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34" r:id="rId4"/>
  </p:sldMasterIdLst>
  <p:notesMasterIdLst>
    <p:notesMasterId r:id="rId10"/>
  </p:notesMasterIdLst>
  <p:handoutMasterIdLst>
    <p:handoutMasterId r:id="rId11"/>
  </p:handoutMasterIdLst>
  <p:sldIdLst>
    <p:sldId id="4181" r:id="rId5"/>
    <p:sldId id="4183" r:id="rId6"/>
    <p:sldId id="4179" r:id="rId7"/>
    <p:sldId id="4184" r:id="rId8"/>
    <p:sldId id="4185" r:id="rId9"/>
  </p:sldIdLst>
  <p:sldSz cx="12192000" cy="6858000"/>
  <p:notesSz cx="6858000" cy="9144000"/>
  <p:embeddedFontLst>
    <p:embeddedFont>
      <p:font typeface="Arial Narrow" panose="020B0606020202030204" pitchFamily="34" charset="0"/>
      <p:regular r:id="rId12"/>
      <p:bold r:id="rId13"/>
      <p:italic r:id="rId14"/>
      <p:boldItalic r:id="rId15"/>
    </p:embeddedFont>
    <p:embeddedFont>
      <p:font typeface="Gilroy Medium" panose="00000600000000000000" charset="0"/>
      <p:regular r:id="rId16"/>
      <p:bold r:id="rId17"/>
    </p:embeddedFont>
    <p:embeddedFont>
      <p:font typeface="GT Pressura LCG Black" panose="020B0604020202020204" charset="0"/>
      <p:regular r:id="rId18"/>
      <p:bold r:id="rId19"/>
      <p:italic r:id="rId20"/>
      <p:boldItalic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29E105-7CEB-712E-03DF-D4BE6926090A}" name="Georgie Erangey" initials="GE" userId="S::georgie@brodiepartners.com::47a83506-c1d6-4d62-b3eb-71211e7b4fca" providerId="AD"/>
  <p188:author id="{3ADBAB48-3F43-F9C1-B494-8A11C5628D9C}" name="Suzanne Lindsay-Walker" initials="" userId="S::suzanne.lindsay-walker@brodiepartners.com::cf532962-7751-4aa5-8d30-12c531f59d34" providerId="AD"/>
  <p188:author id="{46C83E5E-E517-33CA-FE22-710EE920D341}" name="Becca Hadaway" initials="BH" userId="S::becca.hadaway@brodiepartners.com::09368a39-90bb-4610-975f-efe092ebf032" providerId="AD"/>
  <p188:author id="{57913871-DD69-0834-E5D3-07E0AE26C2B1}" name="Romano, Kelly {PEP}" initials="RK{" userId="S::Kelly.Romano@pepsico.com::d149f040-ccb0-4f54-a04e-732116e0ac40" providerId="AD"/>
  <p188:author id="{6B89F973-028C-BFDA-10D1-1F88A841357F}" name="Dominguez, Manuel {PEP}" initials="DM" userId="S::manuel.dominguez@pepsico.com::bbdbb548-75d2-4851-9814-27ae57cc6700" providerId="AD"/>
  <p188:author id="{68613174-681B-EBA9-2542-08C2FB5DC5E3}" name="Olivia Wold" initials="OW" userId="S::olivia.wold@brodiepartners.com::03bde84d-32bd-4475-8dbd-9de5a7f96716" providerId="AD"/>
  <p188:author id="{C64DD88C-2E9A-E3ED-86B5-7D4C0461A7B2}" name="Masella, Elise {PEP}" initials="ME{" userId="S::Elise.Masella@pepsico.com::82f825f7-1737-422f-880c-fad5fcd4cfd4" providerId="AD"/>
  <p188:author id="{095F5DC6-5918-7F14-0D5A-16F4B2EFE275}" name="Dominguez, Manuel {PEP}" initials="" userId="S::Manuel.Dominguez@pepsico.com::bbdbb548-75d2-4851-9814-27ae57cc6700" providerId="AD"/>
  <p188:author id="{19BE15CF-BD65-23F1-67E6-5122531B9648}" name="Meredith Cook" initials="MC" userId="S::meredith.cook@brodiepartners.com::5e8dfb9c-d50e-47f2-9bfd-a96a84f8758d" providerId="AD"/>
  <p188:author id="{92E3ABD8-6731-5AD0-EA06-0965C82491EA}" name="Alleeya Hassim" initials="AH" userId="S::alleeya.hassim@brodiepartners.com::381fbb3d-8434-4841-b58f-71b67c58fae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Ferniz" initials="SF" lastIdx="13" clrIdx="0">
    <p:extLst>
      <p:ext uri="{19B8F6BF-5375-455C-9EA6-DF929625EA0E}">
        <p15:presenceInfo xmlns:p15="http://schemas.microsoft.com/office/powerpoint/2012/main" userId="Sarah Ferni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910D"/>
    <a:srgbClr val="2B660F"/>
    <a:srgbClr val="E4F1C7"/>
    <a:srgbClr val="BFDE7D"/>
    <a:srgbClr val="5E900E"/>
    <a:srgbClr val="F7F5F3"/>
    <a:srgbClr val="8DBD29"/>
    <a:srgbClr val="649E0E"/>
    <a:srgbClr val="347812"/>
    <a:srgbClr val="4848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37717F-F9CD-2F72-6016-9007559DBB80}" v="25" dt="2026-07-07T09:30:22.137"/>
    <p1510:client id="{4E83E0F8-A6F2-148E-7FB4-60FE78759F44}" v="2" dt="2026-07-07T08:37:43.2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303"/>
    <p:restoredTop sz="96296"/>
  </p:normalViewPr>
  <p:slideViewPr>
    <p:cSldViewPr snapToGrid="0">
      <p:cViewPr varScale="1">
        <p:scale>
          <a:sx n="76" d="100"/>
          <a:sy n="76" d="100"/>
        </p:scale>
        <p:origin x="228" y="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10.fntdata"/><Relationship Id="rId7" Type="http://schemas.openxmlformats.org/officeDocument/2006/relationships/slide" Target="slides/slide3.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4.fntdata"/><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notesMaster" Target="notesMasters/notesMaster1.xml"/><Relationship Id="rId19"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3.fntdata"/><Relationship Id="rId22" Type="http://schemas.openxmlformats.org/officeDocument/2006/relationships/commentAuthors" Target="commentAuthors.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Gilroy Medium" panose="00000600000000000000" pitchFamily="50"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6D55C4-E52F-4810-9BEF-96FA1E00A5BB}" type="datetimeFigureOut">
              <a:rPr lang="en-US" smtClean="0">
                <a:latin typeface="Gilroy Medium" panose="00000600000000000000" pitchFamily="50" charset="0"/>
              </a:rPr>
              <a:t>7/10/2026</a:t>
            </a:fld>
            <a:endParaRPr lang="en-US">
              <a:latin typeface="Gilroy Medium" panose="00000600000000000000" pitchFamily="50"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Gilroy Medium" panose="00000600000000000000" pitchFamily="50"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AB3237-2851-4DC9-9865-7658E90A74CA}" type="slidenum">
              <a:rPr lang="en-US" smtClean="0">
                <a:latin typeface="Gilroy Medium" panose="00000600000000000000" pitchFamily="50" charset="0"/>
              </a:rPr>
              <a:t>‹#›</a:t>
            </a:fld>
            <a:endParaRPr lang="en-US">
              <a:latin typeface="Gilroy Medium" panose="00000600000000000000" pitchFamily="50" charset="0"/>
            </a:endParaRPr>
          </a:p>
        </p:txBody>
      </p:sp>
    </p:spTree>
    <p:extLst>
      <p:ext uri="{BB962C8B-B14F-4D97-AF65-F5344CB8AC3E}">
        <p14:creationId xmlns:p14="http://schemas.microsoft.com/office/powerpoint/2010/main" val="291147730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Gilroy Medium" panose="00000600000000000000" pitchFamily="50"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Gilroy Medium" panose="00000600000000000000" pitchFamily="50" charset="0"/>
              </a:defRPr>
            </a:lvl1pPr>
          </a:lstStyle>
          <a:p>
            <a:fld id="{C619B3CA-2D0D-47C2-ADCA-6F431D6ECA53}" type="datetimeFigureOut">
              <a:rPr lang="en-US" smtClean="0"/>
              <a:pPr/>
              <a:t>7/10/2026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Gilroy Medium" panose="00000600000000000000" pitchFamily="50"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Gilroy Medium" panose="00000600000000000000" pitchFamily="50" charset="0"/>
              </a:defRPr>
            </a:lvl1pPr>
          </a:lstStyle>
          <a:p>
            <a:fld id="{CD834DAD-DF98-44E2-A25C-0E8DEB5DEE33}" type="slidenum">
              <a:rPr lang="en-US" smtClean="0"/>
              <a:pPr/>
              <a:t>‹#›</a:t>
            </a:fld>
            <a:endParaRPr lang="en-US"/>
          </a:p>
        </p:txBody>
      </p:sp>
    </p:spTree>
    <p:extLst>
      <p:ext uri="{BB962C8B-B14F-4D97-AF65-F5344CB8AC3E}">
        <p14:creationId xmlns:p14="http://schemas.microsoft.com/office/powerpoint/2010/main" val="2898033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Gilroy Medium" panose="00000600000000000000" pitchFamily="50" charset="0"/>
        <a:ea typeface="+mn-ea"/>
        <a:cs typeface="+mn-cs"/>
      </a:defRPr>
    </a:lvl1pPr>
    <a:lvl2pPr marL="457200" algn="l" defTabSz="914400" rtl="0" eaLnBrk="1" latinLnBrk="0" hangingPunct="1">
      <a:defRPr sz="1200" kern="1200">
        <a:solidFill>
          <a:schemeClr val="tx1"/>
        </a:solidFill>
        <a:latin typeface="Gilroy Medium" panose="00000600000000000000" pitchFamily="50" charset="0"/>
        <a:ea typeface="+mn-ea"/>
        <a:cs typeface="+mn-cs"/>
      </a:defRPr>
    </a:lvl2pPr>
    <a:lvl3pPr marL="914400" algn="l" defTabSz="914400" rtl="0" eaLnBrk="1" latinLnBrk="0" hangingPunct="1">
      <a:defRPr sz="1200" kern="1200">
        <a:solidFill>
          <a:schemeClr val="tx1"/>
        </a:solidFill>
        <a:latin typeface="Gilroy Medium" panose="00000600000000000000" pitchFamily="50" charset="0"/>
        <a:ea typeface="+mn-ea"/>
        <a:cs typeface="+mn-cs"/>
      </a:defRPr>
    </a:lvl3pPr>
    <a:lvl4pPr marL="1371600" algn="l" defTabSz="914400" rtl="0" eaLnBrk="1" latinLnBrk="0" hangingPunct="1">
      <a:defRPr sz="1200" kern="1200">
        <a:solidFill>
          <a:schemeClr val="tx1"/>
        </a:solidFill>
        <a:latin typeface="Gilroy Medium" panose="00000600000000000000" pitchFamily="50" charset="0"/>
        <a:ea typeface="+mn-ea"/>
        <a:cs typeface="+mn-cs"/>
      </a:defRPr>
    </a:lvl4pPr>
    <a:lvl5pPr marL="1828800" algn="l" defTabSz="914400" rtl="0" eaLnBrk="1" latinLnBrk="0" hangingPunct="1">
      <a:defRPr sz="1200" kern="1200">
        <a:solidFill>
          <a:schemeClr val="tx1"/>
        </a:solidFill>
        <a:latin typeface="Gilroy Medium" panose="00000600000000000000" pitchFamily="50"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5B1AD-E849-DD07-DF20-3347A9E6E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5AC0E4-3F92-48EC-A604-A75C93BEEA9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FDF626B-3E15-BE0E-8A49-D0A7137AFF8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B94F66-839D-61E8-E20D-60A8736859D8}"/>
              </a:ext>
            </a:extLst>
          </p:cNvPr>
          <p:cNvSpPr>
            <a:spLocks noGrp="1"/>
          </p:cNvSpPr>
          <p:nvPr>
            <p:ph type="sldNum" sz="quarter" idx="5"/>
          </p:nvPr>
        </p:nvSpPr>
        <p:spPr/>
        <p:txBody>
          <a:bodyPr/>
          <a:lstStyle/>
          <a:p>
            <a:fld id="{CD834DAD-DF98-44E2-A25C-0E8DEB5DEE33}" type="slidenum">
              <a:rPr lang="en-US" smtClean="0"/>
              <a:pPr/>
              <a:t>3</a:t>
            </a:fld>
            <a:endParaRPr lang="en-US"/>
          </a:p>
        </p:txBody>
      </p:sp>
    </p:spTree>
    <p:extLst>
      <p:ext uri="{BB962C8B-B14F-4D97-AF65-F5344CB8AC3E}">
        <p14:creationId xmlns:p14="http://schemas.microsoft.com/office/powerpoint/2010/main" val="37438709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p:bg>
      <p:bgPr>
        <a:solidFill>
          <a:srgbClr val="0F440D"/>
        </a:solidFill>
        <a:effectLst/>
      </p:bgPr>
    </p:bg>
    <p:spTree>
      <p:nvGrpSpPr>
        <p:cNvPr id="1" name=""/>
        <p:cNvGrpSpPr/>
        <p:nvPr/>
      </p:nvGrpSpPr>
      <p:grpSpPr>
        <a:xfrm>
          <a:off x="0" y="0"/>
          <a:ext cx="0" cy="0"/>
          <a:chOff x="0" y="0"/>
          <a:chExt cx="0" cy="0"/>
        </a:xfrm>
      </p:grpSpPr>
      <p:sp>
        <p:nvSpPr>
          <p:cNvPr id="104" name="Title 1"/>
          <p:cNvSpPr>
            <a:spLocks noGrp="1"/>
          </p:cNvSpPr>
          <p:nvPr>
            <p:ph type="ctrTitle" hasCustomPrompt="1"/>
          </p:nvPr>
        </p:nvSpPr>
        <p:spPr>
          <a:xfrm>
            <a:off x="240254" y="248594"/>
            <a:ext cx="11646946" cy="3212951"/>
          </a:xfrm>
          <a:prstGeom prst="rect">
            <a:avLst/>
          </a:prstGeom>
        </p:spPr>
        <p:txBody>
          <a:bodyPr lIns="0" tIns="0" rIns="0" bIns="0" anchor="b" anchorCtr="0">
            <a:noAutofit/>
          </a:bodyPr>
          <a:lstStyle>
            <a:lvl1pPr algn="l">
              <a:lnSpc>
                <a:spcPts val="7900"/>
              </a:lnSpc>
              <a:defRPr sz="8800" b="0" cap="all" baseline="0">
                <a:solidFill>
                  <a:srgbClr val="8DBE28"/>
                </a:solidFill>
                <a:latin typeface="+mj-lt"/>
              </a:defRPr>
            </a:lvl1pPr>
          </a:lstStyle>
          <a:p>
            <a:r>
              <a:rPr lang="en-US"/>
              <a:t>Cover Slide 1</a:t>
            </a:r>
          </a:p>
        </p:txBody>
      </p:sp>
      <p:sp>
        <p:nvSpPr>
          <p:cNvPr id="105" name="Subtitle 2"/>
          <p:cNvSpPr>
            <a:spLocks noGrp="1"/>
          </p:cNvSpPr>
          <p:nvPr>
            <p:ph type="subTitle" idx="1" hasCustomPrompt="1"/>
          </p:nvPr>
        </p:nvSpPr>
        <p:spPr>
          <a:xfrm>
            <a:off x="303937" y="5847179"/>
            <a:ext cx="9144000" cy="290483"/>
          </a:xfrm>
          <a:prstGeom prst="rect">
            <a:avLst/>
          </a:prstGeom>
        </p:spPr>
        <p:txBody>
          <a:bodyPr lIns="0" tIns="0" rIns="0" bIns="0" anchor="ctr" anchorCtr="0">
            <a:noAutofit/>
          </a:bodyPr>
          <a:lstStyle>
            <a:lvl1pPr marL="0" indent="0" algn="l">
              <a:lnSpc>
                <a:spcPct val="100000"/>
              </a:lnSpc>
              <a:spcBef>
                <a:spcPts val="0"/>
              </a:spcBef>
              <a:buNone/>
              <a:defRPr sz="2000" b="1">
                <a:solidFill>
                  <a:schemeClr val="bg1"/>
                </a:solidFill>
                <a:latin typeface="+mn-lt"/>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Subtitle</a:t>
            </a:r>
          </a:p>
        </p:txBody>
      </p:sp>
      <p:sp>
        <p:nvSpPr>
          <p:cNvPr id="4" name="Text Placeholder 3">
            <a:extLst>
              <a:ext uri="{FF2B5EF4-FFF2-40B4-BE49-F238E27FC236}">
                <a16:creationId xmlns:a16="http://schemas.microsoft.com/office/drawing/2014/main" id="{60C9AAB4-21F4-5296-DEEF-3F651D4162E3}"/>
              </a:ext>
            </a:extLst>
          </p:cNvPr>
          <p:cNvSpPr>
            <a:spLocks noGrp="1"/>
          </p:cNvSpPr>
          <p:nvPr>
            <p:ph type="body" sz="quarter" idx="10"/>
          </p:nvPr>
        </p:nvSpPr>
        <p:spPr>
          <a:xfrm>
            <a:off x="303937" y="6136921"/>
            <a:ext cx="9144000" cy="312737"/>
          </a:xfrm>
        </p:spPr>
        <p:txBody>
          <a:bodyPr anchor="b" anchorCtr="0"/>
          <a:lstStyle>
            <a:lvl1pPr marL="0" indent="0" algn="l" defTabSz="914400" rtl="0" eaLnBrk="1" latinLnBrk="0" hangingPunct="1">
              <a:lnSpc>
                <a:spcPct val="100000"/>
              </a:lnSpc>
              <a:spcBef>
                <a:spcPts val="0"/>
              </a:spcBef>
              <a:buFont typeface="Arial" panose="020B0604020202020204" pitchFamily="34" charset="0"/>
              <a:buNone/>
              <a:defRPr lang="en-US" sz="1400" b="1" kern="1200" dirty="0" smtClean="0">
                <a:solidFill>
                  <a:schemeClr val="bg1"/>
                </a:solidFill>
                <a:latin typeface="+mn-lt"/>
                <a:ea typeface="+mn-ea"/>
                <a:cs typeface="+mn-cs"/>
              </a:defRPr>
            </a:lvl1pPr>
            <a:lvl2pPr marL="0" indent="0">
              <a:buNone/>
              <a:defRPr/>
            </a:lvl2pPr>
          </a:lstStyle>
          <a:p>
            <a:pPr lvl="0"/>
            <a:r>
              <a:rPr lang="en-US"/>
              <a:t>Click to edit Master text styles</a:t>
            </a:r>
          </a:p>
        </p:txBody>
      </p:sp>
      <p:grpSp>
        <p:nvGrpSpPr>
          <p:cNvPr id="2" name="Group 1">
            <a:extLst>
              <a:ext uri="{FF2B5EF4-FFF2-40B4-BE49-F238E27FC236}">
                <a16:creationId xmlns:a16="http://schemas.microsoft.com/office/drawing/2014/main" id="{7DD9F570-FB4F-C345-DC5E-3F1E36A8D366}"/>
              </a:ext>
            </a:extLst>
          </p:cNvPr>
          <p:cNvGrpSpPr/>
          <p:nvPr userDrawn="1"/>
        </p:nvGrpSpPr>
        <p:grpSpPr>
          <a:xfrm>
            <a:off x="0" y="-1204486"/>
            <a:ext cx="12192000" cy="942190"/>
            <a:chOff x="22178" y="-2107474"/>
            <a:chExt cx="12173146" cy="1410050"/>
          </a:xfrm>
        </p:grpSpPr>
        <p:sp>
          <p:nvSpPr>
            <p:cNvPr id="3" name="Rectangle 2">
              <a:extLst>
                <a:ext uri="{FF2B5EF4-FFF2-40B4-BE49-F238E27FC236}">
                  <a16:creationId xmlns:a16="http://schemas.microsoft.com/office/drawing/2014/main" id="{26643C4B-1061-5643-92AE-335DE67AD4E4}"/>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5" name="Rectangle 4">
              <a:extLst>
                <a:ext uri="{FF2B5EF4-FFF2-40B4-BE49-F238E27FC236}">
                  <a16:creationId xmlns:a16="http://schemas.microsoft.com/office/drawing/2014/main" id="{1375566B-2CF3-DFD9-0534-ACC2BA0CD41C}"/>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6" name="Rectangle 5">
              <a:extLst>
                <a:ext uri="{FF2B5EF4-FFF2-40B4-BE49-F238E27FC236}">
                  <a16:creationId xmlns:a16="http://schemas.microsoft.com/office/drawing/2014/main" id="{40C031CB-0C25-D8B2-C1CA-D70E2A6A51A6}"/>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8" name="Rectangle 7">
              <a:extLst>
                <a:ext uri="{FF2B5EF4-FFF2-40B4-BE49-F238E27FC236}">
                  <a16:creationId xmlns:a16="http://schemas.microsoft.com/office/drawing/2014/main" id="{CD9204C0-EF3F-E958-0B29-1CB71300DD1A}"/>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9" name="Rectangle 8">
              <a:extLst>
                <a:ext uri="{FF2B5EF4-FFF2-40B4-BE49-F238E27FC236}">
                  <a16:creationId xmlns:a16="http://schemas.microsoft.com/office/drawing/2014/main" id="{7B88C8C0-6282-CD44-8D33-B5812D25C733}"/>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0" name="Rectangle 9">
              <a:extLst>
                <a:ext uri="{FF2B5EF4-FFF2-40B4-BE49-F238E27FC236}">
                  <a16:creationId xmlns:a16="http://schemas.microsoft.com/office/drawing/2014/main" id="{17DF1788-CF3B-2B80-3AD8-CEA2C013D8D6}"/>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1" name="Rectangle 10">
              <a:extLst>
                <a:ext uri="{FF2B5EF4-FFF2-40B4-BE49-F238E27FC236}">
                  <a16:creationId xmlns:a16="http://schemas.microsoft.com/office/drawing/2014/main" id="{06C11F0A-80ED-7CB9-636B-0DBF8D94ABAC}"/>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2" name="Rectangle 11">
              <a:extLst>
                <a:ext uri="{FF2B5EF4-FFF2-40B4-BE49-F238E27FC236}">
                  <a16:creationId xmlns:a16="http://schemas.microsoft.com/office/drawing/2014/main" id="{997312EB-6711-98A8-3BCA-E3516BA5F14C}"/>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3" name="Rectangle 12">
              <a:extLst>
                <a:ext uri="{FF2B5EF4-FFF2-40B4-BE49-F238E27FC236}">
                  <a16:creationId xmlns:a16="http://schemas.microsoft.com/office/drawing/2014/main" id="{E21FE7A6-1F45-7A4E-C696-027A426FD44B}"/>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4" name="Rectangle 13">
              <a:extLst>
                <a:ext uri="{FF2B5EF4-FFF2-40B4-BE49-F238E27FC236}">
                  <a16:creationId xmlns:a16="http://schemas.microsoft.com/office/drawing/2014/main" id="{566E8573-C2EA-80A0-8624-77DC083A154F}"/>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5" name="Rectangle 14">
              <a:extLst>
                <a:ext uri="{FF2B5EF4-FFF2-40B4-BE49-F238E27FC236}">
                  <a16:creationId xmlns:a16="http://schemas.microsoft.com/office/drawing/2014/main" id="{1B6028CD-A9DF-0900-CAD7-43163AC9E713}"/>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6" name="Rectangle 15">
              <a:extLst>
                <a:ext uri="{FF2B5EF4-FFF2-40B4-BE49-F238E27FC236}">
                  <a16:creationId xmlns:a16="http://schemas.microsoft.com/office/drawing/2014/main" id="{59F2C829-14B6-78BD-F509-33C67B3F34E6}"/>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7" name="Rectangle 16">
              <a:extLst>
                <a:ext uri="{FF2B5EF4-FFF2-40B4-BE49-F238E27FC236}">
                  <a16:creationId xmlns:a16="http://schemas.microsoft.com/office/drawing/2014/main" id="{ABAD7F2B-DC00-EC52-BDC4-273C257F79FE}"/>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8" name="Rectangle 17">
              <a:extLst>
                <a:ext uri="{FF2B5EF4-FFF2-40B4-BE49-F238E27FC236}">
                  <a16:creationId xmlns:a16="http://schemas.microsoft.com/office/drawing/2014/main" id="{AFBF61CC-E3F3-1A75-B07B-7C642E831F92}"/>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9" name="Rectangle 18">
              <a:extLst>
                <a:ext uri="{FF2B5EF4-FFF2-40B4-BE49-F238E27FC236}">
                  <a16:creationId xmlns:a16="http://schemas.microsoft.com/office/drawing/2014/main" id="{B7497641-45B1-BE9B-19F6-73896FD4C602}"/>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sp>
        <p:nvSpPr>
          <p:cNvPr id="20" name="TextBox 19">
            <a:extLst>
              <a:ext uri="{FF2B5EF4-FFF2-40B4-BE49-F238E27FC236}">
                <a16:creationId xmlns:a16="http://schemas.microsoft.com/office/drawing/2014/main" id="{D20C0355-79E3-6757-F758-25ECB1526D7B}"/>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8DBE28"/>
                </a:solidFill>
                <a:latin typeface="+mn-lt"/>
              </a:rPr>
              <a:t>CONFIDENTIAL</a:t>
            </a:r>
          </a:p>
        </p:txBody>
      </p:sp>
      <p:pic>
        <p:nvPicPr>
          <p:cNvPr id="24" name="Picture 23" descr="A logo with white text and colorful leaves&#10;&#10;AI-generated content may be incorrect.">
            <a:extLst>
              <a:ext uri="{FF2B5EF4-FFF2-40B4-BE49-F238E27FC236}">
                <a16:creationId xmlns:a16="http://schemas.microsoft.com/office/drawing/2014/main" id="{D5CC85D4-ADB6-A385-EEFA-BCC1AE373A0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11850" y="5861431"/>
            <a:ext cx="1511354" cy="850137"/>
          </a:xfrm>
          <a:prstGeom prst="rect">
            <a:avLst/>
          </a:prstGeom>
        </p:spPr>
      </p:pic>
    </p:spTree>
    <p:extLst>
      <p:ext uri="{BB962C8B-B14F-4D97-AF65-F5344CB8AC3E}">
        <p14:creationId xmlns:p14="http://schemas.microsoft.com/office/powerpoint/2010/main" val="143961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Photo+Copy Sustainabilit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65F9686-D86B-8DB4-7DF1-7AC9627D28EA}"/>
              </a:ext>
            </a:extLst>
          </p:cNvPr>
          <p:cNvSpPr/>
          <p:nvPr userDrawn="1"/>
        </p:nvSpPr>
        <p:spPr>
          <a:xfrm>
            <a:off x="0" y="4004440"/>
            <a:ext cx="12195829" cy="2853560"/>
          </a:xfrm>
          <a:prstGeom prst="rect">
            <a:avLst/>
          </a:prstGeom>
          <a:solidFill>
            <a:srgbClr val="5D910D">
              <a:alpha val="9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2" name="Title 1">
            <a:extLst>
              <a:ext uri="{FF2B5EF4-FFF2-40B4-BE49-F238E27FC236}">
                <a16:creationId xmlns:a16="http://schemas.microsoft.com/office/drawing/2014/main" id="{A4E81317-9F05-4B15-B0D6-EDD0963662DA}"/>
              </a:ext>
            </a:extLst>
          </p:cNvPr>
          <p:cNvSpPr>
            <a:spLocks noGrp="1"/>
          </p:cNvSpPr>
          <p:nvPr>
            <p:ph type="title"/>
          </p:nvPr>
        </p:nvSpPr>
        <p:spPr>
          <a:xfrm>
            <a:off x="304799" y="4351283"/>
            <a:ext cx="11582401" cy="420328"/>
          </a:xfrm>
        </p:spPr>
        <p:txBody>
          <a:bodyPr/>
          <a:lstStyle>
            <a:lvl1pPr>
              <a:defRPr>
                <a:solidFill>
                  <a:schemeClr val="bg1"/>
                </a:solidFill>
              </a:defRPr>
            </a:lvl1pPr>
          </a:lstStyle>
          <a:p>
            <a:r>
              <a:rPr lang="en-US"/>
              <a:t>Click to edit Master title style</a:t>
            </a:r>
          </a:p>
        </p:txBody>
      </p:sp>
      <p:sp>
        <p:nvSpPr>
          <p:cNvPr id="9" name="Picture Placeholder 8">
            <a:extLst>
              <a:ext uri="{FF2B5EF4-FFF2-40B4-BE49-F238E27FC236}">
                <a16:creationId xmlns:a16="http://schemas.microsoft.com/office/drawing/2014/main" id="{A8AE6624-DBFE-C243-6E83-425E043E70E6}"/>
              </a:ext>
            </a:extLst>
          </p:cNvPr>
          <p:cNvSpPr>
            <a:spLocks noGrp="1"/>
          </p:cNvSpPr>
          <p:nvPr>
            <p:ph type="pic" sz="quarter" idx="11"/>
          </p:nvPr>
        </p:nvSpPr>
        <p:spPr>
          <a:xfrm>
            <a:off x="-1" y="0"/>
            <a:ext cx="4067503" cy="4004440"/>
          </a:xfrm>
        </p:spPr>
        <p:txBody>
          <a:bodyPr/>
          <a:lstStyle>
            <a:lvl1pPr>
              <a:defRPr>
                <a:latin typeface="+mn-lt"/>
              </a:defRPr>
            </a:lvl1pPr>
          </a:lstStyle>
          <a:p>
            <a:r>
              <a:rPr lang="en-US"/>
              <a:t>Click icon to add picture</a:t>
            </a:r>
          </a:p>
        </p:txBody>
      </p:sp>
      <p:sp>
        <p:nvSpPr>
          <p:cNvPr id="12" name="Text Placeholder 11">
            <a:extLst>
              <a:ext uri="{FF2B5EF4-FFF2-40B4-BE49-F238E27FC236}">
                <a16:creationId xmlns:a16="http://schemas.microsoft.com/office/drawing/2014/main" id="{6922B574-0A83-7549-A40C-AE98FB354A31}"/>
              </a:ext>
            </a:extLst>
          </p:cNvPr>
          <p:cNvSpPr>
            <a:spLocks noGrp="1"/>
          </p:cNvSpPr>
          <p:nvPr>
            <p:ph type="body" sz="quarter" idx="12"/>
          </p:nvPr>
        </p:nvSpPr>
        <p:spPr>
          <a:xfrm>
            <a:off x="304800" y="4845269"/>
            <a:ext cx="3657600" cy="1288831"/>
          </a:xfrm>
        </p:spPr>
        <p:txBody>
          <a:bodyPr/>
          <a:lstStyle>
            <a:lvl1pPr>
              <a:defRPr sz="1400">
                <a:solidFill>
                  <a:schemeClr val="bg1"/>
                </a:solidFill>
                <a:latin typeface="+mn-lt"/>
              </a:defRPr>
            </a:lvl1pPr>
            <a:lvl2pPr>
              <a:buClr>
                <a:srgbClr val="BFDE7D"/>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rgbClr val="BFDE7D"/>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8">
            <a:extLst>
              <a:ext uri="{FF2B5EF4-FFF2-40B4-BE49-F238E27FC236}">
                <a16:creationId xmlns:a16="http://schemas.microsoft.com/office/drawing/2014/main" id="{BF24AE73-1B01-A293-5CD4-16BA20E3F32B}"/>
              </a:ext>
            </a:extLst>
          </p:cNvPr>
          <p:cNvSpPr>
            <a:spLocks noGrp="1"/>
          </p:cNvSpPr>
          <p:nvPr>
            <p:ph type="pic" sz="quarter" idx="14"/>
          </p:nvPr>
        </p:nvSpPr>
        <p:spPr>
          <a:xfrm>
            <a:off x="4067502" y="0"/>
            <a:ext cx="4056998" cy="4004440"/>
          </a:xfrm>
        </p:spPr>
        <p:txBody>
          <a:bodyPr/>
          <a:lstStyle>
            <a:lvl1pPr>
              <a:defRPr>
                <a:latin typeface="+mn-lt"/>
              </a:defRPr>
            </a:lvl1pPr>
          </a:lstStyle>
          <a:p>
            <a:r>
              <a:rPr lang="en-US"/>
              <a:t>Click icon to add picture</a:t>
            </a:r>
          </a:p>
        </p:txBody>
      </p:sp>
      <p:sp>
        <p:nvSpPr>
          <p:cNvPr id="17" name="Picture Placeholder 8">
            <a:extLst>
              <a:ext uri="{FF2B5EF4-FFF2-40B4-BE49-F238E27FC236}">
                <a16:creationId xmlns:a16="http://schemas.microsoft.com/office/drawing/2014/main" id="{9634662F-D405-8F9D-E5A7-52DBB566F9E8}"/>
              </a:ext>
            </a:extLst>
          </p:cNvPr>
          <p:cNvSpPr>
            <a:spLocks noGrp="1"/>
          </p:cNvSpPr>
          <p:nvPr>
            <p:ph type="pic" sz="quarter" idx="17"/>
          </p:nvPr>
        </p:nvSpPr>
        <p:spPr>
          <a:xfrm>
            <a:off x="8124500" y="0"/>
            <a:ext cx="4067500" cy="4004440"/>
          </a:xfrm>
        </p:spPr>
        <p:txBody>
          <a:bodyPr/>
          <a:lstStyle>
            <a:lvl1pPr>
              <a:defRPr>
                <a:latin typeface="+mn-lt"/>
              </a:defRPr>
            </a:lvl1pPr>
          </a:lstStyle>
          <a:p>
            <a:r>
              <a:rPr lang="en-US"/>
              <a:t>Click icon to add picture</a:t>
            </a:r>
          </a:p>
        </p:txBody>
      </p:sp>
      <p:sp>
        <p:nvSpPr>
          <p:cNvPr id="7" name="TextBox 6">
            <a:extLst>
              <a:ext uri="{FF2B5EF4-FFF2-40B4-BE49-F238E27FC236}">
                <a16:creationId xmlns:a16="http://schemas.microsoft.com/office/drawing/2014/main" id="{8DF0D604-3BC3-69E3-CB17-288B47E2374D}"/>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mn-lt"/>
              </a:rPr>
              <a:pPr algn="r"/>
              <a:t>‹#›</a:t>
            </a:fld>
            <a:endParaRPr lang="en-US" sz="1350">
              <a:solidFill>
                <a:schemeClr val="bg1"/>
              </a:solidFill>
              <a:latin typeface="+mn-lt"/>
            </a:endParaRPr>
          </a:p>
        </p:txBody>
      </p:sp>
      <p:sp>
        <p:nvSpPr>
          <p:cNvPr id="5" name="Text Placeholder 11">
            <a:extLst>
              <a:ext uri="{FF2B5EF4-FFF2-40B4-BE49-F238E27FC236}">
                <a16:creationId xmlns:a16="http://schemas.microsoft.com/office/drawing/2014/main" id="{9DF5B2C0-2DAF-22FD-0941-C1BABC3CC9AC}"/>
              </a:ext>
            </a:extLst>
          </p:cNvPr>
          <p:cNvSpPr>
            <a:spLocks noGrp="1"/>
          </p:cNvSpPr>
          <p:nvPr>
            <p:ph type="body" sz="quarter" idx="18"/>
          </p:nvPr>
        </p:nvSpPr>
        <p:spPr>
          <a:xfrm>
            <a:off x="4267200" y="4845269"/>
            <a:ext cx="3657600" cy="1288831"/>
          </a:xfrm>
        </p:spPr>
        <p:txBody>
          <a:bodyPr/>
          <a:lstStyle>
            <a:lvl1pPr>
              <a:defRPr sz="1400">
                <a:solidFill>
                  <a:schemeClr val="bg1"/>
                </a:solidFill>
                <a:latin typeface="+mn-lt"/>
              </a:defRPr>
            </a:lvl1pPr>
            <a:lvl2pPr>
              <a:buClr>
                <a:srgbClr val="BFDE7D"/>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rgbClr val="BFDE7D"/>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1">
            <a:extLst>
              <a:ext uri="{FF2B5EF4-FFF2-40B4-BE49-F238E27FC236}">
                <a16:creationId xmlns:a16="http://schemas.microsoft.com/office/drawing/2014/main" id="{76815E2D-A38A-A593-60AB-494622D2E5C6}"/>
              </a:ext>
            </a:extLst>
          </p:cNvPr>
          <p:cNvSpPr>
            <a:spLocks noGrp="1"/>
          </p:cNvSpPr>
          <p:nvPr>
            <p:ph type="body" sz="quarter" idx="19"/>
          </p:nvPr>
        </p:nvSpPr>
        <p:spPr>
          <a:xfrm>
            <a:off x="8229600" y="4845269"/>
            <a:ext cx="3657600" cy="1288831"/>
          </a:xfrm>
        </p:spPr>
        <p:txBody>
          <a:bodyPr/>
          <a:lstStyle>
            <a:lvl1pPr>
              <a:defRPr sz="1400">
                <a:solidFill>
                  <a:schemeClr val="bg1"/>
                </a:solidFill>
                <a:latin typeface="+mn-lt"/>
              </a:defRPr>
            </a:lvl1pPr>
            <a:lvl2pPr>
              <a:buClr>
                <a:srgbClr val="BFDE7D"/>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rgbClr val="BFDE7D"/>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C4E29C9E-C5B3-BE30-C585-F6537223A80E}"/>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chemeClr val="bg1"/>
                </a:solidFill>
                <a:latin typeface="+mn-lt"/>
              </a:rPr>
              <a:t>CONFIDENTIAL</a:t>
            </a:r>
          </a:p>
        </p:txBody>
      </p:sp>
    </p:spTree>
    <p:extLst>
      <p:ext uri="{BB962C8B-B14F-4D97-AF65-F5344CB8AC3E}">
        <p14:creationId xmlns:p14="http://schemas.microsoft.com/office/powerpoint/2010/main" val="24749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mplate + Subtitle">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9BE8DAE2-BD49-4694-A73D-9CC18C669459}"/>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p:txBody>
          <a:bodyPr/>
          <a:lstStyle>
            <a:lvl1pPr>
              <a:defRPr>
                <a:solidFill>
                  <a:srgbClr val="2B660F"/>
                </a:solidFill>
                <a:latin typeface="+mn-lt"/>
              </a:defRPr>
            </a:lvl1pPr>
          </a:lstStyle>
          <a:p>
            <a:endParaRPr lang="en-US"/>
          </a:p>
        </p:txBody>
      </p:sp>
      <p:sp>
        <p:nvSpPr>
          <p:cNvPr id="7" name="Title 1">
            <a:extLst>
              <a:ext uri="{FF2B5EF4-FFF2-40B4-BE49-F238E27FC236}">
                <a16:creationId xmlns:a16="http://schemas.microsoft.com/office/drawing/2014/main" id="{E848783A-CDBC-A2A8-0CA7-404193BEBCE5}"/>
              </a:ext>
            </a:extLst>
          </p:cNvPr>
          <p:cNvSpPr>
            <a:spLocks noGrp="1"/>
          </p:cNvSpPr>
          <p:nvPr>
            <p:ph type="title"/>
          </p:nvPr>
        </p:nvSpPr>
        <p:spPr>
          <a:xfrm>
            <a:off x="304799" y="248594"/>
            <a:ext cx="11582401" cy="475306"/>
          </a:xfrm>
        </p:spPr>
        <p:txBody>
          <a:bodyPr anchor="t" anchorCtr="0"/>
          <a:lstStyle>
            <a:lvl1pPr>
              <a:defRPr>
                <a:solidFill>
                  <a:srgbClr val="5D910D"/>
                </a:solidFill>
              </a:defRPr>
            </a:lvl1pPr>
          </a:lstStyle>
          <a:p>
            <a:r>
              <a:rPr lang="en-US"/>
              <a:t>Click to edit Master title style</a:t>
            </a:r>
          </a:p>
        </p:txBody>
      </p:sp>
    </p:spTree>
    <p:extLst>
      <p:ext uri="{BB962C8B-B14F-4D97-AF65-F5344CB8AC3E}">
        <p14:creationId xmlns:p14="http://schemas.microsoft.com/office/powerpoint/2010/main" val="1858903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eek Schedule">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9BE8DAE2-BD49-4694-A73D-9CC18C669459}"/>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7" name="Title 1">
            <a:extLst>
              <a:ext uri="{FF2B5EF4-FFF2-40B4-BE49-F238E27FC236}">
                <a16:creationId xmlns:a16="http://schemas.microsoft.com/office/drawing/2014/main" id="{E848783A-CDBC-A2A8-0CA7-404193BEBCE5}"/>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3" name="Rectangle: Rounded Corners 2">
            <a:extLst>
              <a:ext uri="{FF2B5EF4-FFF2-40B4-BE49-F238E27FC236}">
                <a16:creationId xmlns:a16="http://schemas.microsoft.com/office/drawing/2014/main" id="{C1366CA1-4CC7-BF24-ABE7-AEE5361EF3CA}"/>
              </a:ext>
            </a:extLst>
          </p:cNvPr>
          <p:cNvSpPr/>
          <p:nvPr userDrawn="1"/>
        </p:nvSpPr>
        <p:spPr>
          <a:xfrm>
            <a:off x="304799" y="1219200"/>
            <a:ext cx="2667001" cy="2305050"/>
          </a:xfrm>
          <a:prstGeom prst="roundRect">
            <a:avLst>
              <a:gd name="adj" fmla="val 6750"/>
            </a:avLst>
          </a:prstGeom>
          <a:solidFill>
            <a:srgbClr val="5D91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4" name="Rectangle: Rounded Corners 3">
            <a:extLst>
              <a:ext uri="{FF2B5EF4-FFF2-40B4-BE49-F238E27FC236}">
                <a16:creationId xmlns:a16="http://schemas.microsoft.com/office/drawing/2014/main" id="{59882350-35F7-F137-A300-3154BB5E34FA}"/>
              </a:ext>
            </a:extLst>
          </p:cNvPr>
          <p:cNvSpPr/>
          <p:nvPr userDrawn="1"/>
        </p:nvSpPr>
        <p:spPr>
          <a:xfrm>
            <a:off x="3276599" y="1219200"/>
            <a:ext cx="2667001" cy="2305050"/>
          </a:xfrm>
          <a:prstGeom prst="roundRect">
            <a:avLst>
              <a:gd name="adj" fmla="val 6750"/>
            </a:avLst>
          </a:prstGeom>
          <a:solidFill>
            <a:srgbClr val="2B6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5" name="Rectangle: Rounded Corners 4">
            <a:extLst>
              <a:ext uri="{FF2B5EF4-FFF2-40B4-BE49-F238E27FC236}">
                <a16:creationId xmlns:a16="http://schemas.microsoft.com/office/drawing/2014/main" id="{830C34CE-E743-C5CE-0566-A6348A458DCB}"/>
              </a:ext>
            </a:extLst>
          </p:cNvPr>
          <p:cNvSpPr/>
          <p:nvPr userDrawn="1"/>
        </p:nvSpPr>
        <p:spPr>
          <a:xfrm>
            <a:off x="6248399" y="1219200"/>
            <a:ext cx="2667001" cy="2305050"/>
          </a:xfrm>
          <a:prstGeom prst="roundRect">
            <a:avLst>
              <a:gd name="adj" fmla="val 6750"/>
            </a:avLst>
          </a:prstGeom>
          <a:solidFill>
            <a:srgbClr val="ED9F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8" name="Rectangle: Rounded Corners 7">
            <a:extLst>
              <a:ext uri="{FF2B5EF4-FFF2-40B4-BE49-F238E27FC236}">
                <a16:creationId xmlns:a16="http://schemas.microsoft.com/office/drawing/2014/main" id="{CA8D99EF-EB86-548C-11F3-0BEFFAB42FFD}"/>
              </a:ext>
            </a:extLst>
          </p:cNvPr>
          <p:cNvSpPr/>
          <p:nvPr userDrawn="1"/>
        </p:nvSpPr>
        <p:spPr>
          <a:xfrm>
            <a:off x="9207753" y="1219200"/>
            <a:ext cx="2667001" cy="2305050"/>
          </a:xfrm>
          <a:prstGeom prst="roundRect">
            <a:avLst>
              <a:gd name="adj" fmla="val 6750"/>
            </a:avLst>
          </a:prstGeom>
          <a:solidFill>
            <a:srgbClr val="C773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9" name="Rectangle: Rounded Corners 8">
            <a:extLst>
              <a:ext uri="{FF2B5EF4-FFF2-40B4-BE49-F238E27FC236}">
                <a16:creationId xmlns:a16="http://schemas.microsoft.com/office/drawing/2014/main" id="{15F3872A-5020-9E81-994E-3B78940FFA84}"/>
              </a:ext>
            </a:extLst>
          </p:cNvPr>
          <p:cNvSpPr/>
          <p:nvPr userDrawn="1"/>
        </p:nvSpPr>
        <p:spPr>
          <a:xfrm>
            <a:off x="1790698" y="3842673"/>
            <a:ext cx="2667001" cy="2305050"/>
          </a:xfrm>
          <a:prstGeom prst="roundRect">
            <a:avLst>
              <a:gd name="adj" fmla="val 6750"/>
            </a:avLst>
          </a:prstGeom>
          <a:solidFill>
            <a:srgbClr val="368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latin typeface="+mn-lt"/>
            </a:endParaRPr>
          </a:p>
        </p:txBody>
      </p:sp>
      <p:sp>
        <p:nvSpPr>
          <p:cNvPr id="10" name="Rectangle: Rounded Corners 9">
            <a:extLst>
              <a:ext uri="{FF2B5EF4-FFF2-40B4-BE49-F238E27FC236}">
                <a16:creationId xmlns:a16="http://schemas.microsoft.com/office/drawing/2014/main" id="{5CD08363-7BDE-1994-9A0F-8B8835C9D39B}"/>
              </a:ext>
            </a:extLst>
          </p:cNvPr>
          <p:cNvSpPr/>
          <p:nvPr userDrawn="1"/>
        </p:nvSpPr>
        <p:spPr>
          <a:xfrm>
            <a:off x="4762496" y="3828105"/>
            <a:ext cx="2667001" cy="2305050"/>
          </a:xfrm>
          <a:prstGeom prst="roundRect">
            <a:avLst>
              <a:gd name="adj" fmla="val 6750"/>
            </a:avLst>
          </a:prstGeom>
          <a:solidFill>
            <a:srgbClr val="1457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11" name="Rectangle: Rounded Corners 10">
            <a:extLst>
              <a:ext uri="{FF2B5EF4-FFF2-40B4-BE49-F238E27FC236}">
                <a16:creationId xmlns:a16="http://schemas.microsoft.com/office/drawing/2014/main" id="{FD8DE32D-DAC0-28AA-F629-6530651BAC1C}"/>
              </a:ext>
            </a:extLst>
          </p:cNvPr>
          <p:cNvSpPr/>
          <p:nvPr userDrawn="1"/>
        </p:nvSpPr>
        <p:spPr>
          <a:xfrm>
            <a:off x="7734298" y="3842673"/>
            <a:ext cx="2667001" cy="2305050"/>
          </a:xfrm>
          <a:prstGeom prst="roundRect">
            <a:avLst>
              <a:gd name="adj" fmla="val 6750"/>
            </a:avLst>
          </a:prstGeom>
          <a:solidFill>
            <a:srgbClr val="EE6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12" name="Text Placeholder 12">
            <a:extLst>
              <a:ext uri="{FF2B5EF4-FFF2-40B4-BE49-F238E27FC236}">
                <a16:creationId xmlns:a16="http://schemas.microsoft.com/office/drawing/2014/main" id="{3E0FB13C-B3D3-CC89-8B22-4D3DC55EDDA1}"/>
              </a:ext>
            </a:extLst>
          </p:cNvPr>
          <p:cNvSpPr>
            <a:spLocks noGrp="1"/>
          </p:cNvSpPr>
          <p:nvPr>
            <p:ph type="body" sz="quarter" idx="30"/>
          </p:nvPr>
        </p:nvSpPr>
        <p:spPr>
          <a:xfrm>
            <a:off x="457336" y="1857213"/>
            <a:ext cx="2361926" cy="1571788"/>
          </a:xfrm>
        </p:spPr>
        <p:txBody>
          <a:bodyPr/>
          <a:lstStyle>
            <a:lvl1pPr>
              <a:defRPr sz="1400">
                <a:solidFill>
                  <a:schemeClr val="bg1"/>
                </a:solidFill>
                <a:latin typeface="+mn-lt"/>
              </a:defRPr>
            </a:lvl1pPr>
            <a:lvl2pPr>
              <a:buClr>
                <a:schemeClr val="bg1"/>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chemeClr val="bg1"/>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935823ED-48FE-341A-AB02-4ADE49610B9D}"/>
              </a:ext>
            </a:extLst>
          </p:cNvPr>
          <p:cNvSpPr>
            <a:spLocks noGrp="1"/>
          </p:cNvSpPr>
          <p:nvPr>
            <p:ph type="body" sz="quarter" idx="31"/>
          </p:nvPr>
        </p:nvSpPr>
        <p:spPr>
          <a:xfrm>
            <a:off x="457336" y="1361912"/>
            <a:ext cx="2361926" cy="495300"/>
          </a:xfrm>
        </p:spPr>
        <p:txBody>
          <a:bodyPr/>
          <a:lstStyle>
            <a:lvl1pPr algn="ctr">
              <a:defRPr sz="2800" b="0">
                <a:solidFill>
                  <a:schemeClr val="bg1"/>
                </a:solidFill>
                <a:latin typeface="+mj-lt"/>
              </a:defRPr>
            </a:lvl1pPr>
            <a:lvl2pPr>
              <a:buClr>
                <a:schemeClr val="bg1"/>
              </a:buClr>
              <a:defRPr sz="1200">
                <a:solidFill>
                  <a:schemeClr val="bg1"/>
                </a:solidFill>
              </a:defRPr>
            </a:lvl2pPr>
            <a:lvl3pPr>
              <a:defRPr sz="1100">
                <a:solidFill>
                  <a:schemeClr val="bg1"/>
                </a:solidFill>
              </a:defRPr>
            </a:lvl3pPr>
            <a:lvl4pPr>
              <a:defRPr sz="1050">
                <a:solidFill>
                  <a:schemeClr val="bg1"/>
                </a:solidFill>
              </a:defRPr>
            </a:lvl4pPr>
            <a:lvl5pPr>
              <a:buClr>
                <a:schemeClr val="bg1"/>
              </a:buClr>
              <a:defRPr sz="1000">
                <a:solidFill>
                  <a:schemeClr val="bg1"/>
                </a:solidFill>
              </a:defRPr>
            </a:lvl5pPr>
          </a:lstStyle>
          <a:p>
            <a:pPr lvl="0"/>
            <a:r>
              <a:rPr lang="en-US"/>
              <a:t>Click to edit Master text styles</a:t>
            </a:r>
          </a:p>
        </p:txBody>
      </p:sp>
      <p:sp>
        <p:nvSpPr>
          <p:cNvPr id="14" name="Text Placeholder 12">
            <a:extLst>
              <a:ext uri="{FF2B5EF4-FFF2-40B4-BE49-F238E27FC236}">
                <a16:creationId xmlns:a16="http://schemas.microsoft.com/office/drawing/2014/main" id="{8B28C6E4-D43D-4AAD-AA6C-BD9885E32FD7}"/>
              </a:ext>
            </a:extLst>
          </p:cNvPr>
          <p:cNvSpPr>
            <a:spLocks noGrp="1"/>
          </p:cNvSpPr>
          <p:nvPr>
            <p:ph type="body" sz="quarter" idx="32"/>
          </p:nvPr>
        </p:nvSpPr>
        <p:spPr>
          <a:xfrm>
            <a:off x="3431764" y="1857213"/>
            <a:ext cx="2361926" cy="1571788"/>
          </a:xfrm>
        </p:spPr>
        <p:txBody>
          <a:bodyPr/>
          <a:lstStyle>
            <a:lvl1pPr>
              <a:defRPr sz="1400">
                <a:solidFill>
                  <a:schemeClr val="bg1"/>
                </a:solidFill>
                <a:latin typeface="+mn-lt"/>
              </a:defRPr>
            </a:lvl1pPr>
            <a:lvl2pPr>
              <a:buClr>
                <a:schemeClr val="bg1"/>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chemeClr val="bg1"/>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2">
            <a:extLst>
              <a:ext uri="{FF2B5EF4-FFF2-40B4-BE49-F238E27FC236}">
                <a16:creationId xmlns:a16="http://schemas.microsoft.com/office/drawing/2014/main" id="{ABF7D7BD-778A-4E3E-D4B4-013993C4A836}"/>
              </a:ext>
            </a:extLst>
          </p:cNvPr>
          <p:cNvSpPr>
            <a:spLocks noGrp="1"/>
          </p:cNvSpPr>
          <p:nvPr>
            <p:ph type="body" sz="quarter" idx="33"/>
          </p:nvPr>
        </p:nvSpPr>
        <p:spPr>
          <a:xfrm>
            <a:off x="3431764" y="1361912"/>
            <a:ext cx="2361926" cy="495300"/>
          </a:xfrm>
        </p:spPr>
        <p:txBody>
          <a:bodyPr/>
          <a:lstStyle>
            <a:lvl1pPr algn="ctr">
              <a:defRPr sz="2800" b="0">
                <a:solidFill>
                  <a:schemeClr val="bg1"/>
                </a:solidFill>
                <a:latin typeface="+mj-lt"/>
              </a:defRPr>
            </a:lvl1pPr>
            <a:lvl2pPr>
              <a:buClr>
                <a:schemeClr val="bg1"/>
              </a:buClr>
              <a:defRPr sz="1200">
                <a:solidFill>
                  <a:schemeClr val="bg1"/>
                </a:solidFill>
              </a:defRPr>
            </a:lvl2pPr>
            <a:lvl3pPr>
              <a:defRPr sz="1100">
                <a:solidFill>
                  <a:schemeClr val="bg1"/>
                </a:solidFill>
              </a:defRPr>
            </a:lvl3pPr>
            <a:lvl4pPr>
              <a:defRPr sz="1050">
                <a:solidFill>
                  <a:schemeClr val="bg1"/>
                </a:solidFill>
              </a:defRPr>
            </a:lvl4pPr>
            <a:lvl5pPr>
              <a:buClr>
                <a:schemeClr val="bg1"/>
              </a:buClr>
              <a:defRPr sz="1000">
                <a:solidFill>
                  <a:schemeClr val="bg1"/>
                </a:solidFill>
              </a:defRPr>
            </a:lvl5pPr>
          </a:lstStyle>
          <a:p>
            <a:pPr lvl="0"/>
            <a:r>
              <a:rPr lang="en-US"/>
              <a:t>Click to edit Master text styles</a:t>
            </a:r>
          </a:p>
        </p:txBody>
      </p:sp>
      <p:sp>
        <p:nvSpPr>
          <p:cNvPr id="16" name="Text Placeholder 12">
            <a:extLst>
              <a:ext uri="{FF2B5EF4-FFF2-40B4-BE49-F238E27FC236}">
                <a16:creationId xmlns:a16="http://schemas.microsoft.com/office/drawing/2014/main" id="{25BA7AF2-63E2-9747-5CF2-6EE0AFC33342}"/>
              </a:ext>
            </a:extLst>
          </p:cNvPr>
          <p:cNvSpPr>
            <a:spLocks noGrp="1"/>
          </p:cNvSpPr>
          <p:nvPr>
            <p:ph type="body" sz="quarter" idx="34"/>
          </p:nvPr>
        </p:nvSpPr>
        <p:spPr>
          <a:xfrm>
            <a:off x="6395681" y="1857213"/>
            <a:ext cx="2361926" cy="1571788"/>
          </a:xfrm>
        </p:spPr>
        <p:txBody>
          <a:bodyPr/>
          <a:lstStyle>
            <a:lvl1pPr>
              <a:defRPr sz="1400">
                <a:solidFill>
                  <a:schemeClr val="bg1"/>
                </a:solidFill>
                <a:latin typeface="+mn-lt"/>
              </a:defRPr>
            </a:lvl1pPr>
            <a:lvl2pPr>
              <a:buClr>
                <a:schemeClr val="bg1"/>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chemeClr val="bg1"/>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2">
            <a:extLst>
              <a:ext uri="{FF2B5EF4-FFF2-40B4-BE49-F238E27FC236}">
                <a16:creationId xmlns:a16="http://schemas.microsoft.com/office/drawing/2014/main" id="{D2E02903-004F-C3F0-21E5-8C7F3FC5BC13}"/>
              </a:ext>
            </a:extLst>
          </p:cNvPr>
          <p:cNvSpPr>
            <a:spLocks noGrp="1"/>
          </p:cNvSpPr>
          <p:nvPr>
            <p:ph type="body" sz="quarter" idx="35"/>
          </p:nvPr>
        </p:nvSpPr>
        <p:spPr>
          <a:xfrm>
            <a:off x="6395681" y="1361912"/>
            <a:ext cx="2361926" cy="495300"/>
          </a:xfrm>
        </p:spPr>
        <p:txBody>
          <a:bodyPr/>
          <a:lstStyle>
            <a:lvl1pPr algn="ctr">
              <a:defRPr sz="2800" b="0">
                <a:solidFill>
                  <a:schemeClr val="bg1"/>
                </a:solidFill>
                <a:latin typeface="+mj-lt"/>
              </a:defRPr>
            </a:lvl1pPr>
            <a:lvl2pPr>
              <a:buClr>
                <a:schemeClr val="bg1"/>
              </a:buClr>
              <a:defRPr sz="1200">
                <a:solidFill>
                  <a:schemeClr val="bg1"/>
                </a:solidFill>
              </a:defRPr>
            </a:lvl2pPr>
            <a:lvl3pPr>
              <a:defRPr sz="1100">
                <a:solidFill>
                  <a:schemeClr val="bg1"/>
                </a:solidFill>
              </a:defRPr>
            </a:lvl3pPr>
            <a:lvl4pPr>
              <a:defRPr sz="1050">
                <a:solidFill>
                  <a:schemeClr val="bg1"/>
                </a:solidFill>
              </a:defRPr>
            </a:lvl4pPr>
            <a:lvl5pPr>
              <a:buClr>
                <a:schemeClr val="bg1"/>
              </a:buClr>
              <a:defRPr sz="1000">
                <a:solidFill>
                  <a:schemeClr val="bg1"/>
                </a:solidFill>
              </a:defRPr>
            </a:lvl5pPr>
          </a:lstStyle>
          <a:p>
            <a:pPr lvl="0"/>
            <a:r>
              <a:rPr lang="en-US"/>
              <a:t>Click to edit Master text styles</a:t>
            </a:r>
          </a:p>
        </p:txBody>
      </p:sp>
      <p:sp>
        <p:nvSpPr>
          <p:cNvPr id="20" name="Text Placeholder 12">
            <a:extLst>
              <a:ext uri="{FF2B5EF4-FFF2-40B4-BE49-F238E27FC236}">
                <a16:creationId xmlns:a16="http://schemas.microsoft.com/office/drawing/2014/main" id="{B316079D-17AC-A4EE-5AF4-ABD7EE1435BD}"/>
              </a:ext>
            </a:extLst>
          </p:cNvPr>
          <p:cNvSpPr>
            <a:spLocks noGrp="1"/>
          </p:cNvSpPr>
          <p:nvPr>
            <p:ph type="body" sz="quarter" idx="36"/>
          </p:nvPr>
        </p:nvSpPr>
        <p:spPr>
          <a:xfrm>
            <a:off x="9372738" y="1857213"/>
            <a:ext cx="2361926" cy="1571788"/>
          </a:xfrm>
        </p:spPr>
        <p:txBody>
          <a:bodyPr/>
          <a:lstStyle>
            <a:lvl1pPr>
              <a:defRPr sz="1400">
                <a:solidFill>
                  <a:schemeClr val="bg1"/>
                </a:solidFill>
                <a:latin typeface="+mn-lt"/>
              </a:defRPr>
            </a:lvl1pPr>
            <a:lvl2pPr>
              <a:buClr>
                <a:schemeClr val="bg1"/>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chemeClr val="bg1"/>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2">
            <a:extLst>
              <a:ext uri="{FF2B5EF4-FFF2-40B4-BE49-F238E27FC236}">
                <a16:creationId xmlns:a16="http://schemas.microsoft.com/office/drawing/2014/main" id="{0A73F0F4-6102-FBB6-F8BD-E76801D5BE40}"/>
              </a:ext>
            </a:extLst>
          </p:cNvPr>
          <p:cNvSpPr>
            <a:spLocks noGrp="1"/>
          </p:cNvSpPr>
          <p:nvPr>
            <p:ph type="body" sz="quarter" idx="37"/>
          </p:nvPr>
        </p:nvSpPr>
        <p:spPr>
          <a:xfrm>
            <a:off x="9372738" y="1361912"/>
            <a:ext cx="2361926" cy="495300"/>
          </a:xfrm>
        </p:spPr>
        <p:txBody>
          <a:bodyPr/>
          <a:lstStyle>
            <a:lvl1pPr algn="ctr">
              <a:defRPr sz="2800" b="0">
                <a:solidFill>
                  <a:schemeClr val="bg1"/>
                </a:solidFill>
                <a:latin typeface="+mj-lt"/>
              </a:defRPr>
            </a:lvl1pPr>
            <a:lvl2pPr>
              <a:buClr>
                <a:schemeClr val="bg1"/>
              </a:buClr>
              <a:defRPr sz="1200">
                <a:solidFill>
                  <a:schemeClr val="bg1"/>
                </a:solidFill>
              </a:defRPr>
            </a:lvl2pPr>
            <a:lvl3pPr>
              <a:defRPr sz="1100">
                <a:solidFill>
                  <a:schemeClr val="bg1"/>
                </a:solidFill>
              </a:defRPr>
            </a:lvl3pPr>
            <a:lvl4pPr>
              <a:defRPr sz="1050">
                <a:solidFill>
                  <a:schemeClr val="bg1"/>
                </a:solidFill>
              </a:defRPr>
            </a:lvl4pPr>
            <a:lvl5pPr>
              <a:buClr>
                <a:schemeClr val="bg1"/>
              </a:buClr>
              <a:defRPr sz="1000">
                <a:solidFill>
                  <a:schemeClr val="bg1"/>
                </a:solidFill>
              </a:defRPr>
            </a:lvl5pPr>
          </a:lstStyle>
          <a:p>
            <a:pPr lvl="0"/>
            <a:r>
              <a:rPr lang="en-US"/>
              <a:t>Click to edit Master text styles</a:t>
            </a:r>
          </a:p>
        </p:txBody>
      </p:sp>
      <p:sp>
        <p:nvSpPr>
          <p:cNvPr id="22" name="Text Placeholder 12">
            <a:extLst>
              <a:ext uri="{FF2B5EF4-FFF2-40B4-BE49-F238E27FC236}">
                <a16:creationId xmlns:a16="http://schemas.microsoft.com/office/drawing/2014/main" id="{428CBEB1-C473-BA68-682F-E25666C73B2C}"/>
              </a:ext>
            </a:extLst>
          </p:cNvPr>
          <p:cNvSpPr>
            <a:spLocks noGrp="1"/>
          </p:cNvSpPr>
          <p:nvPr>
            <p:ph type="body" sz="quarter" idx="38"/>
          </p:nvPr>
        </p:nvSpPr>
        <p:spPr>
          <a:xfrm>
            <a:off x="1950075" y="4451789"/>
            <a:ext cx="2361926" cy="1571788"/>
          </a:xfrm>
        </p:spPr>
        <p:txBody>
          <a:bodyPr/>
          <a:lstStyle>
            <a:lvl1pPr>
              <a:defRPr sz="1400">
                <a:solidFill>
                  <a:schemeClr val="bg1"/>
                </a:solidFill>
                <a:latin typeface="+mn-lt"/>
              </a:defRPr>
            </a:lvl1pPr>
            <a:lvl2pPr>
              <a:buClr>
                <a:schemeClr val="bg1"/>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chemeClr val="bg1"/>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2">
            <a:extLst>
              <a:ext uri="{FF2B5EF4-FFF2-40B4-BE49-F238E27FC236}">
                <a16:creationId xmlns:a16="http://schemas.microsoft.com/office/drawing/2014/main" id="{C9E0F917-776A-5630-408D-AE7592789950}"/>
              </a:ext>
            </a:extLst>
          </p:cNvPr>
          <p:cNvSpPr>
            <a:spLocks noGrp="1"/>
          </p:cNvSpPr>
          <p:nvPr>
            <p:ph type="body" sz="quarter" idx="39"/>
          </p:nvPr>
        </p:nvSpPr>
        <p:spPr>
          <a:xfrm>
            <a:off x="1950075" y="3956488"/>
            <a:ext cx="2361926" cy="495300"/>
          </a:xfrm>
        </p:spPr>
        <p:txBody>
          <a:bodyPr/>
          <a:lstStyle>
            <a:lvl1pPr algn="ctr">
              <a:defRPr sz="2800" b="0">
                <a:solidFill>
                  <a:schemeClr val="bg1"/>
                </a:solidFill>
                <a:latin typeface="+mj-lt"/>
              </a:defRPr>
            </a:lvl1pPr>
            <a:lvl2pPr>
              <a:buClr>
                <a:schemeClr val="bg1"/>
              </a:buClr>
              <a:defRPr sz="1200">
                <a:solidFill>
                  <a:schemeClr val="bg1"/>
                </a:solidFill>
              </a:defRPr>
            </a:lvl2pPr>
            <a:lvl3pPr>
              <a:defRPr sz="1100">
                <a:solidFill>
                  <a:schemeClr val="bg1"/>
                </a:solidFill>
              </a:defRPr>
            </a:lvl3pPr>
            <a:lvl4pPr>
              <a:defRPr sz="1050">
                <a:solidFill>
                  <a:schemeClr val="bg1"/>
                </a:solidFill>
              </a:defRPr>
            </a:lvl4pPr>
            <a:lvl5pPr>
              <a:buClr>
                <a:schemeClr val="bg1"/>
              </a:buClr>
              <a:defRPr sz="1000">
                <a:solidFill>
                  <a:schemeClr val="bg1"/>
                </a:solidFill>
              </a:defRPr>
            </a:lvl5pPr>
          </a:lstStyle>
          <a:p>
            <a:pPr lvl="0"/>
            <a:r>
              <a:rPr lang="en-US"/>
              <a:t>Click to edit Master text styles</a:t>
            </a:r>
          </a:p>
        </p:txBody>
      </p:sp>
      <p:sp>
        <p:nvSpPr>
          <p:cNvPr id="26" name="Text Placeholder 12">
            <a:extLst>
              <a:ext uri="{FF2B5EF4-FFF2-40B4-BE49-F238E27FC236}">
                <a16:creationId xmlns:a16="http://schemas.microsoft.com/office/drawing/2014/main" id="{61C6F05D-EDC3-09AE-0D3B-824642A38F7A}"/>
              </a:ext>
            </a:extLst>
          </p:cNvPr>
          <p:cNvSpPr>
            <a:spLocks noGrp="1"/>
          </p:cNvSpPr>
          <p:nvPr>
            <p:ph type="body" sz="quarter" idx="40"/>
          </p:nvPr>
        </p:nvSpPr>
        <p:spPr>
          <a:xfrm>
            <a:off x="4915037" y="4451789"/>
            <a:ext cx="2361926" cy="1571788"/>
          </a:xfrm>
        </p:spPr>
        <p:txBody>
          <a:bodyPr/>
          <a:lstStyle>
            <a:lvl1pPr>
              <a:defRPr sz="1400">
                <a:solidFill>
                  <a:schemeClr val="bg1"/>
                </a:solidFill>
                <a:latin typeface="+mn-lt"/>
              </a:defRPr>
            </a:lvl1pPr>
            <a:lvl2pPr>
              <a:buClr>
                <a:schemeClr val="bg1"/>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chemeClr val="bg1"/>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7" name="Text Placeholder 12">
            <a:extLst>
              <a:ext uri="{FF2B5EF4-FFF2-40B4-BE49-F238E27FC236}">
                <a16:creationId xmlns:a16="http://schemas.microsoft.com/office/drawing/2014/main" id="{0B2FA8DC-9809-2D57-EDF3-4E92723CBC12}"/>
              </a:ext>
            </a:extLst>
          </p:cNvPr>
          <p:cNvSpPr>
            <a:spLocks noGrp="1"/>
          </p:cNvSpPr>
          <p:nvPr>
            <p:ph type="body" sz="quarter" idx="41"/>
          </p:nvPr>
        </p:nvSpPr>
        <p:spPr>
          <a:xfrm>
            <a:off x="4915037" y="3956488"/>
            <a:ext cx="2361926" cy="495300"/>
          </a:xfrm>
        </p:spPr>
        <p:txBody>
          <a:bodyPr/>
          <a:lstStyle>
            <a:lvl1pPr algn="ctr">
              <a:defRPr sz="2800" b="0">
                <a:solidFill>
                  <a:schemeClr val="bg1"/>
                </a:solidFill>
                <a:latin typeface="+mj-lt"/>
              </a:defRPr>
            </a:lvl1pPr>
            <a:lvl2pPr>
              <a:buClr>
                <a:schemeClr val="bg1"/>
              </a:buClr>
              <a:defRPr sz="1200">
                <a:solidFill>
                  <a:schemeClr val="bg1"/>
                </a:solidFill>
              </a:defRPr>
            </a:lvl2pPr>
            <a:lvl3pPr>
              <a:defRPr sz="1100">
                <a:solidFill>
                  <a:schemeClr val="bg1"/>
                </a:solidFill>
              </a:defRPr>
            </a:lvl3pPr>
            <a:lvl4pPr>
              <a:defRPr sz="1050">
                <a:solidFill>
                  <a:schemeClr val="bg1"/>
                </a:solidFill>
              </a:defRPr>
            </a:lvl4pPr>
            <a:lvl5pPr>
              <a:buClr>
                <a:schemeClr val="bg1"/>
              </a:buClr>
              <a:defRPr sz="1000">
                <a:solidFill>
                  <a:schemeClr val="bg1"/>
                </a:solidFill>
              </a:defRPr>
            </a:lvl5pPr>
          </a:lstStyle>
          <a:p>
            <a:pPr lvl="0"/>
            <a:r>
              <a:rPr lang="en-US"/>
              <a:t>Click to edit Master text styles</a:t>
            </a:r>
          </a:p>
        </p:txBody>
      </p:sp>
      <p:sp>
        <p:nvSpPr>
          <p:cNvPr id="28" name="Text Placeholder 12">
            <a:extLst>
              <a:ext uri="{FF2B5EF4-FFF2-40B4-BE49-F238E27FC236}">
                <a16:creationId xmlns:a16="http://schemas.microsoft.com/office/drawing/2014/main" id="{1BE6E11F-D789-FD72-BCD1-6D4D6CDEB73B}"/>
              </a:ext>
            </a:extLst>
          </p:cNvPr>
          <p:cNvSpPr>
            <a:spLocks noGrp="1"/>
          </p:cNvSpPr>
          <p:nvPr>
            <p:ph type="body" sz="quarter" idx="42"/>
          </p:nvPr>
        </p:nvSpPr>
        <p:spPr>
          <a:xfrm>
            <a:off x="7879999" y="4451789"/>
            <a:ext cx="2361926" cy="1571788"/>
          </a:xfrm>
        </p:spPr>
        <p:txBody>
          <a:bodyPr/>
          <a:lstStyle>
            <a:lvl1pPr>
              <a:defRPr sz="1400">
                <a:solidFill>
                  <a:schemeClr val="bg1"/>
                </a:solidFill>
                <a:latin typeface="+mn-lt"/>
              </a:defRPr>
            </a:lvl1pPr>
            <a:lvl2pPr>
              <a:buClr>
                <a:schemeClr val="bg1"/>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chemeClr val="bg1"/>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Text Placeholder 12">
            <a:extLst>
              <a:ext uri="{FF2B5EF4-FFF2-40B4-BE49-F238E27FC236}">
                <a16:creationId xmlns:a16="http://schemas.microsoft.com/office/drawing/2014/main" id="{1E8815AD-159B-3574-EEB3-46C589435006}"/>
              </a:ext>
            </a:extLst>
          </p:cNvPr>
          <p:cNvSpPr>
            <a:spLocks noGrp="1"/>
          </p:cNvSpPr>
          <p:nvPr>
            <p:ph type="body" sz="quarter" idx="43"/>
          </p:nvPr>
        </p:nvSpPr>
        <p:spPr>
          <a:xfrm>
            <a:off x="7879999" y="3956488"/>
            <a:ext cx="2361926" cy="495300"/>
          </a:xfrm>
        </p:spPr>
        <p:txBody>
          <a:bodyPr/>
          <a:lstStyle>
            <a:lvl1pPr algn="ctr">
              <a:defRPr sz="2800" b="0">
                <a:solidFill>
                  <a:schemeClr val="bg1"/>
                </a:solidFill>
                <a:latin typeface="+mj-lt"/>
              </a:defRPr>
            </a:lvl1pPr>
            <a:lvl2pPr>
              <a:buClr>
                <a:schemeClr val="bg1"/>
              </a:buClr>
              <a:defRPr sz="1200">
                <a:solidFill>
                  <a:schemeClr val="bg1"/>
                </a:solidFill>
              </a:defRPr>
            </a:lvl2pPr>
            <a:lvl3pPr>
              <a:defRPr sz="1100">
                <a:solidFill>
                  <a:schemeClr val="bg1"/>
                </a:solidFill>
              </a:defRPr>
            </a:lvl3pPr>
            <a:lvl4pPr>
              <a:defRPr sz="1050">
                <a:solidFill>
                  <a:schemeClr val="bg1"/>
                </a:solidFill>
              </a:defRPr>
            </a:lvl4pPr>
            <a:lvl5pPr>
              <a:buClr>
                <a:schemeClr val="bg1"/>
              </a:buCl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726499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Photo/Cop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a:xfrm>
            <a:off x="304796" y="5768976"/>
            <a:ext cx="3634250" cy="364180"/>
          </a:xfrm>
        </p:spPr>
        <p:txBody>
          <a:bodyPr/>
          <a:lstStyle>
            <a:lvl1pPr>
              <a:defRPr>
                <a:solidFill>
                  <a:srgbClr val="2B660F"/>
                </a:solidFill>
                <a:latin typeface="+mn-lt"/>
              </a:defRPr>
            </a:lvl1pPr>
          </a:lstStyle>
          <a:p>
            <a:endParaRPr lang="en-US"/>
          </a:p>
        </p:txBody>
      </p:sp>
      <p:sp>
        <p:nvSpPr>
          <p:cNvPr id="5" name="Picture Placeholder 4">
            <a:extLst>
              <a:ext uri="{FF2B5EF4-FFF2-40B4-BE49-F238E27FC236}">
                <a16:creationId xmlns:a16="http://schemas.microsoft.com/office/drawing/2014/main" id="{24247FAE-F3BC-A7B3-E9DB-100FEF39B32A}"/>
              </a:ext>
            </a:extLst>
          </p:cNvPr>
          <p:cNvSpPr>
            <a:spLocks noGrp="1"/>
          </p:cNvSpPr>
          <p:nvPr>
            <p:ph type="pic" sz="quarter" idx="13"/>
          </p:nvPr>
        </p:nvSpPr>
        <p:spPr>
          <a:xfrm>
            <a:off x="4888117" y="0"/>
            <a:ext cx="7303883" cy="6858000"/>
          </a:xfrm>
        </p:spPr>
        <p:txBody>
          <a:bodyPr/>
          <a:lstStyle>
            <a:lvl1pPr>
              <a:defRPr>
                <a:latin typeface="+mn-lt"/>
              </a:defRPr>
            </a:lvl1pPr>
          </a:lstStyle>
          <a:p>
            <a:r>
              <a:rPr lang="en-US"/>
              <a:t>Click icon to add picture</a:t>
            </a:r>
          </a:p>
        </p:txBody>
      </p:sp>
      <p:sp>
        <p:nvSpPr>
          <p:cNvPr id="8" name="Text Placeholder 20">
            <a:extLst>
              <a:ext uri="{FF2B5EF4-FFF2-40B4-BE49-F238E27FC236}">
                <a16:creationId xmlns:a16="http://schemas.microsoft.com/office/drawing/2014/main" id="{FA5B9A31-47DC-482D-ABBA-D2E3E87CF535}"/>
              </a:ext>
            </a:extLst>
          </p:cNvPr>
          <p:cNvSpPr>
            <a:spLocks noGrp="1"/>
          </p:cNvSpPr>
          <p:nvPr>
            <p:ph type="body" sz="quarter" idx="14"/>
          </p:nvPr>
        </p:nvSpPr>
        <p:spPr>
          <a:xfrm>
            <a:off x="1027800" y="724844"/>
            <a:ext cx="3029850" cy="962684"/>
          </a:xfrm>
        </p:spPr>
        <p:txBody>
          <a:bodyPr anchor="ctr" anchorCtr="0"/>
          <a:lstStyle>
            <a:lvl1pPr>
              <a:spcBef>
                <a:spcPts val="300"/>
              </a:spcBef>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9" name="Text Placeholder 20">
            <a:extLst>
              <a:ext uri="{FF2B5EF4-FFF2-40B4-BE49-F238E27FC236}">
                <a16:creationId xmlns:a16="http://schemas.microsoft.com/office/drawing/2014/main" id="{3C471A95-A226-5D96-1264-63E47463E2E9}"/>
              </a:ext>
            </a:extLst>
          </p:cNvPr>
          <p:cNvSpPr>
            <a:spLocks noGrp="1"/>
          </p:cNvSpPr>
          <p:nvPr>
            <p:ph type="body" sz="quarter" idx="15"/>
          </p:nvPr>
        </p:nvSpPr>
        <p:spPr>
          <a:xfrm>
            <a:off x="1027800" y="2106461"/>
            <a:ext cx="3029850" cy="962684"/>
          </a:xfrm>
        </p:spPr>
        <p:txBody>
          <a:bodyPr anchor="ctr" anchorCtr="0"/>
          <a:lstStyle>
            <a:lvl1pPr>
              <a:spcBef>
                <a:spcPts val="300"/>
              </a:spcBef>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10" name="Text Placeholder 20">
            <a:extLst>
              <a:ext uri="{FF2B5EF4-FFF2-40B4-BE49-F238E27FC236}">
                <a16:creationId xmlns:a16="http://schemas.microsoft.com/office/drawing/2014/main" id="{1A2D0DDB-D0DD-0619-593D-81C91863F704}"/>
              </a:ext>
            </a:extLst>
          </p:cNvPr>
          <p:cNvSpPr>
            <a:spLocks noGrp="1"/>
          </p:cNvSpPr>
          <p:nvPr>
            <p:ph type="body" sz="quarter" idx="16"/>
          </p:nvPr>
        </p:nvSpPr>
        <p:spPr>
          <a:xfrm>
            <a:off x="1027800" y="3482344"/>
            <a:ext cx="3029850" cy="962684"/>
          </a:xfrm>
        </p:spPr>
        <p:txBody>
          <a:bodyPr anchor="ctr" anchorCtr="0"/>
          <a:lstStyle>
            <a:lvl1pPr>
              <a:spcBef>
                <a:spcPts val="300"/>
              </a:spcBef>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11" name="Text Placeholder 20">
            <a:extLst>
              <a:ext uri="{FF2B5EF4-FFF2-40B4-BE49-F238E27FC236}">
                <a16:creationId xmlns:a16="http://schemas.microsoft.com/office/drawing/2014/main" id="{DB128B8D-4433-B2D3-8692-380FB8447E7E}"/>
              </a:ext>
            </a:extLst>
          </p:cNvPr>
          <p:cNvSpPr>
            <a:spLocks noGrp="1"/>
          </p:cNvSpPr>
          <p:nvPr>
            <p:ph type="body" sz="quarter" idx="17"/>
          </p:nvPr>
        </p:nvSpPr>
        <p:spPr>
          <a:xfrm>
            <a:off x="1027800" y="4806292"/>
            <a:ext cx="3029850" cy="962684"/>
          </a:xfrm>
        </p:spPr>
        <p:txBody>
          <a:bodyPr anchor="ctr" anchorCtr="0"/>
          <a:lstStyle>
            <a:lvl1pPr>
              <a:spcBef>
                <a:spcPts val="300"/>
              </a:spcBef>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12" name="Text Placeholder 20">
            <a:extLst>
              <a:ext uri="{FF2B5EF4-FFF2-40B4-BE49-F238E27FC236}">
                <a16:creationId xmlns:a16="http://schemas.microsoft.com/office/drawing/2014/main" id="{D07E4918-859A-C015-91FC-7468161E3DF9}"/>
              </a:ext>
            </a:extLst>
          </p:cNvPr>
          <p:cNvSpPr>
            <a:spLocks noGrp="1"/>
          </p:cNvSpPr>
          <p:nvPr>
            <p:ph type="body" sz="quarter" idx="18"/>
          </p:nvPr>
        </p:nvSpPr>
        <p:spPr>
          <a:xfrm>
            <a:off x="304800" y="724844"/>
            <a:ext cx="723000" cy="962684"/>
          </a:xfrm>
        </p:spPr>
        <p:txBody>
          <a:bodyPr anchor="t" anchorCtr="0"/>
          <a:lstStyle>
            <a:lvl1pPr>
              <a:spcBef>
                <a:spcPts val="300"/>
              </a:spcBef>
              <a:defRPr sz="3600" b="0">
                <a:solidFill>
                  <a:srgbClr val="2B660F"/>
                </a:solidFill>
                <a:latin typeface="+mj-lt"/>
              </a:defRPr>
            </a:lvl1pPr>
            <a:lvl2pPr marL="0" indent="0">
              <a:spcBef>
                <a:spcPts val="300"/>
              </a:spcBef>
              <a:buNone/>
              <a:defRPr b="0">
                <a:solidFill>
                  <a:schemeClr val="tx2"/>
                </a:solidFill>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p:txBody>
      </p:sp>
      <p:sp>
        <p:nvSpPr>
          <p:cNvPr id="13" name="Text Placeholder 20">
            <a:extLst>
              <a:ext uri="{FF2B5EF4-FFF2-40B4-BE49-F238E27FC236}">
                <a16:creationId xmlns:a16="http://schemas.microsoft.com/office/drawing/2014/main" id="{958279B1-5F88-9920-6B86-FF48038CE11C}"/>
              </a:ext>
            </a:extLst>
          </p:cNvPr>
          <p:cNvSpPr>
            <a:spLocks noGrp="1"/>
          </p:cNvSpPr>
          <p:nvPr>
            <p:ph type="body" sz="quarter" idx="19"/>
          </p:nvPr>
        </p:nvSpPr>
        <p:spPr>
          <a:xfrm>
            <a:off x="304800" y="2106461"/>
            <a:ext cx="723000" cy="962684"/>
          </a:xfrm>
        </p:spPr>
        <p:txBody>
          <a:bodyPr anchor="t" anchorCtr="0"/>
          <a:lstStyle>
            <a:lvl1pPr>
              <a:spcBef>
                <a:spcPts val="300"/>
              </a:spcBef>
              <a:defRPr sz="3600" b="0">
                <a:solidFill>
                  <a:srgbClr val="2B660F"/>
                </a:solidFill>
                <a:latin typeface="+mj-lt"/>
              </a:defRPr>
            </a:lvl1pPr>
            <a:lvl2pPr marL="0" indent="0">
              <a:spcBef>
                <a:spcPts val="300"/>
              </a:spcBef>
              <a:buNone/>
              <a:defRPr b="0">
                <a:solidFill>
                  <a:schemeClr val="tx2"/>
                </a:solidFill>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p:txBody>
      </p:sp>
      <p:sp>
        <p:nvSpPr>
          <p:cNvPr id="14" name="Text Placeholder 20">
            <a:extLst>
              <a:ext uri="{FF2B5EF4-FFF2-40B4-BE49-F238E27FC236}">
                <a16:creationId xmlns:a16="http://schemas.microsoft.com/office/drawing/2014/main" id="{0E99209E-3FB0-B917-35E1-04FED0526B43}"/>
              </a:ext>
            </a:extLst>
          </p:cNvPr>
          <p:cNvSpPr>
            <a:spLocks noGrp="1"/>
          </p:cNvSpPr>
          <p:nvPr>
            <p:ph type="body" sz="quarter" idx="20"/>
          </p:nvPr>
        </p:nvSpPr>
        <p:spPr>
          <a:xfrm>
            <a:off x="304800" y="3482344"/>
            <a:ext cx="723000" cy="962684"/>
          </a:xfrm>
        </p:spPr>
        <p:txBody>
          <a:bodyPr anchor="t" anchorCtr="0"/>
          <a:lstStyle>
            <a:lvl1pPr>
              <a:spcBef>
                <a:spcPts val="300"/>
              </a:spcBef>
              <a:defRPr sz="3600" b="0">
                <a:solidFill>
                  <a:srgbClr val="2B660F"/>
                </a:solidFill>
                <a:latin typeface="+mj-lt"/>
              </a:defRPr>
            </a:lvl1pPr>
            <a:lvl2pPr marL="0" indent="0">
              <a:spcBef>
                <a:spcPts val="300"/>
              </a:spcBef>
              <a:buNone/>
              <a:defRPr b="0">
                <a:solidFill>
                  <a:schemeClr val="tx2"/>
                </a:solidFill>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p:txBody>
      </p:sp>
      <p:sp>
        <p:nvSpPr>
          <p:cNvPr id="15" name="Text Placeholder 20">
            <a:extLst>
              <a:ext uri="{FF2B5EF4-FFF2-40B4-BE49-F238E27FC236}">
                <a16:creationId xmlns:a16="http://schemas.microsoft.com/office/drawing/2014/main" id="{02189042-D8A9-0154-C2F2-0B0CED24A634}"/>
              </a:ext>
            </a:extLst>
          </p:cNvPr>
          <p:cNvSpPr>
            <a:spLocks noGrp="1"/>
          </p:cNvSpPr>
          <p:nvPr>
            <p:ph type="body" sz="quarter" idx="21"/>
          </p:nvPr>
        </p:nvSpPr>
        <p:spPr>
          <a:xfrm>
            <a:off x="304800" y="4806292"/>
            <a:ext cx="723000" cy="962684"/>
          </a:xfrm>
        </p:spPr>
        <p:txBody>
          <a:bodyPr anchor="t" anchorCtr="0"/>
          <a:lstStyle>
            <a:lvl1pPr>
              <a:spcBef>
                <a:spcPts val="300"/>
              </a:spcBef>
              <a:defRPr sz="3600" b="0">
                <a:solidFill>
                  <a:srgbClr val="2B660F"/>
                </a:solidFill>
                <a:latin typeface="+mj-lt"/>
              </a:defRPr>
            </a:lvl1pPr>
            <a:lvl2pPr marL="0" indent="0">
              <a:spcBef>
                <a:spcPts val="300"/>
              </a:spcBef>
              <a:buNone/>
              <a:defRPr b="0">
                <a:solidFill>
                  <a:schemeClr val="tx2"/>
                </a:solidFill>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038685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or Char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9BE8DAE2-BD49-4694-A73D-9CC18C669459}"/>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a:xfrm>
            <a:off x="304796" y="5768975"/>
            <a:ext cx="5900605" cy="365125"/>
          </a:xfrm>
        </p:spPr>
        <p:txBody>
          <a:bodyPr/>
          <a:lstStyle>
            <a:lvl1pPr>
              <a:defRPr>
                <a:solidFill>
                  <a:srgbClr val="2B660F"/>
                </a:solidFill>
                <a:latin typeface="+mn-lt"/>
              </a:defRPr>
            </a:lvl1pPr>
          </a:lstStyle>
          <a:p>
            <a:endParaRPr lang="en-US"/>
          </a:p>
        </p:txBody>
      </p:sp>
      <p:sp>
        <p:nvSpPr>
          <p:cNvPr id="7" name="Title 1">
            <a:extLst>
              <a:ext uri="{FF2B5EF4-FFF2-40B4-BE49-F238E27FC236}">
                <a16:creationId xmlns:a16="http://schemas.microsoft.com/office/drawing/2014/main" id="{E848783A-CDBC-A2A8-0CA7-404193BEBCE5}"/>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3" name="Text Placeholder 20">
            <a:extLst>
              <a:ext uri="{FF2B5EF4-FFF2-40B4-BE49-F238E27FC236}">
                <a16:creationId xmlns:a16="http://schemas.microsoft.com/office/drawing/2014/main" id="{E1B85BB8-4393-BC66-B4FF-801449913196}"/>
              </a:ext>
            </a:extLst>
          </p:cNvPr>
          <p:cNvSpPr>
            <a:spLocks noGrp="1"/>
          </p:cNvSpPr>
          <p:nvPr>
            <p:ph type="body" sz="quarter" idx="13"/>
          </p:nvPr>
        </p:nvSpPr>
        <p:spPr>
          <a:xfrm>
            <a:off x="304797" y="1219201"/>
            <a:ext cx="3624408" cy="962684"/>
          </a:xfrm>
        </p:spPr>
        <p:txBody>
          <a:bodyPr anchor="ctr" anchorCtr="0"/>
          <a:lstStyle>
            <a:lvl1pPr>
              <a:spcBef>
                <a:spcPts val="300"/>
              </a:spcBef>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14" name="Text Placeholder 20">
            <a:extLst>
              <a:ext uri="{FF2B5EF4-FFF2-40B4-BE49-F238E27FC236}">
                <a16:creationId xmlns:a16="http://schemas.microsoft.com/office/drawing/2014/main" id="{7EDE9B4E-537B-E0B0-C4DB-0D95B8828F6C}"/>
              </a:ext>
            </a:extLst>
          </p:cNvPr>
          <p:cNvSpPr>
            <a:spLocks noGrp="1"/>
          </p:cNvSpPr>
          <p:nvPr>
            <p:ph type="body" sz="quarter" idx="14"/>
          </p:nvPr>
        </p:nvSpPr>
        <p:spPr>
          <a:xfrm>
            <a:off x="304797" y="2414898"/>
            <a:ext cx="3624408" cy="962684"/>
          </a:xfrm>
        </p:spPr>
        <p:txBody>
          <a:bodyPr anchor="ctr" anchorCtr="0"/>
          <a:lstStyle>
            <a:lvl1pPr>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15" name="Text Placeholder 20">
            <a:extLst>
              <a:ext uri="{FF2B5EF4-FFF2-40B4-BE49-F238E27FC236}">
                <a16:creationId xmlns:a16="http://schemas.microsoft.com/office/drawing/2014/main" id="{FA69E259-7852-EFDF-8192-66328EFFEB02}"/>
              </a:ext>
            </a:extLst>
          </p:cNvPr>
          <p:cNvSpPr>
            <a:spLocks noGrp="1"/>
          </p:cNvSpPr>
          <p:nvPr>
            <p:ph type="body" sz="quarter" idx="15"/>
          </p:nvPr>
        </p:nvSpPr>
        <p:spPr>
          <a:xfrm>
            <a:off x="304797" y="3610595"/>
            <a:ext cx="3624408" cy="962684"/>
          </a:xfrm>
        </p:spPr>
        <p:txBody>
          <a:bodyPr anchor="ctr" anchorCtr="0"/>
          <a:lstStyle>
            <a:lvl1pPr>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16" name="Text Placeholder 20">
            <a:extLst>
              <a:ext uri="{FF2B5EF4-FFF2-40B4-BE49-F238E27FC236}">
                <a16:creationId xmlns:a16="http://schemas.microsoft.com/office/drawing/2014/main" id="{51DD9120-B068-0899-D633-842668897D76}"/>
              </a:ext>
            </a:extLst>
          </p:cNvPr>
          <p:cNvSpPr>
            <a:spLocks noGrp="1"/>
          </p:cNvSpPr>
          <p:nvPr>
            <p:ph type="body" sz="quarter" idx="16"/>
          </p:nvPr>
        </p:nvSpPr>
        <p:spPr>
          <a:xfrm>
            <a:off x="304797" y="4806291"/>
            <a:ext cx="3624408" cy="962684"/>
          </a:xfrm>
        </p:spPr>
        <p:txBody>
          <a:bodyPr anchor="ctr" anchorCtr="0"/>
          <a:lstStyle>
            <a:lvl1pPr>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grpSp>
        <p:nvGrpSpPr>
          <p:cNvPr id="73" name="Group 72">
            <a:extLst>
              <a:ext uri="{FF2B5EF4-FFF2-40B4-BE49-F238E27FC236}">
                <a16:creationId xmlns:a16="http://schemas.microsoft.com/office/drawing/2014/main" id="{F5C1F92D-6FE9-8836-F453-891297070CFB}"/>
              </a:ext>
            </a:extLst>
          </p:cNvPr>
          <p:cNvGrpSpPr/>
          <p:nvPr userDrawn="1"/>
        </p:nvGrpSpPr>
        <p:grpSpPr>
          <a:xfrm>
            <a:off x="6074697" y="1219200"/>
            <a:ext cx="5782355" cy="4373770"/>
            <a:chOff x="1549047" y="1642531"/>
            <a:chExt cx="5782355" cy="4373770"/>
          </a:xfrm>
        </p:grpSpPr>
        <p:sp>
          <p:nvSpPr>
            <p:cNvPr id="28" name="Rectangle: Rounded Corners 27">
              <a:extLst>
                <a:ext uri="{FF2B5EF4-FFF2-40B4-BE49-F238E27FC236}">
                  <a16:creationId xmlns:a16="http://schemas.microsoft.com/office/drawing/2014/main" id="{7317D88F-96E7-4AD7-BD83-7A22337F8FFC}"/>
                </a:ext>
              </a:extLst>
            </p:cNvPr>
            <p:cNvSpPr/>
            <p:nvPr/>
          </p:nvSpPr>
          <p:spPr>
            <a:xfrm>
              <a:off x="1679751" y="1775876"/>
              <a:ext cx="5511450" cy="4098849"/>
            </a:xfrm>
            <a:prstGeom prst="roundRect">
              <a:avLst>
                <a:gd name="adj" fmla="val 3589"/>
              </a:avLst>
            </a:prstGeom>
            <a:solidFill>
              <a:srgbClr val="8DBE28"/>
            </a:solidFill>
            <a:ln cap="flat">
              <a:noFill/>
              <a:prstDash val="solid"/>
            </a:ln>
          </p:spPr>
          <p:txBody>
            <a:bodyPr vert="horz" wrap="none" lIns="45000" tIns="22500" rIns="45000" bIns="22500" anchor="ctr" anchorCtr="1" compatLnSpc="0"/>
            <a:lstStyle/>
            <a:p>
              <a:pPr hangingPunct="0"/>
              <a:endParaRPr lang="en-US" sz="900">
                <a:latin typeface="+mn-lt"/>
                <a:ea typeface="Microsoft YaHei" pitchFamily="2"/>
                <a:cs typeface="Lucida Sans" pitchFamily="2"/>
              </a:endParaRPr>
            </a:p>
          </p:txBody>
        </p:sp>
        <p:sp>
          <p:nvSpPr>
            <p:cNvPr id="30" name="Straight Connector 29">
              <a:extLst>
                <a:ext uri="{FF2B5EF4-FFF2-40B4-BE49-F238E27FC236}">
                  <a16:creationId xmlns:a16="http://schemas.microsoft.com/office/drawing/2014/main" id="{145318AE-6408-4053-8034-1E9D1CAEE9FD}"/>
                </a:ext>
              </a:extLst>
            </p:cNvPr>
            <p:cNvSpPr/>
            <p:nvPr/>
          </p:nvSpPr>
          <p:spPr>
            <a:xfrm>
              <a:off x="4465935" y="1712631"/>
              <a:ext cx="0" cy="4208827"/>
            </a:xfrm>
            <a:prstGeom prst="line">
              <a:avLst/>
            </a:prstGeom>
            <a:noFill/>
            <a:ln w="19050" cap="flat">
              <a:solidFill>
                <a:schemeClr val="accent5"/>
              </a:solidFill>
              <a:prstDash val="solid"/>
              <a:round/>
            </a:ln>
          </p:spPr>
          <p:txBody>
            <a:bodyPr vert="horz" wrap="none" lIns="900" tIns="900" rIns="900" bIns="900" anchor="ctr" anchorCtr="1" compatLnSpc="0"/>
            <a:lstStyle/>
            <a:p>
              <a:pPr hangingPunct="0"/>
              <a:endParaRPr lang="en-US" sz="900">
                <a:latin typeface="+mn-lt"/>
                <a:ea typeface="Microsoft YaHei" pitchFamily="2"/>
                <a:cs typeface="Lucida Sans" pitchFamily="2"/>
              </a:endParaRPr>
            </a:p>
          </p:txBody>
        </p:sp>
        <p:sp>
          <p:nvSpPr>
            <p:cNvPr id="33" name="Straight Connector 32">
              <a:extLst>
                <a:ext uri="{FF2B5EF4-FFF2-40B4-BE49-F238E27FC236}">
                  <a16:creationId xmlns:a16="http://schemas.microsoft.com/office/drawing/2014/main" id="{00A0533C-44E6-4F69-86FF-781C7ABC43CF}"/>
                </a:ext>
              </a:extLst>
            </p:cNvPr>
            <p:cNvSpPr/>
            <p:nvPr/>
          </p:nvSpPr>
          <p:spPr>
            <a:xfrm flipH="1">
              <a:off x="1619147" y="3825301"/>
              <a:ext cx="5572054" cy="0"/>
            </a:xfrm>
            <a:prstGeom prst="line">
              <a:avLst/>
            </a:prstGeom>
            <a:noFill/>
            <a:ln w="19050" cap="flat">
              <a:solidFill>
                <a:schemeClr val="accent5"/>
              </a:solidFill>
              <a:prstDash val="solid"/>
              <a:round/>
            </a:ln>
          </p:spPr>
          <p:txBody>
            <a:bodyPr vert="horz" wrap="none" lIns="900" tIns="900" rIns="900" bIns="900" anchor="ctr" anchorCtr="1" compatLnSpc="0"/>
            <a:lstStyle/>
            <a:p>
              <a:pPr hangingPunct="0"/>
              <a:endParaRPr lang="en-US" sz="900">
                <a:latin typeface="+mn-lt"/>
                <a:ea typeface="Microsoft YaHei" pitchFamily="2"/>
                <a:cs typeface="Lucida Sans" pitchFamily="2"/>
              </a:endParaRPr>
            </a:p>
          </p:txBody>
        </p:sp>
        <p:sp>
          <p:nvSpPr>
            <p:cNvPr id="35" name="Freeform: Shape 34">
              <a:extLst>
                <a:ext uri="{FF2B5EF4-FFF2-40B4-BE49-F238E27FC236}">
                  <a16:creationId xmlns:a16="http://schemas.microsoft.com/office/drawing/2014/main" id="{A1C9B0DB-F070-4AA7-B572-F133C208612B}"/>
                </a:ext>
              </a:extLst>
            </p:cNvPr>
            <p:cNvSpPr/>
            <p:nvPr/>
          </p:nvSpPr>
          <p:spPr>
            <a:xfrm>
              <a:off x="4384305" y="1642531"/>
              <a:ext cx="162633" cy="140201"/>
            </a:xfrm>
            <a:custGeom>
              <a:avLst/>
              <a:gdLst/>
              <a:ahLst/>
              <a:cxnLst>
                <a:cxn ang="3cd4">
                  <a:pos x="hc" y="t"/>
                </a:cxn>
                <a:cxn ang="cd2">
                  <a:pos x="l" y="vc"/>
                </a:cxn>
                <a:cxn ang="cd4">
                  <a:pos x="hc" y="b"/>
                </a:cxn>
                <a:cxn ang="0">
                  <a:pos x="r" y="vc"/>
                </a:cxn>
              </a:cxnLst>
              <a:rect l="l" t="t" r="r" b="b"/>
              <a:pathLst>
                <a:path w="262" h="226">
                  <a:moveTo>
                    <a:pt x="131" y="0"/>
                  </a:moveTo>
                  <a:lnTo>
                    <a:pt x="0" y="226"/>
                  </a:lnTo>
                  <a:lnTo>
                    <a:pt x="262" y="226"/>
                  </a:lnTo>
                  <a:close/>
                </a:path>
              </a:pathLst>
            </a:custGeom>
            <a:solidFill>
              <a:schemeClr val="accent5"/>
            </a:solidFill>
            <a:ln cap="flat">
              <a:noFill/>
              <a:prstDash val="solid"/>
            </a:ln>
          </p:spPr>
          <p:txBody>
            <a:bodyPr vert="horz" wrap="none" lIns="45000" tIns="22500" rIns="45000" bIns="22500" anchor="ctr" anchorCtr="1" compatLnSpc="0"/>
            <a:lstStyle/>
            <a:p>
              <a:pPr hangingPunct="0"/>
              <a:endParaRPr lang="en-US" sz="900">
                <a:latin typeface="+mn-lt"/>
                <a:ea typeface="Microsoft YaHei" pitchFamily="2"/>
                <a:cs typeface="Lucida Sans" pitchFamily="2"/>
              </a:endParaRPr>
            </a:p>
          </p:txBody>
        </p:sp>
        <p:sp>
          <p:nvSpPr>
            <p:cNvPr id="36" name="Freeform: Shape 35">
              <a:extLst>
                <a:ext uri="{FF2B5EF4-FFF2-40B4-BE49-F238E27FC236}">
                  <a16:creationId xmlns:a16="http://schemas.microsoft.com/office/drawing/2014/main" id="{567529EF-0A17-43D4-A9BD-2D0E4264C893}"/>
                </a:ext>
              </a:extLst>
            </p:cNvPr>
            <p:cNvSpPr/>
            <p:nvPr/>
          </p:nvSpPr>
          <p:spPr>
            <a:xfrm>
              <a:off x="7191201" y="3744296"/>
              <a:ext cx="140201" cy="162010"/>
            </a:xfrm>
            <a:custGeom>
              <a:avLst/>
              <a:gdLst/>
              <a:ahLst/>
              <a:cxnLst>
                <a:cxn ang="3cd4">
                  <a:pos x="hc" y="t"/>
                </a:cxn>
                <a:cxn ang="cd2">
                  <a:pos x="l" y="vc"/>
                </a:cxn>
                <a:cxn ang="cd4">
                  <a:pos x="hc" y="b"/>
                </a:cxn>
                <a:cxn ang="0">
                  <a:pos x="r" y="vc"/>
                </a:cxn>
              </a:cxnLst>
              <a:rect l="l" t="t" r="r" b="b"/>
              <a:pathLst>
                <a:path w="226" h="261">
                  <a:moveTo>
                    <a:pt x="226" y="130"/>
                  </a:moveTo>
                  <a:lnTo>
                    <a:pt x="0" y="0"/>
                  </a:lnTo>
                  <a:lnTo>
                    <a:pt x="0" y="261"/>
                  </a:lnTo>
                  <a:close/>
                </a:path>
              </a:pathLst>
            </a:custGeom>
            <a:solidFill>
              <a:schemeClr val="accent5"/>
            </a:solidFill>
            <a:ln cap="flat">
              <a:noFill/>
              <a:prstDash val="solid"/>
            </a:ln>
          </p:spPr>
          <p:txBody>
            <a:bodyPr vert="horz" wrap="none" lIns="45000" tIns="22500" rIns="45000" bIns="22500" anchor="ctr" anchorCtr="1" compatLnSpc="0"/>
            <a:lstStyle/>
            <a:p>
              <a:pPr hangingPunct="0"/>
              <a:endParaRPr lang="en-US" sz="900">
                <a:latin typeface="+mn-lt"/>
                <a:ea typeface="Microsoft YaHei" pitchFamily="2"/>
                <a:cs typeface="Lucida Sans" pitchFamily="2"/>
              </a:endParaRPr>
            </a:p>
          </p:txBody>
        </p:sp>
        <p:sp>
          <p:nvSpPr>
            <p:cNvPr id="37" name="Freeform: Shape 36">
              <a:extLst>
                <a:ext uri="{FF2B5EF4-FFF2-40B4-BE49-F238E27FC236}">
                  <a16:creationId xmlns:a16="http://schemas.microsoft.com/office/drawing/2014/main" id="{77725938-EC3E-44B4-9EB5-41DD24B79310}"/>
                </a:ext>
              </a:extLst>
            </p:cNvPr>
            <p:cNvSpPr/>
            <p:nvPr/>
          </p:nvSpPr>
          <p:spPr>
            <a:xfrm>
              <a:off x="4384305" y="5876100"/>
              <a:ext cx="162633" cy="140201"/>
            </a:xfrm>
            <a:custGeom>
              <a:avLst/>
              <a:gdLst/>
              <a:ahLst/>
              <a:cxnLst>
                <a:cxn ang="3cd4">
                  <a:pos x="hc" y="t"/>
                </a:cxn>
                <a:cxn ang="cd2">
                  <a:pos x="l" y="vc"/>
                </a:cxn>
                <a:cxn ang="cd4">
                  <a:pos x="hc" y="b"/>
                </a:cxn>
                <a:cxn ang="0">
                  <a:pos x="r" y="vc"/>
                </a:cxn>
              </a:cxnLst>
              <a:rect l="l" t="t" r="r" b="b"/>
              <a:pathLst>
                <a:path w="262" h="226">
                  <a:moveTo>
                    <a:pt x="131" y="226"/>
                  </a:moveTo>
                  <a:lnTo>
                    <a:pt x="262" y="0"/>
                  </a:lnTo>
                  <a:lnTo>
                    <a:pt x="0" y="0"/>
                  </a:lnTo>
                  <a:close/>
                </a:path>
              </a:pathLst>
            </a:custGeom>
            <a:solidFill>
              <a:schemeClr val="accent5"/>
            </a:solidFill>
            <a:ln cap="flat">
              <a:noFill/>
              <a:prstDash val="solid"/>
            </a:ln>
          </p:spPr>
          <p:txBody>
            <a:bodyPr vert="horz" wrap="none" lIns="45000" tIns="22500" rIns="45000" bIns="22500" anchor="ctr" anchorCtr="1" compatLnSpc="0"/>
            <a:lstStyle/>
            <a:p>
              <a:pPr hangingPunct="0"/>
              <a:endParaRPr lang="en-US" sz="900">
                <a:latin typeface="+mn-lt"/>
                <a:ea typeface="Microsoft YaHei" pitchFamily="2"/>
                <a:cs typeface="Lucida Sans" pitchFamily="2"/>
              </a:endParaRPr>
            </a:p>
          </p:txBody>
        </p:sp>
        <p:sp>
          <p:nvSpPr>
            <p:cNvPr id="38" name="Freeform: Shape 37">
              <a:extLst>
                <a:ext uri="{FF2B5EF4-FFF2-40B4-BE49-F238E27FC236}">
                  <a16:creationId xmlns:a16="http://schemas.microsoft.com/office/drawing/2014/main" id="{B2C6845F-090B-40B0-A362-7A15965D38E0}"/>
                </a:ext>
              </a:extLst>
            </p:cNvPr>
            <p:cNvSpPr/>
            <p:nvPr/>
          </p:nvSpPr>
          <p:spPr>
            <a:xfrm>
              <a:off x="1549047" y="3759251"/>
              <a:ext cx="140201" cy="162010"/>
            </a:xfrm>
            <a:custGeom>
              <a:avLst/>
              <a:gdLst/>
              <a:ahLst/>
              <a:cxnLst>
                <a:cxn ang="3cd4">
                  <a:pos x="hc" y="t"/>
                </a:cxn>
                <a:cxn ang="cd2">
                  <a:pos x="l" y="vc"/>
                </a:cxn>
                <a:cxn ang="cd4">
                  <a:pos x="hc" y="b"/>
                </a:cxn>
                <a:cxn ang="0">
                  <a:pos x="r" y="vc"/>
                </a:cxn>
              </a:cxnLst>
              <a:rect l="l" t="t" r="r" b="b"/>
              <a:pathLst>
                <a:path w="226" h="261">
                  <a:moveTo>
                    <a:pt x="0" y="130"/>
                  </a:moveTo>
                  <a:lnTo>
                    <a:pt x="226" y="261"/>
                  </a:lnTo>
                  <a:lnTo>
                    <a:pt x="226" y="0"/>
                  </a:lnTo>
                  <a:close/>
                </a:path>
              </a:pathLst>
            </a:custGeom>
            <a:solidFill>
              <a:schemeClr val="accent5"/>
            </a:solidFill>
            <a:ln cap="flat">
              <a:noFill/>
              <a:prstDash val="solid"/>
            </a:ln>
          </p:spPr>
          <p:txBody>
            <a:bodyPr vert="horz" wrap="none" lIns="45000" tIns="22500" rIns="45000" bIns="22500" anchor="ctr" anchorCtr="1" compatLnSpc="0"/>
            <a:lstStyle/>
            <a:p>
              <a:pPr hangingPunct="0"/>
              <a:endParaRPr lang="en-US" sz="900">
                <a:latin typeface="+mn-lt"/>
                <a:ea typeface="Microsoft YaHei" pitchFamily="2"/>
                <a:cs typeface="Lucida Sans" pitchFamily="2"/>
              </a:endParaRPr>
            </a:p>
          </p:txBody>
        </p:sp>
      </p:grpSp>
      <p:sp>
        <p:nvSpPr>
          <p:cNvPr id="18" name="Text Placeholder 17">
            <a:extLst>
              <a:ext uri="{FF2B5EF4-FFF2-40B4-BE49-F238E27FC236}">
                <a16:creationId xmlns:a16="http://schemas.microsoft.com/office/drawing/2014/main" id="{004EDABC-D71B-7C1F-8A30-770BAE0FC737}"/>
              </a:ext>
            </a:extLst>
          </p:cNvPr>
          <p:cNvSpPr>
            <a:spLocks noGrp="1"/>
          </p:cNvSpPr>
          <p:nvPr>
            <p:ph type="body" sz="quarter" idx="17"/>
          </p:nvPr>
        </p:nvSpPr>
        <p:spPr>
          <a:xfrm>
            <a:off x="6676182" y="5768854"/>
            <a:ext cx="4569888" cy="365125"/>
          </a:xfrm>
        </p:spPr>
        <p:txBody>
          <a:bodyPr/>
          <a:lstStyle>
            <a:lvl1pPr algn="ctr">
              <a:defRPr b="1">
                <a:latin typeface="+mn-lt"/>
              </a:defRPr>
            </a:lvl1pPr>
            <a:lvl2pPr marL="0" indent="0">
              <a:buNone/>
              <a:defRPr/>
            </a:lvl2pPr>
          </a:lstStyle>
          <a:p>
            <a:pPr lvl="0"/>
            <a:r>
              <a:rPr lang="en-US"/>
              <a:t>Click to edit Master text styles</a:t>
            </a:r>
          </a:p>
        </p:txBody>
      </p:sp>
      <p:sp>
        <p:nvSpPr>
          <p:cNvPr id="19" name="Text Placeholder 17">
            <a:extLst>
              <a:ext uri="{FF2B5EF4-FFF2-40B4-BE49-F238E27FC236}">
                <a16:creationId xmlns:a16="http://schemas.microsoft.com/office/drawing/2014/main" id="{239B2A47-934D-5374-A0F4-C07FE9977E22}"/>
              </a:ext>
            </a:extLst>
          </p:cNvPr>
          <p:cNvSpPr>
            <a:spLocks noGrp="1"/>
          </p:cNvSpPr>
          <p:nvPr>
            <p:ph type="body" sz="quarter" idx="18"/>
          </p:nvPr>
        </p:nvSpPr>
        <p:spPr>
          <a:xfrm rot="16200000">
            <a:off x="3754620" y="3223456"/>
            <a:ext cx="4106948" cy="365125"/>
          </a:xfrm>
        </p:spPr>
        <p:txBody>
          <a:bodyPr/>
          <a:lstStyle>
            <a:lvl1pPr algn="ctr">
              <a:defRPr b="1">
                <a:latin typeface="+mn-lt"/>
              </a:defRPr>
            </a:lvl1pPr>
            <a:lvl2pPr marL="0" indent="0">
              <a:buNone/>
              <a:defRPr/>
            </a:lvl2pPr>
          </a:lstStyle>
          <a:p>
            <a:pPr lvl="0"/>
            <a:r>
              <a:rPr lang="en-US"/>
              <a:t>Click to edit Master text styles</a:t>
            </a:r>
          </a:p>
        </p:txBody>
      </p:sp>
      <p:sp>
        <p:nvSpPr>
          <p:cNvPr id="20" name="Text Placeholder 17">
            <a:extLst>
              <a:ext uri="{FF2B5EF4-FFF2-40B4-BE49-F238E27FC236}">
                <a16:creationId xmlns:a16="http://schemas.microsoft.com/office/drawing/2014/main" id="{91AD4326-F4E9-9C47-2DA9-4993909B6EEE}"/>
              </a:ext>
            </a:extLst>
          </p:cNvPr>
          <p:cNvSpPr>
            <a:spLocks noGrp="1"/>
          </p:cNvSpPr>
          <p:nvPr>
            <p:ph type="body" sz="quarter" idx="19"/>
          </p:nvPr>
        </p:nvSpPr>
        <p:spPr>
          <a:xfrm>
            <a:off x="6205401" y="1635778"/>
            <a:ext cx="2786183" cy="365125"/>
          </a:xfrm>
        </p:spPr>
        <p:txBody>
          <a:bodyPr/>
          <a:lstStyle>
            <a:lvl1pPr algn="ctr">
              <a:defRPr b="1">
                <a:solidFill>
                  <a:schemeClr val="bg1"/>
                </a:solidFill>
                <a:latin typeface="+mn-lt"/>
              </a:defRPr>
            </a:lvl1pPr>
            <a:lvl2pPr marL="0" indent="0">
              <a:buNone/>
              <a:defRPr/>
            </a:lvl2pPr>
          </a:lstStyle>
          <a:p>
            <a:pPr lvl="0"/>
            <a:r>
              <a:rPr lang="en-US"/>
              <a:t>Click to edit Master text styles</a:t>
            </a:r>
          </a:p>
        </p:txBody>
      </p:sp>
      <p:sp>
        <p:nvSpPr>
          <p:cNvPr id="21" name="Text Placeholder 17">
            <a:extLst>
              <a:ext uri="{FF2B5EF4-FFF2-40B4-BE49-F238E27FC236}">
                <a16:creationId xmlns:a16="http://schemas.microsoft.com/office/drawing/2014/main" id="{E1810209-D8A6-FD38-26E5-67C424E5E7B7}"/>
              </a:ext>
            </a:extLst>
          </p:cNvPr>
          <p:cNvSpPr>
            <a:spLocks noGrp="1"/>
          </p:cNvSpPr>
          <p:nvPr>
            <p:ph type="body" sz="quarter" idx="20"/>
          </p:nvPr>
        </p:nvSpPr>
        <p:spPr>
          <a:xfrm>
            <a:off x="8991272" y="1635778"/>
            <a:ext cx="2725580" cy="365125"/>
          </a:xfrm>
        </p:spPr>
        <p:txBody>
          <a:bodyPr/>
          <a:lstStyle>
            <a:lvl1pPr algn="ctr">
              <a:defRPr b="1">
                <a:solidFill>
                  <a:schemeClr val="bg1"/>
                </a:solidFill>
                <a:latin typeface="+mn-lt"/>
              </a:defRPr>
            </a:lvl1pPr>
            <a:lvl2pPr marL="0" indent="0">
              <a:buNone/>
              <a:defRPr/>
            </a:lvl2pPr>
          </a:lstStyle>
          <a:p>
            <a:pPr lvl="0"/>
            <a:r>
              <a:rPr lang="en-US"/>
              <a:t>Click to edit Master text styles</a:t>
            </a:r>
          </a:p>
        </p:txBody>
      </p:sp>
      <p:sp>
        <p:nvSpPr>
          <p:cNvPr id="22" name="Text Placeholder 17">
            <a:extLst>
              <a:ext uri="{FF2B5EF4-FFF2-40B4-BE49-F238E27FC236}">
                <a16:creationId xmlns:a16="http://schemas.microsoft.com/office/drawing/2014/main" id="{3F83BD9B-E629-9B75-7C70-7525AED611E2}"/>
              </a:ext>
            </a:extLst>
          </p:cNvPr>
          <p:cNvSpPr>
            <a:spLocks noGrp="1"/>
          </p:cNvSpPr>
          <p:nvPr>
            <p:ph type="body" sz="quarter" idx="21"/>
          </p:nvPr>
        </p:nvSpPr>
        <p:spPr>
          <a:xfrm>
            <a:off x="6205401" y="4716434"/>
            <a:ext cx="2786183" cy="365125"/>
          </a:xfrm>
        </p:spPr>
        <p:txBody>
          <a:bodyPr/>
          <a:lstStyle>
            <a:lvl1pPr algn="ctr">
              <a:defRPr b="1">
                <a:solidFill>
                  <a:schemeClr val="bg1"/>
                </a:solidFill>
                <a:latin typeface="+mn-lt"/>
              </a:defRPr>
            </a:lvl1pPr>
            <a:lvl2pPr marL="0" indent="0">
              <a:buNone/>
              <a:defRPr/>
            </a:lvl2pPr>
          </a:lstStyle>
          <a:p>
            <a:pPr lvl="0"/>
            <a:r>
              <a:rPr lang="en-US"/>
              <a:t>Click to edit Master text styles</a:t>
            </a:r>
          </a:p>
        </p:txBody>
      </p:sp>
      <p:sp>
        <p:nvSpPr>
          <p:cNvPr id="23" name="Text Placeholder 17">
            <a:extLst>
              <a:ext uri="{FF2B5EF4-FFF2-40B4-BE49-F238E27FC236}">
                <a16:creationId xmlns:a16="http://schemas.microsoft.com/office/drawing/2014/main" id="{3E116D7F-5F53-06D7-CE87-23C28CF90578}"/>
              </a:ext>
            </a:extLst>
          </p:cNvPr>
          <p:cNvSpPr>
            <a:spLocks noGrp="1"/>
          </p:cNvSpPr>
          <p:nvPr>
            <p:ph type="body" sz="quarter" idx="22"/>
          </p:nvPr>
        </p:nvSpPr>
        <p:spPr>
          <a:xfrm>
            <a:off x="8991271" y="4716434"/>
            <a:ext cx="2786183" cy="365125"/>
          </a:xfrm>
        </p:spPr>
        <p:txBody>
          <a:bodyPr/>
          <a:lstStyle>
            <a:lvl1pPr algn="ctr">
              <a:defRPr b="1">
                <a:solidFill>
                  <a:schemeClr val="bg1"/>
                </a:solidFill>
                <a:latin typeface="+mn-lt"/>
              </a:defRPr>
            </a:lvl1pPr>
            <a:lvl2pPr marL="0" indent="0">
              <a:buNone/>
              <a:defRPr/>
            </a:lvl2pPr>
          </a:lstStyle>
          <a:p>
            <a:pPr lvl="0"/>
            <a:r>
              <a:rPr lang="en-US"/>
              <a:t>Click to edit Master text styles</a:t>
            </a:r>
          </a:p>
        </p:txBody>
      </p:sp>
      <p:sp>
        <p:nvSpPr>
          <p:cNvPr id="25" name="Text Placeholder 24">
            <a:extLst>
              <a:ext uri="{FF2B5EF4-FFF2-40B4-BE49-F238E27FC236}">
                <a16:creationId xmlns:a16="http://schemas.microsoft.com/office/drawing/2014/main" id="{77C12A7B-9EF8-AEDF-2575-EA5DA7BEF6F5}"/>
              </a:ext>
            </a:extLst>
          </p:cNvPr>
          <p:cNvSpPr>
            <a:spLocks noGrp="1"/>
          </p:cNvSpPr>
          <p:nvPr>
            <p:ph type="body" sz="quarter" idx="23"/>
          </p:nvPr>
        </p:nvSpPr>
        <p:spPr>
          <a:xfrm>
            <a:off x="6762673" y="2142861"/>
            <a:ext cx="1671638" cy="962685"/>
          </a:xfrm>
        </p:spPr>
        <p:txBody>
          <a:bodyPr/>
          <a:lstStyle>
            <a:lvl1pPr algn="ctr">
              <a:defRPr sz="6800" b="0">
                <a:solidFill>
                  <a:schemeClr val="bg1"/>
                </a:solidFill>
                <a:latin typeface="+mj-lt"/>
              </a:defRPr>
            </a:lvl1pPr>
          </a:lstStyle>
          <a:p>
            <a:pPr lvl="0"/>
            <a:r>
              <a:rPr lang="en-US"/>
              <a:t>Click to edit Master text styles</a:t>
            </a:r>
          </a:p>
        </p:txBody>
      </p:sp>
      <p:sp>
        <p:nvSpPr>
          <p:cNvPr id="26" name="Text Placeholder 24">
            <a:extLst>
              <a:ext uri="{FF2B5EF4-FFF2-40B4-BE49-F238E27FC236}">
                <a16:creationId xmlns:a16="http://schemas.microsoft.com/office/drawing/2014/main" id="{4B65FD40-169F-F326-47E8-1432DD48D5E9}"/>
              </a:ext>
            </a:extLst>
          </p:cNvPr>
          <p:cNvSpPr>
            <a:spLocks noGrp="1"/>
          </p:cNvSpPr>
          <p:nvPr>
            <p:ph type="body" sz="quarter" idx="24"/>
          </p:nvPr>
        </p:nvSpPr>
        <p:spPr>
          <a:xfrm>
            <a:off x="9518243" y="2142861"/>
            <a:ext cx="1671638" cy="962685"/>
          </a:xfrm>
        </p:spPr>
        <p:txBody>
          <a:bodyPr/>
          <a:lstStyle>
            <a:lvl1pPr algn="ctr">
              <a:defRPr sz="6800" b="0">
                <a:solidFill>
                  <a:schemeClr val="bg1"/>
                </a:solidFill>
                <a:latin typeface="+mj-lt"/>
              </a:defRPr>
            </a:lvl1pPr>
          </a:lstStyle>
          <a:p>
            <a:pPr lvl="0"/>
            <a:r>
              <a:rPr lang="en-US"/>
              <a:t>Click to edit Master text styles</a:t>
            </a:r>
          </a:p>
        </p:txBody>
      </p:sp>
      <p:sp>
        <p:nvSpPr>
          <p:cNvPr id="27" name="Text Placeholder 24">
            <a:extLst>
              <a:ext uri="{FF2B5EF4-FFF2-40B4-BE49-F238E27FC236}">
                <a16:creationId xmlns:a16="http://schemas.microsoft.com/office/drawing/2014/main" id="{4FA2F5BF-753D-6582-5F26-C36630AB82B3}"/>
              </a:ext>
            </a:extLst>
          </p:cNvPr>
          <p:cNvSpPr>
            <a:spLocks noGrp="1"/>
          </p:cNvSpPr>
          <p:nvPr>
            <p:ph type="body" sz="quarter" idx="25"/>
          </p:nvPr>
        </p:nvSpPr>
        <p:spPr>
          <a:xfrm>
            <a:off x="6762673" y="3625840"/>
            <a:ext cx="1671638" cy="962685"/>
          </a:xfrm>
        </p:spPr>
        <p:txBody>
          <a:bodyPr/>
          <a:lstStyle>
            <a:lvl1pPr algn="ctr">
              <a:defRPr sz="6800" b="0">
                <a:solidFill>
                  <a:schemeClr val="bg1"/>
                </a:solidFill>
                <a:latin typeface="+mj-lt"/>
              </a:defRPr>
            </a:lvl1pPr>
          </a:lstStyle>
          <a:p>
            <a:pPr lvl="0"/>
            <a:r>
              <a:rPr lang="en-US"/>
              <a:t>Click to edit Master text styles</a:t>
            </a:r>
          </a:p>
        </p:txBody>
      </p:sp>
      <p:sp>
        <p:nvSpPr>
          <p:cNvPr id="29" name="Text Placeholder 24">
            <a:extLst>
              <a:ext uri="{FF2B5EF4-FFF2-40B4-BE49-F238E27FC236}">
                <a16:creationId xmlns:a16="http://schemas.microsoft.com/office/drawing/2014/main" id="{8D063A49-5C1A-306D-511F-866228561210}"/>
              </a:ext>
            </a:extLst>
          </p:cNvPr>
          <p:cNvSpPr>
            <a:spLocks noGrp="1"/>
          </p:cNvSpPr>
          <p:nvPr>
            <p:ph type="body" sz="quarter" idx="26"/>
          </p:nvPr>
        </p:nvSpPr>
        <p:spPr>
          <a:xfrm>
            <a:off x="9518243" y="3625840"/>
            <a:ext cx="1671638" cy="962685"/>
          </a:xfrm>
        </p:spPr>
        <p:txBody>
          <a:bodyPr/>
          <a:lstStyle>
            <a:lvl1pPr algn="ctr">
              <a:defRPr sz="6800" b="0">
                <a:solidFill>
                  <a:schemeClr val="bg1"/>
                </a:solidFill>
                <a:latin typeface="+mj-lt"/>
              </a:defRPr>
            </a:lvl1pPr>
          </a:lstStyle>
          <a:p>
            <a:pPr lvl="0"/>
            <a:r>
              <a:rPr lang="en-US"/>
              <a:t>Click to edit Master text styles</a:t>
            </a:r>
          </a:p>
        </p:txBody>
      </p:sp>
    </p:spTree>
    <p:extLst>
      <p:ext uri="{BB962C8B-B14F-4D97-AF65-F5344CB8AC3E}">
        <p14:creationId xmlns:p14="http://schemas.microsoft.com/office/powerpoint/2010/main" val="3054691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fo Pie">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9BE8DAE2-BD49-4694-A73D-9CC18C669459}"/>
              </a:ext>
            </a:extLst>
          </p:cNvPr>
          <p:cNvSpPr>
            <a:spLocks noGrp="1"/>
          </p:cNvSpPr>
          <p:nvPr>
            <p:ph type="body" sz="quarter" idx="11" hasCustomPrompt="1"/>
          </p:nvPr>
        </p:nvSpPr>
        <p:spPr>
          <a:xfrm>
            <a:off x="304801" y="724845"/>
            <a:ext cx="6358760"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a:xfrm>
            <a:off x="304797" y="5768975"/>
            <a:ext cx="6358762" cy="365125"/>
          </a:xfrm>
        </p:spPr>
        <p:txBody>
          <a:bodyPr/>
          <a:lstStyle>
            <a:lvl1pPr>
              <a:defRPr>
                <a:solidFill>
                  <a:srgbClr val="2B660F"/>
                </a:solidFill>
                <a:latin typeface="+mn-lt"/>
              </a:defRPr>
            </a:lvl1pPr>
          </a:lstStyle>
          <a:p>
            <a:endParaRPr lang="en-US"/>
          </a:p>
        </p:txBody>
      </p:sp>
      <p:sp>
        <p:nvSpPr>
          <p:cNvPr id="7" name="Title 1">
            <a:extLst>
              <a:ext uri="{FF2B5EF4-FFF2-40B4-BE49-F238E27FC236}">
                <a16:creationId xmlns:a16="http://schemas.microsoft.com/office/drawing/2014/main" id="{E848783A-CDBC-A2A8-0CA7-404193BEBCE5}"/>
              </a:ext>
            </a:extLst>
          </p:cNvPr>
          <p:cNvSpPr>
            <a:spLocks noGrp="1"/>
          </p:cNvSpPr>
          <p:nvPr>
            <p:ph type="title"/>
          </p:nvPr>
        </p:nvSpPr>
        <p:spPr>
          <a:xfrm>
            <a:off x="304800" y="248594"/>
            <a:ext cx="6358760" cy="475306"/>
          </a:xfrm>
        </p:spPr>
        <p:txBody>
          <a:bodyPr anchor="t" anchorCtr="0"/>
          <a:lstStyle/>
          <a:p>
            <a:r>
              <a:rPr lang="en-US"/>
              <a:t>Click to edit Master title style</a:t>
            </a:r>
          </a:p>
        </p:txBody>
      </p:sp>
      <p:sp>
        <p:nvSpPr>
          <p:cNvPr id="3" name="Text Placeholder 20">
            <a:extLst>
              <a:ext uri="{FF2B5EF4-FFF2-40B4-BE49-F238E27FC236}">
                <a16:creationId xmlns:a16="http://schemas.microsoft.com/office/drawing/2014/main" id="{E1B85BB8-4393-BC66-B4FF-801449913196}"/>
              </a:ext>
            </a:extLst>
          </p:cNvPr>
          <p:cNvSpPr>
            <a:spLocks noGrp="1"/>
          </p:cNvSpPr>
          <p:nvPr>
            <p:ph type="body" sz="quarter" idx="13"/>
          </p:nvPr>
        </p:nvSpPr>
        <p:spPr>
          <a:xfrm>
            <a:off x="304797" y="1219201"/>
            <a:ext cx="5161580" cy="962684"/>
          </a:xfrm>
        </p:spPr>
        <p:txBody>
          <a:bodyPr anchor="ctr" anchorCtr="0"/>
          <a:lstStyle>
            <a:lvl1pPr>
              <a:spcBef>
                <a:spcPts val="300"/>
              </a:spcBef>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14" name="Text Placeholder 20">
            <a:extLst>
              <a:ext uri="{FF2B5EF4-FFF2-40B4-BE49-F238E27FC236}">
                <a16:creationId xmlns:a16="http://schemas.microsoft.com/office/drawing/2014/main" id="{7EDE9B4E-537B-E0B0-C4DB-0D95B8828F6C}"/>
              </a:ext>
            </a:extLst>
          </p:cNvPr>
          <p:cNvSpPr>
            <a:spLocks noGrp="1"/>
          </p:cNvSpPr>
          <p:nvPr>
            <p:ph type="body" sz="quarter" idx="14"/>
          </p:nvPr>
        </p:nvSpPr>
        <p:spPr>
          <a:xfrm>
            <a:off x="304797" y="2414898"/>
            <a:ext cx="5161580" cy="962684"/>
          </a:xfrm>
        </p:spPr>
        <p:txBody>
          <a:bodyPr anchor="ctr" anchorCtr="0"/>
          <a:lstStyle>
            <a:lvl1pPr>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15" name="Text Placeholder 20">
            <a:extLst>
              <a:ext uri="{FF2B5EF4-FFF2-40B4-BE49-F238E27FC236}">
                <a16:creationId xmlns:a16="http://schemas.microsoft.com/office/drawing/2014/main" id="{FA69E259-7852-EFDF-8192-66328EFFEB02}"/>
              </a:ext>
            </a:extLst>
          </p:cNvPr>
          <p:cNvSpPr>
            <a:spLocks noGrp="1"/>
          </p:cNvSpPr>
          <p:nvPr>
            <p:ph type="body" sz="quarter" idx="15"/>
          </p:nvPr>
        </p:nvSpPr>
        <p:spPr>
          <a:xfrm>
            <a:off x="304797" y="3610595"/>
            <a:ext cx="5161580" cy="962684"/>
          </a:xfrm>
        </p:spPr>
        <p:txBody>
          <a:bodyPr anchor="ctr" anchorCtr="0"/>
          <a:lstStyle>
            <a:lvl1pPr>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16" name="Text Placeholder 20">
            <a:extLst>
              <a:ext uri="{FF2B5EF4-FFF2-40B4-BE49-F238E27FC236}">
                <a16:creationId xmlns:a16="http://schemas.microsoft.com/office/drawing/2014/main" id="{51DD9120-B068-0899-D633-842668897D76}"/>
              </a:ext>
            </a:extLst>
          </p:cNvPr>
          <p:cNvSpPr>
            <a:spLocks noGrp="1"/>
          </p:cNvSpPr>
          <p:nvPr>
            <p:ph type="body" sz="quarter" idx="16"/>
          </p:nvPr>
        </p:nvSpPr>
        <p:spPr>
          <a:xfrm>
            <a:off x="304797" y="4806291"/>
            <a:ext cx="5161580" cy="962684"/>
          </a:xfrm>
        </p:spPr>
        <p:txBody>
          <a:bodyPr anchor="ctr" anchorCtr="0"/>
          <a:lstStyle>
            <a:lvl1pPr>
              <a:defRPr b="1">
                <a:solidFill>
                  <a:srgbClr val="2B660F"/>
                </a:solidFill>
                <a:latin typeface="+mn-lt"/>
              </a:defRPr>
            </a:lvl1pPr>
            <a:lvl2pPr marL="0" indent="0">
              <a:spcBef>
                <a:spcPts val="300"/>
              </a:spcBef>
              <a:buNone/>
              <a:defRPr b="0">
                <a:solidFill>
                  <a:srgbClr val="2B660F"/>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5" name="Chart Placeholder 4">
            <a:extLst>
              <a:ext uri="{FF2B5EF4-FFF2-40B4-BE49-F238E27FC236}">
                <a16:creationId xmlns:a16="http://schemas.microsoft.com/office/drawing/2014/main" id="{D1CCA079-F015-9D0B-435B-8B533B1E528E}"/>
              </a:ext>
            </a:extLst>
          </p:cNvPr>
          <p:cNvSpPr>
            <a:spLocks noGrp="1"/>
          </p:cNvSpPr>
          <p:nvPr>
            <p:ph type="chart" sz="quarter" idx="17"/>
          </p:nvPr>
        </p:nvSpPr>
        <p:spPr>
          <a:xfrm>
            <a:off x="6967728" y="248594"/>
            <a:ext cx="4919472" cy="5885506"/>
          </a:xfrm>
        </p:spPr>
        <p:txBody>
          <a:bodyPr/>
          <a:lstStyle>
            <a:lvl1pPr>
              <a:defRPr>
                <a:latin typeface="+mn-lt"/>
              </a:defRPr>
            </a:lvl1pPr>
          </a:lstStyle>
          <a:p>
            <a:r>
              <a:rPr lang="en-US"/>
              <a:t>Click icon to add chart</a:t>
            </a:r>
          </a:p>
        </p:txBody>
      </p:sp>
    </p:spTree>
    <p:extLst>
      <p:ext uri="{BB962C8B-B14F-4D97-AF65-F5344CB8AC3E}">
        <p14:creationId xmlns:p14="http://schemas.microsoft.com/office/powerpoint/2010/main" val="1478656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oblem Solution">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9BE8DAE2-BD49-4694-A73D-9CC18C669459}"/>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p:txBody>
          <a:bodyPr/>
          <a:lstStyle>
            <a:lvl1pPr>
              <a:defRPr>
                <a:solidFill>
                  <a:srgbClr val="2B660F"/>
                </a:solidFill>
                <a:latin typeface="+mn-lt"/>
              </a:defRPr>
            </a:lvl1pPr>
          </a:lstStyle>
          <a:p>
            <a:endParaRPr lang="en-US"/>
          </a:p>
        </p:txBody>
      </p:sp>
      <p:sp>
        <p:nvSpPr>
          <p:cNvPr id="7" name="Title 1">
            <a:extLst>
              <a:ext uri="{FF2B5EF4-FFF2-40B4-BE49-F238E27FC236}">
                <a16:creationId xmlns:a16="http://schemas.microsoft.com/office/drawing/2014/main" id="{E848783A-CDBC-A2A8-0CA7-404193BEBCE5}"/>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10" name="Rectangle: Rounded Corners 9">
            <a:extLst>
              <a:ext uri="{FF2B5EF4-FFF2-40B4-BE49-F238E27FC236}">
                <a16:creationId xmlns:a16="http://schemas.microsoft.com/office/drawing/2014/main" id="{3277A123-21DA-40CE-B431-92CC45964013}"/>
              </a:ext>
            </a:extLst>
          </p:cNvPr>
          <p:cNvSpPr/>
          <p:nvPr userDrawn="1"/>
        </p:nvSpPr>
        <p:spPr>
          <a:xfrm>
            <a:off x="304796" y="1523996"/>
            <a:ext cx="5338576" cy="1231905"/>
          </a:xfrm>
          <a:prstGeom prst="roundRect">
            <a:avLst>
              <a:gd name="adj" fmla="val 8135"/>
            </a:avLst>
          </a:prstGeom>
          <a:solidFill>
            <a:srgbClr val="368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D910D"/>
              </a:solidFill>
              <a:latin typeface="+mn-lt"/>
            </a:endParaRPr>
          </a:p>
        </p:txBody>
      </p:sp>
      <p:sp>
        <p:nvSpPr>
          <p:cNvPr id="11" name="Rectangle: Rounded Corners 10">
            <a:extLst>
              <a:ext uri="{FF2B5EF4-FFF2-40B4-BE49-F238E27FC236}">
                <a16:creationId xmlns:a16="http://schemas.microsoft.com/office/drawing/2014/main" id="{BB41FAAD-7AC8-731A-123A-BE82562493F6}"/>
              </a:ext>
            </a:extLst>
          </p:cNvPr>
          <p:cNvSpPr/>
          <p:nvPr userDrawn="1"/>
        </p:nvSpPr>
        <p:spPr>
          <a:xfrm>
            <a:off x="304796" y="3060696"/>
            <a:ext cx="5338576" cy="1231905"/>
          </a:xfrm>
          <a:prstGeom prst="roundRect">
            <a:avLst>
              <a:gd name="adj" fmla="val 8135"/>
            </a:avLst>
          </a:prstGeom>
          <a:solidFill>
            <a:srgbClr val="EC9F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12" name="Rectangle: Rounded Corners 11">
            <a:extLst>
              <a:ext uri="{FF2B5EF4-FFF2-40B4-BE49-F238E27FC236}">
                <a16:creationId xmlns:a16="http://schemas.microsoft.com/office/drawing/2014/main" id="{63AC9BC4-68A6-9698-3277-84C08E3A4FE3}"/>
              </a:ext>
            </a:extLst>
          </p:cNvPr>
          <p:cNvSpPr/>
          <p:nvPr userDrawn="1"/>
        </p:nvSpPr>
        <p:spPr>
          <a:xfrm>
            <a:off x="304796" y="4567234"/>
            <a:ext cx="5338576" cy="1231905"/>
          </a:xfrm>
          <a:prstGeom prst="roundRect">
            <a:avLst>
              <a:gd name="adj" fmla="val 8135"/>
            </a:avLst>
          </a:prstGeom>
          <a:solidFill>
            <a:srgbClr val="5D91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13" name="Rectangle: Rounded Corners 12">
            <a:extLst>
              <a:ext uri="{FF2B5EF4-FFF2-40B4-BE49-F238E27FC236}">
                <a16:creationId xmlns:a16="http://schemas.microsoft.com/office/drawing/2014/main" id="{28BE099A-50C1-905E-4C39-DB7B4D4FBE6B}"/>
              </a:ext>
            </a:extLst>
          </p:cNvPr>
          <p:cNvSpPr/>
          <p:nvPr userDrawn="1"/>
        </p:nvSpPr>
        <p:spPr>
          <a:xfrm>
            <a:off x="6548624" y="1523996"/>
            <a:ext cx="5338576" cy="1231905"/>
          </a:xfrm>
          <a:prstGeom prst="roundRect">
            <a:avLst>
              <a:gd name="adj" fmla="val 8135"/>
            </a:avLst>
          </a:prstGeom>
          <a:solidFill>
            <a:srgbClr val="0235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14" name="Rectangle: Rounded Corners 13">
            <a:extLst>
              <a:ext uri="{FF2B5EF4-FFF2-40B4-BE49-F238E27FC236}">
                <a16:creationId xmlns:a16="http://schemas.microsoft.com/office/drawing/2014/main" id="{44FBEE3E-9113-6772-A9D0-E842B248D267}"/>
              </a:ext>
            </a:extLst>
          </p:cNvPr>
          <p:cNvSpPr/>
          <p:nvPr userDrawn="1"/>
        </p:nvSpPr>
        <p:spPr>
          <a:xfrm>
            <a:off x="6548624" y="3060696"/>
            <a:ext cx="5338576" cy="1231905"/>
          </a:xfrm>
          <a:prstGeom prst="roundRect">
            <a:avLst>
              <a:gd name="adj" fmla="val 8135"/>
            </a:avLst>
          </a:prstGeom>
          <a:solidFill>
            <a:srgbClr val="C773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15" name="Rectangle: Rounded Corners 14">
            <a:extLst>
              <a:ext uri="{FF2B5EF4-FFF2-40B4-BE49-F238E27FC236}">
                <a16:creationId xmlns:a16="http://schemas.microsoft.com/office/drawing/2014/main" id="{5F44D307-3B59-B3A7-B673-5E599BB053D3}"/>
              </a:ext>
            </a:extLst>
          </p:cNvPr>
          <p:cNvSpPr/>
          <p:nvPr userDrawn="1"/>
        </p:nvSpPr>
        <p:spPr>
          <a:xfrm>
            <a:off x="6548624" y="4567234"/>
            <a:ext cx="5338576" cy="1231905"/>
          </a:xfrm>
          <a:prstGeom prst="roundRect">
            <a:avLst>
              <a:gd name="adj" fmla="val 8135"/>
            </a:avLst>
          </a:prstGeom>
          <a:solidFill>
            <a:srgbClr val="0F44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cxnSp>
        <p:nvCxnSpPr>
          <p:cNvPr id="17" name="Straight Connector 16">
            <a:extLst>
              <a:ext uri="{FF2B5EF4-FFF2-40B4-BE49-F238E27FC236}">
                <a16:creationId xmlns:a16="http://schemas.microsoft.com/office/drawing/2014/main" id="{A8E352DA-FF04-36BF-CDB8-9D168B369D23}"/>
              </a:ext>
            </a:extLst>
          </p:cNvPr>
          <p:cNvCxnSpPr/>
          <p:nvPr userDrawn="1"/>
        </p:nvCxnSpPr>
        <p:spPr>
          <a:xfrm>
            <a:off x="5822731" y="2144110"/>
            <a:ext cx="546538" cy="0"/>
          </a:xfrm>
          <a:prstGeom prst="line">
            <a:avLst/>
          </a:prstGeom>
          <a:ln w="22225">
            <a:solidFill>
              <a:srgbClr val="02355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308CA50-6DC2-DB93-2A7F-967901CC7BFC}"/>
              </a:ext>
            </a:extLst>
          </p:cNvPr>
          <p:cNvCxnSpPr>
            <a:cxnSpLocks/>
          </p:cNvCxnSpPr>
          <p:nvPr userDrawn="1"/>
        </p:nvCxnSpPr>
        <p:spPr>
          <a:xfrm>
            <a:off x="5822731" y="3676648"/>
            <a:ext cx="546538" cy="0"/>
          </a:xfrm>
          <a:prstGeom prst="line">
            <a:avLst/>
          </a:prstGeom>
          <a:ln w="22225">
            <a:solidFill>
              <a:srgbClr val="02355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95482F3-BE7A-6063-3F74-E7CFE37C5D68}"/>
              </a:ext>
            </a:extLst>
          </p:cNvPr>
          <p:cNvCxnSpPr>
            <a:cxnSpLocks/>
          </p:cNvCxnSpPr>
          <p:nvPr userDrawn="1"/>
        </p:nvCxnSpPr>
        <p:spPr>
          <a:xfrm>
            <a:off x="5822731" y="5183186"/>
            <a:ext cx="546538" cy="0"/>
          </a:xfrm>
          <a:prstGeom prst="line">
            <a:avLst/>
          </a:prstGeom>
          <a:ln w="22225">
            <a:solidFill>
              <a:srgbClr val="02355A"/>
            </a:solidFill>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F61755C0-BE8F-2307-55C1-F1CF08EC2434}"/>
              </a:ext>
            </a:extLst>
          </p:cNvPr>
          <p:cNvSpPr>
            <a:spLocks noGrp="1"/>
          </p:cNvSpPr>
          <p:nvPr>
            <p:ph type="body" sz="quarter" idx="13"/>
          </p:nvPr>
        </p:nvSpPr>
        <p:spPr>
          <a:xfrm>
            <a:off x="452438" y="1523995"/>
            <a:ext cx="5012941" cy="1201740"/>
          </a:xfrm>
        </p:spPr>
        <p:txBody>
          <a:bodyPr anchor="ctr" anchorCtr="0"/>
          <a:lstStyle>
            <a:lvl1pPr>
              <a:defRPr b="1">
                <a:solidFill>
                  <a:schemeClr val="bg1"/>
                </a:solidFill>
                <a:latin typeface="+mn-lt"/>
              </a:defRPr>
            </a:lvl1pPr>
            <a:lvl2pPr marL="0" indent="0">
              <a:buNone/>
              <a:defRPr b="0">
                <a:solidFill>
                  <a:schemeClr val="bg1"/>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22" name="Text Placeholder 20">
            <a:extLst>
              <a:ext uri="{FF2B5EF4-FFF2-40B4-BE49-F238E27FC236}">
                <a16:creationId xmlns:a16="http://schemas.microsoft.com/office/drawing/2014/main" id="{79E63985-202E-44C4-FEF8-9D09D8A725C9}"/>
              </a:ext>
            </a:extLst>
          </p:cNvPr>
          <p:cNvSpPr>
            <a:spLocks noGrp="1"/>
          </p:cNvSpPr>
          <p:nvPr>
            <p:ph type="body" sz="quarter" idx="14"/>
          </p:nvPr>
        </p:nvSpPr>
        <p:spPr>
          <a:xfrm>
            <a:off x="452438" y="3071201"/>
            <a:ext cx="5012941" cy="1201740"/>
          </a:xfrm>
        </p:spPr>
        <p:txBody>
          <a:bodyPr anchor="ctr" anchorCtr="0"/>
          <a:lstStyle>
            <a:lvl1pPr>
              <a:defRPr b="1">
                <a:solidFill>
                  <a:schemeClr val="bg1"/>
                </a:solidFill>
                <a:latin typeface="+mn-lt"/>
              </a:defRPr>
            </a:lvl1pPr>
            <a:lvl2pPr marL="0" indent="0">
              <a:buNone/>
              <a:defRPr b="0">
                <a:solidFill>
                  <a:schemeClr val="bg1"/>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23" name="Text Placeholder 20">
            <a:extLst>
              <a:ext uri="{FF2B5EF4-FFF2-40B4-BE49-F238E27FC236}">
                <a16:creationId xmlns:a16="http://schemas.microsoft.com/office/drawing/2014/main" id="{24A33675-CF40-5496-4117-515D5D08FE9C}"/>
              </a:ext>
            </a:extLst>
          </p:cNvPr>
          <p:cNvSpPr>
            <a:spLocks noGrp="1"/>
          </p:cNvSpPr>
          <p:nvPr>
            <p:ph type="body" sz="quarter" idx="15"/>
          </p:nvPr>
        </p:nvSpPr>
        <p:spPr>
          <a:xfrm>
            <a:off x="452438" y="4579929"/>
            <a:ext cx="5012941" cy="1201740"/>
          </a:xfrm>
        </p:spPr>
        <p:txBody>
          <a:bodyPr anchor="ctr" anchorCtr="0"/>
          <a:lstStyle>
            <a:lvl1pPr>
              <a:defRPr b="1">
                <a:solidFill>
                  <a:schemeClr val="bg1"/>
                </a:solidFill>
                <a:latin typeface="+mn-lt"/>
              </a:defRPr>
            </a:lvl1pPr>
            <a:lvl2pPr marL="0" indent="0">
              <a:buNone/>
              <a:defRPr b="0">
                <a:solidFill>
                  <a:schemeClr val="bg1"/>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24" name="Text Placeholder 20">
            <a:extLst>
              <a:ext uri="{FF2B5EF4-FFF2-40B4-BE49-F238E27FC236}">
                <a16:creationId xmlns:a16="http://schemas.microsoft.com/office/drawing/2014/main" id="{5CA7CEAA-CD1C-AE53-D999-47F849F9E103}"/>
              </a:ext>
            </a:extLst>
          </p:cNvPr>
          <p:cNvSpPr>
            <a:spLocks noGrp="1"/>
          </p:cNvSpPr>
          <p:nvPr>
            <p:ph type="body" sz="quarter" idx="16"/>
          </p:nvPr>
        </p:nvSpPr>
        <p:spPr>
          <a:xfrm>
            <a:off x="6726621" y="4579929"/>
            <a:ext cx="5012941" cy="1201740"/>
          </a:xfrm>
        </p:spPr>
        <p:txBody>
          <a:bodyPr anchor="ctr" anchorCtr="0"/>
          <a:lstStyle>
            <a:lvl1pPr>
              <a:defRPr b="1">
                <a:solidFill>
                  <a:schemeClr val="bg1"/>
                </a:solidFill>
                <a:latin typeface="+mn-lt"/>
              </a:defRPr>
            </a:lvl1pPr>
            <a:lvl2pPr marL="0" indent="0">
              <a:buNone/>
              <a:defRPr b="0">
                <a:solidFill>
                  <a:schemeClr val="bg1"/>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25" name="Text Placeholder 20">
            <a:extLst>
              <a:ext uri="{FF2B5EF4-FFF2-40B4-BE49-F238E27FC236}">
                <a16:creationId xmlns:a16="http://schemas.microsoft.com/office/drawing/2014/main" id="{57D78F3C-11F0-1F5A-39DD-CA19C0DCE5E0}"/>
              </a:ext>
            </a:extLst>
          </p:cNvPr>
          <p:cNvSpPr>
            <a:spLocks noGrp="1"/>
          </p:cNvSpPr>
          <p:nvPr>
            <p:ph type="body" sz="quarter" idx="17"/>
          </p:nvPr>
        </p:nvSpPr>
        <p:spPr>
          <a:xfrm>
            <a:off x="6726621" y="3071201"/>
            <a:ext cx="5012941" cy="1201740"/>
          </a:xfrm>
        </p:spPr>
        <p:txBody>
          <a:bodyPr anchor="ctr" anchorCtr="0"/>
          <a:lstStyle>
            <a:lvl1pPr>
              <a:defRPr b="1">
                <a:solidFill>
                  <a:schemeClr val="bg1"/>
                </a:solidFill>
                <a:latin typeface="+mn-lt"/>
              </a:defRPr>
            </a:lvl1pPr>
            <a:lvl2pPr marL="0" indent="0">
              <a:buNone/>
              <a:defRPr b="0">
                <a:solidFill>
                  <a:schemeClr val="bg1"/>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
        <p:nvSpPr>
          <p:cNvPr id="26" name="Text Placeholder 20">
            <a:extLst>
              <a:ext uri="{FF2B5EF4-FFF2-40B4-BE49-F238E27FC236}">
                <a16:creationId xmlns:a16="http://schemas.microsoft.com/office/drawing/2014/main" id="{77DD4C1D-1F57-6816-8675-584DA58C24F0}"/>
              </a:ext>
            </a:extLst>
          </p:cNvPr>
          <p:cNvSpPr>
            <a:spLocks noGrp="1"/>
          </p:cNvSpPr>
          <p:nvPr>
            <p:ph type="body" sz="quarter" idx="18"/>
          </p:nvPr>
        </p:nvSpPr>
        <p:spPr>
          <a:xfrm>
            <a:off x="6726621" y="1523995"/>
            <a:ext cx="5012941" cy="1201740"/>
          </a:xfrm>
        </p:spPr>
        <p:txBody>
          <a:bodyPr anchor="ctr" anchorCtr="0"/>
          <a:lstStyle>
            <a:lvl1pPr>
              <a:defRPr b="1">
                <a:solidFill>
                  <a:schemeClr val="bg1"/>
                </a:solidFill>
                <a:latin typeface="+mn-lt"/>
              </a:defRPr>
            </a:lvl1pPr>
            <a:lvl2pPr marL="0" indent="0">
              <a:buNone/>
              <a:defRPr b="0">
                <a:solidFill>
                  <a:schemeClr val="bg1"/>
                </a:solidFill>
                <a:latin typeface="+mn-lt"/>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71594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apid Matrix">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9BE8DAE2-BD49-4694-A73D-9CC18C669459}"/>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p:txBody>
          <a:bodyPr/>
          <a:lstStyle>
            <a:lvl1pPr>
              <a:defRPr>
                <a:solidFill>
                  <a:srgbClr val="2B660F"/>
                </a:solidFill>
                <a:latin typeface="+mn-lt"/>
              </a:defRPr>
            </a:lvl1pPr>
          </a:lstStyle>
          <a:p>
            <a:endParaRPr lang="en-US"/>
          </a:p>
        </p:txBody>
      </p:sp>
      <p:sp>
        <p:nvSpPr>
          <p:cNvPr id="7" name="Title 1">
            <a:extLst>
              <a:ext uri="{FF2B5EF4-FFF2-40B4-BE49-F238E27FC236}">
                <a16:creationId xmlns:a16="http://schemas.microsoft.com/office/drawing/2014/main" id="{E848783A-CDBC-A2A8-0CA7-404193BEBCE5}"/>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87" name="Table Placeholder 86">
            <a:extLst>
              <a:ext uri="{FF2B5EF4-FFF2-40B4-BE49-F238E27FC236}">
                <a16:creationId xmlns:a16="http://schemas.microsoft.com/office/drawing/2014/main" id="{1158F129-D433-505A-834D-F1C3765D3DB5}"/>
              </a:ext>
            </a:extLst>
          </p:cNvPr>
          <p:cNvSpPr>
            <a:spLocks noGrp="1"/>
          </p:cNvSpPr>
          <p:nvPr>
            <p:ph type="tbl" sz="quarter" idx="13"/>
          </p:nvPr>
        </p:nvSpPr>
        <p:spPr>
          <a:xfrm>
            <a:off x="304800" y="1219200"/>
            <a:ext cx="11582400" cy="4381500"/>
          </a:xfrm>
        </p:spPr>
        <p:txBody>
          <a:bodyPr/>
          <a:lstStyle>
            <a:lvl1pPr>
              <a:defRPr>
                <a:latin typeface="+mn-lt"/>
              </a:defRPr>
            </a:lvl1pPr>
          </a:lstStyle>
          <a:p>
            <a:r>
              <a:rPr lang="en-US"/>
              <a:t>Click icon to add table</a:t>
            </a:r>
          </a:p>
        </p:txBody>
      </p:sp>
    </p:spTree>
    <p:extLst>
      <p:ext uri="{BB962C8B-B14F-4D97-AF65-F5344CB8AC3E}">
        <p14:creationId xmlns:p14="http://schemas.microsoft.com/office/powerpoint/2010/main" val="4051865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rrow Timeline">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9BE8DAE2-BD49-4694-A73D-9CC18C669459}"/>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p:txBody>
          <a:bodyPr/>
          <a:lstStyle>
            <a:lvl1pPr>
              <a:defRPr>
                <a:solidFill>
                  <a:srgbClr val="2B660F"/>
                </a:solidFill>
                <a:latin typeface="+mn-lt"/>
              </a:defRPr>
            </a:lvl1pPr>
          </a:lstStyle>
          <a:p>
            <a:endParaRPr lang="en-US"/>
          </a:p>
        </p:txBody>
      </p:sp>
      <p:sp>
        <p:nvSpPr>
          <p:cNvPr id="7" name="Title 1">
            <a:extLst>
              <a:ext uri="{FF2B5EF4-FFF2-40B4-BE49-F238E27FC236}">
                <a16:creationId xmlns:a16="http://schemas.microsoft.com/office/drawing/2014/main" id="{E848783A-CDBC-A2A8-0CA7-404193BEBCE5}"/>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5" name="Freeform: Shape 4">
            <a:extLst>
              <a:ext uri="{FF2B5EF4-FFF2-40B4-BE49-F238E27FC236}">
                <a16:creationId xmlns:a16="http://schemas.microsoft.com/office/drawing/2014/main" id="{128C04A0-03E1-2D7E-30C7-65B4A3C38087}"/>
              </a:ext>
            </a:extLst>
          </p:cNvPr>
          <p:cNvSpPr/>
          <p:nvPr userDrawn="1"/>
        </p:nvSpPr>
        <p:spPr>
          <a:xfrm>
            <a:off x="2560507" y="3119144"/>
            <a:ext cx="2559570" cy="463201"/>
          </a:xfrm>
          <a:custGeom>
            <a:avLst/>
            <a:gdLst>
              <a:gd name="connsiteX0" fmla="*/ 0 w 2364087"/>
              <a:gd name="connsiteY0" fmla="*/ 0 h 427825"/>
              <a:gd name="connsiteX1" fmla="*/ 568520 w 2364087"/>
              <a:gd name="connsiteY1" fmla="*/ 0 h 427825"/>
              <a:gd name="connsiteX2" fmla="*/ 959593 w 2364087"/>
              <a:gd name="connsiteY2" fmla="*/ 0 h 427825"/>
              <a:gd name="connsiteX3" fmla="*/ 1403871 w 2364087"/>
              <a:gd name="connsiteY3" fmla="*/ 0 h 427825"/>
              <a:gd name="connsiteX4" fmla="*/ 1796191 w 2364087"/>
              <a:gd name="connsiteY4" fmla="*/ 0 h 427825"/>
              <a:gd name="connsiteX5" fmla="*/ 2075586 w 2364087"/>
              <a:gd name="connsiteY5" fmla="*/ 0 h 427825"/>
              <a:gd name="connsiteX6" fmla="*/ 2083064 w 2364087"/>
              <a:gd name="connsiteY6" fmla="*/ 0 h 427825"/>
              <a:gd name="connsiteX7" fmla="*/ 2364087 w 2364087"/>
              <a:gd name="connsiteY7" fmla="*/ 213913 h 427825"/>
              <a:gd name="connsiteX8" fmla="*/ 2083064 w 2364087"/>
              <a:gd name="connsiteY8" fmla="*/ 427825 h 427825"/>
              <a:gd name="connsiteX9" fmla="*/ 2075586 w 2364087"/>
              <a:gd name="connsiteY9" fmla="*/ 427825 h 427825"/>
              <a:gd name="connsiteX10" fmla="*/ 0 w 2364087"/>
              <a:gd name="connsiteY10" fmla="*/ 427825 h 427825"/>
              <a:gd name="connsiteX11" fmla="*/ 281023 w 2364087"/>
              <a:gd name="connsiteY11" fmla="*/ 213913 h 42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4087" h="427825">
                <a:moveTo>
                  <a:pt x="0" y="0"/>
                </a:moveTo>
                <a:lnTo>
                  <a:pt x="568520" y="0"/>
                </a:lnTo>
                <a:lnTo>
                  <a:pt x="959593" y="0"/>
                </a:lnTo>
                <a:lnTo>
                  <a:pt x="1403871" y="0"/>
                </a:lnTo>
                <a:lnTo>
                  <a:pt x="1796191" y="0"/>
                </a:lnTo>
                <a:lnTo>
                  <a:pt x="2075586" y="0"/>
                </a:lnTo>
                <a:lnTo>
                  <a:pt x="2083064" y="0"/>
                </a:lnTo>
                <a:lnTo>
                  <a:pt x="2364087" y="213913"/>
                </a:lnTo>
                <a:lnTo>
                  <a:pt x="2083064" y="427825"/>
                </a:lnTo>
                <a:lnTo>
                  <a:pt x="2075586" y="427825"/>
                </a:lnTo>
                <a:lnTo>
                  <a:pt x="0" y="427825"/>
                </a:lnTo>
                <a:lnTo>
                  <a:pt x="281023" y="213913"/>
                </a:lnTo>
                <a:close/>
              </a:path>
            </a:pathLst>
          </a:custGeom>
          <a:solidFill>
            <a:srgbClr val="3680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Gilroy Medium" panose="00000600000000000000" pitchFamily="50" charset="0"/>
            </a:endParaRPr>
          </a:p>
        </p:txBody>
      </p:sp>
      <p:sp>
        <p:nvSpPr>
          <p:cNvPr id="8" name="Freeform: Shape 7">
            <a:extLst>
              <a:ext uri="{FF2B5EF4-FFF2-40B4-BE49-F238E27FC236}">
                <a16:creationId xmlns:a16="http://schemas.microsoft.com/office/drawing/2014/main" id="{ACE8B726-14BD-9D58-9E99-FBCF5949453F}"/>
              </a:ext>
            </a:extLst>
          </p:cNvPr>
          <p:cNvSpPr/>
          <p:nvPr userDrawn="1"/>
        </p:nvSpPr>
        <p:spPr>
          <a:xfrm>
            <a:off x="304800" y="3118806"/>
            <a:ext cx="2559570" cy="463877"/>
          </a:xfrm>
          <a:custGeom>
            <a:avLst/>
            <a:gdLst>
              <a:gd name="connsiteX0" fmla="*/ 0 w 2364087"/>
              <a:gd name="connsiteY0" fmla="*/ 0 h 428449"/>
              <a:gd name="connsiteX1" fmla="*/ 2075586 w 2364087"/>
              <a:gd name="connsiteY1" fmla="*/ 0 h 428449"/>
              <a:gd name="connsiteX2" fmla="*/ 2083064 w 2364087"/>
              <a:gd name="connsiteY2" fmla="*/ 0 h 428449"/>
              <a:gd name="connsiteX3" fmla="*/ 2364087 w 2364087"/>
              <a:gd name="connsiteY3" fmla="*/ 213913 h 428449"/>
              <a:gd name="connsiteX4" fmla="*/ 2083064 w 2364087"/>
              <a:gd name="connsiteY4" fmla="*/ 427825 h 428449"/>
              <a:gd name="connsiteX5" fmla="*/ 2075586 w 2364087"/>
              <a:gd name="connsiteY5" fmla="*/ 427825 h 428449"/>
              <a:gd name="connsiteX6" fmla="*/ 1929549 w 2364087"/>
              <a:gd name="connsiteY6" fmla="*/ 427825 h 428449"/>
              <a:gd name="connsiteX7" fmla="*/ 1929549 w 2364087"/>
              <a:gd name="connsiteY7" fmla="*/ 428449 h 428449"/>
              <a:gd name="connsiteX8" fmla="*/ 433988 w 2364087"/>
              <a:gd name="connsiteY8" fmla="*/ 428449 h 428449"/>
              <a:gd name="connsiteX9" fmla="*/ 433988 w 2364087"/>
              <a:gd name="connsiteY9" fmla="*/ 427825 h 428449"/>
              <a:gd name="connsiteX10" fmla="*/ 0 w 2364087"/>
              <a:gd name="connsiteY10" fmla="*/ 427825 h 428449"/>
              <a:gd name="connsiteX11" fmla="*/ 0 w 2364087"/>
              <a:gd name="connsiteY11" fmla="*/ 213913 h 42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4087" h="428449">
                <a:moveTo>
                  <a:pt x="0" y="0"/>
                </a:moveTo>
                <a:lnTo>
                  <a:pt x="2075586" y="0"/>
                </a:lnTo>
                <a:lnTo>
                  <a:pt x="2083064" y="0"/>
                </a:lnTo>
                <a:lnTo>
                  <a:pt x="2364087" y="213913"/>
                </a:lnTo>
                <a:lnTo>
                  <a:pt x="2083064" y="427825"/>
                </a:lnTo>
                <a:lnTo>
                  <a:pt x="2075586" y="427825"/>
                </a:lnTo>
                <a:lnTo>
                  <a:pt x="1929549" y="427825"/>
                </a:lnTo>
                <a:lnTo>
                  <a:pt x="1929549" y="428449"/>
                </a:lnTo>
                <a:lnTo>
                  <a:pt x="433988" y="428449"/>
                </a:lnTo>
                <a:lnTo>
                  <a:pt x="433988" y="427825"/>
                </a:lnTo>
                <a:lnTo>
                  <a:pt x="0" y="427825"/>
                </a:lnTo>
                <a:lnTo>
                  <a:pt x="0" y="213913"/>
                </a:lnTo>
                <a:close/>
              </a:path>
            </a:pathLst>
          </a:custGeom>
          <a:solidFill>
            <a:srgbClr val="EC9F0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Gilroy Medium" panose="00000600000000000000" pitchFamily="50" charset="0"/>
            </a:endParaRPr>
          </a:p>
        </p:txBody>
      </p:sp>
      <p:sp>
        <p:nvSpPr>
          <p:cNvPr id="9" name="Freeform: Shape 8">
            <a:extLst>
              <a:ext uri="{FF2B5EF4-FFF2-40B4-BE49-F238E27FC236}">
                <a16:creationId xmlns:a16="http://schemas.microsoft.com/office/drawing/2014/main" id="{7CB0223B-81DF-610B-B34E-684E8E3D09A2}"/>
              </a:ext>
            </a:extLst>
          </p:cNvPr>
          <p:cNvSpPr/>
          <p:nvPr userDrawn="1"/>
        </p:nvSpPr>
        <p:spPr>
          <a:xfrm>
            <a:off x="4816214" y="3119144"/>
            <a:ext cx="2559570" cy="463201"/>
          </a:xfrm>
          <a:custGeom>
            <a:avLst/>
            <a:gdLst>
              <a:gd name="connsiteX0" fmla="*/ 0 w 2364087"/>
              <a:gd name="connsiteY0" fmla="*/ 0 h 427825"/>
              <a:gd name="connsiteX1" fmla="*/ 568520 w 2364087"/>
              <a:gd name="connsiteY1" fmla="*/ 0 h 427825"/>
              <a:gd name="connsiteX2" fmla="*/ 959593 w 2364087"/>
              <a:gd name="connsiteY2" fmla="*/ 0 h 427825"/>
              <a:gd name="connsiteX3" fmla="*/ 1403871 w 2364087"/>
              <a:gd name="connsiteY3" fmla="*/ 0 h 427825"/>
              <a:gd name="connsiteX4" fmla="*/ 1796191 w 2364087"/>
              <a:gd name="connsiteY4" fmla="*/ 0 h 427825"/>
              <a:gd name="connsiteX5" fmla="*/ 2075586 w 2364087"/>
              <a:gd name="connsiteY5" fmla="*/ 0 h 427825"/>
              <a:gd name="connsiteX6" fmla="*/ 2083064 w 2364087"/>
              <a:gd name="connsiteY6" fmla="*/ 0 h 427825"/>
              <a:gd name="connsiteX7" fmla="*/ 2364087 w 2364087"/>
              <a:gd name="connsiteY7" fmla="*/ 213913 h 427825"/>
              <a:gd name="connsiteX8" fmla="*/ 2083064 w 2364087"/>
              <a:gd name="connsiteY8" fmla="*/ 427825 h 427825"/>
              <a:gd name="connsiteX9" fmla="*/ 2075586 w 2364087"/>
              <a:gd name="connsiteY9" fmla="*/ 427825 h 427825"/>
              <a:gd name="connsiteX10" fmla="*/ 0 w 2364087"/>
              <a:gd name="connsiteY10" fmla="*/ 427825 h 427825"/>
              <a:gd name="connsiteX11" fmla="*/ 281023 w 2364087"/>
              <a:gd name="connsiteY11" fmla="*/ 213913 h 42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4087" h="427825">
                <a:moveTo>
                  <a:pt x="0" y="0"/>
                </a:moveTo>
                <a:lnTo>
                  <a:pt x="568520" y="0"/>
                </a:lnTo>
                <a:lnTo>
                  <a:pt x="959593" y="0"/>
                </a:lnTo>
                <a:lnTo>
                  <a:pt x="1403871" y="0"/>
                </a:lnTo>
                <a:lnTo>
                  <a:pt x="1796191" y="0"/>
                </a:lnTo>
                <a:lnTo>
                  <a:pt x="2075586" y="0"/>
                </a:lnTo>
                <a:lnTo>
                  <a:pt x="2083064" y="0"/>
                </a:lnTo>
                <a:lnTo>
                  <a:pt x="2364087" y="213913"/>
                </a:lnTo>
                <a:lnTo>
                  <a:pt x="2083064" y="427825"/>
                </a:lnTo>
                <a:lnTo>
                  <a:pt x="2075586" y="427825"/>
                </a:lnTo>
                <a:lnTo>
                  <a:pt x="0" y="427825"/>
                </a:lnTo>
                <a:lnTo>
                  <a:pt x="281023" y="213913"/>
                </a:lnTo>
                <a:close/>
              </a:path>
            </a:pathLst>
          </a:custGeom>
          <a:solidFill>
            <a:srgbClr val="5D91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Gilroy Medium" panose="00000600000000000000" pitchFamily="50" charset="0"/>
            </a:endParaRPr>
          </a:p>
        </p:txBody>
      </p:sp>
      <p:sp>
        <p:nvSpPr>
          <p:cNvPr id="10" name="Freeform: Shape 9">
            <a:extLst>
              <a:ext uri="{FF2B5EF4-FFF2-40B4-BE49-F238E27FC236}">
                <a16:creationId xmlns:a16="http://schemas.microsoft.com/office/drawing/2014/main" id="{001ED468-0A51-9EAF-2747-6A58BD89AA5B}"/>
              </a:ext>
            </a:extLst>
          </p:cNvPr>
          <p:cNvSpPr/>
          <p:nvPr userDrawn="1"/>
        </p:nvSpPr>
        <p:spPr>
          <a:xfrm>
            <a:off x="7071921" y="3119144"/>
            <a:ext cx="2559570" cy="463201"/>
          </a:xfrm>
          <a:custGeom>
            <a:avLst/>
            <a:gdLst>
              <a:gd name="connsiteX0" fmla="*/ 0 w 2364087"/>
              <a:gd name="connsiteY0" fmla="*/ 0 h 427825"/>
              <a:gd name="connsiteX1" fmla="*/ 568520 w 2364087"/>
              <a:gd name="connsiteY1" fmla="*/ 0 h 427825"/>
              <a:gd name="connsiteX2" fmla="*/ 959593 w 2364087"/>
              <a:gd name="connsiteY2" fmla="*/ 0 h 427825"/>
              <a:gd name="connsiteX3" fmla="*/ 1403871 w 2364087"/>
              <a:gd name="connsiteY3" fmla="*/ 0 h 427825"/>
              <a:gd name="connsiteX4" fmla="*/ 1796191 w 2364087"/>
              <a:gd name="connsiteY4" fmla="*/ 0 h 427825"/>
              <a:gd name="connsiteX5" fmla="*/ 2075586 w 2364087"/>
              <a:gd name="connsiteY5" fmla="*/ 0 h 427825"/>
              <a:gd name="connsiteX6" fmla="*/ 2083064 w 2364087"/>
              <a:gd name="connsiteY6" fmla="*/ 0 h 427825"/>
              <a:gd name="connsiteX7" fmla="*/ 2364087 w 2364087"/>
              <a:gd name="connsiteY7" fmla="*/ 213913 h 427825"/>
              <a:gd name="connsiteX8" fmla="*/ 2083064 w 2364087"/>
              <a:gd name="connsiteY8" fmla="*/ 427825 h 427825"/>
              <a:gd name="connsiteX9" fmla="*/ 2075586 w 2364087"/>
              <a:gd name="connsiteY9" fmla="*/ 427825 h 427825"/>
              <a:gd name="connsiteX10" fmla="*/ 0 w 2364087"/>
              <a:gd name="connsiteY10" fmla="*/ 427825 h 427825"/>
              <a:gd name="connsiteX11" fmla="*/ 281023 w 2364087"/>
              <a:gd name="connsiteY11" fmla="*/ 213913 h 42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4087" h="427825">
                <a:moveTo>
                  <a:pt x="0" y="0"/>
                </a:moveTo>
                <a:lnTo>
                  <a:pt x="568520" y="0"/>
                </a:lnTo>
                <a:lnTo>
                  <a:pt x="959593" y="0"/>
                </a:lnTo>
                <a:lnTo>
                  <a:pt x="1403871" y="0"/>
                </a:lnTo>
                <a:lnTo>
                  <a:pt x="1796191" y="0"/>
                </a:lnTo>
                <a:lnTo>
                  <a:pt x="2075586" y="0"/>
                </a:lnTo>
                <a:lnTo>
                  <a:pt x="2083064" y="0"/>
                </a:lnTo>
                <a:lnTo>
                  <a:pt x="2364087" y="213913"/>
                </a:lnTo>
                <a:lnTo>
                  <a:pt x="2083064" y="427825"/>
                </a:lnTo>
                <a:lnTo>
                  <a:pt x="2075586" y="427825"/>
                </a:lnTo>
                <a:lnTo>
                  <a:pt x="0" y="427825"/>
                </a:lnTo>
                <a:lnTo>
                  <a:pt x="281023" y="213913"/>
                </a:lnTo>
                <a:close/>
              </a:path>
            </a:pathLst>
          </a:custGeom>
          <a:solidFill>
            <a:srgbClr val="2B660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Gilroy Medium" panose="00000600000000000000" pitchFamily="50" charset="0"/>
            </a:endParaRPr>
          </a:p>
        </p:txBody>
      </p:sp>
      <p:sp>
        <p:nvSpPr>
          <p:cNvPr id="11" name="Freeform: Shape 10">
            <a:extLst>
              <a:ext uri="{FF2B5EF4-FFF2-40B4-BE49-F238E27FC236}">
                <a16:creationId xmlns:a16="http://schemas.microsoft.com/office/drawing/2014/main" id="{DFB86945-B10F-9373-1473-4BB0CDDA42A0}"/>
              </a:ext>
            </a:extLst>
          </p:cNvPr>
          <p:cNvSpPr/>
          <p:nvPr userDrawn="1"/>
        </p:nvSpPr>
        <p:spPr>
          <a:xfrm>
            <a:off x="9327630" y="3119144"/>
            <a:ext cx="2559570" cy="463201"/>
          </a:xfrm>
          <a:custGeom>
            <a:avLst/>
            <a:gdLst>
              <a:gd name="connsiteX0" fmla="*/ 0 w 2364087"/>
              <a:gd name="connsiteY0" fmla="*/ 0 h 427825"/>
              <a:gd name="connsiteX1" fmla="*/ 568520 w 2364087"/>
              <a:gd name="connsiteY1" fmla="*/ 0 h 427825"/>
              <a:gd name="connsiteX2" fmla="*/ 959593 w 2364087"/>
              <a:gd name="connsiteY2" fmla="*/ 0 h 427825"/>
              <a:gd name="connsiteX3" fmla="*/ 1403871 w 2364087"/>
              <a:gd name="connsiteY3" fmla="*/ 0 h 427825"/>
              <a:gd name="connsiteX4" fmla="*/ 1796191 w 2364087"/>
              <a:gd name="connsiteY4" fmla="*/ 0 h 427825"/>
              <a:gd name="connsiteX5" fmla="*/ 2075586 w 2364087"/>
              <a:gd name="connsiteY5" fmla="*/ 0 h 427825"/>
              <a:gd name="connsiteX6" fmla="*/ 2083064 w 2364087"/>
              <a:gd name="connsiteY6" fmla="*/ 0 h 427825"/>
              <a:gd name="connsiteX7" fmla="*/ 2364087 w 2364087"/>
              <a:gd name="connsiteY7" fmla="*/ 213913 h 427825"/>
              <a:gd name="connsiteX8" fmla="*/ 2083064 w 2364087"/>
              <a:gd name="connsiteY8" fmla="*/ 427825 h 427825"/>
              <a:gd name="connsiteX9" fmla="*/ 2075586 w 2364087"/>
              <a:gd name="connsiteY9" fmla="*/ 427825 h 427825"/>
              <a:gd name="connsiteX10" fmla="*/ 0 w 2364087"/>
              <a:gd name="connsiteY10" fmla="*/ 427825 h 427825"/>
              <a:gd name="connsiteX11" fmla="*/ 281023 w 2364087"/>
              <a:gd name="connsiteY11" fmla="*/ 213913 h 42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4087" h="427825">
                <a:moveTo>
                  <a:pt x="0" y="0"/>
                </a:moveTo>
                <a:lnTo>
                  <a:pt x="568520" y="0"/>
                </a:lnTo>
                <a:lnTo>
                  <a:pt x="959593" y="0"/>
                </a:lnTo>
                <a:lnTo>
                  <a:pt x="1403871" y="0"/>
                </a:lnTo>
                <a:lnTo>
                  <a:pt x="1796191" y="0"/>
                </a:lnTo>
                <a:lnTo>
                  <a:pt x="2075586" y="0"/>
                </a:lnTo>
                <a:lnTo>
                  <a:pt x="2083064" y="0"/>
                </a:lnTo>
                <a:lnTo>
                  <a:pt x="2364087" y="213913"/>
                </a:lnTo>
                <a:lnTo>
                  <a:pt x="2083064" y="427825"/>
                </a:lnTo>
                <a:lnTo>
                  <a:pt x="2075586" y="427825"/>
                </a:lnTo>
                <a:lnTo>
                  <a:pt x="0" y="427825"/>
                </a:lnTo>
                <a:lnTo>
                  <a:pt x="281023" y="213913"/>
                </a:lnTo>
                <a:close/>
              </a:path>
            </a:pathLst>
          </a:custGeom>
          <a:solidFill>
            <a:srgbClr val="0235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Gilroy Medium" panose="00000600000000000000" pitchFamily="50" charset="0"/>
            </a:endParaRPr>
          </a:p>
        </p:txBody>
      </p:sp>
      <p:sp>
        <p:nvSpPr>
          <p:cNvPr id="14" name="Text Placeholder 13">
            <a:extLst>
              <a:ext uri="{FF2B5EF4-FFF2-40B4-BE49-F238E27FC236}">
                <a16:creationId xmlns:a16="http://schemas.microsoft.com/office/drawing/2014/main" id="{D253FB15-19C8-A7EC-E4EC-F6482638BC57}"/>
              </a:ext>
            </a:extLst>
          </p:cNvPr>
          <p:cNvSpPr>
            <a:spLocks noGrp="1"/>
          </p:cNvSpPr>
          <p:nvPr>
            <p:ph type="body" sz="quarter" idx="13"/>
          </p:nvPr>
        </p:nvSpPr>
        <p:spPr>
          <a:xfrm>
            <a:off x="304797" y="3119438"/>
            <a:ext cx="2255708" cy="461962"/>
          </a:xfrm>
        </p:spPr>
        <p:txBody>
          <a:bodyPr lIns="182880" anchor="ctr" anchorCtr="0"/>
          <a:lstStyle>
            <a:lvl1pPr algn="ctr">
              <a:defRPr sz="2000" b="0">
                <a:solidFill>
                  <a:schemeClr val="bg1"/>
                </a:solidFill>
                <a:latin typeface="+mj-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1654400E-B53D-8059-9566-541C53069E63}"/>
              </a:ext>
            </a:extLst>
          </p:cNvPr>
          <p:cNvSpPr>
            <a:spLocks noGrp="1"/>
          </p:cNvSpPr>
          <p:nvPr>
            <p:ph type="body" sz="quarter" idx="14"/>
          </p:nvPr>
        </p:nvSpPr>
        <p:spPr>
          <a:xfrm>
            <a:off x="2560504" y="3119438"/>
            <a:ext cx="2255708" cy="461962"/>
          </a:xfrm>
        </p:spPr>
        <p:txBody>
          <a:bodyPr anchor="ctr" anchorCtr="0"/>
          <a:lstStyle>
            <a:lvl1pPr algn="ctr">
              <a:defRPr sz="2000" b="0">
                <a:solidFill>
                  <a:schemeClr val="bg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3F907908-FD27-6EBB-EF57-3A8A63BEA8B6}"/>
              </a:ext>
            </a:extLst>
          </p:cNvPr>
          <p:cNvSpPr>
            <a:spLocks noGrp="1"/>
          </p:cNvSpPr>
          <p:nvPr>
            <p:ph type="body" sz="quarter" idx="15"/>
          </p:nvPr>
        </p:nvSpPr>
        <p:spPr>
          <a:xfrm>
            <a:off x="4821142" y="3119438"/>
            <a:ext cx="2255708" cy="461962"/>
          </a:xfrm>
        </p:spPr>
        <p:txBody>
          <a:bodyPr anchor="ctr" anchorCtr="0"/>
          <a:lstStyle>
            <a:lvl1pPr algn="ctr">
              <a:defRPr sz="2000" b="0">
                <a:solidFill>
                  <a:schemeClr val="bg1"/>
                </a:solidFill>
                <a:latin typeface="+mj-lt"/>
              </a:defRPr>
            </a:lvl1pPr>
          </a:lstStyle>
          <a:p>
            <a:pPr lvl="0"/>
            <a:r>
              <a:rPr lang="en-US"/>
              <a:t>Click to edit Master text styles</a:t>
            </a:r>
          </a:p>
        </p:txBody>
      </p:sp>
      <p:sp>
        <p:nvSpPr>
          <p:cNvPr id="17" name="Text Placeholder 13">
            <a:extLst>
              <a:ext uri="{FF2B5EF4-FFF2-40B4-BE49-F238E27FC236}">
                <a16:creationId xmlns:a16="http://schemas.microsoft.com/office/drawing/2014/main" id="{708CE324-7B00-31E0-10BA-65D6277F44CF}"/>
              </a:ext>
            </a:extLst>
          </p:cNvPr>
          <p:cNvSpPr>
            <a:spLocks noGrp="1"/>
          </p:cNvSpPr>
          <p:nvPr>
            <p:ph type="body" sz="quarter" idx="16"/>
          </p:nvPr>
        </p:nvSpPr>
        <p:spPr>
          <a:xfrm>
            <a:off x="7081778" y="3119438"/>
            <a:ext cx="2255708" cy="461962"/>
          </a:xfrm>
        </p:spPr>
        <p:txBody>
          <a:bodyPr anchor="ctr" anchorCtr="0"/>
          <a:lstStyle>
            <a:lvl1pPr algn="ctr">
              <a:defRPr sz="2000" b="0">
                <a:solidFill>
                  <a:schemeClr val="bg1"/>
                </a:solidFill>
                <a:latin typeface="+mj-lt"/>
              </a:defRPr>
            </a:lvl1pPr>
          </a:lstStyle>
          <a:p>
            <a:pPr lvl="0"/>
            <a:r>
              <a:rPr lang="en-US"/>
              <a:t>Click to edit Master text styles</a:t>
            </a:r>
          </a:p>
        </p:txBody>
      </p:sp>
      <p:sp>
        <p:nvSpPr>
          <p:cNvPr id="18" name="Text Placeholder 13">
            <a:extLst>
              <a:ext uri="{FF2B5EF4-FFF2-40B4-BE49-F238E27FC236}">
                <a16:creationId xmlns:a16="http://schemas.microsoft.com/office/drawing/2014/main" id="{9211C258-4F36-FFD3-FBAB-675B7DFC6D28}"/>
              </a:ext>
            </a:extLst>
          </p:cNvPr>
          <p:cNvSpPr>
            <a:spLocks noGrp="1"/>
          </p:cNvSpPr>
          <p:nvPr>
            <p:ph type="body" sz="quarter" idx="17"/>
          </p:nvPr>
        </p:nvSpPr>
        <p:spPr>
          <a:xfrm>
            <a:off x="9337486" y="3119438"/>
            <a:ext cx="2255708" cy="461962"/>
          </a:xfrm>
        </p:spPr>
        <p:txBody>
          <a:bodyPr anchor="ctr" anchorCtr="0"/>
          <a:lstStyle>
            <a:lvl1pPr algn="ctr">
              <a:defRPr sz="2000" b="0">
                <a:solidFill>
                  <a:schemeClr val="bg1"/>
                </a:solidFill>
                <a:latin typeface="+mj-lt"/>
              </a:defRPr>
            </a:lvl1pPr>
          </a:lstStyle>
          <a:p>
            <a:pPr lvl="0"/>
            <a:r>
              <a:rPr lang="en-US"/>
              <a:t>Click to edit Master text styles</a:t>
            </a:r>
          </a:p>
        </p:txBody>
      </p:sp>
      <p:sp>
        <p:nvSpPr>
          <p:cNvPr id="19" name="Picture Placeholder 36">
            <a:extLst>
              <a:ext uri="{FF2B5EF4-FFF2-40B4-BE49-F238E27FC236}">
                <a16:creationId xmlns:a16="http://schemas.microsoft.com/office/drawing/2014/main" id="{1F8816AA-0C4B-5FCB-874A-6B1A61B8F206}"/>
              </a:ext>
            </a:extLst>
          </p:cNvPr>
          <p:cNvSpPr>
            <a:spLocks noGrp="1"/>
          </p:cNvSpPr>
          <p:nvPr>
            <p:ph type="pic" sz="quarter" idx="18"/>
          </p:nvPr>
        </p:nvSpPr>
        <p:spPr>
          <a:xfrm>
            <a:off x="1016024" y="1661854"/>
            <a:ext cx="1137122" cy="1139753"/>
          </a:xfrm>
        </p:spPr>
        <p:txBody>
          <a:bodyPr anchor="ctr" anchorCtr="0"/>
          <a:lstStyle>
            <a:lvl1pPr algn="ctr">
              <a:defRPr sz="1050">
                <a:latin typeface="+mn-lt"/>
              </a:defRPr>
            </a:lvl1pPr>
          </a:lstStyle>
          <a:p>
            <a:r>
              <a:rPr lang="en-US"/>
              <a:t>Click icon to add picture</a:t>
            </a:r>
          </a:p>
        </p:txBody>
      </p:sp>
      <p:sp>
        <p:nvSpPr>
          <p:cNvPr id="20" name="Picture Placeholder 36">
            <a:extLst>
              <a:ext uri="{FF2B5EF4-FFF2-40B4-BE49-F238E27FC236}">
                <a16:creationId xmlns:a16="http://schemas.microsoft.com/office/drawing/2014/main" id="{605A5A87-0D4E-520E-B859-0E375CDF52D5}"/>
              </a:ext>
            </a:extLst>
          </p:cNvPr>
          <p:cNvSpPr>
            <a:spLocks noGrp="1"/>
          </p:cNvSpPr>
          <p:nvPr>
            <p:ph type="pic" sz="quarter" idx="19"/>
          </p:nvPr>
        </p:nvSpPr>
        <p:spPr>
          <a:xfrm>
            <a:off x="3273364" y="1661854"/>
            <a:ext cx="1133856" cy="1143000"/>
          </a:xfrm>
        </p:spPr>
        <p:txBody>
          <a:bodyPr anchor="ctr" anchorCtr="0"/>
          <a:lstStyle>
            <a:lvl1pPr algn="ctr">
              <a:defRPr sz="1050">
                <a:latin typeface="+mn-lt"/>
              </a:defRPr>
            </a:lvl1pPr>
          </a:lstStyle>
          <a:p>
            <a:r>
              <a:rPr lang="en-US"/>
              <a:t>Click icon to add picture</a:t>
            </a:r>
          </a:p>
        </p:txBody>
      </p:sp>
      <p:sp>
        <p:nvSpPr>
          <p:cNvPr id="22" name="Picture Placeholder 36">
            <a:extLst>
              <a:ext uri="{FF2B5EF4-FFF2-40B4-BE49-F238E27FC236}">
                <a16:creationId xmlns:a16="http://schemas.microsoft.com/office/drawing/2014/main" id="{093DCEF5-69FD-9757-09A8-261C13473441}"/>
              </a:ext>
            </a:extLst>
          </p:cNvPr>
          <p:cNvSpPr>
            <a:spLocks noGrp="1"/>
          </p:cNvSpPr>
          <p:nvPr>
            <p:ph type="pic" sz="quarter" idx="20"/>
          </p:nvPr>
        </p:nvSpPr>
        <p:spPr>
          <a:xfrm>
            <a:off x="5527438" y="1661854"/>
            <a:ext cx="1133856" cy="1143000"/>
          </a:xfrm>
        </p:spPr>
        <p:txBody>
          <a:bodyPr anchor="ctr" anchorCtr="0"/>
          <a:lstStyle>
            <a:lvl1pPr algn="ctr">
              <a:defRPr sz="1050">
                <a:latin typeface="+mn-lt"/>
              </a:defRPr>
            </a:lvl1pPr>
          </a:lstStyle>
          <a:p>
            <a:r>
              <a:rPr lang="en-US"/>
              <a:t>Click icon to add picture</a:t>
            </a:r>
          </a:p>
        </p:txBody>
      </p:sp>
      <p:sp>
        <p:nvSpPr>
          <p:cNvPr id="23" name="Picture Placeholder 36">
            <a:extLst>
              <a:ext uri="{FF2B5EF4-FFF2-40B4-BE49-F238E27FC236}">
                <a16:creationId xmlns:a16="http://schemas.microsoft.com/office/drawing/2014/main" id="{A5520BD3-FC13-0F18-FBD0-1F903A2423DF}"/>
              </a:ext>
            </a:extLst>
          </p:cNvPr>
          <p:cNvSpPr>
            <a:spLocks noGrp="1"/>
          </p:cNvSpPr>
          <p:nvPr>
            <p:ph type="pic" sz="quarter" idx="21"/>
          </p:nvPr>
        </p:nvSpPr>
        <p:spPr>
          <a:xfrm>
            <a:off x="7781512" y="1661854"/>
            <a:ext cx="1133856" cy="1143000"/>
          </a:xfrm>
        </p:spPr>
        <p:txBody>
          <a:bodyPr anchor="ctr" anchorCtr="0"/>
          <a:lstStyle>
            <a:lvl1pPr algn="ctr">
              <a:defRPr sz="1050">
                <a:latin typeface="+mn-lt"/>
              </a:defRPr>
            </a:lvl1pPr>
          </a:lstStyle>
          <a:p>
            <a:r>
              <a:rPr lang="en-US"/>
              <a:t>Click icon to add picture</a:t>
            </a:r>
          </a:p>
        </p:txBody>
      </p:sp>
      <p:sp>
        <p:nvSpPr>
          <p:cNvPr id="24" name="Picture Placeholder 36">
            <a:extLst>
              <a:ext uri="{FF2B5EF4-FFF2-40B4-BE49-F238E27FC236}">
                <a16:creationId xmlns:a16="http://schemas.microsoft.com/office/drawing/2014/main" id="{7E748CC5-F80E-F45D-8C3A-966D944F439E}"/>
              </a:ext>
            </a:extLst>
          </p:cNvPr>
          <p:cNvSpPr>
            <a:spLocks noGrp="1"/>
          </p:cNvSpPr>
          <p:nvPr>
            <p:ph type="pic" sz="quarter" idx="22"/>
          </p:nvPr>
        </p:nvSpPr>
        <p:spPr>
          <a:xfrm>
            <a:off x="10042120" y="1661854"/>
            <a:ext cx="1133856" cy="1143000"/>
          </a:xfrm>
        </p:spPr>
        <p:txBody>
          <a:bodyPr anchor="ctr" anchorCtr="0"/>
          <a:lstStyle>
            <a:lvl1pPr algn="ctr">
              <a:defRPr sz="1050">
                <a:latin typeface="+mn-lt"/>
              </a:defRPr>
            </a:lvl1pPr>
          </a:lstStyle>
          <a:p>
            <a:r>
              <a:rPr lang="en-US"/>
              <a:t>Click icon to add picture</a:t>
            </a:r>
          </a:p>
        </p:txBody>
      </p:sp>
      <p:sp>
        <p:nvSpPr>
          <p:cNvPr id="25" name="Text Placeholder 31">
            <a:extLst>
              <a:ext uri="{FF2B5EF4-FFF2-40B4-BE49-F238E27FC236}">
                <a16:creationId xmlns:a16="http://schemas.microsoft.com/office/drawing/2014/main" id="{6CAC9987-74C6-FFF3-079F-2B8BCC6A4DA8}"/>
              </a:ext>
            </a:extLst>
          </p:cNvPr>
          <p:cNvSpPr>
            <a:spLocks noGrp="1"/>
          </p:cNvSpPr>
          <p:nvPr>
            <p:ph type="body" sz="quarter" idx="23"/>
          </p:nvPr>
        </p:nvSpPr>
        <p:spPr>
          <a:xfrm>
            <a:off x="496638" y="3890983"/>
            <a:ext cx="2161104" cy="940038"/>
          </a:xfrm>
        </p:spPr>
        <p:txBody>
          <a:bodyPr anchor="t" anchorCtr="0"/>
          <a:lstStyle>
            <a:lvl1pPr algn="ctr">
              <a:defRPr sz="1400" b="1">
                <a:solidFill>
                  <a:srgbClr val="2B660F"/>
                </a:solidFill>
                <a:latin typeface="+mn-lt"/>
              </a:defRPr>
            </a:lvl1pPr>
            <a:lvl2pPr marL="0" indent="0" algn="ctr">
              <a:buNone/>
              <a:defRPr sz="1200">
                <a:solidFill>
                  <a:srgbClr val="2B660F"/>
                </a:solidFill>
                <a:latin typeface="+mn-lt"/>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26" name="Text Placeholder 31">
            <a:extLst>
              <a:ext uri="{FF2B5EF4-FFF2-40B4-BE49-F238E27FC236}">
                <a16:creationId xmlns:a16="http://schemas.microsoft.com/office/drawing/2014/main" id="{531D2E60-3E17-7047-42B5-498FEE3EB366}"/>
              </a:ext>
            </a:extLst>
          </p:cNvPr>
          <p:cNvSpPr>
            <a:spLocks noGrp="1"/>
          </p:cNvSpPr>
          <p:nvPr>
            <p:ph type="body" sz="quarter" idx="24"/>
          </p:nvPr>
        </p:nvSpPr>
        <p:spPr>
          <a:xfrm>
            <a:off x="2759740" y="3890983"/>
            <a:ext cx="2161104" cy="940038"/>
          </a:xfrm>
        </p:spPr>
        <p:txBody>
          <a:bodyPr anchor="t" anchorCtr="0"/>
          <a:lstStyle>
            <a:lvl1pPr algn="ctr">
              <a:defRPr sz="1400" b="1">
                <a:solidFill>
                  <a:srgbClr val="2B660F"/>
                </a:solidFill>
                <a:latin typeface="+mn-lt"/>
              </a:defRPr>
            </a:lvl1pPr>
            <a:lvl2pPr marL="0" indent="0" algn="ctr">
              <a:buNone/>
              <a:defRPr sz="1200">
                <a:solidFill>
                  <a:srgbClr val="2B660F"/>
                </a:solidFill>
                <a:latin typeface="+mn-lt"/>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27" name="Text Placeholder 31">
            <a:extLst>
              <a:ext uri="{FF2B5EF4-FFF2-40B4-BE49-F238E27FC236}">
                <a16:creationId xmlns:a16="http://schemas.microsoft.com/office/drawing/2014/main" id="{133B2F21-306C-FB7E-BFD7-AF967BD7084A}"/>
              </a:ext>
            </a:extLst>
          </p:cNvPr>
          <p:cNvSpPr>
            <a:spLocks noGrp="1"/>
          </p:cNvSpPr>
          <p:nvPr>
            <p:ph type="body" sz="quarter" idx="25"/>
          </p:nvPr>
        </p:nvSpPr>
        <p:spPr>
          <a:xfrm>
            <a:off x="5015447" y="3890983"/>
            <a:ext cx="2161104" cy="940038"/>
          </a:xfrm>
        </p:spPr>
        <p:txBody>
          <a:bodyPr anchor="t" anchorCtr="0"/>
          <a:lstStyle>
            <a:lvl1pPr algn="ctr">
              <a:defRPr sz="1400" b="1">
                <a:solidFill>
                  <a:srgbClr val="2B660F"/>
                </a:solidFill>
                <a:latin typeface="+mn-lt"/>
              </a:defRPr>
            </a:lvl1pPr>
            <a:lvl2pPr marL="0" indent="0" algn="ctr">
              <a:buNone/>
              <a:defRPr sz="1200">
                <a:solidFill>
                  <a:srgbClr val="2B660F"/>
                </a:solidFill>
                <a:latin typeface="+mn-lt"/>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28" name="Text Placeholder 31">
            <a:extLst>
              <a:ext uri="{FF2B5EF4-FFF2-40B4-BE49-F238E27FC236}">
                <a16:creationId xmlns:a16="http://schemas.microsoft.com/office/drawing/2014/main" id="{466CE76C-D853-BB68-7C66-EFF93CA4217C}"/>
              </a:ext>
            </a:extLst>
          </p:cNvPr>
          <p:cNvSpPr>
            <a:spLocks noGrp="1"/>
          </p:cNvSpPr>
          <p:nvPr>
            <p:ph type="body" sz="quarter" idx="26"/>
          </p:nvPr>
        </p:nvSpPr>
        <p:spPr>
          <a:xfrm>
            <a:off x="9526863" y="3890983"/>
            <a:ext cx="2161104" cy="940038"/>
          </a:xfrm>
        </p:spPr>
        <p:txBody>
          <a:bodyPr anchor="t" anchorCtr="0"/>
          <a:lstStyle>
            <a:lvl1pPr algn="ctr">
              <a:defRPr sz="1400" b="1">
                <a:solidFill>
                  <a:srgbClr val="2B660F"/>
                </a:solidFill>
                <a:latin typeface="+mn-lt"/>
              </a:defRPr>
            </a:lvl1pPr>
            <a:lvl2pPr marL="0" indent="0" algn="ctr">
              <a:buNone/>
              <a:defRPr sz="1200">
                <a:solidFill>
                  <a:srgbClr val="2B660F"/>
                </a:solidFill>
                <a:latin typeface="+mn-lt"/>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29" name="Text Placeholder 31">
            <a:extLst>
              <a:ext uri="{FF2B5EF4-FFF2-40B4-BE49-F238E27FC236}">
                <a16:creationId xmlns:a16="http://schemas.microsoft.com/office/drawing/2014/main" id="{FD48FB29-192A-57E7-6DEA-AB4C616761FB}"/>
              </a:ext>
            </a:extLst>
          </p:cNvPr>
          <p:cNvSpPr>
            <a:spLocks noGrp="1"/>
          </p:cNvSpPr>
          <p:nvPr>
            <p:ph type="body" sz="quarter" idx="27"/>
          </p:nvPr>
        </p:nvSpPr>
        <p:spPr>
          <a:xfrm>
            <a:off x="7271154" y="3890983"/>
            <a:ext cx="2161104" cy="940038"/>
          </a:xfrm>
        </p:spPr>
        <p:txBody>
          <a:bodyPr anchor="t" anchorCtr="0"/>
          <a:lstStyle>
            <a:lvl1pPr algn="ctr">
              <a:defRPr sz="1400" b="1">
                <a:solidFill>
                  <a:srgbClr val="2B660F"/>
                </a:solidFill>
                <a:latin typeface="+mn-lt"/>
              </a:defRPr>
            </a:lvl1pPr>
            <a:lvl2pPr marL="0" indent="0" algn="ctr">
              <a:buNone/>
              <a:defRPr sz="1200">
                <a:solidFill>
                  <a:srgbClr val="2B660F"/>
                </a:solidFill>
                <a:latin typeface="+mn-lt"/>
              </a:defRPr>
            </a:lvl2pPr>
            <a:lvl3pPr algn="ctr">
              <a:defRPr/>
            </a:lvl3pPr>
            <a:lvl4pPr algn="ctr">
              <a:defRPr/>
            </a:lvl4pPr>
            <a:lvl5pPr algn="ctr">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932864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rrow Timeline w Bullets">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9BE8DAE2-BD49-4694-A73D-9CC18C669459}"/>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p:txBody>
          <a:bodyPr/>
          <a:lstStyle>
            <a:lvl1pPr>
              <a:defRPr>
                <a:solidFill>
                  <a:srgbClr val="2B660F"/>
                </a:solidFill>
                <a:latin typeface="+mn-lt"/>
              </a:defRPr>
            </a:lvl1pPr>
          </a:lstStyle>
          <a:p>
            <a:endParaRPr lang="en-US"/>
          </a:p>
        </p:txBody>
      </p:sp>
      <p:sp>
        <p:nvSpPr>
          <p:cNvPr id="7" name="Title 1">
            <a:extLst>
              <a:ext uri="{FF2B5EF4-FFF2-40B4-BE49-F238E27FC236}">
                <a16:creationId xmlns:a16="http://schemas.microsoft.com/office/drawing/2014/main" id="{E848783A-CDBC-A2A8-0CA7-404193BEBCE5}"/>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5" name="Freeform: Shape 4">
            <a:extLst>
              <a:ext uri="{FF2B5EF4-FFF2-40B4-BE49-F238E27FC236}">
                <a16:creationId xmlns:a16="http://schemas.microsoft.com/office/drawing/2014/main" id="{128C04A0-03E1-2D7E-30C7-65B4A3C38087}"/>
              </a:ext>
            </a:extLst>
          </p:cNvPr>
          <p:cNvSpPr/>
          <p:nvPr userDrawn="1"/>
        </p:nvSpPr>
        <p:spPr>
          <a:xfrm>
            <a:off x="2560507" y="3119144"/>
            <a:ext cx="2559570" cy="463201"/>
          </a:xfrm>
          <a:custGeom>
            <a:avLst/>
            <a:gdLst>
              <a:gd name="connsiteX0" fmla="*/ 0 w 2364087"/>
              <a:gd name="connsiteY0" fmla="*/ 0 h 427825"/>
              <a:gd name="connsiteX1" fmla="*/ 568520 w 2364087"/>
              <a:gd name="connsiteY1" fmla="*/ 0 h 427825"/>
              <a:gd name="connsiteX2" fmla="*/ 959593 w 2364087"/>
              <a:gd name="connsiteY2" fmla="*/ 0 h 427825"/>
              <a:gd name="connsiteX3" fmla="*/ 1403871 w 2364087"/>
              <a:gd name="connsiteY3" fmla="*/ 0 h 427825"/>
              <a:gd name="connsiteX4" fmla="*/ 1796191 w 2364087"/>
              <a:gd name="connsiteY4" fmla="*/ 0 h 427825"/>
              <a:gd name="connsiteX5" fmla="*/ 2075586 w 2364087"/>
              <a:gd name="connsiteY5" fmla="*/ 0 h 427825"/>
              <a:gd name="connsiteX6" fmla="*/ 2083064 w 2364087"/>
              <a:gd name="connsiteY6" fmla="*/ 0 h 427825"/>
              <a:gd name="connsiteX7" fmla="*/ 2364087 w 2364087"/>
              <a:gd name="connsiteY7" fmla="*/ 213913 h 427825"/>
              <a:gd name="connsiteX8" fmla="*/ 2083064 w 2364087"/>
              <a:gd name="connsiteY8" fmla="*/ 427825 h 427825"/>
              <a:gd name="connsiteX9" fmla="*/ 2075586 w 2364087"/>
              <a:gd name="connsiteY9" fmla="*/ 427825 h 427825"/>
              <a:gd name="connsiteX10" fmla="*/ 0 w 2364087"/>
              <a:gd name="connsiteY10" fmla="*/ 427825 h 427825"/>
              <a:gd name="connsiteX11" fmla="*/ 281023 w 2364087"/>
              <a:gd name="connsiteY11" fmla="*/ 213913 h 42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4087" h="427825">
                <a:moveTo>
                  <a:pt x="0" y="0"/>
                </a:moveTo>
                <a:lnTo>
                  <a:pt x="568520" y="0"/>
                </a:lnTo>
                <a:lnTo>
                  <a:pt x="959593" y="0"/>
                </a:lnTo>
                <a:lnTo>
                  <a:pt x="1403871" y="0"/>
                </a:lnTo>
                <a:lnTo>
                  <a:pt x="1796191" y="0"/>
                </a:lnTo>
                <a:lnTo>
                  <a:pt x="2075586" y="0"/>
                </a:lnTo>
                <a:lnTo>
                  <a:pt x="2083064" y="0"/>
                </a:lnTo>
                <a:lnTo>
                  <a:pt x="2364087" y="213913"/>
                </a:lnTo>
                <a:lnTo>
                  <a:pt x="2083064" y="427825"/>
                </a:lnTo>
                <a:lnTo>
                  <a:pt x="2075586" y="427825"/>
                </a:lnTo>
                <a:lnTo>
                  <a:pt x="0" y="427825"/>
                </a:lnTo>
                <a:lnTo>
                  <a:pt x="281023" y="213913"/>
                </a:lnTo>
                <a:close/>
              </a:path>
            </a:pathLst>
          </a:custGeom>
          <a:solidFill>
            <a:srgbClr val="2B660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rtlCol="0" anchor="ctr">
            <a:noAutofit/>
          </a:bodyPr>
          <a:lstStyle/>
          <a:p>
            <a:pPr algn="ctr"/>
            <a:endParaRPr lang="en-US">
              <a:latin typeface="Gilroy Medium" panose="00000600000000000000" pitchFamily="50" charset="0"/>
            </a:endParaRPr>
          </a:p>
        </p:txBody>
      </p:sp>
      <p:sp>
        <p:nvSpPr>
          <p:cNvPr id="8" name="Freeform: Shape 7">
            <a:extLst>
              <a:ext uri="{FF2B5EF4-FFF2-40B4-BE49-F238E27FC236}">
                <a16:creationId xmlns:a16="http://schemas.microsoft.com/office/drawing/2014/main" id="{ACE8B726-14BD-9D58-9E99-FBCF5949453F}"/>
              </a:ext>
            </a:extLst>
          </p:cNvPr>
          <p:cNvSpPr/>
          <p:nvPr userDrawn="1"/>
        </p:nvSpPr>
        <p:spPr>
          <a:xfrm>
            <a:off x="304800" y="3118806"/>
            <a:ext cx="2559570" cy="463877"/>
          </a:xfrm>
          <a:custGeom>
            <a:avLst/>
            <a:gdLst>
              <a:gd name="connsiteX0" fmla="*/ 0 w 2364087"/>
              <a:gd name="connsiteY0" fmla="*/ 0 h 428449"/>
              <a:gd name="connsiteX1" fmla="*/ 2075586 w 2364087"/>
              <a:gd name="connsiteY1" fmla="*/ 0 h 428449"/>
              <a:gd name="connsiteX2" fmla="*/ 2083064 w 2364087"/>
              <a:gd name="connsiteY2" fmla="*/ 0 h 428449"/>
              <a:gd name="connsiteX3" fmla="*/ 2364087 w 2364087"/>
              <a:gd name="connsiteY3" fmla="*/ 213913 h 428449"/>
              <a:gd name="connsiteX4" fmla="*/ 2083064 w 2364087"/>
              <a:gd name="connsiteY4" fmla="*/ 427825 h 428449"/>
              <a:gd name="connsiteX5" fmla="*/ 2075586 w 2364087"/>
              <a:gd name="connsiteY5" fmla="*/ 427825 h 428449"/>
              <a:gd name="connsiteX6" fmla="*/ 1929549 w 2364087"/>
              <a:gd name="connsiteY6" fmla="*/ 427825 h 428449"/>
              <a:gd name="connsiteX7" fmla="*/ 1929549 w 2364087"/>
              <a:gd name="connsiteY7" fmla="*/ 428449 h 428449"/>
              <a:gd name="connsiteX8" fmla="*/ 433988 w 2364087"/>
              <a:gd name="connsiteY8" fmla="*/ 428449 h 428449"/>
              <a:gd name="connsiteX9" fmla="*/ 433988 w 2364087"/>
              <a:gd name="connsiteY9" fmla="*/ 427825 h 428449"/>
              <a:gd name="connsiteX10" fmla="*/ 0 w 2364087"/>
              <a:gd name="connsiteY10" fmla="*/ 427825 h 428449"/>
              <a:gd name="connsiteX11" fmla="*/ 0 w 2364087"/>
              <a:gd name="connsiteY11" fmla="*/ 213913 h 42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4087" h="428449">
                <a:moveTo>
                  <a:pt x="0" y="0"/>
                </a:moveTo>
                <a:lnTo>
                  <a:pt x="2075586" y="0"/>
                </a:lnTo>
                <a:lnTo>
                  <a:pt x="2083064" y="0"/>
                </a:lnTo>
                <a:lnTo>
                  <a:pt x="2364087" y="213913"/>
                </a:lnTo>
                <a:lnTo>
                  <a:pt x="2083064" y="427825"/>
                </a:lnTo>
                <a:lnTo>
                  <a:pt x="2075586" y="427825"/>
                </a:lnTo>
                <a:lnTo>
                  <a:pt x="1929549" y="427825"/>
                </a:lnTo>
                <a:lnTo>
                  <a:pt x="1929549" y="428449"/>
                </a:lnTo>
                <a:lnTo>
                  <a:pt x="433988" y="428449"/>
                </a:lnTo>
                <a:lnTo>
                  <a:pt x="433988" y="427825"/>
                </a:lnTo>
                <a:lnTo>
                  <a:pt x="0" y="427825"/>
                </a:lnTo>
                <a:lnTo>
                  <a:pt x="0" y="213913"/>
                </a:lnTo>
                <a:close/>
              </a:path>
            </a:pathLst>
          </a:custGeom>
          <a:solidFill>
            <a:srgbClr val="5D91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rtlCol="0" anchor="ctr">
            <a:noAutofit/>
          </a:bodyPr>
          <a:lstStyle/>
          <a:p>
            <a:pPr algn="ctr"/>
            <a:endParaRPr lang="en-US">
              <a:latin typeface="Gilroy Medium" panose="00000600000000000000" pitchFamily="50" charset="0"/>
            </a:endParaRPr>
          </a:p>
        </p:txBody>
      </p:sp>
      <p:sp>
        <p:nvSpPr>
          <p:cNvPr id="10" name="Freeform: Shape 9">
            <a:extLst>
              <a:ext uri="{FF2B5EF4-FFF2-40B4-BE49-F238E27FC236}">
                <a16:creationId xmlns:a16="http://schemas.microsoft.com/office/drawing/2014/main" id="{001ED468-0A51-9EAF-2747-6A58BD89AA5B}"/>
              </a:ext>
            </a:extLst>
          </p:cNvPr>
          <p:cNvSpPr/>
          <p:nvPr userDrawn="1"/>
        </p:nvSpPr>
        <p:spPr>
          <a:xfrm>
            <a:off x="7071921" y="3119144"/>
            <a:ext cx="2559570" cy="463201"/>
          </a:xfrm>
          <a:custGeom>
            <a:avLst/>
            <a:gdLst>
              <a:gd name="connsiteX0" fmla="*/ 0 w 2364087"/>
              <a:gd name="connsiteY0" fmla="*/ 0 h 427825"/>
              <a:gd name="connsiteX1" fmla="*/ 568520 w 2364087"/>
              <a:gd name="connsiteY1" fmla="*/ 0 h 427825"/>
              <a:gd name="connsiteX2" fmla="*/ 959593 w 2364087"/>
              <a:gd name="connsiteY2" fmla="*/ 0 h 427825"/>
              <a:gd name="connsiteX3" fmla="*/ 1403871 w 2364087"/>
              <a:gd name="connsiteY3" fmla="*/ 0 h 427825"/>
              <a:gd name="connsiteX4" fmla="*/ 1796191 w 2364087"/>
              <a:gd name="connsiteY4" fmla="*/ 0 h 427825"/>
              <a:gd name="connsiteX5" fmla="*/ 2075586 w 2364087"/>
              <a:gd name="connsiteY5" fmla="*/ 0 h 427825"/>
              <a:gd name="connsiteX6" fmla="*/ 2083064 w 2364087"/>
              <a:gd name="connsiteY6" fmla="*/ 0 h 427825"/>
              <a:gd name="connsiteX7" fmla="*/ 2364087 w 2364087"/>
              <a:gd name="connsiteY7" fmla="*/ 213913 h 427825"/>
              <a:gd name="connsiteX8" fmla="*/ 2083064 w 2364087"/>
              <a:gd name="connsiteY8" fmla="*/ 427825 h 427825"/>
              <a:gd name="connsiteX9" fmla="*/ 2075586 w 2364087"/>
              <a:gd name="connsiteY9" fmla="*/ 427825 h 427825"/>
              <a:gd name="connsiteX10" fmla="*/ 0 w 2364087"/>
              <a:gd name="connsiteY10" fmla="*/ 427825 h 427825"/>
              <a:gd name="connsiteX11" fmla="*/ 281023 w 2364087"/>
              <a:gd name="connsiteY11" fmla="*/ 213913 h 42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4087" h="427825">
                <a:moveTo>
                  <a:pt x="0" y="0"/>
                </a:moveTo>
                <a:lnTo>
                  <a:pt x="568520" y="0"/>
                </a:lnTo>
                <a:lnTo>
                  <a:pt x="959593" y="0"/>
                </a:lnTo>
                <a:lnTo>
                  <a:pt x="1403871" y="0"/>
                </a:lnTo>
                <a:lnTo>
                  <a:pt x="1796191" y="0"/>
                </a:lnTo>
                <a:lnTo>
                  <a:pt x="2075586" y="0"/>
                </a:lnTo>
                <a:lnTo>
                  <a:pt x="2083064" y="0"/>
                </a:lnTo>
                <a:lnTo>
                  <a:pt x="2364087" y="213913"/>
                </a:lnTo>
                <a:lnTo>
                  <a:pt x="2083064" y="427825"/>
                </a:lnTo>
                <a:lnTo>
                  <a:pt x="2075586" y="427825"/>
                </a:lnTo>
                <a:lnTo>
                  <a:pt x="0" y="427825"/>
                </a:lnTo>
                <a:lnTo>
                  <a:pt x="281023" y="213913"/>
                </a:lnTo>
                <a:close/>
              </a:path>
            </a:pathLst>
          </a:custGeom>
          <a:solidFill>
            <a:srgbClr val="3680C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rtlCol="0" anchor="ctr">
            <a:noAutofit/>
          </a:bodyPr>
          <a:lstStyle/>
          <a:p>
            <a:pPr algn="ctr"/>
            <a:endParaRPr lang="en-US">
              <a:latin typeface="Gilroy Medium" panose="00000600000000000000" pitchFamily="50" charset="0"/>
            </a:endParaRPr>
          </a:p>
        </p:txBody>
      </p:sp>
      <p:sp>
        <p:nvSpPr>
          <p:cNvPr id="11" name="Freeform: Shape 10">
            <a:extLst>
              <a:ext uri="{FF2B5EF4-FFF2-40B4-BE49-F238E27FC236}">
                <a16:creationId xmlns:a16="http://schemas.microsoft.com/office/drawing/2014/main" id="{DFB86945-B10F-9373-1473-4BB0CDDA42A0}"/>
              </a:ext>
            </a:extLst>
          </p:cNvPr>
          <p:cNvSpPr/>
          <p:nvPr userDrawn="1"/>
        </p:nvSpPr>
        <p:spPr>
          <a:xfrm>
            <a:off x="9327630" y="3119144"/>
            <a:ext cx="2559570" cy="463201"/>
          </a:xfrm>
          <a:custGeom>
            <a:avLst/>
            <a:gdLst>
              <a:gd name="connsiteX0" fmla="*/ 0 w 2364087"/>
              <a:gd name="connsiteY0" fmla="*/ 0 h 427825"/>
              <a:gd name="connsiteX1" fmla="*/ 568520 w 2364087"/>
              <a:gd name="connsiteY1" fmla="*/ 0 h 427825"/>
              <a:gd name="connsiteX2" fmla="*/ 959593 w 2364087"/>
              <a:gd name="connsiteY2" fmla="*/ 0 h 427825"/>
              <a:gd name="connsiteX3" fmla="*/ 1403871 w 2364087"/>
              <a:gd name="connsiteY3" fmla="*/ 0 h 427825"/>
              <a:gd name="connsiteX4" fmla="*/ 1796191 w 2364087"/>
              <a:gd name="connsiteY4" fmla="*/ 0 h 427825"/>
              <a:gd name="connsiteX5" fmla="*/ 2075586 w 2364087"/>
              <a:gd name="connsiteY5" fmla="*/ 0 h 427825"/>
              <a:gd name="connsiteX6" fmla="*/ 2083064 w 2364087"/>
              <a:gd name="connsiteY6" fmla="*/ 0 h 427825"/>
              <a:gd name="connsiteX7" fmla="*/ 2364087 w 2364087"/>
              <a:gd name="connsiteY7" fmla="*/ 213913 h 427825"/>
              <a:gd name="connsiteX8" fmla="*/ 2083064 w 2364087"/>
              <a:gd name="connsiteY8" fmla="*/ 427825 h 427825"/>
              <a:gd name="connsiteX9" fmla="*/ 2075586 w 2364087"/>
              <a:gd name="connsiteY9" fmla="*/ 427825 h 427825"/>
              <a:gd name="connsiteX10" fmla="*/ 0 w 2364087"/>
              <a:gd name="connsiteY10" fmla="*/ 427825 h 427825"/>
              <a:gd name="connsiteX11" fmla="*/ 281023 w 2364087"/>
              <a:gd name="connsiteY11" fmla="*/ 213913 h 42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4087" h="427825">
                <a:moveTo>
                  <a:pt x="0" y="0"/>
                </a:moveTo>
                <a:lnTo>
                  <a:pt x="568520" y="0"/>
                </a:lnTo>
                <a:lnTo>
                  <a:pt x="959593" y="0"/>
                </a:lnTo>
                <a:lnTo>
                  <a:pt x="1403871" y="0"/>
                </a:lnTo>
                <a:lnTo>
                  <a:pt x="1796191" y="0"/>
                </a:lnTo>
                <a:lnTo>
                  <a:pt x="2075586" y="0"/>
                </a:lnTo>
                <a:lnTo>
                  <a:pt x="2083064" y="0"/>
                </a:lnTo>
                <a:lnTo>
                  <a:pt x="2364087" y="213913"/>
                </a:lnTo>
                <a:lnTo>
                  <a:pt x="2083064" y="427825"/>
                </a:lnTo>
                <a:lnTo>
                  <a:pt x="2075586" y="427825"/>
                </a:lnTo>
                <a:lnTo>
                  <a:pt x="0" y="427825"/>
                </a:lnTo>
                <a:lnTo>
                  <a:pt x="281023" y="213913"/>
                </a:lnTo>
                <a:close/>
              </a:path>
            </a:pathLst>
          </a:custGeom>
          <a:solidFill>
            <a:srgbClr val="EE6D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rtlCol="0" anchor="ctr">
            <a:noAutofit/>
          </a:bodyPr>
          <a:lstStyle/>
          <a:p>
            <a:pPr algn="ctr"/>
            <a:endParaRPr lang="en-US">
              <a:latin typeface="Gilroy Medium" panose="00000600000000000000" pitchFamily="50" charset="0"/>
            </a:endParaRPr>
          </a:p>
        </p:txBody>
      </p:sp>
      <p:sp>
        <p:nvSpPr>
          <p:cNvPr id="14" name="Text Placeholder 13">
            <a:extLst>
              <a:ext uri="{FF2B5EF4-FFF2-40B4-BE49-F238E27FC236}">
                <a16:creationId xmlns:a16="http://schemas.microsoft.com/office/drawing/2014/main" id="{D253FB15-19C8-A7EC-E4EC-F6482638BC57}"/>
              </a:ext>
            </a:extLst>
          </p:cNvPr>
          <p:cNvSpPr>
            <a:spLocks noGrp="1"/>
          </p:cNvSpPr>
          <p:nvPr>
            <p:ph type="body" sz="quarter" idx="13"/>
          </p:nvPr>
        </p:nvSpPr>
        <p:spPr>
          <a:xfrm>
            <a:off x="304797" y="3119438"/>
            <a:ext cx="2255708" cy="461962"/>
          </a:xfrm>
        </p:spPr>
        <p:txBody>
          <a:bodyPr lIns="182880" anchor="ctr" anchorCtr="0"/>
          <a:lstStyle>
            <a:lvl1pPr algn="ctr">
              <a:defRPr sz="2000" b="0">
                <a:solidFill>
                  <a:schemeClr val="bg1"/>
                </a:solidFill>
                <a:latin typeface="+mj-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1654400E-B53D-8059-9566-541C53069E63}"/>
              </a:ext>
            </a:extLst>
          </p:cNvPr>
          <p:cNvSpPr>
            <a:spLocks noGrp="1"/>
          </p:cNvSpPr>
          <p:nvPr>
            <p:ph type="body" sz="quarter" idx="14"/>
          </p:nvPr>
        </p:nvSpPr>
        <p:spPr>
          <a:xfrm>
            <a:off x="2560504" y="3119438"/>
            <a:ext cx="2255708" cy="461962"/>
          </a:xfrm>
        </p:spPr>
        <p:txBody>
          <a:bodyPr lIns="182880" anchor="ctr" anchorCtr="0"/>
          <a:lstStyle>
            <a:lvl1pPr algn="ctr">
              <a:defRPr sz="2000" b="0">
                <a:solidFill>
                  <a:schemeClr val="bg1"/>
                </a:solidFill>
                <a:latin typeface="+mj-lt"/>
              </a:defRPr>
            </a:lvl1pPr>
          </a:lstStyle>
          <a:p>
            <a:pPr lvl="0"/>
            <a:r>
              <a:rPr lang="en-US"/>
              <a:t>Click to edit Master text styles</a:t>
            </a:r>
          </a:p>
        </p:txBody>
      </p:sp>
      <p:sp>
        <p:nvSpPr>
          <p:cNvPr id="17" name="Text Placeholder 13">
            <a:extLst>
              <a:ext uri="{FF2B5EF4-FFF2-40B4-BE49-F238E27FC236}">
                <a16:creationId xmlns:a16="http://schemas.microsoft.com/office/drawing/2014/main" id="{708CE324-7B00-31E0-10BA-65D6277F44CF}"/>
              </a:ext>
            </a:extLst>
          </p:cNvPr>
          <p:cNvSpPr>
            <a:spLocks noGrp="1"/>
          </p:cNvSpPr>
          <p:nvPr>
            <p:ph type="body" sz="quarter" idx="16"/>
          </p:nvPr>
        </p:nvSpPr>
        <p:spPr>
          <a:xfrm>
            <a:off x="7081778" y="3119438"/>
            <a:ext cx="2255708" cy="461962"/>
          </a:xfrm>
          <a:noFill/>
        </p:spPr>
        <p:txBody>
          <a:bodyPr lIns="182880" anchor="ctr" anchorCtr="0"/>
          <a:lstStyle>
            <a:lvl1pPr algn="ctr">
              <a:defRPr sz="2000" b="0">
                <a:solidFill>
                  <a:schemeClr val="bg1"/>
                </a:solidFill>
                <a:latin typeface="+mj-lt"/>
              </a:defRPr>
            </a:lvl1pPr>
          </a:lstStyle>
          <a:p>
            <a:pPr lvl="0"/>
            <a:r>
              <a:rPr lang="en-US"/>
              <a:t>Click to edit Master text styles</a:t>
            </a:r>
          </a:p>
        </p:txBody>
      </p:sp>
      <p:sp>
        <p:nvSpPr>
          <p:cNvPr id="18" name="Text Placeholder 13">
            <a:extLst>
              <a:ext uri="{FF2B5EF4-FFF2-40B4-BE49-F238E27FC236}">
                <a16:creationId xmlns:a16="http://schemas.microsoft.com/office/drawing/2014/main" id="{9211C258-4F36-FFD3-FBAB-675B7DFC6D28}"/>
              </a:ext>
            </a:extLst>
          </p:cNvPr>
          <p:cNvSpPr>
            <a:spLocks noGrp="1"/>
          </p:cNvSpPr>
          <p:nvPr>
            <p:ph type="body" sz="quarter" idx="17"/>
          </p:nvPr>
        </p:nvSpPr>
        <p:spPr>
          <a:xfrm>
            <a:off x="9337486" y="3119438"/>
            <a:ext cx="2255708" cy="461962"/>
          </a:xfrm>
        </p:spPr>
        <p:txBody>
          <a:bodyPr lIns="182880" anchor="ctr" anchorCtr="0"/>
          <a:lstStyle>
            <a:lvl1pPr algn="ctr">
              <a:defRPr sz="2000" b="0">
                <a:solidFill>
                  <a:schemeClr val="bg1"/>
                </a:solidFill>
                <a:latin typeface="+mj-lt"/>
              </a:defRPr>
            </a:lvl1pPr>
          </a:lstStyle>
          <a:p>
            <a:pPr lvl="0"/>
            <a:r>
              <a:rPr lang="en-US"/>
              <a:t>Click to edit Master text styles</a:t>
            </a:r>
          </a:p>
        </p:txBody>
      </p:sp>
      <p:sp>
        <p:nvSpPr>
          <p:cNvPr id="25" name="Text Placeholder 31">
            <a:extLst>
              <a:ext uri="{FF2B5EF4-FFF2-40B4-BE49-F238E27FC236}">
                <a16:creationId xmlns:a16="http://schemas.microsoft.com/office/drawing/2014/main" id="{6CAC9987-74C6-FFF3-079F-2B8BCC6A4DA8}"/>
              </a:ext>
            </a:extLst>
          </p:cNvPr>
          <p:cNvSpPr>
            <a:spLocks noGrp="1"/>
          </p:cNvSpPr>
          <p:nvPr>
            <p:ph type="body" sz="quarter" idx="23"/>
          </p:nvPr>
        </p:nvSpPr>
        <p:spPr>
          <a:xfrm>
            <a:off x="496638" y="1928874"/>
            <a:ext cx="2161104" cy="940038"/>
          </a:xfrm>
        </p:spPr>
        <p:txBody>
          <a:bodyPr rIns="91440" anchor="b" anchorCtr="0"/>
          <a:lstStyle>
            <a:lvl1pPr algn="ctr">
              <a:defRPr sz="2000" b="0">
                <a:solidFill>
                  <a:srgbClr val="5D910D"/>
                </a:solidFill>
                <a:latin typeface="+mj-lt"/>
              </a:defRPr>
            </a:lvl1pPr>
            <a:lvl2pPr marL="0" indent="0" algn="ctr">
              <a:buNone/>
              <a:defRPr sz="1200">
                <a:solidFill>
                  <a:schemeClr val="tx2"/>
                </a:solidFill>
              </a:defRPr>
            </a:lvl2pPr>
            <a:lvl3pPr algn="ctr">
              <a:defRPr/>
            </a:lvl3pPr>
            <a:lvl4pPr algn="ctr">
              <a:defRPr/>
            </a:lvl4pPr>
            <a:lvl5pPr algn="ctr">
              <a:defRPr/>
            </a:lvl5pPr>
          </a:lstStyle>
          <a:p>
            <a:pPr lvl="0"/>
            <a:r>
              <a:rPr lang="en-US"/>
              <a:t>Click to edit Master text styles</a:t>
            </a:r>
          </a:p>
        </p:txBody>
      </p:sp>
      <p:sp>
        <p:nvSpPr>
          <p:cNvPr id="27" name="Text Placeholder 31">
            <a:extLst>
              <a:ext uri="{FF2B5EF4-FFF2-40B4-BE49-F238E27FC236}">
                <a16:creationId xmlns:a16="http://schemas.microsoft.com/office/drawing/2014/main" id="{133B2F21-306C-FB7E-BFD7-AF967BD7084A}"/>
              </a:ext>
            </a:extLst>
          </p:cNvPr>
          <p:cNvSpPr>
            <a:spLocks noGrp="1"/>
          </p:cNvSpPr>
          <p:nvPr>
            <p:ph type="body" sz="quarter" idx="25"/>
          </p:nvPr>
        </p:nvSpPr>
        <p:spPr>
          <a:xfrm>
            <a:off x="5015447" y="1928874"/>
            <a:ext cx="2161104" cy="940038"/>
          </a:xfrm>
        </p:spPr>
        <p:txBody>
          <a:bodyPr rIns="91440" anchor="b" anchorCtr="0"/>
          <a:lstStyle>
            <a:lvl1pPr algn="ctr">
              <a:defRPr sz="2000" b="0">
                <a:solidFill>
                  <a:srgbClr val="ED9F0A"/>
                </a:solidFill>
                <a:latin typeface="+mj-lt"/>
              </a:defRPr>
            </a:lvl1pPr>
            <a:lvl2pPr marL="0" indent="0" algn="ctr">
              <a:buNone/>
              <a:defRPr sz="1200">
                <a:solidFill>
                  <a:schemeClr val="tx2"/>
                </a:solidFill>
              </a:defRPr>
            </a:lvl2pPr>
            <a:lvl3pPr algn="ctr">
              <a:defRPr/>
            </a:lvl3pPr>
            <a:lvl4pPr algn="ctr">
              <a:defRPr/>
            </a:lvl4pPr>
            <a:lvl5pPr algn="ctr">
              <a:defRPr/>
            </a:lvl5pPr>
          </a:lstStyle>
          <a:p>
            <a:pPr lvl="0"/>
            <a:r>
              <a:rPr lang="en-US"/>
              <a:t>Click to edit Master text styles</a:t>
            </a:r>
          </a:p>
        </p:txBody>
      </p:sp>
      <p:sp>
        <p:nvSpPr>
          <p:cNvPr id="28" name="Text Placeholder 31">
            <a:extLst>
              <a:ext uri="{FF2B5EF4-FFF2-40B4-BE49-F238E27FC236}">
                <a16:creationId xmlns:a16="http://schemas.microsoft.com/office/drawing/2014/main" id="{466CE76C-D853-BB68-7C66-EFF93CA4217C}"/>
              </a:ext>
            </a:extLst>
          </p:cNvPr>
          <p:cNvSpPr>
            <a:spLocks noGrp="1"/>
          </p:cNvSpPr>
          <p:nvPr>
            <p:ph type="body" sz="quarter" idx="26"/>
          </p:nvPr>
        </p:nvSpPr>
        <p:spPr>
          <a:xfrm>
            <a:off x="9526863" y="1928874"/>
            <a:ext cx="2161104" cy="940038"/>
          </a:xfrm>
        </p:spPr>
        <p:txBody>
          <a:bodyPr rIns="91440" anchor="b" anchorCtr="0"/>
          <a:lstStyle>
            <a:lvl1pPr algn="ctr">
              <a:defRPr sz="2000" b="0">
                <a:solidFill>
                  <a:srgbClr val="EE6C26"/>
                </a:solidFill>
                <a:latin typeface="+mj-lt"/>
              </a:defRPr>
            </a:lvl1pPr>
            <a:lvl2pPr marL="0" indent="0" algn="ctr">
              <a:buNone/>
              <a:defRPr sz="1200">
                <a:solidFill>
                  <a:schemeClr val="tx2"/>
                </a:solidFill>
              </a:defRPr>
            </a:lvl2pPr>
            <a:lvl3pPr algn="ctr">
              <a:defRPr/>
            </a:lvl3pPr>
            <a:lvl4pPr algn="ctr">
              <a:defRPr/>
            </a:lvl4pPr>
            <a:lvl5pPr algn="ctr">
              <a:defRPr/>
            </a:lvl5pPr>
          </a:lstStyle>
          <a:p>
            <a:pPr lvl="0"/>
            <a:r>
              <a:rPr lang="en-US"/>
              <a:t>Click to edit Master text styles</a:t>
            </a:r>
          </a:p>
        </p:txBody>
      </p:sp>
      <p:sp>
        <p:nvSpPr>
          <p:cNvPr id="3" name="Text Placeholder 31">
            <a:extLst>
              <a:ext uri="{FF2B5EF4-FFF2-40B4-BE49-F238E27FC236}">
                <a16:creationId xmlns:a16="http://schemas.microsoft.com/office/drawing/2014/main" id="{104D2EB8-360F-1512-645B-A1B5AE954F25}"/>
              </a:ext>
            </a:extLst>
          </p:cNvPr>
          <p:cNvSpPr>
            <a:spLocks noGrp="1"/>
          </p:cNvSpPr>
          <p:nvPr>
            <p:ph type="body" sz="quarter" idx="28"/>
          </p:nvPr>
        </p:nvSpPr>
        <p:spPr>
          <a:xfrm>
            <a:off x="2759740" y="1928874"/>
            <a:ext cx="2161104" cy="940038"/>
          </a:xfrm>
        </p:spPr>
        <p:txBody>
          <a:bodyPr rIns="91440" anchor="b" anchorCtr="0"/>
          <a:lstStyle>
            <a:lvl1pPr algn="ctr">
              <a:defRPr sz="2000" b="0">
                <a:solidFill>
                  <a:srgbClr val="2B660F"/>
                </a:solidFill>
                <a:latin typeface="+mj-lt"/>
              </a:defRPr>
            </a:lvl1pPr>
            <a:lvl2pPr marL="0" indent="0" algn="ctr">
              <a:buNone/>
              <a:defRPr sz="1200">
                <a:solidFill>
                  <a:schemeClr val="tx2"/>
                </a:solidFill>
              </a:defRPr>
            </a:lvl2pPr>
            <a:lvl3pPr algn="ctr">
              <a:defRPr/>
            </a:lvl3pPr>
            <a:lvl4pPr algn="ctr">
              <a:defRPr/>
            </a:lvl4pPr>
            <a:lvl5pPr algn="ctr">
              <a:defRPr/>
            </a:lvl5pPr>
          </a:lstStyle>
          <a:p>
            <a:pPr lvl="0"/>
            <a:r>
              <a:rPr lang="en-US"/>
              <a:t>Click to edit Master text styles</a:t>
            </a:r>
          </a:p>
        </p:txBody>
      </p:sp>
      <p:sp>
        <p:nvSpPr>
          <p:cNvPr id="4" name="Text Placeholder 31">
            <a:extLst>
              <a:ext uri="{FF2B5EF4-FFF2-40B4-BE49-F238E27FC236}">
                <a16:creationId xmlns:a16="http://schemas.microsoft.com/office/drawing/2014/main" id="{62716F3F-8545-C3AD-DE74-223356DA57D2}"/>
              </a:ext>
            </a:extLst>
          </p:cNvPr>
          <p:cNvSpPr>
            <a:spLocks noGrp="1"/>
          </p:cNvSpPr>
          <p:nvPr>
            <p:ph type="body" sz="quarter" idx="29"/>
          </p:nvPr>
        </p:nvSpPr>
        <p:spPr>
          <a:xfrm>
            <a:off x="7271154" y="1928874"/>
            <a:ext cx="2161104" cy="940038"/>
          </a:xfrm>
        </p:spPr>
        <p:txBody>
          <a:bodyPr rIns="91440" anchor="b" anchorCtr="0"/>
          <a:lstStyle>
            <a:lvl1pPr algn="ctr">
              <a:defRPr sz="2000" b="0">
                <a:solidFill>
                  <a:srgbClr val="3476C2"/>
                </a:solidFill>
                <a:latin typeface="+mj-lt"/>
              </a:defRPr>
            </a:lvl1pPr>
            <a:lvl2pPr marL="0" indent="0" algn="ctr">
              <a:buNone/>
              <a:defRPr sz="1200">
                <a:solidFill>
                  <a:schemeClr val="tx2"/>
                </a:solidFill>
              </a:defRPr>
            </a:lvl2pPr>
            <a:lvl3pPr algn="ctr">
              <a:defRPr/>
            </a:lvl3pPr>
            <a:lvl4pPr algn="ctr">
              <a:defRPr/>
            </a:lvl4pPr>
            <a:lvl5pPr algn="ctr">
              <a:defRPr/>
            </a:lvl5pPr>
          </a:lstStyle>
          <a:p>
            <a:pPr lvl="0"/>
            <a:r>
              <a:rPr lang="en-US"/>
              <a:t>Click to edit Master text styles</a:t>
            </a:r>
          </a:p>
        </p:txBody>
      </p:sp>
      <p:sp>
        <p:nvSpPr>
          <p:cNvPr id="13" name="Text Placeholder 12">
            <a:extLst>
              <a:ext uri="{FF2B5EF4-FFF2-40B4-BE49-F238E27FC236}">
                <a16:creationId xmlns:a16="http://schemas.microsoft.com/office/drawing/2014/main" id="{29D9F75A-F491-F816-6076-836525B860C9}"/>
              </a:ext>
            </a:extLst>
          </p:cNvPr>
          <p:cNvSpPr>
            <a:spLocks noGrp="1"/>
          </p:cNvSpPr>
          <p:nvPr>
            <p:ph type="body" sz="quarter" idx="30"/>
          </p:nvPr>
        </p:nvSpPr>
        <p:spPr>
          <a:xfrm>
            <a:off x="496888" y="3832577"/>
            <a:ext cx="2165350" cy="461962"/>
          </a:xfrm>
        </p:spPr>
        <p:txBody>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2">
            <a:extLst>
              <a:ext uri="{FF2B5EF4-FFF2-40B4-BE49-F238E27FC236}">
                <a16:creationId xmlns:a16="http://schemas.microsoft.com/office/drawing/2014/main" id="{BA7E14FC-7151-E0BE-7AFD-D2E2D62E77BF}"/>
              </a:ext>
            </a:extLst>
          </p:cNvPr>
          <p:cNvSpPr>
            <a:spLocks noGrp="1"/>
          </p:cNvSpPr>
          <p:nvPr>
            <p:ph type="body" sz="quarter" idx="31"/>
          </p:nvPr>
        </p:nvSpPr>
        <p:spPr>
          <a:xfrm>
            <a:off x="2759740" y="3832577"/>
            <a:ext cx="2165350" cy="461962"/>
          </a:xfrm>
        </p:spPr>
        <p:txBody>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Text Placeholder 12">
            <a:extLst>
              <a:ext uri="{FF2B5EF4-FFF2-40B4-BE49-F238E27FC236}">
                <a16:creationId xmlns:a16="http://schemas.microsoft.com/office/drawing/2014/main" id="{65E48B52-9006-142D-7F0F-E7718BFCB96C}"/>
              </a:ext>
            </a:extLst>
          </p:cNvPr>
          <p:cNvSpPr>
            <a:spLocks noGrp="1"/>
          </p:cNvSpPr>
          <p:nvPr>
            <p:ph type="body" sz="quarter" idx="32"/>
          </p:nvPr>
        </p:nvSpPr>
        <p:spPr>
          <a:xfrm>
            <a:off x="5011201" y="3832577"/>
            <a:ext cx="2165350" cy="461962"/>
          </a:xfrm>
        </p:spPr>
        <p:txBody>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Text Placeholder 12">
            <a:extLst>
              <a:ext uri="{FF2B5EF4-FFF2-40B4-BE49-F238E27FC236}">
                <a16:creationId xmlns:a16="http://schemas.microsoft.com/office/drawing/2014/main" id="{1B992765-5469-81A6-394B-1D35C789F828}"/>
              </a:ext>
            </a:extLst>
          </p:cNvPr>
          <p:cNvSpPr>
            <a:spLocks noGrp="1"/>
          </p:cNvSpPr>
          <p:nvPr>
            <p:ph type="body" sz="quarter" idx="33"/>
          </p:nvPr>
        </p:nvSpPr>
        <p:spPr>
          <a:xfrm>
            <a:off x="7266908" y="3832577"/>
            <a:ext cx="2165350" cy="461962"/>
          </a:xfrm>
        </p:spPr>
        <p:txBody>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Text Placeholder 12">
            <a:extLst>
              <a:ext uri="{FF2B5EF4-FFF2-40B4-BE49-F238E27FC236}">
                <a16:creationId xmlns:a16="http://schemas.microsoft.com/office/drawing/2014/main" id="{4C86F0EB-4936-76A8-9E93-08E6C3DDDFFB}"/>
              </a:ext>
            </a:extLst>
          </p:cNvPr>
          <p:cNvSpPr>
            <a:spLocks noGrp="1"/>
          </p:cNvSpPr>
          <p:nvPr>
            <p:ph type="body" sz="quarter" idx="34"/>
          </p:nvPr>
        </p:nvSpPr>
        <p:spPr>
          <a:xfrm>
            <a:off x="9522617" y="3832577"/>
            <a:ext cx="2165350" cy="461962"/>
          </a:xfrm>
        </p:spPr>
        <p:txBody>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Shape 8">
            <a:extLst>
              <a:ext uri="{FF2B5EF4-FFF2-40B4-BE49-F238E27FC236}">
                <a16:creationId xmlns:a16="http://schemas.microsoft.com/office/drawing/2014/main" id="{7CB0223B-81DF-610B-B34E-684E8E3D09A2}"/>
              </a:ext>
            </a:extLst>
          </p:cNvPr>
          <p:cNvSpPr/>
          <p:nvPr userDrawn="1"/>
        </p:nvSpPr>
        <p:spPr>
          <a:xfrm>
            <a:off x="4816214" y="3119144"/>
            <a:ext cx="2559570" cy="463201"/>
          </a:xfrm>
          <a:custGeom>
            <a:avLst/>
            <a:gdLst>
              <a:gd name="connsiteX0" fmla="*/ 0 w 2364087"/>
              <a:gd name="connsiteY0" fmla="*/ 0 h 427825"/>
              <a:gd name="connsiteX1" fmla="*/ 568520 w 2364087"/>
              <a:gd name="connsiteY1" fmla="*/ 0 h 427825"/>
              <a:gd name="connsiteX2" fmla="*/ 959593 w 2364087"/>
              <a:gd name="connsiteY2" fmla="*/ 0 h 427825"/>
              <a:gd name="connsiteX3" fmla="*/ 1403871 w 2364087"/>
              <a:gd name="connsiteY3" fmla="*/ 0 h 427825"/>
              <a:gd name="connsiteX4" fmla="*/ 1796191 w 2364087"/>
              <a:gd name="connsiteY4" fmla="*/ 0 h 427825"/>
              <a:gd name="connsiteX5" fmla="*/ 2075586 w 2364087"/>
              <a:gd name="connsiteY5" fmla="*/ 0 h 427825"/>
              <a:gd name="connsiteX6" fmla="*/ 2083064 w 2364087"/>
              <a:gd name="connsiteY6" fmla="*/ 0 h 427825"/>
              <a:gd name="connsiteX7" fmla="*/ 2364087 w 2364087"/>
              <a:gd name="connsiteY7" fmla="*/ 213913 h 427825"/>
              <a:gd name="connsiteX8" fmla="*/ 2083064 w 2364087"/>
              <a:gd name="connsiteY8" fmla="*/ 427825 h 427825"/>
              <a:gd name="connsiteX9" fmla="*/ 2075586 w 2364087"/>
              <a:gd name="connsiteY9" fmla="*/ 427825 h 427825"/>
              <a:gd name="connsiteX10" fmla="*/ 0 w 2364087"/>
              <a:gd name="connsiteY10" fmla="*/ 427825 h 427825"/>
              <a:gd name="connsiteX11" fmla="*/ 281023 w 2364087"/>
              <a:gd name="connsiteY11" fmla="*/ 213913 h 42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4087" h="427825">
                <a:moveTo>
                  <a:pt x="0" y="0"/>
                </a:moveTo>
                <a:lnTo>
                  <a:pt x="568520" y="0"/>
                </a:lnTo>
                <a:lnTo>
                  <a:pt x="959593" y="0"/>
                </a:lnTo>
                <a:lnTo>
                  <a:pt x="1403871" y="0"/>
                </a:lnTo>
                <a:lnTo>
                  <a:pt x="1796191" y="0"/>
                </a:lnTo>
                <a:lnTo>
                  <a:pt x="2075586" y="0"/>
                </a:lnTo>
                <a:lnTo>
                  <a:pt x="2083064" y="0"/>
                </a:lnTo>
                <a:lnTo>
                  <a:pt x="2364087" y="213913"/>
                </a:lnTo>
                <a:lnTo>
                  <a:pt x="2083064" y="427825"/>
                </a:lnTo>
                <a:lnTo>
                  <a:pt x="2075586" y="427825"/>
                </a:lnTo>
                <a:lnTo>
                  <a:pt x="0" y="427825"/>
                </a:lnTo>
                <a:lnTo>
                  <a:pt x="281023" y="213913"/>
                </a:lnTo>
                <a:close/>
              </a:path>
            </a:pathLst>
          </a:custGeom>
          <a:solidFill>
            <a:srgbClr val="ED9F0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rtlCol="0" anchor="ctr">
            <a:noAutofit/>
          </a:bodyPr>
          <a:lstStyle/>
          <a:p>
            <a:pPr algn="ctr"/>
            <a:endParaRPr lang="en-US">
              <a:latin typeface="Gilroy Medium" panose="00000600000000000000" pitchFamily="50" charset="0"/>
            </a:endParaRPr>
          </a:p>
        </p:txBody>
      </p:sp>
      <p:sp>
        <p:nvSpPr>
          <p:cNvPr id="12" name="Text Placeholder 13">
            <a:extLst>
              <a:ext uri="{FF2B5EF4-FFF2-40B4-BE49-F238E27FC236}">
                <a16:creationId xmlns:a16="http://schemas.microsoft.com/office/drawing/2014/main" id="{6824D7A2-0A2F-B7D0-A97A-A422D087D52A}"/>
              </a:ext>
            </a:extLst>
          </p:cNvPr>
          <p:cNvSpPr>
            <a:spLocks noGrp="1"/>
          </p:cNvSpPr>
          <p:nvPr>
            <p:ph type="body" sz="quarter" idx="35"/>
          </p:nvPr>
        </p:nvSpPr>
        <p:spPr>
          <a:xfrm>
            <a:off x="4920843" y="3119438"/>
            <a:ext cx="2045441" cy="461962"/>
          </a:xfrm>
        </p:spPr>
        <p:txBody>
          <a:bodyPr lIns="182880" anchor="ctr" anchorCtr="0"/>
          <a:lstStyle>
            <a:lvl1pPr algn="ctr">
              <a:defRPr sz="2000" b="0">
                <a:solidFill>
                  <a:schemeClr val="bg1"/>
                </a:solidFill>
                <a:latin typeface="+mj-lt"/>
              </a:defRPr>
            </a:lvl1pPr>
          </a:lstStyle>
          <a:p>
            <a:pPr lvl="0"/>
            <a:r>
              <a:rPr lang="en-US"/>
              <a:t>Click to edit Master text styles</a:t>
            </a:r>
          </a:p>
        </p:txBody>
      </p:sp>
    </p:spTree>
    <p:extLst>
      <p:ext uri="{BB962C8B-B14F-4D97-AF65-F5344CB8AC3E}">
        <p14:creationId xmlns:p14="http://schemas.microsoft.com/office/powerpoint/2010/main" val="3718669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lor Divider - Food">
    <p:bg>
      <p:bgPr>
        <a:solidFill>
          <a:schemeClr val="accent6"/>
        </a:solidFill>
        <a:effectLst/>
      </p:bgPr>
    </p:bg>
    <p:spTree>
      <p:nvGrpSpPr>
        <p:cNvPr id="1" name=""/>
        <p:cNvGrpSpPr/>
        <p:nvPr/>
      </p:nvGrpSpPr>
      <p:grpSpPr>
        <a:xfrm>
          <a:off x="0" y="0"/>
          <a:ext cx="0" cy="0"/>
          <a:chOff x="0" y="0"/>
          <a:chExt cx="0" cy="0"/>
        </a:xfrm>
      </p:grpSpPr>
      <p:sp>
        <p:nvSpPr>
          <p:cNvPr id="104" name="Title 1"/>
          <p:cNvSpPr>
            <a:spLocks noGrp="1"/>
          </p:cNvSpPr>
          <p:nvPr>
            <p:ph type="ctrTitle" hasCustomPrompt="1"/>
          </p:nvPr>
        </p:nvSpPr>
        <p:spPr>
          <a:xfrm>
            <a:off x="304796" y="2286596"/>
            <a:ext cx="11582402" cy="2284807"/>
          </a:xfrm>
          <a:prstGeom prst="rect">
            <a:avLst/>
          </a:prstGeom>
        </p:spPr>
        <p:txBody>
          <a:bodyPr vert="horz" lIns="0" tIns="0" rIns="0" bIns="0" rtlCol="0" anchor="ctr" anchorCtr="0">
            <a:noAutofit/>
          </a:bodyPr>
          <a:lstStyle>
            <a:lvl1pPr algn="ctr">
              <a:defRPr lang="en-US" sz="7200" dirty="0">
                <a:solidFill>
                  <a:schemeClr val="accent5"/>
                </a:solidFill>
              </a:defRPr>
            </a:lvl1pPr>
          </a:lstStyle>
          <a:p>
            <a:pPr lvl="0">
              <a:lnSpc>
                <a:spcPts val="7900"/>
              </a:lnSpc>
            </a:pPr>
            <a:r>
              <a:rPr lang="en-US"/>
              <a:t>Divider Slide</a:t>
            </a:r>
          </a:p>
        </p:txBody>
      </p:sp>
      <p:sp>
        <p:nvSpPr>
          <p:cNvPr id="2" name="TextBox 1">
            <a:extLst>
              <a:ext uri="{FF2B5EF4-FFF2-40B4-BE49-F238E27FC236}">
                <a16:creationId xmlns:a16="http://schemas.microsoft.com/office/drawing/2014/main" id="{AD3E65F5-972D-3712-BDE9-429849440845}"/>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accent5"/>
                </a:solidFill>
                <a:latin typeface="Gilroy Medium" panose="00000600000000000000" pitchFamily="50" charset="0"/>
              </a:rPr>
              <a:pPr algn="r"/>
              <a:t>‹#›</a:t>
            </a:fld>
            <a:endParaRPr lang="en-US" sz="1350">
              <a:solidFill>
                <a:schemeClr val="accent5"/>
              </a:solidFill>
              <a:latin typeface="Gilroy Medium" panose="00000600000000000000" pitchFamily="50" charset="0"/>
            </a:endParaRPr>
          </a:p>
        </p:txBody>
      </p:sp>
      <p:sp>
        <p:nvSpPr>
          <p:cNvPr id="3" name="TextBox 2">
            <a:extLst>
              <a:ext uri="{FF2B5EF4-FFF2-40B4-BE49-F238E27FC236}">
                <a16:creationId xmlns:a16="http://schemas.microsoft.com/office/drawing/2014/main" id="{17E11966-EFAB-B202-85DC-CA09C5AA4111}"/>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chemeClr val="accent5"/>
                </a:solidFill>
                <a:latin typeface="Gilroy Medium" panose="00000600000000000000" pitchFamily="50" charset="0"/>
              </a:rPr>
              <a:t>CONFIDENTIAL</a:t>
            </a:r>
          </a:p>
        </p:txBody>
      </p:sp>
      <p:grpSp>
        <p:nvGrpSpPr>
          <p:cNvPr id="4" name="Group 3">
            <a:extLst>
              <a:ext uri="{FF2B5EF4-FFF2-40B4-BE49-F238E27FC236}">
                <a16:creationId xmlns:a16="http://schemas.microsoft.com/office/drawing/2014/main" id="{14A42F8D-FD45-1020-AE77-8199A0C7654E}"/>
              </a:ext>
            </a:extLst>
          </p:cNvPr>
          <p:cNvGrpSpPr/>
          <p:nvPr userDrawn="1"/>
        </p:nvGrpSpPr>
        <p:grpSpPr>
          <a:xfrm>
            <a:off x="0" y="-1204486"/>
            <a:ext cx="12192000" cy="942190"/>
            <a:chOff x="22178" y="-2107474"/>
            <a:chExt cx="12173146" cy="1410050"/>
          </a:xfrm>
        </p:grpSpPr>
        <p:sp>
          <p:nvSpPr>
            <p:cNvPr id="5" name="Rectangle 4">
              <a:extLst>
                <a:ext uri="{FF2B5EF4-FFF2-40B4-BE49-F238E27FC236}">
                  <a16:creationId xmlns:a16="http://schemas.microsoft.com/office/drawing/2014/main" id="{F719D273-2584-873C-0535-6C85EA591315}"/>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6" name="Rectangle 5">
              <a:extLst>
                <a:ext uri="{FF2B5EF4-FFF2-40B4-BE49-F238E27FC236}">
                  <a16:creationId xmlns:a16="http://schemas.microsoft.com/office/drawing/2014/main" id="{CB577CC8-E137-F371-4009-884CF36161C4}"/>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7" name="Rectangle 6">
              <a:extLst>
                <a:ext uri="{FF2B5EF4-FFF2-40B4-BE49-F238E27FC236}">
                  <a16:creationId xmlns:a16="http://schemas.microsoft.com/office/drawing/2014/main" id="{D4CAC497-AF23-588E-91F9-154DE741A891}"/>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8" name="Rectangle 7">
              <a:extLst>
                <a:ext uri="{FF2B5EF4-FFF2-40B4-BE49-F238E27FC236}">
                  <a16:creationId xmlns:a16="http://schemas.microsoft.com/office/drawing/2014/main" id="{07BEA982-B3FB-D392-3292-2CA950BD90F0}"/>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9" name="Rectangle 8">
              <a:extLst>
                <a:ext uri="{FF2B5EF4-FFF2-40B4-BE49-F238E27FC236}">
                  <a16:creationId xmlns:a16="http://schemas.microsoft.com/office/drawing/2014/main" id="{26EBD14B-3DDF-E332-200E-E7308C2C1AE0}"/>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0" name="Rectangle 9">
              <a:extLst>
                <a:ext uri="{FF2B5EF4-FFF2-40B4-BE49-F238E27FC236}">
                  <a16:creationId xmlns:a16="http://schemas.microsoft.com/office/drawing/2014/main" id="{460B773D-90CF-5739-25AD-7F426773B3F3}"/>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1" name="Rectangle 10">
              <a:extLst>
                <a:ext uri="{FF2B5EF4-FFF2-40B4-BE49-F238E27FC236}">
                  <a16:creationId xmlns:a16="http://schemas.microsoft.com/office/drawing/2014/main" id="{BED92367-2C65-6CBC-746B-98FEA4E55E5A}"/>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2" name="Rectangle 11">
              <a:extLst>
                <a:ext uri="{FF2B5EF4-FFF2-40B4-BE49-F238E27FC236}">
                  <a16:creationId xmlns:a16="http://schemas.microsoft.com/office/drawing/2014/main" id="{AD90E16E-CE31-49A7-461B-D7A0B24E83A2}"/>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3" name="Rectangle 12">
              <a:extLst>
                <a:ext uri="{FF2B5EF4-FFF2-40B4-BE49-F238E27FC236}">
                  <a16:creationId xmlns:a16="http://schemas.microsoft.com/office/drawing/2014/main" id="{71C10AC1-0A43-8631-16CD-7764F1C7857E}"/>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4" name="Rectangle 13">
              <a:extLst>
                <a:ext uri="{FF2B5EF4-FFF2-40B4-BE49-F238E27FC236}">
                  <a16:creationId xmlns:a16="http://schemas.microsoft.com/office/drawing/2014/main" id="{843EA04E-7926-0CA3-309A-E149CA3360E5}"/>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5" name="Rectangle 14">
              <a:extLst>
                <a:ext uri="{FF2B5EF4-FFF2-40B4-BE49-F238E27FC236}">
                  <a16:creationId xmlns:a16="http://schemas.microsoft.com/office/drawing/2014/main" id="{9C0F44EE-08C7-80E6-562B-899667C69CFD}"/>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6" name="Rectangle 15">
              <a:extLst>
                <a:ext uri="{FF2B5EF4-FFF2-40B4-BE49-F238E27FC236}">
                  <a16:creationId xmlns:a16="http://schemas.microsoft.com/office/drawing/2014/main" id="{CCA233AD-D8F8-1A88-D470-F569F2A1D8FC}"/>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7" name="Rectangle 16">
              <a:extLst>
                <a:ext uri="{FF2B5EF4-FFF2-40B4-BE49-F238E27FC236}">
                  <a16:creationId xmlns:a16="http://schemas.microsoft.com/office/drawing/2014/main" id="{970B00F3-F0B6-5650-606A-C84EE3FFD33A}"/>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8" name="Rectangle 17">
              <a:extLst>
                <a:ext uri="{FF2B5EF4-FFF2-40B4-BE49-F238E27FC236}">
                  <a16:creationId xmlns:a16="http://schemas.microsoft.com/office/drawing/2014/main" id="{6DE820D6-2006-4CDA-7018-0C4035E26697}"/>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9" name="Rectangle 18">
              <a:extLst>
                <a:ext uri="{FF2B5EF4-FFF2-40B4-BE49-F238E27FC236}">
                  <a16:creationId xmlns:a16="http://schemas.microsoft.com/office/drawing/2014/main" id="{F17D2BBE-9F1F-FCFD-9C6A-89EDE2831FFD}"/>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spTree>
    <p:extLst>
      <p:ext uri="{BB962C8B-B14F-4D97-AF65-F5344CB8AC3E}">
        <p14:creationId xmlns:p14="http://schemas.microsoft.com/office/powerpoint/2010/main" val="28002570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ocess Infographic">
    <p:spTree>
      <p:nvGrpSpPr>
        <p:cNvPr id="1" name=""/>
        <p:cNvGrpSpPr/>
        <p:nvPr/>
      </p:nvGrpSpPr>
      <p:grpSpPr>
        <a:xfrm>
          <a:off x="0" y="0"/>
          <a:ext cx="0" cy="0"/>
          <a:chOff x="0" y="0"/>
          <a:chExt cx="0" cy="0"/>
        </a:xfrm>
      </p:grpSpPr>
      <p:sp>
        <p:nvSpPr>
          <p:cNvPr id="46" name="Freeform 70">
            <a:extLst>
              <a:ext uri="{FF2B5EF4-FFF2-40B4-BE49-F238E27FC236}">
                <a16:creationId xmlns:a16="http://schemas.microsoft.com/office/drawing/2014/main" id="{D5EE4931-6768-D7C6-B027-6E2083949137}"/>
              </a:ext>
            </a:extLst>
          </p:cNvPr>
          <p:cNvSpPr>
            <a:spLocks noChangeArrowheads="1"/>
          </p:cNvSpPr>
          <p:nvPr userDrawn="1"/>
        </p:nvSpPr>
        <p:spPr bwMode="auto">
          <a:xfrm>
            <a:off x="9767053" y="2794110"/>
            <a:ext cx="2103795" cy="2592127"/>
          </a:xfrm>
          <a:prstGeom prst="roundRect">
            <a:avLst>
              <a:gd name="adj" fmla="val 4872"/>
            </a:avLst>
          </a:prstGeom>
          <a:solidFill>
            <a:srgbClr val="EE6D26"/>
          </a:solidFill>
          <a:ln>
            <a:noFill/>
          </a:ln>
          <a:effectLst/>
        </p:spPr>
        <p:txBody>
          <a:bodyPr wrap="none" anchor="ctr"/>
          <a:lstStyle/>
          <a:p>
            <a:endParaRPr lang="en-US" sz="900">
              <a:latin typeface="+mn-lt"/>
            </a:endParaRPr>
          </a:p>
        </p:txBody>
      </p:sp>
      <p:sp>
        <p:nvSpPr>
          <p:cNvPr id="45" name="Freeform 70">
            <a:extLst>
              <a:ext uri="{FF2B5EF4-FFF2-40B4-BE49-F238E27FC236}">
                <a16:creationId xmlns:a16="http://schemas.microsoft.com/office/drawing/2014/main" id="{5C7026B2-F8D8-FAB2-1088-B31F96540BE3}"/>
              </a:ext>
            </a:extLst>
          </p:cNvPr>
          <p:cNvSpPr>
            <a:spLocks noChangeArrowheads="1"/>
          </p:cNvSpPr>
          <p:nvPr userDrawn="1"/>
        </p:nvSpPr>
        <p:spPr bwMode="auto">
          <a:xfrm>
            <a:off x="6750804" y="2794110"/>
            <a:ext cx="2103795" cy="2592127"/>
          </a:xfrm>
          <a:prstGeom prst="roundRect">
            <a:avLst>
              <a:gd name="adj" fmla="val 4872"/>
            </a:avLst>
          </a:prstGeom>
          <a:solidFill>
            <a:srgbClr val="3477C2"/>
          </a:solidFill>
          <a:ln>
            <a:noFill/>
          </a:ln>
          <a:effectLst/>
        </p:spPr>
        <p:txBody>
          <a:bodyPr wrap="none" anchor="ctr"/>
          <a:lstStyle/>
          <a:p>
            <a:endParaRPr lang="en-US" sz="900">
              <a:latin typeface="+mn-lt"/>
            </a:endParaRPr>
          </a:p>
        </p:txBody>
      </p:sp>
      <p:sp>
        <p:nvSpPr>
          <p:cNvPr id="44" name="Freeform 70">
            <a:extLst>
              <a:ext uri="{FF2B5EF4-FFF2-40B4-BE49-F238E27FC236}">
                <a16:creationId xmlns:a16="http://schemas.microsoft.com/office/drawing/2014/main" id="{5186F264-49D3-4090-823A-02893CD72C91}"/>
              </a:ext>
            </a:extLst>
          </p:cNvPr>
          <p:cNvSpPr>
            <a:spLocks noChangeArrowheads="1"/>
          </p:cNvSpPr>
          <p:nvPr userDrawn="1"/>
        </p:nvSpPr>
        <p:spPr bwMode="auto">
          <a:xfrm>
            <a:off x="3731250" y="2794110"/>
            <a:ext cx="2103795" cy="2592127"/>
          </a:xfrm>
          <a:prstGeom prst="roundRect">
            <a:avLst>
              <a:gd name="adj" fmla="val 4872"/>
            </a:avLst>
          </a:prstGeom>
          <a:solidFill>
            <a:srgbClr val="ED9F0A"/>
          </a:solidFill>
          <a:ln>
            <a:noFill/>
          </a:ln>
          <a:effectLst/>
        </p:spPr>
        <p:txBody>
          <a:bodyPr wrap="none" anchor="ctr"/>
          <a:lstStyle/>
          <a:p>
            <a:endParaRPr lang="en-US" sz="900">
              <a:latin typeface="+mn-lt"/>
            </a:endParaRPr>
          </a:p>
        </p:txBody>
      </p:sp>
      <p:sp>
        <p:nvSpPr>
          <p:cNvPr id="6" name="Text Placeholder 3">
            <a:extLst>
              <a:ext uri="{FF2B5EF4-FFF2-40B4-BE49-F238E27FC236}">
                <a16:creationId xmlns:a16="http://schemas.microsoft.com/office/drawing/2014/main" id="{9BE8DAE2-BD49-4694-A73D-9CC18C669459}"/>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7" name="Title 1">
            <a:extLst>
              <a:ext uri="{FF2B5EF4-FFF2-40B4-BE49-F238E27FC236}">
                <a16:creationId xmlns:a16="http://schemas.microsoft.com/office/drawing/2014/main" id="{E848783A-CDBC-A2A8-0CA7-404193BEBCE5}"/>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3" name="Freeform 70">
            <a:extLst>
              <a:ext uri="{FF2B5EF4-FFF2-40B4-BE49-F238E27FC236}">
                <a16:creationId xmlns:a16="http://schemas.microsoft.com/office/drawing/2014/main" id="{AC3006C4-BF8C-8B98-57E0-4C75052BF3A9}"/>
              </a:ext>
            </a:extLst>
          </p:cNvPr>
          <p:cNvSpPr>
            <a:spLocks noChangeArrowheads="1"/>
          </p:cNvSpPr>
          <p:nvPr userDrawn="1"/>
        </p:nvSpPr>
        <p:spPr bwMode="auto">
          <a:xfrm>
            <a:off x="717636" y="2794110"/>
            <a:ext cx="2103795" cy="2592127"/>
          </a:xfrm>
          <a:prstGeom prst="roundRect">
            <a:avLst>
              <a:gd name="adj" fmla="val 4872"/>
            </a:avLst>
          </a:prstGeom>
          <a:solidFill>
            <a:srgbClr val="5D910D"/>
          </a:solidFill>
          <a:ln>
            <a:solidFill>
              <a:srgbClr val="EC9F0B"/>
            </a:solidFill>
          </a:ln>
          <a:effectLst/>
        </p:spPr>
        <p:txBody>
          <a:bodyPr wrap="none" anchor="ctr"/>
          <a:lstStyle/>
          <a:p>
            <a:endParaRPr lang="en-US" sz="900">
              <a:latin typeface="+mn-lt"/>
            </a:endParaRPr>
          </a:p>
        </p:txBody>
      </p:sp>
      <p:sp>
        <p:nvSpPr>
          <p:cNvPr id="32" name="Text Placeholder 31">
            <a:extLst>
              <a:ext uri="{FF2B5EF4-FFF2-40B4-BE49-F238E27FC236}">
                <a16:creationId xmlns:a16="http://schemas.microsoft.com/office/drawing/2014/main" id="{1C4BDBAB-14DB-197F-8EA1-A4026CDC500C}"/>
              </a:ext>
            </a:extLst>
          </p:cNvPr>
          <p:cNvSpPr>
            <a:spLocks noGrp="1"/>
          </p:cNvSpPr>
          <p:nvPr>
            <p:ph type="body" sz="quarter" idx="13"/>
          </p:nvPr>
        </p:nvSpPr>
        <p:spPr>
          <a:xfrm>
            <a:off x="830263" y="2892425"/>
            <a:ext cx="1866900" cy="2367638"/>
          </a:xfrm>
        </p:spPr>
        <p:txBody>
          <a:bodyPr/>
          <a:lstStyle>
            <a:lvl1pPr algn="ctr">
              <a:defRPr sz="1400" b="1">
                <a:solidFill>
                  <a:schemeClr val="bg1"/>
                </a:solidFill>
                <a:latin typeface="+mn-lt"/>
              </a:defRPr>
            </a:lvl1pPr>
            <a:lvl2pPr marL="0" indent="0" algn="ctr">
              <a:buNone/>
              <a:defRPr sz="1200">
                <a:solidFill>
                  <a:schemeClr val="bg1"/>
                </a:solidFill>
                <a:latin typeface="+mn-lt"/>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33" name="Text Placeholder 31">
            <a:extLst>
              <a:ext uri="{FF2B5EF4-FFF2-40B4-BE49-F238E27FC236}">
                <a16:creationId xmlns:a16="http://schemas.microsoft.com/office/drawing/2014/main" id="{C3DFAD5D-F262-E524-900F-B81C0FA826EE}"/>
              </a:ext>
            </a:extLst>
          </p:cNvPr>
          <p:cNvSpPr>
            <a:spLocks noGrp="1"/>
          </p:cNvSpPr>
          <p:nvPr>
            <p:ph type="body" sz="quarter" idx="14"/>
          </p:nvPr>
        </p:nvSpPr>
        <p:spPr>
          <a:xfrm>
            <a:off x="3848324" y="2892425"/>
            <a:ext cx="1866900" cy="2367638"/>
          </a:xfrm>
        </p:spPr>
        <p:txBody>
          <a:bodyPr/>
          <a:lstStyle>
            <a:lvl1pPr algn="ctr">
              <a:defRPr sz="1400" b="1">
                <a:solidFill>
                  <a:schemeClr val="bg1"/>
                </a:solidFill>
                <a:latin typeface="+mn-lt"/>
              </a:defRPr>
            </a:lvl1pPr>
            <a:lvl2pPr marL="0" indent="0" algn="ctr">
              <a:buNone/>
              <a:defRPr sz="1200">
                <a:solidFill>
                  <a:schemeClr val="bg1"/>
                </a:solidFill>
                <a:latin typeface="+mn-lt"/>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34" name="Text Placeholder 31">
            <a:extLst>
              <a:ext uri="{FF2B5EF4-FFF2-40B4-BE49-F238E27FC236}">
                <a16:creationId xmlns:a16="http://schemas.microsoft.com/office/drawing/2014/main" id="{8F99D252-4EB7-03DB-8C58-53B69DD87611}"/>
              </a:ext>
            </a:extLst>
          </p:cNvPr>
          <p:cNvSpPr>
            <a:spLocks noGrp="1"/>
          </p:cNvSpPr>
          <p:nvPr>
            <p:ph type="body" sz="quarter" idx="15"/>
          </p:nvPr>
        </p:nvSpPr>
        <p:spPr>
          <a:xfrm>
            <a:off x="6869251" y="2892425"/>
            <a:ext cx="1866900" cy="2367638"/>
          </a:xfrm>
        </p:spPr>
        <p:txBody>
          <a:bodyPr/>
          <a:lstStyle>
            <a:lvl1pPr algn="ctr">
              <a:defRPr sz="1400" b="1">
                <a:solidFill>
                  <a:schemeClr val="bg1"/>
                </a:solidFill>
                <a:latin typeface="+mn-lt"/>
              </a:defRPr>
            </a:lvl1pPr>
            <a:lvl2pPr marL="0" indent="0" algn="ctr">
              <a:buNone/>
              <a:defRPr sz="1200">
                <a:solidFill>
                  <a:schemeClr val="bg1"/>
                </a:solidFill>
                <a:latin typeface="+mn-lt"/>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35" name="Text Placeholder 31">
            <a:extLst>
              <a:ext uri="{FF2B5EF4-FFF2-40B4-BE49-F238E27FC236}">
                <a16:creationId xmlns:a16="http://schemas.microsoft.com/office/drawing/2014/main" id="{A2DE66A0-1FC8-776D-2462-D49E64DC1A70}"/>
              </a:ext>
            </a:extLst>
          </p:cNvPr>
          <p:cNvSpPr>
            <a:spLocks noGrp="1"/>
          </p:cNvSpPr>
          <p:nvPr>
            <p:ph type="body" sz="quarter" idx="16"/>
          </p:nvPr>
        </p:nvSpPr>
        <p:spPr>
          <a:xfrm>
            <a:off x="9901852" y="2892425"/>
            <a:ext cx="1866900" cy="2367638"/>
          </a:xfrm>
        </p:spPr>
        <p:txBody>
          <a:bodyPr/>
          <a:lstStyle>
            <a:lvl1pPr algn="ctr">
              <a:defRPr sz="1400" b="1">
                <a:solidFill>
                  <a:schemeClr val="bg1"/>
                </a:solidFill>
                <a:latin typeface="+mn-lt"/>
              </a:defRPr>
            </a:lvl1pPr>
            <a:lvl2pPr marL="0" indent="0" algn="ctr">
              <a:buNone/>
              <a:defRPr sz="1200">
                <a:solidFill>
                  <a:schemeClr val="bg1"/>
                </a:solidFill>
                <a:latin typeface="+mn-lt"/>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40" name="Picture Placeholder 36">
            <a:extLst>
              <a:ext uri="{FF2B5EF4-FFF2-40B4-BE49-F238E27FC236}">
                <a16:creationId xmlns:a16="http://schemas.microsoft.com/office/drawing/2014/main" id="{D08A5CBB-3497-CA70-D127-FA55FDAC516B}"/>
              </a:ext>
            </a:extLst>
          </p:cNvPr>
          <p:cNvSpPr>
            <a:spLocks noGrp="1"/>
          </p:cNvSpPr>
          <p:nvPr>
            <p:ph type="pic" sz="quarter" idx="20"/>
          </p:nvPr>
        </p:nvSpPr>
        <p:spPr>
          <a:xfrm>
            <a:off x="10492402" y="1997210"/>
            <a:ext cx="685800" cy="687387"/>
          </a:xfrm>
        </p:spPr>
        <p:txBody>
          <a:bodyPr anchor="ctr" anchorCtr="0"/>
          <a:lstStyle>
            <a:lvl1pPr algn="ctr">
              <a:defRPr sz="1050">
                <a:latin typeface="Gilroy Medium" panose="00000600000000000000" pitchFamily="50" charset="0"/>
              </a:defRPr>
            </a:lvl1pPr>
          </a:lstStyle>
          <a:p>
            <a:r>
              <a:rPr lang="en-US"/>
              <a:t>Click icon to add picture</a:t>
            </a:r>
          </a:p>
        </p:txBody>
      </p:sp>
      <p:cxnSp>
        <p:nvCxnSpPr>
          <p:cNvPr id="50" name="Connector: Elbow 49">
            <a:extLst>
              <a:ext uri="{FF2B5EF4-FFF2-40B4-BE49-F238E27FC236}">
                <a16:creationId xmlns:a16="http://schemas.microsoft.com/office/drawing/2014/main" id="{29B0CE01-1AEF-7DC2-5A09-00BFA065DFED}"/>
              </a:ext>
            </a:extLst>
          </p:cNvPr>
          <p:cNvCxnSpPr>
            <a:cxnSpLocks/>
          </p:cNvCxnSpPr>
          <p:nvPr userDrawn="1"/>
        </p:nvCxnSpPr>
        <p:spPr>
          <a:xfrm rot="16200000" flipV="1">
            <a:off x="6282073" y="-2841222"/>
            <a:ext cx="12700" cy="9049417"/>
          </a:xfrm>
          <a:prstGeom prst="bentConnector3">
            <a:avLst>
              <a:gd name="adj1" fmla="val 1800000"/>
            </a:avLst>
          </a:prstGeom>
          <a:ln w="22225">
            <a:solidFill>
              <a:srgbClr val="02355A"/>
            </a:solidFill>
            <a:headEnd type="oval" w="lg" len="lg"/>
            <a:tailEnd type="triangle"/>
          </a:ln>
        </p:spPr>
        <p:style>
          <a:lnRef idx="1">
            <a:schemeClr val="accent1"/>
          </a:lnRef>
          <a:fillRef idx="0">
            <a:schemeClr val="accent1"/>
          </a:fillRef>
          <a:effectRef idx="0">
            <a:schemeClr val="accent1"/>
          </a:effectRef>
          <a:fontRef idx="minor">
            <a:schemeClr val="tx1"/>
          </a:fontRef>
        </p:style>
      </p:cxnSp>
      <p:cxnSp>
        <p:nvCxnSpPr>
          <p:cNvPr id="55" name="Connector: Elbow 54">
            <a:extLst>
              <a:ext uri="{FF2B5EF4-FFF2-40B4-BE49-F238E27FC236}">
                <a16:creationId xmlns:a16="http://schemas.microsoft.com/office/drawing/2014/main" id="{058BB28F-B3C4-241F-51D9-6B9A6C5D832E}"/>
              </a:ext>
            </a:extLst>
          </p:cNvPr>
          <p:cNvCxnSpPr>
            <a:cxnSpLocks/>
          </p:cNvCxnSpPr>
          <p:nvPr userDrawn="1"/>
        </p:nvCxnSpPr>
        <p:spPr>
          <a:xfrm rot="16200000" flipH="1">
            <a:off x="6294244" y="1124443"/>
            <a:ext cx="12700" cy="9049417"/>
          </a:xfrm>
          <a:prstGeom prst="bentConnector3">
            <a:avLst>
              <a:gd name="adj1" fmla="val 2769236"/>
            </a:avLst>
          </a:prstGeom>
          <a:ln w="22225" cap="rnd">
            <a:solidFill>
              <a:srgbClr val="02355A"/>
            </a:solidFill>
            <a:headEnd type="oval" w="lg" len="lg"/>
            <a:tailEnd type="triangle"/>
          </a:ln>
        </p:spPr>
        <p:style>
          <a:lnRef idx="1">
            <a:schemeClr val="accent1"/>
          </a:lnRef>
          <a:fillRef idx="0">
            <a:schemeClr val="accent1"/>
          </a:fillRef>
          <a:effectRef idx="0">
            <a:schemeClr val="accent1"/>
          </a:effectRef>
          <a:fontRef idx="minor">
            <a:schemeClr val="tx1"/>
          </a:fontRef>
        </p:style>
      </p:cxnSp>
      <p:sp>
        <p:nvSpPr>
          <p:cNvPr id="8" name="Picture Placeholder 36">
            <a:extLst>
              <a:ext uri="{FF2B5EF4-FFF2-40B4-BE49-F238E27FC236}">
                <a16:creationId xmlns:a16="http://schemas.microsoft.com/office/drawing/2014/main" id="{9713158F-8810-66D4-768E-CBBC238CE34A}"/>
              </a:ext>
            </a:extLst>
          </p:cNvPr>
          <p:cNvSpPr>
            <a:spLocks noGrp="1"/>
          </p:cNvSpPr>
          <p:nvPr>
            <p:ph type="pic" sz="quarter" idx="21"/>
          </p:nvPr>
        </p:nvSpPr>
        <p:spPr>
          <a:xfrm>
            <a:off x="7467848" y="1997210"/>
            <a:ext cx="685800" cy="687387"/>
          </a:xfrm>
        </p:spPr>
        <p:txBody>
          <a:bodyPr anchor="ctr" anchorCtr="0"/>
          <a:lstStyle>
            <a:lvl1pPr algn="ctr">
              <a:defRPr sz="1050">
                <a:latin typeface="Gilroy Medium" panose="00000600000000000000" pitchFamily="50" charset="0"/>
              </a:defRPr>
            </a:lvl1pPr>
          </a:lstStyle>
          <a:p>
            <a:r>
              <a:rPr lang="en-US"/>
              <a:t>Click icon to add picture</a:t>
            </a:r>
          </a:p>
        </p:txBody>
      </p:sp>
      <p:sp>
        <p:nvSpPr>
          <p:cNvPr id="10" name="Picture Placeholder 36">
            <a:extLst>
              <a:ext uri="{FF2B5EF4-FFF2-40B4-BE49-F238E27FC236}">
                <a16:creationId xmlns:a16="http://schemas.microsoft.com/office/drawing/2014/main" id="{2396E205-D7EC-5B8B-C662-D776223185C6}"/>
              </a:ext>
            </a:extLst>
          </p:cNvPr>
          <p:cNvSpPr>
            <a:spLocks noGrp="1"/>
          </p:cNvSpPr>
          <p:nvPr>
            <p:ph type="pic" sz="quarter" idx="22"/>
          </p:nvPr>
        </p:nvSpPr>
        <p:spPr>
          <a:xfrm>
            <a:off x="4457362" y="1997210"/>
            <a:ext cx="685800" cy="687387"/>
          </a:xfrm>
        </p:spPr>
        <p:txBody>
          <a:bodyPr anchor="ctr" anchorCtr="0"/>
          <a:lstStyle>
            <a:lvl1pPr algn="ctr">
              <a:defRPr sz="1050">
                <a:latin typeface="Gilroy Medium" panose="00000600000000000000" pitchFamily="50" charset="0"/>
              </a:defRPr>
            </a:lvl1pPr>
          </a:lstStyle>
          <a:p>
            <a:r>
              <a:rPr lang="en-US"/>
              <a:t>Click icon to add picture</a:t>
            </a:r>
          </a:p>
        </p:txBody>
      </p:sp>
      <p:sp>
        <p:nvSpPr>
          <p:cNvPr id="12" name="Picture Placeholder 36">
            <a:extLst>
              <a:ext uri="{FF2B5EF4-FFF2-40B4-BE49-F238E27FC236}">
                <a16:creationId xmlns:a16="http://schemas.microsoft.com/office/drawing/2014/main" id="{292F6024-F61C-4204-37DB-DAD42342B0FF}"/>
              </a:ext>
            </a:extLst>
          </p:cNvPr>
          <p:cNvSpPr>
            <a:spLocks noGrp="1"/>
          </p:cNvSpPr>
          <p:nvPr>
            <p:ph type="pic" sz="quarter" idx="23"/>
          </p:nvPr>
        </p:nvSpPr>
        <p:spPr>
          <a:xfrm>
            <a:off x="1432808" y="1997210"/>
            <a:ext cx="685800" cy="687387"/>
          </a:xfrm>
        </p:spPr>
        <p:txBody>
          <a:bodyPr anchor="ctr" anchorCtr="0"/>
          <a:lstStyle>
            <a:lvl1pPr algn="ctr">
              <a:defRPr sz="1050">
                <a:latin typeface="Gilroy Medium" panose="00000600000000000000" pitchFamily="50" charset="0"/>
              </a:defRPr>
            </a:lvl1pPr>
          </a:lstStyle>
          <a:p>
            <a:r>
              <a:rPr lang="en-US"/>
              <a:t>Click icon to add picture</a:t>
            </a:r>
          </a:p>
        </p:txBody>
      </p:sp>
      <p:sp>
        <p:nvSpPr>
          <p:cNvPr id="13" name="Text Placeholder 12">
            <a:extLst>
              <a:ext uri="{FF2B5EF4-FFF2-40B4-BE49-F238E27FC236}">
                <a16:creationId xmlns:a16="http://schemas.microsoft.com/office/drawing/2014/main" id="{38BF3F9C-F0C7-4109-DB00-AF74113D61B4}"/>
              </a:ext>
            </a:extLst>
          </p:cNvPr>
          <p:cNvSpPr>
            <a:spLocks noGrp="1"/>
          </p:cNvSpPr>
          <p:nvPr>
            <p:ph type="body" sz="quarter" idx="24"/>
          </p:nvPr>
        </p:nvSpPr>
        <p:spPr>
          <a:xfrm>
            <a:off x="670898" y="1993900"/>
            <a:ext cx="685800" cy="687388"/>
          </a:xfrm>
        </p:spPr>
        <p:txBody>
          <a:bodyPr anchor="ctr" anchorCtr="0"/>
          <a:lstStyle>
            <a:lvl1pPr algn="r">
              <a:defRPr lang="en-US" sz="3800" b="0" kern="1200" spc="-145" dirty="0" smtClean="0">
                <a:solidFill>
                  <a:srgbClr val="5D910D"/>
                </a:solidFill>
                <a:latin typeface="+mj-lt"/>
                <a:ea typeface="+mn-ea"/>
                <a:cs typeface="+mn-cs"/>
              </a:defRPr>
            </a:lvl1pPr>
          </a:lstStyle>
          <a:p>
            <a:pPr lvl="0"/>
            <a:r>
              <a:rPr lang="en-US"/>
              <a:t>Click to edit Master text styles</a:t>
            </a:r>
          </a:p>
        </p:txBody>
      </p:sp>
      <p:sp>
        <p:nvSpPr>
          <p:cNvPr id="14" name="Text Placeholder 12">
            <a:extLst>
              <a:ext uri="{FF2B5EF4-FFF2-40B4-BE49-F238E27FC236}">
                <a16:creationId xmlns:a16="http://schemas.microsoft.com/office/drawing/2014/main" id="{8D37CBEA-5986-8685-64C5-183A3630D19A}"/>
              </a:ext>
            </a:extLst>
          </p:cNvPr>
          <p:cNvSpPr>
            <a:spLocks noGrp="1"/>
          </p:cNvSpPr>
          <p:nvPr>
            <p:ph type="body" sz="quarter" idx="25"/>
          </p:nvPr>
        </p:nvSpPr>
        <p:spPr>
          <a:xfrm>
            <a:off x="3695452" y="1993900"/>
            <a:ext cx="685800" cy="687388"/>
          </a:xfrm>
        </p:spPr>
        <p:txBody>
          <a:bodyPr anchor="ctr" anchorCtr="0"/>
          <a:lstStyle>
            <a:lvl1pPr algn="r">
              <a:defRPr lang="en-US" sz="3800" b="0" kern="1200" spc="-145" dirty="0" smtClean="0">
                <a:solidFill>
                  <a:srgbClr val="ED9F0A"/>
                </a:solidFill>
                <a:latin typeface="+mj-lt"/>
                <a:ea typeface="+mn-ea"/>
                <a:cs typeface="+mn-cs"/>
              </a:defRPr>
            </a:lvl1pPr>
          </a:lstStyle>
          <a:p>
            <a:pPr lvl="0"/>
            <a:r>
              <a:rPr lang="en-US"/>
              <a:t>Click to edit Master text styles</a:t>
            </a:r>
          </a:p>
        </p:txBody>
      </p:sp>
      <p:sp>
        <p:nvSpPr>
          <p:cNvPr id="15" name="Text Placeholder 12">
            <a:extLst>
              <a:ext uri="{FF2B5EF4-FFF2-40B4-BE49-F238E27FC236}">
                <a16:creationId xmlns:a16="http://schemas.microsoft.com/office/drawing/2014/main" id="{0075EE09-9833-7B6A-B2A7-B69759074A10}"/>
              </a:ext>
            </a:extLst>
          </p:cNvPr>
          <p:cNvSpPr>
            <a:spLocks noGrp="1"/>
          </p:cNvSpPr>
          <p:nvPr>
            <p:ph type="body" sz="quarter" idx="26"/>
          </p:nvPr>
        </p:nvSpPr>
        <p:spPr>
          <a:xfrm>
            <a:off x="6720006" y="1993900"/>
            <a:ext cx="685800" cy="687388"/>
          </a:xfrm>
        </p:spPr>
        <p:txBody>
          <a:bodyPr anchor="ctr" anchorCtr="0"/>
          <a:lstStyle>
            <a:lvl1pPr marL="0" algn="r" defTabSz="457200" rtl="0" eaLnBrk="1" latinLnBrk="0" hangingPunct="1">
              <a:defRPr lang="en-US" sz="3800" b="0" kern="1200" spc="-145" dirty="0" smtClean="0">
                <a:solidFill>
                  <a:srgbClr val="3476C2"/>
                </a:solidFill>
                <a:latin typeface="+mj-lt"/>
                <a:ea typeface="+mn-ea"/>
                <a:cs typeface="+mn-cs"/>
              </a:defRPr>
            </a:lvl1pPr>
          </a:lstStyle>
          <a:p>
            <a:pPr lvl="0"/>
            <a:r>
              <a:rPr lang="en-US"/>
              <a:t>Click to edit Master text styles</a:t>
            </a:r>
          </a:p>
        </p:txBody>
      </p:sp>
      <p:sp>
        <p:nvSpPr>
          <p:cNvPr id="16" name="Text Placeholder 12">
            <a:extLst>
              <a:ext uri="{FF2B5EF4-FFF2-40B4-BE49-F238E27FC236}">
                <a16:creationId xmlns:a16="http://schemas.microsoft.com/office/drawing/2014/main" id="{7D74A55F-30E7-13F2-182C-700DAD28FC09}"/>
              </a:ext>
            </a:extLst>
          </p:cNvPr>
          <p:cNvSpPr>
            <a:spLocks noGrp="1"/>
          </p:cNvSpPr>
          <p:nvPr>
            <p:ph type="body" sz="quarter" idx="27"/>
          </p:nvPr>
        </p:nvSpPr>
        <p:spPr>
          <a:xfrm>
            <a:off x="9730492" y="1993900"/>
            <a:ext cx="685800" cy="687388"/>
          </a:xfrm>
        </p:spPr>
        <p:txBody>
          <a:bodyPr anchor="ctr" anchorCtr="0"/>
          <a:lstStyle>
            <a:lvl1pPr marL="0" algn="r" defTabSz="457200" rtl="0" eaLnBrk="1" latinLnBrk="0" hangingPunct="1">
              <a:defRPr lang="en-US" sz="3800" b="0" kern="1200" spc="-145" dirty="0" smtClean="0">
                <a:solidFill>
                  <a:srgbClr val="EE6C26"/>
                </a:solidFill>
                <a:latin typeface="+mj-lt"/>
                <a:ea typeface="+mn-ea"/>
                <a:cs typeface="+mn-cs"/>
              </a:defRPr>
            </a:lvl1pPr>
          </a:lstStyle>
          <a:p>
            <a:pPr lvl="0"/>
            <a:r>
              <a:rPr lang="en-US"/>
              <a:t>Click to edit Master text styles</a:t>
            </a:r>
          </a:p>
        </p:txBody>
      </p:sp>
      <p:sp>
        <p:nvSpPr>
          <p:cNvPr id="4" name="TextBox 3">
            <a:extLst>
              <a:ext uri="{FF2B5EF4-FFF2-40B4-BE49-F238E27FC236}">
                <a16:creationId xmlns:a16="http://schemas.microsoft.com/office/drawing/2014/main" id="{39C5FE2C-6563-2395-ECAC-48A9F9F30DCE}"/>
              </a:ext>
            </a:extLst>
          </p:cNvPr>
          <p:cNvSpPr txBox="1"/>
          <p:nvPr userDrawn="1"/>
        </p:nvSpPr>
        <p:spPr>
          <a:xfrm>
            <a:off x="766119" y="6586151"/>
            <a:ext cx="0" cy="0"/>
          </a:xfrm>
          <a:prstGeom prst="rect">
            <a:avLst/>
          </a:prstGeom>
          <a:noFill/>
        </p:spPr>
        <p:txBody>
          <a:bodyPr wrap="none" lIns="0" tIns="0" rIns="0" bIns="0" rtlCol="0">
            <a:noAutofit/>
          </a:bodyPr>
          <a:lstStyle/>
          <a:p>
            <a:pPr algn="l"/>
            <a:endParaRPr lang="en-US" sz="1600" err="1">
              <a:solidFill>
                <a:schemeClr val="tx2"/>
              </a:solidFill>
            </a:endParaRPr>
          </a:p>
        </p:txBody>
      </p:sp>
    </p:spTree>
    <p:extLst>
      <p:ext uri="{BB962C8B-B14F-4D97-AF65-F5344CB8AC3E}">
        <p14:creationId xmlns:p14="http://schemas.microsoft.com/office/powerpoint/2010/main" val="10561863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harts + Copy - Drinks">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p:txBody>
          <a:bodyPr/>
          <a:lstStyle>
            <a:lvl1pPr>
              <a:defRPr>
                <a:solidFill>
                  <a:srgbClr val="2B660F"/>
                </a:solidFill>
                <a:latin typeface="+mn-lt"/>
              </a:defRPr>
            </a:lvl1pPr>
          </a:lstStyle>
          <a:p>
            <a:endParaRPr lang="en-US"/>
          </a:p>
        </p:txBody>
      </p:sp>
      <p:sp>
        <p:nvSpPr>
          <p:cNvPr id="8" name="Chart Placeholder 10">
            <a:extLst>
              <a:ext uri="{FF2B5EF4-FFF2-40B4-BE49-F238E27FC236}">
                <a16:creationId xmlns:a16="http://schemas.microsoft.com/office/drawing/2014/main" id="{36135DED-36D8-99A2-BEEE-C339F63E6A0A}"/>
              </a:ext>
            </a:extLst>
          </p:cNvPr>
          <p:cNvSpPr>
            <a:spLocks noGrp="1"/>
          </p:cNvSpPr>
          <p:nvPr>
            <p:ph type="chart" sz="quarter" idx="49"/>
          </p:nvPr>
        </p:nvSpPr>
        <p:spPr>
          <a:xfrm>
            <a:off x="304796" y="1219201"/>
            <a:ext cx="3657595" cy="3200400"/>
          </a:xfrm>
          <a:noFill/>
        </p:spPr>
        <p:txBody>
          <a:bodyPr/>
          <a:lstStyle>
            <a:lvl1pPr>
              <a:defRPr>
                <a:solidFill>
                  <a:srgbClr val="2B660F"/>
                </a:solidFill>
                <a:latin typeface="+mn-lt"/>
              </a:defRPr>
            </a:lvl1pPr>
          </a:lstStyle>
          <a:p>
            <a:r>
              <a:rPr lang="en-US"/>
              <a:t>Click icon to add chart</a:t>
            </a:r>
          </a:p>
        </p:txBody>
      </p:sp>
      <p:sp>
        <p:nvSpPr>
          <p:cNvPr id="12" name="Text Placeholder 11">
            <a:extLst>
              <a:ext uri="{FF2B5EF4-FFF2-40B4-BE49-F238E27FC236}">
                <a16:creationId xmlns:a16="http://schemas.microsoft.com/office/drawing/2014/main" id="{C7C648F1-B735-FA9C-BE4E-ED579776AE47}"/>
              </a:ext>
            </a:extLst>
          </p:cNvPr>
          <p:cNvSpPr>
            <a:spLocks noGrp="1"/>
          </p:cNvSpPr>
          <p:nvPr>
            <p:ph type="body" sz="quarter" idx="50"/>
          </p:nvPr>
        </p:nvSpPr>
        <p:spPr>
          <a:xfrm>
            <a:off x="304800" y="4419601"/>
            <a:ext cx="3657584" cy="1349374"/>
          </a:xfrm>
          <a:solidFill>
            <a:srgbClr val="5D910D"/>
          </a:solidFill>
        </p:spPr>
        <p:txBody>
          <a:bodyPr lIns="182880" tIns="182880" rIns="91440"/>
          <a:lstStyle>
            <a:lvl1pPr>
              <a:buClr>
                <a:schemeClr val="bg1"/>
              </a:buClr>
              <a:defRPr sz="1400">
                <a:solidFill>
                  <a:schemeClr val="bg1"/>
                </a:solidFill>
                <a:latin typeface="+mn-lt"/>
              </a:defRPr>
            </a:lvl1pPr>
            <a:lvl2pPr>
              <a:buClr>
                <a:schemeClr val="bg1"/>
              </a:buClr>
              <a:defRPr sz="1200">
                <a:solidFill>
                  <a:schemeClr val="bg1"/>
                </a:solidFill>
                <a:latin typeface="+mn-lt"/>
              </a:defRPr>
            </a:lvl2pPr>
            <a:lvl3pPr>
              <a:buClr>
                <a:schemeClr val="bg1"/>
              </a:buClr>
              <a:defRPr sz="1100">
                <a:solidFill>
                  <a:schemeClr val="bg1"/>
                </a:solidFill>
                <a:latin typeface="+mn-lt"/>
              </a:defRPr>
            </a:lvl3pPr>
            <a:lvl4pPr>
              <a:defRPr sz="105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3" name="Text Placeholder 11">
            <a:extLst>
              <a:ext uri="{FF2B5EF4-FFF2-40B4-BE49-F238E27FC236}">
                <a16:creationId xmlns:a16="http://schemas.microsoft.com/office/drawing/2014/main" id="{391085A7-EBBF-EF8B-5149-D4D78AF6BD74}"/>
              </a:ext>
            </a:extLst>
          </p:cNvPr>
          <p:cNvSpPr>
            <a:spLocks noGrp="1"/>
          </p:cNvSpPr>
          <p:nvPr>
            <p:ph type="body" sz="quarter" idx="51"/>
          </p:nvPr>
        </p:nvSpPr>
        <p:spPr>
          <a:xfrm>
            <a:off x="4267186" y="4419601"/>
            <a:ext cx="3657613" cy="1349374"/>
          </a:xfrm>
          <a:solidFill>
            <a:srgbClr val="5D910D"/>
          </a:solidFill>
        </p:spPr>
        <p:txBody>
          <a:bodyPr lIns="182880" tIns="182880" rIns="91440"/>
          <a:lstStyle>
            <a:lvl1pPr>
              <a:buClr>
                <a:schemeClr val="bg1"/>
              </a:buClr>
              <a:defRPr sz="1400">
                <a:solidFill>
                  <a:schemeClr val="bg1"/>
                </a:solidFill>
                <a:latin typeface="+mn-lt"/>
              </a:defRPr>
            </a:lvl1pPr>
            <a:lvl2pPr>
              <a:buClr>
                <a:schemeClr val="bg1"/>
              </a:buClr>
              <a:defRPr sz="1200">
                <a:solidFill>
                  <a:schemeClr val="bg1"/>
                </a:solidFill>
                <a:latin typeface="+mn-lt"/>
              </a:defRPr>
            </a:lvl2pPr>
            <a:lvl3pPr>
              <a:buClr>
                <a:schemeClr val="bg1"/>
              </a:buClr>
              <a:defRPr sz="1100">
                <a:solidFill>
                  <a:schemeClr val="bg1"/>
                </a:solidFill>
                <a:latin typeface="+mn-lt"/>
              </a:defRPr>
            </a:lvl3pPr>
            <a:lvl4pPr>
              <a:defRPr sz="105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4" name="Text Placeholder 11">
            <a:extLst>
              <a:ext uri="{FF2B5EF4-FFF2-40B4-BE49-F238E27FC236}">
                <a16:creationId xmlns:a16="http://schemas.microsoft.com/office/drawing/2014/main" id="{FCCF2C88-E784-B887-29C6-C86ABDAE698A}"/>
              </a:ext>
            </a:extLst>
          </p:cNvPr>
          <p:cNvSpPr>
            <a:spLocks noGrp="1"/>
          </p:cNvSpPr>
          <p:nvPr>
            <p:ph type="body" sz="quarter" idx="52"/>
          </p:nvPr>
        </p:nvSpPr>
        <p:spPr>
          <a:xfrm>
            <a:off x="8229600" y="4419601"/>
            <a:ext cx="3657595" cy="1349374"/>
          </a:xfrm>
          <a:solidFill>
            <a:srgbClr val="5D910D"/>
          </a:solidFill>
        </p:spPr>
        <p:txBody>
          <a:bodyPr lIns="182880" tIns="182880" rIns="91440"/>
          <a:lstStyle>
            <a:lvl1pPr>
              <a:buClr>
                <a:schemeClr val="bg1"/>
              </a:buClr>
              <a:defRPr sz="1400">
                <a:solidFill>
                  <a:schemeClr val="bg1"/>
                </a:solidFill>
                <a:latin typeface="+mn-lt"/>
              </a:defRPr>
            </a:lvl1pPr>
            <a:lvl2pPr>
              <a:buClr>
                <a:schemeClr val="bg1"/>
              </a:buClr>
              <a:defRPr sz="1200">
                <a:solidFill>
                  <a:schemeClr val="bg1"/>
                </a:solidFill>
                <a:latin typeface="+mn-lt"/>
              </a:defRPr>
            </a:lvl2pPr>
            <a:lvl3pPr>
              <a:buClr>
                <a:schemeClr val="bg1"/>
              </a:buClr>
              <a:defRPr sz="1100">
                <a:solidFill>
                  <a:schemeClr val="bg1"/>
                </a:solidFill>
                <a:latin typeface="+mn-lt"/>
              </a:defRPr>
            </a:lvl3pPr>
            <a:lvl4pPr>
              <a:defRPr sz="105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p:txBody>
      </p:sp>
      <p:sp>
        <p:nvSpPr>
          <p:cNvPr id="19" name="Chart Placeholder 10">
            <a:extLst>
              <a:ext uri="{FF2B5EF4-FFF2-40B4-BE49-F238E27FC236}">
                <a16:creationId xmlns:a16="http://schemas.microsoft.com/office/drawing/2014/main" id="{26CFC927-54B7-C5B7-E60C-38D6EE901D32}"/>
              </a:ext>
            </a:extLst>
          </p:cNvPr>
          <p:cNvSpPr>
            <a:spLocks noGrp="1"/>
          </p:cNvSpPr>
          <p:nvPr>
            <p:ph type="chart" sz="quarter" idx="53"/>
          </p:nvPr>
        </p:nvSpPr>
        <p:spPr>
          <a:xfrm>
            <a:off x="4258242" y="1219201"/>
            <a:ext cx="3657595" cy="3200400"/>
          </a:xfrm>
          <a:noFill/>
        </p:spPr>
        <p:txBody>
          <a:bodyPr/>
          <a:lstStyle>
            <a:lvl1pPr>
              <a:defRPr>
                <a:solidFill>
                  <a:srgbClr val="2B660F"/>
                </a:solidFill>
                <a:latin typeface="+mn-lt"/>
              </a:defRPr>
            </a:lvl1pPr>
          </a:lstStyle>
          <a:p>
            <a:r>
              <a:rPr lang="en-US"/>
              <a:t>Click icon to add chart</a:t>
            </a:r>
          </a:p>
        </p:txBody>
      </p:sp>
      <p:sp>
        <p:nvSpPr>
          <p:cNvPr id="20" name="Chart Placeholder 10">
            <a:extLst>
              <a:ext uri="{FF2B5EF4-FFF2-40B4-BE49-F238E27FC236}">
                <a16:creationId xmlns:a16="http://schemas.microsoft.com/office/drawing/2014/main" id="{E65CED6F-0B77-30C6-E22C-B8883C7FCB67}"/>
              </a:ext>
            </a:extLst>
          </p:cNvPr>
          <p:cNvSpPr>
            <a:spLocks noGrp="1"/>
          </p:cNvSpPr>
          <p:nvPr>
            <p:ph type="chart" sz="quarter" idx="54"/>
          </p:nvPr>
        </p:nvSpPr>
        <p:spPr>
          <a:xfrm>
            <a:off x="8229600" y="1219201"/>
            <a:ext cx="3657595" cy="3200400"/>
          </a:xfrm>
          <a:noFill/>
        </p:spPr>
        <p:txBody>
          <a:bodyPr/>
          <a:lstStyle>
            <a:lvl1pPr>
              <a:defRPr>
                <a:solidFill>
                  <a:srgbClr val="2B660F"/>
                </a:solidFill>
                <a:latin typeface="+mn-lt"/>
              </a:defRPr>
            </a:lvl1pPr>
          </a:lstStyle>
          <a:p>
            <a:r>
              <a:rPr lang="en-US"/>
              <a:t>Click icon to add chart</a:t>
            </a:r>
          </a:p>
        </p:txBody>
      </p:sp>
      <p:sp>
        <p:nvSpPr>
          <p:cNvPr id="3" name="Text Placeholder 3">
            <a:extLst>
              <a:ext uri="{FF2B5EF4-FFF2-40B4-BE49-F238E27FC236}">
                <a16:creationId xmlns:a16="http://schemas.microsoft.com/office/drawing/2014/main" id="{2CAB205B-7C1F-D7A8-3195-63BC129638A1}"/>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4" name="Title 1">
            <a:extLst>
              <a:ext uri="{FF2B5EF4-FFF2-40B4-BE49-F238E27FC236}">
                <a16:creationId xmlns:a16="http://schemas.microsoft.com/office/drawing/2014/main" id="{5CB2AD6C-5A9B-8507-463D-FF55573449FA}"/>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Tree>
    <p:extLst>
      <p:ext uri="{BB962C8B-B14F-4D97-AF65-F5344CB8AC3E}">
        <p14:creationId xmlns:p14="http://schemas.microsoft.com/office/powerpoint/2010/main" val="9359265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Content - Dri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p:txBody>
          <a:bodyPr/>
          <a:lstStyle>
            <a:lvl1pPr>
              <a:defRPr>
                <a:latin typeface="+mn-lt"/>
              </a:defRPr>
            </a:lvl1pPr>
          </a:lstStyle>
          <a:p>
            <a:endParaRPr lang="en-US"/>
          </a:p>
        </p:txBody>
      </p:sp>
      <p:sp>
        <p:nvSpPr>
          <p:cNvPr id="4" name="Text Placeholder 3">
            <a:extLst>
              <a:ext uri="{FF2B5EF4-FFF2-40B4-BE49-F238E27FC236}">
                <a16:creationId xmlns:a16="http://schemas.microsoft.com/office/drawing/2014/main" id="{C42026F0-9A71-4943-65F5-E58B0C965B16}"/>
              </a:ext>
            </a:extLst>
          </p:cNvPr>
          <p:cNvSpPr>
            <a:spLocks noGrp="1"/>
          </p:cNvSpPr>
          <p:nvPr>
            <p:ph type="body" sz="quarter" idx="13"/>
          </p:nvPr>
        </p:nvSpPr>
        <p:spPr>
          <a:xfrm>
            <a:off x="304800" y="1219200"/>
            <a:ext cx="2667000" cy="4419599"/>
          </a:xfrm>
          <a:prstGeom prst="roundRect">
            <a:avLst>
              <a:gd name="adj" fmla="val 3771"/>
            </a:avLst>
          </a:prstGeom>
          <a:solidFill>
            <a:srgbClr val="3680CE"/>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13" name="Text Placeholder 12">
            <a:extLst>
              <a:ext uri="{FF2B5EF4-FFF2-40B4-BE49-F238E27FC236}">
                <a16:creationId xmlns:a16="http://schemas.microsoft.com/office/drawing/2014/main" id="{10F67654-CF18-C3B4-4680-991D50FC0D27}"/>
              </a:ext>
            </a:extLst>
          </p:cNvPr>
          <p:cNvSpPr>
            <a:spLocks noGrp="1"/>
          </p:cNvSpPr>
          <p:nvPr>
            <p:ph type="body" sz="quarter" idx="14"/>
          </p:nvPr>
        </p:nvSpPr>
        <p:spPr>
          <a:xfrm>
            <a:off x="304800" y="2174875"/>
            <a:ext cx="2667000" cy="3463925"/>
          </a:xfrm>
        </p:spPr>
        <p:txBody>
          <a:bodyPr lIns="137160" rIns="137160"/>
          <a:lstStyle>
            <a:lvl1pPr>
              <a:buClr>
                <a:srgbClr val="A6CBF0"/>
              </a:buClr>
              <a:defRPr sz="1400">
                <a:solidFill>
                  <a:schemeClr val="bg1"/>
                </a:solidFill>
                <a:latin typeface="+mn-lt"/>
              </a:defRPr>
            </a:lvl1pPr>
            <a:lvl2pPr>
              <a:buClr>
                <a:srgbClr val="A6CBF0"/>
              </a:buClr>
              <a:defRPr sz="1200">
                <a:solidFill>
                  <a:schemeClr val="bg1"/>
                </a:solidFill>
                <a:latin typeface="+mn-lt"/>
              </a:defRPr>
            </a:lvl2pPr>
            <a:lvl3pPr>
              <a:buClr>
                <a:srgbClr val="A6CBF0"/>
              </a:buClr>
              <a:defRPr sz="1100">
                <a:solidFill>
                  <a:schemeClr val="bg1"/>
                </a:solidFill>
                <a:latin typeface="+mn-lt"/>
              </a:defRPr>
            </a:lvl3pPr>
            <a:lvl4pPr>
              <a:buClr>
                <a:srgbClr val="A6CBF0"/>
              </a:buClr>
              <a:defRPr sz="1050">
                <a:solidFill>
                  <a:schemeClr val="bg1"/>
                </a:solidFill>
                <a:latin typeface="+mn-lt"/>
              </a:defRPr>
            </a:lvl4pPr>
            <a:lvl5pPr>
              <a:buClr>
                <a:srgbClr val="A6CBF0"/>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284C1C78-E80E-CE37-55BF-58BA7EFEC2B0}"/>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7" name="Title 1">
            <a:extLst>
              <a:ext uri="{FF2B5EF4-FFF2-40B4-BE49-F238E27FC236}">
                <a16:creationId xmlns:a16="http://schemas.microsoft.com/office/drawing/2014/main" id="{33F3F8FA-B30E-7AC5-CF2D-2A2C4C6FC902}"/>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12" name="Text Placeholder 3">
            <a:extLst>
              <a:ext uri="{FF2B5EF4-FFF2-40B4-BE49-F238E27FC236}">
                <a16:creationId xmlns:a16="http://schemas.microsoft.com/office/drawing/2014/main" id="{13137B60-E4D6-4FD2-452F-AD9D3FECC746}"/>
              </a:ext>
            </a:extLst>
          </p:cNvPr>
          <p:cNvSpPr>
            <a:spLocks noGrp="1"/>
          </p:cNvSpPr>
          <p:nvPr>
            <p:ph type="body" sz="quarter" idx="21"/>
          </p:nvPr>
        </p:nvSpPr>
        <p:spPr>
          <a:xfrm>
            <a:off x="3276600" y="1219200"/>
            <a:ext cx="2667000" cy="4419600"/>
          </a:xfrm>
          <a:prstGeom prst="roundRect">
            <a:avLst>
              <a:gd name="adj" fmla="val 3771"/>
            </a:avLst>
          </a:prstGeom>
          <a:solidFill>
            <a:srgbClr val="3680CE"/>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20" name="Text Placeholder 12">
            <a:extLst>
              <a:ext uri="{FF2B5EF4-FFF2-40B4-BE49-F238E27FC236}">
                <a16:creationId xmlns:a16="http://schemas.microsoft.com/office/drawing/2014/main" id="{2030FF7A-E0AE-C652-5648-E29D0838184E}"/>
              </a:ext>
            </a:extLst>
          </p:cNvPr>
          <p:cNvSpPr>
            <a:spLocks noGrp="1"/>
          </p:cNvSpPr>
          <p:nvPr>
            <p:ph type="body" sz="quarter" idx="22"/>
          </p:nvPr>
        </p:nvSpPr>
        <p:spPr>
          <a:xfrm>
            <a:off x="3276600" y="2174875"/>
            <a:ext cx="2667000" cy="3463925"/>
          </a:xfrm>
        </p:spPr>
        <p:txBody>
          <a:bodyPr lIns="137160" rIns="137160"/>
          <a:lstStyle>
            <a:lvl1pPr>
              <a:buClr>
                <a:srgbClr val="A6CBF0"/>
              </a:buClr>
              <a:defRPr sz="1400">
                <a:solidFill>
                  <a:schemeClr val="bg1"/>
                </a:solidFill>
                <a:latin typeface="+mn-lt"/>
              </a:defRPr>
            </a:lvl1pPr>
            <a:lvl2pPr>
              <a:buClr>
                <a:srgbClr val="A6CBF0"/>
              </a:buClr>
              <a:defRPr sz="1200">
                <a:solidFill>
                  <a:schemeClr val="bg1"/>
                </a:solidFill>
                <a:latin typeface="+mn-lt"/>
              </a:defRPr>
            </a:lvl2pPr>
            <a:lvl3pPr>
              <a:buClr>
                <a:srgbClr val="A6CBF0"/>
              </a:buClr>
              <a:defRPr sz="1100">
                <a:solidFill>
                  <a:schemeClr val="bg1"/>
                </a:solidFill>
                <a:latin typeface="+mn-lt"/>
              </a:defRPr>
            </a:lvl3pPr>
            <a:lvl4pPr>
              <a:buClr>
                <a:srgbClr val="A6CBF0"/>
              </a:buClr>
              <a:defRPr sz="1050">
                <a:solidFill>
                  <a:schemeClr val="bg1"/>
                </a:solidFill>
                <a:latin typeface="+mn-lt"/>
              </a:defRPr>
            </a:lvl4pPr>
            <a:lvl5pPr>
              <a:buClr>
                <a:srgbClr val="A6CBF0"/>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3">
            <a:extLst>
              <a:ext uri="{FF2B5EF4-FFF2-40B4-BE49-F238E27FC236}">
                <a16:creationId xmlns:a16="http://schemas.microsoft.com/office/drawing/2014/main" id="{4C63A6B7-9DBF-037C-DD66-D4DBFC1C28E4}"/>
              </a:ext>
            </a:extLst>
          </p:cNvPr>
          <p:cNvSpPr>
            <a:spLocks noGrp="1"/>
          </p:cNvSpPr>
          <p:nvPr>
            <p:ph type="body" sz="quarter" idx="23"/>
          </p:nvPr>
        </p:nvSpPr>
        <p:spPr>
          <a:xfrm>
            <a:off x="6248400" y="1219200"/>
            <a:ext cx="2667000" cy="4419600"/>
          </a:xfrm>
          <a:prstGeom prst="roundRect">
            <a:avLst>
              <a:gd name="adj" fmla="val 3771"/>
            </a:avLst>
          </a:prstGeom>
          <a:solidFill>
            <a:srgbClr val="3680CE"/>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22" name="Text Placeholder 12">
            <a:extLst>
              <a:ext uri="{FF2B5EF4-FFF2-40B4-BE49-F238E27FC236}">
                <a16:creationId xmlns:a16="http://schemas.microsoft.com/office/drawing/2014/main" id="{8C4DBECC-B53C-2396-C7B9-9A2426CCBF92}"/>
              </a:ext>
            </a:extLst>
          </p:cNvPr>
          <p:cNvSpPr>
            <a:spLocks noGrp="1"/>
          </p:cNvSpPr>
          <p:nvPr>
            <p:ph type="body" sz="quarter" idx="24"/>
          </p:nvPr>
        </p:nvSpPr>
        <p:spPr>
          <a:xfrm>
            <a:off x="6248400" y="2174875"/>
            <a:ext cx="2667000" cy="3463925"/>
          </a:xfrm>
        </p:spPr>
        <p:txBody>
          <a:bodyPr lIns="137160" rIns="137160"/>
          <a:lstStyle>
            <a:lvl1pPr>
              <a:buClr>
                <a:srgbClr val="A6CBF0"/>
              </a:buClr>
              <a:defRPr sz="1400">
                <a:solidFill>
                  <a:schemeClr val="bg1"/>
                </a:solidFill>
                <a:latin typeface="+mn-lt"/>
              </a:defRPr>
            </a:lvl1pPr>
            <a:lvl2pPr>
              <a:buClr>
                <a:srgbClr val="A6CBF0"/>
              </a:buClr>
              <a:defRPr sz="1200">
                <a:solidFill>
                  <a:schemeClr val="bg1"/>
                </a:solidFill>
                <a:latin typeface="+mn-lt"/>
              </a:defRPr>
            </a:lvl2pPr>
            <a:lvl3pPr>
              <a:buClr>
                <a:srgbClr val="A6CBF0"/>
              </a:buClr>
              <a:defRPr sz="1100">
                <a:solidFill>
                  <a:schemeClr val="bg1"/>
                </a:solidFill>
                <a:latin typeface="+mn-lt"/>
              </a:defRPr>
            </a:lvl3pPr>
            <a:lvl4pPr>
              <a:buClr>
                <a:srgbClr val="A6CBF0"/>
              </a:buClr>
              <a:defRPr sz="1050">
                <a:solidFill>
                  <a:schemeClr val="bg1"/>
                </a:solidFill>
                <a:latin typeface="+mn-lt"/>
              </a:defRPr>
            </a:lvl4pPr>
            <a:lvl5pPr>
              <a:buClr>
                <a:srgbClr val="A6CBF0"/>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3">
            <a:extLst>
              <a:ext uri="{FF2B5EF4-FFF2-40B4-BE49-F238E27FC236}">
                <a16:creationId xmlns:a16="http://schemas.microsoft.com/office/drawing/2014/main" id="{CF238CD9-CBB1-200B-EEB7-AFFDC9E7C811}"/>
              </a:ext>
            </a:extLst>
          </p:cNvPr>
          <p:cNvSpPr>
            <a:spLocks noGrp="1"/>
          </p:cNvSpPr>
          <p:nvPr>
            <p:ph type="body" sz="quarter" idx="25"/>
          </p:nvPr>
        </p:nvSpPr>
        <p:spPr>
          <a:xfrm>
            <a:off x="9215120" y="1219200"/>
            <a:ext cx="2667000" cy="4419600"/>
          </a:xfrm>
          <a:prstGeom prst="roundRect">
            <a:avLst>
              <a:gd name="adj" fmla="val 3771"/>
            </a:avLst>
          </a:prstGeom>
          <a:solidFill>
            <a:srgbClr val="3680CE"/>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24" name="Text Placeholder 12">
            <a:extLst>
              <a:ext uri="{FF2B5EF4-FFF2-40B4-BE49-F238E27FC236}">
                <a16:creationId xmlns:a16="http://schemas.microsoft.com/office/drawing/2014/main" id="{DAC83664-26A4-BA40-BB5D-4F5C9AF47426}"/>
              </a:ext>
            </a:extLst>
          </p:cNvPr>
          <p:cNvSpPr>
            <a:spLocks noGrp="1"/>
          </p:cNvSpPr>
          <p:nvPr>
            <p:ph type="body" sz="quarter" idx="26"/>
          </p:nvPr>
        </p:nvSpPr>
        <p:spPr>
          <a:xfrm>
            <a:off x="9215120" y="2174875"/>
            <a:ext cx="2667000" cy="3463925"/>
          </a:xfrm>
        </p:spPr>
        <p:txBody>
          <a:bodyPr lIns="137160" rIns="137160"/>
          <a:lstStyle>
            <a:lvl1pPr>
              <a:buClr>
                <a:srgbClr val="A6CBF0"/>
              </a:buClr>
              <a:defRPr sz="1400">
                <a:solidFill>
                  <a:schemeClr val="bg1"/>
                </a:solidFill>
                <a:latin typeface="+mn-lt"/>
              </a:defRPr>
            </a:lvl1pPr>
            <a:lvl2pPr>
              <a:buClr>
                <a:srgbClr val="A6CBF0"/>
              </a:buClr>
              <a:defRPr sz="1200">
                <a:solidFill>
                  <a:schemeClr val="bg1"/>
                </a:solidFill>
                <a:latin typeface="+mn-lt"/>
              </a:defRPr>
            </a:lvl2pPr>
            <a:lvl3pPr>
              <a:buClr>
                <a:srgbClr val="A6CBF0"/>
              </a:buClr>
              <a:defRPr sz="1100">
                <a:solidFill>
                  <a:schemeClr val="bg1"/>
                </a:solidFill>
                <a:latin typeface="+mn-lt"/>
              </a:defRPr>
            </a:lvl3pPr>
            <a:lvl4pPr>
              <a:buClr>
                <a:srgbClr val="A6CBF0"/>
              </a:buClr>
              <a:defRPr sz="1050">
                <a:solidFill>
                  <a:schemeClr val="bg1"/>
                </a:solidFill>
                <a:latin typeface="+mn-lt"/>
              </a:defRPr>
            </a:lvl4pPr>
            <a:lvl5pPr>
              <a:buClr>
                <a:srgbClr val="A6CBF0"/>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74035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Content - Sustainabilit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p:txBody>
          <a:bodyPr/>
          <a:lstStyle>
            <a:lvl1pPr>
              <a:defRPr>
                <a:solidFill>
                  <a:srgbClr val="2B660F"/>
                </a:solidFill>
                <a:latin typeface="+mn-lt"/>
              </a:defRPr>
            </a:lvl1pPr>
          </a:lstStyle>
          <a:p>
            <a:endParaRPr lang="en-US"/>
          </a:p>
        </p:txBody>
      </p:sp>
      <p:sp>
        <p:nvSpPr>
          <p:cNvPr id="9" name="Text Placeholder 3">
            <a:extLst>
              <a:ext uri="{FF2B5EF4-FFF2-40B4-BE49-F238E27FC236}">
                <a16:creationId xmlns:a16="http://schemas.microsoft.com/office/drawing/2014/main" id="{783D448A-6F6D-AC3B-84E0-08CFA264E607}"/>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10" name="Title 1">
            <a:extLst>
              <a:ext uri="{FF2B5EF4-FFF2-40B4-BE49-F238E27FC236}">
                <a16:creationId xmlns:a16="http://schemas.microsoft.com/office/drawing/2014/main" id="{E5BB5861-B329-94C3-77C3-73ACFD6B362B}"/>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5" name="Text Placeholder 3">
            <a:extLst>
              <a:ext uri="{FF2B5EF4-FFF2-40B4-BE49-F238E27FC236}">
                <a16:creationId xmlns:a16="http://schemas.microsoft.com/office/drawing/2014/main" id="{30783CDD-F837-985F-76FF-3AB1E77A7DB8}"/>
              </a:ext>
            </a:extLst>
          </p:cNvPr>
          <p:cNvSpPr>
            <a:spLocks noGrp="1"/>
          </p:cNvSpPr>
          <p:nvPr>
            <p:ph type="body" sz="quarter" idx="13"/>
          </p:nvPr>
        </p:nvSpPr>
        <p:spPr>
          <a:xfrm>
            <a:off x="304800" y="1219200"/>
            <a:ext cx="2667000" cy="4419600"/>
          </a:xfrm>
          <a:prstGeom prst="roundRect">
            <a:avLst>
              <a:gd name="adj" fmla="val 3771"/>
            </a:avLst>
          </a:prstGeom>
          <a:solidFill>
            <a:srgbClr val="5D910D"/>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6" name="Text Placeholder 12">
            <a:extLst>
              <a:ext uri="{FF2B5EF4-FFF2-40B4-BE49-F238E27FC236}">
                <a16:creationId xmlns:a16="http://schemas.microsoft.com/office/drawing/2014/main" id="{97ACC2D7-BA04-CC20-035A-4772F0350B44}"/>
              </a:ext>
            </a:extLst>
          </p:cNvPr>
          <p:cNvSpPr>
            <a:spLocks noGrp="1"/>
          </p:cNvSpPr>
          <p:nvPr>
            <p:ph type="body" sz="quarter" idx="14"/>
          </p:nvPr>
        </p:nvSpPr>
        <p:spPr>
          <a:xfrm>
            <a:off x="304800" y="2174875"/>
            <a:ext cx="2667000" cy="3463925"/>
          </a:xfrm>
        </p:spPr>
        <p:txBody>
          <a:bodyPr lIns="137160" rIns="137160"/>
          <a:lstStyle>
            <a:lvl1pPr>
              <a:buClr>
                <a:srgbClr val="BFDE7E"/>
              </a:buClr>
              <a:defRPr sz="1400">
                <a:solidFill>
                  <a:schemeClr val="bg1"/>
                </a:solidFill>
                <a:latin typeface="+mn-lt"/>
              </a:defRPr>
            </a:lvl1pPr>
            <a:lvl2pPr>
              <a:buClr>
                <a:srgbClr val="BFDE7E"/>
              </a:buClr>
              <a:defRPr sz="1200">
                <a:solidFill>
                  <a:schemeClr val="bg1"/>
                </a:solidFill>
                <a:latin typeface="+mn-lt"/>
              </a:defRPr>
            </a:lvl2pPr>
            <a:lvl3pPr>
              <a:buClr>
                <a:srgbClr val="BFDE7E"/>
              </a:buClr>
              <a:defRPr sz="1100">
                <a:solidFill>
                  <a:schemeClr val="bg1"/>
                </a:solidFill>
                <a:latin typeface="+mn-lt"/>
              </a:defRPr>
            </a:lvl3pPr>
            <a:lvl4pPr>
              <a:buClr>
                <a:srgbClr val="BFDE7E"/>
              </a:buClr>
              <a:defRPr sz="1050">
                <a:solidFill>
                  <a:schemeClr val="bg1"/>
                </a:solidFill>
                <a:latin typeface="+mn-lt"/>
              </a:defRPr>
            </a:lvl4pPr>
            <a:lvl5pPr>
              <a:buClr>
                <a:srgbClr val="BFDE7E"/>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
            <a:extLst>
              <a:ext uri="{FF2B5EF4-FFF2-40B4-BE49-F238E27FC236}">
                <a16:creationId xmlns:a16="http://schemas.microsoft.com/office/drawing/2014/main" id="{75F31268-C508-3A95-9A32-51868208C074}"/>
              </a:ext>
            </a:extLst>
          </p:cNvPr>
          <p:cNvSpPr>
            <a:spLocks noGrp="1"/>
          </p:cNvSpPr>
          <p:nvPr>
            <p:ph type="body" sz="quarter" idx="21"/>
          </p:nvPr>
        </p:nvSpPr>
        <p:spPr>
          <a:xfrm>
            <a:off x="3276600" y="1219200"/>
            <a:ext cx="2667000" cy="4419600"/>
          </a:xfrm>
          <a:prstGeom prst="roundRect">
            <a:avLst>
              <a:gd name="adj" fmla="val 3771"/>
            </a:avLst>
          </a:prstGeom>
          <a:solidFill>
            <a:srgbClr val="5D910D"/>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12" name="Text Placeholder 12">
            <a:extLst>
              <a:ext uri="{FF2B5EF4-FFF2-40B4-BE49-F238E27FC236}">
                <a16:creationId xmlns:a16="http://schemas.microsoft.com/office/drawing/2014/main" id="{CFE2062E-A5C1-AAEA-E6C1-24379AAE240C}"/>
              </a:ext>
            </a:extLst>
          </p:cNvPr>
          <p:cNvSpPr>
            <a:spLocks noGrp="1"/>
          </p:cNvSpPr>
          <p:nvPr>
            <p:ph type="body" sz="quarter" idx="22"/>
          </p:nvPr>
        </p:nvSpPr>
        <p:spPr>
          <a:xfrm>
            <a:off x="3276600" y="2174875"/>
            <a:ext cx="2667000" cy="3463925"/>
          </a:xfrm>
        </p:spPr>
        <p:txBody>
          <a:bodyPr lIns="137160" rIns="137160"/>
          <a:lstStyle>
            <a:lvl1pPr>
              <a:buClr>
                <a:srgbClr val="BFDE7E"/>
              </a:buClr>
              <a:defRPr sz="1400">
                <a:solidFill>
                  <a:schemeClr val="bg1"/>
                </a:solidFill>
                <a:latin typeface="+mn-lt"/>
              </a:defRPr>
            </a:lvl1pPr>
            <a:lvl2pPr>
              <a:buClr>
                <a:srgbClr val="BFDE7E"/>
              </a:buClr>
              <a:defRPr sz="1200">
                <a:solidFill>
                  <a:schemeClr val="bg1"/>
                </a:solidFill>
                <a:latin typeface="+mn-lt"/>
              </a:defRPr>
            </a:lvl2pPr>
            <a:lvl3pPr>
              <a:buClr>
                <a:srgbClr val="BFDE7E"/>
              </a:buClr>
              <a:defRPr sz="1100">
                <a:solidFill>
                  <a:schemeClr val="bg1"/>
                </a:solidFill>
                <a:latin typeface="+mn-lt"/>
              </a:defRPr>
            </a:lvl3pPr>
            <a:lvl4pPr>
              <a:buClr>
                <a:srgbClr val="BFDE7E"/>
              </a:buClr>
              <a:defRPr sz="1050">
                <a:solidFill>
                  <a:schemeClr val="bg1"/>
                </a:solidFill>
                <a:latin typeface="+mn-lt"/>
              </a:defRPr>
            </a:lvl4pPr>
            <a:lvl5pPr>
              <a:buClr>
                <a:srgbClr val="BFDE7E"/>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3">
            <a:extLst>
              <a:ext uri="{FF2B5EF4-FFF2-40B4-BE49-F238E27FC236}">
                <a16:creationId xmlns:a16="http://schemas.microsoft.com/office/drawing/2014/main" id="{ADD994C4-6938-6D1F-0427-0B49992B194A}"/>
              </a:ext>
            </a:extLst>
          </p:cNvPr>
          <p:cNvSpPr>
            <a:spLocks noGrp="1"/>
          </p:cNvSpPr>
          <p:nvPr>
            <p:ph type="body" sz="quarter" idx="23"/>
          </p:nvPr>
        </p:nvSpPr>
        <p:spPr>
          <a:xfrm>
            <a:off x="6248400" y="1219200"/>
            <a:ext cx="2667000" cy="4419600"/>
          </a:xfrm>
          <a:prstGeom prst="roundRect">
            <a:avLst>
              <a:gd name="adj" fmla="val 3771"/>
            </a:avLst>
          </a:prstGeom>
          <a:solidFill>
            <a:srgbClr val="5D910D"/>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17" name="Text Placeholder 12">
            <a:extLst>
              <a:ext uri="{FF2B5EF4-FFF2-40B4-BE49-F238E27FC236}">
                <a16:creationId xmlns:a16="http://schemas.microsoft.com/office/drawing/2014/main" id="{2B57E41C-690C-87FE-F584-1CE0ECBACCF6}"/>
              </a:ext>
            </a:extLst>
          </p:cNvPr>
          <p:cNvSpPr>
            <a:spLocks noGrp="1"/>
          </p:cNvSpPr>
          <p:nvPr>
            <p:ph type="body" sz="quarter" idx="24"/>
          </p:nvPr>
        </p:nvSpPr>
        <p:spPr>
          <a:xfrm>
            <a:off x="6248400" y="2174875"/>
            <a:ext cx="2667000" cy="3463925"/>
          </a:xfrm>
        </p:spPr>
        <p:txBody>
          <a:bodyPr lIns="137160" rIns="137160"/>
          <a:lstStyle>
            <a:lvl1pPr>
              <a:buClr>
                <a:srgbClr val="BFDE7E"/>
              </a:buClr>
              <a:defRPr sz="1400">
                <a:solidFill>
                  <a:schemeClr val="bg1"/>
                </a:solidFill>
                <a:latin typeface="+mn-lt"/>
              </a:defRPr>
            </a:lvl1pPr>
            <a:lvl2pPr>
              <a:buClr>
                <a:srgbClr val="BFDE7E"/>
              </a:buClr>
              <a:defRPr sz="1200">
                <a:solidFill>
                  <a:schemeClr val="bg1"/>
                </a:solidFill>
                <a:latin typeface="+mn-lt"/>
              </a:defRPr>
            </a:lvl2pPr>
            <a:lvl3pPr>
              <a:buClr>
                <a:srgbClr val="BFDE7E"/>
              </a:buClr>
              <a:defRPr sz="1100">
                <a:solidFill>
                  <a:schemeClr val="bg1"/>
                </a:solidFill>
                <a:latin typeface="+mn-lt"/>
              </a:defRPr>
            </a:lvl3pPr>
            <a:lvl4pPr>
              <a:buClr>
                <a:srgbClr val="BFDE7E"/>
              </a:buClr>
              <a:defRPr sz="1050">
                <a:solidFill>
                  <a:schemeClr val="bg1"/>
                </a:solidFill>
                <a:latin typeface="+mn-lt"/>
              </a:defRPr>
            </a:lvl4pPr>
            <a:lvl5pPr>
              <a:buClr>
                <a:srgbClr val="BFDE7E"/>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3">
            <a:extLst>
              <a:ext uri="{FF2B5EF4-FFF2-40B4-BE49-F238E27FC236}">
                <a16:creationId xmlns:a16="http://schemas.microsoft.com/office/drawing/2014/main" id="{A951E57E-B01C-4174-8B55-EE0BDDF568EE}"/>
              </a:ext>
            </a:extLst>
          </p:cNvPr>
          <p:cNvSpPr>
            <a:spLocks noGrp="1"/>
          </p:cNvSpPr>
          <p:nvPr>
            <p:ph type="body" sz="quarter" idx="25"/>
          </p:nvPr>
        </p:nvSpPr>
        <p:spPr>
          <a:xfrm>
            <a:off x="9215120" y="1219200"/>
            <a:ext cx="2667000" cy="4419600"/>
          </a:xfrm>
          <a:prstGeom prst="roundRect">
            <a:avLst>
              <a:gd name="adj" fmla="val 3771"/>
            </a:avLst>
          </a:prstGeom>
          <a:solidFill>
            <a:srgbClr val="5D910D"/>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20" name="Text Placeholder 12">
            <a:extLst>
              <a:ext uri="{FF2B5EF4-FFF2-40B4-BE49-F238E27FC236}">
                <a16:creationId xmlns:a16="http://schemas.microsoft.com/office/drawing/2014/main" id="{BB75A417-2475-713F-DF45-707F7C024F0D}"/>
              </a:ext>
            </a:extLst>
          </p:cNvPr>
          <p:cNvSpPr>
            <a:spLocks noGrp="1"/>
          </p:cNvSpPr>
          <p:nvPr>
            <p:ph type="body" sz="quarter" idx="26"/>
          </p:nvPr>
        </p:nvSpPr>
        <p:spPr>
          <a:xfrm>
            <a:off x="9215120" y="2174875"/>
            <a:ext cx="2667000" cy="3463925"/>
          </a:xfrm>
        </p:spPr>
        <p:txBody>
          <a:bodyPr lIns="137160" rIns="137160"/>
          <a:lstStyle>
            <a:lvl1pPr>
              <a:buClr>
                <a:srgbClr val="BFDE7E"/>
              </a:buClr>
              <a:defRPr sz="1400">
                <a:solidFill>
                  <a:schemeClr val="bg1"/>
                </a:solidFill>
                <a:latin typeface="+mn-lt"/>
              </a:defRPr>
            </a:lvl1pPr>
            <a:lvl2pPr>
              <a:buClr>
                <a:srgbClr val="BFDE7E"/>
              </a:buClr>
              <a:defRPr sz="1200">
                <a:solidFill>
                  <a:schemeClr val="bg1"/>
                </a:solidFill>
                <a:latin typeface="+mn-lt"/>
              </a:defRPr>
            </a:lvl2pPr>
            <a:lvl3pPr>
              <a:buClr>
                <a:srgbClr val="BFDE7E"/>
              </a:buClr>
              <a:defRPr sz="1100">
                <a:solidFill>
                  <a:schemeClr val="bg1"/>
                </a:solidFill>
                <a:latin typeface="+mn-lt"/>
              </a:defRPr>
            </a:lvl3pPr>
            <a:lvl4pPr>
              <a:buClr>
                <a:srgbClr val="BFDE7E"/>
              </a:buClr>
              <a:defRPr sz="1050">
                <a:solidFill>
                  <a:schemeClr val="bg1"/>
                </a:solidFill>
                <a:latin typeface="+mn-lt"/>
              </a:defRPr>
            </a:lvl4pPr>
            <a:lvl5pPr>
              <a:buClr>
                <a:srgbClr val="BFDE7E"/>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24643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Content + Photo - Drink">
    <p:spTree>
      <p:nvGrpSpPr>
        <p:cNvPr id="1" name=""/>
        <p:cNvGrpSpPr/>
        <p:nvPr/>
      </p:nvGrpSpPr>
      <p:grpSpPr>
        <a:xfrm>
          <a:off x="0" y="0"/>
          <a:ext cx="0" cy="0"/>
          <a:chOff x="0" y="0"/>
          <a:chExt cx="0" cy="0"/>
        </a:xfrm>
      </p:grpSpPr>
      <p:sp>
        <p:nvSpPr>
          <p:cNvPr id="23" name="Text Placeholder 3">
            <a:extLst>
              <a:ext uri="{FF2B5EF4-FFF2-40B4-BE49-F238E27FC236}">
                <a16:creationId xmlns:a16="http://schemas.microsoft.com/office/drawing/2014/main" id="{7C242FB5-CA88-5E19-554B-3FD70267B219}"/>
              </a:ext>
            </a:extLst>
          </p:cNvPr>
          <p:cNvSpPr>
            <a:spLocks noGrp="1"/>
          </p:cNvSpPr>
          <p:nvPr>
            <p:ph type="body" sz="quarter" idx="69"/>
          </p:nvPr>
        </p:nvSpPr>
        <p:spPr>
          <a:xfrm>
            <a:off x="9220200" y="1219200"/>
            <a:ext cx="2667000" cy="4419600"/>
          </a:xfrm>
          <a:prstGeom prst="roundRect">
            <a:avLst>
              <a:gd name="adj" fmla="val 3771"/>
            </a:avLst>
          </a:prstGeom>
          <a:solidFill>
            <a:srgbClr val="0F440E"/>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12" name="Text Placeholder 3">
            <a:extLst>
              <a:ext uri="{FF2B5EF4-FFF2-40B4-BE49-F238E27FC236}">
                <a16:creationId xmlns:a16="http://schemas.microsoft.com/office/drawing/2014/main" id="{76DC08E4-2FCD-7E6B-9E00-26ABFC93A447}"/>
              </a:ext>
            </a:extLst>
          </p:cNvPr>
          <p:cNvSpPr>
            <a:spLocks noGrp="1"/>
          </p:cNvSpPr>
          <p:nvPr>
            <p:ph type="body" sz="quarter" idx="23"/>
          </p:nvPr>
        </p:nvSpPr>
        <p:spPr>
          <a:xfrm>
            <a:off x="6248400" y="1219200"/>
            <a:ext cx="2667000" cy="4419600"/>
          </a:xfrm>
          <a:prstGeom prst="roundRect">
            <a:avLst>
              <a:gd name="adj" fmla="val 3771"/>
            </a:avLst>
          </a:prstGeom>
          <a:solidFill>
            <a:srgbClr val="5D910D"/>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6" name="Text Placeholder 3">
            <a:extLst>
              <a:ext uri="{FF2B5EF4-FFF2-40B4-BE49-F238E27FC236}">
                <a16:creationId xmlns:a16="http://schemas.microsoft.com/office/drawing/2014/main" id="{85847AB5-08EA-07FD-0B81-21C9387195BF}"/>
              </a:ext>
            </a:extLst>
          </p:cNvPr>
          <p:cNvSpPr>
            <a:spLocks noGrp="1"/>
          </p:cNvSpPr>
          <p:nvPr>
            <p:ph type="body" sz="quarter" idx="13"/>
          </p:nvPr>
        </p:nvSpPr>
        <p:spPr>
          <a:xfrm>
            <a:off x="304800" y="1219200"/>
            <a:ext cx="2670048" cy="4419600"/>
          </a:xfrm>
          <a:prstGeom prst="roundRect">
            <a:avLst>
              <a:gd name="adj" fmla="val 3771"/>
            </a:avLst>
          </a:prstGeom>
          <a:solidFill>
            <a:srgbClr val="ED9F0A"/>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5" name="Text Placeholder 3">
            <a:extLst>
              <a:ext uri="{FF2B5EF4-FFF2-40B4-BE49-F238E27FC236}">
                <a16:creationId xmlns:a16="http://schemas.microsoft.com/office/drawing/2014/main" id="{CE70F598-C502-C221-1607-85AB67ABC5F0}"/>
              </a:ext>
            </a:extLst>
          </p:cNvPr>
          <p:cNvSpPr>
            <a:spLocks noGrp="1"/>
          </p:cNvSpPr>
          <p:nvPr>
            <p:ph type="body" sz="quarter" idx="65"/>
          </p:nvPr>
        </p:nvSpPr>
        <p:spPr>
          <a:xfrm>
            <a:off x="3276598" y="1219200"/>
            <a:ext cx="2667000" cy="4419599"/>
          </a:xfrm>
          <a:prstGeom prst="roundRect">
            <a:avLst>
              <a:gd name="adj" fmla="val 3771"/>
            </a:avLst>
          </a:prstGeom>
          <a:solidFill>
            <a:srgbClr val="3680CE"/>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p:txBody>
          <a:bodyPr/>
          <a:lstStyle>
            <a:lvl1pPr>
              <a:defRPr>
                <a:solidFill>
                  <a:srgbClr val="2B660F"/>
                </a:solidFill>
                <a:latin typeface="+mn-lt"/>
              </a:defRPr>
            </a:lvl1pPr>
          </a:lstStyle>
          <a:p>
            <a:endParaRPr lang="en-US"/>
          </a:p>
        </p:txBody>
      </p:sp>
      <p:sp>
        <p:nvSpPr>
          <p:cNvPr id="13" name="Text Placeholder 12">
            <a:extLst>
              <a:ext uri="{FF2B5EF4-FFF2-40B4-BE49-F238E27FC236}">
                <a16:creationId xmlns:a16="http://schemas.microsoft.com/office/drawing/2014/main" id="{10F67654-CF18-C3B4-4680-991D50FC0D27}"/>
              </a:ext>
            </a:extLst>
          </p:cNvPr>
          <p:cNvSpPr>
            <a:spLocks noGrp="1"/>
          </p:cNvSpPr>
          <p:nvPr>
            <p:ph type="body" sz="quarter" idx="14"/>
          </p:nvPr>
        </p:nvSpPr>
        <p:spPr>
          <a:xfrm>
            <a:off x="304800" y="2174875"/>
            <a:ext cx="2667000" cy="1254125"/>
          </a:xfrm>
        </p:spPr>
        <p:txBody>
          <a:bodyPr lIns="137160" rIns="137160"/>
          <a:lstStyle>
            <a:lvl1pPr>
              <a:buClr>
                <a:srgbClr val="954E08"/>
              </a:buClr>
              <a:defRPr sz="1400">
                <a:solidFill>
                  <a:schemeClr val="bg1"/>
                </a:solidFill>
                <a:latin typeface="+mn-lt"/>
              </a:defRPr>
            </a:lvl1pPr>
            <a:lvl2pPr>
              <a:buClr>
                <a:srgbClr val="954E08"/>
              </a:buClr>
              <a:defRPr sz="1200">
                <a:solidFill>
                  <a:schemeClr val="bg1"/>
                </a:solidFill>
                <a:latin typeface="+mn-lt"/>
              </a:defRPr>
            </a:lvl2pPr>
            <a:lvl3pPr>
              <a:buClr>
                <a:srgbClr val="954E08"/>
              </a:buClr>
              <a:defRPr sz="1100">
                <a:solidFill>
                  <a:schemeClr val="bg1"/>
                </a:solidFill>
                <a:latin typeface="+mn-lt"/>
              </a:defRPr>
            </a:lvl3pPr>
            <a:lvl4pPr>
              <a:buClr>
                <a:srgbClr val="954E08"/>
              </a:buClr>
              <a:defRPr sz="1050">
                <a:solidFill>
                  <a:schemeClr val="bg1"/>
                </a:solidFill>
                <a:latin typeface="+mn-lt"/>
              </a:defRPr>
            </a:lvl4pPr>
            <a:lvl5pPr>
              <a:buClr>
                <a:srgbClr val="954E08"/>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2">
            <a:extLst>
              <a:ext uri="{FF2B5EF4-FFF2-40B4-BE49-F238E27FC236}">
                <a16:creationId xmlns:a16="http://schemas.microsoft.com/office/drawing/2014/main" id="{08770D10-DB1B-82BC-4773-84D65D9AB048}"/>
              </a:ext>
            </a:extLst>
          </p:cNvPr>
          <p:cNvSpPr>
            <a:spLocks noGrp="1"/>
          </p:cNvSpPr>
          <p:nvPr>
            <p:ph type="body" sz="quarter" idx="16"/>
          </p:nvPr>
        </p:nvSpPr>
        <p:spPr>
          <a:xfrm>
            <a:off x="3276600" y="2174875"/>
            <a:ext cx="2667000" cy="1254125"/>
          </a:xfrm>
        </p:spPr>
        <p:txBody>
          <a:bodyPr lIns="137160" rIns="137160"/>
          <a:lstStyle>
            <a:lvl1pPr>
              <a:buClr>
                <a:srgbClr val="71A9E3"/>
              </a:buClr>
              <a:defRPr sz="1400">
                <a:solidFill>
                  <a:schemeClr val="bg1"/>
                </a:solidFill>
                <a:latin typeface="+mn-lt"/>
              </a:defRPr>
            </a:lvl1pPr>
            <a:lvl2pPr>
              <a:buClr>
                <a:srgbClr val="71A9E3"/>
              </a:buClr>
              <a:defRPr sz="1200">
                <a:solidFill>
                  <a:schemeClr val="bg1"/>
                </a:solidFill>
                <a:latin typeface="+mn-lt"/>
              </a:defRPr>
            </a:lvl2pPr>
            <a:lvl3pPr>
              <a:buClr>
                <a:srgbClr val="71A9E3"/>
              </a:buClr>
              <a:defRPr sz="1100">
                <a:solidFill>
                  <a:schemeClr val="bg1"/>
                </a:solidFill>
                <a:latin typeface="+mn-lt"/>
              </a:defRPr>
            </a:lvl3pPr>
            <a:lvl4pPr>
              <a:buClr>
                <a:srgbClr val="71A9E3"/>
              </a:buClr>
              <a:defRPr sz="1050">
                <a:solidFill>
                  <a:schemeClr val="bg1"/>
                </a:solidFill>
                <a:latin typeface="+mn-lt"/>
              </a:defRPr>
            </a:lvl4pPr>
            <a:lvl5pPr>
              <a:buClr>
                <a:srgbClr val="71A9E3"/>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2">
            <a:extLst>
              <a:ext uri="{FF2B5EF4-FFF2-40B4-BE49-F238E27FC236}">
                <a16:creationId xmlns:a16="http://schemas.microsoft.com/office/drawing/2014/main" id="{D3018F0D-82E2-3CE3-117E-EA3520757007}"/>
              </a:ext>
            </a:extLst>
          </p:cNvPr>
          <p:cNvSpPr>
            <a:spLocks noGrp="1"/>
          </p:cNvSpPr>
          <p:nvPr>
            <p:ph type="body" sz="quarter" idx="18"/>
          </p:nvPr>
        </p:nvSpPr>
        <p:spPr>
          <a:xfrm>
            <a:off x="6248400" y="2174875"/>
            <a:ext cx="2667000" cy="1254125"/>
          </a:xfrm>
        </p:spPr>
        <p:txBody>
          <a:bodyPr lIns="137160" rIns="137160"/>
          <a:lstStyle>
            <a:lvl1pPr>
              <a:buClr>
                <a:srgbClr val="BFDE7E"/>
              </a:buClr>
              <a:defRPr sz="1400">
                <a:solidFill>
                  <a:schemeClr val="bg1"/>
                </a:solidFill>
                <a:latin typeface="+mn-lt"/>
              </a:defRPr>
            </a:lvl1pPr>
            <a:lvl2pPr>
              <a:buClr>
                <a:srgbClr val="BFDE7E"/>
              </a:buClr>
              <a:defRPr sz="1200">
                <a:solidFill>
                  <a:schemeClr val="bg1"/>
                </a:solidFill>
                <a:latin typeface="+mn-lt"/>
              </a:defRPr>
            </a:lvl2pPr>
            <a:lvl3pPr>
              <a:buClr>
                <a:srgbClr val="BFDE7E"/>
              </a:buClr>
              <a:defRPr sz="1100">
                <a:solidFill>
                  <a:schemeClr val="bg1"/>
                </a:solidFill>
                <a:latin typeface="+mn-lt"/>
              </a:defRPr>
            </a:lvl3pPr>
            <a:lvl4pPr>
              <a:buClr>
                <a:srgbClr val="BFDE7E"/>
              </a:buClr>
              <a:defRPr sz="1050">
                <a:solidFill>
                  <a:schemeClr val="bg1"/>
                </a:solidFill>
                <a:latin typeface="+mn-lt"/>
              </a:defRPr>
            </a:lvl4pPr>
            <a:lvl5pPr>
              <a:buClr>
                <a:srgbClr val="BFDE7E"/>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2">
            <a:extLst>
              <a:ext uri="{FF2B5EF4-FFF2-40B4-BE49-F238E27FC236}">
                <a16:creationId xmlns:a16="http://schemas.microsoft.com/office/drawing/2014/main" id="{36D03C6E-A2E1-A64B-59C5-392BB03CC153}"/>
              </a:ext>
            </a:extLst>
          </p:cNvPr>
          <p:cNvSpPr>
            <a:spLocks noGrp="1"/>
          </p:cNvSpPr>
          <p:nvPr>
            <p:ph type="body" sz="quarter" idx="20"/>
          </p:nvPr>
        </p:nvSpPr>
        <p:spPr>
          <a:xfrm>
            <a:off x="9220200" y="2174875"/>
            <a:ext cx="2667000" cy="1254125"/>
          </a:xfrm>
          <a:noFill/>
        </p:spPr>
        <p:txBody>
          <a:bodyPr lIns="137160" rIns="137160"/>
          <a:lstStyle>
            <a:lvl1pPr>
              <a:buClr>
                <a:srgbClr val="5D910D"/>
              </a:buClr>
              <a:defRPr sz="1400">
                <a:solidFill>
                  <a:schemeClr val="bg1"/>
                </a:solidFill>
                <a:latin typeface="+mn-lt"/>
              </a:defRPr>
            </a:lvl1pPr>
            <a:lvl2pPr>
              <a:buClr>
                <a:srgbClr val="5D910D"/>
              </a:buClr>
              <a:defRPr sz="1200">
                <a:solidFill>
                  <a:schemeClr val="bg1"/>
                </a:solidFill>
                <a:latin typeface="+mn-lt"/>
              </a:defRPr>
            </a:lvl2pPr>
            <a:lvl3pPr>
              <a:buClr>
                <a:srgbClr val="5D910D"/>
              </a:buClr>
              <a:defRPr sz="1100">
                <a:solidFill>
                  <a:schemeClr val="bg1"/>
                </a:solidFill>
                <a:latin typeface="+mn-lt"/>
              </a:defRPr>
            </a:lvl3pPr>
            <a:lvl4pPr>
              <a:buClr>
                <a:srgbClr val="5D910D"/>
              </a:buClr>
              <a:defRPr sz="1050">
                <a:solidFill>
                  <a:schemeClr val="bg1"/>
                </a:solidFill>
                <a:latin typeface="+mn-lt"/>
              </a:defRPr>
            </a:lvl4pPr>
            <a:lvl5pPr>
              <a:buClr>
                <a:srgbClr val="5D910D"/>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CB86542C-5E5D-6CE9-9E99-34153337B8F9}"/>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7" name="Title 1">
            <a:extLst>
              <a:ext uri="{FF2B5EF4-FFF2-40B4-BE49-F238E27FC236}">
                <a16:creationId xmlns:a16="http://schemas.microsoft.com/office/drawing/2014/main" id="{12114FD4-D5F5-3D03-6669-3F48F88149C2}"/>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27" name="Picture Placeholder 26">
            <a:extLst>
              <a:ext uri="{FF2B5EF4-FFF2-40B4-BE49-F238E27FC236}">
                <a16:creationId xmlns:a16="http://schemas.microsoft.com/office/drawing/2014/main" id="{892F1AEB-8046-A2D4-30CA-7197BC53E8B3}"/>
              </a:ext>
            </a:extLst>
          </p:cNvPr>
          <p:cNvSpPr>
            <a:spLocks noGrp="1"/>
          </p:cNvSpPr>
          <p:nvPr>
            <p:ph type="pic" sz="quarter" idx="70"/>
          </p:nvPr>
        </p:nvSpPr>
        <p:spPr>
          <a:xfrm>
            <a:off x="300224" y="3428999"/>
            <a:ext cx="2682239" cy="2209800"/>
          </a:xfrm>
          <a:custGeom>
            <a:avLst/>
            <a:gdLst>
              <a:gd name="connsiteX0" fmla="*/ 0 w 2671569"/>
              <a:gd name="connsiteY0" fmla="*/ 0 h 2209800"/>
              <a:gd name="connsiteX1" fmla="*/ 2671569 w 2671569"/>
              <a:gd name="connsiteY1" fmla="*/ 0 h 2209800"/>
              <a:gd name="connsiteX2" fmla="*/ 2671569 w 2671569"/>
              <a:gd name="connsiteY2" fmla="*/ 2086300 h 2209800"/>
              <a:gd name="connsiteX3" fmla="*/ 2548069 w 2671569"/>
              <a:gd name="connsiteY3" fmla="*/ 2209800 h 2209800"/>
              <a:gd name="connsiteX4" fmla="*/ 123500 w 2671569"/>
              <a:gd name="connsiteY4" fmla="*/ 2209800 h 2209800"/>
              <a:gd name="connsiteX5" fmla="*/ 0 w 2671569"/>
              <a:gd name="connsiteY5" fmla="*/ 2086300 h 220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1569" h="2209800">
                <a:moveTo>
                  <a:pt x="0" y="0"/>
                </a:moveTo>
                <a:lnTo>
                  <a:pt x="2671569" y="0"/>
                </a:lnTo>
                <a:lnTo>
                  <a:pt x="2671569" y="2086300"/>
                </a:lnTo>
                <a:cubicBezTo>
                  <a:pt x="2671569" y="2154507"/>
                  <a:pt x="2616276" y="2209800"/>
                  <a:pt x="2548069" y="2209800"/>
                </a:cubicBezTo>
                <a:lnTo>
                  <a:pt x="123500" y="2209800"/>
                </a:lnTo>
                <a:cubicBezTo>
                  <a:pt x="55293" y="2209800"/>
                  <a:pt x="0" y="2154507"/>
                  <a:pt x="0" y="2086300"/>
                </a:cubicBezTo>
                <a:close/>
              </a:path>
            </a:pathLst>
          </a:custGeom>
        </p:spPr>
        <p:txBody>
          <a:bodyPr wrap="square">
            <a:noAutofit/>
          </a:bodyPr>
          <a:lstStyle>
            <a:lvl1pPr>
              <a:defRPr>
                <a:latin typeface="+mn-lt"/>
              </a:defRPr>
            </a:lvl1pPr>
          </a:lstStyle>
          <a:p>
            <a:r>
              <a:rPr lang="en-US"/>
              <a:t>Click icon to add picture</a:t>
            </a:r>
          </a:p>
        </p:txBody>
      </p:sp>
      <p:sp>
        <p:nvSpPr>
          <p:cNvPr id="29" name="Picture Placeholder 28">
            <a:extLst>
              <a:ext uri="{FF2B5EF4-FFF2-40B4-BE49-F238E27FC236}">
                <a16:creationId xmlns:a16="http://schemas.microsoft.com/office/drawing/2014/main" id="{6CD31BC9-DEED-705E-596F-90F3784F50F8}"/>
              </a:ext>
            </a:extLst>
          </p:cNvPr>
          <p:cNvSpPr>
            <a:spLocks noGrp="1"/>
          </p:cNvSpPr>
          <p:nvPr>
            <p:ph type="pic" sz="quarter" idx="71"/>
          </p:nvPr>
        </p:nvSpPr>
        <p:spPr>
          <a:xfrm>
            <a:off x="3276598" y="3428999"/>
            <a:ext cx="2682239" cy="2209800"/>
          </a:xfrm>
          <a:custGeom>
            <a:avLst/>
            <a:gdLst>
              <a:gd name="connsiteX0" fmla="*/ 0 w 2671569"/>
              <a:gd name="connsiteY0" fmla="*/ 0 h 2209800"/>
              <a:gd name="connsiteX1" fmla="*/ 2671569 w 2671569"/>
              <a:gd name="connsiteY1" fmla="*/ 0 h 2209800"/>
              <a:gd name="connsiteX2" fmla="*/ 2671569 w 2671569"/>
              <a:gd name="connsiteY2" fmla="*/ 2086300 h 2209800"/>
              <a:gd name="connsiteX3" fmla="*/ 2548069 w 2671569"/>
              <a:gd name="connsiteY3" fmla="*/ 2209800 h 2209800"/>
              <a:gd name="connsiteX4" fmla="*/ 123500 w 2671569"/>
              <a:gd name="connsiteY4" fmla="*/ 2209800 h 2209800"/>
              <a:gd name="connsiteX5" fmla="*/ 0 w 2671569"/>
              <a:gd name="connsiteY5" fmla="*/ 2086300 h 220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1569" h="2209800">
                <a:moveTo>
                  <a:pt x="0" y="0"/>
                </a:moveTo>
                <a:lnTo>
                  <a:pt x="2671569" y="0"/>
                </a:lnTo>
                <a:lnTo>
                  <a:pt x="2671569" y="2086300"/>
                </a:lnTo>
                <a:cubicBezTo>
                  <a:pt x="2671569" y="2154507"/>
                  <a:pt x="2616276" y="2209800"/>
                  <a:pt x="2548069" y="2209800"/>
                </a:cubicBezTo>
                <a:lnTo>
                  <a:pt x="123500" y="2209800"/>
                </a:lnTo>
                <a:cubicBezTo>
                  <a:pt x="55293" y="2209800"/>
                  <a:pt x="0" y="2154507"/>
                  <a:pt x="0" y="2086300"/>
                </a:cubicBezTo>
                <a:close/>
              </a:path>
            </a:pathLst>
          </a:custGeom>
        </p:spPr>
        <p:txBody>
          <a:bodyPr wrap="square">
            <a:noAutofit/>
          </a:bodyPr>
          <a:lstStyle>
            <a:lvl1pPr>
              <a:defRPr>
                <a:latin typeface="+mn-lt"/>
              </a:defRPr>
            </a:lvl1pPr>
          </a:lstStyle>
          <a:p>
            <a:r>
              <a:rPr lang="en-US"/>
              <a:t>Click icon to add picture</a:t>
            </a:r>
          </a:p>
        </p:txBody>
      </p:sp>
      <p:sp>
        <p:nvSpPr>
          <p:cNvPr id="30" name="Picture Placeholder 29">
            <a:extLst>
              <a:ext uri="{FF2B5EF4-FFF2-40B4-BE49-F238E27FC236}">
                <a16:creationId xmlns:a16="http://schemas.microsoft.com/office/drawing/2014/main" id="{4A59ABE3-4718-4CF9-913B-381023AB3DF7}"/>
              </a:ext>
            </a:extLst>
          </p:cNvPr>
          <p:cNvSpPr>
            <a:spLocks noGrp="1"/>
          </p:cNvSpPr>
          <p:nvPr>
            <p:ph type="pic" sz="quarter" idx="72"/>
          </p:nvPr>
        </p:nvSpPr>
        <p:spPr>
          <a:xfrm>
            <a:off x="6248400" y="3428999"/>
            <a:ext cx="2682239" cy="2209800"/>
          </a:xfrm>
          <a:custGeom>
            <a:avLst/>
            <a:gdLst>
              <a:gd name="connsiteX0" fmla="*/ 0 w 2671569"/>
              <a:gd name="connsiteY0" fmla="*/ 0 h 2209800"/>
              <a:gd name="connsiteX1" fmla="*/ 2671569 w 2671569"/>
              <a:gd name="connsiteY1" fmla="*/ 0 h 2209800"/>
              <a:gd name="connsiteX2" fmla="*/ 2671569 w 2671569"/>
              <a:gd name="connsiteY2" fmla="*/ 2086300 h 2209800"/>
              <a:gd name="connsiteX3" fmla="*/ 2548069 w 2671569"/>
              <a:gd name="connsiteY3" fmla="*/ 2209800 h 2209800"/>
              <a:gd name="connsiteX4" fmla="*/ 123500 w 2671569"/>
              <a:gd name="connsiteY4" fmla="*/ 2209800 h 2209800"/>
              <a:gd name="connsiteX5" fmla="*/ 0 w 2671569"/>
              <a:gd name="connsiteY5" fmla="*/ 2086300 h 220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1569" h="2209800">
                <a:moveTo>
                  <a:pt x="0" y="0"/>
                </a:moveTo>
                <a:lnTo>
                  <a:pt x="2671569" y="0"/>
                </a:lnTo>
                <a:lnTo>
                  <a:pt x="2671569" y="2086300"/>
                </a:lnTo>
                <a:cubicBezTo>
                  <a:pt x="2671569" y="2154507"/>
                  <a:pt x="2616276" y="2209800"/>
                  <a:pt x="2548069" y="2209800"/>
                </a:cubicBezTo>
                <a:lnTo>
                  <a:pt x="123500" y="2209800"/>
                </a:lnTo>
                <a:cubicBezTo>
                  <a:pt x="55293" y="2209800"/>
                  <a:pt x="0" y="2154507"/>
                  <a:pt x="0" y="2086300"/>
                </a:cubicBezTo>
                <a:close/>
              </a:path>
            </a:pathLst>
          </a:custGeom>
        </p:spPr>
        <p:txBody>
          <a:bodyPr wrap="square">
            <a:noAutofit/>
          </a:bodyPr>
          <a:lstStyle>
            <a:lvl1pPr>
              <a:defRPr>
                <a:latin typeface="+mn-lt"/>
              </a:defRPr>
            </a:lvl1pPr>
          </a:lstStyle>
          <a:p>
            <a:r>
              <a:rPr lang="en-US"/>
              <a:t>Click icon to add picture</a:t>
            </a:r>
          </a:p>
        </p:txBody>
      </p:sp>
      <p:sp>
        <p:nvSpPr>
          <p:cNvPr id="31" name="Picture Placeholder 30">
            <a:extLst>
              <a:ext uri="{FF2B5EF4-FFF2-40B4-BE49-F238E27FC236}">
                <a16:creationId xmlns:a16="http://schemas.microsoft.com/office/drawing/2014/main" id="{5BA0F92C-6587-9C26-0375-0E086FC9C6AA}"/>
              </a:ext>
            </a:extLst>
          </p:cNvPr>
          <p:cNvSpPr>
            <a:spLocks noGrp="1"/>
          </p:cNvSpPr>
          <p:nvPr>
            <p:ph type="pic" sz="quarter" idx="73"/>
          </p:nvPr>
        </p:nvSpPr>
        <p:spPr>
          <a:xfrm>
            <a:off x="9220200" y="3428999"/>
            <a:ext cx="2682239" cy="2209800"/>
          </a:xfrm>
          <a:custGeom>
            <a:avLst/>
            <a:gdLst>
              <a:gd name="connsiteX0" fmla="*/ 0 w 2671569"/>
              <a:gd name="connsiteY0" fmla="*/ 0 h 2209800"/>
              <a:gd name="connsiteX1" fmla="*/ 2671569 w 2671569"/>
              <a:gd name="connsiteY1" fmla="*/ 0 h 2209800"/>
              <a:gd name="connsiteX2" fmla="*/ 2671569 w 2671569"/>
              <a:gd name="connsiteY2" fmla="*/ 2086300 h 2209800"/>
              <a:gd name="connsiteX3" fmla="*/ 2548069 w 2671569"/>
              <a:gd name="connsiteY3" fmla="*/ 2209800 h 2209800"/>
              <a:gd name="connsiteX4" fmla="*/ 123500 w 2671569"/>
              <a:gd name="connsiteY4" fmla="*/ 2209800 h 2209800"/>
              <a:gd name="connsiteX5" fmla="*/ 0 w 2671569"/>
              <a:gd name="connsiteY5" fmla="*/ 2086300 h 220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1569" h="2209800">
                <a:moveTo>
                  <a:pt x="0" y="0"/>
                </a:moveTo>
                <a:lnTo>
                  <a:pt x="2671569" y="0"/>
                </a:lnTo>
                <a:lnTo>
                  <a:pt x="2671569" y="2086300"/>
                </a:lnTo>
                <a:cubicBezTo>
                  <a:pt x="2671569" y="2154507"/>
                  <a:pt x="2616276" y="2209800"/>
                  <a:pt x="2548069" y="2209800"/>
                </a:cubicBezTo>
                <a:lnTo>
                  <a:pt x="123500" y="2209800"/>
                </a:lnTo>
                <a:cubicBezTo>
                  <a:pt x="55293" y="2209800"/>
                  <a:pt x="0" y="2154507"/>
                  <a:pt x="0" y="2086300"/>
                </a:cubicBezTo>
                <a:close/>
              </a:path>
            </a:pathLst>
          </a:custGeom>
        </p:spPr>
        <p:txBody>
          <a:bodyPr wrap="square">
            <a:noAutofit/>
          </a:bodyPr>
          <a:lstStyle>
            <a:lvl1pPr>
              <a:defRPr>
                <a:latin typeface="+mn-lt"/>
              </a:defRPr>
            </a:lvl1pPr>
          </a:lstStyle>
          <a:p>
            <a:r>
              <a:rPr lang="en-US"/>
              <a:t>Click icon to add picture</a:t>
            </a:r>
          </a:p>
        </p:txBody>
      </p:sp>
    </p:spTree>
    <p:extLst>
      <p:ext uri="{BB962C8B-B14F-4D97-AF65-F5344CB8AC3E}">
        <p14:creationId xmlns:p14="http://schemas.microsoft.com/office/powerpoint/2010/main" val="36784095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Content + Photo - Sustainabilit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p:txBody>
          <a:bodyPr/>
          <a:lstStyle>
            <a:lvl1pPr>
              <a:defRPr>
                <a:solidFill>
                  <a:srgbClr val="2B660F"/>
                </a:solidFill>
                <a:latin typeface="+mn-lt"/>
              </a:defRPr>
            </a:lvl1pPr>
          </a:lstStyle>
          <a:p>
            <a:endParaRPr lang="en-US"/>
          </a:p>
        </p:txBody>
      </p:sp>
      <p:sp>
        <p:nvSpPr>
          <p:cNvPr id="12" name="Text Placeholder 3">
            <a:extLst>
              <a:ext uri="{FF2B5EF4-FFF2-40B4-BE49-F238E27FC236}">
                <a16:creationId xmlns:a16="http://schemas.microsoft.com/office/drawing/2014/main" id="{D2201E17-BEDC-EF1C-D1DD-24457F1043C0}"/>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15" name="Title 1">
            <a:extLst>
              <a:ext uri="{FF2B5EF4-FFF2-40B4-BE49-F238E27FC236}">
                <a16:creationId xmlns:a16="http://schemas.microsoft.com/office/drawing/2014/main" id="{07FD3CEA-4696-D508-A304-19B4E67674D0}"/>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5" name="Text Placeholder 3">
            <a:extLst>
              <a:ext uri="{FF2B5EF4-FFF2-40B4-BE49-F238E27FC236}">
                <a16:creationId xmlns:a16="http://schemas.microsoft.com/office/drawing/2014/main" id="{7042D94A-C6F1-39C6-2A60-C21520457EA7}"/>
              </a:ext>
            </a:extLst>
          </p:cNvPr>
          <p:cNvSpPr>
            <a:spLocks noGrp="1"/>
          </p:cNvSpPr>
          <p:nvPr>
            <p:ph type="body" sz="quarter" idx="69"/>
          </p:nvPr>
        </p:nvSpPr>
        <p:spPr>
          <a:xfrm>
            <a:off x="9220200" y="1219200"/>
            <a:ext cx="2667000" cy="4419600"/>
          </a:xfrm>
          <a:prstGeom prst="roundRect">
            <a:avLst>
              <a:gd name="adj" fmla="val 3771"/>
            </a:avLst>
          </a:prstGeom>
          <a:solidFill>
            <a:srgbClr val="5D910D"/>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6" name="Text Placeholder 3">
            <a:extLst>
              <a:ext uri="{FF2B5EF4-FFF2-40B4-BE49-F238E27FC236}">
                <a16:creationId xmlns:a16="http://schemas.microsoft.com/office/drawing/2014/main" id="{D62DA099-CF4C-7378-4B67-8AD56B1F1423}"/>
              </a:ext>
            </a:extLst>
          </p:cNvPr>
          <p:cNvSpPr>
            <a:spLocks noGrp="1"/>
          </p:cNvSpPr>
          <p:nvPr>
            <p:ph type="body" sz="quarter" idx="13"/>
          </p:nvPr>
        </p:nvSpPr>
        <p:spPr>
          <a:xfrm>
            <a:off x="304800" y="1219200"/>
            <a:ext cx="2670048" cy="4419600"/>
          </a:xfrm>
          <a:prstGeom prst="roundRect">
            <a:avLst>
              <a:gd name="adj" fmla="val 3771"/>
            </a:avLst>
          </a:prstGeom>
          <a:solidFill>
            <a:srgbClr val="5D910D"/>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17" name="Text Placeholder 3">
            <a:extLst>
              <a:ext uri="{FF2B5EF4-FFF2-40B4-BE49-F238E27FC236}">
                <a16:creationId xmlns:a16="http://schemas.microsoft.com/office/drawing/2014/main" id="{40527E67-33B7-6A94-DA86-E9B86E7875A9}"/>
              </a:ext>
            </a:extLst>
          </p:cNvPr>
          <p:cNvSpPr>
            <a:spLocks noGrp="1"/>
          </p:cNvSpPr>
          <p:nvPr>
            <p:ph type="body" sz="quarter" idx="65"/>
          </p:nvPr>
        </p:nvSpPr>
        <p:spPr>
          <a:xfrm>
            <a:off x="3276598" y="1219200"/>
            <a:ext cx="2667000" cy="4419599"/>
          </a:xfrm>
          <a:prstGeom prst="roundRect">
            <a:avLst>
              <a:gd name="adj" fmla="val 3771"/>
            </a:avLst>
          </a:prstGeom>
          <a:solidFill>
            <a:srgbClr val="5D910D"/>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20" name="Text Placeholder 12">
            <a:extLst>
              <a:ext uri="{FF2B5EF4-FFF2-40B4-BE49-F238E27FC236}">
                <a16:creationId xmlns:a16="http://schemas.microsoft.com/office/drawing/2014/main" id="{AA7FA153-3ABD-09A6-8E96-5AE3D4887422}"/>
              </a:ext>
            </a:extLst>
          </p:cNvPr>
          <p:cNvSpPr>
            <a:spLocks noGrp="1"/>
          </p:cNvSpPr>
          <p:nvPr>
            <p:ph type="body" sz="quarter" idx="14"/>
          </p:nvPr>
        </p:nvSpPr>
        <p:spPr>
          <a:xfrm>
            <a:off x="304800" y="2174875"/>
            <a:ext cx="2667000" cy="1254125"/>
          </a:xfrm>
        </p:spPr>
        <p:txBody>
          <a:bodyPr lIns="137160" rIns="137160"/>
          <a:lstStyle>
            <a:lvl1pPr>
              <a:buClr>
                <a:srgbClr val="BFDE7E"/>
              </a:buClr>
              <a:defRPr sz="1400">
                <a:solidFill>
                  <a:schemeClr val="bg1"/>
                </a:solidFill>
                <a:latin typeface="+mn-lt"/>
              </a:defRPr>
            </a:lvl1pPr>
            <a:lvl2pPr>
              <a:buClr>
                <a:srgbClr val="BFDE7E"/>
              </a:buClr>
              <a:defRPr sz="1200">
                <a:solidFill>
                  <a:schemeClr val="bg1"/>
                </a:solidFill>
                <a:latin typeface="+mn-lt"/>
              </a:defRPr>
            </a:lvl2pPr>
            <a:lvl3pPr>
              <a:buClr>
                <a:srgbClr val="BFDE7E"/>
              </a:buClr>
              <a:defRPr sz="1100">
                <a:solidFill>
                  <a:schemeClr val="bg1"/>
                </a:solidFill>
                <a:latin typeface="+mn-lt"/>
              </a:defRPr>
            </a:lvl3pPr>
            <a:lvl4pPr>
              <a:buClr>
                <a:srgbClr val="BFDE7E"/>
              </a:buClr>
              <a:defRPr sz="1050">
                <a:solidFill>
                  <a:schemeClr val="bg1"/>
                </a:solidFill>
                <a:latin typeface="+mn-lt"/>
              </a:defRPr>
            </a:lvl4pPr>
            <a:lvl5pPr>
              <a:buClr>
                <a:srgbClr val="BFDE7E"/>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2">
            <a:extLst>
              <a:ext uri="{FF2B5EF4-FFF2-40B4-BE49-F238E27FC236}">
                <a16:creationId xmlns:a16="http://schemas.microsoft.com/office/drawing/2014/main" id="{34169C3F-C927-C052-D3FA-867BC006B199}"/>
              </a:ext>
            </a:extLst>
          </p:cNvPr>
          <p:cNvSpPr>
            <a:spLocks noGrp="1"/>
          </p:cNvSpPr>
          <p:nvPr>
            <p:ph type="body" sz="quarter" idx="16"/>
          </p:nvPr>
        </p:nvSpPr>
        <p:spPr>
          <a:xfrm>
            <a:off x="3276600" y="2174875"/>
            <a:ext cx="2667000" cy="1254125"/>
          </a:xfrm>
        </p:spPr>
        <p:txBody>
          <a:bodyPr lIns="137160" rIns="137160"/>
          <a:lstStyle>
            <a:lvl1pPr>
              <a:buClr>
                <a:srgbClr val="BFDE7E"/>
              </a:buClr>
              <a:defRPr sz="1400">
                <a:solidFill>
                  <a:schemeClr val="bg1"/>
                </a:solidFill>
                <a:latin typeface="+mn-lt"/>
              </a:defRPr>
            </a:lvl1pPr>
            <a:lvl2pPr>
              <a:buClr>
                <a:srgbClr val="BFDE7E"/>
              </a:buClr>
              <a:defRPr sz="1200">
                <a:solidFill>
                  <a:schemeClr val="bg1"/>
                </a:solidFill>
                <a:latin typeface="+mn-lt"/>
              </a:defRPr>
            </a:lvl2pPr>
            <a:lvl3pPr>
              <a:buClr>
                <a:srgbClr val="BFDE7E"/>
              </a:buClr>
              <a:defRPr sz="1100">
                <a:solidFill>
                  <a:schemeClr val="bg1"/>
                </a:solidFill>
                <a:latin typeface="+mn-lt"/>
              </a:defRPr>
            </a:lvl3pPr>
            <a:lvl4pPr>
              <a:buClr>
                <a:srgbClr val="BFDE7E"/>
              </a:buClr>
              <a:defRPr sz="1050">
                <a:solidFill>
                  <a:schemeClr val="bg1"/>
                </a:solidFill>
                <a:latin typeface="+mn-lt"/>
              </a:defRPr>
            </a:lvl4pPr>
            <a:lvl5pPr>
              <a:buClr>
                <a:srgbClr val="BFDE7E"/>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12">
            <a:extLst>
              <a:ext uri="{FF2B5EF4-FFF2-40B4-BE49-F238E27FC236}">
                <a16:creationId xmlns:a16="http://schemas.microsoft.com/office/drawing/2014/main" id="{0068685E-936C-9395-A7AE-9C1E881D1BF9}"/>
              </a:ext>
            </a:extLst>
          </p:cNvPr>
          <p:cNvSpPr>
            <a:spLocks noGrp="1"/>
          </p:cNvSpPr>
          <p:nvPr>
            <p:ph type="body" sz="quarter" idx="20"/>
          </p:nvPr>
        </p:nvSpPr>
        <p:spPr>
          <a:xfrm>
            <a:off x="9220200" y="2174875"/>
            <a:ext cx="2667000" cy="1254125"/>
          </a:xfrm>
          <a:noFill/>
        </p:spPr>
        <p:txBody>
          <a:bodyPr lIns="137160" rIns="137160"/>
          <a:lstStyle>
            <a:lvl1pPr>
              <a:buClr>
                <a:srgbClr val="BFDE7E"/>
              </a:buClr>
              <a:defRPr sz="1400">
                <a:solidFill>
                  <a:schemeClr val="bg1"/>
                </a:solidFill>
                <a:latin typeface="+mn-lt"/>
              </a:defRPr>
            </a:lvl1pPr>
            <a:lvl2pPr>
              <a:buClr>
                <a:srgbClr val="BFDE7E"/>
              </a:buClr>
              <a:defRPr sz="1200">
                <a:solidFill>
                  <a:schemeClr val="bg1"/>
                </a:solidFill>
                <a:latin typeface="+mn-lt"/>
              </a:defRPr>
            </a:lvl2pPr>
            <a:lvl3pPr>
              <a:buClr>
                <a:srgbClr val="BFDE7E"/>
              </a:buClr>
              <a:defRPr sz="1100">
                <a:solidFill>
                  <a:schemeClr val="bg1"/>
                </a:solidFill>
                <a:latin typeface="+mn-lt"/>
              </a:defRPr>
            </a:lvl3pPr>
            <a:lvl4pPr>
              <a:buClr>
                <a:srgbClr val="BFDE7E"/>
              </a:buClr>
              <a:defRPr sz="1050">
                <a:solidFill>
                  <a:schemeClr val="bg1"/>
                </a:solidFill>
                <a:latin typeface="+mn-lt"/>
              </a:defRPr>
            </a:lvl4pPr>
            <a:lvl5pPr>
              <a:buClr>
                <a:srgbClr val="BFDE7E"/>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3">
            <a:extLst>
              <a:ext uri="{FF2B5EF4-FFF2-40B4-BE49-F238E27FC236}">
                <a16:creationId xmlns:a16="http://schemas.microsoft.com/office/drawing/2014/main" id="{9C8CFD94-BF0D-BC97-4B00-68431E7044D7}"/>
              </a:ext>
            </a:extLst>
          </p:cNvPr>
          <p:cNvSpPr>
            <a:spLocks noGrp="1"/>
          </p:cNvSpPr>
          <p:nvPr>
            <p:ph type="body" sz="quarter" idx="23"/>
          </p:nvPr>
        </p:nvSpPr>
        <p:spPr>
          <a:xfrm>
            <a:off x="6248400" y="1219200"/>
            <a:ext cx="2667000" cy="4419600"/>
          </a:xfrm>
          <a:prstGeom prst="roundRect">
            <a:avLst>
              <a:gd name="adj" fmla="val 3771"/>
            </a:avLst>
          </a:prstGeom>
          <a:solidFill>
            <a:srgbClr val="5D910D"/>
          </a:solidFill>
        </p:spPr>
        <p:txBody>
          <a:bodyPr lIns="137160" tIns="91440" rIns="0" bIns="91440"/>
          <a:lstStyle>
            <a:lvl1pPr>
              <a:defRPr b="1">
                <a:solidFill>
                  <a:schemeClr val="bg1"/>
                </a:solidFill>
                <a:latin typeface="+mn-lt"/>
              </a:defRPr>
            </a:lvl1pPr>
            <a:lvl2pPr>
              <a:buClr>
                <a:schemeClr val="accent2"/>
              </a:buClr>
              <a:defRPr>
                <a:solidFill>
                  <a:schemeClr val="bg1"/>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a:t>Click to edit Master text styles</a:t>
            </a:r>
          </a:p>
          <a:p>
            <a:pPr lvl="1"/>
            <a:r>
              <a:rPr lang="en-US"/>
              <a:t>Second level</a:t>
            </a:r>
          </a:p>
        </p:txBody>
      </p:sp>
      <p:sp>
        <p:nvSpPr>
          <p:cNvPr id="27" name="Text Placeholder 12">
            <a:extLst>
              <a:ext uri="{FF2B5EF4-FFF2-40B4-BE49-F238E27FC236}">
                <a16:creationId xmlns:a16="http://schemas.microsoft.com/office/drawing/2014/main" id="{86F0CE13-FA16-09C7-8A7B-F8A67977846B}"/>
              </a:ext>
            </a:extLst>
          </p:cNvPr>
          <p:cNvSpPr>
            <a:spLocks noGrp="1"/>
          </p:cNvSpPr>
          <p:nvPr>
            <p:ph type="body" sz="quarter" idx="18"/>
          </p:nvPr>
        </p:nvSpPr>
        <p:spPr>
          <a:xfrm>
            <a:off x="6248400" y="2174875"/>
            <a:ext cx="2667000" cy="1254125"/>
          </a:xfrm>
        </p:spPr>
        <p:txBody>
          <a:bodyPr lIns="137160" rIns="137160"/>
          <a:lstStyle>
            <a:lvl1pPr>
              <a:buClr>
                <a:srgbClr val="BFDE7E"/>
              </a:buClr>
              <a:defRPr sz="1400">
                <a:solidFill>
                  <a:schemeClr val="bg1"/>
                </a:solidFill>
                <a:latin typeface="+mn-lt"/>
              </a:defRPr>
            </a:lvl1pPr>
            <a:lvl2pPr>
              <a:buClr>
                <a:srgbClr val="BFDE7E"/>
              </a:buClr>
              <a:defRPr sz="1200">
                <a:solidFill>
                  <a:schemeClr val="bg1"/>
                </a:solidFill>
                <a:latin typeface="+mn-lt"/>
              </a:defRPr>
            </a:lvl2pPr>
            <a:lvl3pPr>
              <a:buClr>
                <a:srgbClr val="BFDE7E"/>
              </a:buClr>
              <a:defRPr sz="1100">
                <a:solidFill>
                  <a:schemeClr val="bg1"/>
                </a:solidFill>
                <a:latin typeface="+mn-lt"/>
              </a:defRPr>
            </a:lvl3pPr>
            <a:lvl4pPr>
              <a:buClr>
                <a:srgbClr val="BFDE7E"/>
              </a:buClr>
              <a:defRPr sz="1050">
                <a:solidFill>
                  <a:schemeClr val="bg1"/>
                </a:solidFill>
                <a:latin typeface="+mn-lt"/>
              </a:defRPr>
            </a:lvl4pPr>
            <a:lvl5pPr>
              <a:buClr>
                <a:srgbClr val="BFDE7E"/>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F72B54E4-ABF3-072E-1D52-7095B67A0F39}"/>
              </a:ext>
            </a:extLst>
          </p:cNvPr>
          <p:cNvSpPr>
            <a:spLocks noGrp="1"/>
          </p:cNvSpPr>
          <p:nvPr>
            <p:ph type="pic" sz="quarter" idx="70"/>
          </p:nvPr>
        </p:nvSpPr>
        <p:spPr>
          <a:xfrm>
            <a:off x="300224" y="3428999"/>
            <a:ext cx="2682239" cy="2209800"/>
          </a:xfrm>
          <a:custGeom>
            <a:avLst/>
            <a:gdLst>
              <a:gd name="connsiteX0" fmla="*/ 0 w 2671569"/>
              <a:gd name="connsiteY0" fmla="*/ 0 h 2209800"/>
              <a:gd name="connsiteX1" fmla="*/ 2671569 w 2671569"/>
              <a:gd name="connsiteY1" fmla="*/ 0 h 2209800"/>
              <a:gd name="connsiteX2" fmla="*/ 2671569 w 2671569"/>
              <a:gd name="connsiteY2" fmla="*/ 2086300 h 2209800"/>
              <a:gd name="connsiteX3" fmla="*/ 2548069 w 2671569"/>
              <a:gd name="connsiteY3" fmla="*/ 2209800 h 2209800"/>
              <a:gd name="connsiteX4" fmla="*/ 123500 w 2671569"/>
              <a:gd name="connsiteY4" fmla="*/ 2209800 h 2209800"/>
              <a:gd name="connsiteX5" fmla="*/ 0 w 2671569"/>
              <a:gd name="connsiteY5" fmla="*/ 2086300 h 220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1569" h="2209800">
                <a:moveTo>
                  <a:pt x="0" y="0"/>
                </a:moveTo>
                <a:lnTo>
                  <a:pt x="2671569" y="0"/>
                </a:lnTo>
                <a:lnTo>
                  <a:pt x="2671569" y="2086300"/>
                </a:lnTo>
                <a:cubicBezTo>
                  <a:pt x="2671569" y="2154507"/>
                  <a:pt x="2616276" y="2209800"/>
                  <a:pt x="2548069" y="2209800"/>
                </a:cubicBezTo>
                <a:lnTo>
                  <a:pt x="123500" y="2209800"/>
                </a:lnTo>
                <a:cubicBezTo>
                  <a:pt x="55293" y="2209800"/>
                  <a:pt x="0" y="2154507"/>
                  <a:pt x="0" y="2086300"/>
                </a:cubicBezTo>
                <a:close/>
              </a:path>
            </a:pathLst>
          </a:custGeom>
        </p:spPr>
        <p:txBody>
          <a:bodyPr wrap="square">
            <a:noAutofit/>
          </a:bodyPr>
          <a:lstStyle>
            <a:lvl1pPr>
              <a:defRPr>
                <a:latin typeface="+mn-lt"/>
              </a:defRPr>
            </a:lvl1pPr>
          </a:lstStyle>
          <a:p>
            <a:r>
              <a:rPr lang="en-US"/>
              <a:t>Click icon to add picture</a:t>
            </a:r>
          </a:p>
        </p:txBody>
      </p:sp>
      <p:sp>
        <p:nvSpPr>
          <p:cNvPr id="4" name="Picture Placeholder 3">
            <a:extLst>
              <a:ext uri="{FF2B5EF4-FFF2-40B4-BE49-F238E27FC236}">
                <a16:creationId xmlns:a16="http://schemas.microsoft.com/office/drawing/2014/main" id="{0E6F392C-39B5-F9D6-40D4-66E45902277B}"/>
              </a:ext>
            </a:extLst>
          </p:cNvPr>
          <p:cNvSpPr>
            <a:spLocks noGrp="1"/>
          </p:cNvSpPr>
          <p:nvPr>
            <p:ph type="pic" sz="quarter" idx="71"/>
          </p:nvPr>
        </p:nvSpPr>
        <p:spPr>
          <a:xfrm>
            <a:off x="3276598" y="3428999"/>
            <a:ext cx="2682239" cy="2209800"/>
          </a:xfrm>
          <a:custGeom>
            <a:avLst/>
            <a:gdLst>
              <a:gd name="connsiteX0" fmla="*/ 0 w 2671569"/>
              <a:gd name="connsiteY0" fmla="*/ 0 h 2209800"/>
              <a:gd name="connsiteX1" fmla="*/ 2671569 w 2671569"/>
              <a:gd name="connsiteY1" fmla="*/ 0 h 2209800"/>
              <a:gd name="connsiteX2" fmla="*/ 2671569 w 2671569"/>
              <a:gd name="connsiteY2" fmla="*/ 2086300 h 2209800"/>
              <a:gd name="connsiteX3" fmla="*/ 2548069 w 2671569"/>
              <a:gd name="connsiteY3" fmla="*/ 2209800 h 2209800"/>
              <a:gd name="connsiteX4" fmla="*/ 123500 w 2671569"/>
              <a:gd name="connsiteY4" fmla="*/ 2209800 h 2209800"/>
              <a:gd name="connsiteX5" fmla="*/ 0 w 2671569"/>
              <a:gd name="connsiteY5" fmla="*/ 2086300 h 220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1569" h="2209800">
                <a:moveTo>
                  <a:pt x="0" y="0"/>
                </a:moveTo>
                <a:lnTo>
                  <a:pt x="2671569" y="0"/>
                </a:lnTo>
                <a:lnTo>
                  <a:pt x="2671569" y="2086300"/>
                </a:lnTo>
                <a:cubicBezTo>
                  <a:pt x="2671569" y="2154507"/>
                  <a:pt x="2616276" y="2209800"/>
                  <a:pt x="2548069" y="2209800"/>
                </a:cubicBezTo>
                <a:lnTo>
                  <a:pt x="123500" y="2209800"/>
                </a:lnTo>
                <a:cubicBezTo>
                  <a:pt x="55293" y="2209800"/>
                  <a:pt x="0" y="2154507"/>
                  <a:pt x="0" y="2086300"/>
                </a:cubicBezTo>
                <a:close/>
              </a:path>
            </a:pathLst>
          </a:custGeom>
        </p:spPr>
        <p:txBody>
          <a:bodyPr wrap="square">
            <a:noAutofit/>
          </a:bodyPr>
          <a:lstStyle>
            <a:lvl1pPr>
              <a:defRPr>
                <a:latin typeface="+mn-lt"/>
              </a:defRPr>
            </a:lvl1pPr>
          </a:lstStyle>
          <a:p>
            <a:r>
              <a:rPr lang="en-US"/>
              <a:t>Click icon to add picture</a:t>
            </a:r>
          </a:p>
        </p:txBody>
      </p:sp>
      <p:sp>
        <p:nvSpPr>
          <p:cNvPr id="7" name="Picture Placeholder 6">
            <a:extLst>
              <a:ext uri="{FF2B5EF4-FFF2-40B4-BE49-F238E27FC236}">
                <a16:creationId xmlns:a16="http://schemas.microsoft.com/office/drawing/2014/main" id="{4BBC0A86-9583-8896-C62D-2E47715D9718}"/>
              </a:ext>
            </a:extLst>
          </p:cNvPr>
          <p:cNvSpPr>
            <a:spLocks noGrp="1"/>
          </p:cNvSpPr>
          <p:nvPr>
            <p:ph type="pic" sz="quarter" idx="72"/>
          </p:nvPr>
        </p:nvSpPr>
        <p:spPr>
          <a:xfrm>
            <a:off x="6248400" y="3428999"/>
            <a:ext cx="2682239" cy="2209800"/>
          </a:xfrm>
          <a:custGeom>
            <a:avLst/>
            <a:gdLst>
              <a:gd name="connsiteX0" fmla="*/ 0 w 2671569"/>
              <a:gd name="connsiteY0" fmla="*/ 0 h 2209800"/>
              <a:gd name="connsiteX1" fmla="*/ 2671569 w 2671569"/>
              <a:gd name="connsiteY1" fmla="*/ 0 h 2209800"/>
              <a:gd name="connsiteX2" fmla="*/ 2671569 w 2671569"/>
              <a:gd name="connsiteY2" fmla="*/ 2086300 h 2209800"/>
              <a:gd name="connsiteX3" fmla="*/ 2548069 w 2671569"/>
              <a:gd name="connsiteY3" fmla="*/ 2209800 h 2209800"/>
              <a:gd name="connsiteX4" fmla="*/ 123500 w 2671569"/>
              <a:gd name="connsiteY4" fmla="*/ 2209800 h 2209800"/>
              <a:gd name="connsiteX5" fmla="*/ 0 w 2671569"/>
              <a:gd name="connsiteY5" fmla="*/ 2086300 h 220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1569" h="2209800">
                <a:moveTo>
                  <a:pt x="0" y="0"/>
                </a:moveTo>
                <a:lnTo>
                  <a:pt x="2671569" y="0"/>
                </a:lnTo>
                <a:lnTo>
                  <a:pt x="2671569" y="2086300"/>
                </a:lnTo>
                <a:cubicBezTo>
                  <a:pt x="2671569" y="2154507"/>
                  <a:pt x="2616276" y="2209800"/>
                  <a:pt x="2548069" y="2209800"/>
                </a:cubicBezTo>
                <a:lnTo>
                  <a:pt x="123500" y="2209800"/>
                </a:lnTo>
                <a:cubicBezTo>
                  <a:pt x="55293" y="2209800"/>
                  <a:pt x="0" y="2154507"/>
                  <a:pt x="0" y="2086300"/>
                </a:cubicBezTo>
                <a:close/>
              </a:path>
            </a:pathLst>
          </a:custGeom>
        </p:spPr>
        <p:txBody>
          <a:bodyPr wrap="square">
            <a:noAutofit/>
          </a:bodyPr>
          <a:lstStyle>
            <a:lvl1pPr>
              <a:defRPr>
                <a:latin typeface="+mn-lt"/>
              </a:defRPr>
            </a:lvl1pPr>
          </a:lstStyle>
          <a:p>
            <a:r>
              <a:rPr lang="en-US"/>
              <a:t>Click icon to add picture</a:t>
            </a:r>
          </a:p>
        </p:txBody>
      </p:sp>
      <p:sp>
        <p:nvSpPr>
          <p:cNvPr id="8" name="Picture Placeholder 7">
            <a:extLst>
              <a:ext uri="{FF2B5EF4-FFF2-40B4-BE49-F238E27FC236}">
                <a16:creationId xmlns:a16="http://schemas.microsoft.com/office/drawing/2014/main" id="{7C5F500B-5795-2B9B-DC30-5BE2330E102F}"/>
              </a:ext>
            </a:extLst>
          </p:cNvPr>
          <p:cNvSpPr>
            <a:spLocks noGrp="1"/>
          </p:cNvSpPr>
          <p:nvPr>
            <p:ph type="pic" sz="quarter" idx="73"/>
          </p:nvPr>
        </p:nvSpPr>
        <p:spPr>
          <a:xfrm>
            <a:off x="9220200" y="3428999"/>
            <a:ext cx="2682239" cy="2209800"/>
          </a:xfrm>
          <a:custGeom>
            <a:avLst/>
            <a:gdLst>
              <a:gd name="connsiteX0" fmla="*/ 0 w 2671569"/>
              <a:gd name="connsiteY0" fmla="*/ 0 h 2209800"/>
              <a:gd name="connsiteX1" fmla="*/ 2671569 w 2671569"/>
              <a:gd name="connsiteY1" fmla="*/ 0 h 2209800"/>
              <a:gd name="connsiteX2" fmla="*/ 2671569 w 2671569"/>
              <a:gd name="connsiteY2" fmla="*/ 2086300 h 2209800"/>
              <a:gd name="connsiteX3" fmla="*/ 2548069 w 2671569"/>
              <a:gd name="connsiteY3" fmla="*/ 2209800 h 2209800"/>
              <a:gd name="connsiteX4" fmla="*/ 123500 w 2671569"/>
              <a:gd name="connsiteY4" fmla="*/ 2209800 h 2209800"/>
              <a:gd name="connsiteX5" fmla="*/ 0 w 2671569"/>
              <a:gd name="connsiteY5" fmla="*/ 2086300 h 220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1569" h="2209800">
                <a:moveTo>
                  <a:pt x="0" y="0"/>
                </a:moveTo>
                <a:lnTo>
                  <a:pt x="2671569" y="0"/>
                </a:lnTo>
                <a:lnTo>
                  <a:pt x="2671569" y="2086300"/>
                </a:lnTo>
                <a:cubicBezTo>
                  <a:pt x="2671569" y="2154507"/>
                  <a:pt x="2616276" y="2209800"/>
                  <a:pt x="2548069" y="2209800"/>
                </a:cubicBezTo>
                <a:lnTo>
                  <a:pt x="123500" y="2209800"/>
                </a:lnTo>
                <a:cubicBezTo>
                  <a:pt x="55293" y="2209800"/>
                  <a:pt x="0" y="2154507"/>
                  <a:pt x="0" y="2086300"/>
                </a:cubicBezTo>
                <a:close/>
              </a:path>
            </a:pathLst>
          </a:custGeom>
        </p:spPr>
        <p:txBody>
          <a:bodyPr wrap="square">
            <a:noAutofit/>
          </a:bodyPr>
          <a:lstStyle>
            <a:lvl1pPr>
              <a:defRPr>
                <a:latin typeface="+mn-lt"/>
              </a:defRPr>
            </a:lvl1pPr>
          </a:lstStyle>
          <a:p>
            <a:r>
              <a:rPr lang="en-US"/>
              <a:t>Click icon to add picture</a:t>
            </a:r>
          </a:p>
        </p:txBody>
      </p:sp>
      <p:sp>
        <p:nvSpPr>
          <p:cNvPr id="9" name="TextBox 8">
            <a:extLst>
              <a:ext uri="{FF2B5EF4-FFF2-40B4-BE49-F238E27FC236}">
                <a16:creationId xmlns:a16="http://schemas.microsoft.com/office/drawing/2014/main" id="{997B4A85-6C17-6FD1-87B6-ADE965380632}"/>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2B660F"/>
                </a:solidFill>
                <a:latin typeface="Gilroy Medium" panose="00000600000000000000" pitchFamily="50" charset="0"/>
              </a:rPr>
              <a:pPr algn="r"/>
              <a:t>‹#›</a:t>
            </a:fld>
            <a:endParaRPr lang="en-US" sz="1350">
              <a:solidFill>
                <a:srgbClr val="2B660F"/>
              </a:solidFill>
              <a:latin typeface="Gilroy Medium" panose="00000600000000000000" pitchFamily="50" charset="0"/>
            </a:endParaRPr>
          </a:p>
        </p:txBody>
      </p:sp>
      <p:sp>
        <p:nvSpPr>
          <p:cNvPr id="11" name="TextBox 10">
            <a:extLst>
              <a:ext uri="{FF2B5EF4-FFF2-40B4-BE49-F238E27FC236}">
                <a16:creationId xmlns:a16="http://schemas.microsoft.com/office/drawing/2014/main" id="{7B2CD9F6-CDC3-72E7-E238-D8C4FE2D9181}"/>
              </a:ext>
            </a:extLst>
          </p:cNvPr>
          <p:cNvSpPr txBox="1"/>
          <p:nvPr userDrawn="1"/>
        </p:nvSpPr>
        <p:spPr>
          <a:xfrm>
            <a:off x="11446884"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2B660F"/>
                </a:solidFill>
                <a:latin typeface="Gilroy Medium" panose="00000600000000000000" pitchFamily="50" charset="0"/>
              </a:rPr>
              <a:pPr algn="r"/>
              <a:t>‹#›</a:t>
            </a:fld>
            <a:endParaRPr lang="en-US" sz="1350">
              <a:solidFill>
                <a:srgbClr val="2B660F"/>
              </a:solidFill>
              <a:latin typeface="Gilroy Medium" panose="00000600000000000000" pitchFamily="50" charset="0"/>
            </a:endParaRPr>
          </a:p>
        </p:txBody>
      </p:sp>
      <p:sp>
        <p:nvSpPr>
          <p:cNvPr id="14" name="TextBox 13">
            <a:extLst>
              <a:ext uri="{FF2B5EF4-FFF2-40B4-BE49-F238E27FC236}">
                <a16:creationId xmlns:a16="http://schemas.microsoft.com/office/drawing/2014/main" id="{73E077E3-40E7-E1C6-9556-60CBF8A93C79}"/>
              </a:ext>
            </a:extLst>
          </p:cNvPr>
          <p:cNvSpPr txBox="1"/>
          <p:nvPr userDrawn="1"/>
        </p:nvSpPr>
        <p:spPr>
          <a:xfrm>
            <a:off x="806116" y="6557211"/>
            <a:ext cx="0" cy="0"/>
          </a:xfrm>
          <a:prstGeom prst="rect">
            <a:avLst/>
          </a:prstGeom>
          <a:noFill/>
        </p:spPr>
        <p:txBody>
          <a:bodyPr wrap="none" lIns="0" tIns="0" rIns="0" bIns="0" rtlCol="0">
            <a:noAutofit/>
          </a:bodyPr>
          <a:lstStyle/>
          <a:p>
            <a:pPr algn="l"/>
            <a:endParaRPr lang="en-US" sz="1600" err="1">
              <a:solidFill>
                <a:schemeClr val="tx2"/>
              </a:solidFill>
            </a:endParaRPr>
          </a:p>
        </p:txBody>
      </p:sp>
    </p:spTree>
    <p:extLst>
      <p:ext uri="{BB962C8B-B14F-4D97-AF65-F5344CB8AC3E}">
        <p14:creationId xmlns:p14="http://schemas.microsoft.com/office/powerpoint/2010/main" val="11890638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tatement+Bullet - Drink">
    <p:bg>
      <p:bgPr>
        <a:solidFill>
          <a:srgbClr val="F7F5F3"/>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p:txBody>
          <a:bodyPr/>
          <a:lstStyle>
            <a:lvl1pPr>
              <a:defRPr>
                <a:solidFill>
                  <a:srgbClr val="2B660F"/>
                </a:solidFill>
                <a:latin typeface="+mn-lt"/>
              </a:defRPr>
            </a:lvl1pPr>
          </a:lstStyle>
          <a:p>
            <a:endParaRPr lang="en-US"/>
          </a:p>
        </p:txBody>
      </p:sp>
      <p:sp>
        <p:nvSpPr>
          <p:cNvPr id="8" name="Text Placeholder 7">
            <a:extLst>
              <a:ext uri="{FF2B5EF4-FFF2-40B4-BE49-F238E27FC236}">
                <a16:creationId xmlns:a16="http://schemas.microsoft.com/office/drawing/2014/main" id="{345C4A3B-669E-BFBB-F054-74A96CD9BD81}"/>
              </a:ext>
            </a:extLst>
          </p:cNvPr>
          <p:cNvSpPr>
            <a:spLocks noGrp="1"/>
          </p:cNvSpPr>
          <p:nvPr>
            <p:ph type="body" sz="quarter" idx="13" hasCustomPrompt="1"/>
          </p:nvPr>
        </p:nvSpPr>
        <p:spPr>
          <a:xfrm>
            <a:off x="304800" y="1334527"/>
            <a:ext cx="11582400" cy="2209800"/>
          </a:xfrm>
        </p:spPr>
        <p:txBody>
          <a:bodyPr/>
          <a:lstStyle>
            <a:lvl1pPr>
              <a:lnSpc>
                <a:spcPts val="5400"/>
              </a:lnSpc>
              <a:spcBef>
                <a:spcPts val="0"/>
              </a:spcBef>
              <a:defRPr lang="en-US" sz="6000" b="0" i="0" kern="1200" smtClean="0">
                <a:solidFill>
                  <a:srgbClr val="8BBB28"/>
                </a:solidFill>
                <a:latin typeface="+mj-lt"/>
                <a:ea typeface="+mn-ea"/>
                <a:cs typeface="Arial" panose="020B0604020202020204" pitchFamily="34" charset="0"/>
              </a:defRPr>
            </a:lvl1pPr>
            <a:lvl2pPr marL="0" indent="0">
              <a:buNone/>
              <a:defRPr/>
            </a:lvl2pPr>
          </a:lstStyle>
          <a:p>
            <a:pPr lvl="0"/>
            <a:r>
              <a:rPr lang="en-US"/>
              <a:t>CLICK TO EDIT MASTER </a:t>
            </a:r>
          </a:p>
          <a:p>
            <a:pPr lvl="0"/>
            <a:r>
              <a:rPr lang="en-US"/>
              <a:t>TEXT STYLES</a:t>
            </a:r>
          </a:p>
        </p:txBody>
      </p:sp>
      <p:sp>
        <p:nvSpPr>
          <p:cNvPr id="10" name="Text Placeholder 9">
            <a:extLst>
              <a:ext uri="{FF2B5EF4-FFF2-40B4-BE49-F238E27FC236}">
                <a16:creationId xmlns:a16="http://schemas.microsoft.com/office/drawing/2014/main" id="{037819E8-720B-BE5F-35CF-65D1F127F73B}"/>
              </a:ext>
            </a:extLst>
          </p:cNvPr>
          <p:cNvSpPr>
            <a:spLocks noGrp="1"/>
          </p:cNvSpPr>
          <p:nvPr>
            <p:ph type="body" sz="quarter" idx="14"/>
          </p:nvPr>
        </p:nvSpPr>
        <p:spPr>
          <a:xfrm>
            <a:off x="304800" y="3825875"/>
            <a:ext cx="11582400" cy="1943100"/>
          </a:xfrm>
        </p:spPr>
        <p:txBody>
          <a:bodyPr/>
          <a:lstStyle>
            <a:lvl1pPr>
              <a:buClr>
                <a:schemeClr val="tx2"/>
              </a:buClr>
              <a:defRPr>
                <a:solidFill>
                  <a:srgbClr val="2B660F"/>
                </a:solidFill>
                <a:latin typeface="+mn-lt"/>
              </a:defRPr>
            </a:lvl1pPr>
            <a:lvl2pPr>
              <a:buClr>
                <a:srgbClr val="2B660F"/>
              </a:buClr>
              <a:defRPr>
                <a:solidFill>
                  <a:srgbClr val="2B660F"/>
                </a:solidFill>
                <a:latin typeface="+mn-lt"/>
              </a:defRPr>
            </a:lvl2pPr>
            <a:lvl3pPr>
              <a:buClr>
                <a:schemeClr val="tx2"/>
              </a:buClr>
              <a:defRPr>
                <a:solidFill>
                  <a:srgbClr val="2B660F"/>
                </a:solidFill>
                <a:latin typeface="+mn-lt"/>
              </a:defRPr>
            </a:lvl3pPr>
            <a:lvl4pPr>
              <a:buClr>
                <a:schemeClr val="tx2"/>
              </a:buClr>
              <a:defRPr>
                <a:solidFill>
                  <a:srgbClr val="2B660F"/>
                </a:solidFill>
                <a:latin typeface="+mn-lt"/>
              </a:defRPr>
            </a:lvl4pPr>
            <a:lvl5pPr>
              <a:buClr>
                <a:schemeClr val="tx2"/>
              </a:buClr>
              <a:defRPr>
                <a:solidFill>
                  <a:srgbClr val="2B660F"/>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3">
            <a:extLst>
              <a:ext uri="{FF2B5EF4-FFF2-40B4-BE49-F238E27FC236}">
                <a16:creationId xmlns:a16="http://schemas.microsoft.com/office/drawing/2014/main" id="{75B01BE4-EEE1-75CD-8758-B2ADD247FCEC}"/>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9" name="Title 1">
            <a:extLst>
              <a:ext uri="{FF2B5EF4-FFF2-40B4-BE49-F238E27FC236}">
                <a16:creationId xmlns:a16="http://schemas.microsoft.com/office/drawing/2014/main" id="{61247954-3C0B-B902-34FA-13B9AD74C6C8}"/>
              </a:ext>
            </a:extLst>
          </p:cNvPr>
          <p:cNvSpPr>
            <a:spLocks noGrp="1"/>
          </p:cNvSpPr>
          <p:nvPr>
            <p:ph type="title"/>
          </p:nvPr>
        </p:nvSpPr>
        <p:spPr>
          <a:xfrm>
            <a:off x="304799" y="248594"/>
            <a:ext cx="11582401" cy="475306"/>
          </a:xfrm>
        </p:spPr>
        <p:txBody>
          <a:bodyPr anchor="t" anchorCtr="0"/>
          <a:lstStyle>
            <a:lvl1pPr>
              <a:defRPr>
                <a:solidFill>
                  <a:srgbClr val="5D910D"/>
                </a:solidFill>
              </a:defRPr>
            </a:lvl1pPr>
          </a:lstStyle>
          <a:p>
            <a:r>
              <a:rPr lang="en-US"/>
              <a:t>Click to edit Master title style</a:t>
            </a:r>
          </a:p>
        </p:txBody>
      </p:sp>
    </p:spTree>
    <p:extLst>
      <p:ext uri="{BB962C8B-B14F-4D97-AF65-F5344CB8AC3E}">
        <p14:creationId xmlns:p14="http://schemas.microsoft.com/office/powerpoint/2010/main" val="36128369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Long Copy+Photo Dr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4A5106-DF07-150F-621B-60250220BF27}"/>
              </a:ext>
            </a:extLst>
          </p:cNvPr>
          <p:cNvSpPr/>
          <p:nvPr userDrawn="1"/>
        </p:nvSpPr>
        <p:spPr>
          <a:xfrm>
            <a:off x="6095999" y="0"/>
            <a:ext cx="6095999" cy="6858000"/>
          </a:xfrm>
          <a:prstGeom prst="rect">
            <a:avLst/>
          </a:prstGeom>
          <a:solidFill>
            <a:srgbClr val="5D91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a:xfrm>
            <a:off x="6400798" y="5768975"/>
            <a:ext cx="5486405" cy="365125"/>
          </a:xfrm>
        </p:spPr>
        <p:txBody>
          <a:bodyPr/>
          <a:lstStyle>
            <a:lvl1pPr>
              <a:defRPr>
                <a:solidFill>
                  <a:schemeClr val="bg1"/>
                </a:solidFill>
                <a:latin typeface="+mn-lt"/>
              </a:defRPr>
            </a:lvl1pPr>
          </a:lstStyle>
          <a:p>
            <a:endParaRPr lang="en-US"/>
          </a:p>
        </p:txBody>
      </p:sp>
      <p:sp>
        <p:nvSpPr>
          <p:cNvPr id="9" name="TextBox 8">
            <a:extLst>
              <a:ext uri="{FF2B5EF4-FFF2-40B4-BE49-F238E27FC236}">
                <a16:creationId xmlns:a16="http://schemas.microsoft.com/office/drawing/2014/main" id="{18071585-67BB-4871-955D-DE1B6E6A017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mn-lt"/>
              </a:rPr>
              <a:pPr algn="r"/>
              <a:t>‹#›</a:t>
            </a:fld>
            <a:endParaRPr lang="en-US" sz="1350">
              <a:solidFill>
                <a:schemeClr val="bg1"/>
              </a:solidFill>
              <a:latin typeface="+mn-lt"/>
            </a:endParaRPr>
          </a:p>
        </p:txBody>
      </p:sp>
      <p:sp>
        <p:nvSpPr>
          <p:cNvPr id="11" name="Text Placeholder 10">
            <a:extLst>
              <a:ext uri="{FF2B5EF4-FFF2-40B4-BE49-F238E27FC236}">
                <a16:creationId xmlns:a16="http://schemas.microsoft.com/office/drawing/2014/main" id="{709F5401-A203-9F74-D7E4-DF78A66A7BD3}"/>
              </a:ext>
            </a:extLst>
          </p:cNvPr>
          <p:cNvSpPr>
            <a:spLocks noGrp="1"/>
          </p:cNvSpPr>
          <p:nvPr>
            <p:ph type="body" sz="quarter" idx="13"/>
          </p:nvPr>
        </p:nvSpPr>
        <p:spPr>
          <a:xfrm>
            <a:off x="6400795" y="1294494"/>
            <a:ext cx="5486405" cy="4322081"/>
          </a:xfrm>
        </p:spPr>
        <p:txBody>
          <a:bodyPr/>
          <a:lstStyle>
            <a:lvl1pPr>
              <a:defRPr sz="1400">
                <a:solidFill>
                  <a:schemeClr val="bg1"/>
                </a:solidFill>
                <a:latin typeface="+mn-lt"/>
              </a:defRPr>
            </a:lvl1pPr>
            <a:lvl2pPr>
              <a:buClr>
                <a:schemeClr val="accent2"/>
              </a:buClr>
              <a:defRPr>
                <a:solidFill>
                  <a:schemeClr val="bg1"/>
                </a:solidFill>
                <a:latin typeface="+mn-lt"/>
              </a:defRPr>
            </a:lvl2pPr>
            <a:lvl3pPr>
              <a:buClr>
                <a:schemeClr val="accent2"/>
              </a:buClr>
              <a:defRPr>
                <a:solidFill>
                  <a:schemeClr val="bg1"/>
                </a:solidFill>
                <a:latin typeface="+mn-lt"/>
              </a:defRPr>
            </a:lvl3pPr>
            <a:lvl4pPr>
              <a:buClr>
                <a:schemeClr val="accent2"/>
              </a:buClr>
              <a:defRPr>
                <a:solidFill>
                  <a:schemeClr val="bg1"/>
                </a:solidFill>
                <a:latin typeface="+mn-lt"/>
              </a:defRPr>
            </a:lvl4pPr>
            <a:lvl5pPr>
              <a:buClr>
                <a:schemeClr val="accent2"/>
              </a:buCl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0F4058C2-69A4-AF17-8A29-7C5474912DBA}"/>
              </a:ext>
            </a:extLst>
          </p:cNvPr>
          <p:cNvSpPr>
            <a:spLocks noGrp="1"/>
          </p:cNvSpPr>
          <p:nvPr>
            <p:ph type="pic" sz="quarter" idx="14"/>
          </p:nvPr>
        </p:nvSpPr>
        <p:spPr>
          <a:xfrm>
            <a:off x="0" y="0"/>
            <a:ext cx="6096000" cy="6858000"/>
          </a:xfrm>
        </p:spPr>
        <p:txBody>
          <a:bodyPr/>
          <a:lstStyle>
            <a:lvl1pPr>
              <a:defRPr>
                <a:latin typeface="+mn-lt"/>
              </a:defRPr>
            </a:lvl1pPr>
          </a:lstStyle>
          <a:p>
            <a:r>
              <a:rPr lang="en-US"/>
              <a:t>Click icon to add picture</a:t>
            </a:r>
          </a:p>
        </p:txBody>
      </p:sp>
      <p:sp>
        <p:nvSpPr>
          <p:cNvPr id="3" name="Text Placeholder 3">
            <a:extLst>
              <a:ext uri="{FF2B5EF4-FFF2-40B4-BE49-F238E27FC236}">
                <a16:creationId xmlns:a16="http://schemas.microsoft.com/office/drawing/2014/main" id="{D1BD2303-F43D-B409-2B25-1295FF91DE7C}"/>
              </a:ext>
            </a:extLst>
          </p:cNvPr>
          <p:cNvSpPr>
            <a:spLocks noGrp="1"/>
          </p:cNvSpPr>
          <p:nvPr>
            <p:ph type="body" sz="quarter" idx="11" hasCustomPrompt="1"/>
          </p:nvPr>
        </p:nvSpPr>
        <p:spPr>
          <a:xfrm>
            <a:off x="6400796" y="724845"/>
            <a:ext cx="5486405" cy="316592"/>
          </a:xfrm>
        </p:spPr>
        <p:txBody>
          <a:bodyPr>
            <a:normAutofit/>
          </a:bodyPr>
          <a:lstStyle>
            <a:lvl1pPr marL="0" indent="0">
              <a:lnSpc>
                <a:spcPct val="90000"/>
              </a:lnSpc>
              <a:spcBef>
                <a:spcPts val="0"/>
              </a:spcBef>
              <a:buNone/>
              <a:defRPr sz="1800">
                <a:solidFill>
                  <a:schemeClr val="bg1"/>
                </a:solidFill>
                <a:latin typeface="+mn-lt"/>
              </a:defRPr>
            </a:lvl1pPr>
          </a:lstStyle>
          <a:p>
            <a:pPr lvl="0"/>
            <a:r>
              <a:rPr lang="en-US"/>
              <a:t>Subtitle</a:t>
            </a:r>
          </a:p>
        </p:txBody>
      </p:sp>
      <p:sp>
        <p:nvSpPr>
          <p:cNvPr id="4" name="Title 1">
            <a:extLst>
              <a:ext uri="{FF2B5EF4-FFF2-40B4-BE49-F238E27FC236}">
                <a16:creationId xmlns:a16="http://schemas.microsoft.com/office/drawing/2014/main" id="{73C0A529-9652-2E2A-5A16-28AC0711E73D}"/>
              </a:ext>
            </a:extLst>
          </p:cNvPr>
          <p:cNvSpPr>
            <a:spLocks noGrp="1"/>
          </p:cNvSpPr>
          <p:nvPr>
            <p:ph type="title" hasCustomPrompt="1"/>
          </p:nvPr>
        </p:nvSpPr>
        <p:spPr>
          <a:xfrm>
            <a:off x="6400795" y="248594"/>
            <a:ext cx="5486405" cy="475306"/>
          </a:xfrm>
        </p:spPr>
        <p:txBody>
          <a:bodyPr anchor="t" anchorCtr="0"/>
          <a:lstStyle>
            <a:lvl1pPr>
              <a:defRPr>
                <a:solidFill>
                  <a:schemeClr val="bg1"/>
                </a:solidFill>
              </a:defRPr>
            </a:lvl1pPr>
          </a:lstStyle>
          <a:p>
            <a:r>
              <a:rPr lang="en-US"/>
              <a:t>Click to edit title</a:t>
            </a:r>
          </a:p>
        </p:txBody>
      </p:sp>
    </p:spTree>
    <p:extLst>
      <p:ext uri="{BB962C8B-B14F-4D97-AF65-F5344CB8AC3E}">
        <p14:creationId xmlns:p14="http://schemas.microsoft.com/office/powerpoint/2010/main" val="33481551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Long Copy+Photo Dri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a:xfrm>
            <a:off x="6400798" y="5768975"/>
            <a:ext cx="5486405" cy="365125"/>
          </a:xfrm>
        </p:spPr>
        <p:txBody>
          <a:bodyPr/>
          <a:lstStyle>
            <a:lvl1pPr>
              <a:defRPr>
                <a:solidFill>
                  <a:srgbClr val="2B660F"/>
                </a:solidFill>
                <a:latin typeface="+mn-lt"/>
              </a:defRPr>
            </a:lvl1pPr>
          </a:lstStyle>
          <a:p>
            <a:endParaRPr lang="en-US"/>
          </a:p>
        </p:txBody>
      </p:sp>
      <p:sp>
        <p:nvSpPr>
          <p:cNvPr id="9" name="TextBox 8">
            <a:extLst>
              <a:ext uri="{FF2B5EF4-FFF2-40B4-BE49-F238E27FC236}">
                <a16:creationId xmlns:a16="http://schemas.microsoft.com/office/drawing/2014/main" id="{18071585-67BB-4871-955D-DE1B6E6A017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2B660F"/>
                </a:solidFill>
                <a:latin typeface="+mn-lt"/>
              </a:rPr>
              <a:pPr algn="r"/>
              <a:t>‹#›</a:t>
            </a:fld>
            <a:endParaRPr lang="en-US" sz="1350">
              <a:solidFill>
                <a:srgbClr val="2B660F"/>
              </a:solidFill>
              <a:latin typeface="+mn-lt"/>
            </a:endParaRPr>
          </a:p>
        </p:txBody>
      </p:sp>
      <p:sp>
        <p:nvSpPr>
          <p:cNvPr id="11" name="Text Placeholder 10">
            <a:extLst>
              <a:ext uri="{FF2B5EF4-FFF2-40B4-BE49-F238E27FC236}">
                <a16:creationId xmlns:a16="http://schemas.microsoft.com/office/drawing/2014/main" id="{709F5401-A203-9F74-D7E4-DF78A66A7BD3}"/>
              </a:ext>
            </a:extLst>
          </p:cNvPr>
          <p:cNvSpPr>
            <a:spLocks noGrp="1"/>
          </p:cNvSpPr>
          <p:nvPr>
            <p:ph type="body" sz="quarter" idx="13"/>
          </p:nvPr>
        </p:nvSpPr>
        <p:spPr>
          <a:xfrm>
            <a:off x="6400795" y="1294494"/>
            <a:ext cx="5486405" cy="4322081"/>
          </a:xfrm>
        </p:spPr>
        <p:txBody>
          <a:bodyPr/>
          <a:lstStyle>
            <a:lvl1pPr>
              <a:buClr>
                <a:srgbClr val="2B660F"/>
              </a:buClr>
              <a:defRPr sz="1400">
                <a:solidFill>
                  <a:srgbClr val="2B660F"/>
                </a:solidFill>
                <a:latin typeface="+mn-lt"/>
              </a:defRPr>
            </a:lvl1pPr>
            <a:lvl2pPr>
              <a:buClr>
                <a:srgbClr val="2B660F"/>
              </a:buClr>
              <a:defRPr>
                <a:solidFill>
                  <a:srgbClr val="2B660F"/>
                </a:solidFill>
                <a:latin typeface="+mn-lt"/>
              </a:defRPr>
            </a:lvl2pPr>
            <a:lvl3pPr>
              <a:buClr>
                <a:srgbClr val="2B660F"/>
              </a:buClr>
              <a:defRPr>
                <a:solidFill>
                  <a:srgbClr val="2B660F"/>
                </a:solidFill>
                <a:latin typeface="+mn-lt"/>
              </a:defRPr>
            </a:lvl3pPr>
            <a:lvl4pPr>
              <a:buClr>
                <a:srgbClr val="2B660F"/>
              </a:buClr>
              <a:defRPr>
                <a:solidFill>
                  <a:srgbClr val="2B660F"/>
                </a:solidFill>
                <a:latin typeface="+mn-lt"/>
              </a:defRPr>
            </a:lvl4pPr>
            <a:lvl5pPr>
              <a:buClr>
                <a:srgbClr val="2B660F"/>
              </a:buClr>
              <a:defRPr>
                <a:solidFill>
                  <a:srgbClr val="2B660F"/>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0F4058C2-69A4-AF17-8A29-7C5474912DBA}"/>
              </a:ext>
            </a:extLst>
          </p:cNvPr>
          <p:cNvSpPr>
            <a:spLocks noGrp="1"/>
          </p:cNvSpPr>
          <p:nvPr>
            <p:ph type="pic" sz="quarter" idx="14"/>
          </p:nvPr>
        </p:nvSpPr>
        <p:spPr>
          <a:xfrm>
            <a:off x="0" y="0"/>
            <a:ext cx="6096000" cy="6858000"/>
          </a:xfrm>
        </p:spPr>
        <p:txBody>
          <a:bodyPr/>
          <a:lstStyle>
            <a:lvl1pPr>
              <a:defRPr>
                <a:latin typeface="+mn-lt"/>
              </a:defRPr>
            </a:lvl1pPr>
          </a:lstStyle>
          <a:p>
            <a:r>
              <a:rPr lang="en-US"/>
              <a:t>Click icon to add picture</a:t>
            </a:r>
          </a:p>
        </p:txBody>
      </p:sp>
      <p:sp>
        <p:nvSpPr>
          <p:cNvPr id="3" name="Text Placeholder 3">
            <a:extLst>
              <a:ext uri="{FF2B5EF4-FFF2-40B4-BE49-F238E27FC236}">
                <a16:creationId xmlns:a16="http://schemas.microsoft.com/office/drawing/2014/main" id="{D1BD2303-F43D-B409-2B25-1295FF91DE7C}"/>
              </a:ext>
            </a:extLst>
          </p:cNvPr>
          <p:cNvSpPr>
            <a:spLocks noGrp="1"/>
          </p:cNvSpPr>
          <p:nvPr>
            <p:ph type="body" sz="quarter" idx="11" hasCustomPrompt="1"/>
          </p:nvPr>
        </p:nvSpPr>
        <p:spPr>
          <a:xfrm>
            <a:off x="6400796" y="724845"/>
            <a:ext cx="5486405"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4" name="Title 1">
            <a:extLst>
              <a:ext uri="{FF2B5EF4-FFF2-40B4-BE49-F238E27FC236}">
                <a16:creationId xmlns:a16="http://schemas.microsoft.com/office/drawing/2014/main" id="{73C0A529-9652-2E2A-5A16-28AC0711E73D}"/>
              </a:ext>
            </a:extLst>
          </p:cNvPr>
          <p:cNvSpPr>
            <a:spLocks noGrp="1"/>
          </p:cNvSpPr>
          <p:nvPr>
            <p:ph type="title" hasCustomPrompt="1"/>
          </p:nvPr>
        </p:nvSpPr>
        <p:spPr>
          <a:xfrm>
            <a:off x="6400795" y="248594"/>
            <a:ext cx="5486405" cy="475306"/>
          </a:xfrm>
        </p:spPr>
        <p:txBody>
          <a:bodyPr anchor="t" anchorCtr="0"/>
          <a:lstStyle>
            <a:lvl1pPr>
              <a:defRPr>
                <a:solidFill>
                  <a:srgbClr val="5D910D"/>
                </a:solidFill>
              </a:defRPr>
            </a:lvl1pPr>
          </a:lstStyle>
          <a:p>
            <a:r>
              <a:rPr lang="en-US"/>
              <a:t>Click to edit title</a:t>
            </a:r>
          </a:p>
        </p:txBody>
      </p:sp>
    </p:spTree>
    <p:extLst>
      <p:ext uri="{BB962C8B-B14F-4D97-AF65-F5344CB8AC3E}">
        <p14:creationId xmlns:p14="http://schemas.microsoft.com/office/powerpoint/2010/main" val="32931363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ong Copy+Photo Dr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4A5106-DF07-150F-621B-60250220BF27}"/>
              </a:ext>
            </a:extLst>
          </p:cNvPr>
          <p:cNvSpPr/>
          <p:nvPr userDrawn="1"/>
        </p:nvSpPr>
        <p:spPr>
          <a:xfrm>
            <a:off x="6095999" y="0"/>
            <a:ext cx="6095999" cy="6858000"/>
          </a:xfrm>
          <a:prstGeom prst="rect">
            <a:avLst/>
          </a:prstGeom>
          <a:solidFill>
            <a:srgbClr val="368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a:xfrm>
            <a:off x="6400798" y="5768975"/>
            <a:ext cx="5486405" cy="365125"/>
          </a:xfrm>
        </p:spPr>
        <p:txBody>
          <a:bodyPr/>
          <a:lstStyle>
            <a:lvl1pPr>
              <a:defRPr>
                <a:solidFill>
                  <a:schemeClr val="bg1"/>
                </a:solidFill>
                <a:latin typeface="+mn-lt"/>
              </a:defRPr>
            </a:lvl1pPr>
          </a:lstStyle>
          <a:p>
            <a:endParaRPr lang="en-US"/>
          </a:p>
        </p:txBody>
      </p:sp>
      <p:sp>
        <p:nvSpPr>
          <p:cNvPr id="9" name="TextBox 8">
            <a:extLst>
              <a:ext uri="{FF2B5EF4-FFF2-40B4-BE49-F238E27FC236}">
                <a16:creationId xmlns:a16="http://schemas.microsoft.com/office/drawing/2014/main" id="{18071585-67BB-4871-955D-DE1B6E6A017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mn-lt"/>
              </a:rPr>
              <a:pPr algn="r"/>
              <a:t>‹#›</a:t>
            </a:fld>
            <a:endParaRPr lang="en-US" sz="1350">
              <a:solidFill>
                <a:schemeClr val="bg1"/>
              </a:solidFill>
              <a:latin typeface="+mn-lt"/>
            </a:endParaRPr>
          </a:p>
        </p:txBody>
      </p:sp>
      <p:sp>
        <p:nvSpPr>
          <p:cNvPr id="11" name="Text Placeholder 10">
            <a:extLst>
              <a:ext uri="{FF2B5EF4-FFF2-40B4-BE49-F238E27FC236}">
                <a16:creationId xmlns:a16="http://schemas.microsoft.com/office/drawing/2014/main" id="{709F5401-A203-9F74-D7E4-DF78A66A7BD3}"/>
              </a:ext>
            </a:extLst>
          </p:cNvPr>
          <p:cNvSpPr>
            <a:spLocks noGrp="1"/>
          </p:cNvSpPr>
          <p:nvPr>
            <p:ph type="body" sz="quarter" idx="13"/>
          </p:nvPr>
        </p:nvSpPr>
        <p:spPr>
          <a:xfrm>
            <a:off x="6400795" y="1294494"/>
            <a:ext cx="5486405" cy="4322081"/>
          </a:xfrm>
        </p:spPr>
        <p:txBody>
          <a:bodyPr/>
          <a:lstStyle>
            <a:lvl1pPr>
              <a:defRPr sz="1400">
                <a:solidFill>
                  <a:schemeClr val="bg1"/>
                </a:solidFill>
                <a:latin typeface="+mn-lt"/>
              </a:defRPr>
            </a:lvl1pPr>
            <a:lvl2pPr>
              <a:buClr>
                <a:schemeClr val="accent2"/>
              </a:buClr>
              <a:defRPr>
                <a:solidFill>
                  <a:schemeClr val="bg1"/>
                </a:solidFill>
                <a:latin typeface="+mn-lt"/>
              </a:defRPr>
            </a:lvl2pPr>
            <a:lvl3pPr>
              <a:buClr>
                <a:schemeClr val="accent2"/>
              </a:buClr>
              <a:defRPr>
                <a:solidFill>
                  <a:schemeClr val="bg1"/>
                </a:solidFill>
                <a:latin typeface="+mn-lt"/>
              </a:defRPr>
            </a:lvl3pPr>
            <a:lvl4pPr>
              <a:buClr>
                <a:schemeClr val="accent2"/>
              </a:buClr>
              <a:defRPr>
                <a:solidFill>
                  <a:schemeClr val="bg1"/>
                </a:solidFill>
                <a:latin typeface="+mn-lt"/>
              </a:defRPr>
            </a:lvl4pPr>
            <a:lvl5pPr>
              <a:buClr>
                <a:schemeClr val="accent2"/>
              </a:buCl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0F4058C2-69A4-AF17-8A29-7C5474912DBA}"/>
              </a:ext>
            </a:extLst>
          </p:cNvPr>
          <p:cNvSpPr>
            <a:spLocks noGrp="1"/>
          </p:cNvSpPr>
          <p:nvPr>
            <p:ph type="pic" sz="quarter" idx="14"/>
          </p:nvPr>
        </p:nvSpPr>
        <p:spPr>
          <a:xfrm>
            <a:off x="0" y="0"/>
            <a:ext cx="6096000" cy="6858000"/>
          </a:xfrm>
        </p:spPr>
        <p:txBody>
          <a:bodyPr/>
          <a:lstStyle>
            <a:lvl1pPr>
              <a:defRPr>
                <a:latin typeface="+mn-lt"/>
              </a:defRPr>
            </a:lvl1pPr>
          </a:lstStyle>
          <a:p>
            <a:r>
              <a:rPr lang="en-US"/>
              <a:t>Click icon to add picture</a:t>
            </a:r>
          </a:p>
        </p:txBody>
      </p:sp>
      <p:sp>
        <p:nvSpPr>
          <p:cNvPr id="3" name="Text Placeholder 3">
            <a:extLst>
              <a:ext uri="{FF2B5EF4-FFF2-40B4-BE49-F238E27FC236}">
                <a16:creationId xmlns:a16="http://schemas.microsoft.com/office/drawing/2014/main" id="{D1BD2303-F43D-B409-2B25-1295FF91DE7C}"/>
              </a:ext>
            </a:extLst>
          </p:cNvPr>
          <p:cNvSpPr>
            <a:spLocks noGrp="1"/>
          </p:cNvSpPr>
          <p:nvPr>
            <p:ph type="body" sz="quarter" idx="11" hasCustomPrompt="1"/>
          </p:nvPr>
        </p:nvSpPr>
        <p:spPr>
          <a:xfrm>
            <a:off x="6400796" y="724845"/>
            <a:ext cx="5486405" cy="316592"/>
          </a:xfrm>
        </p:spPr>
        <p:txBody>
          <a:bodyPr>
            <a:normAutofit/>
          </a:bodyPr>
          <a:lstStyle>
            <a:lvl1pPr marL="0" indent="0">
              <a:lnSpc>
                <a:spcPct val="90000"/>
              </a:lnSpc>
              <a:spcBef>
                <a:spcPts val="0"/>
              </a:spcBef>
              <a:buNone/>
              <a:defRPr sz="1800">
                <a:solidFill>
                  <a:schemeClr val="bg1"/>
                </a:solidFill>
                <a:latin typeface="+mn-lt"/>
              </a:defRPr>
            </a:lvl1pPr>
          </a:lstStyle>
          <a:p>
            <a:pPr lvl="0"/>
            <a:r>
              <a:rPr lang="en-US"/>
              <a:t>Subtitle</a:t>
            </a:r>
          </a:p>
        </p:txBody>
      </p:sp>
      <p:sp>
        <p:nvSpPr>
          <p:cNvPr id="4" name="Title 1">
            <a:extLst>
              <a:ext uri="{FF2B5EF4-FFF2-40B4-BE49-F238E27FC236}">
                <a16:creationId xmlns:a16="http://schemas.microsoft.com/office/drawing/2014/main" id="{73C0A529-9652-2E2A-5A16-28AC0711E73D}"/>
              </a:ext>
            </a:extLst>
          </p:cNvPr>
          <p:cNvSpPr>
            <a:spLocks noGrp="1"/>
          </p:cNvSpPr>
          <p:nvPr>
            <p:ph type="title" hasCustomPrompt="1"/>
          </p:nvPr>
        </p:nvSpPr>
        <p:spPr>
          <a:xfrm>
            <a:off x="6400795" y="248594"/>
            <a:ext cx="5486405" cy="475306"/>
          </a:xfrm>
        </p:spPr>
        <p:txBody>
          <a:bodyPr anchor="t" anchorCtr="0"/>
          <a:lstStyle>
            <a:lvl1pPr>
              <a:defRPr>
                <a:solidFill>
                  <a:schemeClr val="bg1"/>
                </a:solidFill>
              </a:defRPr>
            </a:lvl1pPr>
          </a:lstStyle>
          <a:p>
            <a:r>
              <a:rPr lang="en-US"/>
              <a:t>Click to edit title</a:t>
            </a:r>
          </a:p>
        </p:txBody>
      </p:sp>
    </p:spTree>
    <p:extLst>
      <p:ext uri="{BB962C8B-B14F-4D97-AF65-F5344CB8AC3E}">
        <p14:creationId xmlns:p14="http://schemas.microsoft.com/office/powerpoint/2010/main" val="325177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lor Divider - Sustainability">
    <p:bg>
      <p:bgPr>
        <a:solidFill>
          <a:srgbClr val="5D910D"/>
        </a:solidFill>
        <a:effectLst/>
      </p:bgPr>
    </p:bg>
    <p:spTree>
      <p:nvGrpSpPr>
        <p:cNvPr id="1" name=""/>
        <p:cNvGrpSpPr/>
        <p:nvPr/>
      </p:nvGrpSpPr>
      <p:grpSpPr>
        <a:xfrm>
          <a:off x="0" y="0"/>
          <a:ext cx="0" cy="0"/>
          <a:chOff x="0" y="0"/>
          <a:chExt cx="0" cy="0"/>
        </a:xfrm>
      </p:grpSpPr>
      <p:sp>
        <p:nvSpPr>
          <p:cNvPr id="104" name="Title 1"/>
          <p:cNvSpPr>
            <a:spLocks noGrp="1"/>
          </p:cNvSpPr>
          <p:nvPr>
            <p:ph type="ctrTitle" hasCustomPrompt="1"/>
          </p:nvPr>
        </p:nvSpPr>
        <p:spPr>
          <a:xfrm>
            <a:off x="304796" y="2286596"/>
            <a:ext cx="11582402" cy="2284807"/>
          </a:xfrm>
          <a:prstGeom prst="rect">
            <a:avLst/>
          </a:prstGeom>
        </p:spPr>
        <p:txBody>
          <a:bodyPr vert="horz" lIns="0" tIns="0" rIns="0" bIns="0" rtlCol="0" anchor="ctr" anchorCtr="0">
            <a:noAutofit/>
          </a:bodyPr>
          <a:lstStyle>
            <a:lvl1pPr algn="ctr">
              <a:defRPr lang="en-US" sz="7200" dirty="0">
                <a:solidFill>
                  <a:srgbClr val="0F440D"/>
                </a:solidFill>
              </a:defRPr>
            </a:lvl1pPr>
          </a:lstStyle>
          <a:p>
            <a:pPr lvl="0">
              <a:lnSpc>
                <a:spcPts val="7900"/>
              </a:lnSpc>
            </a:pPr>
            <a:r>
              <a:rPr lang="en-US"/>
              <a:t>Divider Slide</a:t>
            </a:r>
          </a:p>
        </p:txBody>
      </p:sp>
      <p:sp>
        <p:nvSpPr>
          <p:cNvPr id="2" name="TextBox 1">
            <a:extLst>
              <a:ext uri="{FF2B5EF4-FFF2-40B4-BE49-F238E27FC236}">
                <a16:creationId xmlns:a16="http://schemas.microsoft.com/office/drawing/2014/main" id="{AD3E65F5-972D-3712-BDE9-429849440845}"/>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BFDE7E"/>
                </a:solidFill>
                <a:latin typeface="Gilroy Medium" panose="00000600000000000000" pitchFamily="50" charset="0"/>
              </a:rPr>
              <a:pPr algn="r"/>
              <a:t>‹#›</a:t>
            </a:fld>
            <a:endParaRPr lang="en-US" sz="1350">
              <a:solidFill>
                <a:srgbClr val="BFDE7E"/>
              </a:solidFill>
              <a:latin typeface="Gilroy Medium" panose="00000600000000000000" pitchFamily="50" charset="0"/>
            </a:endParaRPr>
          </a:p>
        </p:txBody>
      </p:sp>
      <p:grpSp>
        <p:nvGrpSpPr>
          <p:cNvPr id="4" name="Group 3">
            <a:extLst>
              <a:ext uri="{FF2B5EF4-FFF2-40B4-BE49-F238E27FC236}">
                <a16:creationId xmlns:a16="http://schemas.microsoft.com/office/drawing/2014/main" id="{8F14B9A5-FB58-9A71-6414-BEBF4B1F0F2E}"/>
              </a:ext>
            </a:extLst>
          </p:cNvPr>
          <p:cNvGrpSpPr/>
          <p:nvPr userDrawn="1"/>
        </p:nvGrpSpPr>
        <p:grpSpPr>
          <a:xfrm>
            <a:off x="0" y="-1204486"/>
            <a:ext cx="12192000" cy="942190"/>
            <a:chOff x="22178" y="-2107474"/>
            <a:chExt cx="12173146" cy="1410050"/>
          </a:xfrm>
        </p:grpSpPr>
        <p:sp>
          <p:nvSpPr>
            <p:cNvPr id="5" name="Rectangle 4">
              <a:extLst>
                <a:ext uri="{FF2B5EF4-FFF2-40B4-BE49-F238E27FC236}">
                  <a16:creationId xmlns:a16="http://schemas.microsoft.com/office/drawing/2014/main" id="{F095ECE8-5DA8-F866-3420-5F3CE342DE8A}"/>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6" name="Rectangle 5">
              <a:extLst>
                <a:ext uri="{FF2B5EF4-FFF2-40B4-BE49-F238E27FC236}">
                  <a16:creationId xmlns:a16="http://schemas.microsoft.com/office/drawing/2014/main" id="{D0069D75-D039-B5DD-8AD3-576FE5416A95}"/>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7" name="Rectangle 6">
              <a:extLst>
                <a:ext uri="{FF2B5EF4-FFF2-40B4-BE49-F238E27FC236}">
                  <a16:creationId xmlns:a16="http://schemas.microsoft.com/office/drawing/2014/main" id="{84B98D7F-52AD-8D84-3521-2E7F86203352}"/>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8" name="Rectangle 7">
              <a:extLst>
                <a:ext uri="{FF2B5EF4-FFF2-40B4-BE49-F238E27FC236}">
                  <a16:creationId xmlns:a16="http://schemas.microsoft.com/office/drawing/2014/main" id="{6A7BD8B7-0EA8-211E-0FA4-389B9680477E}"/>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9" name="Rectangle 8">
              <a:extLst>
                <a:ext uri="{FF2B5EF4-FFF2-40B4-BE49-F238E27FC236}">
                  <a16:creationId xmlns:a16="http://schemas.microsoft.com/office/drawing/2014/main" id="{F100246A-25E4-0F73-A740-AEC49B4E3DA6}"/>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0" name="Rectangle 9">
              <a:extLst>
                <a:ext uri="{FF2B5EF4-FFF2-40B4-BE49-F238E27FC236}">
                  <a16:creationId xmlns:a16="http://schemas.microsoft.com/office/drawing/2014/main" id="{C717F129-3242-92C8-6057-D90FE763DCA2}"/>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1" name="Rectangle 10">
              <a:extLst>
                <a:ext uri="{FF2B5EF4-FFF2-40B4-BE49-F238E27FC236}">
                  <a16:creationId xmlns:a16="http://schemas.microsoft.com/office/drawing/2014/main" id="{635BE8FC-4451-27D0-D345-3D31B4565E8F}"/>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2" name="Rectangle 11">
              <a:extLst>
                <a:ext uri="{FF2B5EF4-FFF2-40B4-BE49-F238E27FC236}">
                  <a16:creationId xmlns:a16="http://schemas.microsoft.com/office/drawing/2014/main" id="{DF8A8E7A-F1F4-E928-A267-92C93713E35D}"/>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3" name="Rectangle 12">
              <a:extLst>
                <a:ext uri="{FF2B5EF4-FFF2-40B4-BE49-F238E27FC236}">
                  <a16:creationId xmlns:a16="http://schemas.microsoft.com/office/drawing/2014/main" id="{B2A9BE32-7A76-0026-F37A-EAA381109217}"/>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4" name="Rectangle 13">
              <a:extLst>
                <a:ext uri="{FF2B5EF4-FFF2-40B4-BE49-F238E27FC236}">
                  <a16:creationId xmlns:a16="http://schemas.microsoft.com/office/drawing/2014/main" id="{A28412D1-5B92-3139-AE86-D49C38CEAD86}"/>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5" name="Rectangle 14">
              <a:extLst>
                <a:ext uri="{FF2B5EF4-FFF2-40B4-BE49-F238E27FC236}">
                  <a16:creationId xmlns:a16="http://schemas.microsoft.com/office/drawing/2014/main" id="{93CA038C-A6AC-33E5-7729-8CDB678B8FB2}"/>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6" name="Rectangle 15">
              <a:extLst>
                <a:ext uri="{FF2B5EF4-FFF2-40B4-BE49-F238E27FC236}">
                  <a16:creationId xmlns:a16="http://schemas.microsoft.com/office/drawing/2014/main" id="{17DFCD51-E558-F7F4-2E02-88E9E9FD9BF1}"/>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7" name="Rectangle 16">
              <a:extLst>
                <a:ext uri="{FF2B5EF4-FFF2-40B4-BE49-F238E27FC236}">
                  <a16:creationId xmlns:a16="http://schemas.microsoft.com/office/drawing/2014/main" id="{7A992AE7-9A4C-8593-75B9-D2606DF865EB}"/>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8" name="Rectangle 17">
              <a:extLst>
                <a:ext uri="{FF2B5EF4-FFF2-40B4-BE49-F238E27FC236}">
                  <a16:creationId xmlns:a16="http://schemas.microsoft.com/office/drawing/2014/main" id="{8E9C2836-EE8B-CF72-4233-9EC9DDED8D52}"/>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9" name="Rectangle 18">
              <a:extLst>
                <a:ext uri="{FF2B5EF4-FFF2-40B4-BE49-F238E27FC236}">
                  <a16:creationId xmlns:a16="http://schemas.microsoft.com/office/drawing/2014/main" id="{1BA64C47-A537-F05D-E667-A1CF358340B8}"/>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sp>
        <p:nvSpPr>
          <p:cNvPr id="20" name="TextBox 19">
            <a:extLst>
              <a:ext uri="{FF2B5EF4-FFF2-40B4-BE49-F238E27FC236}">
                <a16:creationId xmlns:a16="http://schemas.microsoft.com/office/drawing/2014/main" id="{B34A9B01-B860-1812-4494-7D9F3204A26A}"/>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BFDE7E"/>
                </a:solidFill>
                <a:latin typeface="+mn-lt"/>
              </a:rPr>
              <a:t>CONFIDENTIAL</a:t>
            </a:r>
          </a:p>
        </p:txBody>
      </p:sp>
    </p:spTree>
    <p:extLst>
      <p:ext uri="{BB962C8B-B14F-4D97-AF65-F5344CB8AC3E}">
        <p14:creationId xmlns:p14="http://schemas.microsoft.com/office/powerpoint/2010/main" val="12843991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ong Copy+Photo Foo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4A5106-DF07-150F-621B-60250220BF27}"/>
              </a:ext>
            </a:extLst>
          </p:cNvPr>
          <p:cNvSpPr/>
          <p:nvPr userDrawn="1"/>
        </p:nvSpPr>
        <p:spPr>
          <a:xfrm>
            <a:off x="6095999" y="0"/>
            <a:ext cx="609599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a:xfrm>
            <a:off x="6400798" y="5768975"/>
            <a:ext cx="5486405" cy="365125"/>
          </a:xfrm>
        </p:spPr>
        <p:txBody>
          <a:bodyPr/>
          <a:lstStyle>
            <a:lvl1pPr>
              <a:defRPr>
                <a:solidFill>
                  <a:schemeClr val="bg1"/>
                </a:solidFill>
                <a:latin typeface="+mn-lt"/>
              </a:defRPr>
            </a:lvl1pPr>
          </a:lstStyle>
          <a:p>
            <a:endParaRPr lang="en-US"/>
          </a:p>
        </p:txBody>
      </p:sp>
      <p:sp>
        <p:nvSpPr>
          <p:cNvPr id="9" name="TextBox 8">
            <a:extLst>
              <a:ext uri="{FF2B5EF4-FFF2-40B4-BE49-F238E27FC236}">
                <a16:creationId xmlns:a16="http://schemas.microsoft.com/office/drawing/2014/main" id="{18071585-67BB-4871-955D-DE1B6E6A017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mn-lt"/>
              </a:rPr>
              <a:pPr algn="r"/>
              <a:t>‹#›</a:t>
            </a:fld>
            <a:endParaRPr lang="en-US" sz="1350">
              <a:solidFill>
                <a:schemeClr val="bg1"/>
              </a:solidFill>
              <a:latin typeface="+mn-lt"/>
            </a:endParaRPr>
          </a:p>
        </p:txBody>
      </p:sp>
      <p:sp>
        <p:nvSpPr>
          <p:cNvPr id="13" name="Picture Placeholder 12">
            <a:extLst>
              <a:ext uri="{FF2B5EF4-FFF2-40B4-BE49-F238E27FC236}">
                <a16:creationId xmlns:a16="http://schemas.microsoft.com/office/drawing/2014/main" id="{0F4058C2-69A4-AF17-8A29-7C5474912DBA}"/>
              </a:ext>
            </a:extLst>
          </p:cNvPr>
          <p:cNvSpPr>
            <a:spLocks noGrp="1"/>
          </p:cNvSpPr>
          <p:nvPr>
            <p:ph type="pic" sz="quarter" idx="14"/>
          </p:nvPr>
        </p:nvSpPr>
        <p:spPr>
          <a:xfrm>
            <a:off x="0" y="0"/>
            <a:ext cx="6096000" cy="6858000"/>
          </a:xfrm>
        </p:spPr>
        <p:txBody>
          <a:bodyPr/>
          <a:lstStyle>
            <a:lvl1pPr>
              <a:defRPr>
                <a:latin typeface="+mn-lt"/>
              </a:defRPr>
            </a:lvl1pPr>
          </a:lstStyle>
          <a:p>
            <a:r>
              <a:rPr lang="en-US"/>
              <a:t>Click icon to add picture</a:t>
            </a:r>
          </a:p>
        </p:txBody>
      </p:sp>
      <p:sp>
        <p:nvSpPr>
          <p:cNvPr id="5" name="Text Placeholder 3">
            <a:extLst>
              <a:ext uri="{FF2B5EF4-FFF2-40B4-BE49-F238E27FC236}">
                <a16:creationId xmlns:a16="http://schemas.microsoft.com/office/drawing/2014/main" id="{2D493E6C-673E-8ADB-07B5-8A9A583E280D}"/>
              </a:ext>
            </a:extLst>
          </p:cNvPr>
          <p:cNvSpPr>
            <a:spLocks noGrp="1"/>
          </p:cNvSpPr>
          <p:nvPr>
            <p:ph type="body" sz="quarter" idx="11" hasCustomPrompt="1"/>
          </p:nvPr>
        </p:nvSpPr>
        <p:spPr>
          <a:xfrm>
            <a:off x="6400796" y="724845"/>
            <a:ext cx="5486405" cy="316592"/>
          </a:xfrm>
        </p:spPr>
        <p:txBody>
          <a:bodyPr>
            <a:normAutofit/>
          </a:bodyPr>
          <a:lstStyle>
            <a:lvl1pPr marL="0" indent="0">
              <a:lnSpc>
                <a:spcPct val="90000"/>
              </a:lnSpc>
              <a:spcBef>
                <a:spcPts val="0"/>
              </a:spcBef>
              <a:buNone/>
              <a:defRPr sz="1800">
                <a:solidFill>
                  <a:schemeClr val="bg1"/>
                </a:solidFill>
                <a:latin typeface="+mn-lt"/>
              </a:defRPr>
            </a:lvl1pPr>
          </a:lstStyle>
          <a:p>
            <a:pPr lvl="0"/>
            <a:r>
              <a:rPr lang="en-US"/>
              <a:t>Subtitle</a:t>
            </a:r>
          </a:p>
        </p:txBody>
      </p:sp>
      <p:sp>
        <p:nvSpPr>
          <p:cNvPr id="6" name="Title 1">
            <a:extLst>
              <a:ext uri="{FF2B5EF4-FFF2-40B4-BE49-F238E27FC236}">
                <a16:creationId xmlns:a16="http://schemas.microsoft.com/office/drawing/2014/main" id="{820E534B-1328-9573-C510-DF01837DD552}"/>
              </a:ext>
            </a:extLst>
          </p:cNvPr>
          <p:cNvSpPr>
            <a:spLocks noGrp="1"/>
          </p:cNvSpPr>
          <p:nvPr>
            <p:ph type="title" hasCustomPrompt="1"/>
          </p:nvPr>
        </p:nvSpPr>
        <p:spPr>
          <a:xfrm>
            <a:off x="6400795" y="248594"/>
            <a:ext cx="5486405" cy="475306"/>
          </a:xfrm>
        </p:spPr>
        <p:txBody>
          <a:bodyPr anchor="t" anchorCtr="0"/>
          <a:lstStyle>
            <a:lvl1pPr>
              <a:defRPr>
                <a:solidFill>
                  <a:schemeClr val="bg1"/>
                </a:solidFill>
              </a:defRPr>
            </a:lvl1pPr>
          </a:lstStyle>
          <a:p>
            <a:r>
              <a:rPr lang="en-US"/>
              <a:t>Click to edit title</a:t>
            </a:r>
          </a:p>
        </p:txBody>
      </p:sp>
      <p:sp>
        <p:nvSpPr>
          <p:cNvPr id="3" name="Text Placeholder 10">
            <a:extLst>
              <a:ext uri="{FF2B5EF4-FFF2-40B4-BE49-F238E27FC236}">
                <a16:creationId xmlns:a16="http://schemas.microsoft.com/office/drawing/2014/main" id="{2B745233-8242-6501-BDD1-6A066F19F8EB}"/>
              </a:ext>
            </a:extLst>
          </p:cNvPr>
          <p:cNvSpPr>
            <a:spLocks noGrp="1"/>
          </p:cNvSpPr>
          <p:nvPr>
            <p:ph type="body" sz="quarter" idx="13"/>
          </p:nvPr>
        </p:nvSpPr>
        <p:spPr>
          <a:xfrm>
            <a:off x="6400795" y="1294494"/>
            <a:ext cx="5486405" cy="4322081"/>
          </a:xfrm>
        </p:spPr>
        <p:txBody>
          <a:bodyPr/>
          <a:lstStyle>
            <a:lvl1pPr>
              <a:defRPr sz="1400">
                <a:solidFill>
                  <a:schemeClr val="bg1"/>
                </a:solidFill>
                <a:latin typeface="+mn-lt"/>
              </a:defRPr>
            </a:lvl1pPr>
            <a:lvl2pPr>
              <a:buClr>
                <a:schemeClr val="accent2"/>
              </a:buClr>
              <a:defRPr>
                <a:solidFill>
                  <a:schemeClr val="bg1"/>
                </a:solidFill>
                <a:latin typeface="+mn-lt"/>
              </a:defRPr>
            </a:lvl2pPr>
            <a:lvl3pPr>
              <a:buClr>
                <a:schemeClr val="accent2"/>
              </a:buClr>
              <a:defRPr>
                <a:solidFill>
                  <a:schemeClr val="bg1"/>
                </a:solidFill>
                <a:latin typeface="+mn-lt"/>
              </a:defRPr>
            </a:lvl3pPr>
            <a:lvl4pPr>
              <a:buClr>
                <a:schemeClr val="accent2"/>
              </a:buClr>
              <a:defRPr>
                <a:solidFill>
                  <a:schemeClr val="bg1"/>
                </a:solidFill>
                <a:latin typeface="+mn-lt"/>
              </a:defRPr>
            </a:lvl4pPr>
            <a:lvl5pPr>
              <a:buClr>
                <a:schemeClr val="accent2"/>
              </a:buCl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109716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ng Copy+Photo Sustainabilit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4A5106-DF07-150F-621B-60250220BF27}"/>
              </a:ext>
            </a:extLst>
          </p:cNvPr>
          <p:cNvSpPr/>
          <p:nvPr userDrawn="1"/>
        </p:nvSpPr>
        <p:spPr>
          <a:xfrm>
            <a:off x="6095999" y="0"/>
            <a:ext cx="6095999" cy="6858000"/>
          </a:xfrm>
          <a:prstGeom prst="rect">
            <a:avLst/>
          </a:prstGeom>
          <a:solidFill>
            <a:srgbClr val="EE6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a:xfrm>
            <a:off x="6400798" y="5768975"/>
            <a:ext cx="5486405" cy="365125"/>
          </a:xfrm>
        </p:spPr>
        <p:txBody>
          <a:bodyPr/>
          <a:lstStyle>
            <a:lvl1pPr>
              <a:defRPr>
                <a:solidFill>
                  <a:schemeClr val="bg1"/>
                </a:solidFill>
                <a:latin typeface="+mn-lt"/>
              </a:defRPr>
            </a:lvl1pPr>
          </a:lstStyle>
          <a:p>
            <a:endParaRPr lang="en-US"/>
          </a:p>
        </p:txBody>
      </p:sp>
      <p:sp>
        <p:nvSpPr>
          <p:cNvPr id="9" name="TextBox 8">
            <a:extLst>
              <a:ext uri="{FF2B5EF4-FFF2-40B4-BE49-F238E27FC236}">
                <a16:creationId xmlns:a16="http://schemas.microsoft.com/office/drawing/2014/main" id="{18071585-67BB-4871-955D-DE1B6E6A017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mn-lt"/>
              </a:rPr>
              <a:pPr algn="r"/>
              <a:t>‹#›</a:t>
            </a:fld>
            <a:endParaRPr lang="en-US" sz="1350">
              <a:solidFill>
                <a:schemeClr val="bg1"/>
              </a:solidFill>
              <a:latin typeface="+mn-lt"/>
            </a:endParaRPr>
          </a:p>
        </p:txBody>
      </p:sp>
      <p:sp>
        <p:nvSpPr>
          <p:cNvPr id="13" name="Picture Placeholder 12">
            <a:extLst>
              <a:ext uri="{FF2B5EF4-FFF2-40B4-BE49-F238E27FC236}">
                <a16:creationId xmlns:a16="http://schemas.microsoft.com/office/drawing/2014/main" id="{0F4058C2-69A4-AF17-8A29-7C5474912DBA}"/>
              </a:ext>
            </a:extLst>
          </p:cNvPr>
          <p:cNvSpPr>
            <a:spLocks noGrp="1"/>
          </p:cNvSpPr>
          <p:nvPr>
            <p:ph type="pic" sz="quarter" idx="14"/>
          </p:nvPr>
        </p:nvSpPr>
        <p:spPr>
          <a:xfrm>
            <a:off x="0" y="0"/>
            <a:ext cx="6096000" cy="6858000"/>
          </a:xfrm>
        </p:spPr>
        <p:txBody>
          <a:bodyPr/>
          <a:lstStyle>
            <a:lvl1pPr>
              <a:defRPr>
                <a:latin typeface="+mn-lt"/>
              </a:defRPr>
            </a:lvl1pPr>
          </a:lstStyle>
          <a:p>
            <a:r>
              <a:rPr lang="en-US"/>
              <a:t>Click icon to add picture</a:t>
            </a:r>
          </a:p>
        </p:txBody>
      </p:sp>
      <p:sp>
        <p:nvSpPr>
          <p:cNvPr id="5" name="Text Placeholder 3">
            <a:extLst>
              <a:ext uri="{FF2B5EF4-FFF2-40B4-BE49-F238E27FC236}">
                <a16:creationId xmlns:a16="http://schemas.microsoft.com/office/drawing/2014/main" id="{9DF40BA9-9DA8-1704-98B3-11192E639451}"/>
              </a:ext>
            </a:extLst>
          </p:cNvPr>
          <p:cNvSpPr>
            <a:spLocks noGrp="1"/>
          </p:cNvSpPr>
          <p:nvPr>
            <p:ph type="body" sz="quarter" idx="11" hasCustomPrompt="1"/>
          </p:nvPr>
        </p:nvSpPr>
        <p:spPr>
          <a:xfrm>
            <a:off x="6400796" y="724845"/>
            <a:ext cx="5486405" cy="316592"/>
          </a:xfrm>
        </p:spPr>
        <p:txBody>
          <a:bodyPr>
            <a:normAutofit/>
          </a:bodyPr>
          <a:lstStyle>
            <a:lvl1pPr marL="0" indent="0">
              <a:lnSpc>
                <a:spcPct val="90000"/>
              </a:lnSpc>
              <a:spcBef>
                <a:spcPts val="0"/>
              </a:spcBef>
              <a:buNone/>
              <a:defRPr sz="1800">
                <a:solidFill>
                  <a:schemeClr val="bg1"/>
                </a:solidFill>
                <a:latin typeface="+mn-lt"/>
              </a:defRPr>
            </a:lvl1pPr>
          </a:lstStyle>
          <a:p>
            <a:pPr lvl="0"/>
            <a:r>
              <a:rPr lang="en-US"/>
              <a:t>Subtitle</a:t>
            </a:r>
          </a:p>
        </p:txBody>
      </p:sp>
      <p:sp>
        <p:nvSpPr>
          <p:cNvPr id="6" name="Title 1">
            <a:extLst>
              <a:ext uri="{FF2B5EF4-FFF2-40B4-BE49-F238E27FC236}">
                <a16:creationId xmlns:a16="http://schemas.microsoft.com/office/drawing/2014/main" id="{F171AAEC-79CE-8340-6FC6-574C7C43AFC0}"/>
              </a:ext>
            </a:extLst>
          </p:cNvPr>
          <p:cNvSpPr>
            <a:spLocks noGrp="1"/>
          </p:cNvSpPr>
          <p:nvPr>
            <p:ph type="title" hasCustomPrompt="1"/>
          </p:nvPr>
        </p:nvSpPr>
        <p:spPr>
          <a:xfrm>
            <a:off x="6400795" y="248594"/>
            <a:ext cx="5486405" cy="475306"/>
          </a:xfrm>
        </p:spPr>
        <p:txBody>
          <a:bodyPr anchor="t" anchorCtr="0"/>
          <a:lstStyle>
            <a:lvl1pPr>
              <a:defRPr>
                <a:solidFill>
                  <a:schemeClr val="bg1"/>
                </a:solidFill>
              </a:defRPr>
            </a:lvl1pPr>
          </a:lstStyle>
          <a:p>
            <a:r>
              <a:rPr lang="en-US"/>
              <a:t>Click to edit title</a:t>
            </a:r>
          </a:p>
        </p:txBody>
      </p:sp>
      <p:sp>
        <p:nvSpPr>
          <p:cNvPr id="3" name="Text Placeholder 10">
            <a:extLst>
              <a:ext uri="{FF2B5EF4-FFF2-40B4-BE49-F238E27FC236}">
                <a16:creationId xmlns:a16="http://schemas.microsoft.com/office/drawing/2014/main" id="{A060F503-A312-5007-5FB9-D49F373B4CDE}"/>
              </a:ext>
            </a:extLst>
          </p:cNvPr>
          <p:cNvSpPr>
            <a:spLocks noGrp="1"/>
          </p:cNvSpPr>
          <p:nvPr>
            <p:ph type="body" sz="quarter" idx="13"/>
          </p:nvPr>
        </p:nvSpPr>
        <p:spPr>
          <a:xfrm>
            <a:off x="6400795" y="1294494"/>
            <a:ext cx="5486405" cy="4322081"/>
          </a:xfrm>
        </p:spPr>
        <p:txBody>
          <a:bodyPr/>
          <a:lstStyle>
            <a:lvl1pPr>
              <a:defRPr sz="1400">
                <a:solidFill>
                  <a:schemeClr val="bg1"/>
                </a:solidFill>
                <a:latin typeface="+mn-lt"/>
              </a:defRPr>
            </a:lvl1pPr>
            <a:lvl2pPr>
              <a:buClr>
                <a:schemeClr val="accent2"/>
              </a:buClr>
              <a:defRPr>
                <a:solidFill>
                  <a:schemeClr val="bg1"/>
                </a:solidFill>
                <a:latin typeface="+mn-lt"/>
              </a:defRPr>
            </a:lvl2pPr>
            <a:lvl3pPr>
              <a:buClr>
                <a:schemeClr val="accent2"/>
              </a:buClr>
              <a:defRPr>
                <a:solidFill>
                  <a:schemeClr val="bg1"/>
                </a:solidFill>
                <a:latin typeface="+mn-lt"/>
              </a:defRPr>
            </a:lvl3pPr>
            <a:lvl4pPr>
              <a:buClr>
                <a:schemeClr val="accent2"/>
              </a:buClr>
              <a:defRPr>
                <a:solidFill>
                  <a:schemeClr val="bg1"/>
                </a:solidFill>
                <a:latin typeface="+mn-lt"/>
              </a:defRPr>
            </a:lvl4pPr>
            <a:lvl5pPr>
              <a:buClr>
                <a:schemeClr val="accent2"/>
              </a:buClr>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772AA78E-5B79-F7E2-9960-5B1CF56F07B9}"/>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2B660F"/>
                </a:solidFill>
                <a:latin typeface="+mn-lt"/>
              </a:rPr>
              <a:t>CONFIDENTIAL</a:t>
            </a:r>
          </a:p>
        </p:txBody>
      </p:sp>
    </p:spTree>
    <p:extLst>
      <p:ext uri="{BB962C8B-B14F-4D97-AF65-F5344CB8AC3E}">
        <p14:creationId xmlns:p14="http://schemas.microsoft.com/office/powerpoint/2010/main" val="40106663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rom-To Cop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F4A5106-DF07-150F-621B-60250220BF27}"/>
              </a:ext>
            </a:extLst>
          </p:cNvPr>
          <p:cNvSpPr/>
          <p:nvPr userDrawn="1"/>
        </p:nvSpPr>
        <p:spPr>
          <a:xfrm>
            <a:off x="0" y="0"/>
            <a:ext cx="6095999" cy="6858000"/>
          </a:xfrm>
          <a:prstGeom prst="rect">
            <a:avLst/>
          </a:prstGeom>
          <a:solidFill>
            <a:srgbClr val="2B66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B660F"/>
              </a:solidFill>
              <a:latin typeface="Gilroy Medium" panose="00000600000000000000" pitchFamily="50" charset="0"/>
            </a:endParaRPr>
          </a:p>
        </p:txBody>
      </p:sp>
      <p:sp>
        <p:nvSpPr>
          <p:cNvPr id="5" name="Title 1">
            <a:extLst>
              <a:ext uri="{FF2B5EF4-FFF2-40B4-BE49-F238E27FC236}">
                <a16:creationId xmlns:a16="http://schemas.microsoft.com/office/drawing/2014/main" id="{24ABE5B3-470A-4DEB-9F72-3889582A49A4}"/>
              </a:ext>
            </a:extLst>
          </p:cNvPr>
          <p:cNvSpPr>
            <a:spLocks noGrp="1"/>
          </p:cNvSpPr>
          <p:nvPr>
            <p:ph type="title"/>
          </p:nvPr>
        </p:nvSpPr>
        <p:spPr>
          <a:xfrm>
            <a:off x="304801" y="269740"/>
            <a:ext cx="5187687" cy="400957"/>
          </a:xfrm>
        </p:spPr>
        <p:txBody>
          <a:bodyPr/>
          <a:lstStyle>
            <a:lvl1pPr>
              <a:defRPr>
                <a:solidFill>
                  <a:schemeClr val="bg1"/>
                </a:solidFill>
              </a:defRPr>
            </a:lvl1pPr>
          </a:lstStyle>
          <a:p>
            <a:r>
              <a:rPr lang="en-US"/>
              <a:t>Click to edit Master title style</a:t>
            </a:r>
          </a:p>
        </p:txBody>
      </p:sp>
      <p:sp>
        <p:nvSpPr>
          <p:cNvPr id="2" name="Footer Placeholder 1">
            <a:extLst>
              <a:ext uri="{FF2B5EF4-FFF2-40B4-BE49-F238E27FC236}">
                <a16:creationId xmlns:a16="http://schemas.microsoft.com/office/drawing/2014/main" id="{9AA7C169-86D5-4825-A629-FE123F71D43B}"/>
              </a:ext>
            </a:extLst>
          </p:cNvPr>
          <p:cNvSpPr>
            <a:spLocks noGrp="1"/>
          </p:cNvSpPr>
          <p:nvPr>
            <p:ph type="ftr" sz="quarter" idx="12"/>
          </p:nvPr>
        </p:nvSpPr>
        <p:spPr>
          <a:xfrm>
            <a:off x="304800" y="5768975"/>
            <a:ext cx="5187691" cy="365125"/>
          </a:xfrm>
        </p:spPr>
        <p:txBody>
          <a:bodyPr/>
          <a:lstStyle>
            <a:lvl1pPr>
              <a:defRPr>
                <a:solidFill>
                  <a:schemeClr val="bg1"/>
                </a:solidFill>
                <a:latin typeface="+mn-lt"/>
              </a:defRPr>
            </a:lvl1pPr>
          </a:lstStyle>
          <a:p>
            <a:endParaRPr lang="en-US"/>
          </a:p>
        </p:txBody>
      </p:sp>
      <p:sp>
        <p:nvSpPr>
          <p:cNvPr id="11" name="Text Placeholder 10">
            <a:extLst>
              <a:ext uri="{FF2B5EF4-FFF2-40B4-BE49-F238E27FC236}">
                <a16:creationId xmlns:a16="http://schemas.microsoft.com/office/drawing/2014/main" id="{709F5401-A203-9F74-D7E4-DF78A66A7BD3}"/>
              </a:ext>
            </a:extLst>
          </p:cNvPr>
          <p:cNvSpPr>
            <a:spLocks noGrp="1"/>
          </p:cNvSpPr>
          <p:nvPr>
            <p:ph type="body" sz="quarter" idx="13"/>
          </p:nvPr>
        </p:nvSpPr>
        <p:spPr>
          <a:xfrm>
            <a:off x="304797" y="1219200"/>
            <a:ext cx="5187691" cy="4397375"/>
          </a:xfrm>
        </p:spPr>
        <p:txBody>
          <a:bodyPr/>
          <a:lstStyle>
            <a:lvl1pPr>
              <a:defRPr sz="1600">
                <a:solidFill>
                  <a:schemeClr val="bg1"/>
                </a:solidFill>
                <a:latin typeface="+mn-lt"/>
              </a:defRPr>
            </a:lvl1pPr>
            <a:lvl2pPr>
              <a:buClr>
                <a:schemeClr val="accent2"/>
              </a:buClr>
              <a:defRPr sz="1400">
                <a:solidFill>
                  <a:schemeClr val="bg1"/>
                </a:solidFill>
                <a:latin typeface="+mn-lt"/>
              </a:defRPr>
            </a:lvl2pPr>
            <a:lvl3pPr>
              <a:buClr>
                <a:schemeClr val="accent2"/>
              </a:buClr>
              <a:defRPr sz="1400">
                <a:solidFill>
                  <a:schemeClr val="bg1"/>
                </a:solidFill>
                <a:latin typeface="+mn-lt"/>
              </a:defRPr>
            </a:lvl3pPr>
            <a:lvl4pPr>
              <a:buClr>
                <a:schemeClr val="accent2"/>
              </a:buClr>
              <a:defRPr sz="1200">
                <a:solidFill>
                  <a:schemeClr val="bg1"/>
                </a:solidFill>
                <a:latin typeface="+mn-lt"/>
              </a:defRPr>
            </a:lvl4pPr>
            <a:lvl5pPr>
              <a:buClr>
                <a:schemeClr val="accent2"/>
              </a:buClr>
              <a:defRPr sz="11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8A33EA97-DEBE-C07E-0A6E-2C52FBDC8BF2}"/>
              </a:ext>
            </a:extLst>
          </p:cNvPr>
          <p:cNvSpPr/>
          <p:nvPr userDrawn="1"/>
        </p:nvSpPr>
        <p:spPr>
          <a:xfrm>
            <a:off x="6095998" y="0"/>
            <a:ext cx="6095999" cy="6858000"/>
          </a:xfrm>
          <a:prstGeom prst="rect">
            <a:avLst/>
          </a:prstGeom>
          <a:solidFill>
            <a:srgbClr val="8BB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latin typeface="Gilroy Medium" panose="00000600000000000000" pitchFamily="50" charset="0"/>
            </a:endParaRPr>
          </a:p>
        </p:txBody>
      </p:sp>
      <p:sp>
        <p:nvSpPr>
          <p:cNvPr id="10" name="Footer Placeholder 1">
            <a:extLst>
              <a:ext uri="{FF2B5EF4-FFF2-40B4-BE49-F238E27FC236}">
                <a16:creationId xmlns:a16="http://schemas.microsoft.com/office/drawing/2014/main" id="{DE32CAC8-7CBB-93A4-FE78-B76DE7A0515E}"/>
              </a:ext>
            </a:extLst>
          </p:cNvPr>
          <p:cNvSpPr txBox="1">
            <a:spLocks/>
          </p:cNvSpPr>
          <p:nvPr userDrawn="1"/>
        </p:nvSpPr>
        <p:spPr>
          <a:xfrm>
            <a:off x="6400797" y="5768975"/>
            <a:ext cx="5486405" cy="365125"/>
          </a:xfrm>
          <a:prstGeom prst="rect">
            <a:avLst/>
          </a:prstGeom>
        </p:spPr>
        <p:txBody>
          <a:bodyPr vert="horz" lIns="0" tIns="0" rIns="0" bIns="0" rtlCol="0" anchor="b"/>
          <a:lstStyle>
            <a:defPPr>
              <a:defRPr lang="en-US"/>
            </a:defPPr>
            <a:lvl1pPr marL="0" algn="l" defTabSz="457200" rtl="0" eaLnBrk="1" latinLnBrk="0" hangingPunct="1">
              <a:defRPr sz="1000" kern="1200">
                <a:solidFill>
                  <a:schemeClr val="accent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solidFill>
                <a:schemeClr val="accent1"/>
              </a:solidFill>
              <a:latin typeface="+mn-lt"/>
            </a:endParaRPr>
          </a:p>
        </p:txBody>
      </p:sp>
      <p:sp>
        <p:nvSpPr>
          <p:cNvPr id="12" name="Text Placeholder 10">
            <a:extLst>
              <a:ext uri="{FF2B5EF4-FFF2-40B4-BE49-F238E27FC236}">
                <a16:creationId xmlns:a16="http://schemas.microsoft.com/office/drawing/2014/main" id="{CDDCEEA0-CC92-ADFC-3AE4-D23CA67105E6}"/>
              </a:ext>
            </a:extLst>
          </p:cNvPr>
          <p:cNvSpPr>
            <a:spLocks noGrp="1"/>
          </p:cNvSpPr>
          <p:nvPr>
            <p:ph type="body" sz="quarter" idx="14"/>
          </p:nvPr>
        </p:nvSpPr>
        <p:spPr>
          <a:xfrm>
            <a:off x="6400794" y="1219200"/>
            <a:ext cx="5187689" cy="4397375"/>
          </a:xfrm>
        </p:spPr>
        <p:txBody>
          <a:bodyPr/>
          <a:lstStyle>
            <a:lvl1pPr>
              <a:defRPr sz="1600">
                <a:solidFill>
                  <a:schemeClr val="bg1"/>
                </a:solidFill>
                <a:latin typeface="+mn-lt"/>
              </a:defRPr>
            </a:lvl1pPr>
            <a:lvl2pPr>
              <a:buClr>
                <a:schemeClr val="accent1"/>
              </a:buClr>
              <a:defRPr sz="1400">
                <a:solidFill>
                  <a:schemeClr val="bg1"/>
                </a:solidFill>
                <a:latin typeface="+mn-lt"/>
              </a:defRPr>
            </a:lvl2pPr>
            <a:lvl3pPr>
              <a:defRPr sz="1400">
                <a:solidFill>
                  <a:schemeClr val="bg1"/>
                </a:solidFill>
                <a:latin typeface="+mn-lt"/>
              </a:defRPr>
            </a:lvl3pPr>
            <a:lvl4pPr>
              <a:defRPr sz="1200">
                <a:solidFill>
                  <a:schemeClr val="bg1"/>
                </a:solidFill>
                <a:latin typeface="+mn-lt"/>
              </a:defRPr>
            </a:lvl4pPr>
            <a:lvl5pPr>
              <a:defRPr sz="11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18071585-67BB-4871-955D-DE1B6E6A017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mn-lt"/>
              </a:rPr>
              <a:pPr algn="r"/>
              <a:t>‹#›</a:t>
            </a:fld>
            <a:endParaRPr lang="en-US" sz="1350">
              <a:solidFill>
                <a:schemeClr val="bg1"/>
              </a:solidFill>
              <a:latin typeface="+mn-lt"/>
            </a:endParaRPr>
          </a:p>
        </p:txBody>
      </p:sp>
      <p:sp>
        <p:nvSpPr>
          <p:cNvPr id="16" name="Triangle 22">
            <a:extLst>
              <a:ext uri="{FF2B5EF4-FFF2-40B4-BE49-F238E27FC236}">
                <a16:creationId xmlns:a16="http://schemas.microsoft.com/office/drawing/2014/main" id="{F30ADE9A-4C5E-2D90-A385-B666A1B8DB8E}"/>
              </a:ext>
            </a:extLst>
          </p:cNvPr>
          <p:cNvSpPr/>
          <p:nvPr userDrawn="1"/>
        </p:nvSpPr>
        <p:spPr>
          <a:xfrm rot="5400000">
            <a:off x="5670305" y="3257223"/>
            <a:ext cx="851390" cy="376122"/>
          </a:xfrm>
          <a:prstGeom prst="triangle">
            <a:avLst>
              <a:gd name="adj" fmla="val 50766"/>
            </a:avLst>
          </a:prstGeom>
          <a:solidFill>
            <a:srgbClr val="2B660F"/>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latin typeface="+mn-lt"/>
            </a:endParaRPr>
          </a:p>
        </p:txBody>
      </p:sp>
      <p:sp>
        <p:nvSpPr>
          <p:cNvPr id="18" name="Text Placeholder 17">
            <a:extLst>
              <a:ext uri="{FF2B5EF4-FFF2-40B4-BE49-F238E27FC236}">
                <a16:creationId xmlns:a16="http://schemas.microsoft.com/office/drawing/2014/main" id="{8FF21BC3-6CCA-C456-3B0A-6B16ED2FB36B}"/>
              </a:ext>
            </a:extLst>
          </p:cNvPr>
          <p:cNvSpPr>
            <a:spLocks noGrp="1"/>
          </p:cNvSpPr>
          <p:nvPr>
            <p:ph type="body" sz="quarter" idx="15"/>
          </p:nvPr>
        </p:nvSpPr>
        <p:spPr>
          <a:xfrm>
            <a:off x="6400794" y="199945"/>
            <a:ext cx="5187690" cy="429397"/>
          </a:xfrm>
        </p:spPr>
        <p:txBody>
          <a:bodyPr/>
          <a:lstStyle>
            <a:lvl1pPr>
              <a:defRPr lang="en-US" sz="3200" b="1" kern="1200" cap="all" baseline="0" dirty="0" smtClean="0">
                <a:solidFill>
                  <a:schemeClr val="bg1"/>
                </a:solidFill>
                <a:latin typeface="+mj-lt"/>
                <a:ea typeface="+mj-ea"/>
                <a:cs typeface="+mj-cs"/>
              </a:defRPr>
            </a:lvl1pPr>
          </a:lstStyle>
          <a:p>
            <a:pPr lvl="0"/>
            <a:r>
              <a:rPr lang="en-US"/>
              <a:t>Click to edit Master text styles</a:t>
            </a:r>
          </a:p>
        </p:txBody>
      </p:sp>
      <p:sp>
        <p:nvSpPr>
          <p:cNvPr id="6" name="TextBox 5">
            <a:extLst>
              <a:ext uri="{FF2B5EF4-FFF2-40B4-BE49-F238E27FC236}">
                <a16:creationId xmlns:a16="http://schemas.microsoft.com/office/drawing/2014/main" id="{1B0261DA-335E-CD8E-DD2C-DA8B5FFADE6E}"/>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chemeClr val="bg1"/>
                </a:solidFill>
                <a:latin typeface="+mn-lt"/>
              </a:rPr>
              <a:t>CONFIDENTIAL</a:t>
            </a:r>
          </a:p>
        </p:txBody>
      </p:sp>
    </p:spTree>
    <p:extLst>
      <p:ext uri="{BB962C8B-B14F-4D97-AF65-F5344CB8AC3E}">
        <p14:creationId xmlns:p14="http://schemas.microsoft.com/office/powerpoint/2010/main" val="34061569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 Subtitl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rgbClr val="2B660F"/>
                </a:solidFill>
                <a:latin typeface="+mn-lt"/>
              </a:defRPr>
            </a:lvl1pPr>
          </a:lstStyle>
          <a:p>
            <a:endParaRPr lang="en-US"/>
          </a:p>
        </p:txBody>
      </p:sp>
      <p:sp>
        <p:nvSpPr>
          <p:cNvPr id="9" name="Content Placeholder 6">
            <a:extLst>
              <a:ext uri="{FF2B5EF4-FFF2-40B4-BE49-F238E27FC236}">
                <a16:creationId xmlns:a16="http://schemas.microsoft.com/office/drawing/2014/main" id="{DF1629FC-80E8-4151-B5A0-B0523AE8696B}"/>
              </a:ext>
            </a:extLst>
          </p:cNvPr>
          <p:cNvSpPr>
            <a:spLocks noGrp="1"/>
          </p:cNvSpPr>
          <p:nvPr>
            <p:ph sz="quarter" idx="12"/>
          </p:nvPr>
        </p:nvSpPr>
        <p:spPr>
          <a:xfrm>
            <a:off x="304800" y="1219200"/>
            <a:ext cx="11582400" cy="4419600"/>
          </a:xfrm>
        </p:spPr>
        <p:txBody>
          <a:bodyPr/>
          <a:lstStyle>
            <a:lvl1pPr>
              <a:defRPr>
                <a:latin typeface="+mn-lt"/>
              </a:defRPr>
            </a:lvl1pPr>
            <a:lvl2pPr>
              <a:defRPr sz="1400">
                <a:latin typeface="+mn-lt"/>
              </a:defRPr>
            </a:lvl2pPr>
            <a:lvl3pPr>
              <a:defRPr sz="1400">
                <a:latin typeface="+mn-lt"/>
              </a:defRPr>
            </a:lvl3pPr>
            <a:lvl4pPr>
              <a:defRPr sz="1400">
                <a:latin typeface="+mn-lt"/>
              </a:defRPr>
            </a:lvl4pPr>
            <a:lvl5pPr>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3">
            <a:extLst>
              <a:ext uri="{FF2B5EF4-FFF2-40B4-BE49-F238E27FC236}">
                <a16:creationId xmlns:a16="http://schemas.microsoft.com/office/drawing/2014/main" id="{EF52B395-E324-C350-A724-74D5490A0218}"/>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4" name="Title 1">
            <a:extLst>
              <a:ext uri="{FF2B5EF4-FFF2-40B4-BE49-F238E27FC236}">
                <a16:creationId xmlns:a16="http://schemas.microsoft.com/office/drawing/2014/main" id="{5BC1DA6A-7A47-6758-B9D8-7091445602EE}"/>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Tree>
    <p:extLst>
      <p:ext uri="{BB962C8B-B14F-4D97-AF65-F5344CB8AC3E}">
        <p14:creationId xmlns:p14="http://schemas.microsoft.com/office/powerpoint/2010/main" val="28825670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Numbere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latin typeface="+mn-lt"/>
              </a:defRPr>
            </a:lvl1pPr>
          </a:lstStyle>
          <a:p>
            <a:endParaRPr lang="en-US"/>
          </a:p>
        </p:txBody>
      </p:sp>
      <p:sp>
        <p:nvSpPr>
          <p:cNvPr id="9" name="Content Placeholder 6">
            <a:extLst>
              <a:ext uri="{FF2B5EF4-FFF2-40B4-BE49-F238E27FC236}">
                <a16:creationId xmlns:a16="http://schemas.microsoft.com/office/drawing/2014/main" id="{DF1629FC-80E8-4151-B5A0-B0523AE8696B}"/>
              </a:ext>
            </a:extLst>
          </p:cNvPr>
          <p:cNvSpPr>
            <a:spLocks noGrp="1"/>
          </p:cNvSpPr>
          <p:nvPr>
            <p:ph sz="quarter" idx="12" hasCustomPrompt="1"/>
          </p:nvPr>
        </p:nvSpPr>
        <p:spPr>
          <a:xfrm>
            <a:off x="3162296" y="1219200"/>
            <a:ext cx="8724904" cy="4419600"/>
          </a:xfrm>
        </p:spPr>
        <p:txBody>
          <a:bodyPr/>
          <a:lstStyle>
            <a:lvl1pPr marL="182880" indent="-365760">
              <a:buFont typeface="+mj-lt"/>
              <a:buAutoNum type="arabicPeriod"/>
              <a:defRPr sz="2800" b="1">
                <a:solidFill>
                  <a:srgbClr val="2B660F"/>
                </a:solidFill>
                <a:latin typeface="+mn-lt"/>
              </a:defRPr>
            </a:lvl1pPr>
            <a:lvl2pPr>
              <a:defRPr sz="2400">
                <a:solidFill>
                  <a:schemeClr val="accent1"/>
                </a:solidFill>
              </a:defRPr>
            </a:lvl2pPr>
            <a:lvl3pPr>
              <a:defRPr sz="2000">
                <a:solidFill>
                  <a:schemeClr val="accent1"/>
                </a:solidFill>
              </a:defRPr>
            </a:lvl3pPr>
            <a:lvl4pPr>
              <a:defRPr sz="1800">
                <a:solidFill>
                  <a:schemeClr val="accent1"/>
                </a:solidFill>
              </a:defRPr>
            </a:lvl4pPr>
            <a:lvl5pPr>
              <a:defRPr sz="1600">
                <a:solidFill>
                  <a:schemeClr val="accent1"/>
                </a:solidFill>
              </a:defRPr>
            </a:lvl5pPr>
          </a:lstStyle>
          <a:p>
            <a:pPr lvl="0"/>
            <a:r>
              <a:rPr lang="en-US"/>
              <a:t>Edit Master text styles</a:t>
            </a:r>
          </a:p>
        </p:txBody>
      </p:sp>
      <p:sp>
        <p:nvSpPr>
          <p:cNvPr id="2" name="Text Placeholder 3">
            <a:extLst>
              <a:ext uri="{FF2B5EF4-FFF2-40B4-BE49-F238E27FC236}">
                <a16:creationId xmlns:a16="http://schemas.microsoft.com/office/drawing/2014/main" id="{41F792B6-783B-824E-0F33-27BAD31A4C3B}"/>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4" name="Title 1">
            <a:extLst>
              <a:ext uri="{FF2B5EF4-FFF2-40B4-BE49-F238E27FC236}">
                <a16:creationId xmlns:a16="http://schemas.microsoft.com/office/drawing/2014/main" id="{35E03D8E-722C-7E9B-4CF6-3BB3E20CF748}"/>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Tree>
    <p:extLst>
      <p:ext uri="{BB962C8B-B14F-4D97-AF65-F5344CB8AC3E}">
        <p14:creationId xmlns:p14="http://schemas.microsoft.com/office/powerpoint/2010/main" val="32411843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ext Step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82DBE87-4405-F3CD-9E1A-0AB2F0FA1AB7}"/>
              </a:ext>
            </a:extLst>
          </p:cNvPr>
          <p:cNvSpPr>
            <a:spLocks noGrp="1"/>
          </p:cNvSpPr>
          <p:nvPr>
            <p:ph type="body" sz="quarter" idx="14" hasCustomPrompt="1"/>
          </p:nvPr>
        </p:nvSpPr>
        <p:spPr>
          <a:xfrm>
            <a:off x="3341688" y="1219200"/>
            <a:ext cx="1009650" cy="1177925"/>
          </a:xfrm>
        </p:spPr>
        <p:txBody>
          <a:bodyPr anchor="ctr" anchorCtr="0"/>
          <a:lstStyle>
            <a:lvl1pPr>
              <a:defRPr sz="8800" b="1">
                <a:solidFill>
                  <a:schemeClr val="accent1"/>
                </a:solidFill>
              </a:defRPr>
            </a:lvl1pPr>
            <a:lvl2pPr marL="0" indent="0" algn="r">
              <a:buNone/>
              <a:defRPr sz="8800" b="0">
                <a:solidFill>
                  <a:srgbClr val="8DBE28"/>
                </a:solidFill>
                <a:latin typeface="+mn-lt"/>
              </a:defRPr>
            </a:lvl2pPr>
          </a:lstStyle>
          <a:p>
            <a:pPr lvl="1"/>
            <a:r>
              <a:rPr lang="en-US"/>
              <a:t>#</a:t>
            </a:r>
          </a:p>
        </p:txBody>
      </p:sp>
      <p:sp>
        <p:nvSpPr>
          <p:cNvPr id="5" name="Text Placeholder 3">
            <a:extLst>
              <a:ext uri="{FF2B5EF4-FFF2-40B4-BE49-F238E27FC236}">
                <a16:creationId xmlns:a16="http://schemas.microsoft.com/office/drawing/2014/main" id="{6C280F5E-74CC-98D2-7A49-093D2CF6B236}"/>
              </a:ext>
            </a:extLst>
          </p:cNvPr>
          <p:cNvSpPr>
            <a:spLocks noGrp="1"/>
          </p:cNvSpPr>
          <p:nvPr>
            <p:ph type="body" sz="quarter" idx="15" hasCustomPrompt="1"/>
          </p:nvPr>
        </p:nvSpPr>
        <p:spPr>
          <a:xfrm>
            <a:off x="3341688" y="2574888"/>
            <a:ext cx="1009650" cy="1177925"/>
          </a:xfrm>
        </p:spPr>
        <p:txBody>
          <a:bodyPr anchor="ctr" anchorCtr="0"/>
          <a:lstStyle>
            <a:lvl1pPr>
              <a:defRPr sz="8800" b="1">
                <a:solidFill>
                  <a:schemeClr val="accent1"/>
                </a:solidFill>
              </a:defRPr>
            </a:lvl1pPr>
            <a:lvl2pPr marL="0" indent="0" algn="r">
              <a:buNone/>
              <a:defRPr sz="8800" b="0">
                <a:solidFill>
                  <a:srgbClr val="8DBE28"/>
                </a:solidFill>
                <a:latin typeface="+mn-lt"/>
              </a:defRPr>
            </a:lvl2pPr>
          </a:lstStyle>
          <a:p>
            <a:pPr lvl="1"/>
            <a:r>
              <a:rPr lang="en-US"/>
              <a:t>#</a:t>
            </a:r>
          </a:p>
        </p:txBody>
      </p:sp>
      <p:sp>
        <p:nvSpPr>
          <p:cNvPr id="7" name="Text Placeholder 3">
            <a:extLst>
              <a:ext uri="{FF2B5EF4-FFF2-40B4-BE49-F238E27FC236}">
                <a16:creationId xmlns:a16="http://schemas.microsoft.com/office/drawing/2014/main" id="{F75DAA2E-1A7B-0209-4979-AE7C94A0367D}"/>
              </a:ext>
            </a:extLst>
          </p:cNvPr>
          <p:cNvSpPr>
            <a:spLocks noGrp="1"/>
          </p:cNvSpPr>
          <p:nvPr>
            <p:ph type="body" sz="quarter" idx="16" hasCustomPrompt="1"/>
          </p:nvPr>
        </p:nvSpPr>
        <p:spPr>
          <a:xfrm>
            <a:off x="3341688" y="3930576"/>
            <a:ext cx="1009650" cy="1177925"/>
          </a:xfrm>
        </p:spPr>
        <p:txBody>
          <a:bodyPr anchor="ctr" anchorCtr="0"/>
          <a:lstStyle>
            <a:lvl1pPr>
              <a:defRPr sz="8800" b="1">
                <a:solidFill>
                  <a:schemeClr val="accent1"/>
                </a:solidFill>
              </a:defRPr>
            </a:lvl1pPr>
            <a:lvl2pPr marL="0" indent="0" algn="r">
              <a:buNone/>
              <a:defRPr sz="8800" b="0">
                <a:solidFill>
                  <a:srgbClr val="8DBE28"/>
                </a:solidFill>
                <a:latin typeface="+mn-lt"/>
              </a:defRPr>
            </a:lvl2pPr>
          </a:lstStyle>
          <a:p>
            <a:pPr lvl="1"/>
            <a:r>
              <a:rPr lang="en-US"/>
              <a:t>#</a:t>
            </a:r>
          </a:p>
        </p:txBody>
      </p:sp>
      <p:sp>
        <p:nvSpPr>
          <p:cNvPr id="11" name="Text Placeholder 10">
            <a:extLst>
              <a:ext uri="{FF2B5EF4-FFF2-40B4-BE49-F238E27FC236}">
                <a16:creationId xmlns:a16="http://schemas.microsoft.com/office/drawing/2014/main" id="{B5D78311-4CC6-636F-837D-EEA883F21DDF}"/>
              </a:ext>
            </a:extLst>
          </p:cNvPr>
          <p:cNvSpPr>
            <a:spLocks noGrp="1"/>
          </p:cNvSpPr>
          <p:nvPr>
            <p:ph type="body" sz="quarter" idx="17"/>
          </p:nvPr>
        </p:nvSpPr>
        <p:spPr>
          <a:xfrm>
            <a:off x="4351338" y="1219200"/>
            <a:ext cx="7535862" cy="1177925"/>
          </a:xfrm>
        </p:spPr>
        <p:txBody>
          <a:bodyPr anchor="ctr" anchorCtr="0"/>
          <a:lstStyle>
            <a:lvl1pPr>
              <a:defRPr sz="1400">
                <a:solidFill>
                  <a:srgbClr val="2B660F"/>
                </a:solidFill>
                <a:latin typeface="+mn-lt"/>
              </a:defRPr>
            </a:lvl1pPr>
            <a:lvl2pPr marL="0" indent="0">
              <a:buNone/>
              <a:defRPr/>
            </a:lvl2pPr>
          </a:lstStyle>
          <a:p>
            <a:pPr lvl="0"/>
            <a:r>
              <a:rPr lang="en-US"/>
              <a:t>Click to edit Master text styles</a:t>
            </a:r>
          </a:p>
        </p:txBody>
      </p:sp>
      <p:sp>
        <p:nvSpPr>
          <p:cNvPr id="12" name="Text Placeholder 10">
            <a:extLst>
              <a:ext uri="{FF2B5EF4-FFF2-40B4-BE49-F238E27FC236}">
                <a16:creationId xmlns:a16="http://schemas.microsoft.com/office/drawing/2014/main" id="{DB441E31-BF1D-AA0C-C5FB-DF20E29DB538}"/>
              </a:ext>
            </a:extLst>
          </p:cNvPr>
          <p:cNvSpPr>
            <a:spLocks noGrp="1"/>
          </p:cNvSpPr>
          <p:nvPr>
            <p:ph type="body" sz="quarter" idx="18"/>
          </p:nvPr>
        </p:nvSpPr>
        <p:spPr>
          <a:xfrm>
            <a:off x="4351338" y="2574888"/>
            <a:ext cx="7535862" cy="1177925"/>
          </a:xfrm>
        </p:spPr>
        <p:txBody>
          <a:bodyPr anchor="ctr" anchorCtr="0"/>
          <a:lstStyle>
            <a:lvl1pPr>
              <a:defRPr sz="1400">
                <a:solidFill>
                  <a:srgbClr val="2B660F"/>
                </a:solidFill>
                <a:latin typeface="+mn-lt"/>
              </a:defRPr>
            </a:lvl1pPr>
            <a:lvl2pPr marL="0" indent="0">
              <a:buNone/>
              <a:defRPr/>
            </a:lvl2pPr>
          </a:lstStyle>
          <a:p>
            <a:pPr lvl="0"/>
            <a:r>
              <a:rPr lang="en-US"/>
              <a:t>Click to edit Master text styles</a:t>
            </a:r>
          </a:p>
        </p:txBody>
      </p:sp>
      <p:sp>
        <p:nvSpPr>
          <p:cNvPr id="13" name="Text Placeholder 10">
            <a:extLst>
              <a:ext uri="{FF2B5EF4-FFF2-40B4-BE49-F238E27FC236}">
                <a16:creationId xmlns:a16="http://schemas.microsoft.com/office/drawing/2014/main" id="{1F78DB37-E4D6-9295-325E-6FFD2BE7F713}"/>
              </a:ext>
            </a:extLst>
          </p:cNvPr>
          <p:cNvSpPr>
            <a:spLocks noGrp="1"/>
          </p:cNvSpPr>
          <p:nvPr>
            <p:ph type="body" sz="quarter" idx="19"/>
          </p:nvPr>
        </p:nvSpPr>
        <p:spPr>
          <a:xfrm>
            <a:off x="4351338" y="3930576"/>
            <a:ext cx="7535862" cy="1177925"/>
          </a:xfrm>
        </p:spPr>
        <p:txBody>
          <a:bodyPr anchor="ctr" anchorCtr="0"/>
          <a:lstStyle>
            <a:lvl1pPr>
              <a:defRPr sz="1400">
                <a:solidFill>
                  <a:srgbClr val="2B660F"/>
                </a:solidFill>
                <a:latin typeface="+mn-lt"/>
              </a:defRPr>
            </a:lvl1pPr>
            <a:lvl2pPr marL="0" indent="0">
              <a:buNone/>
              <a:defRPr/>
            </a:lvl2pPr>
          </a:lstStyle>
          <a:p>
            <a:pPr lvl="0"/>
            <a:r>
              <a:rPr lang="en-US"/>
              <a:t>Click to edit Master text styles</a:t>
            </a:r>
          </a:p>
        </p:txBody>
      </p:sp>
      <p:sp>
        <p:nvSpPr>
          <p:cNvPr id="2" name="Text Placeholder 3">
            <a:extLst>
              <a:ext uri="{FF2B5EF4-FFF2-40B4-BE49-F238E27FC236}">
                <a16:creationId xmlns:a16="http://schemas.microsoft.com/office/drawing/2014/main" id="{95447B70-0D32-5005-C25E-A71D7563DC8B}"/>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9" name="Title 1">
            <a:extLst>
              <a:ext uri="{FF2B5EF4-FFF2-40B4-BE49-F238E27FC236}">
                <a16:creationId xmlns:a16="http://schemas.microsoft.com/office/drawing/2014/main" id="{88E49524-CA80-7F34-D4E5-CC7E4BC57D97}"/>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Tree>
    <p:extLst>
      <p:ext uri="{BB962C8B-B14F-4D97-AF65-F5344CB8AC3E}">
        <p14:creationId xmlns:p14="http://schemas.microsoft.com/office/powerpoint/2010/main" val="8560712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eft Content + Subtitl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rgbClr val="2B660F"/>
                </a:solidFill>
                <a:latin typeface="+mn-lt"/>
              </a:defRPr>
            </a:lvl1pPr>
          </a:lstStyle>
          <a:p>
            <a:endParaRPr lang="en-US"/>
          </a:p>
        </p:txBody>
      </p:sp>
      <p:sp>
        <p:nvSpPr>
          <p:cNvPr id="9" name="Content Placeholder 6">
            <a:extLst>
              <a:ext uri="{FF2B5EF4-FFF2-40B4-BE49-F238E27FC236}">
                <a16:creationId xmlns:a16="http://schemas.microsoft.com/office/drawing/2014/main" id="{DF1629FC-80E8-4151-B5A0-B0523AE8696B}"/>
              </a:ext>
            </a:extLst>
          </p:cNvPr>
          <p:cNvSpPr>
            <a:spLocks noGrp="1"/>
          </p:cNvSpPr>
          <p:nvPr>
            <p:ph sz="quarter" idx="12"/>
          </p:nvPr>
        </p:nvSpPr>
        <p:spPr>
          <a:xfrm>
            <a:off x="304800" y="1219200"/>
            <a:ext cx="5638800" cy="4419600"/>
          </a:xfrm>
        </p:spPr>
        <p:txBody>
          <a:bodyPr/>
          <a:lstStyle>
            <a:lvl1pPr>
              <a:defRPr sz="14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3">
            <a:extLst>
              <a:ext uri="{FF2B5EF4-FFF2-40B4-BE49-F238E27FC236}">
                <a16:creationId xmlns:a16="http://schemas.microsoft.com/office/drawing/2014/main" id="{874AD4FF-798E-DDD9-414C-962521CD9ADC}"/>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4" name="Title 1">
            <a:extLst>
              <a:ext uri="{FF2B5EF4-FFF2-40B4-BE49-F238E27FC236}">
                <a16:creationId xmlns:a16="http://schemas.microsoft.com/office/drawing/2014/main" id="{69028C9D-C44D-C775-287E-01E9AE906B4A}"/>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Tree>
    <p:extLst>
      <p:ext uri="{BB962C8B-B14F-4D97-AF65-F5344CB8AC3E}">
        <p14:creationId xmlns:p14="http://schemas.microsoft.com/office/powerpoint/2010/main" val="9996764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py+Char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rgbClr val="2B660F"/>
                </a:solidFill>
                <a:latin typeface="+mn-lt"/>
              </a:defRPr>
            </a:lvl1pPr>
          </a:lstStyle>
          <a:p>
            <a:endParaRPr lang="en-US"/>
          </a:p>
        </p:txBody>
      </p:sp>
      <p:sp>
        <p:nvSpPr>
          <p:cNvPr id="9" name="Content Placeholder 6">
            <a:extLst>
              <a:ext uri="{FF2B5EF4-FFF2-40B4-BE49-F238E27FC236}">
                <a16:creationId xmlns:a16="http://schemas.microsoft.com/office/drawing/2014/main" id="{DF1629FC-80E8-4151-B5A0-B0523AE8696B}"/>
              </a:ext>
            </a:extLst>
          </p:cNvPr>
          <p:cNvSpPr>
            <a:spLocks noGrp="1"/>
          </p:cNvSpPr>
          <p:nvPr>
            <p:ph sz="quarter" idx="12"/>
          </p:nvPr>
        </p:nvSpPr>
        <p:spPr>
          <a:xfrm>
            <a:off x="304800" y="1219200"/>
            <a:ext cx="5638800" cy="4419600"/>
          </a:xfrm>
        </p:spPr>
        <p:txBody>
          <a:bodyPr/>
          <a:lstStyle>
            <a:lvl1pPr>
              <a:defRPr sz="14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a:extLst>
              <a:ext uri="{FF2B5EF4-FFF2-40B4-BE49-F238E27FC236}">
                <a16:creationId xmlns:a16="http://schemas.microsoft.com/office/drawing/2014/main" id="{287C7B61-2D48-1F7F-A279-39498D230C1E}"/>
              </a:ext>
            </a:extLst>
          </p:cNvPr>
          <p:cNvSpPr>
            <a:spLocks noGrp="1"/>
          </p:cNvSpPr>
          <p:nvPr>
            <p:ph type="chart" sz="quarter" idx="14"/>
          </p:nvPr>
        </p:nvSpPr>
        <p:spPr>
          <a:xfrm>
            <a:off x="6248399" y="248594"/>
            <a:ext cx="5638802" cy="5390206"/>
          </a:xfrm>
        </p:spPr>
        <p:txBody>
          <a:bodyPr/>
          <a:lstStyle>
            <a:lvl1pPr>
              <a:defRPr>
                <a:latin typeface="+mn-lt"/>
              </a:defRPr>
            </a:lvl1pPr>
          </a:lstStyle>
          <a:p>
            <a:r>
              <a:rPr lang="en-US"/>
              <a:t>Click icon to add chart</a:t>
            </a:r>
          </a:p>
        </p:txBody>
      </p:sp>
      <p:sp>
        <p:nvSpPr>
          <p:cNvPr id="2" name="Text Placeholder 3">
            <a:extLst>
              <a:ext uri="{FF2B5EF4-FFF2-40B4-BE49-F238E27FC236}">
                <a16:creationId xmlns:a16="http://schemas.microsoft.com/office/drawing/2014/main" id="{947B98CD-AC1E-E6C0-C7B4-1B8FD18FCA7D}"/>
              </a:ext>
            </a:extLst>
          </p:cNvPr>
          <p:cNvSpPr>
            <a:spLocks noGrp="1"/>
          </p:cNvSpPr>
          <p:nvPr>
            <p:ph type="body" sz="quarter" idx="11" hasCustomPrompt="1"/>
          </p:nvPr>
        </p:nvSpPr>
        <p:spPr>
          <a:xfrm>
            <a:off x="304801" y="724845"/>
            <a:ext cx="5638800"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5" name="Title 1">
            <a:extLst>
              <a:ext uri="{FF2B5EF4-FFF2-40B4-BE49-F238E27FC236}">
                <a16:creationId xmlns:a16="http://schemas.microsoft.com/office/drawing/2014/main" id="{277D8C6F-44C5-DAF3-23C9-0323B4C1BF74}"/>
              </a:ext>
            </a:extLst>
          </p:cNvPr>
          <p:cNvSpPr>
            <a:spLocks noGrp="1"/>
          </p:cNvSpPr>
          <p:nvPr>
            <p:ph type="title" hasCustomPrompt="1"/>
          </p:nvPr>
        </p:nvSpPr>
        <p:spPr>
          <a:xfrm>
            <a:off x="304800" y="248594"/>
            <a:ext cx="5638800" cy="475306"/>
          </a:xfrm>
        </p:spPr>
        <p:txBody>
          <a:bodyPr anchor="t" anchorCtr="0"/>
          <a:lstStyle/>
          <a:p>
            <a:r>
              <a:rPr lang="en-US"/>
              <a:t>Click to title</a:t>
            </a:r>
          </a:p>
        </p:txBody>
      </p:sp>
    </p:spTree>
    <p:extLst>
      <p:ext uri="{BB962C8B-B14F-4D97-AF65-F5344CB8AC3E}">
        <p14:creationId xmlns:p14="http://schemas.microsoft.com/office/powerpoint/2010/main" val="22861295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Chart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latin typeface="+mn-lt"/>
              </a:defRPr>
            </a:lvl1pPr>
          </a:lstStyle>
          <a:p>
            <a:endParaRPr lang="en-US"/>
          </a:p>
        </p:txBody>
      </p:sp>
      <p:sp>
        <p:nvSpPr>
          <p:cNvPr id="4" name="Chart Placeholder 3">
            <a:extLst>
              <a:ext uri="{FF2B5EF4-FFF2-40B4-BE49-F238E27FC236}">
                <a16:creationId xmlns:a16="http://schemas.microsoft.com/office/drawing/2014/main" id="{287C7B61-2D48-1F7F-A279-39498D230C1E}"/>
              </a:ext>
            </a:extLst>
          </p:cNvPr>
          <p:cNvSpPr>
            <a:spLocks noGrp="1"/>
          </p:cNvSpPr>
          <p:nvPr>
            <p:ph type="chart" sz="quarter" idx="14"/>
          </p:nvPr>
        </p:nvSpPr>
        <p:spPr>
          <a:xfrm>
            <a:off x="6397751" y="1219200"/>
            <a:ext cx="5489449" cy="4419600"/>
          </a:xfrm>
        </p:spPr>
        <p:txBody>
          <a:bodyPr/>
          <a:lstStyle>
            <a:lvl1pPr>
              <a:defRPr>
                <a:latin typeface="+mn-lt"/>
              </a:defRPr>
            </a:lvl1pPr>
          </a:lstStyle>
          <a:p>
            <a:r>
              <a:rPr lang="en-US"/>
              <a:t>Click icon to add chart</a:t>
            </a:r>
          </a:p>
        </p:txBody>
      </p:sp>
      <p:sp>
        <p:nvSpPr>
          <p:cNvPr id="2" name="Chart Placeholder 3">
            <a:extLst>
              <a:ext uri="{FF2B5EF4-FFF2-40B4-BE49-F238E27FC236}">
                <a16:creationId xmlns:a16="http://schemas.microsoft.com/office/drawing/2014/main" id="{00B4BC49-B99B-1177-E500-12757729D6FD}"/>
              </a:ext>
            </a:extLst>
          </p:cNvPr>
          <p:cNvSpPr>
            <a:spLocks noGrp="1"/>
          </p:cNvSpPr>
          <p:nvPr>
            <p:ph type="chart" sz="quarter" idx="15"/>
          </p:nvPr>
        </p:nvSpPr>
        <p:spPr>
          <a:xfrm>
            <a:off x="304800" y="1219200"/>
            <a:ext cx="5489448" cy="4419600"/>
          </a:xfrm>
        </p:spPr>
        <p:txBody>
          <a:bodyPr/>
          <a:lstStyle>
            <a:lvl1pPr>
              <a:defRPr>
                <a:latin typeface="+mn-lt"/>
              </a:defRPr>
            </a:lvl1pPr>
          </a:lstStyle>
          <a:p>
            <a:r>
              <a:rPr lang="en-US"/>
              <a:t>Click icon to add chart</a:t>
            </a:r>
          </a:p>
        </p:txBody>
      </p:sp>
      <p:cxnSp>
        <p:nvCxnSpPr>
          <p:cNvPr id="10" name="Straight Connector 9">
            <a:extLst>
              <a:ext uri="{FF2B5EF4-FFF2-40B4-BE49-F238E27FC236}">
                <a16:creationId xmlns:a16="http://schemas.microsoft.com/office/drawing/2014/main" id="{CD5204B2-C25E-54D8-44CC-ABA38DAF6914}"/>
              </a:ext>
            </a:extLst>
          </p:cNvPr>
          <p:cNvCxnSpPr/>
          <p:nvPr userDrawn="1"/>
        </p:nvCxnSpPr>
        <p:spPr>
          <a:xfrm>
            <a:off x="6096000" y="1219200"/>
            <a:ext cx="0" cy="441960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D3BB8363-5EEA-956C-441D-06AAB0B850F7}"/>
              </a:ext>
            </a:extLst>
          </p:cNvPr>
          <p:cNvSpPr>
            <a:spLocks noGrp="1"/>
          </p:cNvSpPr>
          <p:nvPr>
            <p:ph type="body" sz="quarter" idx="11" hasCustomPrompt="1"/>
          </p:nvPr>
        </p:nvSpPr>
        <p:spPr>
          <a:xfrm>
            <a:off x="304801" y="724845"/>
            <a:ext cx="11582400"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7" name="Title 1">
            <a:extLst>
              <a:ext uri="{FF2B5EF4-FFF2-40B4-BE49-F238E27FC236}">
                <a16:creationId xmlns:a16="http://schemas.microsoft.com/office/drawing/2014/main" id="{BC373C31-DBB3-2208-A521-999FF953D08C}"/>
              </a:ext>
            </a:extLst>
          </p:cNvPr>
          <p:cNvSpPr>
            <a:spLocks noGrp="1"/>
          </p:cNvSpPr>
          <p:nvPr>
            <p:ph type="title"/>
          </p:nvPr>
        </p:nvSpPr>
        <p:spPr>
          <a:xfrm>
            <a:off x="304800" y="248594"/>
            <a:ext cx="11582400" cy="475306"/>
          </a:xfrm>
        </p:spPr>
        <p:txBody>
          <a:bodyPr anchor="t" anchorCtr="0"/>
          <a:lstStyle/>
          <a:p>
            <a:r>
              <a:rPr lang="en-US"/>
              <a:t>Click to edit Master title style</a:t>
            </a:r>
          </a:p>
        </p:txBody>
      </p:sp>
    </p:spTree>
    <p:extLst>
      <p:ext uri="{BB962C8B-B14F-4D97-AF65-F5344CB8AC3E}">
        <p14:creationId xmlns:p14="http://schemas.microsoft.com/office/powerpoint/2010/main" val="41380779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3_Blank">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C7B55C6-9358-8E58-00C2-C14F1377BF17}"/>
              </a:ext>
            </a:extLst>
          </p:cNvPr>
          <p:cNvGrpSpPr/>
          <p:nvPr userDrawn="1"/>
        </p:nvGrpSpPr>
        <p:grpSpPr>
          <a:xfrm>
            <a:off x="0" y="-1204486"/>
            <a:ext cx="12192000" cy="942190"/>
            <a:chOff x="22178" y="-2107474"/>
            <a:chExt cx="12173146" cy="1410050"/>
          </a:xfrm>
        </p:grpSpPr>
        <p:sp>
          <p:nvSpPr>
            <p:cNvPr id="3" name="Rectangle 2">
              <a:extLst>
                <a:ext uri="{FF2B5EF4-FFF2-40B4-BE49-F238E27FC236}">
                  <a16:creationId xmlns:a16="http://schemas.microsoft.com/office/drawing/2014/main" id="{485E9FA6-3D84-E27D-B517-6D4AD0DE8C0E}"/>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4" name="Rectangle 3">
              <a:extLst>
                <a:ext uri="{FF2B5EF4-FFF2-40B4-BE49-F238E27FC236}">
                  <a16:creationId xmlns:a16="http://schemas.microsoft.com/office/drawing/2014/main" id="{E436AEB2-62DD-C07E-A65C-BB2CE83BD951}"/>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5" name="Rectangle 4">
              <a:extLst>
                <a:ext uri="{FF2B5EF4-FFF2-40B4-BE49-F238E27FC236}">
                  <a16:creationId xmlns:a16="http://schemas.microsoft.com/office/drawing/2014/main" id="{6519411C-315A-BF8D-CC69-BD24F430DD3A}"/>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6" name="Rectangle 5">
              <a:extLst>
                <a:ext uri="{FF2B5EF4-FFF2-40B4-BE49-F238E27FC236}">
                  <a16:creationId xmlns:a16="http://schemas.microsoft.com/office/drawing/2014/main" id="{C8DE2C42-BF16-EA8A-B384-FC2497D8D709}"/>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7" name="Rectangle 6">
              <a:extLst>
                <a:ext uri="{FF2B5EF4-FFF2-40B4-BE49-F238E27FC236}">
                  <a16:creationId xmlns:a16="http://schemas.microsoft.com/office/drawing/2014/main" id="{6EC0075A-DC41-F1A3-6CDD-124E30F125F2}"/>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8" name="Rectangle 7">
              <a:extLst>
                <a:ext uri="{FF2B5EF4-FFF2-40B4-BE49-F238E27FC236}">
                  <a16:creationId xmlns:a16="http://schemas.microsoft.com/office/drawing/2014/main" id="{D79196B2-5DF5-54FE-0F8A-BAC8DC13E744}"/>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9" name="Rectangle 8">
              <a:extLst>
                <a:ext uri="{FF2B5EF4-FFF2-40B4-BE49-F238E27FC236}">
                  <a16:creationId xmlns:a16="http://schemas.microsoft.com/office/drawing/2014/main" id="{38F349C0-B2C2-D622-6691-2A7181002A93}"/>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0" name="Rectangle 9">
              <a:extLst>
                <a:ext uri="{FF2B5EF4-FFF2-40B4-BE49-F238E27FC236}">
                  <a16:creationId xmlns:a16="http://schemas.microsoft.com/office/drawing/2014/main" id="{EA52959D-6B0B-C865-9005-E3F7527DC743}"/>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1" name="Rectangle 10">
              <a:extLst>
                <a:ext uri="{FF2B5EF4-FFF2-40B4-BE49-F238E27FC236}">
                  <a16:creationId xmlns:a16="http://schemas.microsoft.com/office/drawing/2014/main" id="{41F3BCC0-80AF-FCEE-70D4-7A206B5B85BB}"/>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2" name="Rectangle 11">
              <a:extLst>
                <a:ext uri="{FF2B5EF4-FFF2-40B4-BE49-F238E27FC236}">
                  <a16:creationId xmlns:a16="http://schemas.microsoft.com/office/drawing/2014/main" id="{E2B5DB35-F8CF-AAC9-1257-2A1DD4A53748}"/>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3" name="Rectangle 12">
              <a:extLst>
                <a:ext uri="{FF2B5EF4-FFF2-40B4-BE49-F238E27FC236}">
                  <a16:creationId xmlns:a16="http://schemas.microsoft.com/office/drawing/2014/main" id="{E127FDED-A225-51DB-E21D-839D75314167}"/>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4" name="Rectangle 13">
              <a:extLst>
                <a:ext uri="{FF2B5EF4-FFF2-40B4-BE49-F238E27FC236}">
                  <a16:creationId xmlns:a16="http://schemas.microsoft.com/office/drawing/2014/main" id="{F53F1863-9E79-1D89-857D-648067DA97FD}"/>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5" name="Rectangle 14">
              <a:extLst>
                <a:ext uri="{FF2B5EF4-FFF2-40B4-BE49-F238E27FC236}">
                  <a16:creationId xmlns:a16="http://schemas.microsoft.com/office/drawing/2014/main" id="{4D1AD903-2702-1C89-2F48-14BF92F343AB}"/>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6" name="Rectangle 15">
              <a:extLst>
                <a:ext uri="{FF2B5EF4-FFF2-40B4-BE49-F238E27FC236}">
                  <a16:creationId xmlns:a16="http://schemas.microsoft.com/office/drawing/2014/main" id="{2FAF5738-C2D7-D247-30E0-38A0AEEDF1F8}"/>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7" name="Rectangle 16">
              <a:extLst>
                <a:ext uri="{FF2B5EF4-FFF2-40B4-BE49-F238E27FC236}">
                  <a16:creationId xmlns:a16="http://schemas.microsoft.com/office/drawing/2014/main" id="{051E090A-7E19-9566-EE3E-9452179E547A}"/>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sp>
        <p:nvSpPr>
          <p:cNvPr id="36" name="TextBox 35">
            <a:extLst>
              <a:ext uri="{FF2B5EF4-FFF2-40B4-BE49-F238E27FC236}">
                <a16:creationId xmlns:a16="http://schemas.microsoft.com/office/drawing/2014/main" id="{EAFA24E3-CC81-87D8-7928-6999AC781044}"/>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5D910D"/>
                </a:solidFill>
                <a:latin typeface="+mn-lt"/>
              </a:rPr>
              <a:pPr algn="r"/>
              <a:t>‹#›</a:t>
            </a:fld>
            <a:endParaRPr lang="en-US" sz="1350">
              <a:solidFill>
                <a:srgbClr val="5D910D"/>
              </a:solidFill>
              <a:latin typeface="+mn-lt"/>
            </a:endParaRPr>
          </a:p>
        </p:txBody>
      </p:sp>
      <p:sp>
        <p:nvSpPr>
          <p:cNvPr id="24" name="Picture Placeholder 50">
            <a:extLst>
              <a:ext uri="{FF2B5EF4-FFF2-40B4-BE49-F238E27FC236}">
                <a16:creationId xmlns:a16="http://schemas.microsoft.com/office/drawing/2014/main" id="{E1158365-DD41-790A-BEFB-4191AF8CA27A}"/>
              </a:ext>
            </a:extLst>
          </p:cNvPr>
          <p:cNvSpPr>
            <a:spLocks noGrp="1"/>
          </p:cNvSpPr>
          <p:nvPr>
            <p:ph type="pic" sz="quarter" idx="80"/>
          </p:nvPr>
        </p:nvSpPr>
        <p:spPr>
          <a:xfrm flipH="1">
            <a:off x="301752" y="701964"/>
            <a:ext cx="3601379" cy="5417930"/>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25" name="Picture Placeholder 50">
            <a:extLst>
              <a:ext uri="{FF2B5EF4-FFF2-40B4-BE49-F238E27FC236}">
                <a16:creationId xmlns:a16="http://schemas.microsoft.com/office/drawing/2014/main" id="{648A33B1-F67C-635E-1912-D01AEF232C52}"/>
              </a:ext>
            </a:extLst>
          </p:cNvPr>
          <p:cNvSpPr>
            <a:spLocks noGrp="1"/>
          </p:cNvSpPr>
          <p:nvPr>
            <p:ph type="pic" sz="quarter" idx="81"/>
          </p:nvPr>
        </p:nvSpPr>
        <p:spPr>
          <a:xfrm flipH="1">
            <a:off x="4222376" y="3529321"/>
            <a:ext cx="3769455" cy="259057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29" name="Picture Placeholder 50">
            <a:extLst>
              <a:ext uri="{FF2B5EF4-FFF2-40B4-BE49-F238E27FC236}">
                <a16:creationId xmlns:a16="http://schemas.microsoft.com/office/drawing/2014/main" id="{9477BE40-9125-CCF0-D9F2-A29731F77AE4}"/>
              </a:ext>
            </a:extLst>
          </p:cNvPr>
          <p:cNvSpPr>
            <a:spLocks noGrp="1"/>
          </p:cNvSpPr>
          <p:nvPr>
            <p:ph type="pic" sz="quarter" idx="82"/>
          </p:nvPr>
        </p:nvSpPr>
        <p:spPr>
          <a:xfrm flipH="1">
            <a:off x="4209606" y="701964"/>
            <a:ext cx="3769455" cy="2570680"/>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31" name="Picture Placeholder 50">
            <a:extLst>
              <a:ext uri="{FF2B5EF4-FFF2-40B4-BE49-F238E27FC236}">
                <a16:creationId xmlns:a16="http://schemas.microsoft.com/office/drawing/2014/main" id="{56FCF207-0EA6-4BF7-0A42-068E64A0C6F5}"/>
              </a:ext>
            </a:extLst>
          </p:cNvPr>
          <p:cNvSpPr>
            <a:spLocks noGrp="1"/>
          </p:cNvSpPr>
          <p:nvPr>
            <p:ph type="pic" sz="quarter" idx="83"/>
          </p:nvPr>
        </p:nvSpPr>
        <p:spPr>
          <a:xfrm flipH="1">
            <a:off x="8283374" y="701964"/>
            <a:ext cx="3601379" cy="5417930"/>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18" name="TextBox 17">
            <a:extLst>
              <a:ext uri="{FF2B5EF4-FFF2-40B4-BE49-F238E27FC236}">
                <a16:creationId xmlns:a16="http://schemas.microsoft.com/office/drawing/2014/main" id="{ECBEF2E3-ABE2-A4E6-B1FD-D8E24702177B}"/>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5D910D"/>
                </a:solidFill>
                <a:latin typeface="+mn-lt"/>
              </a:rPr>
              <a:t>CONFIDENTIAL</a:t>
            </a:r>
          </a:p>
        </p:txBody>
      </p:sp>
    </p:spTree>
    <p:extLst>
      <p:ext uri="{BB962C8B-B14F-4D97-AF65-F5344CB8AC3E}">
        <p14:creationId xmlns:p14="http://schemas.microsoft.com/office/powerpoint/2010/main" val="1403739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lor Divider - Sustainability">
    <p:bg>
      <p:bgPr>
        <a:solidFill>
          <a:srgbClr val="8DBE28"/>
        </a:solidFill>
        <a:effectLst/>
      </p:bgPr>
    </p:bg>
    <p:spTree>
      <p:nvGrpSpPr>
        <p:cNvPr id="1" name=""/>
        <p:cNvGrpSpPr/>
        <p:nvPr/>
      </p:nvGrpSpPr>
      <p:grpSpPr>
        <a:xfrm>
          <a:off x="0" y="0"/>
          <a:ext cx="0" cy="0"/>
          <a:chOff x="0" y="0"/>
          <a:chExt cx="0" cy="0"/>
        </a:xfrm>
      </p:grpSpPr>
      <p:sp>
        <p:nvSpPr>
          <p:cNvPr id="104" name="Title 1"/>
          <p:cNvSpPr>
            <a:spLocks noGrp="1"/>
          </p:cNvSpPr>
          <p:nvPr>
            <p:ph type="ctrTitle" hasCustomPrompt="1"/>
          </p:nvPr>
        </p:nvSpPr>
        <p:spPr>
          <a:xfrm>
            <a:off x="304796" y="2286596"/>
            <a:ext cx="11582402" cy="2284807"/>
          </a:xfrm>
          <a:prstGeom prst="rect">
            <a:avLst/>
          </a:prstGeom>
        </p:spPr>
        <p:txBody>
          <a:bodyPr vert="horz" lIns="0" tIns="0" rIns="0" bIns="0" rtlCol="0" anchor="ctr" anchorCtr="0">
            <a:noAutofit/>
          </a:bodyPr>
          <a:lstStyle>
            <a:lvl1pPr algn="ctr">
              <a:defRPr lang="en-US" sz="7200" dirty="0">
                <a:solidFill>
                  <a:srgbClr val="0F440D"/>
                </a:solidFill>
              </a:defRPr>
            </a:lvl1pPr>
          </a:lstStyle>
          <a:p>
            <a:pPr lvl="0">
              <a:lnSpc>
                <a:spcPts val="7900"/>
              </a:lnSpc>
            </a:pPr>
            <a:r>
              <a:rPr lang="en-US"/>
              <a:t>Divider Slide</a:t>
            </a:r>
          </a:p>
        </p:txBody>
      </p:sp>
      <p:sp>
        <p:nvSpPr>
          <p:cNvPr id="2" name="TextBox 1">
            <a:extLst>
              <a:ext uri="{FF2B5EF4-FFF2-40B4-BE49-F238E27FC236}">
                <a16:creationId xmlns:a16="http://schemas.microsoft.com/office/drawing/2014/main" id="{AD3E65F5-972D-3712-BDE9-429849440845}"/>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2B660F"/>
                </a:solidFill>
                <a:latin typeface="Gilroy Medium" panose="00000600000000000000" pitchFamily="50" charset="0"/>
              </a:rPr>
              <a:pPr algn="r"/>
              <a:t>‹#›</a:t>
            </a:fld>
            <a:endParaRPr lang="en-US" sz="1350">
              <a:solidFill>
                <a:srgbClr val="2B660F"/>
              </a:solidFill>
              <a:latin typeface="Gilroy Medium" panose="00000600000000000000" pitchFamily="50" charset="0"/>
            </a:endParaRPr>
          </a:p>
        </p:txBody>
      </p:sp>
      <p:grpSp>
        <p:nvGrpSpPr>
          <p:cNvPr id="4" name="Group 3">
            <a:extLst>
              <a:ext uri="{FF2B5EF4-FFF2-40B4-BE49-F238E27FC236}">
                <a16:creationId xmlns:a16="http://schemas.microsoft.com/office/drawing/2014/main" id="{8F14B9A5-FB58-9A71-6414-BEBF4B1F0F2E}"/>
              </a:ext>
            </a:extLst>
          </p:cNvPr>
          <p:cNvGrpSpPr/>
          <p:nvPr userDrawn="1"/>
        </p:nvGrpSpPr>
        <p:grpSpPr>
          <a:xfrm>
            <a:off x="0" y="-1204486"/>
            <a:ext cx="12192000" cy="942190"/>
            <a:chOff x="22178" y="-2107474"/>
            <a:chExt cx="12173146" cy="1410050"/>
          </a:xfrm>
        </p:grpSpPr>
        <p:sp>
          <p:nvSpPr>
            <p:cNvPr id="5" name="Rectangle 4">
              <a:extLst>
                <a:ext uri="{FF2B5EF4-FFF2-40B4-BE49-F238E27FC236}">
                  <a16:creationId xmlns:a16="http://schemas.microsoft.com/office/drawing/2014/main" id="{F095ECE8-5DA8-F866-3420-5F3CE342DE8A}"/>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6" name="Rectangle 5">
              <a:extLst>
                <a:ext uri="{FF2B5EF4-FFF2-40B4-BE49-F238E27FC236}">
                  <a16:creationId xmlns:a16="http://schemas.microsoft.com/office/drawing/2014/main" id="{D0069D75-D039-B5DD-8AD3-576FE5416A95}"/>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7" name="Rectangle 6">
              <a:extLst>
                <a:ext uri="{FF2B5EF4-FFF2-40B4-BE49-F238E27FC236}">
                  <a16:creationId xmlns:a16="http://schemas.microsoft.com/office/drawing/2014/main" id="{84B98D7F-52AD-8D84-3521-2E7F86203352}"/>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8" name="Rectangle 7">
              <a:extLst>
                <a:ext uri="{FF2B5EF4-FFF2-40B4-BE49-F238E27FC236}">
                  <a16:creationId xmlns:a16="http://schemas.microsoft.com/office/drawing/2014/main" id="{6A7BD8B7-0EA8-211E-0FA4-389B9680477E}"/>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9" name="Rectangle 8">
              <a:extLst>
                <a:ext uri="{FF2B5EF4-FFF2-40B4-BE49-F238E27FC236}">
                  <a16:creationId xmlns:a16="http://schemas.microsoft.com/office/drawing/2014/main" id="{F100246A-25E4-0F73-A740-AEC49B4E3DA6}"/>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0" name="Rectangle 9">
              <a:extLst>
                <a:ext uri="{FF2B5EF4-FFF2-40B4-BE49-F238E27FC236}">
                  <a16:creationId xmlns:a16="http://schemas.microsoft.com/office/drawing/2014/main" id="{C717F129-3242-92C8-6057-D90FE763DCA2}"/>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1" name="Rectangle 10">
              <a:extLst>
                <a:ext uri="{FF2B5EF4-FFF2-40B4-BE49-F238E27FC236}">
                  <a16:creationId xmlns:a16="http://schemas.microsoft.com/office/drawing/2014/main" id="{635BE8FC-4451-27D0-D345-3D31B4565E8F}"/>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2" name="Rectangle 11">
              <a:extLst>
                <a:ext uri="{FF2B5EF4-FFF2-40B4-BE49-F238E27FC236}">
                  <a16:creationId xmlns:a16="http://schemas.microsoft.com/office/drawing/2014/main" id="{DF8A8E7A-F1F4-E928-A267-92C93713E35D}"/>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3" name="Rectangle 12">
              <a:extLst>
                <a:ext uri="{FF2B5EF4-FFF2-40B4-BE49-F238E27FC236}">
                  <a16:creationId xmlns:a16="http://schemas.microsoft.com/office/drawing/2014/main" id="{B2A9BE32-7A76-0026-F37A-EAA381109217}"/>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4" name="Rectangle 13">
              <a:extLst>
                <a:ext uri="{FF2B5EF4-FFF2-40B4-BE49-F238E27FC236}">
                  <a16:creationId xmlns:a16="http://schemas.microsoft.com/office/drawing/2014/main" id="{A28412D1-5B92-3139-AE86-D49C38CEAD86}"/>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5" name="Rectangle 14">
              <a:extLst>
                <a:ext uri="{FF2B5EF4-FFF2-40B4-BE49-F238E27FC236}">
                  <a16:creationId xmlns:a16="http://schemas.microsoft.com/office/drawing/2014/main" id="{93CA038C-A6AC-33E5-7729-8CDB678B8FB2}"/>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6" name="Rectangle 15">
              <a:extLst>
                <a:ext uri="{FF2B5EF4-FFF2-40B4-BE49-F238E27FC236}">
                  <a16:creationId xmlns:a16="http://schemas.microsoft.com/office/drawing/2014/main" id="{17DFCD51-E558-F7F4-2E02-88E9E9FD9BF1}"/>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7" name="Rectangle 16">
              <a:extLst>
                <a:ext uri="{FF2B5EF4-FFF2-40B4-BE49-F238E27FC236}">
                  <a16:creationId xmlns:a16="http://schemas.microsoft.com/office/drawing/2014/main" id="{7A992AE7-9A4C-8593-75B9-D2606DF865EB}"/>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8" name="Rectangle 17">
              <a:extLst>
                <a:ext uri="{FF2B5EF4-FFF2-40B4-BE49-F238E27FC236}">
                  <a16:creationId xmlns:a16="http://schemas.microsoft.com/office/drawing/2014/main" id="{8E9C2836-EE8B-CF72-4233-9EC9DDED8D52}"/>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9" name="Rectangle 18">
              <a:extLst>
                <a:ext uri="{FF2B5EF4-FFF2-40B4-BE49-F238E27FC236}">
                  <a16:creationId xmlns:a16="http://schemas.microsoft.com/office/drawing/2014/main" id="{1BA64C47-A537-F05D-E667-A1CF358340B8}"/>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sp>
        <p:nvSpPr>
          <p:cNvPr id="20" name="TextBox 19">
            <a:extLst>
              <a:ext uri="{FF2B5EF4-FFF2-40B4-BE49-F238E27FC236}">
                <a16:creationId xmlns:a16="http://schemas.microsoft.com/office/drawing/2014/main" id="{B34A9B01-B860-1812-4494-7D9F3204A26A}"/>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2B660F"/>
                </a:solidFill>
                <a:latin typeface="+mn-lt"/>
              </a:rPr>
              <a:t>CONFIDENTIAL</a:t>
            </a:r>
          </a:p>
        </p:txBody>
      </p:sp>
    </p:spTree>
    <p:extLst>
      <p:ext uri="{BB962C8B-B14F-4D97-AF65-F5344CB8AC3E}">
        <p14:creationId xmlns:p14="http://schemas.microsoft.com/office/powerpoint/2010/main" val="38597993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rge Char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rgbClr val="2B660F"/>
                </a:solidFill>
                <a:latin typeface="+mn-lt"/>
              </a:defRPr>
            </a:lvl1pPr>
          </a:lstStyle>
          <a:p>
            <a:endParaRPr lang="en-US"/>
          </a:p>
        </p:txBody>
      </p:sp>
      <p:sp>
        <p:nvSpPr>
          <p:cNvPr id="4" name="Chart Placeholder 3">
            <a:extLst>
              <a:ext uri="{FF2B5EF4-FFF2-40B4-BE49-F238E27FC236}">
                <a16:creationId xmlns:a16="http://schemas.microsoft.com/office/drawing/2014/main" id="{287C7B61-2D48-1F7F-A279-39498D230C1E}"/>
              </a:ext>
            </a:extLst>
          </p:cNvPr>
          <p:cNvSpPr>
            <a:spLocks noGrp="1"/>
          </p:cNvSpPr>
          <p:nvPr>
            <p:ph type="chart" sz="quarter" idx="14"/>
          </p:nvPr>
        </p:nvSpPr>
        <p:spPr>
          <a:xfrm>
            <a:off x="304800" y="1219200"/>
            <a:ext cx="11582401" cy="4419600"/>
          </a:xfrm>
        </p:spPr>
        <p:txBody>
          <a:bodyPr/>
          <a:lstStyle>
            <a:lvl1pPr>
              <a:defRPr>
                <a:latin typeface="+mn-lt"/>
              </a:defRPr>
            </a:lvl1pPr>
          </a:lstStyle>
          <a:p>
            <a:r>
              <a:rPr lang="en-US"/>
              <a:t>Click icon to add chart</a:t>
            </a:r>
          </a:p>
        </p:txBody>
      </p:sp>
      <p:sp>
        <p:nvSpPr>
          <p:cNvPr id="2" name="Text Placeholder 3">
            <a:extLst>
              <a:ext uri="{FF2B5EF4-FFF2-40B4-BE49-F238E27FC236}">
                <a16:creationId xmlns:a16="http://schemas.microsoft.com/office/drawing/2014/main" id="{BDFE36E9-714D-992A-9553-63C3133B3841}"/>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5" name="Title 1">
            <a:extLst>
              <a:ext uri="{FF2B5EF4-FFF2-40B4-BE49-F238E27FC236}">
                <a16:creationId xmlns:a16="http://schemas.microsoft.com/office/drawing/2014/main" id="{533F7F31-4B83-C3E8-EB1D-FD6C87B21D3A}"/>
              </a:ext>
            </a:extLst>
          </p:cNvPr>
          <p:cNvSpPr>
            <a:spLocks noGrp="1"/>
          </p:cNvSpPr>
          <p:nvPr>
            <p:ph type="title"/>
          </p:nvPr>
        </p:nvSpPr>
        <p:spPr>
          <a:xfrm>
            <a:off x="304799" y="248594"/>
            <a:ext cx="11582401" cy="475306"/>
          </a:xfrm>
        </p:spPr>
        <p:txBody>
          <a:bodyPr anchor="t" anchorCtr="0"/>
          <a:lstStyle/>
          <a:p>
            <a:r>
              <a:rPr lang="en-US"/>
              <a:t>Click to edit Master title style</a:t>
            </a:r>
          </a:p>
        </p:txBody>
      </p:sp>
      <p:sp>
        <p:nvSpPr>
          <p:cNvPr id="7" name="TextBox 6">
            <a:extLst>
              <a:ext uri="{FF2B5EF4-FFF2-40B4-BE49-F238E27FC236}">
                <a16:creationId xmlns:a16="http://schemas.microsoft.com/office/drawing/2014/main" id="{540209D7-6DFF-EA72-22D5-4A6A9B48CED9}"/>
              </a:ext>
            </a:extLst>
          </p:cNvPr>
          <p:cNvSpPr txBox="1"/>
          <p:nvPr userDrawn="1"/>
        </p:nvSpPr>
        <p:spPr>
          <a:xfrm>
            <a:off x="11738919" y="6549081"/>
            <a:ext cx="0" cy="0"/>
          </a:xfrm>
          <a:prstGeom prst="rect">
            <a:avLst/>
          </a:prstGeom>
          <a:noFill/>
        </p:spPr>
        <p:txBody>
          <a:bodyPr wrap="none" lIns="0" tIns="0" rIns="0" bIns="0" rtlCol="0">
            <a:noAutofit/>
          </a:bodyPr>
          <a:lstStyle/>
          <a:p>
            <a:pPr algn="l"/>
            <a:endParaRPr lang="en-US" sz="1600" err="1">
              <a:solidFill>
                <a:schemeClr val="tx2"/>
              </a:solidFill>
            </a:endParaRPr>
          </a:p>
        </p:txBody>
      </p:sp>
    </p:spTree>
    <p:extLst>
      <p:ext uri="{BB962C8B-B14F-4D97-AF65-F5344CB8AC3E}">
        <p14:creationId xmlns:p14="http://schemas.microsoft.com/office/powerpoint/2010/main" val="13773386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4_Blank">
    <p:bg>
      <p:bgPr>
        <a:solidFill>
          <a:srgbClr val="5D910D"/>
        </a:solidFill>
        <a:effectLst/>
      </p:bgPr>
    </p:bg>
    <p:spTree>
      <p:nvGrpSpPr>
        <p:cNvPr id="1" name=""/>
        <p:cNvGrpSpPr/>
        <p:nvPr/>
      </p:nvGrpSpPr>
      <p:grpSpPr>
        <a:xfrm>
          <a:off x="0" y="0"/>
          <a:ext cx="0" cy="0"/>
          <a:chOff x="0" y="0"/>
          <a:chExt cx="0" cy="0"/>
        </a:xfrm>
      </p:grpSpPr>
      <p:sp>
        <p:nvSpPr>
          <p:cNvPr id="51" name="Picture Placeholder 50">
            <a:extLst>
              <a:ext uri="{FF2B5EF4-FFF2-40B4-BE49-F238E27FC236}">
                <a16:creationId xmlns:a16="http://schemas.microsoft.com/office/drawing/2014/main" id="{537FC017-FD30-8CAD-4CE5-25D80AE47CA4}"/>
              </a:ext>
            </a:extLst>
          </p:cNvPr>
          <p:cNvSpPr>
            <a:spLocks noGrp="1"/>
          </p:cNvSpPr>
          <p:nvPr>
            <p:ph type="pic" sz="quarter" idx="65"/>
          </p:nvPr>
        </p:nvSpPr>
        <p:spPr>
          <a:xfrm flipH="1">
            <a:off x="304798" y="1758005"/>
            <a:ext cx="2666999" cy="274852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grpSp>
        <p:nvGrpSpPr>
          <p:cNvPr id="2" name="Group 1">
            <a:extLst>
              <a:ext uri="{FF2B5EF4-FFF2-40B4-BE49-F238E27FC236}">
                <a16:creationId xmlns:a16="http://schemas.microsoft.com/office/drawing/2014/main" id="{7C7B55C6-9358-8E58-00C2-C14F1377BF17}"/>
              </a:ext>
            </a:extLst>
          </p:cNvPr>
          <p:cNvGrpSpPr/>
          <p:nvPr userDrawn="1"/>
        </p:nvGrpSpPr>
        <p:grpSpPr>
          <a:xfrm>
            <a:off x="0" y="-1204486"/>
            <a:ext cx="12192000" cy="942190"/>
            <a:chOff x="22178" y="-2107474"/>
            <a:chExt cx="12173146" cy="1410050"/>
          </a:xfrm>
        </p:grpSpPr>
        <p:sp>
          <p:nvSpPr>
            <p:cNvPr id="3" name="Rectangle 2">
              <a:extLst>
                <a:ext uri="{FF2B5EF4-FFF2-40B4-BE49-F238E27FC236}">
                  <a16:creationId xmlns:a16="http://schemas.microsoft.com/office/drawing/2014/main" id="{485E9FA6-3D84-E27D-B517-6D4AD0DE8C0E}"/>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4" name="Rectangle 3">
              <a:extLst>
                <a:ext uri="{FF2B5EF4-FFF2-40B4-BE49-F238E27FC236}">
                  <a16:creationId xmlns:a16="http://schemas.microsoft.com/office/drawing/2014/main" id="{E436AEB2-62DD-C07E-A65C-BB2CE83BD951}"/>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5" name="Rectangle 4">
              <a:extLst>
                <a:ext uri="{FF2B5EF4-FFF2-40B4-BE49-F238E27FC236}">
                  <a16:creationId xmlns:a16="http://schemas.microsoft.com/office/drawing/2014/main" id="{6519411C-315A-BF8D-CC69-BD24F430DD3A}"/>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6" name="Rectangle 5">
              <a:extLst>
                <a:ext uri="{FF2B5EF4-FFF2-40B4-BE49-F238E27FC236}">
                  <a16:creationId xmlns:a16="http://schemas.microsoft.com/office/drawing/2014/main" id="{C8DE2C42-BF16-EA8A-B384-FC2497D8D709}"/>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7" name="Rectangle 6">
              <a:extLst>
                <a:ext uri="{FF2B5EF4-FFF2-40B4-BE49-F238E27FC236}">
                  <a16:creationId xmlns:a16="http://schemas.microsoft.com/office/drawing/2014/main" id="{6EC0075A-DC41-F1A3-6CDD-124E30F125F2}"/>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8" name="Rectangle 7">
              <a:extLst>
                <a:ext uri="{FF2B5EF4-FFF2-40B4-BE49-F238E27FC236}">
                  <a16:creationId xmlns:a16="http://schemas.microsoft.com/office/drawing/2014/main" id="{D79196B2-5DF5-54FE-0F8A-BAC8DC13E744}"/>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9" name="Rectangle 8">
              <a:extLst>
                <a:ext uri="{FF2B5EF4-FFF2-40B4-BE49-F238E27FC236}">
                  <a16:creationId xmlns:a16="http://schemas.microsoft.com/office/drawing/2014/main" id="{38F349C0-B2C2-D622-6691-2A7181002A93}"/>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0" name="Rectangle 9">
              <a:extLst>
                <a:ext uri="{FF2B5EF4-FFF2-40B4-BE49-F238E27FC236}">
                  <a16:creationId xmlns:a16="http://schemas.microsoft.com/office/drawing/2014/main" id="{EA52959D-6B0B-C865-9005-E3F7527DC743}"/>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1" name="Rectangle 10">
              <a:extLst>
                <a:ext uri="{FF2B5EF4-FFF2-40B4-BE49-F238E27FC236}">
                  <a16:creationId xmlns:a16="http://schemas.microsoft.com/office/drawing/2014/main" id="{41F3BCC0-80AF-FCEE-70D4-7A206B5B85BB}"/>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2" name="Rectangle 11">
              <a:extLst>
                <a:ext uri="{FF2B5EF4-FFF2-40B4-BE49-F238E27FC236}">
                  <a16:creationId xmlns:a16="http://schemas.microsoft.com/office/drawing/2014/main" id="{E2B5DB35-F8CF-AAC9-1257-2A1DD4A53748}"/>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3" name="Rectangle 12">
              <a:extLst>
                <a:ext uri="{FF2B5EF4-FFF2-40B4-BE49-F238E27FC236}">
                  <a16:creationId xmlns:a16="http://schemas.microsoft.com/office/drawing/2014/main" id="{E127FDED-A225-51DB-E21D-839D75314167}"/>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4" name="Rectangle 13">
              <a:extLst>
                <a:ext uri="{FF2B5EF4-FFF2-40B4-BE49-F238E27FC236}">
                  <a16:creationId xmlns:a16="http://schemas.microsoft.com/office/drawing/2014/main" id="{F53F1863-9E79-1D89-857D-648067DA97FD}"/>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5" name="Rectangle 14">
              <a:extLst>
                <a:ext uri="{FF2B5EF4-FFF2-40B4-BE49-F238E27FC236}">
                  <a16:creationId xmlns:a16="http://schemas.microsoft.com/office/drawing/2014/main" id="{4D1AD903-2702-1C89-2F48-14BF92F343AB}"/>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6" name="Rectangle 15">
              <a:extLst>
                <a:ext uri="{FF2B5EF4-FFF2-40B4-BE49-F238E27FC236}">
                  <a16:creationId xmlns:a16="http://schemas.microsoft.com/office/drawing/2014/main" id="{2FAF5738-C2D7-D247-30E0-38A0AEEDF1F8}"/>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7" name="Rectangle 16">
              <a:extLst>
                <a:ext uri="{FF2B5EF4-FFF2-40B4-BE49-F238E27FC236}">
                  <a16:creationId xmlns:a16="http://schemas.microsoft.com/office/drawing/2014/main" id="{051E090A-7E19-9566-EE3E-9452179E547A}"/>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sp>
        <p:nvSpPr>
          <p:cNvPr id="33" name="Title 32">
            <a:extLst>
              <a:ext uri="{FF2B5EF4-FFF2-40B4-BE49-F238E27FC236}">
                <a16:creationId xmlns:a16="http://schemas.microsoft.com/office/drawing/2014/main" id="{E6EB829B-5FA6-6B42-8FA7-1A3386A996C7}"/>
              </a:ext>
            </a:extLst>
          </p:cNvPr>
          <p:cNvSpPr>
            <a:spLocks noGrp="1"/>
          </p:cNvSpPr>
          <p:nvPr>
            <p:ph type="title"/>
          </p:nvPr>
        </p:nvSpPr>
        <p:spPr/>
        <p:txBody>
          <a:bodyPr/>
          <a:lstStyle>
            <a:lvl1pPr>
              <a:defRPr>
                <a:solidFill>
                  <a:srgbClr val="2B660F"/>
                </a:solidFill>
              </a:defRPr>
            </a:lvl1pPr>
          </a:lstStyle>
          <a:p>
            <a:r>
              <a:rPr lang="en-US"/>
              <a:t>Click to edit Master title style</a:t>
            </a:r>
          </a:p>
        </p:txBody>
      </p:sp>
      <p:sp>
        <p:nvSpPr>
          <p:cNvPr id="34" name="Footer Placeholder 33">
            <a:extLst>
              <a:ext uri="{FF2B5EF4-FFF2-40B4-BE49-F238E27FC236}">
                <a16:creationId xmlns:a16="http://schemas.microsoft.com/office/drawing/2014/main" id="{48430F1B-04C8-37C5-DB54-6BC657AC4061}"/>
              </a:ext>
            </a:extLst>
          </p:cNvPr>
          <p:cNvSpPr>
            <a:spLocks noGrp="1"/>
          </p:cNvSpPr>
          <p:nvPr>
            <p:ph type="ftr" sz="quarter" idx="10"/>
          </p:nvPr>
        </p:nvSpPr>
        <p:spPr/>
        <p:txBody>
          <a:bodyPr/>
          <a:lstStyle>
            <a:lvl1pPr>
              <a:defRPr>
                <a:solidFill>
                  <a:srgbClr val="BFDE7E"/>
                </a:solidFill>
                <a:latin typeface="+mn-lt"/>
              </a:defRPr>
            </a:lvl1pPr>
          </a:lstStyle>
          <a:p>
            <a:endParaRPr lang="en-US"/>
          </a:p>
        </p:txBody>
      </p:sp>
      <p:sp>
        <p:nvSpPr>
          <p:cNvPr id="35" name="Text Placeholder 3">
            <a:extLst>
              <a:ext uri="{FF2B5EF4-FFF2-40B4-BE49-F238E27FC236}">
                <a16:creationId xmlns:a16="http://schemas.microsoft.com/office/drawing/2014/main" id="{F835043F-7272-9648-C104-DD184A0C159C}"/>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chemeClr val="bg1"/>
                </a:solidFill>
                <a:latin typeface="+mn-lt"/>
              </a:defRPr>
            </a:lvl1pPr>
          </a:lstStyle>
          <a:p>
            <a:pPr lvl="0"/>
            <a:r>
              <a:rPr lang="en-US"/>
              <a:t>Subtitle</a:t>
            </a:r>
          </a:p>
        </p:txBody>
      </p:sp>
      <p:sp>
        <p:nvSpPr>
          <p:cNvPr id="36" name="TextBox 35">
            <a:extLst>
              <a:ext uri="{FF2B5EF4-FFF2-40B4-BE49-F238E27FC236}">
                <a16:creationId xmlns:a16="http://schemas.microsoft.com/office/drawing/2014/main" id="{EAFA24E3-CC81-87D8-7928-6999AC781044}"/>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2B660F"/>
                </a:solidFill>
                <a:latin typeface="+mn-lt"/>
              </a:rPr>
              <a:pPr algn="r"/>
              <a:t>‹#›</a:t>
            </a:fld>
            <a:endParaRPr lang="en-US" sz="1350">
              <a:solidFill>
                <a:srgbClr val="2B660F"/>
              </a:solidFill>
              <a:latin typeface="+mn-lt"/>
            </a:endParaRPr>
          </a:p>
        </p:txBody>
      </p:sp>
      <p:sp>
        <p:nvSpPr>
          <p:cNvPr id="55" name="Text Placeholder 12">
            <a:extLst>
              <a:ext uri="{FF2B5EF4-FFF2-40B4-BE49-F238E27FC236}">
                <a16:creationId xmlns:a16="http://schemas.microsoft.com/office/drawing/2014/main" id="{9D0BE002-61F2-486B-D1AA-E45F1F799B65}"/>
              </a:ext>
            </a:extLst>
          </p:cNvPr>
          <p:cNvSpPr>
            <a:spLocks noGrp="1"/>
          </p:cNvSpPr>
          <p:nvPr>
            <p:ph type="body" sz="quarter" idx="69" hasCustomPrompt="1"/>
          </p:nvPr>
        </p:nvSpPr>
        <p:spPr>
          <a:xfrm>
            <a:off x="300925" y="4819067"/>
            <a:ext cx="2667000" cy="321782"/>
          </a:xfrm>
        </p:spPr>
        <p:txBody>
          <a:bodyPr lIns="0" rIns="0"/>
          <a:lstStyle>
            <a:lvl1pPr>
              <a:buClr>
                <a:schemeClr val="tx2"/>
              </a:buClr>
              <a:defRPr sz="2000" b="0" i="0">
                <a:solidFill>
                  <a:srgbClr val="2B660F"/>
                </a:solidFill>
                <a:latin typeface="+mj-lt"/>
                <a:cs typeface="Univers Condensed" panose="020F0502020204030204" pitchFamily="34" charset="0"/>
              </a:defRPr>
            </a:lvl1pPr>
            <a:lvl2pPr>
              <a:buClr>
                <a:schemeClr val="tx2"/>
              </a:buClr>
              <a:defRPr sz="1200">
                <a:solidFill>
                  <a:schemeClr val="tx2"/>
                </a:solidFill>
              </a:defRPr>
            </a:lvl2pPr>
            <a:lvl3pPr>
              <a:defRPr sz="1100">
                <a:solidFill>
                  <a:schemeClr val="tx2"/>
                </a:solidFill>
              </a:defRPr>
            </a:lvl3pPr>
            <a:lvl4pPr>
              <a:defRPr sz="1050">
                <a:solidFill>
                  <a:schemeClr val="tx2"/>
                </a:solidFill>
              </a:defRPr>
            </a:lvl4pPr>
            <a:lvl5pPr>
              <a:defRPr sz="1000">
                <a:solidFill>
                  <a:schemeClr val="tx2"/>
                </a:solidFill>
              </a:defRPr>
            </a:lvl5pPr>
          </a:lstStyle>
          <a:p>
            <a:pPr lvl="0"/>
            <a:r>
              <a:rPr lang="en-US"/>
              <a:t>CLICK TO EDIT</a:t>
            </a:r>
          </a:p>
        </p:txBody>
      </p:sp>
      <p:sp>
        <p:nvSpPr>
          <p:cNvPr id="58" name="Content Placeholder 6">
            <a:extLst>
              <a:ext uri="{FF2B5EF4-FFF2-40B4-BE49-F238E27FC236}">
                <a16:creationId xmlns:a16="http://schemas.microsoft.com/office/drawing/2014/main" id="{D21ACEAE-88C0-DA4F-BDF1-334768A557FD}"/>
              </a:ext>
            </a:extLst>
          </p:cNvPr>
          <p:cNvSpPr>
            <a:spLocks noGrp="1"/>
          </p:cNvSpPr>
          <p:nvPr>
            <p:ph sz="quarter" idx="12" hasCustomPrompt="1"/>
          </p:nvPr>
        </p:nvSpPr>
        <p:spPr>
          <a:xfrm>
            <a:off x="304800" y="5134654"/>
            <a:ext cx="2663125" cy="504145"/>
          </a:xfrm>
        </p:spPr>
        <p:txBody>
          <a:bodyPr/>
          <a:lstStyle>
            <a:lvl1pPr>
              <a:defRPr sz="1400">
                <a:solidFill>
                  <a:srgbClr val="BFDE7E"/>
                </a:solidFill>
                <a:latin typeface="+mn-lt"/>
              </a:defRPr>
            </a:lvl1pPr>
            <a:lvl2pPr marL="0" indent="0">
              <a:buNone/>
              <a:defRPr>
                <a:solidFill>
                  <a:srgbClr val="BFDE7E"/>
                </a:solidFill>
                <a:latin typeface="+mn-lt"/>
              </a:defRPr>
            </a:lvl2pPr>
          </a:lstStyle>
          <a:p>
            <a:pPr lvl="0"/>
            <a:r>
              <a:rPr lang="en-US"/>
              <a:t>Edit Master text styles</a:t>
            </a:r>
          </a:p>
          <a:p>
            <a:pPr lvl="1"/>
            <a:endParaRPr lang="en-US"/>
          </a:p>
        </p:txBody>
      </p:sp>
      <p:sp>
        <p:nvSpPr>
          <p:cNvPr id="59" name="Text Placeholder 12">
            <a:extLst>
              <a:ext uri="{FF2B5EF4-FFF2-40B4-BE49-F238E27FC236}">
                <a16:creationId xmlns:a16="http://schemas.microsoft.com/office/drawing/2014/main" id="{3B15ABFF-D907-AA0C-242D-4BDB006B4F8D}"/>
              </a:ext>
            </a:extLst>
          </p:cNvPr>
          <p:cNvSpPr>
            <a:spLocks noGrp="1"/>
          </p:cNvSpPr>
          <p:nvPr>
            <p:ph type="body" sz="quarter" idx="70" hasCustomPrompt="1"/>
          </p:nvPr>
        </p:nvSpPr>
        <p:spPr>
          <a:xfrm>
            <a:off x="3275618" y="4819067"/>
            <a:ext cx="2667000" cy="321782"/>
          </a:xfrm>
        </p:spPr>
        <p:txBody>
          <a:bodyPr lIns="0" rIns="0"/>
          <a:lstStyle>
            <a:lvl1pPr>
              <a:buClr>
                <a:schemeClr val="tx2"/>
              </a:buClr>
              <a:defRPr sz="2000" b="0" i="0">
                <a:solidFill>
                  <a:srgbClr val="2B660F"/>
                </a:solidFill>
                <a:latin typeface="+mj-lt"/>
                <a:cs typeface="Univers Condensed" panose="020F0502020204030204" pitchFamily="34" charset="0"/>
              </a:defRPr>
            </a:lvl1pPr>
            <a:lvl2pPr>
              <a:buClr>
                <a:schemeClr val="tx2"/>
              </a:buClr>
              <a:defRPr sz="1200">
                <a:solidFill>
                  <a:schemeClr val="tx2"/>
                </a:solidFill>
              </a:defRPr>
            </a:lvl2pPr>
            <a:lvl3pPr>
              <a:defRPr sz="1100">
                <a:solidFill>
                  <a:schemeClr val="tx2"/>
                </a:solidFill>
              </a:defRPr>
            </a:lvl3pPr>
            <a:lvl4pPr>
              <a:defRPr sz="1050">
                <a:solidFill>
                  <a:schemeClr val="tx2"/>
                </a:solidFill>
              </a:defRPr>
            </a:lvl4pPr>
            <a:lvl5pPr>
              <a:defRPr sz="1000">
                <a:solidFill>
                  <a:schemeClr val="tx2"/>
                </a:solidFill>
              </a:defRPr>
            </a:lvl5pPr>
          </a:lstStyle>
          <a:p>
            <a:pPr lvl="0"/>
            <a:r>
              <a:rPr lang="en-US"/>
              <a:t>CLICK TO EDIT</a:t>
            </a:r>
          </a:p>
        </p:txBody>
      </p:sp>
      <p:sp>
        <p:nvSpPr>
          <p:cNvPr id="60" name="Content Placeholder 6">
            <a:extLst>
              <a:ext uri="{FF2B5EF4-FFF2-40B4-BE49-F238E27FC236}">
                <a16:creationId xmlns:a16="http://schemas.microsoft.com/office/drawing/2014/main" id="{8791876A-46E3-F7C2-CBF8-508C7613B3F6}"/>
              </a:ext>
            </a:extLst>
          </p:cNvPr>
          <p:cNvSpPr>
            <a:spLocks noGrp="1"/>
          </p:cNvSpPr>
          <p:nvPr>
            <p:ph sz="quarter" idx="71" hasCustomPrompt="1"/>
          </p:nvPr>
        </p:nvSpPr>
        <p:spPr>
          <a:xfrm>
            <a:off x="3279493" y="5134654"/>
            <a:ext cx="2663125" cy="504145"/>
          </a:xfrm>
        </p:spPr>
        <p:txBody>
          <a:bodyPr/>
          <a:lstStyle>
            <a:lvl1pPr>
              <a:defRPr sz="1400">
                <a:solidFill>
                  <a:srgbClr val="BFDE7E"/>
                </a:solidFill>
                <a:latin typeface="+mn-lt"/>
              </a:defRPr>
            </a:lvl1pPr>
            <a:lvl2pPr marL="0" indent="0">
              <a:buNone/>
              <a:defRPr>
                <a:solidFill>
                  <a:srgbClr val="BFDE7E"/>
                </a:solidFill>
                <a:latin typeface="+mn-lt"/>
              </a:defRPr>
            </a:lvl2pPr>
          </a:lstStyle>
          <a:p>
            <a:pPr lvl="0"/>
            <a:r>
              <a:rPr lang="en-US"/>
              <a:t>Edit Master text styles</a:t>
            </a:r>
          </a:p>
          <a:p>
            <a:pPr lvl="1"/>
            <a:endParaRPr lang="en-US"/>
          </a:p>
        </p:txBody>
      </p:sp>
      <p:sp>
        <p:nvSpPr>
          <p:cNvPr id="61" name="Text Placeholder 12">
            <a:extLst>
              <a:ext uri="{FF2B5EF4-FFF2-40B4-BE49-F238E27FC236}">
                <a16:creationId xmlns:a16="http://schemas.microsoft.com/office/drawing/2014/main" id="{0FCF8708-003E-3AF8-FE07-B856B38B66BC}"/>
              </a:ext>
            </a:extLst>
          </p:cNvPr>
          <p:cNvSpPr>
            <a:spLocks noGrp="1"/>
          </p:cNvSpPr>
          <p:nvPr>
            <p:ph type="body" sz="quarter" idx="72" hasCustomPrompt="1"/>
          </p:nvPr>
        </p:nvSpPr>
        <p:spPr>
          <a:xfrm>
            <a:off x="6248398" y="4819067"/>
            <a:ext cx="2667000" cy="321782"/>
          </a:xfrm>
        </p:spPr>
        <p:txBody>
          <a:bodyPr lIns="0" rIns="0"/>
          <a:lstStyle>
            <a:lvl1pPr>
              <a:buClr>
                <a:schemeClr val="tx2"/>
              </a:buClr>
              <a:defRPr sz="2000" b="0" i="0">
                <a:solidFill>
                  <a:srgbClr val="2B660F"/>
                </a:solidFill>
                <a:latin typeface="+mj-lt"/>
                <a:cs typeface="Univers Condensed" panose="020F0502020204030204" pitchFamily="34" charset="0"/>
              </a:defRPr>
            </a:lvl1pPr>
            <a:lvl2pPr>
              <a:buClr>
                <a:schemeClr val="tx2"/>
              </a:buClr>
              <a:defRPr sz="1200">
                <a:solidFill>
                  <a:schemeClr val="tx2"/>
                </a:solidFill>
              </a:defRPr>
            </a:lvl2pPr>
            <a:lvl3pPr>
              <a:defRPr sz="1100">
                <a:solidFill>
                  <a:schemeClr val="tx2"/>
                </a:solidFill>
              </a:defRPr>
            </a:lvl3pPr>
            <a:lvl4pPr>
              <a:defRPr sz="1050">
                <a:solidFill>
                  <a:schemeClr val="tx2"/>
                </a:solidFill>
              </a:defRPr>
            </a:lvl4pPr>
            <a:lvl5pPr>
              <a:defRPr sz="1000">
                <a:solidFill>
                  <a:schemeClr val="tx2"/>
                </a:solidFill>
              </a:defRPr>
            </a:lvl5pPr>
          </a:lstStyle>
          <a:p>
            <a:pPr lvl="0"/>
            <a:r>
              <a:rPr lang="en-US"/>
              <a:t>CLICK TO EDIT</a:t>
            </a:r>
          </a:p>
        </p:txBody>
      </p:sp>
      <p:sp>
        <p:nvSpPr>
          <p:cNvPr id="62" name="Content Placeholder 6">
            <a:extLst>
              <a:ext uri="{FF2B5EF4-FFF2-40B4-BE49-F238E27FC236}">
                <a16:creationId xmlns:a16="http://schemas.microsoft.com/office/drawing/2014/main" id="{F29F0006-6518-94B5-F8DF-9567AE670120}"/>
              </a:ext>
            </a:extLst>
          </p:cNvPr>
          <p:cNvSpPr>
            <a:spLocks noGrp="1"/>
          </p:cNvSpPr>
          <p:nvPr>
            <p:ph sz="quarter" idx="73" hasCustomPrompt="1"/>
          </p:nvPr>
        </p:nvSpPr>
        <p:spPr>
          <a:xfrm>
            <a:off x="6252273" y="5134654"/>
            <a:ext cx="2663125" cy="504145"/>
          </a:xfrm>
        </p:spPr>
        <p:txBody>
          <a:bodyPr/>
          <a:lstStyle>
            <a:lvl1pPr>
              <a:defRPr sz="1400">
                <a:solidFill>
                  <a:srgbClr val="BFDE7E"/>
                </a:solidFill>
                <a:latin typeface="+mn-lt"/>
              </a:defRPr>
            </a:lvl1pPr>
            <a:lvl2pPr marL="0" indent="0">
              <a:buNone/>
              <a:defRPr>
                <a:solidFill>
                  <a:srgbClr val="BFDE7E"/>
                </a:solidFill>
                <a:latin typeface="+mn-lt"/>
              </a:defRPr>
            </a:lvl2pPr>
          </a:lstStyle>
          <a:p>
            <a:pPr lvl="0"/>
            <a:r>
              <a:rPr lang="en-US"/>
              <a:t>Edit Master text styles</a:t>
            </a:r>
          </a:p>
          <a:p>
            <a:pPr lvl="1"/>
            <a:endParaRPr lang="en-US"/>
          </a:p>
        </p:txBody>
      </p:sp>
      <p:sp>
        <p:nvSpPr>
          <p:cNvPr id="63" name="Text Placeholder 12">
            <a:extLst>
              <a:ext uri="{FF2B5EF4-FFF2-40B4-BE49-F238E27FC236}">
                <a16:creationId xmlns:a16="http://schemas.microsoft.com/office/drawing/2014/main" id="{B85EDDFD-1D95-77A6-DA9B-FC213DC4A318}"/>
              </a:ext>
            </a:extLst>
          </p:cNvPr>
          <p:cNvSpPr>
            <a:spLocks noGrp="1"/>
          </p:cNvSpPr>
          <p:nvPr>
            <p:ph type="body" sz="quarter" idx="74" hasCustomPrompt="1"/>
          </p:nvPr>
        </p:nvSpPr>
        <p:spPr>
          <a:xfrm>
            <a:off x="9223091" y="4819067"/>
            <a:ext cx="2667000" cy="321782"/>
          </a:xfrm>
        </p:spPr>
        <p:txBody>
          <a:bodyPr lIns="0" rIns="0"/>
          <a:lstStyle>
            <a:lvl1pPr>
              <a:buClr>
                <a:schemeClr val="tx2"/>
              </a:buClr>
              <a:defRPr sz="2000" b="0" i="0">
                <a:solidFill>
                  <a:srgbClr val="2B660F"/>
                </a:solidFill>
                <a:latin typeface="+mj-lt"/>
                <a:cs typeface="Univers Condensed" panose="020F0502020204030204" pitchFamily="34" charset="0"/>
              </a:defRPr>
            </a:lvl1pPr>
            <a:lvl2pPr>
              <a:buClr>
                <a:schemeClr val="tx2"/>
              </a:buClr>
              <a:defRPr sz="1200">
                <a:solidFill>
                  <a:schemeClr val="tx2"/>
                </a:solidFill>
              </a:defRPr>
            </a:lvl2pPr>
            <a:lvl3pPr>
              <a:defRPr sz="1100">
                <a:solidFill>
                  <a:schemeClr val="tx2"/>
                </a:solidFill>
              </a:defRPr>
            </a:lvl3pPr>
            <a:lvl4pPr>
              <a:defRPr sz="1050">
                <a:solidFill>
                  <a:schemeClr val="tx2"/>
                </a:solidFill>
              </a:defRPr>
            </a:lvl4pPr>
            <a:lvl5pPr>
              <a:defRPr sz="1000">
                <a:solidFill>
                  <a:schemeClr val="tx2"/>
                </a:solidFill>
              </a:defRPr>
            </a:lvl5pPr>
          </a:lstStyle>
          <a:p>
            <a:pPr lvl="0"/>
            <a:r>
              <a:rPr lang="en-US"/>
              <a:t>CLICK TO EDIT</a:t>
            </a:r>
          </a:p>
        </p:txBody>
      </p:sp>
      <p:sp>
        <p:nvSpPr>
          <p:cNvPr id="64" name="Content Placeholder 6">
            <a:extLst>
              <a:ext uri="{FF2B5EF4-FFF2-40B4-BE49-F238E27FC236}">
                <a16:creationId xmlns:a16="http://schemas.microsoft.com/office/drawing/2014/main" id="{9B42EBC3-56EE-F294-586B-FAD4A3AB9A23}"/>
              </a:ext>
            </a:extLst>
          </p:cNvPr>
          <p:cNvSpPr>
            <a:spLocks noGrp="1"/>
          </p:cNvSpPr>
          <p:nvPr>
            <p:ph sz="quarter" idx="75" hasCustomPrompt="1"/>
          </p:nvPr>
        </p:nvSpPr>
        <p:spPr>
          <a:xfrm>
            <a:off x="9226966" y="5134654"/>
            <a:ext cx="2663125" cy="504145"/>
          </a:xfrm>
        </p:spPr>
        <p:txBody>
          <a:bodyPr/>
          <a:lstStyle>
            <a:lvl1pPr>
              <a:defRPr sz="1400">
                <a:solidFill>
                  <a:srgbClr val="BFDE7E"/>
                </a:solidFill>
                <a:latin typeface="+mn-lt"/>
              </a:defRPr>
            </a:lvl1pPr>
            <a:lvl2pPr marL="0" indent="0">
              <a:buNone/>
              <a:defRPr>
                <a:solidFill>
                  <a:srgbClr val="BFDE7E"/>
                </a:solidFill>
                <a:latin typeface="+mn-lt"/>
              </a:defRPr>
            </a:lvl2pPr>
          </a:lstStyle>
          <a:p>
            <a:pPr lvl="0"/>
            <a:r>
              <a:rPr lang="en-US"/>
              <a:t>Edit Master text styles</a:t>
            </a:r>
          </a:p>
          <a:p>
            <a:pPr lvl="1"/>
            <a:endParaRPr lang="en-US"/>
          </a:p>
        </p:txBody>
      </p:sp>
      <p:sp>
        <p:nvSpPr>
          <p:cNvPr id="19" name="Picture Placeholder 50">
            <a:extLst>
              <a:ext uri="{FF2B5EF4-FFF2-40B4-BE49-F238E27FC236}">
                <a16:creationId xmlns:a16="http://schemas.microsoft.com/office/drawing/2014/main" id="{EFF1CD7A-2DC9-0429-2042-00D19F745273}"/>
              </a:ext>
            </a:extLst>
          </p:cNvPr>
          <p:cNvSpPr>
            <a:spLocks noGrp="1"/>
          </p:cNvSpPr>
          <p:nvPr>
            <p:ph type="pic" sz="quarter" idx="76"/>
          </p:nvPr>
        </p:nvSpPr>
        <p:spPr>
          <a:xfrm flipH="1">
            <a:off x="3275618" y="1758005"/>
            <a:ext cx="2666999" cy="274852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20" name="Picture Placeholder 50">
            <a:extLst>
              <a:ext uri="{FF2B5EF4-FFF2-40B4-BE49-F238E27FC236}">
                <a16:creationId xmlns:a16="http://schemas.microsoft.com/office/drawing/2014/main" id="{AF907D19-3C2C-61CA-5FAD-498351EDFDA6}"/>
              </a:ext>
            </a:extLst>
          </p:cNvPr>
          <p:cNvSpPr>
            <a:spLocks noGrp="1"/>
          </p:cNvSpPr>
          <p:nvPr>
            <p:ph type="pic" sz="quarter" idx="77"/>
          </p:nvPr>
        </p:nvSpPr>
        <p:spPr>
          <a:xfrm flipH="1">
            <a:off x="6248399" y="1758005"/>
            <a:ext cx="2666999" cy="274852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21" name="Picture Placeholder 50">
            <a:extLst>
              <a:ext uri="{FF2B5EF4-FFF2-40B4-BE49-F238E27FC236}">
                <a16:creationId xmlns:a16="http://schemas.microsoft.com/office/drawing/2014/main" id="{A95EDDFD-81FE-BB5B-C823-DDDE109005B1}"/>
              </a:ext>
            </a:extLst>
          </p:cNvPr>
          <p:cNvSpPr>
            <a:spLocks noGrp="1"/>
          </p:cNvSpPr>
          <p:nvPr>
            <p:ph type="pic" sz="quarter" idx="78"/>
          </p:nvPr>
        </p:nvSpPr>
        <p:spPr>
          <a:xfrm flipH="1">
            <a:off x="9220199" y="1758005"/>
            <a:ext cx="2666999" cy="274852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18" name="TextBox 17">
            <a:extLst>
              <a:ext uri="{FF2B5EF4-FFF2-40B4-BE49-F238E27FC236}">
                <a16:creationId xmlns:a16="http://schemas.microsoft.com/office/drawing/2014/main" id="{3A2235FC-2BFF-D2F6-B24B-8A0CB7A0369D}"/>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2B660F"/>
                </a:solidFill>
                <a:latin typeface="+mn-lt"/>
              </a:rPr>
              <a:t>CONFIDENTIAL</a:t>
            </a:r>
          </a:p>
        </p:txBody>
      </p:sp>
    </p:spTree>
    <p:extLst>
      <p:ext uri="{BB962C8B-B14F-4D97-AF65-F5344CB8AC3E}">
        <p14:creationId xmlns:p14="http://schemas.microsoft.com/office/powerpoint/2010/main" val="20554811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_Blank">
    <p:spTree>
      <p:nvGrpSpPr>
        <p:cNvPr id="1" name=""/>
        <p:cNvGrpSpPr/>
        <p:nvPr/>
      </p:nvGrpSpPr>
      <p:grpSpPr>
        <a:xfrm>
          <a:off x="0" y="0"/>
          <a:ext cx="0" cy="0"/>
          <a:chOff x="0" y="0"/>
          <a:chExt cx="0" cy="0"/>
        </a:xfrm>
      </p:grpSpPr>
      <p:sp>
        <p:nvSpPr>
          <p:cNvPr id="51" name="Picture Placeholder 50">
            <a:extLst>
              <a:ext uri="{FF2B5EF4-FFF2-40B4-BE49-F238E27FC236}">
                <a16:creationId xmlns:a16="http://schemas.microsoft.com/office/drawing/2014/main" id="{537FC017-FD30-8CAD-4CE5-25D80AE47CA4}"/>
              </a:ext>
            </a:extLst>
          </p:cNvPr>
          <p:cNvSpPr>
            <a:spLocks noGrp="1"/>
          </p:cNvSpPr>
          <p:nvPr>
            <p:ph type="pic" sz="quarter" idx="65"/>
          </p:nvPr>
        </p:nvSpPr>
        <p:spPr>
          <a:xfrm flipH="1">
            <a:off x="304798" y="1758005"/>
            <a:ext cx="2666999" cy="274852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grpSp>
        <p:nvGrpSpPr>
          <p:cNvPr id="2" name="Group 1">
            <a:extLst>
              <a:ext uri="{FF2B5EF4-FFF2-40B4-BE49-F238E27FC236}">
                <a16:creationId xmlns:a16="http://schemas.microsoft.com/office/drawing/2014/main" id="{7C7B55C6-9358-8E58-00C2-C14F1377BF17}"/>
              </a:ext>
            </a:extLst>
          </p:cNvPr>
          <p:cNvGrpSpPr/>
          <p:nvPr userDrawn="1"/>
        </p:nvGrpSpPr>
        <p:grpSpPr>
          <a:xfrm>
            <a:off x="0" y="-1204486"/>
            <a:ext cx="12192000" cy="942190"/>
            <a:chOff x="22178" y="-2107474"/>
            <a:chExt cx="12173146" cy="1410050"/>
          </a:xfrm>
        </p:grpSpPr>
        <p:sp>
          <p:nvSpPr>
            <p:cNvPr id="3" name="Rectangle 2">
              <a:extLst>
                <a:ext uri="{FF2B5EF4-FFF2-40B4-BE49-F238E27FC236}">
                  <a16:creationId xmlns:a16="http://schemas.microsoft.com/office/drawing/2014/main" id="{485E9FA6-3D84-E27D-B517-6D4AD0DE8C0E}"/>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4" name="Rectangle 3">
              <a:extLst>
                <a:ext uri="{FF2B5EF4-FFF2-40B4-BE49-F238E27FC236}">
                  <a16:creationId xmlns:a16="http://schemas.microsoft.com/office/drawing/2014/main" id="{E436AEB2-62DD-C07E-A65C-BB2CE83BD951}"/>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5" name="Rectangle 4">
              <a:extLst>
                <a:ext uri="{FF2B5EF4-FFF2-40B4-BE49-F238E27FC236}">
                  <a16:creationId xmlns:a16="http://schemas.microsoft.com/office/drawing/2014/main" id="{6519411C-315A-BF8D-CC69-BD24F430DD3A}"/>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6" name="Rectangle 5">
              <a:extLst>
                <a:ext uri="{FF2B5EF4-FFF2-40B4-BE49-F238E27FC236}">
                  <a16:creationId xmlns:a16="http://schemas.microsoft.com/office/drawing/2014/main" id="{C8DE2C42-BF16-EA8A-B384-FC2497D8D709}"/>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7" name="Rectangle 6">
              <a:extLst>
                <a:ext uri="{FF2B5EF4-FFF2-40B4-BE49-F238E27FC236}">
                  <a16:creationId xmlns:a16="http://schemas.microsoft.com/office/drawing/2014/main" id="{6EC0075A-DC41-F1A3-6CDD-124E30F125F2}"/>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8" name="Rectangle 7">
              <a:extLst>
                <a:ext uri="{FF2B5EF4-FFF2-40B4-BE49-F238E27FC236}">
                  <a16:creationId xmlns:a16="http://schemas.microsoft.com/office/drawing/2014/main" id="{D79196B2-5DF5-54FE-0F8A-BAC8DC13E744}"/>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9" name="Rectangle 8">
              <a:extLst>
                <a:ext uri="{FF2B5EF4-FFF2-40B4-BE49-F238E27FC236}">
                  <a16:creationId xmlns:a16="http://schemas.microsoft.com/office/drawing/2014/main" id="{38F349C0-B2C2-D622-6691-2A7181002A93}"/>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0" name="Rectangle 9">
              <a:extLst>
                <a:ext uri="{FF2B5EF4-FFF2-40B4-BE49-F238E27FC236}">
                  <a16:creationId xmlns:a16="http://schemas.microsoft.com/office/drawing/2014/main" id="{EA52959D-6B0B-C865-9005-E3F7527DC743}"/>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1" name="Rectangle 10">
              <a:extLst>
                <a:ext uri="{FF2B5EF4-FFF2-40B4-BE49-F238E27FC236}">
                  <a16:creationId xmlns:a16="http://schemas.microsoft.com/office/drawing/2014/main" id="{41F3BCC0-80AF-FCEE-70D4-7A206B5B85BB}"/>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2" name="Rectangle 11">
              <a:extLst>
                <a:ext uri="{FF2B5EF4-FFF2-40B4-BE49-F238E27FC236}">
                  <a16:creationId xmlns:a16="http://schemas.microsoft.com/office/drawing/2014/main" id="{E2B5DB35-F8CF-AAC9-1257-2A1DD4A53748}"/>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3" name="Rectangle 12">
              <a:extLst>
                <a:ext uri="{FF2B5EF4-FFF2-40B4-BE49-F238E27FC236}">
                  <a16:creationId xmlns:a16="http://schemas.microsoft.com/office/drawing/2014/main" id="{E127FDED-A225-51DB-E21D-839D75314167}"/>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4" name="Rectangle 13">
              <a:extLst>
                <a:ext uri="{FF2B5EF4-FFF2-40B4-BE49-F238E27FC236}">
                  <a16:creationId xmlns:a16="http://schemas.microsoft.com/office/drawing/2014/main" id="{F53F1863-9E79-1D89-857D-648067DA97FD}"/>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5" name="Rectangle 14">
              <a:extLst>
                <a:ext uri="{FF2B5EF4-FFF2-40B4-BE49-F238E27FC236}">
                  <a16:creationId xmlns:a16="http://schemas.microsoft.com/office/drawing/2014/main" id="{4D1AD903-2702-1C89-2F48-14BF92F343AB}"/>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6" name="Rectangle 15">
              <a:extLst>
                <a:ext uri="{FF2B5EF4-FFF2-40B4-BE49-F238E27FC236}">
                  <a16:creationId xmlns:a16="http://schemas.microsoft.com/office/drawing/2014/main" id="{2FAF5738-C2D7-D247-30E0-38A0AEEDF1F8}"/>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7" name="Rectangle 16">
              <a:extLst>
                <a:ext uri="{FF2B5EF4-FFF2-40B4-BE49-F238E27FC236}">
                  <a16:creationId xmlns:a16="http://schemas.microsoft.com/office/drawing/2014/main" id="{051E090A-7E19-9566-EE3E-9452179E547A}"/>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sp>
        <p:nvSpPr>
          <p:cNvPr id="33" name="Title 32">
            <a:extLst>
              <a:ext uri="{FF2B5EF4-FFF2-40B4-BE49-F238E27FC236}">
                <a16:creationId xmlns:a16="http://schemas.microsoft.com/office/drawing/2014/main" id="{E6EB829B-5FA6-6B42-8FA7-1A3386A996C7}"/>
              </a:ext>
            </a:extLst>
          </p:cNvPr>
          <p:cNvSpPr>
            <a:spLocks noGrp="1"/>
          </p:cNvSpPr>
          <p:nvPr>
            <p:ph type="title"/>
          </p:nvPr>
        </p:nvSpPr>
        <p:spPr/>
        <p:txBody>
          <a:bodyPr/>
          <a:lstStyle>
            <a:lvl1pPr>
              <a:defRPr>
                <a:solidFill>
                  <a:srgbClr val="5D910D"/>
                </a:solidFill>
              </a:defRPr>
            </a:lvl1pPr>
          </a:lstStyle>
          <a:p>
            <a:r>
              <a:rPr lang="en-US"/>
              <a:t>Click to edit Master title style</a:t>
            </a:r>
          </a:p>
        </p:txBody>
      </p:sp>
      <p:sp>
        <p:nvSpPr>
          <p:cNvPr id="35" name="Text Placeholder 3">
            <a:extLst>
              <a:ext uri="{FF2B5EF4-FFF2-40B4-BE49-F238E27FC236}">
                <a16:creationId xmlns:a16="http://schemas.microsoft.com/office/drawing/2014/main" id="{F835043F-7272-9648-C104-DD184A0C159C}"/>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36" name="TextBox 35">
            <a:extLst>
              <a:ext uri="{FF2B5EF4-FFF2-40B4-BE49-F238E27FC236}">
                <a16:creationId xmlns:a16="http://schemas.microsoft.com/office/drawing/2014/main" id="{EAFA24E3-CC81-87D8-7928-6999AC781044}"/>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5D910D"/>
                </a:solidFill>
                <a:latin typeface="+mn-lt"/>
              </a:rPr>
              <a:pPr algn="r"/>
              <a:t>‹#›</a:t>
            </a:fld>
            <a:endParaRPr lang="en-US" sz="1350">
              <a:solidFill>
                <a:srgbClr val="5D910D"/>
              </a:solidFill>
              <a:latin typeface="+mn-lt"/>
            </a:endParaRPr>
          </a:p>
        </p:txBody>
      </p:sp>
      <p:sp>
        <p:nvSpPr>
          <p:cNvPr id="55" name="Text Placeholder 12">
            <a:extLst>
              <a:ext uri="{FF2B5EF4-FFF2-40B4-BE49-F238E27FC236}">
                <a16:creationId xmlns:a16="http://schemas.microsoft.com/office/drawing/2014/main" id="{9D0BE002-61F2-486B-D1AA-E45F1F799B65}"/>
              </a:ext>
            </a:extLst>
          </p:cNvPr>
          <p:cNvSpPr>
            <a:spLocks noGrp="1"/>
          </p:cNvSpPr>
          <p:nvPr>
            <p:ph type="body" sz="quarter" idx="69" hasCustomPrompt="1"/>
          </p:nvPr>
        </p:nvSpPr>
        <p:spPr>
          <a:xfrm>
            <a:off x="300925" y="4819067"/>
            <a:ext cx="2667000" cy="321782"/>
          </a:xfrm>
        </p:spPr>
        <p:txBody>
          <a:bodyPr lIns="0" rIns="0"/>
          <a:lstStyle>
            <a:lvl1pPr>
              <a:buClr>
                <a:schemeClr val="tx2"/>
              </a:buClr>
              <a:defRPr sz="2000" b="0" i="0">
                <a:solidFill>
                  <a:srgbClr val="5D910D"/>
                </a:solidFill>
                <a:latin typeface="+mj-lt"/>
                <a:cs typeface="Univers Condensed" panose="020F0502020204030204" pitchFamily="34" charset="0"/>
              </a:defRPr>
            </a:lvl1pPr>
            <a:lvl2pPr>
              <a:buClr>
                <a:schemeClr val="tx2"/>
              </a:buClr>
              <a:defRPr sz="1200">
                <a:solidFill>
                  <a:schemeClr val="tx2"/>
                </a:solidFill>
              </a:defRPr>
            </a:lvl2pPr>
            <a:lvl3pPr>
              <a:defRPr sz="1100">
                <a:solidFill>
                  <a:schemeClr val="tx2"/>
                </a:solidFill>
              </a:defRPr>
            </a:lvl3pPr>
            <a:lvl4pPr>
              <a:defRPr sz="1050">
                <a:solidFill>
                  <a:schemeClr val="tx2"/>
                </a:solidFill>
              </a:defRPr>
            </a:lvl4pPr>
            <a:lvl5pPr>
              <a:defRPr sz="1000">
                <a:solidFill>
                  <a:schemeClr val="tx2"/>
                </a:solidFill>
              </a:defRPr>
            </a:lvl5pPr>
          </a:lstStyle>
          <a:p>
            <a:pPr lvl="0"/>
            <a:r>
              <a:rPr lang="en-US"/>
              <a:t>CLICK TO EDIT</a:t>
            </a:r>
          </a:p>
        </p:txBody>
      </p:sp>
      <p:sp>
        <p:nvSpPr>
          <p:cNvPr id="58" name="Content Placeholder 6">
            <a:extLst>
              <a:ext uri="{FF2B5EF4-FFF2-40B4-BE49-F238E27FC236}">
                <a16:creationId xmlns:a16="http://schemas.microsoft.com/office/drawing/2014/main" id="{D21ACEAE-88C0-DA4F-BDF1-334768A557FD}"/>
              </a:ext>
            </a:extLst>
          </p:cNvPr>
          <p:cNvSpPr>
            <a:spLocks noGrp="1"/>
          </p:cNvSpPr>
          <p:nvPr>
            <p:ph sz="quarter" idx="12" hasCustomPrompt="1"/>
          </p:nvPr>
        </p:nvSpPr>
        <p:spPr>
          <a:xfrm>
            <a:off x="304800" y="5134654"/>
            <a:ext cx="2663125" cy="504145"/>
          </a:xfrm>
        </p:spPr>
        <p:txBody>
          <a:bodyPr/>
          <a:lstStyle>
            <a:lvl1pPr>
              <a:defRPr sz="1400">
                <a:solidFill>
                  <a:srgbClr val="2B660F"/>
                </a:solidFill>
                <a:latin typeface="+mn-lt"/>
              </a:defRPr>
            </a:lvl1pPr>
            <a:lvl2pPr marL="0" indent="0">
              <a:buNone/>
              <a:defRPr>
                <a:solidFill>
                  <a:srgbClr val="2B660F"/>
                </a:solidFill>
                <a:latin typeface="+mn-lt"/>
              </a:defRPr>
            </a:lvl2pPr>
          </a:lstStyle>
          <a:p>
            <a:pPr lvl="0"/>
            <a:r>
              <a:rPr lang="en-US"/>
              <a:t>Edit Master text styles</a:t>
            </a:r>
          </a:p>
          <a:p>
            <a:pPr lvl="1"/>
            <a:endParaRPr lang="en-US"/>
          </a:p>
        </p:txBody>
      </p:sp>
      <p:sp>
        <p:nvSpPr>
          <p:cNvPr id="59" name="Text Placeholder 12">
            <a:extLst>
              <a:ext uri="{FF2B5EF4-FFF2-40B4-BE49-F238E27FC236}">
                <a16:creationId xmlns:a16="http://schemas.microsoft.com/office/drawing/2014/main" id="{3B15ABFF-D907-AA0C-242D-4BDB006B4F8D}"/>
              </a:ext>
            </a:extLst>
          </p:cNvPr>
          <p:cNvSpPr>
            <a:spLocks noGrp="1"/>
          </p:cNvSpPr>
          <p:nvPr>
            <p:ph type="body" sz="quarter" idx="70" hasCustomPrompt="1"/>
          </p:nvPr>
        </p:nvSpPr>
        <p:spPr>
          <a:xfrm>
            <a:off x="3275618" y="4819067"/>
            <a:ext cx="2667000" cy="321782"/>
          </a:xfrm>
        </p:spPr>
        <p:txBody>
          <a:bodyPr lIns="0" rIns="0"/>
          <a:lstStyle>
            <a:lvl1pPr>
              <a:buClr>
                <a:schemeClr val="tx2"/>
              </a:buClr>
              <a:defRPr sz="2000" b="0" i="0">
                <a:solidFill>
                  <a:srgbClr val="5D910D"/>
                </a:solidFill>
                <a:latin typeface="+mj-lt"/>
                <a:cs typeface="Univers Condensed" panose="020F0502020204030204" pitchFamily="34" charset="0"/>
              </a:defRPr>
            </a:lvl1pPr>
            <a:lvl2pPr>
              <a:buClr>
                <a:schemeClr val="tx2"/>
              </a:buClr>
              <a:defRPr sz="1200">
                <a:solidFill>
                  <a:schemeClr val="tx2"/>
                </a:solidFill>
              </a:defRPr>
            </a:lvl2pPr>
            <a:lvl3pPr>
              <a:defRPr sz="1100">
                <a:solidFill>
                  <a:schemeClr val="tx2"/>
                </a:solidFill>
              </a:defRPr>
            </a:lvl3pPr>
            <a:lvl4pPr>
              <a:defRPr sz="1050">
                <a:solidFill>
                  <a:schemeClr val="tx2"/>
                </a:solidFill>
              </a:defRPr>
            </a:lvl4pPr>
            <a:lvl5pPr>
              <a:defRPr sz="1000">
                <a:solidFill>
                  <a:schemeClr val="tx2"/>
                </a:solidFill>
              </a:defRPr>
            </a:lvl5pPr>
          </a:lstStyle>
          <a:p>
            <a:pPr lvl="0"/>
            <a:r>
              <a:rPr lang="en-US"/>
              <a:t>CLICK TO EDIT</a:t>
            </a:r>
          </a:p>
        </p:txBody>
      </p:sp>
      <p:sp>
        <p:nvSpPr>
          <p:cNvPr id="60" name="Content Placeholder 6">
            <a:extLst>
              <a:ext uri="{FF2B5EF4-FFF2-40B4-BE49-F238E27FC236}">
                <a16:creationId xmlns:a16="http://schemas.microsoft.com/office/drawing/2014/main" id="{8791876A-46E3-F7C2-CBF8-508C7613B3F6}"/>
              </a:ext>
            </a:extLst>
          </p:cNvPr>
          <p:cNvSpPr>
            <a:spLocks noGrp="1"/>
          </p:cNvSpPr>
          <p:nvPr>
            <p:ph sz="quarter" idx="71" hasCustomPrompt="1"/>
          </p:nvPr>
        </p:nvSpPr>
        <p:spPr>
          <a:xfrm>
            <a:off x="3279493" y="5134654"/>
            <a:ext cx="2663125" cy="504145"/>
          </a:xfrm>
        </p:spPr>
        <p:txBody>
          <a:bodyPr/>
          <a:lstStyle>
            <a:lvl1pPr>
              <a:defRPr sz="1400">
                <a:solidFill>
                  <a:srgbClr val="2B660F"/>
                </a:solidFill>
                <a:latin typeface="+mn-lt"/>
              </a:defRPr>
            </a:lvl1pPr>
            <a:lvl2pPr marL="0" indent="0">
              <a:buNone/>
              <a:defRPr>
                <a:solidFill>
                  <a:srgbClr val="2B660F"/>
                </a:solidFill>
                <a:latin typeface="+mn-lt"/>
              </a:defRPr>
            </a:lvl2pPr>
          </a:lstStyle>
          <a:p>
            <a:pPr lvl="0"/>
            <a:r>
              <a:rPr lang="en-US"/>
              <a:t>Edit Master text styles</a:t>
            </a:r>
          </a:p>
          <a:p>
            <a:pPr lvl="1"/>
            <a:endParaRPr lang="en-US"/>
          </a:p>
        </p:txBody>
      </p:sp>
      <p:sp>
        <p:nvSpPr>
          <p:cNvPr id="61" name="Text Placeholder 12">
            <a:extLst>
              <a:ext uri="{FF2B5EF4-FFF2-40B4-BE49-F238E27FC236}">
                <a16:creationId xmlns:a16="http://schemas.microsoft.com/office/drawing/2014/main" id="{0FCF8708-003E-3AF8-FE07-B856B38B66BC}"/>
              </a:ext>
            </a:extLst>
          </p:cNvPr>
          <p:cNvSpPr>
            <a:spLocks noGrp="1"/>
          </p:cNvSpPr>
          <p:nvPr>
            <p:ph type="body" sz="quarter" idx="72" hasCustomPrompt="1"/>
          </p:nvPr>
        </p:nvSpPr>
        <p:spPr>
          <a:xfrm>
            <a:off x="6248398" y="4819067"/>
            <a:ext cx="2667000" cy="321782"/>
          </a:xfrm>
        </p:spPr>
        <p:txBody>
          <a:bodyPr lIns="0" rIns="0"/>
          <a:lstStyle>
            <a:lvl1pPr>
              <a:buClr>
                <a:schemeClr val="tx2"/>
              </a:buClr>
              <a:defRPr sz="2000" b="0" i="0">
                <a:solidFill>
                  <a:srgbClr val="5D910D"/>
                </a:solidFill>
                <a:latin typeface="+mj-lt"/>
                <a:cs typeface="Univers Condensed" panose="020F0502020204030204" pitchFamily="34" charset="0"/>
              </a:defRPr>
            </a:lvl1pPr>
            <a:lvl2pPr>
              <a:buClr>
                <a:schemeClr val="tx2"/>
              </a:buClr>
              <a:defRPr sz="1200">
                <a:solidFill>
                  <a:schemeClr val="tx2"/>
                </a:solidFill>
              </a:defRPr>
            </a:lvl2pPr>
            <a:lvl3pPr>
              <a:defRPr sz="1100">
                <a:solidFill>
                  <a:schemeClr val="tx2"/>
                </a:solidFill>
              </a:defRPr>
            </a:lvl3pPr>
            <a:lvl4pPr>
              <a:defRPr sz="1050">
                <a:solidFill>
                  <a:schemeClr val="tx2"/>
                </a:solidFill>
              </a:defRPr>
            </a:lvl4pPr>
            <a:lvl5pPr>
              <a:defRPr sz="1000">
                <a:solidFill>
                  <a:schemeClr val="tx2"/>
                </a:solidFill>
              </a:defRPr>
            </a:lvl5pPr>
          </a:lstStyle>
          <a:p>
            <a:pPr lvl="0"/>
            <a:r>
              <a:rPr lang="en-US"/>
              <a:t>CLICK TO EDIT</a:t>
            </a:r>
          </a:p>
        </p:txBody>
      </p:sp>
      <p:sp>
        <p:nvSpPr>
          <p:cNvPr id="62" name="Content Placeholder 6">
            <a:extLst>
              <a:ext uri="{FF2B5EF4-FFF2-40B4-BE49-F238E27FC236}">
                <a16:creationId xmlns:a16="http://schemas.microsoft.com/office/drawing/2014/main" id="{F29F0006-6518-94B5-F8DF-9567AE670120}"/>
              </a:ext>
            </a:extLst>
          </p:cNvPr>
          <p:cNvSpPr>
            <a:spLocks noGrp="1"/>
          </p:cNvSpPr>
          <p:nvPr>
            <p:ph sz="quarter" idx="73" hasCustomPrompt="1"/>
          </p:nvPr>
        </p:nvSpPr>
        <p:spPr>
          <a:xfrm>
            <a:off x="6252273" y="5134654"/>
            <a:ext cx="2663125" cy="504145"/>
          </a:xfrm>
        </p:spPr>
        <p:txBody>
          <a:bodyPr/>
          <a:lstStyle>
            <a:lvl1pPr>
              <a:defRPr sz="1400">
                <a:solidFill>
                  <a:srgbClr val="2B660F"/>
                </a:solidFill>
                <a:latin typeface="+mn-lt"/>
              </a:defRPr>
            </a:lvl1pPr>
            <a:lvl2pPr marL="0" indent="0">
              <a:buNone/>
              <a:defRPr>
                <a:solidFill>
                  <a:srgbClr val="2B660F"/>
                </a:solidFill>
                <a:latin typeface="+mn-lt"/>
              </a:defRPr>
            </a:lvl2pPr>
          </a:lstStyle>
          <a:p>
            <a:pPr lvl="0"/>
            <a:r>
              <a:rPr lang="en-US"/>
              <a:t>Edit Master text styles</a:t>
            </a:r>
          </a:p>
          <a:p>
            <a:pPr lvl="1"/>
            <a:endParaRPr lang="en-US"/>
          </a:p>
        </p:txBody>
      </p:sp>
      <p:sp>
        <p:nvSpPr>
          <p:cNvPr id="63" name="Text Placeholder 12">
            <a:extLst>
              <a:ext uri="{FF2B5EF4-FFF2-40B4-BE49-F238E27FC236}">
                <a16:creationId xmlns:a16="http://schemas.microsoft.com/office/drawing/2014/main" id="{B85EDDFD-1D95-77A6-DA9B-FC213DC4A318}"/>
              </a:ext>
            </a:extLst>
          </p:cNvPr>
          <p:cNvSpPr>
            <a:spLocks noGrp="1"/>
          </p:cNvSpPr>
          <p:nvPr>
            <p:ph type="body" sz="quarter" idx="74" hasCustomPrompt="1"/>
          </p:nvPr>
        </p:nvSpPr>
        <p:spPr>
          <a:xfrm>
            <a:off x="9223091" y="4819067"/>
            <a:ext cx="2667000" cy="321782"/>
          </a:xfrm>
        </p:spPr>
        <p:txBody>
          <a:bodyPr lIns="0" rIns="0"/>
          <a:lstStyle>
            <a:lvl1pPr>
              <a:buClr>
                <a:schemeClr val="tx2"/>
              </a:buClr>
              <a:defRPr sz="2000" b="0" i="0">
                <a:solidFill>
                  <a:srgbClr val="5D910D"/>
                </a:solidFill>
                <a:latin typeface="+mj-lt"/>
                <a:cs typeface="Univers Condensed" panose="020F0502020204030204" pitchFamily="34" charset="0"/>
              </a:defRPr>
            </a:lvl1pPr>
            <a:lvl2pPr>
              <a:buClr>
                <a:schemeClr val="tx2"/>
              </a:buClr>
              <a:defRPr sz="1200">
                <a:solidFill>
                  <a:schemeClr val="tx2"/>
                </a:solidFill>
              </a:defRPr>
            </a:lvl2pPr>
            <a:lvl3pPr>
              <a:defRPr sz="1100">
                <a:solidFill>
                  <a:schemeClr val="tx2"/>
                </a:solidFill>
              </a:defRPr>
            </a:lvl3pPr>
            <a:lvl4pPr>
              <a:defRPr sz="1050">
                <a:solidFill>
                  <a:schemeClr val="tx2"/>
                </a:solidFill>
              </a:defRPr>
            </a:lvl4pPr>
            <a:lvl5pPr>
              <a:defRPr sz="1000">
                <a:solidFill>
                  <a:schemeClr val="tx2"/>
                </a:solidFill>
              </a:defRPr>
            </a:lvl5pPr>
          </a:lstStyle>
          <a:p>
            <a:pPr lvl="0"/>
            <a:r>
              <a:rPr lang="en-US"/>
              <a:t>CLICK TO EDIT</a:t>
            </a:r>
          </a:p>
        </p:txBody>
      </p:sp>
      <p:sp>
        <p:nvSpPr>
          <p:cNvPr id="64" name="Content Placeholder 6">
            <a:extLst>
              <a:ext uri="{FF2B5EF4-FFF2-40B4-BE49-F238E27FC236}">
                <a16:creationId xmlns:a16="http://schemas.microsoft.com/office/drawing/2014/main" id="{9B42EBC3-56EE-F294-586B-FAD4A3AB9A23}"/>
              </a:ext>
            </a:extLst>
          </p:cNvPr>
          <p:cNvSpPr>
            <a:spLocks noGrp="1"/>
          </p:cNvSpPr>
          <p:nvPr>
            <p:ph sz="quarter" idx="75" hasCustomPrompt="1"/>
          </p:nvPr>
        </p:nvSpPr>
        <p:spPr>
          <a:xfrm>
            <a:off x="9226966" y="5134654"/>
            <a:ext cx="2663125" cy="504145"/>
          </a:xfrm>
        </p:spPr>
        <p:txBody>
          <a:bodyPr/>
          <a:lstStyle>
            <a:lvl1pPr>
              <a:defRPr sz="1400">
                <a:solidFill>
                  <a:srgbClr val="2B660F"/>
                </a:solidFill>
                <a:latin typeface="+mn-lt"/>
              </a:defRPr>
            </a:lvl1pPr>
            <a:lvl2pPr marL="0" indent="0">
              <a:buNone/>
              <a:defRPr>
                <a:solidFill>
                  <a:srgbClr val="2B660F"/>
                </a:solidFill>
                <a:latin typeface="+mn-lt"/>
              </a:defRPr>
            </a:lvl2pPr>
          </a:lstStyle>
          <a:p>
            <a:pPr lvl="0"/>
            <a:r>
              <a:rPr lang="en-US"/>
              <a:t>Edit Master text styles</a:t>
            </a:r>
          </a:p>
          <a:p>
            <a:pPr lvl="1"/>
            <a:endParaRPr lang="en-US"/>
          </a:p>
        </p:txBody>
      </p:sp>
      <p:sp>
        <p:nvSpPr>
          <p:cNvPr id="19" name="Picture Placeholder 50">
            <a:extLst>
              <a:ext uri="{FF2B5EF4-FFF2-40B4-BE49-F238E27FC236}">
                <a16:creationId xmlns:a16="http://schemas.microsoft.com/office/drawing/2014/main" id="{EFF1CD7A-2DC9-0429-2042-00D19F745273}"/>
              </a:ext>
            </a:extLst>
          </p:cNvPr>
          <p:cNvSpPr>
            <a:spLocks noGrp="1"/>
          </p:cNvSpPr>
          <p:nvPr>
            <p:ph type="pic" sz="quarter" idx="76"/>
          </p:nvPr>
        </p:nvSpPr>
        <p:spPr>
          <a:xfrm flipH="1">
            <a:off x="3275618" y="1758005"/>
            <a:ext cx="2666999" cy="274852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20" name="Picture Placeholder 50">
            <a:extLst>
              <a:ext uri="{FF2B5EF4-FFF2-40B4-BE49-F238E27FC236}">
                <a16:creationId xmlns:a16="http://schemas.microsoft.com/office/drawing/2014/main" id="{AF907D19-3C2C-61CA-5FAD-498351EDFDA6}"/>
              </a:ext>
            </a:extLst>
          </p:cNvPr>
          <p:cNvSpPr>
            <a:spLocks noGrp="1"/>
          </p:cNvSpPr>
          <p:nvPr>
            <p:ph type="pic" sz="quarter" idx="77"/>
          </p:nvPr>
        </p:nvSpPr>
        <p:spPr>
          <a:xfrm flipH="1">
            <a:off x="6248399" y="1758005"/>
            <a:ext cx="2666999" cy="274852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21" name="Picture Placeholder 50">
            <a:extLst>
              <a:ext uri="{FF2B5EF4-FFF2-40B4-BE49-F238E27FC236}">
                <a16:creationId xmlns:a16="http://schemas.microsoft.com/office/drawing/2014/main" id="{A95EDDFD-81FE-BB5B-C823-DDDE109005B1}"/>
              </a:ext>
            </a:extLst>
          </p:cNvPr>
          <p:cNvSpPr>
            <a:spLocks noGrp="1"/>
          </p:cNvSpPr>
          <p:nvPr>
            <p:ph type="pic" sz="quarter" idx="78"/>
          </p:nvPr>
        </p:nvSpPr>
        <p:spPr>
          <a:xfrm flipH="1">
            <a:off x="9220199" y="1758005"/>
            <a:ext cx="2666999" cy="274852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18" name="TextBox 17">
            <a:extLst>
              <a:ext uri="{FF2B5EF4-FFF2-40B4-BE49-F238E27FC236}">
                <a16:creationId xmlns:a16="http://schemas.microsoft.com/office/drawing/2014/main" id="{2A561B79-09DB-0555-DF84-ED0F621263AB}"/>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5D910D"/>
                </a:solidFill>
                <a:latin typeface="+mn-lt"/>
              </a:rPr>
              <a:t>CONFIDENTIAL</a:t>
            </a:r>
          </a:p>
        </p:txBody>
      </p:sp>
    </p:spTree>
    <p:extLst>
      <p:ext uri="{BB962C8B-B14F-4D97-AF65-F5344CB8AC3E}">
        <p14:creationId xmlns:p14="http://schemas.microsoft.com/office/powerpoint/2010/main" val="13418517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2 Takeaways Drink">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D92DBAF2-7F04-EEB4-0E99-13B2CAF811B7}"/>
              </a:ext>
            </a:extLst>
          </p:cNvPr>
          <p:cNvSpPr>
            <a:spLocks noGrp="1"/>
          </p:cNvSpPr>
          <p:nvPr>
            <p:ph type="body" sz="quarter" idx="18"/>
          </p:nvPr>
        </p:nvSpPr>
        <p:spPr>
          <a:xfrm>
            <a:off x="6242613" y="1219200"/>
            <a:ext cx="5638800" cy="4419600"/>
          </a:xfrm>
          <a:prstGeom prst="roundRect">
            <a:avLst>
              <a:gd name="adj" fmla="val 2070"/>
            </a:avLst>
          </a:prstGeom>
          <a:solidFill>
            <a:srgbClr val="3680CE"/>
          </a:solidFill>
        </p:spPr>
        <p:txBody>
          <a:bodyPr anchor="ctr" anchorCtr="1"/>
          <a:lstStyle>
            <a:lvl1pPr>
              <a:defRPr sz="3200" b="1">
                <a:solidFill>
                  <a:schemeClr val="bg1"/>
                </a:solidFill>
                <a:latin typeface="+mn-lt"/>
              </a:defRPr>
            </a:lvl1pPr>
            <a:lvl2pPr marL="0" indent="0">
              <a:buNone/>
              <a:defRPr/>
            </a:lvl2pPr>
          </a:lstStyle>
          <a:p>
            <a:pPr lvl="0"/>
            <a:r>
              <a:rPr lang="en-US"/>
              <a:t>Click to edit Master text styles</a:t>
            </a:r>
          </a:p>
        </p:txBody>
      </p:sp>
      <p:sp>
        <p:nvSpPr>
          <p:cNvPr id="13" name="Text Placeholder 12">
            <a:extLst>
              <a:ext uri="{FF2B5EF4-FFF2-40B4-BE49-F238E27FC236}">
                <a16:creationId xmlns:a16="http://schemas.microsoft.com/office/drawing/2014/main" id="{E2407C83-F948-D687-213E-CC12FD27FA9E}"/>
              </a:ext>
            </a:extLst>
          </p:cNvPr>
          <p:cNvSpPr>
            <a:spLocks noGrp="1"/>
          </p:cNvSpPr>
          <p:nvPr>
            <p:ph type="body" sz="quarter" idx="16"/>
          </p:nvPr>
        </p:nvSpPr>
        <p:spPr>
          <a:xfrm>
            <a:off x="304800" y="1219200"/>
            <a:ext cx="5638800" cy="4419600"/>
          </a:xfrm>
          <a:prstGeom prst="roundRect">
            <a:avLst>
              <a:gd name="adj" fmla="val 2070"/>
            </a:avLst>
          </a:prstGeom>
          <a:solidFill>
            <a:srgbClr val="3680CE"/>
          </a:solidFill>
        </p:spPr>
        <p:txBody>
          <a:bodyPr anchor="ctr" anchorCtr="1"/>
          <a:lstStyle>
            <a:lvl1pPr>
              <a:defRPr sz="3200" b="1">
                <a:solidFill>
                  <a:schemeClr val="bg1"/>
                </a:solidFill>
                <a:latin typeface="+mn-lt"/>
              </a:defRPr>
            </a:lvl1pPr>
            <a:lvl2pPr marL="0" indent="0">
              <a:buNone/>
              <a:defRPr/>
            </a:lvl2pPr>
          </a:lstStyle>
          <a:p>
            <a:pPr lvl="0"/>
            <a:r>
              <a:rPr lang="en-US"/>
              <a:t>Click to edit Master text styles</a:t>
            </a:r>
          </a:p>
        </p:txBody>
      </p:sp>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chemeClr val="tx2"/>
                </a:solidFill>
                <a:latin typeface="+mn-lt"/>
              </a:defRPr>
            </a:lvl1pPr>
          </a:lstStyle>
          <a:p>
            <a:endParaRPr lang="en-US"/>
          </a:p>
        </p:txBody>
      </p:sp>
      <p:sp>
        <p:nvSpPr>
          <p:cNvPr id="5" name="Text Placeholder 3">
            <a:extLst>
              <a:ext uri="{FF2B5EF4-FFF2-40B4-BE49-F238E27FC236}">
                <a16:creationId xmlns:a16="http://schemas.microsoft.com/office/drawing/2014/main" id="{49AE6B21-F576-FEC1-4079-603B4AB92DEE}"/>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chemeClr val="tx2"/>
                </a:solidFill>
                <a:latin typeface="+mn-lt"/>
              </a:defRPr>
            </a:lvl1pPr>
          </a:lstStyle>
          <a:p>
            <a:pPr lvl="0"/>
            <a:r>
              <a:rPr lang="en-US"/>
              <a:t>Subtitle</a:t>
            </a:r>
          </a:p>
        </p:txBody>
      </p:sp>
      <p:sp>
        <p:nvSpPr>
          <p:cNvPr id="7" name="Title 1">
            <a:extLst>
              <a:ext uri="{FF2B5EF4-FFF2-40B4-BE49-F238E27FC236}">
                <a16:creationId xmlns:a16="http://schemas.microsoft.com/office/drawing/2014/main" id="{E74BD708-78CA-BD4B-1F5D-C41DD58C4183}"/>
              </a:ext>
            </a:extLst>
          </p:cNvPr>
          <p:cNvSpPr>
            <a:spLocks noGrp="1"/>
          </p:cNvSpPr>
          <p:nvPr>
            <p:ph type="title"/>
          </p:nvPr>
        </p:nvSpPr>
        <p:spPr>
          <a:xfrm>
            <a:off x="304799" y="248594"/>
            <a:ext cx="11582401" cy="475306"/>
          </a:xfrm>
        </p:spPr>
        <p:txBody>
          <a:bodyPr anchor="t" anchorCtr="0"/>
          <a:lstStyle>
            <a:lvl1pPr>
              <a:defRPr>
                <a:solidFill>
                  <a:schemeClr val="tx2"/>
                </a:solidFill>
              </a:defRPr>
            </a:lvl1pPr>
          </a:lstStyle>
          <a:p>
            <a:r>
              <a:rPr lang="en-US"/>
              <a:t>Click to edit Master title style</a:t>
            </a:r>
          </a:p>
        </p:txBody>
      </p:sp>
      <p:sp>
        <p:nvSpPr>
          <p:cNvPr id="4" name="TextBox 3">
            <a:extLst>
              <a:ext uri="{FF2B5EF4-FFF2-40B4-BE49-F238E27FC236}">
                <a16:creationId xmlns:a16="http://schemas.microsoft.com/office/drawing/2014/main" id="{3A484860-B7C8-63CB-6C1D-22A50F99ACF6}"/>
              </a:ext>
            </a:extLst>
          </p:cNvPr>
          <p:cNvSpPr txBox="1"/>
          <p:nvPr userDrawn="1"/>
        </p:nvSpPr>
        <p:spPr>
          <a:xfrm>
            <a:off x="963827" y="6561438"/>
            <a:ext cx="0" cy="0"/>
          </a:xfrm>
          <a:prstGeom prst="rect">
            <a:avLst/>
          </a:prstGeom>
          <a:noFill/>
        </p:spPr>
        <p:txBody>
          <a:bodyPr wrap="none" lIns="0" tIns="0" rIns="0" bIns="0" rtlCol="0">
            <a:noAutofit/>
          </a:bodyPr>
          <a:lstStyle/>
          <a:p>
            <a:pPr algn="l"/>
            <a:endParaRPr lang="en-US" sz="1600" err="1">
              <a:solidFill>
                <a:schemeClr val="tx2"/>
              </a:solidFill>
            </a:endParaRPr>
          </a:p>
        </p:txBody>
      </p:sp>
    </p:spTree>
    <p:extLst>
      <p:ext uri="{BB962C8B-B14F-4D97-AF65-F5344CB8AC3E}">
        <p14:creationId xmlns:p14="http://schemas.microsoft.com/office/powerpoint/2010/main" val="22841480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2 Takeaways Drink">
    <p:bg>
      <p:bgPr>
        <a:solidFill>
          <a:srgbClr val="145798"/>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D92DBAF2-7F04-EEB4-0E99-13B2CAF811B7}"/>
              </a:ext>
            </a:extLst>
          </p:cNvPr>
          <p:cNvSpPr>
            <a:spLocks noGrp="1"/>
          </p:cNvSpPr>
          <p:nvPr>
            <p:ph type="body" sz="quarter" idx="18"/>
          </p:nvPr>
        </p:nvSpPr>
        <p:spPr>
          <a:xfrm>
            <a:off x="6242613" y="1219200"/>
            <a:ext cx="5638800" cy="4419600"/>
          </a:xfrm>
          <a:prstGeom prst="roundRect">
            <a:avLst>
              <a:gd name="adj" fmla="val 2070"/>
            </a:avLst>
          </a:prstGeom>
          <a:solidFill>
            <a:srgbClr val="3680CE"/>
          </a:solidFill>
        </p:spPr>
        <p:txBody>
          <a:bodyPr anchor="ctr" anchorCtr="1"/>
          <a:lstStyle>
            <a:lvl1pPr>
              <a:defRPr sz="3200" b="1">
                <a:solidFill>
                  <a:schemeClr val="bg1"/>
                </a:solidFill>
                <a:latin typeface="+mn-lt"/>
              </a:defRPr>
            </a:lvl1pPr>
            <a:lvl2pPr marL="0" indent="0">
              <a:buNone/>
              <a:defRPr/>
            </a:lvl2pPr>
          </a:lstStyle>
          <a:p>
            <a:pPr lvl="0"/>
            <a:r>
              <a:rPr lang="en-US"/>
              <a:t>Click to edit Master text styles</a:t>
            </a:r>
          </a:p>
        </p:txBody>
      </p:sp>
      <p:sp>
        <p:nvSpPr>
          <p:cNvPr id="13" name="Text Placeholder 12">
            <a:extLst>
              <a:ext uri="{FF2B5EF4-FFF2-40B4-BE49-F238E27FC236}">
                <a16:creationId xmlns:a16="http://schemas.microsoft.com/office/drawing/2014/main" id="{E2407C83-F948-D687-213E-CC12FD27FA9E}"/>
              </a:ext>
            </a:extLst>
          </p:cNvPr>
          <p:cNvSpPr>
            <a:spLocks noGrp="1"/>
          </p:cNvSpPr>
          <p:nvPr>
            <p:ph type="body" sz="quarter" idx="16"/>
          </p:nvPr>
        </p:nvSpPr>
        <p:spPr>
          <a:xfrm>
            <a:off x="304800" y="1219200"/>
            <a:ext cx="5638800" cy="4419600"/>
          </a:xfrm>
          <a:prstGeom prst="roundRect">
            <a:avLst>
              <a:gd name="adj" fmla="val 2070"/>
            </a:avLst>
          </a:prstGeom>
          <a:solidFill>
            <a:srgbClr val="3680CE"/>
          </a:solidFill>
        </p:spPr>
        <p:txBody>
          <a:bodyPr anchor="ctr" anchorCtr="1"/>
          <a:lstStyle>
            <a:lvl1pPr>
              <a:defRPr sz="3200" b="1">
                <a:solidFill>
                  <a:schemeClr val="bg1"/>
                </a:solidFill>
                <a:latin typeface="+mn-lt"/>
              </a:defRPr>
            </a:lvl1pPr>
            <a:lvl2pPr marL="0" indent="0">
              <a:buNone/>
              <a:defRPr/>
            </a:lvl2pPr>
          </a:lstStyle>
          <a:p>
            <a:pPr lvl="0"/>
            <a:r>
              <a:rPr lang="en-US"/>
              <a:t>Click to edit Master text styles</a:t>
            </a:r>
          </a:p>
        </p:txBody>
      </p:sp>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rgbClr val="71A9E3"/>
                </a:solidFill>
                <a:latin typeface="+mn-lt"/>
              </a:defRPr>
            </a:lvl1pPr>
          </a:lstStyle>
          <a:p>
            <a:endParaRPr lang="en-US"/>
          </a:p>
        </p:txBody>
      </p:sp>
      <p:sp>
        <p:nvSpPr>
          <p:cNvPr id="2" name="TextBox 1">
            <a:extLst>
              <a:ext uri="{FF2B5EF4-FFF2-40B4-BE49-F238E27FC236}">
                <a16:creationId xmlns:a16="http://schemas.microsoft.com/office/drawing/2014/main" id="{B8B87FF8-D69A-1055-CC42-DEABC98D04B9}"/>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71A9E3"/>
                </a:solidFill>
                <a:latin typeface="+mn-lt"/>
              </a:rPr>
              <a:pPr algn="r"/>
              <a:t>‹#›</a:t>
            </a:fld>
            <a:endParaRPr lang="en-US" sz="1350">
              <a:solidFill>
                <a:srgbClr val="71A9E3"/>
              </a:solidFill>
              <a:latin typeface="+mn-lt"/>
            </a:endParaRPr>
          </a:p>
        </p:txBody>
      </p:sp>
      <p:sp>
        <p:nvSpPr>
          <p:cNvPr id="5" name="Text Placeholder 3">
            <a:extLst>
              <a:ext uri="{FF2B5EF4-FFF2-40B4-BE49-F238E27FC236}">
                <a16:creationId xmlns:a16="http://schemas.microsoft.com/office/drawing/2014/main" id="{49AE6B21-F576-FEC1-4079-603B4AB92DEE}"/>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71A9E3"/>
                </a:solidFill>
                <a:latin typeface="+mn-lt"/>
              </a:defRPr>
            </a:lvl1pPr>
          </a:lstStyle>
          <a:p>
            <a:pPr lvl="0"/>
            <a:r>
              <a:rPr lang="en-US"/>
              <a:t>Subtitle</a:t>
            </a:r>
          </a:p>
        </p:txBody>
      </p:sp>
      <p:sp>
        <p:nvSpPr>
          <p:cNvPr id="7" name="Title 1">
            <a:extLst>
              <a:ext uri="{FF2B5EF4-FFF2-40B4-BE49-F238E27FC236}">
                <a16:creationId xmlns:a16="http://schemas.microsoft.com/office/drawing/2014/main" id="{E74BD708-78CA-BD4B-1F5D-C41DD58C4183}"/>
              </a:ext>
            </a:extLst>
          </p:cNvPr>
          <p:cNvSpPr>
            <a:spLocks noGrp="1"/>
          </p:cNvSpPr>
          <p:nvPr>
            <p:ph type="title"/>
          </p:nvPr>
        </p:nvSpPr>
        <p:spPr>
          <a:xfrm>
            <a:off x="304799" y="248594"/>
            <a:ext cx="11582401" cy="475306"/>
          </a:xfrm>
        </p:spPr>
        <p:txBody>
          <a:bodyPr anchor="t" anchorCtr="0"/>
          <a:lstStyle>
            <a:lvl1pPr>
              <a:defRPr>
                <a:solidFill>
                  <a:srgbClr val="71A9E3"/>
                </a:solidFill>
              </a:defRPr>
            </a:lvl1pPr>
          </a:lstStyle>
          <a:p>
            <a:r>
              <a:rPr lang="en-US"/>
              <a:t>Click to edit Master title style</a:t>
            </a:r>
          </a:p>
        </p:txBody>
      </p:sp>
      <p:sp>
        <p:nvSpPr>
          <p:cNvPr id="6" name="TextBox 5">
            <a:extLst>
              <a:ext uri="{FF2B5EF4-FFF2-40B4-BE49-F238E27FC236}">
                <a16:creationId xmlns:a16="http://schemas.microsoft.com/office/drawing/2014/main" id="{5A72B886-E61E-7BB4-B0DD-DC2FF24EAF43}"/>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71A8E3"/>
                </a:solidFill>
                <a:latin typeface="+mn-lt"/>
              </a:rPr>
              <a:t>CONFIDENTIAL</a:t>
            </a:r>
          </a:p>
        </p:txBody>
      </p:sp>
    </p:spTree>
    <p:extLst>
      <p:ext uri="{BB962C8B-B14F-4D97-AF65-F5344CB8AC3E}">
        <p14:creationId xmlns:p14="http://schemas.microsoft.com/office/powerpoint/2010/main" val="42091826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2 Takeaways Drink">
    <p:bg>
      <p:bgPr>
        <a:solidFill>
          <a:srgbClr val="FBCB5B"/>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D92DBAF2-7F04-EEB4-0E99-13B2CAF811B7}"/>
              </a:ext>
            </a:extLst>
          </p:cNvPr>
          <p:cNvSpPr>
            <a:spLocks noGrp="1"/>
          </p:cNvSpPr>
          <p:nvPr>
            <p:ph type="body" sz="quarter" idx="18"/>
          </p:nvPr>
        </p:nvSpPr>
        <p:spPr>
          <a:xfrm>
            <a:off x="6242613" y="1219200"/>
            <a:ext cx="5638800" cy="4419600"/>
          </a:xfrm>
          <a:prstGeom prst="roundRect">
            <a:avLst>
              <a:gd name="adj" fmla="val 2070"/>
            </a:avLst>
          </a:prstGeom>
          <a:solidFill>
            <a:schemeClr val="accent6"/>
          </a:solidFill>
        </p:spPr>
        <p:txBody>
          <a:bodyPr anchor="ctr" anchorCtr="1"/>
          <a:lstStyle>
            <a:lvl1pPr>
              <a:defRPr sz="3200" b="1">
                <a:solidFill>
                  <a:schemeClr val="bg1"/>
                </a:solidFill>
                <a:latin typeface="+mn-lt"/>
              </a:defRPr>
            </a:lvl1pPr>
            <a:lvl2pPr marL="0" indent="0">
              <a:buNone/>
              <a:defRPr/>
            </a:lvl2pPr>
          </a:lstStyle>
          <a:p>
            <a:pPr lvl="0"/>
            <a:r>
              <a:rPr lang="en-US"/>
              <a:t>Click to edit Master text styles</a:t>
            </a:r>
          </a:p>
        </p:txBody>
      </p:sp>
      <p:sp>
        <p:nvSpPr>
          <p:cNvPr id="13" name="Text Placeholder 12">
            <a:extLst>
              <a:ext uri="{FF2B5EF4-FFF2-40B4-BE49-F238E27FC236}">
                <a16:creationId xmlns:a16="http://schemas.microsoft.com/office/drawing/2014/main" id="{E2407C83-F948-D687-213E-CC12FD27FA9E}"/>
              </a:ext>
            </a:extLst>
          </p:cNvPr>
          <p:cNvSpPr>
            <a:spLocks noGrp="1"/>
          </p:cNvSpPr>
          <p:nvPr>
            <p:ph type="body" sz="quarter" idx="16"/>
          </p:nvPr>
        </p:nvSpPr>
        <p:spPr>
          <a:xfrm>
            <a:off x="304800" y="1219200"/>
            <a:ext cx="5638800" cy="4419600"/>
          </a:xfrm>
          <a:prstGeom prst="roundRect">
            <a:avLst>
              <a:gd name="adj" fmla="val 2070"/>
            </a:avLst>
          </a:prstGeom>
          <a:solidFill>
            <a:schemeClr val="accent6"/>
          </a:solidFill>
        </p:spPr>
        <p:txBody>
          <a:bodyPr anchor="ctr" anchorCtr="1"/>
          <a:lstStyle>
            <a:lvl1pPr>
              <a:defRPr sz="3200" b="1">
                <a:solidFill>
                  <a:schemeClr val="bg1"/>
                </a:solidFill>
                <a:latin typeface="+mn-lt"/>
              </a:defRPr>
            </a:lvl1pPr>
            <a:lvl2pPr marL="0" indent="0">
              <a:buNone/>
              <a:defRPr/>
            </a:lvl2pPr>
          </a:lstStyle>
          <a:p>
            <a:pPr lvl="0"/>
            <a:r>
              <a:rPr lang="en-US"/>
              <a:t>Click to edit Master text styles</a:t>
            </a:r>
          </a:p>
        </p:txBody>
      </p:sp>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rgbClr val="C77307"/>
                </a:solidFill>
                <a:latin typeface="+mn-lt"/>
              </a:defRPr>
            </a:lvl1pPr>
          </a:lstStyle>
          <a:p>
            <a:endParaRPr lang="en-US"/>
          </a:p>
        </p:txBody>
      </p:sp>
      <p:sp>
        <p:nvSpPr>
          <p:cNvPr id="2" name="TextBox 1">
            <a:extLst>
              <a:ext uri="{FF2B5EF4-FFF2-40B4-BE49-F238E27FC236}">
                <a16:creationId xmlns:a16="http://schemas.microsoft.com/office/drawing/2014/main" id="{B8B87FF8-D69A-1055-CC42-DEABC98D04B9}"/>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C77307"/>
                </a:solidFill>
                <a:latin typeface="+mn-lt"/>
              </a:rPr>
              <a:pPr algn="r"/>
              <a:t>‹#›</a:t>
            </a:fld>
            <a:endParaRPr lang="en-US" sz="1350">
              <a:solidFill>
                <a:srgbClr val="C77307"/>
              </a:solidFill>
              <a:latin typeface="+mn-lt"/>
            </a:endParaRPr>
          </a:p>
        </p:txBody>
      </p:sp>
      <p:sp>
        <p:nvSpPr>
          <p:cNvPr id="5" name="Text Placeholder 3">
            <a:extLst>
              <a:ext uri="{FF2B5EF4-FFF2-40B4-BE49-F238E27FC236}">
                <a16:creationId xmlns:a16="http://schemas.microsoft.com/office/drawing/2014/main" id="{49AE6B21-F576-FEC1-4079-603B4AB92DEE}"/>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C77307"/>
                </a:solidFill>
                <a:latin typeface="+mn-lt"/>
              </a:defRPr>
            </a:lvl1pPr>
          </a:lstStyle>
          <a:p>
            <a:pPr lvl="0"/>
            <a:r>
              <a:rPr lang="en-US"/>
              <a:t>Subtitle</a:t>
            </a:r>
          </a:p>
        </p:txBody>
      </p:sp>
      <p:sp>
        <p:nvSpPr>
          <p:cNvPr id="7" name="Title 1">
            <a:extLst>
              <a:ext uri="{FF2B5EF4-FFF2-40B4-BE49-F238E27FC236}">
                <a16:creationId xmlns:a16="http://schemas.microsoft.com/office/drawing/2014/main" id="{E74BD708-78CA-BD4B-1F5D-C41DD58C4183}"/>
              </a:ext>
            </a:extLst>
          </p:cNvPr>
          <p:cNvSpPr>
            <a:spLocks noGrp="1"/>
          </p:cNvSpPr>
          <p:nvPr>
            <p:ph type="title"/>
          </p:nvPr>
        </p:nvSpPr>
        <p:spPr>
          <a:xfrm>
            <a:off x="304799" y="248594"/>
            <a:ext cx="11582401" cy="475306"/>
          </a:xfrm>
        </p:spPr>
        <p:txBody>
          <a:bodyPr anchor="t" anchorCtr="0"/>
          <a:lstStyle>
            <a:lvl1pPr>
              <a:defRPr>
                <a:solidFill>
                  <a:srgbClr val="C77307"/>
                </a:solidFill>
              </a:defRPr>
            </a:lvl1pPr>
          </a:lstStyle>
          <a:p>
            <a:r>
              <a:rPr lang="en-US"/>
              <a:t>Click to edit Master title style</a:t>
            </a:r>
          </a:p>
        </p:txBody>
      </p:sp>
      <p:sp>
        <p:nvSpPr>
          <p:cNvPr id="6" name="TextBox 5">
            <a:extLst>
              <a:ext uri="{FF2B5EF4-FFF2-40B4-BE49-F238E27FC236}">
                <a16:creationId xmlns:a16="http://schemas.microsoft.com/office/drawing/2014/main" id="{F8E60B6A-192B-3529-D749-1EF72AE9094E}"/>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C87307"/>
                </a:solidFill>
                <a:latin typeface="+mn-lt"/>
              </a:rPr>
              <a:t>CONFIDENTIAL</a:t>
            </a:r>
          </a:p>
        </p:txBody>
      </p:sp>
    </p:spTree>
    <p:extLst>
      <p:ext uri="{BB962C8B-B14F-4D97-AF65-F5344CB8AC3E}">
        <p14:creationId xmlns:p14="http://schemas.microsoft.com/office/powerpoint/2010/main" val="23658924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Takeaways Sustainability">
    <p:bg>
      <p:bgPr>
        <a:solidFill>
          <a:srgbClr val="2B660F"/>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rgbClr val="8DBE28"/>
                </a:solidFill>
                <a:latin typeface="+mn-lt"/>
              </a:defRPr>
            </a:lvl1pPr>
          </a:lstStyle>
          <a:p>
            <a:endParaRPr lang="en-US"/>
          </a:p>
        </p:txBody>
      </p:sp>
      <p:sp>
        <p:nvSpPr>
          <p:cNvPr id="2" name="TextBox 1">
            <a:extLst>
              <a:ext uri="{FF2B5EF4-FFF2-40B4-BE49-F238E27FC236}">
                <a16:creationId xmlns:a16="http://schemas.microsoft.com/office/drawing/2014/main" id="{B8B87FF8-D69A-1055-CC42-DEABC98D04B9}"/>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8DBE28"/>
                </a:solidFill>
                <a:latin typeface="+mn-lt"/>
              </a:rPr>
              <a:pPr algn="r"/>
              <a:t>‹#›</a:t>
            </a:fld>
            <a:endParaRPr lang="en-US" sz="1350">
              <a:solidFill>
                <a:srgbClr val="8DBE28"/>
              </a:solidFill>
              <a:latin typeface="+mn-lt"/>
            </a:endParaRPr>
          </a:p>
        </p:txBody>
      </p:sp>
      <p:sp>
        <p:nvSpPr>
          <p:cNvPr id="5" name="Text Placeholder 3">
            <a:extLst>
              <a:ext uri="{FF2B5EF4-FFF2-40B4-BE49-F238E27FC236}">
                <a16:creationId xmlns:a16="http://schemas.microsoft.com/office/drawing/2014/main" id="{AFCBFFC2-1D04-EF48-A388-95DB2B2160FE}"/>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8DBE28"/>
                </a:solidFill>
                <a:latin typeface="+mn-lt"/>
              </a:defRPr>
            </a:lvl1pPr>
          </a:lstStyle>
          <a:p>
            <a:pPr lvl="0"/>
            <a:r>
              <a:rPr lang="en-US"/>
              <a:t>Subtitle</a:t>
            </a:r>
          </a:p>
        </p:txBody>
      </p:sp>
      <p:sp>
        <p:nvSpPr>
          <p:cNvPr id="7" name="Title 1">
            <a:extLst>
              <a:ext uri="{FF2B5EF4-FFF2-40B4-BE49-F238E27FC236}">
                <a16:creationId xmlns:a16="http://schemas.microsoft.com/office/drawing/2014/main" id="{BB3D484A-938C-B017-C04F-A83D0A578011}"/>
              </a:ext>
            </a:extLst>
          </p:cNvPr>
          <p:cNvSpPr>
            <a:spLocks noGrp="1"/>
          </p:cNvSpPr>
          <p:nvPr>
            <p:ph type="title"/>
          </p:nvPr>
        </p:nvSpPr>
        <p:spPr>
          <a:xfrm>
            <a:off x="304799" y="248594"/>
            <a:ext cx="11582401" cy="475306"/>
          </a:xfrm>
        </p:spPr>
        <p:txBody>
          <a:bodyPr anchor="t" anchorCtr="0"/>
          <a:lstStyle>
            <a:lvl1pPr>
              <a:defRPr>
                <a:solidFill>
                  <a:srgbClr val="8DBE28"/>
                </a:solidFill>
              </a:defRPr>
            </a:lvl1pPr>
          </a:lstStyle>
          <a:p>
            <a:r>
              <a:rPr lang="en-US"/>
              <a:t>Click to edit Master title style</a:t>
            </a:r>
          </a:p>
        </p:txBody>
      </p:sp>
      <p:sp>
        <p:nvSpPr>
          <p:cNvPr id="9" name="Text Placeholder 12">
            <a:extLst>
              <a:ext uri="{FF2B5EF4-FFF2-40B4-BE49-F238E27FC236}">
                <a16:creationId xmlns:a16="http://schemas.microsoft.com/office/drawing/2014/main" id="{49819057-E5D7-F5B5-80B8-9D7ACF1BA54B}"/>
              </a:ext>
            </a:extLst>
          </p:cNvPr>
          <p:cNvSpPr>
            <a:spLocks noGrp="1"/>
          </p:cNvSpPr>
          <p:nvPr>
            <p:ph type="body" sz="quarter" idx="18"/>
          </p:nvPr>
        </p:nvSpPr>
        <p:spPr>
          <a:xfrm>
            <a:off x="6242613" y="1219200"/>
            <a:ext cx="5638800" cy="4419600"/>
          </a:xfrm>
          <a:prstGeom prst="roundRect">
            <a:avLst>
              <a:gd name="adj" fmla="val 2070"/>
            </a:avLst>
          </a:prstGeom>
          <a:solidFill>
            <a:srgbClr val="5D910D"/>
          </a:solidFill>
        </p:spPr>
        <p:txBody>
          <a:bodyPr anchor="ctr" anchorCtr="1"/>
          <a:lstStyle>
            <a:lvl1pPr>
              <a:defRPr sz="3200" b="1">
                <a:solidFill>
                  <a:schemeClr val="bg1"/>
                </a:solidFill>
                <a:latin typeface="+mn-lt"/>
              </a:defRPr>
            </a:lvl1pPr>
            <a:lvl2pPr marL="0" indent="0">
              <a:buNone/>
              <a:defRPr/>
            </a:lvl2pPr>
          </a:lstStyle>
          <a:p>
            <a:pPr lvl="0"/>
            <a:r>
              <a:rPr lang="en-US"/>
              <a:t>Click to edit Master text styles</a:t>
            </a:r>
          </a:p>
        </p:txBody>
      </p:sp>
      <p:sp>
        <p:nvSpPr>
          <p:cNvPr id="10" name="Text Placeholder 12">
            <a:extLst>
              <a:ext uri="{FF2B5EF4-FFF2-40B4-BE49-F238E27FC236}">
                <a16:creationId xmlns:a16="http://schemas.microsoft.com/office/drawing/2014/main" id="{CD7C8C64-7DA7-695D-77FD-154A303646C0}"/>
              </a:ext>
            </a:extLst>
          </p:cNvPr>
          <p:cNvSpPr>
            <a:spLocks noGrp="1"/>
          </p:cNvSpPr>
          <p:nvPr>
            <p:ph type="body" sz="quarter" idx="16"/>
          </p:nvPr>
        </p:nvSpPr>
        <p:spPr>
          <a:xfrm>
            <a:off x="304800" y="1219200"/>
            <a:ext cx="5638800" cy="4419600"/>
          </a:xfrm>
          <a:prstGeom prst="roundRect">
            <a:avLst>
              <a:gd name="adj" fmla="val 2070"/>
            </a:avLst>
          </a:prstGeom>
          <a:solidFill>
            <a:srgbClr val="5D910D"/>
          </a:solidFill>
        </p:spPr>
        <p:txBody>
          <a:bodyPr anchor="ctr" anchorCtr="1"/>
          <a:lstStyle>
            <a:lvl1pPr>
              <a:defRPr sz="3200" b="1">
                <a:solidFill>
                  <a:schemeClr val="bg1"/>
                </a:solidFill>
                <a:latin typeface="+mn-lt"/>
              </a:defRPr>
            </a:lvl1pPr>
            <a:lvl2pPr marL="0" indent="0">
              <a:buNone/>
              <a:defRPr/>
            </a:lvl2pPr>
          </a:lstStyle>
          <a:p>
            <a:pPr lvl="0"/>
            <a:r>
              <a:rPr lang="en-US"/>
              <a:t>Click to edit Master text styles</a:t>
            </a:r>
          </a:p>
        </p:txBody>
      </p:sp>
      <p:sp>
        <p:nvSpPr>
          <p:cNvPr id="6" name="TextBox 5">
            <a:extLst>
              <a:ext uri="{FF2B5EF4-FFF2-40B4-BE49-F238E27FC236}">
                <a16:creationId xmlns:a16="http://schemas.microsoft.com/office/drawing/2014/main" id="{00528AFB-3CA6-BE65-81A7-B0D1C0919380}"/>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8DBF28"/>
                </a:solidFill>
                <a:latin typeface="+mn-lt"/>
              </a:rPr>
              <a:t>CONFIDENTIAL</a:t>
            </a:r>
          </a:p>
        </p:txBody>
      </p:sp>
    </p:spTree>
    <p:extLst>
      <p:ext uri="{BB962C8B-B14F-4D97-AF65-F5344CB8AC3E}">
        <p14:creationId xmlns:p14="http://schemas.microsoft.com/office/powerpoint/2010/main" val="4911907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3 Takeaways Drink">
    <p:bg>
      <p:bgPr>
        <a:solidFill>
          <a:srgbClr val="F7F5F3"/>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E2407C83-F948-D687-213E-CC12FD27FA9E}"/>
              </a:ext>
            </a:extLst>
          </p:cNvPr>
          <p:cNvSpPr>
            <a:spLocks noGrp="1"/>
          </p:cNvSpPr>
          <p:nvPr>
            <p:ph type="body" sz="quarter" idx="16"/>
          </p:nvPr>
        </p:nvSpPr>
        <p:spPr>
          <a:xfrm>
            <a:off x="304800" y="1219200"/>
            <a:ext cx="3657595" cy="4419600"/>
          </a:xfrm>
          <a:prstGeom prst="roundRect">
            <a:avLst>
              <a:gd name="adj" fmla="val 2643"/>
            </a:avLst>
          </a:prstGeom>
          <a:solidFill>
            <a:schemeClr val="accent6"/>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rgbClr val="2B660F"/>
                </a:solidFill>
                <a:latin typeface="+mn-lt"/>
              </a:defRPr>
            </a:lvl1pPr>
          </a:lstStyle>
          <a:p>
            <a:endParaRPr lang="en-US"/>
          </a:p>
        </p:txBody>
      </p:sp>
      <p:sp>
        <p:nvSpPr>
          <p:cNvPr id="5" name="Text Placeholder 3">
            <a:extLst>
              <a:ext uri="{FF2B5EF4-FFF2-40B4-BE49-F238E27FC236}">
                <a16:creationId xmlns:a16="http://schemas.microsoft.com/office/drawing/2014/main" id="{0AFD69A1-B956-94DD-F040-BB70AF15994C}"/>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2B660F"/>
                </a:solidFill>
                <a:latin typeface="+mn-lt"/>
              </a:defRPr>
            </a:lvl1pPr>
          </a:lstStyle>
          <a:p>
            <a:pPr lvl="0"/>
            <a:r>
              <a:rPr lang="en-US"/>
              <a:t>Subtitle</a:t>
            </a:r>
          </a:p>
        </p:txBody>
      </p:sp>
      <p:sp>
        <p:nvSpPr>
          <p:cNvPr id="7" name="Title 1">
            <a:extLst>
              <a:ext uri="{FF2B5EF4-FFF2-40B4-BE49-F238E27FC236}">
                <a16:creationId xmlns:a16="http://schemas.microsoft.com/office/drawing/2014/main" id="{C335125E-6F07-0923-0A24-149A306C0764}"/>
              </a:ext>
            </a:extLst>
          </p:cNvPr>
          <p:cNvSpPr>
            <a:spLocks noGrp="1"/>
          </p:cNvSpPr>
          <p:nvPr>
            <p:ph type="title"/>
          </p:nvPr>
        </p:nvSpPr>
        <p:spPr>
          <a:xfrm>
            <a:off x="304799" y="248594"/>
            <a:ext cx="11582401" cy="475306"/>
          </a:xfrm>
        </p:spPr>
        <p:txBody>
          <a:bodyPr anchor="t" anchorCtr="0"/>
          <a:lstStyle>
            <a:lvl1pPr>
              <a:defRPr>
                <a:solidFill>
                  <a:srgbClr val="5D910D"/>
                </a:solidFill>
              </a:defRPr>
            </a:lvl1pPr>
          </a:lstStyle>
          <a:p>
            <a:r>
              <a:rPr lang="en-US"/>
              <a:t>Click to edit Master title style</a:t>
            </a:r>
          </a:p>
        </p:txBody>
      </p:sp>
      <p:sp>
        <p:nvSpPr>
          <p:cNvPr id="14" name="Text Placeholder 12">
            <a:extLst>
              <a:ext uri="{FF2B5EF4-FFF2-40B4-BE49-F238E27FC236}">
                <a16:creationId xmlns:a16="http://schemas.microsoft.com/office/drawing/2014/main" id="{950AA3F9-21A5-E27D-8950-EB829485AA0A}"/>
              </a:ext>
            </a:extLst>
          </p:cNvPr>
          <p:cNvSpPr>
            <a:spLocks noGrp="1"/>
          </p:cNvSpPr>
          <p:nvPr>
            <p:ph type="body" sz="quarter" idx="19"/>
          </p:nvPr>
        </p:nvSpPr>
        <p:spPr>
          <a:xfrm>
            <a:off x="4267202" y="1219200"/>
            <a:ext cx="3657595" cy="4419600"/>
          </a:xfrm>
          <a:prstGeom prst="roundRect">
            <a:avLst>
              <a:gd name="adj" fmla="val 2643"/>
            </a:avLst>
          </a:prstGeom>
          <a:solidFill>
            <a:srgbClr val="3680CE"/>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
        <p:nvSpPr>
          <p:cNvPr id="15" name="Text Placeholder 12">
            <a:extLst>
              <a:ext uri="{FF2B5EF4-FFF2-40B4-BE49-F238E27FC236}">
                <a16:creationId xmlns:a16="http://schemas.microsoft.com/office/drawing/2014/main" id="{99C0A931-72BC-0356-B06E-B975330614DF}"/>
              </a:ext>
            </a:extLst>
          </p:cNvPr>
          <p:cNvSpPr>
            <a:spLocks noGrp="1"/>
          </p:cNvSpPr>
          <p:nvPr>
            <p:ph type="body" sz="quarter" idx="20"/>
          </p:nvPr>
        </p:nvSpPr>
        <p:spPr>
          <a:xfrm>
            <a:off x="8229603" y="1219200"/>
            <a:ext cx="3657595" cy="4419600"/>
          </a:xfrm>
          <a:prstGeom prst="roundRect">
            <a:avLst>
              <a:gd name="adj" fmla="val 2643"/>
            </a:avLst>
          </a:prstGeom>
          <a:solidFill>
            <a:srgbClr val="5D910D"/>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Tree>
    <p:extLst>
      <p:ext uri="{BB962C8B-B14F-4D97-AF65-F5344CB8AC3E}">
        <p14:creationId xmlns:p14="http://schemas.microsoft.com/office/powerpoint/2010/main" val="412592074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3 Takeaways Drink">
    <p:bg>
      <p:bgPr>
        <a:solidFill>
          <a:srgbClr val="145798"/>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rgbClr val="71A9E3"/>
                </a:solidFill>
                <a:latin typeface="+mn-lt"/>
              </a:defRPr>
            </a:lvl1pPr>
          </a:lstStyle>
          <a:p>
            <a:endParaRPr lang="en-US"/>
          </a:p>
        </p:txBody>
      </p:sp>
      <p:sp>
        <p:nvSpPr>
          <p:cNvPr id="2" name="TextBox 1">
            <a:extLst>
              <a:ext uri="{FF2B5EF4-FFF2-40B4-BE49-F238E27FC236}">
                <a16:creationId xmlns:a16="http://schemas.microsoft.com/office/drawing/2014/main" id="{B8B87FF8-D69A-1055-CC42-DEABC98D04B9}"/>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71A9E3"/>
                </a:solidFill>
                <a:latin typeface="+mn-lt"/>
              </a:rPr>
              <a:pPr algn="r"/>
              <a:t>‹#›</a:t>
            </a:fld>
            <a:endParaRPr lang="en-US" sz="1350">
              <a:solidFill>
                <a:srgbClr val="71A9E3"/>
              </a:solidFill>
              <a:latin typeface="+mn-lt"/>
            </a:endParaRPr>
          </a:p>
        </p:txBody>
      </p:sp>
      <p:sp>
        <p:nvSpPr>
          <p:cNvPr id="5" name="Text Placeholder 3">
            <a:extLst>
              <a:ext uri="{FF2B5EF4-FFF2-40B4-BE49-F238E27FC236}">
                <a16:creationId xmlns:a16="http://schemas.microsoft.com/office/drawing/2014/main" id="{0AFD69A1-B956-94DD-F040-BB70AF15994C}"/>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71A9E3"/>
                </a:solidFill>
                <a:latin typeface="+mn-lt"/>
              </a:defRPr>
            </a:lvl1pPr>
          </a:lstStyle>
          <a:p>
            <a:pPr lvl="0"/>
            <a:r>
              <a:rPr lang="en-US"/>
              <a:t>Subtitle</a:t>
            </a:r>
          </a:p>
        </p:txBody>
      </p:sp>
      <p:sp>
        <p:nvSpPr>
          <p:cNvPr id="7" name="Title 1">
            <a:extLst>
              <a:ext uri="{FF2B5EF4-FFF2-40B4-BE49-F238E27FC236}">
                <a16:creationId xmlns:a16="http://schemas.microsoft.com/office/drawing/2014/main" id="{C335125E-6F07-0923-0A24-149A306C0764}"/>
              </a:ext>
            </a:extLst>
          </p:cNvPr>
          <p:cNvSpPr>
            <a:spLocks noGrp="1"/>
          </p:cNvSpPr>
          <p:nvPr>
            <p:ph type="title"/>
          </p:nvPr>
        </p:nvSpPr>
        <p:spPr>
          <a:xfrm>
            <a:off x="304799" y="248594"/>
            <a:ext cx="11582401" cy="475306"/>
          </a:xfrm>
        </p:spPr>
        <p:txBody>
          <a:bodyPr anchor="t" anchorCtr="0"/>
          <a:lstStyle>
            <a:lvl1pPr>
              <a:defRPr>
                <a:solidFill>
                  <a:srgbClr val="71A9E3"/>
                </a:solidFill>
              </a:defRPr>
            </a:lvl1pPr>
          </a:lstStyle>
          <a:p>
            <a:r>
              <a:rPr lang="en-US"/>
              <a:t>Click to edit Master title style</a:t>
            </a:r>
          </a:p>
        </p:txBody>
      </p:sp>
      <p:sp>
        <p:nvSpPr>
          <p:cNvPr id="6" name="Text Placeholder 12">
            <a:extLst>
              <a:ext uri="{FF2B5EF4-FFF2-40B4-BE49-F238E27FC236}">
                <a16:creationId xmlns:a16="http://schemas.microsoft.com/office/drawing/2014/main" id="{6EB00219-BEBD-5C89-B7A2-8BF2924CA03F}"/>
              </a:ext>
            </a:extLst>
          </p:cNvPr>
          <p:cNvSpPr>
            <a:spLocks noGrp="1"/>
          </p:cNvSpPr>
          <p:nvPr>
            <p:ph type="body" sz="quarter" idx="16"/>
          </p:nvPr>
        </p:nvSpPr>
        <p:spPr>
          <a:xfrm>
            <a:off x="304800" y="1219200"/>
            <a:ext cx="3657595" cy="4419600"/>
          </a:xfrm>
          <a:prstGeom prst="roundRect">
            <a:avLst>
              <a:gd name="adj" fmla="val 2643"/>
            </a:avLst>
          </a:prstGeom>
          <a:solidFill>
            <a:srgbClr val="3680CE"/>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
        <p:nvSpPr>
          <p:cNvPr id="8" name="Text Placeholder 12">
            <a:extLst>
              <a:ext uri="{FF2B5EF4-FFF2-40B4-BE49-F238E27FC236}">
                <a16:creationId xmlns:a16="http://schemas.microsoft.com/office/drawing/2014/main" id="{24670910-9A81-2D2D-9703-E4C8215326B9}"/>
              </a:ext>
            </a:extLst>
          </p:cNvPr>
          <p:cNvSpPr>
            <a:spLocks noGrp="1"/>
          </p:cNvSpPr>
          <p:nvPr>
            <p:ph type="body" sz="quarter" idx="19"/>
          </p:nvPr>
        </p:nvSpPr>
        <p:spPr>
          <a:xfrm>
            <a:off x="4267202" y="1219200"/>
            <a:ext cx="3657595" cy="4419600"/>
          </a:xfrm>
          <a:prstGeom prst="roundRect">
            <a:avLst>
              <a:gd name="adj" fmla="val 2643"/>
            </a:avLst>
          </a:prstGeom>
          <a:solidFill>
            <a:srgbClr val="3680CE"/>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
        <p:nvSpPr>
          <p:cNvPr id="9" name="Text Placeholder 12">
            <a:extLst>
              <a:ext uri="{FF2B5EF4-FFF2-40B4-BE49-F238E27FC236}">
                <a16:creationId xmlns:a16="http://schemas.microsoft.com/office/drawing/2014/main" id="{25B92538-B221-62A4-867D-B0ABFAAFF5F8}"/>
              </a:ext>
            </a:extLst>
          </p:cNvPr>
          <p:cNvSpPr>
            <a:spLocks noGrp="1"/>
          </p:cNvSpPr>
          <p:nvPr>
            <p:ph type="body" sz="quarter" idx="20"/>
          </p:nvPr>
        </p:nvSpPr>
        <p:spPr>
          <a:xfrm>
            <a:off x="8229603" y="1219200"/>
            <a:ext cx="3657595" cy="4419600"/>
          </a:xfrm>
          <a:prstGeom prst="roundRect">
            <a:avLst>
              <a:gd name="adj" fmla="val 2643"/>
            </a:avLst>
          </a:prstGeom>
          <a:solidFill>
            <a:srgbClr val="3680CE"/>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
        <p:nvSpPr>
          <p:cNvPr id="10" name="TextBox 9">
            <a:extLst>
              <a:ext uri="{FF2B5EF4-FFF2-40B4-BE49-F238E27FC236}">
                <a16:creationId xmlns:a16="http://schemas.microsoft.com/office/drawing/2014/main" id="{CD52EE75-7A55-5193-C356-31AD2386985E}"/>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71A8E3"/>
                </a:solidFill>
                <a:latin typeface="+mn-lt"/>
              </a:rPr>
              <a:t>CONFIDENTIAL</a:t>
            </a:r>
          </a:p>
        </p:txBody>
      </p:sp>
    </p:spTree>
    <p:extLst>
      <p:ext uri="{BB962C8B-B14F-4D97-AF65-F5344CB8AC3E}">
        <p14:creationId xmlns:p14="http://schemas.microsoft.com/office/powerpoint/2010/main" val="35499215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3 Takeaways Food">
    <p:bg>
      <p:bgPr>
        <a:solidFill>
          <a:srgbClr val="FACB5B"/>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rgbClr val="C77307"/>
                </a:solidFill>
                <a:latin typeface="+mn-lt"/>
              </a:defRPr>
            </a:lvl1pPr>
          </a:lstStyle>
          <a:p>
            <a:endParaRPr lang="en-US"/>
          </a:p>
        </p:txBody>
      </p:sp>
      <p:sp>
        <p:nvSpPr>
          <p:cNvPr id="2" name="TextBox 1">
            <a:extLst>
              <a:ext uri="{FF2B5EF4-FFF2-40B4-BE49-F238E27FC236}">
                <a16:creationId xmlns:a16="http://schemas.microsoft.com/office/drawing/2014/main" id="{B8B87FF8-D69A-1055-CC42-DEABC98D04B9}"/>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C77307"/>
                </a:solidFill>
                <a:latin typeface="+mn-lt"/>
              </a:rPr>
              <a:pPr algn="r"/>
              <a:t>‹#›</a:t>
            </a:fld>
            <a:endParaRPr lang="en-US" sz="1350">
              <a:solidFill>
                <a:srgbClr val="C77307"/>
              </a:solidFill>
              <a:latin typeface="+mn-lt"/>
            </a:endParaRPr>
          </a:p>
        </p:txBody>
      </p:sp>
      <p:sp>
        <p:nvSpPr>
          <p:cNvPr id="5" name="Text Placeholder 3">
            <a:extLst>
              <a:ext uri="{FF2B5EF4-FFF2-40B4-BE49-F238E27FC236}">
                <a16:creationId xmlns:a16="http://schemas.microsoft.com/office/drawing/2014/main" id="{AA9D29EE-A3C0-3200-A5BC-DB78A9C5B049}"/>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C77307"/>
                </a:solidFill>
                <a:latin typeface="+mn-lt"/>
              </a:defRPr>
            </a:lvl1pPr>
          </a:lstStyle>
          <a:p>
            <a:pPr lvl="0"/>
            <a:r>
              <a:rPr lang="en-US"/>
              <a:t>Subtitle</a:t>
            </a:r>
          </a:p>
        </p:txBody>
      </p:sp>
      <p:sp>
        <p:nvSpPr>
          <p:cNvPr id="7" name="Title 1">
            <a:extLst>
              <a:ext uri="{FF2B5EF4-FFF2-40B4-BE49-F238E27FC236}">
                <a16:creationId xmlns:a16="http://schemas.microsoft.com/office/drawing/2014/main" id="{314A8199-D7C3-8C1A-9917-6F4FFF77CC32}"/>
              </a:ext>
            </a:extLst>
          </p:cNvPr>
          <p:cNvSpPr>
            <a:spLocks noGrp="1"/>
          </p:cNvSpPr>
          <p:nvPr>
            <p:ph type="title"/>
          </p:nvPr>
        </p:nvSpPr>
        <p:spPr>
          <a:xfrm>
            <a:off x="304799" y="248594"/>
            <a:ext cx="11582401" cy="475306"/>
          </a:xfrm>
        </p:spPr>
        <p:txBody>
          <a:bodyPr anchor="t" anchorCtr="0"/>
          <a:lstStyle>
            <a:lvl1pPr>
              <a:defRPr>
                <a:solidFill>
                  <a:srgbClr val="C77307"/>
                </a:solidFill>
              </a:defRPr>
            </a:lvl1pPr>
          </a:lstStyle>
          <a:p>
            <a:r>
              <a:rPr lang="en-US"/>
              <a:t>Click to edit Master title style</a:t>
            </a:r>
          </a:p>
        </p:txBody>
      </p:sp>
      <p:sp>
        <p:nvSpPr>
          <p:cNvPr id="6" name="Text Placeholder 12">
            <a:extLst>
              <a:ext uri="{FF2B5EF4-FFF2-40B4-BE49-F238E27FC236}">
                <a16:creationId xmlns:a16="http://schemas.microsoft.com/office/drawing/2014/main" id="{36CBAC9C-3270-8C3D-55F7-B20DEA5AB35F}"/>
              </a:ext>
            </a:extLst>
          </p:cNvPr>
          <p:cNvSpPr>
            <a:spLocks noGrp="1"/>
          </p:cNvSpPr>
          <p:nvPr>
            <p:ph type="body" sz="quarter" idx="16"/>
          </p:nvPr>
        </p:nvSpPr>
        <p:spPr>
          <a:xfrm>
            <a:off x="304800" y="1219200"/>
            <a:ext cx="3657595" cy="4419600"/>
          </a:xfrm>
          <a:prstGeom prst="roundRect">
            <a:avLst>
              <a:gd name="adj" fmla="val 2643"/>
            </a:avLst>
          </a:prstGeom>
          <a:solidFill>
            <a:schemeClr val="accent6"/>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
        <p:nvSpPr>
          <p:cNvPr id="8" name="Text Placeholder 12">
            <a:extLst>
              <a:ext uri="{FF2B5EF4-FFF2-40B4-BE49-F238E27FC236}">
                <a16:creationId xmlns:a16="http://schemas.microsoft.com/office/drawing/2014/main" id="{345DEAD8-0715-5FF7-F4B8-BBD1F23C74B1}"/>
              </a:ext>
            </a:extLst>
          </p:cNvPr>
          <p:cNvSpPr>
            <a:spLocks noGrp="1"/>
          </p:cNvSpPr>
          <p:nvPr>
            <p:ph type="body" sz="quarter" idx="19"/>
          </p:nvPr>
        </p:nvSpPr>
        <p:spPr>
          <a:xfrm>
            <a:off x="4267202" y="1219200"/>
            <a:ext cx="3657595" cy="4419600"/>
          </a:xfrm>
          <a:prstGeom prst="roundRect">
            <a:avLst>
              <a:gd name="adj" fmla="val 2643"/>
            </a:avLst>
          </a:prstGeom>
          <a:solidFill>
            <a:schemeClr val="accent6"/>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
        <p:nvSpPr>
          <p:cNvPr id="9" name="Text Placeholder 12">
            <a:extLst>
              <a:ext uri="{FF2B5EF4-FFF2-40B4-BE49-F238E27FC236}">
                <a16:creationId xmlns:a16="http://schemas.microsoft.com/office/drawing/2014/main" id="{2D7025DC-7B04-F2E8-D156-8564266B8BA4}"/>
              </a:ext>
            </a:extLst>
          </p:cNvPr>
          <p:cNvSpPr>
            <a:spLocks noGrp="1"/>
          </p:cNvSpPr>
          <p:nvPr>
            <p:ph type="body" sz="quarter" idx="20"/>
          </p:nvPr>
        </p:nvSpPr>
        <p:spPr>
          <a:xfrm>
            <a:off x="8229603" y="1219200"/>
            <a:ext cx="3657595" cy="4419600"/>
          </a:xfrm>
          <a:prstGeom prst="roundRect">
            <a:avLst>
              <a:gd name="adj" fmla="val 2643"/>
            </a:avLst>
          </a:prstGeom>
          <a:solidFill>
            <a:schemeClr val="accent6"/>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
        <p:nvSpPr>
          <p:cNvPr id="10" name="TextBox 9">
            <a:extLst>
              <a:ext uri="{FF2B5EF4-FFF2-40B4-BE49-F238E27FC236}">
                <a16:creationId xmlns:a16="http://schemas.microsoft.com/office/drawing/2014/main" id="{4AD77FFD-F9B9-3CCA-A145-F23B5D2C2FAC}"/>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C87307"/>
                </a:solidFill>
                <a:latin typeface="+mn-lt"/>
              </a:rPr>
              <a:t>CONFIDENTIAL</a:t>
            </a:r>
          </a:p>
        </p:txBody>
      </p:sp>
    </p:spTree>
    <p:extLst>
      <p:ext uri="{BB962C8B-B14F-4D97-AF65-F5344CB8AC3E}">
        <p14:creationId xmlns:p14="http://schemas.microsoft.com/office/powerpoint/2010/main" val="1945866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B0F0A3E-BBA4-43B8-A931-0C78BD8D8F4A}"/>
              </a:ext>
            </a:extLst>
          </p:cNvPr>
          <p:cNvSpPr>
            <a:spLocks noGrp="1"/>
          </p:cNvSpPr>
          <p:nvPr>
            <p:ph sz="quarter" idx="10"/>
          </p:nvPr>
        </p:nvSpPr>
        <p:spPr>
          <a:xfrm>
            <a:off x="304800" y="1219201"/>
            <a:ext cx="11582400" cy="4419600"/>
          </a:xfrm>
        </p:spPr>
        <p:txBody>
          <a:bodyPr/>
          <a:lstStyle>
            <a:lvl1pPr>
              <a:defRPr>
                <a:solidFill>
                  <a:srgbClr val="2B660F"/>
                </a:solidFill>
                <a:latin typeface="+mn-lt"/>
              </a:defRPr>
            </a:lvl1pPr>
            <a:lvl2pPr>
              <a:defRPr>
                <a:solidFill>
                  <a:srgbClr val="2B660F"/>
                </a:solidFill>
                <a:latin typeface="+mn-lt"/>
              </a:defRPr>
            </a:lvl2pPr>
            <a:lvl3pPr>
              <a:defRPr sz="1400">
                <a:solidFill>
                  <a:srgbClr val="2B660F"/>
                </a:solidFill>
                <a:latin typeface="+mn-lt"/>
              </a:defRPr>
            </a:lvl3pPr>
            <a:lvl4pPr>
              <a:defRPr sz="1400">
                <a:solidFill>
                  <a:srgbClr val="2B660F"/>
                </a:solidFill>
                <a:latin typeface="+mn-lt"/>
              </a:defRPr>
            </a:lvl4pPr>
            <a:lvl5pPr>
              <a:defRPr sz="1400">
                <a:solidFill>
                  <a:srgbClr val="2B660F"/>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6D1A30F7-982D-44C8-8697-03EE0B2E0FBB}"/>
              </a:ext>
            </a:extLst>
          </p:cNvPr>
          <p:cNvSpPr>
            <a:spLocks noGrp="1"/>
          </p:cNvSpPr>
          <p:nvPr>
            <p:ph type="ftr" sz="quarter" idx="11"/>
          </p:nvPr>
        </p:nvSpPr>
        <p:spPr/>
        <p:txBody>
          <a:bodyPr/>
          <a:lstStyle>
            <a:lvl1pPr>
              <a:defRPr>
                <a:latin typeface="+mn-lt"/>
              </a:defRPr>
            </a:lvl1pPr>
          </a:lstStyle>
          <a:p>
            <a:endParaRPr lang="en-US"/>
          </a:p>
        </p:txBody>
      </p:sp>
      <p:sp>
        <p:nvSpPr>
          <p:cNvPr id="2" name="Title 1">
            <a:extLst>
              <a:ext uri="{FF2B5EF4-FFF2-40B4-BE49-F238E27FC236}">
                <a16:creationId xmlns:a16="http://schemas.microsoft.com/office/drawing/2014/main" id="{BEC28285-F5AC-8A3D-6643-900F66675AE2}"/>
              </a:ext>
            </a:extLst>
          </p:cNvPr>
          <p:cNvSpPr>
            <a:spLocks noGrp="1"/>
          </p:cNvSpPr>
          <p:nvPr>
            <p:ph type="title"/>
          </p:nvPr>
        </p:nvSpPr>
        <p:spPr/>
        <p:txBody>
          <a:bodyPr/>
          <a:lstStyle>
            <a:lvl1pPr>
              <a:defRPr>
                <a:solidFill>
                  <a:srgbClr val="5D910D"/>
                </a:solidFill>
              </a:defRPr>
            </a:lvl1pPr>
          </a:lstStyle>
          <a:p>
            <a:r>
              <a:rPr lang="en-US"/>
              <a:t>Click to edit Master title style</a:t>
            </a:r>
          </a:p>
        </p:txBody>
      </p:sp>
      <p:sp>
        <p:nvSpPr>
          <p:cNvPr id="5" name="TextBox 4">
            <a:extLst>
              <a:ext uri="{FF2B5EF4-FFF2-40B4-BE49-F238E27FC236}">
                <a16:creationId xmlns:a16="http://schemas.microsoft.com/office/drawing/2014/main" id="{E95E28AC-C348-EE03-938F-68D9895D527D}"/>
              </a:ext>
            </a:extLst>
          </p:cNvPr>
          <p:cNvSpPr txBox="1"/>
          <p:nvPr userDrawn="1"/>
        </p:nvSpPr>
        <p:spPr>
          <a:xfrm>
            <a:off x="815009" y="6579704"/>
            <a:ext cx="0" cy="0"/>
          </a:xfrm>
          <a:prstGeom prst="rect">
            <a:avLst/>
          </a:prstGeom>
          <a:noFill/>
        </p:spPr>
        <p:txBody>
          <a:bodyPr wrap="none" lIns="0" tIns="0" rIns="0" bIns="0" rtlCol="0">
            <a:noAutofit/>
          </a:bodyPr>
          <a:lstStyle/>
          <a:p>
            <a:pPr algn="l"/>
            <a:endParaRPr lang="en-US" sz="1600">
              <a:solidFill>
                <a:schemeClr val="tx2"/>
              </a:solidFill>
              <a:latin typeface="+mn-lt"/>
            </a:endParaRPr>
          </a:p>
        </p:txBody>
      </p:sp>
      <p:sp>
        <p:nvSpPr>
          <p:cNvPr id="6" name="TextBox 5">
            <a:extLst>
              <a:ext uri="{FF2B5EF4-FFF2-40B4-BE49-F238E27FC236}">
                <a16:creationId xmlns:a16="http://schemas.microsoft.com/office/drawing/2014/main" id="{D90E1989-DA1C-8B6E-AF70-60EC5F03F119}"/>
              </a:ext>
            </a:extLst>
          </p:cNvPr>
          <p:cNvSpPr txBox="1"/>
          <p:nvPr userDrawn="1"/>
        </p:nvSpPr>
        <p:spPr>
          <a:xfrm>
            <a:off x="1013254" y="6573795"/>
            <a:ext cx="0" cy="0"/>
          </a:xfrm>
          <a:prstGeom prst="rect">
            <a:avLst/>
          </a:prstGeom>
          <a:noFill/>
        </p:spPr>
        <p:txBody>
          <a:bodyPr wrap="none" lIns="0" tIns="0" rIns="0" bIns="0" rtlCol="0">
            <a:noAutofit/>
          </a:bodyPr>
          <a:lstStyle/>
          <a:p>
            <a:pPr algn="l"/>
            <a:endParaRPr lang="en-US" sz="1600" err="1">
              <a:solidFill>
                <a:schemeClr val="tx2"/>
              </a:solidFill>
            </a:endParaRPr>
          </a:p>
        </p:txBody>
      </p:sp>
      <p:sp>
        <p:nvSpPr>
          <p:cNvPr id="7" name="TextBox 6">
            <a:extLst>
              <a:ext uri="{FF2B5EF4-FFF2-40B4-BE49-F238E27FC236}">
                <a16:creationId xmlns:a16="http://schemas.microsoft.com/office/drawing/2014/main" id="{DB636BFF-E815-D157-BC2F-F84CD7E08D02}"/>
              </a:ext>
            </a:extLst>
          </p:cNvPr>
          <p:cNvSpPr txBox="1"/>
          <p:nvPr userDrawn="1"/>
        </p:nvSpPr>
        <p:spPr>
          <a:xfrm>
            <a:off x="630195" y="6536724"/>
            <a:ext cx="0" cy="0"/>
          </a:xfrm>
          <a:prstGeom prst="rect">
            <a:avLst/>
          </a:prstGeom>
          <a:noFill/>
        </p:spPr>
        <p:txBody>
          <a:bodyPr wrap="none" lIns="0" tIns="0" rIns="0" bIns="0" rtlCol="0">
            <a:noAutofit/>
          </a:bodyPr>
          <a:lstStyle/>
          <a:p>
            <a:pPr algn="l"/>
            <a:endParaRPr lang="en-US" sz="1600" err="1">
              <a:solidFill>
                <a:schemeClr val="tx2"/>
              </a:solidFill>
            </a:endParaRPr>
          </a:p>
        </p:txBody>
      </p:sp>
    </p:spTree>
    <p:extLst>
      <p:ext uri="{BB962C8B-B14F-4D97-AF65-F5344CB8AC3E}">
        <p14:creationId xmlns:p14="http://schemas.microsoft.com/office/powerpoint/2010/main" val="23789984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3 Takeaways Sustainability">
    <p:bg>
      <p:bgPr>
        <a:solidFill>
          <a:srgbClr val="2B660F"/>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C18219-54B1-4D59-A8A1-7645862411ED}"/>
              </a:ext>
            </a:extLst>
          </p:cNvPr>
          <p:cNvSpPr>
            <a:spLocks noGrp="1"/>
          </p:cNvSpPr>
          <p:nvPr>
            <p:ph type="ftr" sz="quarter" idx="13"/>
          </p:nvPr>
        </p:nvSpPr>
        <p:spPr/>
        <p:txBody>
          <a:bodyPr/>
          <a:lstStyle>
            <a:lvl1pPr>
              <a:defRPr>
                <a:solidFill>
                  <a:srgbClr val="8DBE28"/>
                </a:solidFill>
                <a:latin typeface="+mn-lt"/>
              </a:defRPr>
            </a:lvl1pPr>
          </a:lstStyle>
          <a:p>
            <a:endParaRPr lang="en-US"/>
          </a:p>
        </p:txBody>
      </p:sp>
      <p:sp>
        <p:nvSpPr>
          <p:cNvPr id="2" name="TextBox 1">
            <a:extLst>
              <a:ext uri="{FF2B5EF4-FFF2-40B4-BE49-F238E27FC236}">
                <a16:creationId xmlns:a16="http://schemas.microsoft.com/office/drawing/2014/main" id="{B8B87FF8-D69A-1055-CC42-DEABC98D04B9}"/>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8DBE28"/>
                </a:solidFill>
                <a:latin typeface="+mn-lt"/>
              </a:rPr>
              <a:pPr algn="r"/>
              <a:t>‹#›</a:t>
            </a:fld>
            <a:endParaRPr lang="en-US" sz="1350">
              <a:solidFill>
                <a:srgbClr val="8DBE28"/>
              </a:solidFill>
              <a:latin typeface="+mn-lt"/>
            </a:endParaRPr>
          </a:p>
        </p:txBody>
      </p:sp>
      <p:sp>
        <p:nvSpPr>
          <p:cNvPr id="5" name="Text Placeholder 3">
            <a:extLst>
              <a:ext uri="{FF2B5EF4-FFF2-40B4-BE49-F238E27FC236}">
                <a16:creationId xmlns:a16="http://schemas.microsoft.com/office/drawing/2014/main" id="{4BDB4D7A-57BB-0E11-FC7F-92013C566FB6}"/>
              </a:ext>
            </a:extLst>
          </p:cNvPr>
          <p:cNvSpPr>
            <a:spLocks noGrp="1"/>
          </p:cNvSpPr>
          <p:nvPr>
            <p:ph type="body" sz="quarter" idx="11" hasCustomPrompt="1"/>
          </p:nvPr>
        </p:nvSpPr>
        <p:spPr>
          <a:xfrm>
            <a:off x="304800" y="724845"/>
            <a:ext cx="11582401" cy="316592"/>
          </a:xfrm>
        </p:spPr>
        <p:txBody>
          <a:bodyPr>
            <a:normAutofit/>
          </a:bodyPr>
          <a:lstStyle>
            <a:lvl1pPr marL="0" indent="0">
              <a:lnSpc>
                <a:spcPct val="90000"/>
              </a:lnSpc>
              <a:spcBef>
                <a:spcPts val="0"/>
              </a:spcBef>
              <a:buNone/>
              <a:defRPr sz="1800">
                <a:solidFill>
                  <a:srgbClr val="8DBE28"/>
                </a:solidFill>
                <a:latin typeface="+mn-lt"/>
              </a:defRPr>
            </a:lvl1pPr>
          </a:lstStyle>
          <a:p>
            <a:pPr lvl="0"/>
            <a:r>
              <a:rPr lang="en-US"/>
              <a:t>Subtitle</a:t>
            </a:r>
          </a:p>
        </p:txBody>
      </p:sp>
      <p:sp>
        <p:nvSpPr>
          <p:cNvPr id="7" name="Title 1">
            <a:extLst>
              <a:ext uri="{FF2B5EF4-FFF2-40B4-BE49-F238E27FC236}">
                <a16:creationId xmlns:a16="http://schemas.microsoft.com/office/drawing/2014/main" id="{A931805B-212C-F549-0DAA-2648C21BD49C}"/>
              </a:ext>
            </a:extLst>
          </p:cNvPr>
          <p:cNvSpPr>
            <a:spLocks noGrp="1"/>
          </p:cNvSpPr>
          <p:nvPr>
            <p:ph type="title"/>
          </p:nvPr>
        </p:nvSpPr>
        <p:spPr>
          <a:xfrm>
            <a:off x="304799" y="248594"/>
            <a:ext cx="11582401" cy="475306"/>
          </a:xfrm>
        </p:spPr>
        <p:txBody>
          <a:bodyPr anchor="t" anchorCtr="0"/>
          <a:lstStyle>
            <a:lvl1pPr>
              <a:defRPr>
                <a:solidFill>
                  <a:srgbClr val="8DBE28"/>
                </a:solidFill>
              </a:defRPr>
            </a:lvl1pPr>
          </a:lstStyle>
          <a:p>
            <a:r>
              <a:rPr lang="en-US"/>
              <a:t>Click to edit Master title style</a:t>
            </a:r>
          </a:p>
        </p:txBody>
      </p:sp>
      <p:sp>
        <p:nvSpPr>
          <p:cNvPr id="6" name="Text Placeholder 12">
            <a:extLst>
              <a:ext uri="{FF2B5EF4-FFF2-40B4-BE49-F238E27FC236}">
                <a16:creationId xmlns:a16="http://schemas.microsoft.com/office/drawing/2014/main" id="{A81A6BC9-BF07-A15D-90CE-D757CA4F2A18}"/>
              </a:ext>
            </a:extLst>
          </p:cNvPr>
          <p:cNvSpPr>
            <a:spLocks noGrp="1"/>
          </p:cNvSpPr>
          <p:nvPr>
            <p:ph type="body" sz="quarter" idx="16"/>
          </p:nvPr>
        </p:nvSpPr>
        <p:spPr>
          <a:xfrm>
            <a:off x="304800" y="1219200"/>
            <a:ext cx="3657595" cy="4419600"/>
          </a:xfrm>
          <a:prstGeom prst="roundRect">
            <a:avLst>
              <a:gd name="adj" fmla="val 2643"/>
            </a:avLst>
          </a:prstGeom>
          <a:solidFill>
            <a:srgbClr val="5D910D"/>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
        <p:nvSpPr>
          <p:cNvPr id="8" name="Text Placeholder 12">
            <a:extLst>
              <a:ext uri="{FF2B5EF4-FFF2-40B4-BE49-F238E27FC236}">
                <a16:creationId xmlns:a16="http://schemas.microsoft.com/office/drawing/2014/main" id="{A223603F-1687-4839-9217-168184E33EC4}"/>
              </a:ext>
            </a:extLst>
          </p:cNvPr>
          <p:cNvSpPr>
            <a:spLocks noGrp="1"/>
          </p:cNvSpPr>
          <p:nvPr>
            <p:ph type="body" sz="quarter" idx="19"/>
          </p:nvPr>
        </p:nvSpPr>
        <p:spPr>
          <a:xfrm>
            <a:off x="4267202" y="1219200"/>
            <a:ext cx="3657595" cy="4419600"/>
          </a:xfrm>
          <a:prstGeom prst="roundRect">
            <a:avLst>
              <a:gd name="adj" fmla="val 2643"/>
            </a:avLst>
          </a:prstGeom>
          <a:solidFill>
            <a:srgbClr val="5D910D"/>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
        <p:nvSpPr>
          <p:cNvPr id="9" name="Text Placeholder 12">
            <a:extLst>
              <a:ext uri="{FF2B5EF4-FFF2-40B4-BE49-F238E27FC236}">
                <a16:creationId xmlns:a16="http://schemas.microsoft.com/office/drawing/2014/main" id="{4DDEBC29-7846-F426-C9E4-2F047B858498}"/>
              </a:ext>
            </a:extLst>
          </p:cNvPr>
          <p:cNvSpPr>
            <a:spLocks noGrp="1"/>
          </p:cNvSpPr>
          <p:nvPr>
            <p:ph type="body" sz="quarter" idx="20"/>
          </p:nvPr>
        </p:nvSpPr>
        <p:spPr>
          <a:xfrm>
            <a:off x="8229603" y="1219200"/>
            <a:ext cx="3657595" cy="4419600"/>
          </a:xfrm>
          <a:prstGeom prst="roundRect">
            <a:avLst>
              <a:gd name="adj" fmla="val 2643"/>
            </a:avLst>
          </a:prstGeom>
          <a:solidFill>
            <a:srgbClr val="5D910D"/>
          </a:solidFill>
        </p:spPr>
        <p:txBody>
          <a:bodyPr lIns="182880" tIns="457200" rIns="182880" anchor="t" anchorCtr="0"/>
          <a:lstStyle>
            <a:lvl1pPr>
              <a:defRPr sz="2000" b="1">
                <a:solidFill>
                  <a:schemeClr val="bg1"/>
                </a:solidFill>
                <a:latin typeface="+mn-lt"/>
              </a:defRPr>
            </a:lvl1pPr>
            <a:lvl2pPr marL="0" indent="0">
              <a:buNone/>
              <a:defRPr/>
            </a:lvl2pPr>
          </a:lstStyle>
          <a:p>
            <a:pPr lvl="0"/>
            <a:r>
              <a:rPr lang="en-US"/>
              <a:t>Click to edit Master text styles</a:t>
            </a:r>
          </a:p>
        </p:txBody>
      </p:sp>
      <p:sp>
        <p:nvSpPr>
          <p:cNvPr id="10" name="TextBox 9">
            <a:extLst>
              <a:ext uri="{FF2B5EF4-FFF2-40B4-BE49-F238E27FC236}">
                <a16:creationId xmlns:a16="http://schemas.microsoft.com/office/drawing/2014/main" id="{14DF73C0-7D1E-F8EF-D558-C4C0DDD9D397}"/>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8DBF28"/>
                </a:solidFill>
                <a:latin typeface="+mn-lt"/>
              </a:rPr>
              <a:t>CONFIDENTIAL</a:t>
            </a:r>
          </a:p>
        </p:txBody>
      </p:sp>
    </p:spTree>
    <p:extLst>
      <p:ext uri="{BB962C8B-B14F-4D97-AF65-F5344CB8AC3E}">
        <p14:creationId xmlns:p14="http://schemas.microsoft.com/office/powerpoint/2010/main" val="9467106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tement-Drink">
    <p:bg>
      <p:bgPr>
        <a:solidFill>
          <a:srgbClr val="145798"/>
        </a:solidFill>
        <a:effectLst/>
      </p:bgPr>
    </p:bg>
    <p:spTree>
      <p:nvGrpSpPr>
        <p:cNvPr id="1" name=""/>
        <p:cNvGrpSpPr/>
        <p:nvPr/>
      </p:nvGrpSpPr>
      <p:grpSpPr>
        <a:xfrm>
          <a:off x="0" y="0"/>
          <a:ext cx="0" cy="0"/>
          <a:chOff x="0" y="0"/>
          <a:chExt cx="0" cy="0"/>
        </a:xfrm>
      </p:grpSpPr>
      <p:sp>
        <p:nvSpPr>
          <p:cNvPr id="7" name="Rectangle: Diagonal Corners Rounded 6">
            <a:extLst>
              <a:ext uri="{FF2B5EF4-FFF2-40B4-BE49-F238E27FC236}">
                <a16:creationId xmlns:a16="http://schemas.microsoft.com/office/drawing/2014/main" id="{D77DB0AB-4EF4-F746-7298-F6C3E404002A}"/>
              </a:ext>
            </a:extLst>
          </p:cNvPr>
          <p:cNvSpPr/>
          <p:nvPr userDrawn="1"/>
        </p:nvSpPr>
        <p:spPr>
          <a:xfrm>
            <a:off x="304800" y="304796"/>
            <a:ext cx="11582398" cy="5829304"/>
          </a:xfrm>
          <a:prstGeom prst="roundRect">
            <a:avLst>
              <a:gd name="adj" fmla="val 2174"/>
            </a:avLst>
          </a:prstGeom>
          <a:solidFill>
            <a:srgbClr val="368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2" name="TextBox 1">
            <a:extLst>
              <a:ext uri="{FF2B5EF4-FFF2-40B4-BE49-F238E27FC236}">
                <a16:creationId xmlns:a16="http://schemas.microsoft.com/office/drawing/2014/main" id="{B8B87FF8-D69A-1055-CC42-DEABC98D04B9}"/>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71A9E3"/>
                </a:solidFill>
                <a:latin typeface="+mn-lt"/>
              </a:rPr>
              <a:pPr algn="r"/>
              <a:t>‹#›</a:t>
            </a:fld>
            <a:endParaRPr lang="en-US" sz="1350">
              <a:solidFill>
                <a:srgbClr val="71A9E3"/>
              </a:solidFill>
              <a:latin typeface="+mn-lt"/>
            </a:endParaRPr>
          </a:p>
        </p:txBody>
      </p:sp>
      <p:sp>
        <p:nvSpPr>
          <p:cNvPr id="11" name="Text Placeholder 10">
            <a:extLst>
              <a:ext uri="{FF2B5EF4-FFF2-40B4-BE49-F238E27FC236}">
                <a16:creationId xmlns:a16="http://schemas.microsoft.com/office/drawing/2014/main" id="{180883ED-E020-7474-C5C0-6DA89FE0EA41}"/>
              </a:ext>
            </a:extLst>
          </p:cNvPr>
          <p:cNvSpPr>
            <a:spLocks noGrp="1"/>
          </p:cNvSpPr>
          <p:nvPr>
            <p:ph type="body" sz="quarter" idx="10"/>
          </p:nvPr>
        </p:nvSpPr>
        <p:spPr>
          <a:xfrm>
            <a:off x="609600" y="1354191"/>
            <a:ext cx="10983310" cy="605987"/>
          </a:xfrm>
        </p:spPr>
        <p:txBody>
          <a:bodyPr anchor="b" anchorCtr="0"/>
          <a:lstStyle>
            <a:lvl1pPr algn="ctr">
              <a:defRPr b="1">
                <a:solidFill>
                  <a:schemeClr val="bg1"/>
                </a:solidFill>
                <a:latin typeface="+mn-lt"/>
              </a:defRPr>
            </a:lvl1pPr>
            <a:lvl2pPr marL="0" indent="0">
              <a:buNone/>
              <a:defRPr/>
            </a:lvl2pPr>
          </a:lstStyle>
          <a:p>
            <a:pPr lvl="0"/>
            <a:r>
              <a:rPr lang="en-US"/>
              <a:t>Click to edit Master text styles</a:t>
            </a:r>
          </a:p>
        </p:txBody>
      </p:sp>
      <p:sp>
        <p:nvSpPr>
          <p:cNvPr id="15" name="Text Placeholder 14">
            <a:extLst>
              <a:ext uri="{FF2B5EF4-FFF2-40B4-BE49-F238E27FC236}">
                <a16:creationId xmlns:a16="http://schemas.microsoft.com/office/drawing/2014/main" id="{FADD84B5-407E-897A-8FE5-291758A33F13}"/>
              </a:ext>
            </a:extLst>
          </p:cNvPr>
          <p:cNvSpPr>
            <a:spLocks noGrp="1"/>
          </p:cNvSpPr>
          <p:nvPr>
            <p:ph type="body" sz="quarter" idx="11"/>
          </p:nvPr>
        </p:nvSpPr>
        <p:spPr>
          <a:xfrm>
            <a:off x="609600" y="2112579"/>
            <a:ext cx="10983913" cy="3148396"/>
          </a:xfrm>
        </p:spPr>
        <p:txBody>
          <a:bodyPr/>
          <a:lstStyle>
            <a:lvl1pPr algn="ctr">
              <a:lnSpc>
                <a:spcPts val="4000"/>
              </a:lnSpc>
              <a:defRPr lang="en-US" sz="3200" b="1" i="0" kern="1200" dirty="0" smtClean="0">
                <a:solidFill>
                  <a:schemeClr val="bg1"/>
                </a:solidFill>
                <a:latin typeface="+mn-lt"/>
                <a:ea typeface="+mn-ea"/>
                <a:cs typeface="Arial" panose="020B0604020202020204" pitchFamily="34" charset="0"/>
              </a:defRPr>
            </a:lvl1pPr>
            <a:lvl2pPr marL="0" indent="0">
              <a:buNone/>
              <a:defRPr/>
            </a:lvl2pPr>
          </a:lstStyle>
          <a:p>
            <a:pPr lvl="0"/>
            <a:r>
              <a:rPr lang="en-US"/>
              <a:t>Click to edit Master text styles</a:t>
            </a:r>
          </a:p>
        </p:txBody>
      </p:sp>
      <p:sp>
        <p:nvSpPr>
          <p:cNvPr id="3" name="TextBox 2">
            <a:extLst>
              <a:ext uri="{FF2B5EF4-FFF2-40B4-BE49-F238E27FC236}">
                <a16:creationId xmlns:a16="http://schemas.microsoft.com/office/drawing/2014/main" id="{F7FD43D8-0728-76B9-5BEC-721CBA413DBC}"/>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71A8E3"/>
                </a:solidFill>
                <a:latin typeface="+mn-lt"/>
              </a:rPr>
              <a:t>CONFIDENTIAL</a:t>
            </a:r>
          </a:p>
        </p:txBody>
      </p:sp>
    </p:spTree>
    <p:extLst>
      <p:ext uri="{BB962C8B-B14F-4D97-AF65-F5344CB8AC3E}">
        <p14:creationId xmlns:p14="http://schemas.microsoft.com/office/powerpoint/2010/main" val="24172637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Statement-Food">
    <p:bg>
      <p:bgPr>
        <a:solidFill>
          <a:srgbClr val="FACB5B"/>
        </a:solidFill>
        <a:effectLst/>
      </p:bgPr>
    </p:bg>
    <p:spTree>
      <p:nvGrpSpPr>
        <p:cNvPr id="1" name=""/>
        <p:cNvGrpSpPr/>
        <p:nvPr/>
      </p:nvGrpSpPr>
      <p:grpSpPr>
        <a:xfrm>
          <a:off x="0" y="0"/>
          <a:ext cx="0" cy="0"/>
          <a:chOff x="0" y="0"/>
          <a:chExt cx="0" cy="0"/>
        </a:xfrm>
      </p:grpSpPr>
      <p:sp>
        <p:nvSpPr>
          <p:cNvPr id="3" name="Rectangle: Diagonal Corners Rounded 6">
            <a:extLst>
              <a:ext uri="{FF2B5EF4-FFF2-40B4-BE49-F238E27FC236}">
                <a16:creationId xmlns:a16="http://schemas.microsoft.com/office/drawing/2014/main" id="{42EAE78A-A977-01CA-A116-2B9E201DFA70}"/>
              </a:ext>
            </a:extLst>
          </p:cNvPr>
          <p:cNvSpPr/>
          <p:nvPr userDrawn="1"/>
        </p:nvSpPr>
        <p:spPr>
          <a:xfrm>
            <a:off x="304800" y="304796"/>
            <a:ext cx="11582398" cy="5829304"/>
          </a:xfrm>
          <a:prstGeom prst="roundRect">
            <a:avLst>
              <a:gd name="adj" fmla="val 217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2" name="TextBox 1">
            <a:extLst>
              <a:ext uri="{FF2B5EF4-FFF2-40B4-BE49-F238E27FC236}">
                <a16:creationId xmlns:a16="http://schemas.microsoft.com/office/drawing/2014/main" id="{B8B87FF8-D69A-1055-CC42-DEABC98D04B9}"/>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C77307"/>
                </a:solidFill>
                <a:latin typeface="+mn-lt"/>
              </a:rPr>
              <a:pPr algn="r"/>
              <a:t>‹#›</a:t>
            </a:fld>
            <a:endParaRPr lang="en-US" sz="1350">
              <a:solidFill>
                <a:srgbClr val="C77307"/>
              </a:solidFill>
              <a:latin typeface="+mn-lt"/>
            </a:endParaRPr>
          </a:p>
        </p:txBody>
      </p:sp>
      <p:sp>
        <p:nvSpPr>
          <p:cNvPr id="11" name="Text Placeholder 10">
            <a:extLst>
              <a:ext uri="{FF2B5EF4-FFF2-40B4-BE49-F238E27FC236}">
                <a16:creationId xmlns:a16="http://schemas.microsoft.com/office/drawing/2014/main" id="{180883ED-E020-7474-C5C0-6DA89FE0EA41}"/>
              </a:ext>
            </a:extLst>
          </p:cNvPr>
          <p:cNvSpPr>
            <a:spLocks noGrp="1"/>
          </p:cNvSpPr>
          <p:nvPr>
            <p:ph type="body" sz="quarter" idx="10"/>
          </p:nvPr>
        </p:nvSpPr>
        <p:spPr>
          <a:xfrm>
            <a:off x="609600" y="1354191"/>
            <a:ext cx="10983310" cy="605987"/>
          </a:xfrm>
        </p:spPr>
        <p:txBody>
          <a:bodyPr anchor="b" anchorCtr="0"/>
          <a:lstStyle>
            <a:lvl1pPr algn="ctr">
              <a:defRPr b="1">
                <a:solidFill>
                  <a:schemeClr val="bg1"/>
                </a:solidFill>
                <a:latin typeface="+mn-lt"/>
              </a:defRPr>
            </a:lvl1pPr>
            <a:lvl2pPr marL="0" indent="0">
              <a:buNone/>
              <a:defRPr/>
            </a:lvl2pPr>
          </a:lstStyle>
          <a:p>
            <a:pPr lvl="0"/>
            <a:r>
              <a:rPr lang="en-US"/>
              <a:t>Click to edit Master text styles</a:t>
            </a:r>
          </a:p>
        </p:txBody>
      </p:sp>
      <p:sp>
        <p:nvSpPr>
          <p:cNvPr id="15" name="Text Placeholder 14">
            <a:extLst>
              <a:ext uri="{FF2B5EF4-FFF2-40B4-BE49-F238E27FC236}">
                <a16:creationId xmlns:a16="http://schemas.microsoft.com/office/drawing/2014/main" id="{FADD84B5-407E-897A-8FE5-291758A33F13}"/>
              </a:ext>
            </a:extLst>
          </p:cNvPr>
          <p:cNvSpPr>
            <a:spLocks noGrp="1"/>
          </p:cNvSpPr>
          <p:nvPr>
            <p:ph type="body" sz="quarter" idx="11"/>
          </p:nvPr>
        </p:nvSpPr>
        <p:spPr>
          <a:xfrm>
            <a:off x="609600" y="2112579"/>
            <a:ext cx="10983913" cy="3148396"/>
          </a:xfrm>
        </p:spPr>
        <p:txBody>
          <a:bodyPr/>
          <a:lstStyle>
            <a:lvl1pPr algn="ctr">
              <a:lnSpc>
                <a:spcPts val="4000"/>
              </a:lnSpc>
              <a:defRPr lang="en-US" sz="3200" b="1" i="0" kern="1200" dirty="0" smtClean="0">
                <a:solidFill>
                  <a:schemeClr val="bg1"/>
                </a:solidFill>
                <a:latin typeface="+mn-lt"/>
                <a:ea typeface="+mn-ea"/>
                <a:cs typeface="Arial" panose="020B0604020202020204" pitchFamily="34" charset="0"/>
              </a:defRPr>
            </a:lvl1pPr>
            <a:lvl2pPr marL="0" indent="0">
              <a:buNone/>
              <a:defRPr/>
            </a:lvl2pPr>
          </a:lstStyle>
          <a:p>
            <a:pPr lvl="0"/>
            <a:r>
              <a:rPr lang="en-US"/>
              <a:t>Click to edit Master text styles</a:t>
            </a:r>
          </a:p>
        </p:txBody>
      </p:sp>
      <p:sp>
        <p:nvSpPr>
          <p:cNvPr id="6" name="TextBox 5">
            <a:extLst>
              <a:ext uri="{FF2B5EF4-FFF2-40B4-BE49-F238E27FC236}">
                <a16:creationId xmlns:a16="http://schemas.microsoft.com/office/drawing/2014/main" id="{9EB81C1A-BF3A-436C-E104-9E52FC208E4A}"/>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C87307"/>
                </a:solidFill>
                <a:latin typeface="+mn-lt"/>
              </a:rPr>
              <a:t>CONFIDENTIAL</a:t>
            </a:r>
          </a:p>
        </p:txBody>
      </p:sp>
    </p:spTree>
    <p:extLst>
      <p:ext uri="{BB962C8B-B14F-4D97-AF65-F5344CB8AC3E}">
        <p14:creationId xmlns:p14="http://schemas.microsoft.com/office/powerpoint/2010/main" val="41397359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Statement-Sustainability">
    <p:bg>
      <p:bgPr>
        <a:solidFill>
          <a:srgbClr val="CA4A0C"/>
        </a:solidFill>
        <a:effectLst/>
      </p:bgPr>
    </p:bg>
    <p:spTree>
      <p:nvGrpSpPr>
        <p:cNvPr id="1" name=""/>
        <p:cNvGrpSpPr/>
        <p:nvPr/>
      </p:nvGrpSpPr>
      <p:grpSpPr>
        <a:xfrm>
          <a:off x="0" y="0"/>
          <a:ext cx="0" cy="0"/>
          <a:chOff x="0" y="0"/>
          <a:chExt cx="0" cy="0"/>
        </a:xfrm>
      </p:grpSpPr>
      <p:sp>
        <p:nvSpPr>
          <p:cNvPr id="3" name="Rectangle: Diagonal Corners Rounded 6">
            <a:extLst>
              <a:ext uri="{FF2B5EF4-FFF2-40B4-BE49-F238E27FC236}">
                <a16:creationId xmlns:a16="http://schemas.microsoft.com/office/drawing/2014/main" id="{AF816B51-0B2B-07F2-FCB3-11207A3D0955}"/>
              </a:ext>
            </a:extLst>
          </p:cNvPr>
          <p:cNvSpPr/>
          <p:nvPr userDrawn="1"/>
        </p:nvSpPr>
        <p:spPr>
          <a:xfrm>
            <a:off x="304800" y="304796"/>
            <a:ext cx="11582398" cy="5829304"/>
          </a:xfrm>
          <a:prstGeom prst="roundRect">
            <a:avLst>
              <a:gd name="adj" fmla="val 2174"/>
            </a:avLst>
          </a:prstGeom>
          <a:solidFill>
            <a:srgbClr val="EE6D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 name="TextBox 1">
            <a:extLst>
              <a:ext uri="{FF2B5EF4-FFF2-40B4-BE49-F238E27FC236}">
                <a16:creationId xmlns:a16="http://schemas.microsoft.com/office/drawing/2014/main" id="{B8B87FF8-D69A-1055-CC42-DEABC98D04B9}"/>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922F11"/>
                </a:solidFill>
                <a:latin typeface="Gilroy Medium" panose="00000600000000000000" pitchFamily="50" charset="0"/>
              </a:rPr>
              <a:pPr algn="r"/>
              <a:t>‹#›</a:t>
            </a:fld>
            <a:endParaRPr lang="en-US" sz="1350">
              <a:solidFill>
                <a:srgbClr val="922F11"/>
              </a:solidFill>
              <a:latin typeface="Gilroy Medium" panose="00000600000000000000" pitchFamily="50" charset="0"/>
            </a:endParaRPr>
          </a:p>
        </p:txBody>
      </p:sp>
      <p:sp>
        <p:nvSpPr>
          <p:cNvPr id="11" name="Text Placeholder 10">
            <a:extLst>
              <a:ext uri="{FF2B5EF4-FFF2-40B4-BE49-F238E27FC236}">
                <a16:creationId xmlns:a16="http://schemas.microsoft.com/office/drawing/2014/main" id="{180883ED-E020-7474-C5C0-6DA89FE0EA41}"/>
              </a:ext>
            </a:extLst>
          </p:cNvPr>
          <p:cNvSpPr>
            <a:spLocks noGrp="1"/>
          </p:cNvSpPr>
          <p:nvPr>
            <p:ph type="body" sz="quarter" idx="10"/>
          </p:nvPr>
        </p:nvSpPr>
        <p:spPr>
          <a:xfrm>
            <a:off x="609600" y="1354191"/>
            <a:ext cx="10983310" cy="605987"/>
          </a:xfrm>
        </p:spPr>
        <p:txBody>
          <a:bodyPr anchor="b" anchorCtr="0"/>
          <a:lstStyle>
            <a:lvl1pPr algn="ctr">
              <a:defRPr b="1">
                <a:solidFill>
                  <a:schemeClr val="bg1"/>
                </a:solidFill>
                <a:latin typeface="+mn-lt"/>
              </a:defRPr>
            </a:lvl1pPr>
            <a:lvl2pPr marL="0" indent="0">
              <a:buNone/>
              <a:defRPr/>
            </a:lvl2pPr>
          </a:lstStyle>
          <a:p>
            <a:pPr lvl="0"/>
            <a:r>
              <a:rPr lang="en-US"/>
              <a:t>Click to edit Master text styles</a:t>
            </a:r>
          </a:p>
        </p:txBody>
      </p:sp>
      <p:sp>
        <p:nvSpPr>
          <p:cNvPr id="15" name="Text Placeholder 14">
            <a:extLst>
              <a:ext uri="{FF2B5EF4-FFF2-40B4-BE49-F238E27FC236}">
                <a16:creationId xmlns:a16="http://schemas.microsoft.com/office/drawing/2014/main" id="{FADD84B5-407E-897A-8FE5-291758A33F13}"/>
              </a:ext>
            </a:extLst>
          </p:cNvPr>
          <p:cNvSpPr>
            <a:spLocks noGrp="1"/>
          </p:cNvSpPr>
          <p:nvPr>
            <p:ph type="body" sz="quarter" idx="11"/>
          </p:nvPr>
        </p:nvSpPr>
        <p:spPr>
          <a:xfrm>
            <a:off x="609600" y="2112579"/>
            <a:ext cx="10983913" cy="3148396"/>
          </a:xfrm>
        </p:spPr>
        <p:txBody>
          <a:bodyPr/>
          <a:lstStyle>
            <a:lvl1pPr algn="ctr">
              <a:lnSpc>
                <a:spcPts val="4000"/>
              </a:lnSpc>
              <a:defRPr lang="en-US" sz="3200" b="1" i="0" kern="1200" dirty="0" smtClean="0">
                <a:solidFill>
                  <a:schemeClr val="bg1"/>
                </a:solidFill>
                <a:latin typeface="+mn-lt"/>
                <a:ea typeface="+mn-ea"/>
                <a:cs typeface="Arial" panose="020B0604020202020204" pitchFamily="34" charset="0"/>
              </a:defRPr>
            </a:lvl1pPr>
            <a:lvl2pPr marL="0" indent="0">
              <a:buNone/>
              <a:defRPr/>
            </a:lvl2pPr>
          </a:lstStyle>
          <a:p>
            <a:pPr lvl="0"/>
            <a:r>
              <a:rPr lang="en-US"/>
              <a:t>Click to edit Master text styles</a:t>
            </a:r>
          </a:p>
        </p:txBody>
      </p:sp>
      <p:sp>
        <p:nvSpPr>
          <p:cNvPr id="5" name="TextBox 4">
            <a:extLst>
              <a:ext uri="{FF2B5EF4-FFF2-40B4-BE49-F238E27FC236}">
                <a16:creationId xmlns:a16="http://schemas.microsoft.com/office/drawing/2014/main" id="{37EF998D-D59B-1F7C-942E-1E40A1E67A56}"/>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922F11"/>
                </a:solidFill>
                <a:latin typeface="Gilroy Medium" panose="00000600000000000000" pitchFamily="50" charset="0"/>
              </a:rPr>
              <a:t>CONFIDENTIAL</a:t>
            </a:r>
          </a:p>
        </p:txBody>
      </p:sp>
    </p:spTree>
    <p:extLst>
      <p:ext uri="{BB962C8B-B14F-4D97-AF65-F5344CB8AC3E}">
        <p14:creationId xmlns:p14="http://schemas.microsoft.com/office/powerpoint/2010/main" val="29249486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Statement-Sustainability">
    <p:bg>
      <p:bgPr>
        <a:solidFill>
          <a:srgbClr val="2B660F"/>
        </a:solidFill>
        <a:effectLst/>
      </p:bgPr>
    </p:bg>
    <p:spTree>
      <p:nvGrpSpPr>
        <p:cNvPr id="1" name=""/>
        <p:cNvGrpSpPr/>
        <p:nvPr/>
      </p:nvGrpSpPr>
      <p:grpSpPr>
        <a:xfrm>
          <a:off x="0" y="0"/>
          <a:ext cx="0" cy="0"/>
          <a:chOff x="0" y="0"/>
          <a:chExt cx="0" cy="0"/>
        </a:xfrm>
      </p:grpSpPr>
      <p:sp>
        <p:nvSpPr>
          <p:cNvPr id="3" name="Rectangle: Diagonal Corners Rounded 6">
            <a:extLst>
              <a:ext uri="{FF2B5EF4-FFF2-40B4-BE49-F238E27FC236}">
                <a16:creationId xmlns:a16="http://schemas.microsoft.com/office/drawing/2014/main" id="{AF816B51-0B2B-07F2-FCB3-11207A3D0955}"/>
              </a:ext>
            </a:extLst>
          </p:cNvPr>
          <p:cNvSpPr/>
          <p:nvPr userDrawn="1"/>
        </p:nvSpPr>
        <p:spPr>
          <a:xfrm>
            <a:off x="304800" y="304796"/>
            <a:ext cx="11582398" cy="5829304"/>
          </a:xfrm>
          <a:prstGeom prst="roundRect">
            <a:avLst>
              <a:gd name="adj" fmla="val 2174"/>
            </a:avLst>
          </a:prstGeom>
          <a:solidFill>
            <a:srgbClr val="5D91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 name="TextBox 1">
            <a:extLst>
              <a:ext uri="{FF2B5EF4-FFF2-40B4-BE49-F238E27FC236}">
                <a16:creationId xmlns:a16="http://schemas.microsoft.com/office/drawing/2014/main" id="{B8B87FF8-D69A-1055-CC42-DEABC98D04B9}"/>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8DBE28"/>
                </a:solidFill>
                <a:latin typeface="Gilroy Medium" panose="00000600000000000000" pitchFamily="50" charset="0"/>
              </a:rPr>
              <a:pPr algn="r"/>
              <a:t>‹#›</a:t>
            </a:fld>
            <a:endParaRPr lang="en-US" sz="1350">
              <a:solidFill>
                <a:srgbClr val="8DBE28"/>
              </a:solidFill>
              <a:latin typeface="Gilroy Medium" panose="00000600000000000000" pitchFamily="50" charset="0"/>
            </a:endParaRPr>
          </a:p>
        </p:txBody>
      </p:sp>
      <p:sp>
        <p:nvSpPr>
          <p:cNvPr id="11" name="Text Placeholder 10">
            <a:extLst>
              <a:ext uri="{FF2B5EF4-FFF2-40B4-BE49-F238E27FC236}">
                <a16:creationId xmlns:a16="http://schemas.microsoft.com/office/drawing/2014/main" id="{180883ED-E020-7474-C5C0-6DA89FE0EA41}"/>
              </a:ext>
            </a:extLst>
          </p:cNvPr>
          <p:cNvSpPr>
            <a:spLocks noGrp="1"/>
          </p:cNvSpPr>
          <p:nvPr>
            <p:ph type="body" sz="quarter" idx="10"/>
          </p:nvPr>
        </p:nvSpPr>
        <p:spPr>
          <a:xfrm>
            <a:off x="609600" y="1354191"/>
            <a:ext cx="10983310" cy="605987"/>
          </a:xfrm>
        </p:spPr>
        <p:txBody>
          <a:bodyPr anchor="b" anchorCtr="0"/>
          <a:lstStyle>
            <a:lvl1pPr algn="ctr">
              <a:defRPr b="1">
                <a:solidFill>
                  <a:schemeClr val="bg1"/>
                </a:solidFill>
                <a:latin typeface="+mn-lt"/>
              </a:defRPr>
            </a:lvl1pPr>
            <a:lvl2pPr marL="0" indent="0">
              <a:buNone/>
              <a:defRPr/>
            </a:lvl2pPr>
          </a:lstStyle>
          <a:p>
            <a:pPr lvl="0"/>
            <a:r>
              <a:rPr lang="en-US"/>
              <a:t>Click to edit Master text styles</a:t>
            </a:r>
          </a:p>
        </p:txBody>
      </p:sp>
      <p:sp>
        <p:nvSpPr>
          <p:cNvPr id="15" name="Text Placeholder 14">
            <a:extLst>
              <a:ext uri="{FF2B5EF4-FFF2-40B4-BE49-F238E27FC236}">
                <a16:creationId xmlns:a16="http://schemas.microsoft.com/office/drawing/2014/main" id="{FADD84B5-407E-897A-8FE5-291758A33F13}"/>
              </a:ext>
            </a:extLst>
          </p:cNvPr>
          <p:cNvSpPr>
            <a:spLocks noGrp="1"/>
          </p:cNvSpPr>
          <p:nvPr>
            <p:ph type="body" sz="quarter" idx="11"/>
          </p:nvPr>
        </p:nvSpPr>
        <p:spPr>
          <a:xfrm>
            <a:off x="609600" y="2112579"/>
            <a:ext cx="10983913" cy="3148396"/>
          </a:xfrm>
        </p:spPr>
        <p:txBody>
          <a:bodyPr/>
          <a:lstStyle>
            <a:lvl1pPr algn="ctr">
              <a:lnSpc>
                <a:spcPts val="4000"/>
              </a:lnSpc>
              <a:defRPr lang="en-US" sz="3200" b="1" i="0" kern="1200" dirty="0" smtClean="0">
                <a:solidFill>
                  <a:schemeClr val="bg1"/>
                </a:solidFill>
                <a:latin typeface="+mn-lt"/>
                <a:ea typeface="+mn-ea"/>
                <a:cs typeface="Arial" panose="020B0604020202020204" pitchFamily="34" charset="0"/>
              </a:defRPr>
            </a:lvl1pPr>
            <a:lvl2pPr marL="0" indent="0">
              <a:buNone/>
              <a:defRPr/>
            </a:lvl2pPr>
          </a:lstStyle>
          <a:p>
            <a:pPr lvl="0"/>
            <a:r>
              <a:rPr lang="en-US"/>
              <a:t>Click to edit Master text styles</a:t>
            </a:r>
          </a:p>
        </p:txBody>
      </p:sp>
      <p:sp>
        <p:nvSpPr>
          <p:cNvPr id="5" name="TextBox 4">
            <a:extLst>
              <a:ext uri="{FF2B5EF4-FFF2-40B4-BE49-F238E27FC236}">
                <a16:creationId xmlns:a16="http://schemas.microsoft.com/office/drawing/2014/main" id="{37EF998D-D59B-1F7C-942E-1E40A1E67A56}"/>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8DBF28"/>
                </a:solidFill>
                <a:latin typeface="Gilroy Medium" panose="00000600000000000000" pitchFamily="50" charset="0"/>
              </a:rPr>
              <a:t>CONFIDENTIAL</a:t>
            </a:r>
          </a:p>
        </p:txBody>
      </p:sp>
    </p:spTree>
    <p:extLst>
      <p:ext uri="{BB962C8B-B14F-4D97-AF65-F5344CB8AC3E}">
        <p14:creationId xmlns:p14="http://schemas.microsoft.com/office/powerpoint/2010/main" val="24400592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3_Speaker-Drinks">
    <p:bg>
      <p:bgPr>
        <a:solidFill>
          <a:srgbClr val="F7F5F3"/>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2B660F"/>
                </a:solidFill>
                <a:latin typeface="Gilroy Medium" panose="00000600000000000000" pitchFamily="50" charset="0"/>
              </a:rPr>
              <a:pPr algn="r"/>
              <a:t>‹#›</a:t>
            </a:fld>
            <a:endParaRPr lang="en-US" sz="1350">
              <a:solidFill>
                <a:srgbClr val="2B660F"/>
              </a:solidFill>
              <a:latin typeface="Gilroy Medium" panose="00000600000000000000" pitchFamily="50" charset="0"/>
            </a:endParaRPr>
          </a:p>
        </p:txBody>
      </p:sp>
      <p:sp>
        <p:nvSpPr>
          <p:cNvPr id="2" name="Picture Placeholder 2">
            <a:extLst>
              <a:ext uri="{FF2B5EF4-FFF2-40B4-BE49-F238E27FC236}">
                <a16:creationId xmlns:a16="http://schemas.microsoft.com/office/drawing/2014/main" id="{8A3BD900-1908-6DF8-F80E-38A643313A70}"/>
              </a:ext>
            </a:extLst>
          </p:cNvPr>
          <p:cNvSpPr>
            <a:spLocks noGrp="1"/>
          </p:cNvSpPr>
          <p:nvPr>
            <p:ph type="pic" sz="quarter" idx="10"/>
          </p:nvPr>
        </p:nvSpPr>
        <p:spPr>
          <a:xfrm>
            <a:off x="4856481" y="304800"/>
            <a:ext cx="3688079" cy="5981699"/>
          </a:xfrm>
          <a:prstGeom prst="roundRect">
            <a:avLst>
              <a:gd name="adj" fmla="val 2768"/>
            </a:avLst>
          </a:prstGeom>
          <a:solidFill>
            <a:schemeClr val="bg2"/>
          </a:solidFill>
        </p:spPr>
        <p:txBody>
          <a:bodyPr/>
          <a:lstStyle>
            <a:lvl1pPr>
              <a:defRPr>
                <a:solidFill>
                  <a:schemeClr val="tx2"/>
                </a:solidFill>
                <a:latin typeface="+mn-lt"/>
              </a:defRPr>
            </a:lvl1pPr>
          </a:lstStyle>
          <a:p>
            <a:r>
              <a:rPr lang="en-US"/>
              <a:t>Click icon to add picture</a:t>
            </a:r>
          </a:p>
        </p:txBody>
      </p:sp>
      <p:sp>
        <p:nvSpPr>
          <p:cNvPr id="5" name="Picture Placeholder 2">
            <a:extLst>
              <a:ext uri="{FF2B5EF4-FFF2-40B4-BE49-F238E27FC236}">
                <a16:creationId xmlns:a16="http://schemas.microsoft.com/office/drawing/2014/main" id="{A49A6E31-E5CB-3F28-59B9-3D96D39BFE10}"/>
              </a:ext>
            </a:extLst>
          </p:cNvPr>
          <p:cNvSpPr>
            <a:spLocks noGrp="1"/>
          </p:cNvSpPr>
          <p:nvPr>
            <p:ph type="pic" sz="quarter" idx="15"/>
          </p:nvPr>
        </p:nvSpPr>
        <p:spPr>
          <a:xfrm>
            <a:off x="8737601" y="3379788"/>
            <a:ext cx="3149597" cy="2903220"/>
          </a:xfrm>
          <a:prstGeom prst="roundRect">
            <a:avLst>
              <a:gd name="adj" fmla="val 2768"/>
            </a:avLst>
          </a:prstGeom>
          <a:solidFill>
            <a:schemeClr val="bg2"/>
          </a:solidFill>
        </p:spPr>
        <p:txBody>
          <a:bodyPr/>
          <a:lstStyle>
            <a:lvl1pPr>
              <a:defRPr>
                <a:solidFill>
                  <a:schemeClr val="tx2"/>
                </a:solidFill>
                <a:latin typeface="+mn-lt"/>
              </a:defRPr>
            </a:lvl1pPr>
          </a:lstStyle>
          <a:p>
            <a:r>
              <a:rPr lang="en-US"/>
              <a:t>Click icon to add picture</a:t>
            </a:r>
          </a:p>
        </p:txBody>
      </p:sp>
      <p:sp>
        <p:nvSpPr>
          <p:cNvPr id="7" name="Picture Placeholder 2">
            <a:extLst>
              <a:ext uri="{FF2B5EF4-FFF2-40B4-BE49-F238E27FC236}">
                <a16:creationId xmlns:a16="http://schemas.microsoft.com/office/drawing/2014/main" id="{AE5E181B-E79B-6204-7F22-50CFDFB5F365}"/>
              </a:ext>
            </a:extLst>
          </p:cNvPr>
          <p:cNvSpPr>
            <a:spLocks noGrp="1"/>
          </p:cNvSpPr>
          <p:nvPr>
            <p:ph type="pic" sz="quarter" idx="16"/>
          </p:nvPr>
        </p:nvSpPr>
        <p:spPr>
          <a:xfrm>
            <a:off x="8737601" y="301308"/>
            <a:ext cx="3149597" cy="2903220"/>
          </a:xfrm>
          <a:prstGeom prst="roundRect">
            <a:avLst>
              <a:gd name="adj" fmla="val 2768"/>
            </a:avLst>
          </a:prstGeom>
          <a:solidFill>
            <a:schemeClr val="bg2"/>
          </a:solidFill>
        </p:spPr>
        <p:txBody>
          <a:bodyPr/>
          <a:lstStyle>
            <a:lvl1pPr>
              <a:defRPr>
                <a:solidFill>
                  <a:schemeClr val="tx2"/>
                </a:solidFill>
                <a:latin typeface="+mn-lt"/>
              </a:defRPr>
            </a:lvl1pPr>
          </a:lstStyle>
          <a:p>
            <a:r>
              <a:rPr lang="en-US"/>
              <a:t>Click icon to add picture</a:t>
            </a:r>
          </a:p>
        </p:txBody>
      </p:sp>
      <p:sp>
        <p:nvSpPr>
          <p:cNvPr id="20" name="Content Placeholder 6">
            <a:extLst>
              <a:ext uri="{FF2B5EF4-FFF2-40B4-BE49-F238E27FC236}">
                <a16:creationId xmlns:a16="http://schemas.microsoft.com/office/drawing/2014/main" id="{75ECEBC1-4D75-6F0E-AE6A-47DDF1DEDD90}"/>
              </a:ext>
            </a:extLst>
          </p:cNvPr>
          <p:cNvSpPr>
            <a:spLocks noGrp="1"/>
          </p:cNvSpPr>
          <p:nvPr>
            <p:ph sz="quarter" idx="12"/>
          </p:nvPr>
        </p:nvSpPr>
        <p:spPr>
          <a:xfrm>
            <a:off x="304800" y="1219200"/>
            <a:ext cx="4094480" cy="441960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1">
            <a:extLst>
              <a:ext uri="{FF2B5EF4-FFF2-40B4-BE49-F238E27FC236}">
                <a16:creationId xmlns:a16="http://schemas.microsoft.com/office/drawing/2014/main" id="{4FBFF9F1-6BAC-1DF0-94BB-EBDBD5832C36}"/>
              </a:ext>
            </a:extLst>
          </p:cNvPr>
          <p:cNvSpPr>
            <a:spLocks noGrp="1"/>
          </p:cNvSpPr>
          <p:nvPr>
            <p:ph type="title"/>
          </p:nvPr>
        </p:nvSpPr>
        <p:spPr>
          <a:xfrm>
            <a:off x="280082" y="301308"/>
            <a:ext cx="4094480" cy="1852055"/>
          </a:xfrm>
        </p:spPr>
        <p:txBody>
          <a:bodyPr anchor="t" anchorCtr="0"/>
          <a:lstStyle/>
          <a:p>
            <a:r>
              <a:rPr lang="en-US"/>
              <a:t>Click to edit Master title style</a:t>
            </a:r>
          </a:p>
        </p:txBody>
      </p:sp>
      <p:sp>
        <p:nvSpPr>
          <p:cNvPr id="3" name="TextBox 2">
            <a:extLst>
              <a:ext uri="{FF2B5EF4-FFF2-40B4-BE49-F238E27FC236}">
                <a16:creationId xmlns:a16="http://schemas.microsoft.com/office/drawing/2014/main" id="{0A13F284-07F6-49C2-63C6-86FCBE69BB86}"/>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2B660F"/>
                </a:solidFill>
                <a:latin typeface="+mn-lt"/>
              </a:rPr>
              <a:t>CONFIDENTIAL</a:t>
            </a:r>
          </a:p>
        </p:txBody>
      </p:sp>
    </p:spTree>
    <p:extLst>
      <p:ext uri="{BB962C8B-B14F-4D97-AF65-F5344CB8AC3E}">
        <p14:creationId xmlns:p14="http://schemas.microsoft.com/office/powerpoint/2010/main" val="25481066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peaker-Drinks">
    <p:bg>
      <p:bgPr>
        <a:solidFill>
          <a:srgbClr val="F7F5F3"/>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C019705-392E-1513-A73C-8B73FBF443FC}"/>
              </a:ext>
            </a:extLst>
          </p:cNvPr>
          <p:cNvSpPr>
            <a:spLocks noGrp="1"/>
          </p:cNvSpPr>
          <p:nvPr>
            <p:ph type="pic" sz="quarter" idx="10"/>
          </p:nvPr>
        </p:nvSpPr>
        <p:spPr>
          <a:xfrm>
            <a:off x="6248399" y="304801"/>
            <a:ext cx="5638801" cy="5829300"/>
          </a:xfrm>
          <a:prstGeom prst="roundRect">
            <a:avLst>
              <a:gd name="adj" fmla="val 2768"/>
            </a:avLst>
          </a:prstGeom>
        </p:spPr>
        <p:txBody>
          <a:bodyPr/>
          <a:lstStyle>
            <a:lvl1pPr>
              <a:defRPr>
                <a:solidFill>
                  <a:schemeClr val="tx2"/>
                </a:solidFill>
                <a:latin typeface="+mn-lt"/>
              </a:defRPr>
            </a:lvl1pPr>
          </a:lstStyle>
          <a:p>
            <a:r>
              <a:rPr lang="en-US"/>
              <a:t>Click icon to add picture</a:t>
            </a:r>
          </a:p>
        </p:txBody>
      </p:sp>
      <p:sp>
        <p:nvSpPr>
          <p:cNvPr id="8" name="Text Placeholder 7">
            <a:extLst>
              <a:ext uri="{FF2B5EF4-FFF2-40B4-BE49-F238E27FC236}">
                <a16:creationId xmlns:a16="http://schemas.microsoft.com/office/drawing/2014/main" id="{2C1A0004-CA10-DA61-F4E4-D312BA05E653}"/>
              </a:ext>
            </a:extLst>
          </p:cNvPr>
          <p:cNvSpPr>
            <a:spLocks noGrp="1"/>
          </p:cNvSpPr>
          <p:nvPr>
            <p:ph type="body" sz="quarter" idx="11"/>
          </p:nvPr>
        </p:nvSpPr>
        <p:spPr>
          <a:xfrm>
            <a:off x="304800" y="1219200"/>
            <a:ext cx="5638799" cy="2046288"/>
          </a:xfrm>
        </p:spPr>
        <p:txBody>
          <a:bodyPr anchor="b" anchorCtr="0"/>
          <a:lstStyle>
            <a:lvl1pPr>
              <a:lnSpc>
                <a:spcPts val="5400"/>
              </a:lnSpc>
              <a:defRPr lang="en-US" sz="6000" b="0" i="0" kern="1200" cap="all" spc="0" baseline="0" dirty="0" smtClean="0">
                <a:solidFill>
                  <a:srgbClr val="5D910D"/>
                </a:solidFill>
                <a:latin typeface="+mj-lt"/>
                <a:ea typeface="+mj-ea"/>
                <a:cs typeface="Gilroy Medium" panose="00000600000000000000" pitchFamily="50"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id="{F5C46249-F69C-ED78-2123-48CEFF24240A}"/>
              </a:ext>
            </a:extLst>
          </p:cNvPr>
          <p:cNvSpPr>
            <a:spLocks noGrp="1"/>
          </p:cNvSpPr>
          <p:nvPr>
            <p:ph type="body" sz="quarter" idx="12"/>
          </p:nvPr>
        </p:nvSpPr>
        <p:spPr>
          <a:xfrm>
            <a:off x="304800" y="3379788"/>
            <a:ext cx="5638800" cy="534987"/>
          </a:xfrm>
        </p:spPr>
        <p:txBody>
          <a:bodyPr/>
          <a:lstStyle>
            <a:lvl1pPr>
              <a:defRPr lang="en-US" sz="1800" b="1" i="0" kern="1200" dirty="0" smtClean="0">
                <a:solidFill>
                  <a:srgbClr val="2B660F"/>
                </a:solidFill>
                <a:latin typeface="+mn-lt"/>
                <a:ea typeface="+mn-ea"/>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2" name="Text Placeholder 11">
            <a:extLst>
              <a:ext uri="{FF2B5EF4-FFF2-40B4-BE49-F238E27FC236}">
                <a16:creationId xmlns:a16="http://schemas.microsoft.com/office/drawing/2014/main" id="{727CE26B-FE56-D52E-D936-DE13DCDBD41F}"/>
              </a:ext>
            </a:extLst>
          </p:cNvPr>
          <p:cNvSpPr>
            <a:spLocks noGrp="1"/>
          </p:cNvSpPr>
          <p:nvPr>
            <p:ph type="body" sz="quarter" idx="13"/>
          </p:nvPr>
        </p:nvSpPr>
        <p:spPr>
          <a:xfrm>
            <a:off x="304800" y="4029076"/>
            <a:ext cx="5638799" cy="2109258"/>
          </a:xfrm>
        </p:spPr>
        <p:txBody>
          <a:bodyPr/>
          <a:lstStyle>
            <a:lvl1pPr>
              <a:defRPr sz="1600">
                <a:solidFill>
                  <a:srgbClr val="2B660F"/>
                </a:solidFill>
                <a:latin typeface="+mn-lt"/>
              </a:defRPr>
            </a:lvl1pPr>
            <a:lvl2pPr>
              <a:defRPr sz="1400">
                <a:solidFill>
                  <a:srgbClr val="2B660F"/>
                </a:solidFill>
                <a:latin typeface="+mn-lt"/>
              </a:defRPr>
            </a:lvl2pPr>
            <a:lvl3pPr>
              <a:defRPr sz="1200">
                <a:solidFill>
                  <a:srgbClr val="2B660F"/>
                </a:solidFill>
                <a:latin typeface="+mn-lt"/>
              </a:defRPr>
            </a:lvl3pPr>
            <a:lvl4pPr>
              <a:defRPr sz="1100">
                <a:solidFill>
                  <a:srgbClr val="2B660F"/>
                </a:solidFill>
                <a:latin typeface="+mn-lt"/>
              </a:defRPr>
            </a:lvl4pPr>
            <a:lvl5pPr>
              <a:defRPr sz="1050">
                <a:solidFill>
                  <a:srgbClr val="2B660F"/>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2B660F"/>
                </a:solidFill>
                <a:latin typeface="+mn-lt"/>
              </a:rPr>
              <a:pPr algn="r"/>
              <a:t>‹#›</a:t>
            </a:fld>
            <a:endParaRPr lang="en-US" sz="1350">
              <a:solidFill>
                <a:srgbClr val="2B660F"/>
              </a:solidFill>
              <a:latin typeface="+mn-lt"/>
            </a:endParaRPr>
          </a:p>
        </p:txBody>
      </p:sp>
      <p:sp>
        <p:nvSpPr>
          <p:cNvPr id="2" name="TextBox 1">
            <a:extLst>
              <a:ext uri="{FF2B5EF4-FFF2-40B4-BE49-F238E27FC236}">
                <a16:creationId xmlns:a16="http://schemas.microsoft.com/office/drawing/2014/main" id="{FC824375-C552-8786-CB9F-47605F890443}"/>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2B660F"/>
                </a:solidFill>
                <a:latin typeface="+mn-lt"/>
              </a:rPr>
              <a:t>CONFIDENTIAL</a:t>
            </a:r>
          </a:p>
        </p:txBody>
      </p:sp>
    </p:spTree>
    <p:extLst>
      <p:ext uri="{BB962C8B-B14F-4D97-AF65-F5344CB8AC3E}">
        <p14:creationId xmlns:p14="http://schemas.microsoft.com/office/powerpoint/2010/main" val="24316942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Headline-Drinks">
    <p:bg>
      <p:bgPr>
        <a:solidFill>
          <a:srgbClr val="3680CE"/>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1A0004-CA10-DA61-F4E4-D312BA05E653}"/>
              </a:ext>
            </a:extLst>
          </p:cNvPr>
          <p:cNvSpPr>
            <a:spLocks noGrp="1"/>
          </p:cNvSpPr>
          <p:nvPr>
            <p:ph type="body" sz="quarter" idx="11"/>
          </p:nvPr>
        </p:nvSpPr>
        <p:spPr>
          <a:xfrm>
            <a:off x="304801" y="2493781"/>
            <a:ext cx="4900246" cy="2046288"/>
          </a:xfrm>
        </p:spPr>
        <p:txBody>
          <a:bodyPr anchor="b" anchorCtr="0"/>
          <a:lstStyle>
            <a:lvl1pPr>
              <a:lnSpc>
                <a:spcPts val="5400"/>
              </a:lnSpc>
              <a:defRPr lang="en-US" sz="6000" b="0" i="0" kern="1200" cap="all" spc="0" baseline="0" dirty="0" smtClean="0">
                <a:solidFill>
                  <a:schemeClr val="tx2"/>
                </a:solidFill>
                <a:latin typeface="+mj-lt"/>
                <a:ea typeface="+mj-ea"/>
                <a:cs typeface="Gilroy Medium" panose="00000600000000000000" pitchFamily="50"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id="{F5C46249-F69C-ED78-2123-48CEFF24240A}"/>
              </a:ext>
            </a:extLst>
          </p:cNvPr>
          <p:cNvSpPr>
            <a:spLocks noGrp="1"/>
          </p:cNvSpPr>
          <p:nvPr>
            <p:ph type="body" sz="quarter" idx="12"/>
          </p:nvPr>
        </p:nvSpPr>
        <p:spPr>
          <a:xfrm>
            <a:off x="304800" y="4654369"/>
            <a:ext cx="4900247" cy="534987"/>
          </a:xfrm>
        </p:spPr>
        <p:txBody>
          <a:bodyPr/>
          <a:lstStyle>
            <a:lvl1pPr>
              <a:defRPr lang="en-US" sz="1800" b="1" i="0" kern="1200" dirty="0" smtClean="0">
                <a:solidFill>
                  <a:schemeClr val="tx2"/>
                </a:solidFill>
                <a:latin typeface="+mn-lt"/>
                <a:ea typeface="+mn-ea"/>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tx2"/>
                </a:solidFill>
                <a:latin typeface="Gilroy Medium" panose="00000600000000000000" pitchFamily="50" charset="0"/>
              </a:rPr>
              <a:pPr algn="r"/>
              <a:t>‹#›</a:t>
            </a:fld>
            <a:endParaRPr lang="en-US" sz="1350">
              <a:solidFill>
                <a:schemeClr val="tx2"/>
              </a:solidFill>
              <a:latin typeface="Gilroy Medium" panose="00000600000000000000" pitchFamily="50" charset="0"/>
            </a:endParaRPr>
          </a:p>
        </p:txBody>
      </p:sp>
      <p:sp>
        <p:nvSpPr>
          <p:cNvPr id="3" name="Picture Placeholder 2">
            <a:extLst>
              <a:ext uri="{FF2B5EF4-FFF2-40B4-BE49-F238E27FC236}">
                <a16:creationId xmlns:a16="http://schemas.microsoft.com/office/drawing/2014/main" id="{94F7A221-4131-F79E-81DD-572AEAE896DE}"/>
              </a:ext>
            </a:extLst>
          </p:cNvPr>
          <p:cNvSpPr>
            <a:spLocks noGrp="1"/>
          </p:cNvSpPr>
          <p:nvPr>
            <p:ph type="pic" sz="quarter" idx="15"/>
          </p:nvPr>
        </p:nvSpPr>
        <p:spPr>
          <a:xfrm>
            <a:off x="6248056" y="0"/>
            <a:ext cx="5943944" cy="6858000"/>
          </a:xfrm>
        </p:spPr>
        <p:txBody>
          <a:bodyPr/>
          <a:lstStyle>
            <a:lvl1pPr>
              <a:defRPr>
                <a:latin typeface="Gilroy Medium" panose="00000600000000000000" pitchFamily="50" charset="0"/>
              </a:defRPr>
            </a:lvl1pPr>
          </a:lstStyle>
          <a:p>
            <a:r>
              <a:rPr lang="en-US"/>
              <a:t>Click icon to add picture</a:t>
            </a:r>
          </a:p>
        </p:txBody>
      </p:sp>
      <p:sp>
        <p:nvSpPr>
          <p:cNvPr id="2" name="TextBox 1">
            <a:extLst>
              <a:ext uri="{FF2B5EF4-FFF2-40B4-BE49-F238E27FC236}">
                <a16:creationId xmlns:a16="http://schemas.microsoft.com/office/drawing/2014/main" id="{98750146-5407-885A-1DA5-4D48D4540FB6}"/>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chemeClr val="tx2"/>
                </a:solidFill>
                <a:latin typeface="Gilroy Medium" panose="00000600000000000000" pitchFamily="50" charset="0"/>
              </a:rPr>
              <a:t>CONFIDENTIAL</a:t>
            </a:r>
          </a:p>
        </p:txBody>
      </p:sp>
      <p:pic>
        <p:nvPicPr>
          <p:cNvPr id="5" name="Picture 4">
            <a:extLst>
              <a:ext uri="{FF2B5EF4-FFF2-40B4-BE49-F238E27FC236}">
                <a16:creationId xmlns:a16="http://schemas.microsoft.com/office/drawing/2014/main" id="{47FDD9CA-9F0B-B737-A35D-05711DB598F6}"/>
              </a:ext>
            </a:extLst>
          </p:cNvPr>
          <p:cNvPicPr>
            <a:picLocks noChangeAspect="1"/>
          </p:cNvPicPr>
          <p:nvPr userDrawn="1"/>
        </p:nvPicPr>
        <p:blipFill>
          <a:blip r:embed="rId2"/>
          <a:stretch>
            <a:fillRect/>
          </a:stretch>
        </p:blipFill>
        <p:spPr>
          <a:xfrm>
            <a:off x="304795" y="362758"/>
            <a:ext cx="896203" cy="896203"/>
          </a:xfrm>
          <a:prstGeom prst="rect">
            <a:avLst/>
          </a:prstGeom>
        </p:spPr>
      </p:pic>
    </p:spTree>
    <p:extLst>
      <p:ext uri="{BB962C8B-B14F-4D97-AF65-F5344CB8AC3E}">
        <p14:creationId xmlns:p14="http://schemas.microsoft.com/office/powerpoint/2010/main" val="36226431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Headline-Food">
    <p:bg>
      <p:bgPr>
        <a:solidFill>
          <a:srgbClr val="EB9F0A"/>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1A0004-CA10-DA61-F4E4-D312BA05E653}"/>
              </a:ext>
            </a:extLst>
          </p:cNvPr>
          <p:cNvSpPr>
            <a:spLocks noGrp="1"/>
          </p:cNvSpPr>
          <p:nvPr>
            <p:ph type="body" sz="quarter" idx="11"/>
          </p:nvPr>
        </p:nvSpPr>
        <p:spPr>
          <a:xfrm>
            <a:off x="304801" y="2493781"/>
            <a:ext cx="4900246" cy="2046288"/>
          </a:xfrm>
        </p:spPr>
        <p:txBody>
          <a:bodyPr anchor="b" anchorCtr="0"/>
          <a:lstStyle>
            <a:lvl1pPr>
              <a:lnSpc>
                <a:spcPts val="5400"/>
              </a:lnSpc>
              <a:defRPr lang="en-US" sz="6000" b="0" i="0" kern="1200" cap="all" spc="0" baseline="0" dirty="0" smtClean="0">
                <a:solidFill>
                  <a:schemeClr val="accent5"/>
                </a:solidFill>
                <a:latin typeface="+mj-lt"/>
                <a:ea typeface="+mj-ea"/>
                <a:cs typeface="Gilroy Medium" panose="00000600000000000000" pitchFamily="50"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id="{F5C46249-F69C-ED78-2123-48CEFF24240A}"/>
              </a:ext>
            </a:extLst>
          </p:cNvPr>
          <p:cNvSpPr>
            <a:spLocks noGrp="1"/>
          </p:cNvSpPr>
          <p:nvPr>
            <p:ph type="body" sz="quarter" idx="12"/>
          </p:nvPr>
        </p:nvSpPr>
        <p:spPr>
          <a:xfrm>
            <a:off x="304800" y="4654369"/>
            <a:ext cx="4900247" cy="534987"/>
          </a:xfrm>
        </p:spPr>
        <p:txBody>
          <a:bodyPr/>
          <a:lstStyle>
            <a:lvl1pPr>
              <a:defRPr lang="en-US" sz="1800" b="1" i="0" kern="1200" dirty="0" smtClean="0">
                <a:solidFill>
                  <a:schemeClr val="accent5"/>
                </a:solidFill>
                <a:latin typeface="+mn-lt"/>
                <a:ea typeface="+mn-ea"/>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accent5"/>
                </a:solidFill>
                <a:latin typeface="Gilroy Medium" panose="00000600000000000000" pitchFamily="50" charset="0"/>
              </a:rPr>
              <a:pPr algn="r"/>
              <a:t>‹#›</a:t>
            </a:fld>
            <a:endParaRPr lang="en-US" sz="1350">
              <a:solidFill>
                <a:schemeClr val="accent5"/>
              </a:solidFill>
              <a:latin typeface="Gilroy Medium" panose="00000600000000000000" pitchFamily="50" charset="0"/>
            </a:endParaRPr>
          </a:p>
        </p:txBody>
      </p:sp>
      <p:sp>
        <p:nvSpPr>
          <p:cNvPr id="3" name="Picture Placeholder 2">
            <a:extLst>
              <a:ext uri="{FF2B5EF4-FFF2-40B4-BE49-F238E27FC236}">
                <a16:creationId xmlns:a16="http://schemas.microsoft.com/office/drawing/2014/main" id="{BD069351-62B8-28BA-A060-42DE4C1E6331}"/>
              </a:ext>
            </a:extLst>
          </p:cNvPr>
          <p:cNvSpPr>
            <a:spLocks noGrp="1"/>
          </p:cNvSpPr>
          <p:nvPr>
            <p:ph type="pic" sz="quarter" idx="15"/>
          </p:nvPr>
        </p:nvSpPr>
        <p:spPr>
          <a:xfrm>
            <a:off x="6248056" y="0"/>
            <a:ext cx="5943944" cy="6858000"/>
          </a:xfrm>
        </p:spPr>
        <p:txBody>
          <a:bodyPr/>
          <a:lstStyle>
            <a:lvl1pPr>
              <a:defRPr>
                <a:latin typeface="Gilroy Medium" panose="00000600000000000000" pitchFamily="50" charset="0"/>
              </a:defRPr>
            </a:lvl1pPr>
          </a:lstStyle>
          <a:p>
            <a:r>
              <a:rPr lang="en-US"/>
              <a:t>Click icon to add picture</a:t>
            </a:r>
          </a:p>
        </p:txBody>
      </p:sp>
      <p:sp>
        <p:nvSpPr>
          <p:cNvPr id="2" name="TextBox 1">
            <a:extLst>
              <a:ext uri="{FF2B5EF4-FFF2-40B4-BE49-F238E27FC236}">
                <a16:creationId xmlns:a16="http://schemas.microsoft.com/office/drawing/2014/main" id="{BCE9405B-8BB8-B3A9-F0DC-AF79291CF3E0}"/>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954F07"/>
                </a:solidFill>
                <a:latin typeface="Gilroy Medium" panose="00000600000000000000" pitchFamily="50" charset="0"/>
              </a:rPr>
              <a:t>CONFIDENTIAL</a:t>
            </a:r>
          </a:p>
        </p:txBody>
      </p:sp>
      <p:pic>
        <p:nvPicPr>
          <p:cNvPr id="4" name="Picture 3">
            <a:extLst>
              <a:ext uri="{FF2B5EF4-FFF2-40B4-BE49-F238E27FC236}">
                <a16:creationId xmlns:a16="http://schemas.microsoft.com/office/drawing/2014/main" id="{0C3AF5BC-3159-7D8C-75AA-14C890BE4B2A}"/>
              </a:ext>
            </a:extLst>
          </p:cNvPr>
          <p:cNvPicPr>
            <a:picLocks noChangeAspect="1"/>
          </p:cNvPicPr>
          <p:nvPr userDrawn="1"/>
        </p:nvPicPr>
        <p:blipFill>
          <a:blip r:embed="rId2"/>
          <a:stretch>
            <a:fillRect/>
          </a:stretch>
        </p:blipFill>
        <p:spPr>
          <a:xfrm>
            <a:off x="304796" y="362758"/>
            <a:ext cx="896203" cy="896203"/>
          </a:xfrm>
          <a:prstGeom prst="rect">
            <a:avLst/>
          </a:prstGeom>
        </p:spPr>
      </p:pic>
    </p:spTree>
    <p:extLst>
      <p:ext uri="{BB962C8B-B14F-4D97-AF65-F5344CB8AC3E}">
        <p14:creationId xmlns:p14="http://schemas.microsoft.com/office/powerpoint/2010/main" val="4428578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_Headline-Food">
    <p:bg>
      <p:bgPr>
        <a:solidFill>
          <a:srgbClr val="EE6D26"/>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1A0004-CA10-DA61-F4E4-D312BA05E653}"/>
              </a:ext>
            </a:extLst>
          </p:cNvPr>
          <p:cNvSpPr>
            <a:spLocks noGrp="1"/>
          </p:cNvSpPr>
          <p:nvPr>
            <p:ph type="body" sz="quarter" idx="11"/>
          </p:nvPr>
        </p:nvSpPr>
        <p:spPr>
          <a:xfrm>
            <a:off x="304801" y="2493781"/>
            <a:ext cx="4900246" cy="2046288"/>
          </a:xfrm>
        </p:spPr>
        <p:txBody>
          <a:bodyPr anchor="b" anchorCtr="0"/>
          <a:lstStyle>
            <a:lvl1pPr>
              <a:lnSpc>
                <a:spcPts val="5400"/>
              </a:lnSpc>
              <a:defRPr lang="en-US" sz="6000" b="0" i="0" kern="1200" cap="all" spc="0" baseline="0" dirty="0" smtClean="0">
                <a:solidFill>
                  <a:srgbClr val="922F11"/>
                </a:solidFill>
                <a:latin typeface="+mj-lt"/>
                <a:ea typeface="+mj-ea"/>
                <a:cs typeface="Gilroy Medium" panose="00000600000000000000" pitchFamily="50"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id="{F5C46249-F69C-ED78-2123-48CEFF24240A}"/>
              </a:ext>
            </a:extLst>
          </p:cNvPr>
          <p:cNvSpPr>
            <a:spLocks noGrp="1"/>
          </p:cNvSpPr>
          <p:nvPr>
            <p:ph type="body" sz="quarter" idx="12"/>
          </p:nvPr>
        </p:nvSpPr>
        <p:spPr>
          <a:xfrm>
            <a:off x="304800" y="4654369"/>
            <a:ext cx="4900247" cy="534987"/>
          </a:xfrm>
        </p:spPr>
        <p:txBody>
          <a:bodyPr/>
          <a:lstStyle>
            <a:lvl1pPr>
              <a:defRPr lang="en-US" sz="1800" b="1" i="0" kern="1200" dirty="0" smtClean="0">
                <a:solidFill>
                  <a:srgbClr val="922F11"/>
                </a:solidFill>
                <a:latin typeface="+mn-lt"/>
                <a:ea typeface="+mn-ea"/>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accent5"/>
                </a:solidFill>
                <a:latin typeface="Gilroy Medium" panose="00000600000000000000" pitchFamily="50" charset="0"/>
              </a:rPr>
              <a:pPr algn="r"/>
              <a:t>‹#›</a:t>
            </a:fld>
            <a:endParaRPr lang="en-US" sz="1350">
              <a:solidFill>
                <a:schemeClr val="accent5"/>
              </a:solidFill>
              <a:latin typeface="Gilroy Medium" panose="00000600000000000000" pitchFamily="50" charset="0"/>
            </a:endParaRPr>
          </a:p>
        </p:txBody>
      </p:sp>
      <p:sp>
        <p:nvSpPr>
          <p:cNvPr id="3" name="Picture Placeholder 2">
            <a:extLst>
              <a:ext uri="{FF2B5EF4-FFF2-40B4-BE49-F238E27FC236}">
                <a16:creationId xmlns:a16="http://schemas.microsoft.com/office/drawing/2014/main" id="{BD069351-62B8-28BA-A060-42DE4C1E6331}"/>
              </a:ext>
            </a:extLst>
          </p:cNvPr>
          <p:cNvSpPr>
            <a:spLocks noGrp="1"/>
          </p:cNvSpPr>
          <p:nvPr>
            <p:ph type="pic" sz="quarter" idx="15"/>
          </p:nvPr>
        </p:nvSpPr>
        <p:spPr>
          <a:xfrm>
            <a:off x="6248056" y="0"/>
            <a:ext cx="5943944" cy="6858000"/>
          </a:xfrm>
        </p:spPr>
        <p:txBody>
          <a:bodyPr/>
          <a:lstStyle>
            <a:lvl1pPr>
              <a:defRPr>
                <a:latin typeface="Gilroy Medium" panose="00000600000000000000" pitchFamily="50" charset="0"/>
              </a:defRPr>
            </a:lvl1pPr>
          </a:lstStyle>
          <a:p>
            <a:r>
              <a:rPr lang="en-US"/>
              <a:t>Click icon to add picture</a:t>
            </a:r>
          </a:p>
        </p:txBody>
      </p:sp>
      <p:sp>
        <p:nvSpPr>
          <p:cNvPr id="2" name="TextBox 1">
            <a:extLst>
              <a:ext uri="{FF2B5EF4-FFF2-40B4-BE49-F238E27FC236}">
                <a16:creationId xmlns:a16="http://schemas.microsoft.com/office/drawing/2014/main" id="{BCE9405B-8BB8-B3A9-F0DC-AF79291CF3E0}"/>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922F11"/>
                </a:solidFill>
                <a:latin typeface="Gilroy Medium" panose="00000600000000000000" pitchFamily="50" charset="0"/>
              </a:rPr>
              <a:t>CONFIDENTIAL</a:t>
            </a:r>
          </a:p>
        </p:txBody>
      </p:sp>
      <p:pic>
        <p:nvPicPr>
          <p:cNvPr id="7" name="Picture 6">
            <a:extLst>
              <a:ext uri="{FF2B5EF4-FFF2-40B4-BE49-F238E27FC236}">
                <a16:creationId xmlns:a16="http://schemas.microsoft.com/office/drawing/2014/main" id="{AF35DDFA-4EA6-8118-09EA-894AD221015E}"/>
              </a:ext>
            </a:extLst>
          </p:cNvPr>
          <p:cNvPicPr>
            <a:picLocks noChangeAspect="1"/>
          </p:cNvPicPr>
          <p:nvPr userDrawn="1"/>
        </p:nvPicPr>
        <p:blipFill>
          <a:blip r:embed="rId2"/>
          <a:srcRect b="28537"/>
          <a:stretch>
            <a:fillRect/>
          </a:stretch>
        </p:blipFill>
        <p:spPr>
          <a:xfrm>
            <a:off x="92332" y="362758"/>
            <a:ext cx="1612900" cy="979966"/>
          </a:xfrm>
          <a:prstGeom prst="rect">
            <a:avLst/>
          </a:prstGeom>
        </p:spPr>
      </p:pic>
    </p:spTree>
    <p:extLst>
      <p:ext uri="{BB962C8B-B14F-4D97-AF65-F5344CB8AC3E}">
        <p14:creationId xmlns:p14="http://schemas.microsoft.com/office/powerpoint/2010/main" val="1434304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mplate 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6D313C8-1CF3-4059-87CE-3BA99B8CFC72}"/>
              </a:ext>
            </a:extLst>
          </p:cNvPr>
          <p:cNvSpPr>
            <a:spLocks noGrp="1"/>
          </p:cNvSpPr>
          <p:nvPr>
            <p:ph type="ftr" sz="quarter" idx="10"/>
          </p:nvPr>
        </p:nvSpPr>
        <p:spPr/>
        <p:txBody>
          <a:bodyPr/>
          <a:lstStyle>
            <a:lvl1pPr>
              <a:defRPr>
                <a:solidFill>
                  <a:srgbClr val="2B660F"/>
                </a:solidFill>
                <a:latin typeface="+mn-lt"/>
              </a:defRPr>
            </a:lvl1pPr>
          </a:lstStyle>
          <a:p>
            <a:endParaRPr lang="en-US"/>
          </a:p>
        </p:txBody>
      </p:sp>
      <p:sp>
        <p:nvSpPr>
          <p:cNvPr id="2" name="Title 1">
            <a:extLst>
              <a:ext uri="{FF2B5EF4-FFF2-40B4-BE49-F238E27FC236}">
                <a16:creationId xmlns:a16="http://schemas.microsoft.com/office/drawing/2014/main" id="{A091BC4D-20E4-F913-03ED-A587C9384107}"/>
              </a:ext>
            </a:extLst>
          </p:cNvPr>
          <p:cNvSpPr>
            <a:spLocks noGrp="1"/>
          </p:cNvSpPr>
          <p:nvPr>
            <p:ph type="title"/>
          </p:nvPr>
        </p:nvSpPr>
        <p:spPr/>
        <p:txBody>
          <a:bodyPr/>
          <a:lstStyle>
            <a:lvl1pPr>
              <a:defRPr>
                <a:solidFill>
                  <a:srgbClr val="5D910D"/>
                </a:solidFill>
              </a:defRPr>
            </a:lvl1pPr>
          </a:lstStyle>
          <a:p>
            <a:r>
              <a:rPr lang="en-US"/>
              <a:t>Click to edit Master title style</a:t>
            </a:r>
          </a:p>
        </p:txBody>
      </p:sp>
      <p:sp>
        <p:nvSpPr>
          <p:cNvPr id="3" name="TextBox 2">
            <a:extLst>
              <a:ext uri="{FF2B5EF4-FFF2-40B4-BE49-F238E27FC236}">
                <a16:creationId xmlns:a16="http://schemas.microsoft.com/office/drawing/2014/main" id="{98A04216-DDEC-72B9-9E60-E714B7EF465A}"/>
              </a:ext>
            </a:extLst>
          </p:cNvPr>
          <p:cNvSpPr txBox="1"/>
          <p:nvPr userDrawn="1"/>
        </p:nvSpPr>
        <p:spPr>
          <a:xfrm>
            <a:off x="815546" y="6586151"/>
            <a:ext cx="0" cy="0"/>
          </a:xfrm>
          <a:prstGeom prst="rect">
            <a:avLst/>
          </a:prstGeom>
          <a:noFill/>
        </p:spPr>
        <p:txBody>
          <a:bodyPr wrap="none" lIns="0" tIns="0" rIns="0" bIns="0" rtlCol="0">
            <a:noAutofit/>
          </a:bodyPr>
          <a:lstStyle/>
          <a:p>
            <a:pPr algn="l"/>
            <a:endParaRPr lang="en-US" sz="1600" err="1">
              <a:solidFill>
                <a:schemeClr val="tx2"/>
              </a:solidFill>
            </a:endParaRPr>
          </a:p>
        </p:txBody>
      </p:sp>
      <p:sp>
        <p:nvSpPr>
          <p:cNvPr id="4" name="TextBox 3">
            <a:extLst>
              <a:ext uri="{FF2B5EF4-FFF2-40B4-BE49-F238E27FC236}">
                <a16:creationId xmlns:a16="http://schemas.microsoft.com/office/drawing/2014/main" id="{3AD7BABE-A72A-AC8E-3D81-85920E16ACD6}"/>
              </a:ext>
            </a:extLst>
          </p:cNvPr>
          <p:cNvSpPr txBox="1"/>
          <p:nvPr userDrawn="1"/>
        </p:nvSpPr>
        <p:spPr>
          <a:xfrm>
            <a:off x="1099751" y="6512011"/>
            <a:ext cx="0" cy="0"/>
          </a:xfrm>
          <a:prstGeom prst="rect">
            <a:avLst/>
          </a:prstGeom>
          <a:noFill/>
        </p:spPr>
        <p:txBody>
          <a:bodyPr wrap="none" lIns="0" tIns="0" rIns="0" bIns="0" rtlCol="0">
            <a:noAutofit/>
          </a:bodyPr>
          <a:lstStyle/>
          <a:p>
            <a:pPr algn="l"/>
            <a:endParaRPr lang="en-US" sz="1600" err="1">
              <a:solidFill>
                <a:schemeClr val="tx2"/>
              </a:solidFill>
            </a:endParaRPr>
          </a:p>
        </p:txBody>
      </p:sp>
    </p:spTree>
    <p:extLst>
      <p:ext uri="{BB962C8B-B14F-4D97-AF65-F5344CB8AC3E}">
        <p14:creationId xmlns:p14="http://schemas.microsoft.com/office/powerpoint/2010/main" val="18431125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Headline-Sustainability">
    <p:bg>
      <p:bgPr>
        <a:solidFill>
          <a:srgbClr val="5D910D"/>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1A0004-CA10-DA61-F4E4-D312BA05E653}"/>
              </a:ext>
            </a:extLst>
          </p:cNvPr>
          <p:cNvSpPr>
            <a:spLocks noGrp="1"/>
          </p:cNvSpPr>
          <p:nvPr>
            <p:ph type="body" sz="quarter" idx="11"/>
          </p:nvPr>
        </p:nvSpPr>
        <p:spPr>
          <a:xfrm>
            <a:off x="304801" y="2493781"/>
            <a:ext cx="4900246" cy="2046288"/>
          </a:xfrm>
        </p:spPr>
        <p:txBody>
          <a:bodyPr anchor="b" anchorCtr="0"/>
          <a:lstStyle>
            <a:lvl1pPr>
              <a:lnSpc>
                <a:spcPts val="5400"/>
              </a:lnSpc>
              <a:defRPr lang="en-US" sz="6000" b="0" i="0" kern="1200" cap="all" spc="0" baseline="0" dirty="0" smtClean="0">
                <a:solidFill>
                  <a:srgbClr val="0F440D"/>
                </a:solidFill>
                <a:latin typeface="+mj-lt"/>
                <a:ea typeface="+mj-ea"/>
                <a:cs typeface="Gilroy Medium" panose="00000600000000000000" pitchFamily="50" charset="0"/>
              </a:defRPr>
            </a:lvl1pPr>
          </a:lstStyle>
          <a:p>
            <a:pPr lvl="0"/>
            <a:r>
              <a:rPr lang="en-US"/>
              <a:t>Click to edit Master text styles</a:t>
            </a:r>
          </a:p>
        </p:txBody>
      </p:sp>
      <p:sp>
        <p:nvSpPr>
          <p:cNvPr id="10" name="Text Placeholder 9">
            <a:extLst>
              <a:ext uri="{FF2B5EF4-FFF2-40B4-BE49-F238E27FC236}">
                <a16:creationId xmlns:a16="http://schemas.microsoft.com/office/drawing/2014/main" id="{F5C46249-F69C-ED78-2123-48CEFF24240A}"/>
              </a:ext>
            </a:extLst>
          </p:cNvPr>
          <p:cNvSpPr>
            <a:spLocks noGrp="1"/>
          </p:cNvSpPr>
          <p:nvPr>
            <p:ph type="body" sz="quarter" idx="12"/>
          </p:nvPr>
        </p:nvSpPr>
        <p:spPr>
          <a:xfrm>
            <a:off x="304800" y="4654369"/>
            <a:ext cx="4900247" cy="534987"/>
          </a:xfrm>
        </p:spPr>
        <p:txBody>
          <a:bodyPr/>
          <a:lstStyle>
            <a:lvl1pPr>
              <a:defRPr lang="en-US" sz="1800" b="1" i="0" kern="1200" dirty="0" smtClean="0">
                <a:solidFill>
                  <a:srgbClr val="0F440D"/>
                </a:solidFill>
                <a:latin typeface="+mn-lt"/>
                <a:ea typeface="+mn-ea"/>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to edit Master text styles</a:t>
            </a:r>
          </a:p>
        </p:txBody>
      </p:sp>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0F440D"/>
                </a:solidFill>
                <a:latin typeface="Gilroy Medium" panose="00000600000000000000" pitchFamily="50" charset="0"/>
              </a:rPr>
              <a:pPr algn="r"/>
              <a:t>‹#›</a:t>
            </a:fld>
            <a:endParaRPr lang="en-US" sz="1350">
              <a:solidFill>
                <a:srgbClr val="0F440D"/>
              </a:solidFill>
              <a:latin typeface="Gilroy Medium" panose="00000600000000000000" pitchFamily="50" charset="0"/>
            </a:endParaRPr>
          </a:p>
        </p:txBody>
      </p:sp>
      <p:sp>
        <p:nvSpPr>
          <p:cNvPr id="3" name="Picture Placeholder 2">
            <a:extLst>
              <a:ext uri="{FF2B5EF4-FFF2-40B4-BE49-F238E27FC236}">
                <a16:creationId xmlns:a16="http://schemas.microsoft.com/office/drawing/2014/main" id="{4BDDDE28-076A-30B3-3A87-D22CCDE42096}"/>
              </a:ext>
            </a:extLst>
          </p:cNvPr>
          <p:cNvSpPr>
            <a:spLocks noGrp="1"/>
          </p:cNvSpPr>
          <p:nvPr>
            <p:ph type="pic" sz="quarter" idx="15"/>
          </p:nvPr>
        </p:nvSpPr>
        <p:spPr>
          <a:xfrm>
            <a:off x="6248056" y="0"/>
            <a:ext cx="5943944" cy="6858000"/>
          </a:xfrm>
        </p:spPr>
        <p:txBody>
          <a:bodyPr/>
          <a:lstStyle>
            <a:lvl1pPr>
              <a:defRPr>
                <a:latin typeface="Gilroy Medium" panose="00000600000000000000" pitchFamily="50" charset="0"/>
              </a:defRPr>
            </a:lvl1pPr>
          </a:lstStyle>
          <a:p>
            <a:r>
              <a:rPr lang="en-US"/>
              <a:t>Click icon to add picture</a:t>
            </a:r>
          </a:p>
        </p:txBody>
      </p:sp>
      <p:pic>
        <p:nvPicPr>
          <p:cNvPr id="2" name="Graphic 1">
            <a:extLst>
              <a:ext uri="{FF2B5EF4-FFF2-40B4-BE49-F238E27FC236}">
                <a16:creationId xmlns:a16="http://schemas.microsoft.com/office/drawing/2014/main" id="{42303132-93C3-B58B-51CF-9C0FED7206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4796" y="498078"/>
            <a:ext cx="658705" cy="748325"/>
          </a:xfrm>
          <a:prstGeom prst="rect">
            <a:avLst/>
          </a:prstGeom>
        </p:spPr>
      </p:pic>
      <p:sp>
        <p:nvSpPr>
          <p:cNvPr id="4" name="TextBox 3">
            <a:extLst>
              <a:ext uri="{FF2B5EF4-FFF2-40B4-BE49-F238E27FC236}">
                <a16:creationId xmlns:a16="http://schemas.microsoft.com/office/drawing/2014/main" id="{D4F7EF99-1424-2925-FC60-5D8A1725D736}"/>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0F440D"/>
                </a:solidFill>
                <a:latin typeface="Gilroy Medium" panose="00000600000000000000" pitchFamily="50" charset="0"/>
              </a:rPr>
              <a:t>CONFIDENTIAL</a:t>
            </a:r>
          </a:p>
        </p:txBody>
      </p:sp>
    </p:spTree>
    <p:extLst>
      <p:ext uri="{BB962C8B-B14F-4D97-AF65-F5344CB8AC3E}">
        <p14:creationId xmlns:p14="http://schemas.microsoft.com/office/powerpoint/2010/main" val="27026306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Illustration+Statement Drink">
    <p:bg>
      <p:bgPr>
        <a:solidFill>
          <a:srgbClr val="3680CE"/>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1A0004-CA10-DA61-F4E4-D312BA05E653}"/>
              </a:ext>
            </a:extLst>
          </p:cNvPr>
          <p:cNvSpPr>
            <a:spLocks noGrp="1"/>
          </p:cNvSpPr>
          <p:nvPr>
            <p:ph type="body" sz="quarter" idx="11"/>
          </p:nvPr>
        </p:nvSpPr>
        <p:spPr>
          <a:xfrm>
            <a:off x="304800" y="2493781"/>
            <a:ext cx="6779172" cy="2046288"/>
          </a:xfrm>
        </p:spPr>
        <p:txBody>
          <a:bodyPr anchor="b" anchorCtr="0"/>
          <a:lstStyle>
            <a:lvl1pPr>
              <a:lnSpc>
                <a:spcPts val="5400"/>
              </a:lnSpc>
              <a:defRPr lang="en-US" sz="6000" b="0" i="0" kern="1200" cap="all" spc="0" baseline="0" dirty="0" smtClean="0">
                <a:solidFill>
                  <a:srgbClr val="02355A"/>
                </a:solidFill>
                <a:latin typeface="+mj-lt"/>
                <a:ea typeface="+mj-ea"/>
                <a:cs typeface="Gilroy Medium" panose="00000600000000000000" pitchFamily="50" charset="0"/>
              </a:defRPr>
            </a:lvl1pPr>
          </a:lstStyle>
          <a:p>
            <a:pPr lvl="0"/>
            <a:r>
              <a:rPr lang="en-US"/>
              <a:t>Click to edit Master text styles</a:t>
            </a:r>
          </a:p>
        </p:txBody>
      </p:sp>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02355A"/>
                </a:solidFill>
                <a:latin typeface="Gilroy Medium" panose="00000600000000000000" pitchFamily="50" charset="0"/>
              </a:rPr>
              <a:pPr algn="r"/>
              <a:t>‹#›</a:t>
            </a:fld>
            <a:endParaRPr lang="en-US" sz="1350">
              <a:solidFill>
                <a:srgbClr val="02355A"/>
              </a:solidFill>
              <a:latin typeface="Gilroy Medium" panose="00000600000000000000" pitchFamily="50" charset="0"/>
            </a:endParaRPr>
          </a:p>
        </p:txBody>
      </p:sp>
      <p:grpSp>
        <p:nvGrpSpPr>
          <p:cNvPr id="2" name="Group 1">
            <a:extLst>
              <a:ext uri="{FF2B5EF4-FFF2-40B4-BE49-F238E27FC236}">
                <a16:creationId xmlns:a16="http://schemas.microsoft.com/office/drawing/2014/main" id="{105E3C74-62A8-FD83-1DC8-BB3B9116668E}"/>
              </a:ext>
            </a:extLst>
          </p:cNvPr>
          <p:cNvGrpSpPr/>
          <p:nvPr userDrawn="1"/>
        </p:nvGrpSpPr>
        <p:grpSpPr>
          <a:xfrm>
            <a:off x="0" y="-1204486"/>
            <a:ext cx="12192000" cy="942190"/>
            <a:chOff x="22178" y="-2107474"/>
            <a:chExt cx="12173146" cy="1410050"/>
          </a:xfrm>
        </p:grpSpPr>
        <p:sp>
          <p:nvSpPr>
            <p:cNvPr id="3" name="Rectangle 2">
              <a:extLst>
                <a:ext uri="{FF2B5EF4-FFF2-40B4-BE49-F238E27FC236}">
                  <a16:creationId xmlns:a16="http://schemas.microsoft.com/office/drawing/2014/main" id="{49FE147A-DF98-1FFB-AAC8-F8BF89D19AFD}"/>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4" name="Rectangle 3">
              <a:extLst>
                <a:ext uri="{FF2B5EF4-FFF2-40B4-BE49-F238E27FC236}">
                  <a16:creationId xmlns:a16="http://schemas.microsoft.com/office/drawing/2014/main" id="{DB39FBE2-FA4B-A232-3522-26410EFE3610}"/>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6" name="Rectangle 5">
              <a:extLst>
                <a:ext uri="{FF2B5EF4-FFF2-40B4-BE49-F238E27FC236}">
                  <a16:creationId xmlns:a16="http://schemas.microsoft.com/office/drawing/2014/main" id="{F3B6171E-59A2-A3AC-0402-04B662D42C92}"/>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7" name="Rectangle 6">
              <a:extLst>
                <a:ext uri="{FF2B5EF4-FFF2-40B4-BE49-F238E27FC236}">
                  <a16:creationId xmlns:a16="http://schemas.microsoft.com/office/drawing/2014/main" id="{CCA3FEE7-C19E-73E0-C49F-FF8172C5F6AE}"/>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9" name="Rectangle 8">
              <a:extLst>
                <a:ext uri="{FF2B5EF4-FFF2-40B4-BE49-F238E27FC236}">
                  <a16:creationId xmlns:a16="http://schemas.microsoft.com/office/drawing/2014/main" id="{7610849C-7A3C-015C-2A5C-03A08479A7CC}"/>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0" name="Rectangle 9">
              <a:extLst>
                <a:ext uri="{FF2B5EF4-FFF2-40B4-BE49-F238E27FC236}">
                  <a16:creationId xmlns:a16="http://schemas.microsoft.com/office/drawing/2014/main" id="{8D6CC6D4-A86E-6070-ECC5-ACDCE3A45BA5}"/>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1" name="Rectangle 10">
              <a:extLst>
                <a:ext uri="{FF2B5EF4-FFF2-40B4-BE49-F238E27FC236}">
                  <a16:creationId xmlns:a16="http://schemas.microsoft.com/office/drawing/2014/main" id="{A65813E3-7961-976B-A998-0BDC2C6ECFF4}"/>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2" name="Rectangle 11">
              <a:extLst>
                <a:ext uri="{FF2B5EF4-FFF2-40B4-BE49-F238E27FC236}">
                  <a16:creationId xmlns:a16="http://schemas.microsoft.com/office/drawing/2014/main" id="{1D79734E-875A-820A-70DC-388AD622C376}"/>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5" name="Rectangle 14">
              <a:extLst>
                <a:ext uri="{FF2B5EF4-FFF2-40B4-BE49-F238E27FC236}">
                  <a16:creationId xmlns:a16="http://schemas.microsoft.com/office/drawing/2014/main" id="{F66912B5-A4C6-202F-08B2-260B73D02DEF}"/>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6" name="Rectangle 15">
              <a:extLst>
                <a:ext uri="{FF2B5EF4-FFF2-40B4-BE49-F238E27FC236}">
                  <a16:creationId xmlns:a16="http://schemas.microsoft.com/office/drawing/2014/main" id="{B1F454DB-2465-CD9B-766A-9BA0DFB8EA3A}"/>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7" name="Rectangle 16">
              <a:extLst>
                <a:ext uri="{FF2B5EF4-FFF2-40B4-BE49-F238E27FC236}">
                  <a16:creationId xmlns:a16="http://schemas.microsoft.com/office/drawing/2014/main" id="{3C3AD0AE-BE4E-88D4-065C-66A869EB01E9}"/>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8" name="Rectangle 17">
              <a:extLst>
                <a:ext uri="{FF2B5EF4-FFF2-40B4-BE49-F238E27FC236}">
                  <a16:creationId xmlns:a16="http://schemas.microsoft.com/office/drawing/2014/main" id="{23BD0447-67EF-C6A5-5442-DACAE8B3FE10}"/>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9" name="Rectangle 18">
              <a:extLst>
                <a:ext uri="{FF2B5EF4-FFF2-40B4-BE49-F238E27FC236}">
                  <a16:creationId xmlns:a16="http://schemas.microsoft.com/office/drawing/2014/main" id="{4819E83C-F735-32AF-5A55-C911CB79DE37}"/>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0" name="Rectangle 19">
              <a:extLst>
                <a:ext uri="{FF2B5EF4-FFF2-40B4-BE49-F238E27FC236}">
                  <a16:creationId xmlns:a16="http://schemas.microsoft.com/office/drawing/2014/main" id="{E38ACA55-05E3-DAB2-87B4-B312A957AA8B}"/>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1" name="Rectangle 20">
              <a:extLst>
                <a:ext uri="{FF2B5EF4-FFF2-40B4-BE49-F238E27FC236}">
                  <a16:creationId xmlns:a16="http://schemas.microsoft.com/office/drawing/2014/main" id="{50A2291E-CA9B-6963-80D3-02A4ABAA0649}"/>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pic>
        <p:nvPicPr>
          <p:cNvPr id="27" name="Graphic 26">
            <a:extLst>
              <a:ext uri="{FF2B5EF4-FFF2-40B4-BE49-F238E27FC236}">
                <a16:creationId xmlns:a16="http://schemas.microsoft.com/office/drawing/2014/main" id="{F30E4F8F-C6C8-F57D-0CDA-4E4AE17318FA}"/>
              </a:ext>
            </a:extLst>
          </p:cNvPr>
          <p:cNvPicPr>
            <a:picLocks noChangeAspect="1"/>
          </p:cNvPicPr>
          <p:nvPr userDrawn="1"/>
        </p:nvPicPr>
        <p:blipFill>
          <a:blip r:embed="rId2">
            <a:extLst>
              <a:ext uri="{96DAC541-7B7A-43D3-8B79-37D633B846F1}">
                <asvg:svgBlip xmlns:asvg="http://schemas.microsoft.com/office/drawing/2016/SVG/main" r:embed="rId3"/>
              </a:ext>
            </a:extLst>
          </a:blip>
          <a:srcRect r="33342" b="34504"/>
          <a:stretch>
            <a:fillRect/>
          </a:stretch>
        </p:blipFill>
        <p:spPr>
          <a:xfrm>
            <a:off x="8536804" y="535326"/>
            <a:ext cx="3655196" cy="6286381"/>
          </a:xfrm>
          <a:custGeom>
            <a:avLst/>
            <a:gdLst>
              <a:gd name="connsiteX0" fmla="*/ 0 w 3655196"/>
              <a:gd name="connsiteY0" fmla="*/ 0 h 6286381"/>
              <a:gd name="connsiteX1" fmla="*/ 3655196 w 3655196"/>
              <a:gd name="connsiteY1" fmla="*/ 0 h 6286381"/>
              <a:gd name="connsiteX2" fmla="*/ 3655196 w 3655196"/>
              <a:gd name="connsiteY2" fmla="*/ 6286381 h 6286381"/>
              <a:gd name="connsiteX3" fmla="*/ 0 w 3655196"/>
              <a:gd name="connsiteY3" fmla="*/ 6286381 h 6286381"/>
            </a:gdLst>
            <a:ahLst/>
            <a:cxnLst>
              <a:cxn ang="0">
                <a:pos x="connsiteX0" y="connsiteY0"/>
              </a:cxn>
              <a:cxn ang="0">
                <a:pos x="connsiteX1" y="connsiteY1"/>
              </a:cxn>
              <a:cxn ang="0">
                <a:pos x="connsiteX2" y="connsiteY2"/>
              </a:cxn>
              <a:cxn ang="0">
                <a:pos x="connsiteX3" y="connsiteY3"/>
              </a:cxn>
            </a:cxnLst>
            <a:rect l="l" t="t" r="r" b="b"/>
            <a:pathLst>
              <a:path w="3655196" h="6286381">
                <a:moveTo>
                  <a:pt x="0" y="0"/>
                </a:moveTo>
                <a:lnTo>
                  <a:pt x="3655196" y="0"/>
                </a:lnTo>
                <a:lnTo>
                  <a:pt x="3655196" y="6286381"/>
                </a:lnTo>
                <a:lnTo>
                  <a:pt x="0" y="6286381"/>
                </a:lnTo>
                <a:close/>
              </a:path>
            </a:pathLst>
          </a:custGeom>
        </p:spPr>
      </p:pic>
      <p:sp>
        <p:nvSpPr>
          <p:cNvPr id="5" name="TextBox 4">
            <a:extLst>
              <a:ext uri="{FF2B5EF4-FFF2-40B4-BE49-F238E27FC236}">
                <a16:creationId xmlns:a16="http://schemas.microsoft.com/office/drawing/2014/main" id="{CCE548BC-7DFB-3A37-F824-E7E7F7C1D8D8}"/>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chemeClr val="tx2"/>
                </a:solidFill>
                <a:latin typeface="Gilroy Medium" panose="00000600000000000000" pitchFamily="50" charset="0"/>
              </a:rPr>
              <a:t>CONFIDENTIAL</a:t>
            </a:r>
          </a:p>
        </p:txBody>
      </p:sp>
    </p:spTree>
    <p:extLst>
      <p:ext uri="{BB962C8B-B14F-4D97-AF65-F5344CB8AC3E}">
        <p14:creationId xmlns:p14="http://schemas.microsoft.com/office/powerpoint/2010/main" val="9405605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Illustration+Statement Food">
    <p:bg>
      <p:bgPr>
        <a:solidFill>
          <a:schemeClr val="accent6"/>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1A0004-CA10-DA61-F4E4-D312BA05E653}"/>
              </a:ext>
            </a:extLst>
          </p:cNvPr>
          <p:cNvSpPr>
            <a:spLocks noGrp="1"/>
          </p:cNvSpPr>
          <p:nvPr>
            <p:ph type="body" sz="quarter" idx="11"/>
          </p:nvPr>
        </p:nvSpPr>
        <p:spPr>
          <a:xfrm>
            <a:off x="304796" y="2493781"/>
            <a:ext cx="6779172" cy="2046288"/>
          </a:xfrm>
        </p:spPr>
        <p:txBody>
          <a:bodyPr anchor="b" anchorCtr="0"/>
          <a:lstStyle>
            <a:lvl1pPr>
              <a:lnSpc>
                <a:spcPts val="5400"/>
              </a:lnSpc>
              <a:defRPr lang="en-US" sz="6000" b="0" i="0" kern="1200" cap="all" spc="0" baseline="0" dirty="0" smtClean="0">
                <a:solidFill>
                  <a:schemeClr val="accent5"/>
                </a:solidFill>
                <a:latin typeface="+mj-lt"/>
                <a:ea typeface="+mj-ea"/>
                <a:cs typeface="Gilroy Medium" panose="00000600000000000000" pitchFamily="50" charset="0"/>
              </a:defRPr>
            </a:lvl1pPr>
          </a:lstStyle>
          <a:p>
            <a:pPr lvl="0"/>
            <a:r>
              <a:rPr lang="en-US"/>
              <a:t>Click to edit Master text styles</a:t>
            </a:r>
          </a:p>
        </p:txBody>
      </p:sp>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954F07"/>
                </a:solidFill>
                <a:latin typeface="Gilroy Medium" panose="00000600000000000000" pitchFamily="50" charset="0"/>
              </a:rPr>
              <a:pPr algn="r"/>
              <a:t>‹#›</a:t>
            </a:fld>
            <a:endParaRPr lang="en-US" sz="1350">
              <a:solidFill>
                <a:srgbClr val="954F07"/>
              </a:solidFill>
              <a:latin typeface="Gilroy Medium" panose="00000600000000000000" pitchFamily="50" charset="0"/>
            </a:endParaRPr>
          </a:p>
        </p:txBody>
      </p:sp>
      <p:pic>
        <p:nvPicPr>
          <p:cNvPr id="12" name="Graphic 11">
            <a:extLst>
              <a:ext uri="{FF2B5EF4-FFF2-40B4-BE49-F238E27FC236}">
                <a16:creationId xmlns:a16="http://schemas.microsoft.com/office/drawing/2014/main" id="{14262262-1774-13E8-18F1-4C24C4D04201}"/>
              </a:ext>
            </a:extLst>
          </p:cNvPr>
          <p:cNvPicPr>
            <a:picLocks noChangeAspect="1"/>
          </p:cNvPicPr>
          <p:nvPr userDrawn="1"/>
        </p:nvPicPr>
        <p:blipFill>
          <a:blip r:embed="rId2">
            <a:extLst>
              <a:ext uri="{96DAC541-7B7A-43D3-8B79-37D633B846F1}">
                <asvg:svgBlip xmlns:asvg="http://schemas.microsoft.com/office/drawing/2016/SVG/main" r:embed="rId3"/>
              </a:ext>
            </a:extLst>
          </a:blip>
          <a:srcRect r="12472" b="15247"/>
          <a:stretch>
            <a:fillRect/>
          </a:stretch>
        </p:blipFill>
        <p:spPr>
          <a:xfrm>
            <a:off x="7746460" y="406558"/>
            <a:ext cx="4445540" cy="6451443"/>
          </a:xfrm>
          <a:custGeom>
            <a:avLst/>
            <a:gdLst>
              <a:gd name="connsiteX0" fmla="*/ 0 w 4445540"/>
              <a:gd name="connsiteY0" fmla="*/ 0 h 6451443"/>
              <a:gd name="connsiteX1" fmla="*/ 4445540 w 4445540"/>
              <a:gd name="connsiteY1" fmla="*/ 0 h 6451443"/>
              <a:gd name="connsiteX2" fmla="*/ 4445540 w 4445540"/>
              <a:gd name="connsiteY2" fmla="*/ 6451443 h 6451443"/>
              <a:gd name="connsiteX3" fmla="*/ 0 w 4445540"/>
              <a:gd name="connsiteY3" fmla="*/ 6451443 h 6451443"/>
            </a:gdLst>
            <a:ahLst/>
            <a:cxnLst>
              <a:cxn ang="0">
                <a:pos x="connsiteX0" y="connsiteY0"/>
              </a:cxn>
              <a:cxn ang="0">
                <a:pos x="connsiteX1" y="connsiteY1"/>
              </a:cxn>
              <a:cxn ang="0">
                <a:pos x="connsiteX2" y="connsiteY2"/>
              </a:cxn>
              <a:cxn ang="0">
                <a:pos x="connsiteX3" y="connsiteY3"/>
              </a:cxn>
            </a:cxnLst>
            <a:rect l="l" t="t" r="r" b="b"/>
            <a:pathLst>
              <a:path w="4445540" h="6451443">
                <a:moveTo>
                  <a:pt x="0" y="0"/>
                </a:moveTo>
                <a:lnTo>
                  <a:pt x="4445540" y="0"/>
                </a:lnTo>
                <a:lnTo>
                  <a:pt x="4445540" y="6451443"/>
                </a:lnTo>
                <a:lnTo>
                  <a:pt x="0" y="6451443"/>
                </a:lnTo>
                <a:close/>
              </a:path>
            </a:pathLst>
          </a:custGeom>
        </p:spPr>
      </p:pic>
      <p:sp>
        <p:nvSpPr>
          <p:cNvPr id="2" name="TextBox 1">
            <a:extLst>
              <a:ext uri="{FF2B5EF4-FFF2-40B4-BE49-F238E27FC236}">
                <a16:creationId xmlns:a16="http://schemas.microsoft.com/office/drawing/2014/main" id="{81E64CEC-D9C3-D330-8F47-628A92E9ABC1}"/>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chemeClr val="accent5"/>
                </a:solidFill>
                <a:latin typeface="Gilroy Medium" panose="00000600000000000000" pitchFamily="50" charset="0"/>
              </a:rPr>
              <a:t>CONFIDENTIAL</a:t>
            </a:r>
          </a:p>
        </p:txBody>
      </p:sp>
    </p:spTree>
    <p:extLst>
      <p:ext uri="{BB962C8B-B14F-4D97-AF65-F5344CB8AC3E}">
        <p14:creationId xmlns:p14="http://schemas.microsoft.com/office/powerpoint/2010/main" val="16542400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Illustration+Statement Sustainability">
    <p:bg>
      <p:bgPr>
        <a:solidFill>
          <a:srgbClr val="5D910D"/>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1A0004-CA10-DA61-F4E4-D312BA05E653}"/>
              </a:ext>
            </a:extLst>
          </p:cNvPr>
          <p:cNvSpPr>
            <a:spLocks noGrp="1"/>
          </p:cNvSpPr>
          <p:nvPr>
            <p:ph type="body" sz="quarter" idx="11"/>
          </p:nvPr>
        </p:nvSpPr>
        <p:spPr>
          <a:xfrm>
            <a:off x="304800" y="2493781"/>
            <a:ext cx="6779172" cy="2046288"/>
          </a:xfrm>
        </p:spPr>
        <p:txBody>
          <a:bodyPr anchor="b" anchorCtr="0"/>
          <a:lstStyle>
            <a:lvl1pPr>
              <a:lnSpc>
                <a:spcPts val="5400"/>
              </a:lnSpc>
              <a:defRPr lang="en-US" sz="6000" b="0" i="0" kern="1200" cap="all" spc="0" baseline="0" dirty="0" smtClean="0">
                <a:solidFill>
                  <a:srgbClr val="0F440D"/>
                </a:solidFill>
                <a:latin typeface="+mj-lt"/>
                <a:ea typeface="+mj-ea"/>
                <a:cs typeface="Gilroy Medium" panose="00000600000000000000" pitchFamily="50" charset="0"/>
              </a:defRPr>
            </a:lvl1pPr>
          </a:lstStyle>
          <a:p>
            <a:pPr lvl="0"/>
            <a:r>
              <a:rPr lang="en-US"/>
              <a:t>Click to edit Master text styles</a:t>
            </a:r>
          </a:p>
        </p:txBody>
      </p:sp>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0F440D"/>
                </a:solidFill>
                <a:latin typeface="Gilroy Medium" panose="00000600000000000000" pitchFamily="50" charset="0"/>
              </a:rPr>
              <a:pPr algn="r"/>
              <a:t>‹#›</a:t>
            </a:fld>
            <a:endParaRPr lang="en-US" sz="1350">
              <a:solidFill>
                <a:srgbClr val="0F440D"/>
              </a:solidFill>
              <a:latin typeface="Gilroy Medium" panose="00000600000000000000" pitchFamily="50" charset="0"/>
            </a:endParaRPr>
          </a:p>
        </p:txBody>
      </p:sp>
      <p:grpSp>
        <p:nvGrpSpPr>
          <p:cNvPr id="22" name="Group 21">
            <a:extLst>
              <a:ext uri="{FF2B5EF4-FFF2-40B4-BE49-F238E27FC236}">
                <a16:creationId xmlns:a16="http://schemas.microsoft.com/office/drawing/2014/main" id="{64992C8F-E863-9E35-C58E-E69B29BCE7C5}"/>
              </a:ext>
            </a:extLst>
          </p:cNvPr>
          <p:cNvGrpSpPr/>
          <p:nvPr userDrawn="1"/>
        </p:nvGrpSpPr>
        <p:grpSpPr>
          <a:xfrm>
            <a:off x="0" y="-1204486"/>
            <a:ext cx="12192000" cy="942190"/>
            <a:chOff x="22178" y="-2107474"/>
            <a:chExt cx="12173146" cy="1410050"/>
          </a:xfrm>
        </p:grpSpPr>
        <p:sp>
          <p:nvSpPr>
            <p:cNvPr id="23" name="Rectangle 22">
              <a:extLst>
                <a:ext uri="{FF2B5EF4-FFF2-40B4-BE49-F238E27FC236}">
                  <a16:creationId xmlns:a16="http://schemas.microsoft.com/office/drawing/2014/main" id="{B6B9EA9B-B121-07D6-DA17-69EB2FC2C45E}"/>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4" name="Rectangle 23">
              <a:extLst>
                <a:ext uri="{FF2B5EF4-FFF2-40B4-BE49-F238E27FC236}">
                  <a16:creationId xmlns:a16="http://schemas.microsoft.com/office/drawing/2014/main" id="{6A9AC18F-D271-417A-EFA9-505D18AF9CBC}"/>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5" name="Rectangle 24">
              <a:extLst>
                <a:ext uri="{FF2B5EF4-FFF2-40B4-BE49-F238E27FC236}">
                  <a16:creationId xmlns:a16="http://schemas.microsoft.com/office/drawing/2014/main" id="{E21B7882-06F4-ADD5-2804-7A2EE96783B7}"/>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6" name="Rectangle 25">
              <a:extLst>
                <a:ext uri="{FF2B5EF4-FFF2-40B4-BE49-F238E27FC236}">
                  <a16:creationId xmlns:a16="http://schemas.microsoft.com/office/drawing/2014/main" id="{74B582DD-2EDF-4FCA-46E8-A9BE1CF51488}"/>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7" name="Rectangle 26">
              <a:extLst>
                <a:ext uri="{FF2B5EF4-FFF2-40B4-BE49-F238E27FC236}">
                  <a16:creationId xmlns:a16="http://schemas.microsoft.com/office/drawing/2014/main" id="{581EE541-3A99-A625-AE8A-9E917B20184A}"/>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8" name="Rectangle 27">
              <a:extLst>
                <a:ext uri="{FF2B5EF4-FFF2-40B4-BE49-F238E27FC236}">
                  <a16:creationId xmlns:a16="http://schemas.microsoft.com/office/drawing/2014/main" id="{E175D5EF-626A-521A-2E7B-D8DF3327CD11}"/>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9" name="Rectangle 28">
              <a:extLst>
                <a:ext uri="{FF2B5EF4-FFF2-40B4-BE49-F238E27FC236}">
                  <a16:creationId xmlns:a16="http://schemas.microsoft.com/office/drawing/2014/main" id="{60AE6806-8CDA-A959-68E4-9D9E523B88DE}"/>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0" name="Rectangle 29">
              <a:extLst>
                <a:ext uri="{FF2B5EF4-FFF2-40B4-BE49-F238E27FC236}">
                  <a16:creationId xmlns:a16="http://schemas.microsoft.com/office/drawing/2014/main" id="{BB1EA4A9-59A8-31AE-35C5-449D0E5DCDE0}"/>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1" name="Rectangle 30">
              <a:extLst>
                <a:ext uri="{FF2B5EF4-FFF2-40B4-BE49-F238E27FC236}">
                  <a16:creationId xmlns:a16="http://schemas.microsoft.com/office/drawing/2014/main" id="{08D55691-267A-D5B0-6104-CEE4794CCE2B}"/>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2" name="Rectangle 31">
              <a:extLst>
                <a:ext uri="{FF2B5EF4-FFF2-40B4-BE49-F238E27FC236}">
                  <a16:creationId xmlns:a16="http://schemas.microsoft.com/office/drawing/2014/main" id="{47FBE4B9-3FC4-3563-1E09-7342256D80DA}"/>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3" name="Rectangle 32">
              <a:extLst>
                <a:ext uri="{FF2B5EF4-FFF2-40B4-BE49-F238E27FC236}">
                  <a16:creationId xmlns:a16="http://schemas.microsoft.com/office/drawing/2014/main" id="{A3110080-68D0-8125-BAB0-398001694987}"/>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4" name="Rectangle 33">
              <a:extLst>
                <a:ext uri="{FF2B5EF4-FFF2-40B4-BE49-F238E27FC236}">
                  <a16:creationId xmlns:a16="http://schemas.microsoft.com/office/drawing/2014/main" id="{62AA7020-4374-9A5D-E4D3-D242291F033E}"/>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5" name="Rectangle 34">
              <a:extLst>
                <a:ext uri="{FF2B5EF4-FFF2-40B4-BE49-F238E27FC236}">
                  <a16:creationId xmlns:a16="http://schemas.microsoft.com/office/drawing/2014/main" id="{C9B06A61-466E-A124-3708-588A6BCA7884}"/>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6" name="Rectangle 35">
              <a:extLst>
                <a:ext uri="{FF2B5EF4-FFF2-40B4-BE49-F238E27FC236}">
                  <a16:creationId xmlns:a16="http://schemas.microsoft.com/office/drawing/2014/main" id="{C939B74B-0E0B-70E7-9243-E433CDBE6E97}"/>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7" name="Rectangle 36">
              <a:extLst>
                <a:ext uri="{FF2B5EF4-FFF2-40B4-BE49-F238E27FC236}">
                  <a16:creationId xmlns:a16="http://schemas.microsoft.com/office/drawing/2014/main" id="{DA584772-A9FF-FEF9-664D-5392156E1A77}"/>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pic>
        <p:nvPicPr>
          <p:cNvPr id="9" name="Graphic 8">
            <a:extLst>
              <a:ext uri="{FF2B5EF4-FFF2-40B4-BE49-F238E27FC236}">
                <a16:creationId xmlns:a16="http://schemas.microsoft.com/office/drawing/2014/main" id="{309C7D38-9FF8-6C4D-A76D-C1D44972ADF9}"/>
              </a:ext>
            </a:extLst>
          </p:cNvPr>
          <p:cNvPicPr>
            <a:picLocks noChangeAspect="1"/>
          </p:cNvPicPr>
          <p:nvPr userDrawn="1"/>
        </p:nvPicPr>
        <p:blipFill>
          <a:blip r:embed="rId2">
            <a:extLst>
              <a:ext uri="{96DAC541-7B7A-43D3-8B79-37D633B846F1}">
                <asvg:svgBlip xmlns:asvg="http://schemas.microsoft.com/office/drawing/2016/SVG/main" r:embed="rId3"/>
              </a:ext>
            </a:extLst>
          </a:blip>
          <a:srcRect b="13016"/>
          <a:stretch>
            <a:fillRect/>
          </a:stretch>
        </p:blipFill>
        <p:spPr>
          <a:xfrm>
            <a:off x="7388774" y="512064"/>
            <a:ext cx="5035836" cy="6345936"/>
          </a:xfrm>
          <a:custGeom>
            <a:avLst/>
            <a:gdLst>
              <a:gd name="connsiteX0" fmla="*/ 0 w 5035836"/>
              <a:gd name="connsiteY0" fmla="*/ 0 h 6345936"/>
              <a:gd name="connsiteX1" fmla="*/ 5035836 w 5035836"/>
              <a:gd name="connsiteY1" fmla="*/ 0 h 6345936"/>
              <a:gd name="connsiteX2" fmla="*/ 5035836 w 5035836"/>
              <a:gd name="connsiteY2" fmla="*/ 880638 h 6345936"/>
              <a:gd name="connsiteX3" fmla="*/ 4803226 w 5035836"/>
              <a:gd name="connsiteY3" fmla="*/ 880638 h 6345936"/>
              <a:gd name="connsiteX4" fmla="*/ 4803226 w 5035836"/>
              <a:gd name="connsiteY4" fmla="*/ 6345936 h 6345936"/>
              <a:gd name="connsiteX5" fmla="*/ 0 w 5035836"/>
              <a:gd name="connsiteY5" fmla="*/ 6345936 h 6345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35836" h="6345936">
                <a:moveTo>
                  <a:pt x="0" y="0"/>
                </a:moveTo>
                <a:lnTo>
                  <a:pt x="5035836" y="0"/>
                </a:lnTo>
                <a:lnTo>
                  <a:pt x="5035836" y="880638"/>
                </a:lnTo>
                <a:lnTo>
                  <a:pt x="4803226" y="880638"/>
                </a:lnTo>
                <a:lnTo>
                  <a:pt x="4803226" y="6345936"/>
                </a:lnTo>
                <a:lnTo>
                  <a:pt x="0" y="6345936"/>
                </a:lnTo>
                <a:close/>
              </a:path>
            </a:pathLst>
          </a:custGeom>
        </p:spPr>
      </p:pic>
      <p:sp>
        <p:nvSpPr>
          <p:cNvPr id="2" name="TextBox 1">
            <a:extLst>
              <a:ext uri="{FF2B5EF4-FFF2-40B4-BE49-F238E27FC236}">
                <a16:creationId xmlns:a16="http://schemas.microsoft.com/office/drawing/2014/main" id="{2EE0A995-3A03-E488-2DE7-FB5CBF54FC26}"/>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0F440D"/>
                </a:solidFill>
                <a:latin typeface="Gilroy Medium" panose="00000600000000000000" pitchFamily="50" charset="0"/>
              </a:rPr>
              <a:t>CONFIDENTIAL</a:t>
            </a:r>
          </a:p>
        </p:txBody>
      </p:sp>
    </p:spTree>
    <p:extLst>
      <p:ext uri="{BB962C8B-B14F-4D97-AF65-F5344CB8AC3E}">
        <p14:creationId xmlns:p14="http://schemas.microsoft.com/office/powerpoint/2010/main" val="441709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Illustration+Statement Drink">
    <p:bg>
      <p:bgPr>
        <a:solidFill>
          <a:srgbClr val="02355A"/>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1A0004-CA10-DA61-F4E4-D312BA05E653}"/>
              </a:ext>
            </a:extLst>
          </p:cNvPr>
          <p:cNvSpPr>
            <a:spLocks noGrp="1"/>
          </p:cNvSpPr>
          <p:nvPr>
            <p:ph type="body" sz="quarter" idx="11"/>
          </p:nvPr>
        </p:nvSpPr>
        <p:spPr>
          <a:xfrm>
            <a:off x="5108028" y="2493781"/>
            <a:ext cx="6779172" cy="2046288"/>
          </a:xfrm>
        </p:spPr>
        <p:txBody>
          <a:bodyPr anchor="b" anchorCtr="0"/>
          <a:lstStyle>
            <a:lvl1pPr>
              <a:lnSpc>
                <a:spcPts val="5400"/>
              </a:lnSpc>
              <a:defRPr lang="en-US" sz="6000" b="0" i="0" kern="1200" cap="all" spc="0" baseline="0" dirty="0" smtClean="0">
                <a:solidFill>
                  <a:srgbClr val="3680CE"/>
                </a:solidFill>
                <a:latin typeface="+mj-lt"/>
                <a:ea typeface="+mj-ea"/>
                <a:cs typeface="Gilroy Medium" panose="00000600000000000000" pitchFamily="50" charset="0"/>
              </a:defRPr>
            </a:lvl1pPr>
          </a:lstStyle>
          <a:p>
            <a:pPr lvl="0"/>
            <a:r>
              <a:rPr lang="en-US"/>
              <a:t>Click to edit Master text styles</a:t>
            </a:r>
          </a:p>
        </p:txBody>
      </p:sp>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3680CE"/>
                </a:solidFill>
                <a:latin typeface="Gilroy Medium" panose="00000600000000000000" pitchFamily="50" charset="0"/>
              </a:rPr>
              <a:pPr algn="r"/>
              <a:t>‹#›</a:t>
            </a:fld>
            <a:endParaRPr lang="en-US" sz="1350">
              <a:solidFill>
                <a:srgbClr val="3680CE"/>
              </a:solidFill>
              <a:latin typeface="Gilroy Medium" panose="00000600000000000000" pitchFamily="50" charset="0"/>
            </a:endParaRPr>
          </a:p>
        </p:txBody>
      </p:sp>
      <p:pic>
        <p:nvPicPr>
          <p:cNvPr id="5" name="Graphic 4">
            <a:extLst>
              <a:ext uri="{FF2B5EF4-FFF2-40B4-BE49-F238E27FC236}">
                <a16:creationId xmlns:a16="http://schemas.microsoft.com/office/drawing/2014/main" id="{8383AE73-A754-7B0F-0503-8F9A15D171DE}"/>
              </a:ext>
            </a:extLst>
          </p:cNvPr>
          <p:cNvPicPr/>
          <p:nvPr userDrawn="1"/>
        </p:nvPicPr>
        <p:blipFill>
          <a:blip r:embed="rId2">
            <a:extLst>
              <a:ext uri="{96DAC541-7B7A-43D3-8B79-37D633B846F1}">
                <asvg:svgBlip xmlns:asvg="http://schemas.microsoft.com/office/drawing/2016/SVG/main" r:embed="rId3"/>
              </a:ext>
            </a:extLst>
          </a:blip>
          <a:srcRect l="9628" t="5197" r="60034" b="16119"/>
          <a:stretch/>
        </p:blipFill>
        <p:spPr>
          <a:xfrm>
            <a:off x="0" y="0"/>
            <a:ext cx="4610101" cy="6858000"/>
          </a:xfrm>
          <a:prstGeom prst="rect">
            <a:avLst/>
          </a:prstGeom>
        </p:spPr>
      </p:pic>
      <p:grpSp>
        <p:nvGrpSpPr>
          <p:cNvPr id="2" name="Group 1">
            <a:extLst>
              <a:ext uri="{FF2B5EF4-FFF2-40B4-BE49-F238E27FC236}">
                <a16:creationId xmlns:a16="http://schemas.microsoft.com/office/drawing/2014/main" id="{105E3C74-62A8-FD83-1DC8-BB3B9116668E}"/>
              </a:ext>
            </a:extLst>
          </p:cNvPr>
          <p:cNvGrpSpPr/>
          <p:nvPr userDrawn="1"/>
        </p:nvGrpSpPr>
        <p:grpSpPr>
          <a:xfrm>
            <a:off x="0" y="-1204486"/>
            <a:ext cx="12192000" cy="942190"/>
            <a:chOff x="22178" y="-2107474"/>
            <a:chExt cx="12173146" cy="1410050"/>
          </a:xfrm>
        </p:grpSpPr>
        <p:sp>
          <p:nvSpPr>
            <p:cNvPr id="3" name="Rectangle 2">
              <a:extLst>
                <a:ext uri="{FF2B5EF4-FFF2-40B4-BE49-F238E27FC236}">
                  <a16:creationId xmlns:a16="http://schemas.microsoft.com/office/drawing/2014/main" id="{49FE147A-DF98-1FFB-AAC8-F8BF89D19AFD}"/>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4" name="Rectangle 3">
              <a:extLst>
                <a:ext uri="{FF2B5EF4-FFF2-40B4-BE49-F238E27FC236}">
                  <a16:creationId xmlns:a16="http://schemas.microsoft.com/office/drawing/2014/main" id="{DB39FBE2-FA4B-A232-3522-26410EFE3610}"/>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6" name="Rectangle 5">
              <a:extLst>
                <a:ext uri="{FF2B5EF4-FFF2-40B4-BE49-F238E27FC236}">
                  <a16:creationId xmlns:a16="http://schemas.microsoft.com/office/drawing/2014/main" id="{F3B6171E-59A2-A3AC-0402-04B662D42C92}"/>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7" name="Rectangle 6">
              <a:extLst>
                <a:ext uri="{FF2B5EF4-FFF2-40B4-BE49-F238E27FC236}">
                  <a16:creationId xmlns:a16="http://schemas.microsoft.com/office/drawing/2014/main" id="{CCA3FEE7-C19E-73E0-C49F-FF8172C5F6AE}"/>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9" name="Rectangle 8">
              <a:extLst>
                <a:ext uri="{FF2B5EF4-FFF2-40B4-BE49-F238E27FC236}">
                  <a16:creationId xmlns:a16="http://schemas.microsoft.com/office/drawing/2014/main" id="{7610849C-7A3C-015C-2A5C-03A08479A7CC}"/>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0" name="Rectangle 9">
              <a:extLst>
                <a:ext uri="{FF2B5EF4-FFF2-40B4-BE49-F238E27FC236}">
                  <a16:creationId xmlns:a16="http://schemas.microsoft.com/office/drawing/2014/main" id="{8D6CC6D4-A86E-6070-ECC5-ACDCE3A45BA5}"/>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1" name="Rectangle 10">
              <a:extLst>
                <a:ext uri="{FF2B5EF4-FFF2-40B4-BE49-F238E27FC236}">
                  <a16:creationId xmlns:a16="http://schemas.microsoft.com/office/drawing/2014/main" id="{A65813E3-7961-976B-A998-0BDC2C6ECFF4}"/>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2" name="Rectangle 11">
              <a:extLst>
                <a:ext uri="{FF2B5EF4-FFF2-40B4-BE49-F238E27FC236}">
                  <a16:creationId xmlns:a16="http://schemas.microsoft.com/office/drawing/2014/main" id="{1D79734E-875A-820A-70DC-388AD622C376}"/>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5" name="Rectangle 14">
              <a:extLst>
                <a:ext uri="{FF2B5EF4-FFF2-40B4-BE49-F238E27FC236}">
                  <a16:creationId xmlns:a16="http://schemas.microsoft.com/office/drawing/2014/main" id="{F66912B5-A4C6-202F-08B2-260B73D02DEF}"/>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6" name="Rectangle 15">
              <a:extLst>
                <a:ext uri="{FF2B5EF4-FFF2-40B4-BE49-F238E27FC236}">
                  <a16:creationId xmlns:a16="http://schemas.microsoft.com/office/drawing/2014/main" id="{B1F454DB-2465-CD9B-766A-9BA0DFB8EA3A}"/>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7" name="Rectangle 16">
              <a:extLst>
                <a:ext uri="{FF2B5EF4-FFF2-40B4-BE49-F238E27FC236}">
                  <a16:creationId xmlns:a16="http://schemas.microsoft.com/office/drawing/2014/main" id="{3C3AD0AE-BE4E-88D4-065C-66A869EB01E9}"/>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8" name="Rectangle 17">
              <a:extLst>
                <a:ext uri="{FF2B5EF4-FFF2-40B4-BE49-F238E27FC236}">
                  <a16:creationId xmlns:a16="http://schemas.microsoft.com/office/drawing/2014/main" id="{23BD0447-67EF-C6A5-5442-DACAE8B3FE10}"/>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9" name="Rectangle 18">
              <a:extLst>
                <a:ext uri="{FF2B5EF4-FFF2-40B4-BE49-F238E27FC236}">
                  <a16:creationId xmlns:a16="http://schemas.microsoft.com/office/drawing/2014/main" id="{4819E83C-F735-32AF-5A55-C911CB79DE37}"/>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0" name="Rectangle 19">
              <a:extLst>
                <a:ext uri="{FF2B5EF4-FFF2-40B4-BE49-F238E27FC236}">
                  <a16:creationId xmlns:a16="http://schemas.microsoft.com/office/drawing/2014/main" id="{E38ACA55-05E3-DAB2-87B4-B312A957AA8B}"/>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1" name="Rectangle 20">
              <a:extLst>
                <a:ext uri="{FF2B5EF4-FFF2-40B4-BE49-F238E27FC236}">
                  <a16:creationId xmlns:a16="http://schemas.microsoft.com/office/drawing/2014/main" id="{50A2291E-CA9B-6963-80D3-02A4ABAA0649}"/>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sp>
        <p:nvSpPr>
          <p:cNvPr id="22" name="TextBox 21">
            <a:extLst>
              <a:ext uri="{FF2B5EF4-FFF2-40B4-BE49-F238E27FC236}">
                <a16:creationId xmlns:a16="http://schemas.microsoft.com/office/drawing/2014/main" id="{B0A2BE27-19D4-21C5-0677-A4371A5B1781}"/>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3680CE"/>
                </a:solidFill>
                <a:latin typeface="Gilroy Medium" panose="00000600000000000000" pitchFamily="50" charset="0"/>
              </a:rPr>
              <a:t>CONFIDENTIAL</a:t>
            </a:r>
          </a:p>
        </p:txBody>
      </p:sp>
    </p:spTree>
    <p:extLst>
      <p:ext uri="{BB962C8B-B14F-4D97-AF65-F5344CB8AC3E}">
        <p14:creationId xmlns:p14="http://schemas.microsoft.com/office/powerpoint/2010/main" val="344474912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Illustration+Statement Food">
    <p:bg>
      <p:bgPr>
        <a:solidFill>
          <a:schemeClr val="accent6"/>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1A0004-CA10-DA61-F4E4-D312BA05E653}"/>
              </a:ext>
            </a:extLst>
          </p:cNvPr>
          <p:cNvSpPr>
            <a:spLocks noGrp="1"/>
          </p:cNvSpPr>
          <p:nvPr>
            <p:ph type="body" sz="quarter" idx="11"/>
          </p:nvPr>
        </p:nvSpPr>
        <p:spPr>
          <a:xfrm>
            <a:off x="5108028" y="2493781"/>
            <a:ext cx="6779172" cy="2046288"/>
          </a:xfrm>
        </p:spPr>
        <p:txBody>
          <a:bodyPr anchor="b" anchorCtr="0"/>
          <a:lstStyle>
            <a:lvl1pPr>
              <a:lnSpc>
                <a:spcPts val="5400"/>
              </a:lnSpc>
              <a:defRPr lang="en-US" sz="6000" b="0" i="0" kern="1200" cap="all" spc="0" baseline="0" dirty="0" smtClean="0">
                <a:solidFill>
                  <a:schemeClr val="accent5"/>
                </a:solidFill>
                <a:latin typeface="+mj-lt"/>
                <a:ea typeface="+mj-ea"/>
                <a:cs typeface="Gilroy Medium" panose="00000600000000000000" pitchFamily="50" charset="0"/>
              </a:defRPr>
            </a:lvl1pPr>
          </a:lstStyle>
          <a:p>
            <a:pPr lvl="0"/>
            <a:r>
              <a:rPr lang="en-US"/>
              <a:t>Click to edit Master text styles</a:t>
            </a:r>
          </a:p>
        </p:txBody>
      </p:sp>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954F07"/>
                </a:solidFill>
                <a:latin typeface="Gilroy Medium" panose="00000600000000000000" pitchFamily="50" charset="0"/>
              </a:rPr>
              <a:pPr algn="r"/>
              <a:t>‹#›</a:t>
            </a:fld>
            <a:endParaRPr lang="en-US" sz="1350">
              <a:solidFill>
                <a:srgbClr val="954F07"/>
              </a:solidFill>
              <a:latin typeface="Gilroy Medium" panose="00000600000000000000" pitchFamily="50" charset="0"/>
            </a:endParaRPr>
          </a:p>
        </p:txBody>
      </p:sp>
      <p:pic>
        <p:nvPicPr>
          <p:cNvPr id="2" name="Graphic 1">
            <a:extLst>
              <a:ext uri="{FF2B5EF4-FFF2-40B4-BE49-F238E27FC236}">
                <a16:creationId xmlns:a16="http://schemas.microsoft.com/office/drawing/2014/main" id="{9CFE8701-18AC-1DDE-6FDB-A1B213C27C8A}"/>
              </a:ext>
            </a:extLst>
          </p:cNvPr>
          <p:cNvPicPr/>
          <p:nvPr userDrawn="1"/>
        </p:nvPicPr>
        <p:blipFill>
          <a:blip r:embed="rId2">
            <a:extLst>
              <a:ext uri="{96DAC541-7B7A-43D3-8B79-37D633B846F1}">
                <asvg:svgBlip xmlns:asvg="http://schemas.microsoft.com/office/drawing/2016/SVG/main" r:embed="rId3"/>
              </a:ext>
            </a:extLst>
          </a:blip>
          <a:srcRect l="8519" t="4942" r="54239" b="11734"/>
          <a:stretch/>
        </p:blipFill>
        <p:spPr>
          <a:xfrm>
            <a:off x="0" y="0"/>
            <a:ext cx="5802284" cy="6858000"/>
          </a:xfrm>
          <a:prstGeom prst="rect">
            <a:avLst/>
          </a:prstGeom>
        </p:spPr>
      </p:pic>
      <p:sp>
        <p:nvSpPr>
          <p:cNvPr id="4" name="TextBox 3">
            <a:extLst>
              <a:ext uri="{FF2B5EF4-FFF2-40B4-BE49-F238E27FC236}">
                <a16:creationId xmlns:a16="http://schemas.microsoft.com/office/drawing/2014/main" id="{27F8AFE4-9B9D-6946-8A8B-332A60BDCD00}"/>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chemeClr val="accent5"/>
                </a:solidFill>
                <a:latin typeface="Gilroy Medium" panose="00000600000000000000" pitchFamily="50" charset="0"/>
              </a:rPr>
              <a:t>CONFIDENTIAL</a:t>
            </a:r>
          </a:p>
        </p:txBody>
      </p:sp>
    </p:spTree>
    <p:extLst>
      <p:ext uri="{BB962C8B-B14F-4D97-AF65-F5344CB8AC3E}">
        <p14:creationId xmlns:p14="http://schemas.microsoft.com/office/powerpoint/2010/main" val="17739988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Illustration+Statement Sustainability">
    <p:bg>
      <p:bgPr>
        <a:solidFill>
          <a:srgbClr val="0F440E"/>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1A0004-CA10-DA61-F4E4-D312BA05E653}"/>
              </a:ext>
            </a:extLst>
          </p:cNvPr>
          <p:cNvSpPr>
            <a:spLocks noGrp="1"/>
          </p:cNvSpPr>
          <p:nvPr>
            <p:ph type="body" sz="quarter" idx="11"/>
          </p:nvPr>
        </p:nvSpPr>
        <p:spPr>
          <a:xfrm>
            <a:off x="5108028" y="2493781"/>
            <a:ext cx="6779172" cy="2046288"/>
          </a:xfrm>
        </p:spPr>
        <p:txBody>
          <a:bodyPr anchor="b" anchorCtr="0"/>
          <a:lstStyle>
            <a:lvl1pPr>
              <a:lnSpc>
                <a:spcPts val="5400"/>
              </a:lnSpc>
              <a:defRPr lang="en-US" sz="6000" b="0" i="0" kern="1200" cap="all" spc="0" baseline="0" dirty="0" smtClean="0">
                <a:solidFill>
                  <a:srgbClr val="5D910D"/>
                </a:solidFill>
                <a:latin typeface="+mj-lt"/>
                <a:ea typeface="+mj-ea"/>
                <a:cs typeface="Gilroy Medium" panose="00000600000000000000" pitchFamily="50" charset="0"/>
              </a:defRPr>
            </a:lvl1pPr>
          </a:lstStyle>
          <a:p>
            <a:pPr lvl="0"/>
            <a:r>
              <a:rPr lang="en-US"/>
              <a:t>Click to edit Master text styles</a:t>
            </a:r>
          </a:p>
        </p:txBody>
      </p:sp>
      <p:sp>
        <p:nvSpPr>
          <p:cNvPr id="13" name="TextBox 12">
            <a:extLst>
              <a:ext uri="{FF2B5EF4-FFF2-40B4-BE49-F238E27FC236}">
                <a16:creationId xmlns:a16="http://schemas.microsoft.com/office/drawing/2014/main" id="{D768A4D4-68E3-9BFB-98E5-CEF77698A61F}"/>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5D910D"/>
                </a:solidFill>
                <a:latin typeface="Gilroy Medium" panose="00000600000000000000" pitchFamily="50" charset="0"/>
              </a:rPr>
              <a:pPr algn="r"/>
              <a:t>‹#›</a:t>
            </a:fld>
            <a:endParaRPr lang="en-US" sz="1350">
              <a:solidFill>
                <a:srgbClr val="5D910D"/>
              </a:solidFill>
              <a:latin typeface="Gilroy Medium" panose="00000600000000000000" pitchFamily="50" charset="0"/>
            </a:endParaRPr>
          </a:p>
        </p:txBody>
      </p:sp>
      <p:pic>
        <p:nvPicPr>
          <p:cNvPr id="9" name="Graphic 8">
            <a:extLst>
              <a:ext uri="{FF2B5EF4-FFF2-40B4-BE49-F238E27FC236}">
                <a16:creationId xmlns:a16="http://schemas.microsoft.com/office/drawing/2014/main" id="{84DFCD31-76F7-5A4A-C08E-4435C05FD665}"/>
              </a:ext>
            </a:extLst>
          </p:cNvPr>
          <p:cNvPicPr/>
          <p:nvPr userDrawn="1"/>
        </p:nvPicPr>
        <p:blipFill>
          <a:blip r:embed="rId2">
            <a:extLst>
              <a:ext uri="{96DAC541-7B7A-43D3-8B79-37D633B846F1}">
                <asvg:svgBlip xmlns:asvg="http://schemas.microsoft.com/office/drawing/2016/SVG/main" r:embed="rId3"/>
              </a:ext>
            </a:extLst>
          </a:blip>
          <a:srcRect l="9302" r="42975" b="9499"/>
          <a:stretch/>
        </p:blipFill>
        <p:spPr>
          <a:xfrm>
            <a:off x="0" y="-710334"/>
            <a:ext cx="7505700" cy="7568334"/>
          </a:xfrm>
          <a:custGeom>
            <a:avLst/>
            <a:gdLst>
              <a:gd name="connsiteX0" fmla="*/ 0 w 7505700"/>
              <a:gd name="connsiteY0" fmla="*/ 0 h 7568334"/>
              <a:gd name="connsiteX1" fmla="*/ 7505700 w 7505700"/>
              <a:gd name="connsiteY1" fmla="*/ 0 h 7568334"/>
              <a:gd name="connsiteX2" fmla="*/ 7505700 w 7505700"/>
              <a:gd name="connsiteY2" fmla="*/ 7568334 h 7568334"/>
              <a:gd name="connsiteX3" fmla="*/ 0 w 7505700"/>
              <a:gd name="connsiteY3" fmla="*/ 7568334 h 7568334"/>
            </a:gdLst>
            <a:ahLst/>
            <a:cxnLst>
              <a:cxn ang="0">
                <a:pos x="connsiteX0" y="connsiteY0"/>
              </a:cxn>
              <a:cxn ang="0">
                <a:pos x="connsiteX1" y="connsiteY1"/>
              </a:cxn>
              <a:cxn ang="0">
                <a:pos x="connsiteX2" y="connsiteY2"/>
              </a:cxn>
              <a:cxn ang="0">
                <a:pos x="connsiteX3" y="connsiteY3"/>
              </a:cxn>
            </a:cxnLst>
            <a:rect l="l" t="t" r="r" b="b"/>
            <a:pathLst>
              <a:path w="7505700" h="7568334">
                <a:moveTo>
                  <a:pt x="0" y="0"/>
                </a:moveTo>
                <a:lnTo>
                  <a:pt x="7505700" y="0"/>
                </a:lnTo>
                <a:lnTo>
                  <a:pt x="7505700" y="7568334"/>
                </a:lnTo>
                <a:lnTo>
                  <a:pt x="0" y="7568334"/>
                </a:lnTo>
                <a:close/>
              </a:path>
            </a:pathLst>
          </a:custGeom>
        </p:spPr>
      </p:pic>
      <p:grpSp>
        <p:nvGrpSpPr>
          <p:cNvPr id="22" name="Group 21">
            <a:extLst>
              <a:ext uri="{FF2B5EF4-FFF2-40B4-BE49-F238E27FC236}">
                <a16:creationId xmlns:a16="http://schemas.microsoft.com/office/drawing/2014/main" id="{64992C8F-E863-9E35-C58E-E69B29BCE7C5}"/>
              </a:ext>
            </a:extLst>
          </p:cNvPr>
          <p:cNvGrpSpPr/>
          <p:nvPr userDrawn="1"/>
        </p:nvGrpSpPr>
        <p:grpSpPr>
          <a:xfrm>
            <a:off x="0" y="-1204486"/>
            <a:ext cx="12192000" cy="942190"/>
            <a:chOff x="22178" y="-2107474"/>
            <a:chExt cx="12173146" cy="1410050"/>
          </a:xfrm>
        </p:grpSpPr>
        <p:sp>
          <p:nvSpPr>
            <p:cNvPr id="23" name="Rectangle 22">
              <a:extLst>
                <a:ext uri="{FF2B5EF4-FFF2-40B4-BE49-F238E27FC236}">
                  <a16:creationId xmlns:a16="http://schemas.microsoft.com/office/drawing/2014/main" id="{B6B9EA9B-B121-07D6-DA17-69EB2FC2C45E}"/>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4" name="Rectangle 23">
              <a:extLst>
                <a:ext uri="{FF2B5EF4-FFF2-40B4-BE49-F238E27FC236}">
                  <a16:creationId xmlns:a16="http://schemas.microsoft.com/office/drawing/2014/main" id="{6A9AC18F-D271-417A-EFA9-505D18AF9CBC}"/>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5" name="Rectangle 24">
              <a:extLst>
                <a:ext uri="{FF2B5EF4-FFF2-40B4-BE49-F238E27FC236}">
                  <a16:creationId xmlns:a16="http://schemas.microsoft.com/office/drawing/2014/main" id="{E21B7882-06F4-ADD5-2804-7A2EE96783B7}"/>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6" name="Rectangle 25">
              <a:extLst>
                <a:ext uri="{FF2B5EF4-FFF2-40B4-BE49-F238E27FC236}">
                  <a16:creationId xmlns:a16="http://schemas.microsoft.com/office/drawing/2014/main" id="{74B582DD-2EDF-4FCA-46E8-A9BE1CF51488}"/>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7" name="Rectangle 26">
              <a:extLst>
                <a:ext uri="{FF2B5EF4-FFF2-40B4-BE49-F238E27FC236}">
                  <a16:creationId xmlns:a16="http://schemas.microsoft.com/office/drawing/2014/main" id="{581EE541-3A99-A625-AE8A-9E917B20184A}"/>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8" name="Rectangle 27">
              <a:extLst>
                <a:ext uri="{FF2B5EF4-FFF2-40B4-BE49-F238E27FC236}">
                  <a16:creationId xmlns:a16="http://schemas.microsoft.com/office/drawing/2014/main" id="{E175D5EF-626A-521A-2E7B-D8DF3327CD11}"/>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9" name="Rectangle 28">
              <a:extLst>
                <a:ext uri="{FF2B5EF4-FFF2-40B4-BE49-F238E27FC236}">
                  <a16:creationId xmlns:a16="http://schemas.microsoft.com/office/drawing/2014/main" id="{60AE6806-8CDA-A959-68E4-9D9E523B88DE}"/>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0" name="Rectangle 29">
              <a:extLst>
                <a:ext uri="{FF2B5EF4-FFF2-40B4-BE49-F238E27FC236}">
                  <a16:creationId xmlns:a16="http://schemas.microsoft.com/office/drawing/2014/main" id="{BB1EA4A9-59A8-31AE-35C5-449D0E5DCDE0}"/>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1" name="Rectangle 30">
              <a:extLst>
                <a:ext uri="{FF2B5EF4-FFF2-40B4-BE49-F238E27FC236}">
                  <a16:creationId xmlns:a16="http://schemas.microsoft.com/office/drawing/2014/main" id="{08D55691-267A-D5B0-6104-CEE4794CCE2B}"/>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2" name="Rectangle 31">
              <a:extLst>
                <a:ext uri="{FF2B5EF4-FFF2-40B4-BE49-F238E27FC236}">
                  <a16:creationId xmlns:a16="http://schemas.microsoft.com/office/drawing/2014/main" id="{47FBE4B9-3FC4-3563-1E09-7342256D80DA}"/>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3" name="Rectangle 32">
              <a:extLst>
                <a:ext uri="{FF2B5EF4-FFF2-40B4-BE49-F238E27FC236}">
                  <a16:creationId xmlns:a16="http://schemas.microsoft.com/office/drawing/2014/main" id="{A3110080-68D0-8125-BAB0-398001694987}"/>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4" name="Rectangle 33">
              <a:extLst>
                <a:ext uri="{FF2B5EF4-FFF2-40B4-BE49-F238E27FC236}">
                  <a16:creationId xmlns:a16="http://schemas.microsoft.com/office/drawing/2014/main" id="{62AA7020-4374-9A5D-E4D3-D242291F033E}"/>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5" name="Rectangle 34">
              <a:extLst>
                <a:ext uri="{FF2B5EF4-FFF2-40B4-BE49-F238E27FC236}">
                  <a16:creationId xmlns:a16="http://schemas.microsoft.com/office/drawing/2014/main" id="{C9B06A61-466E-A124-3708-588A6BCA7884}"/>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6" name="Rectangle 35">
              <a:extLst>
                <a:ext uri="{FF2B5EF4-FFF2-40B4-BE49-F238E27FC236}">
                  <a16:creationId xmlns:a16="http://schemas.microsoft.com/office/drawing/2014/main" id="{C939B74B-0E0B-70E7-9243-E433CDBE6E97}"/>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7" name="Rectangle 36">
              <a:extLst>
                <a:ext uri="{FF2B5EF4-FFF2-40B4-BE49-F238E27FC236}">
                  <a16:creationId xmlns:a16="http://schemas.microsoft.com/office/drawing/2014/main" id="{DA584772-A9FF-FEF9-664D-5392156E1A77}"/>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sp>
        <p:nvSpPr>
          <p:cNvPr id="2" name="TextBox 1">
            <a:extLst>
              <a:ext uri="{FF2B5EF4-FFF2-40B4-BE49-F238E27FC236}">
                <a16:creationId xmlns:a16="http://schemas.microsoft.com/office/drawing/2014/main" id="{4EC3E1F1-2E92-1648-74E7-AA42DA16A5B8}"/>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5D910D"/>
                </a:solidFill>
                <a:latin typeface="Gilroy Medium" panose="00000600000000000000" pitchFamily="50" charset="0"/>
              </a:rPr>
              <a:t>CONFIDENTIAL</a:t>
            </a:r>
          </a:p>
        </p:txBody>
      </p:sp>
    </p:spTree>
    <p:extLst>
      <p:ext uri="{BB962C8B-B14F-4D97-AF65-F5344CB8AC3E}">
        <p14:creationId xmlns:p14="http://schemas.microsoft.com/office/powerpoint/2010/main" val="18197344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ppendix">
    <p:bg>
      <p:bgPr>
        <a:solidFill>
          <a:srgbClr val="BFDE7E"/>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39FC0057-906A-11F8-C634-EBF929768239}"/>
              </a:ext>
            </a:extLst>
          </p:cNvPr>
          <p:cNvSpPr>
            <a:spLocks noGrp="1"/>
          </p:cNvSpPr>
          <p:nvPr>
            <p:ph type="body" sz="quarter" idx="10" hasCustomPrompt="1"/>
          </p:nvPr>
        </p:nvSpPr>
        <p:spPr>
          <a:xfrm>
            <a:off x="304800" y="2705100"/>
            <a:ext cx="11582400" cy="1447800"/>
          </a:xfrm>
        </p:spPr>
        <p:txBody>
          <a:bodyPr lIns="0" tIns="0" rIns="0" bIns="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en-US" sz="7200" b="0" i="0" kern="1200" cap="all" baseline="0">
                <a:solidFill>
                  <a:srgbClr val="2B660F"/>
                </a:solidFill>
                <a:latin typeface="+mj-lt"/>
                <a:ea typeface="+mn-ea"/>
                <a:cs typeface="Gilroy Medium" panose="00000600000000000000" pitchFamily="50" charset="0"/>
              </a:defRPr>
            </a:lvl1pPr>
            <a:lvl2pPr>
              <a:defRPr sz="4800" b="1" i="0">
                <a:solidFill>
                  <a:srgbClr val="71A7E3"/>
                </a:solidFill>
                <a:latin typeface="Arial Narrow" panose="020B0604020202020204" pitchFamily="34" charset="0"/>
                <a:cs typeface="Arial Narrow" panose="020B0604020202020204" pitchFamily="34" charset="0"/>
              </a:defRPr>
            </a:lvl2pPr>
            <a:lvl3pPr>
              <a:defRPr sz="4800" b="1" i="0">
                <a:solidFill>
                  <a:srgbClr val="71A7E3"/>
                </a:solidFill>
                <a:latin typeface="Arial Narrow" panose="020B0604020202020204" pitchFamily="34" charset="0"/>
                <a:cs typeface="Arial Narrow" panose="020B0604020202020204" pitchFamily="34" charset="0"/>
              </a:defRPr>
            </a:lvl3pPr>
            <a:lvl4pPr>
              <a:defRPr sz="4800" b="1" i="0">
                <a:solidFill>
                  <a:srgbClr val="71A7E3"/>
                </a:solidFill>
                <a:latin typeface="Arial Narrow" panose="020B0604020202020204" pitchFamily="34" charset="0"/>
                <a:cs typeface="Arial Narrow" panose="020B0604020202020204" pitchFamily="34" charset="0"/>
              </a:defRPr>
            </a:lvl4pPr>
            <a:lvl5pPr>
              <a:defRPr sz="4800" b="1" i="0">
                <a:solidFill>
                  <a:srgbClr val="71A7E3"/>
                </a:solidFill>
                <a:latin typeface="Arial Narrow" panose="020B0604020202020204" pitchFamily="34" charset="0"/>
                <a:cs typeface="Arial Narrow" panose="020B0604020202020204" pitchFamily="34" charset="0"/>
              </a:defRPr>
            </a:lvl5pPr>
          </a:lstStyle>
          <a:p>
            <a:pPr lvl="0"/>
            <a:r>
              <a:rPr lang="en-US"/>
              <a:t>appendix</a:t>
            </a:r>
          </a:p>
        </p:txBody>
      </p:sp>
      <p:sp>
        <p:nvSpPr>
          <p:cNvPr id="3" name="TextBox 2">
            <a:extLst>
              <a:ext uri="{FF2B5EF4-FFF2-40B4-BE49-F238E27FC236}">
                <a16:creationId xmlns:a16="http://schemas.microsoft.com/office/drawing/2014/main" id="{93E5B485-B026-D92D-30BE-6DEF522CC65E}"/>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2B660F"/>
                </a:solidFill>
                <a:latin typeface="Gilroy Medium" panose="00000600000000000000" pitchFamily="50" charset="0"/>
              </a:rPr>
              <a:pPr algn="r"/>
              <a:t>‹#›</a:t>
            </a:fld>
            <a:endParaRPr lang="en-US" sz="1350">
              <a:solidFill>
                <a:srgbClr val="2B660F"/>
              </a:solidFill>
              <a:latin typeface="Gilroy Medium" panose="00000600000000000000" pitchFamily="50" charset="0"/>
            </a:endParaRPr>
          </a:p>
        </p:txBody>
      </p:sp>
      <p:grpSp>
        <p:nvGrpSpPr>
          <p:cNvPr id="21" name="Group 20">
            <a:extLst>
              <a:ext uri="{FF2B5EF4-FFF2-40B4-BE49-F238E27FC236}">
                <a16:creationId xmlns:a16="http://schemas.microsoft.com/office/drawing/2014/main" id="{9DBB053F-9233-0012-200B-D3102BDF2541}"/>
              </a:ext>
            </a:extLst>
          </p:cNvPr>
          <p:cNvGrpSpPr/>
          <p:nvPr userDrawn="1"/>
        </p:nvGrpSpPr>
        <p:grpSpPr>
          <a:xfrm>
            <a:off x="0" y="-1204486"/>
            <a:ext cx="12192000" cy="942190"/>
            <a:chOff x="22178" y="-2107474"/>
            <a:chExt cx="12173146" cy="1410050"/>
          </a:xfrm>
        </p:grpSpPr>
        <p:sp>
          <p:nvSpPr>
            <p:cNvPr id="22" name="Rectangle 21">
              <a:extLst>
                <a:ext uri="{FF2B5EF4-FFF2-40B4-BE49-F238E27FC236}">
                  <a16:creationId xmlns:a16="http://schemas.microsoft.com/office/drawing/2014/main" id="{64CC8653-5B02-4FD9-E8E8-0F22F23B1E40}"/>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3" name="Rectangle 22">
              <a:extLst>
                <a:ext uri="{FF2B5EF4-FFF2-40B4-BE49-F238E27FC236}">
                  <a16:creationId xmlns:a16="http://schemas.microsoft.com/office/drawing/2014/main" id="{329480C6-6D30-FBA1-9081-DA4BF5DC7AAC}"/>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4" name="Rectangle 23">
              <a:extLst>
                <a:ext uri="{FF2B5EF4-FFF2-40B4-BE49-F238E27FC236}">
                  <a16:creationId xmlns:a16="http://schemas.microsoft.com/office/drawing/2014/main" id="{1A20C609-5373-F20B-A8EE-441413CFBDAA}"/>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5" name="Rectangle 24">
              <a:extLst>
                <a:ext uri="{FF2B5EF4-FFF2-40B4-BE49-F238E27FC236}">
                  <a16:creationId xmlns:a16="http://schemas.microsoft.com/office/drawing/2014/main" id="{925060EA-B439-A78D-55E0-6A4C57831B5C}"/>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6" name="Rectangle 25">
              <a:extLst>
                <a:ext uri="{FF2B5EF4-FFF2-40B4-BE49-F238E27FC236}">
                  <a16:creationId xmlns:a16="http://schemas.microsoft.com/office/drawing/2014/main" id="{894470AC-BA0E-759D-109F-9DE6E15B6B84}"/>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7" name="Rectangle 26">
              <a:extLst>
                <a:ext uri="{FF2B5EF4-FFF2-40B4-BE49-F238E27FC236}">
                  <a16:creationId xmlns:a16="http://schemas.microsoft.com/office/drawing/2014/main" id="{E89F690E-26D9-185D-F357-9C4B42DC646D}"/>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8" name="Rectangle 27">
              <a:extLst>
                <a:ext uri="{FF2B5EF4-FFF2-40B4-BE49-F238E27FC236}">
                  <a16:creationId xmlns:a16="http://schemas.microsoft.com/office/drawing/2014/main" id="{277F6DAC-9478-19D1-AB9E-F2E243C63D60}"/>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9" name="Rectangle 28">
              <a:extLst>
                <a:ext uri="{FF2B5EF4-FFF2-40B4-BE49-F238E27FC236}">
                  <a16:creationId xmlns:a16="http://schemas.microsoft.com/office/drawing/2014/main" id="{BFB19D31-0360-37F2-9F8B-A4D9D4CE0537}"/>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0" name="Rectangle 29">
              <a:extLst>
                <a:ext uri="{FF2B5EF4-FFF2-40B4-BE49-F238E27FC236}">
                  <a16:creationId xmlns:a16="http://schemas.microsoft.com/office/drawing/2014/main" id="{0E96FA4B-30F3-526A-6B31-E24167EDEBEA}"/>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1" name="Rectangle 30">
              <a:extLst>
                <a:ext uri="{FF2B5EF4-FFF2-40B4-BE49-F238E27FC236}">
                  <a16:creationId xmlns:a16="http://schemas.microsoft.com/office/drawing/2014/main" id="{1BE1B777-9E81-E05D-519C-2CF9C63E1C3D}"/>
                </a:ext>
              </a:extLst>
            </p:cNvPr>
            <p:cNvSpPr/>
            <p:nvPr userDrawn="1"/>
          </p:nvSpPr>
          <p:spPr>
            <a:xfrm>
              <a:off x="9762295" y="-1637456"/>
              <a:ext cx="2433029" cy="470016"/>
            </a:xfrm>
            <a:prstGeom prst="rect">
              <a:avLst/>
            </a:prstGeom>
            <a:solidFill>
              <a:srgbClr val="0F44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2" name="Rectangle 31">
              <a:extLst>
                <a:ext uri="{FF2B5EF4-FFF2-40B4-BE49-F238E27FC236}">
                  <a16:creationId xmlns:a16="http://schemas.microsoft.com/office/drawing/2014/main" id="{456CF20A-7685-E355-E93D-9352D508BA2F}"/>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3" name="Rectangle 32">
              <a:extLst>
                <a:ext uri="{FF2B5EF4-FFF2-40B4-BE49-F238E27FC236}">
                  <a16:creationId xmlns:a16="http://schemas.microsoft.com/office/drawing/2014/main" id="{46A94713-4B76-0052-CE32-841566EFC0D3}"/>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4" name="Rectangle 33">
              <a:extLst>
                <a:ext uri="{FF2B5EF4-FFF2-40B4-BE49-F238E27FC236}">
                  <a16:creationId xmlns:a16="http://schemas.microsoft.com/office/drawing/2014/main" id="{407C5041-E847-E1C0-7BC7-CEF17AEBB43F}"/>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5" name="Rectangle 34">
              <a:extLst>
                <a:ext uri="{FF2B5EF4-FFF2-40B4-BE49-F238E27FC236}">
                  <a16:creationId xmlns:a16="http://schemas.microsoft.com/office/drawing/2014/main" id="{9362B58B-9291-56D6-4E82-72E8FF64E8F0}"/>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36" name="Rectangle 35">
              <a:extLst>
                <a:ext uri="{FF2B5EF4-FFF2-40B4-BE49-F238E27FC236}">
                  <a16:creationId xmlns:a16="http://schemas.microsoft.com/office/drawing/2014/main" id="{177B1870-CB26-E51A-2CB0-6512DB3CB945}"/>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sp>
        <p:nvSpPr>
          <p:cNvPr id="5" name="TextBox 4">
            <a:extLst>
              <a:ext uri="{FF2B5EF4-FFF2-40B4-BE49-F238E27FC236}">
                <a16:creationId xmlns:a16="http://schemas.microsoft.com/office/drawing/2014/main" id="{9A7E3123-CD35-7588-CE5A-653052A4F17D}"/>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2B660F"/>
                </a:solidFill>
                <a:latin typeface="Gilroy Medium" panose="00000600000000000000" pitchFamily="50" charset="0"/>
              </a:rPr>
              <a:t>CONFIDENTIAL</a:t>
            </a:r>
          </a:p>
        </p:txBody>
      </p:sp>
    </p:spTree>
    <p:extLst>
      <p:ext uri="{BB962C8B-B14F-4D97-AF65-F5344CB8AC3E}">
        <p14:creationId xmlns:p14="http://schemas.microsoft.com/office/powerpoint/2010/main" val="3917085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Photo+Cop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6D313C8-1CF3-4059-87CE-3BA99B8CFC72}"/>
              </a:ext>
            </a:extLst>
          </p:cNvPr>
          <p:cNvSpPr>
            <a:spLocks noGrp="1"/>
          </p:cNvSpPr>
          <p:nvPr>
            <p:ph type="ftr" sz="quarter" idx="10"/>
          </p:nvPr>
        </p:nvSpPr>
        <p:spPr/>
        <p:txBody>
          <a:bodyPr/>
          <a:lstStyle>
            <a:lvl1pPr>
              <a:defRPr>
                <a:solidFill>
                  <a:srgbClr val="2B660F"/>
                </a:solidFill>
                <a:latin typeface="+mn-lt"/>
              </a:defRPr>
            </a:lvl1pPr>
          </a:lstStyle>
          <a:p>
            <a:endParaRPr lang="en-US"/>
          </a:p>
        </p:txBody>
      </p:sp>
      <p:sp>
        <p:nvSpPr>
          <p:cNvPr id="9" name="Picture Placeholder 8">
            <a:extLst>
              <a:ext uri="{FF2B5EF4-FFF2-40B4-BE49-F238E27FC236}">
                <a16:creationId xmlns:a16="http://schemas.microsoft.com/office/drawing/2014/main" id="{A8AE6624-DBFE-C243-6E83-425E043E70E6}"/>
              </a:ext>
            </a:extLst>
          </p:cNvPr>
          <p:cNvSpPr>
            <a:spLocks noGrp="1"/>
          </p:cNvSpPr>
          <p:nvPr>
            <p:ph type="pic" sz="quarter" idx="11"/>
          </p:nvPr>
        </p:nvSpPr>
        <p:spPr>
          <a:xfrm>
            <a:off x="304800" y="3888828"/>
            <a:ext cx="3657600" cy="1745210"/>
          </a:xfrm>
        </p:spPr>
        <p:txBody>
          <a:bodyPr/>
          <a:lstStyle>
            <a:lvl1pPr>
              <a:defRPr>
                <a:latin typeface="+mn-lt"/>
              </a:defRPr>
            </a:lvl1pPr>
          </a:lstStyle>
          <a:p>
            <a:r>
              <a:rPr lang="en-US"/>
              <a:t>Click icon to add picture</a:t>
            </a:r>
          </a:p>
        </p:txBody>
      </p:sp>
      <p:sp>
        <p:nvSpPr>
          <p:cNvPr id="12" name="Text Placeholder 11">
            <a:extLst>
              <a:ext uri="{FF2B5EF4-FFF2-40B4-BE49-F238E27FC236}">
                <a16:creationId xmlns:a16="http://schemas.microsoft.com/office/drawing/2014/main" id="{6922B574-0A83-7549-A40C-AE98FB354A31}"/>
              </a:ext>
            </a:extLst>
          </p:cNvPr>
          <p:cNvSpPr>
            <a:spLocks noGrp="1"/>
          </p:cNvSpPr>
          <p:nvPr>
            <p:ph type="body" sz="quarter" idx="12"/>
          </p:nvPr>
        </p:nvSpPr>
        <p:spPr>
          <a:xfrm>
            <a:off x="304794" y="1757231"/>
            <a:ext cx="3657600" cy="1996167"/>
          </a:xfrm>
        </p:spPr>
        <p:txBody>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9FCA3879-DB25-6606-BE61-7468DA06E22E}"/>
              </a:ext>
            </a:extLst>
          </p:cNvPr>
          <p:cNvSpPr>
            <a:spLocks noGrp="1"/>
          </p:cNvSpPr>
          <p:nvPr>
            <p:ph type="body" sz="quarter" idx="13"/>
          </p:nvPr>
        </p:nvSpPr>
        <p:spPr>
          <a:xfrm>
            <a:off x="304800" y="1219201"/>
            <a:ext cx="3657600" cy="378371"/>
          </a:xfrm>
        </p:spPr>
        <p:txBody>
          <a:bodyPr/>
          <a:lstStyle>
            <a:lvl1pPr>
              <a:defRPr sz="1600" b="1" i="0">
                <a:latin typeface="+mn-lt"/>
                <a:cs typeface="Arial" panose="020B0604020202020204" pitchFamily="34" charset="0"/>
              </a:defRPr>
            </a:lvl1pPr>
            <a:lvl2pPr marL="0" indent="0">
              <a:buNone/>
              <a:defRPr sz="1200"/>
            </a:lvl2pPr>
            <a:lvl3pPr>
              <a:defRPr sz="1100"/>
            </a:lvl3pPr>
            <a:lvl4pPr>
              <a:defRPr sz="1050"/>
            </a:lvl4pPr>
            <a:lvl5pPr>
              <a:defRPr sz="1000"/>
            </a:lvl5pPr>
          </a:lstStyle>
          <a:p>
            <a:pPr lvl="0"/>
            <a:r>
              <a:rPr lang="en-US"/>
              <a:t>Click to edit Master text styles</a:t>
            </a:r>
          </a:p>
        </p:txBody>
      </p:sp>
      <p:sp>
        <p:nvSpPr>
          <p:cNvPr id="15" name="Text Placeholder 11">
            <a:extLst>
              <a:ext uri="{FF2B5EF4-FFF2-40B4-BE49-F238E27FC236}">
                <a16:creationId xmlns:a16="http://schemas.microsoft.com/office/drawing/2014/main" id="{D9A36B2D-C4B4-09E1-30A3-7DEE0B7D8859}"/>
              </a:ext>
            </a:extLst>
          </p:cNvPr>
          <p:cNvSpPr>
            <a:spLocks noGrp="1"/>
          </p:cNvSpPr>
          <p:nvPr>
            <p:ph type="body" sz="quarter" idx="15"/>
          </p:nvPr>
        </p:nvSpPr>
        <p:spPr>
          <a:xfrm>
            <a:off x="4267200" y="1757231"/>
            <a:ext cx="3657600" cy="1996167"/>
          </a:xfrm>
        </p:spPr>
        <p:txBody>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D3E6C5A6-EDAC-314F-5AE5-956433135973}"/>
              </a:ext>
            </a:extLst>
          </p:cNvPr>
          <p:cNvSpPr>
            <a:spLocks noGrp="1"/>
          </p:cNvSpPr>
          <p:nvPr>
            <p:ph type="body" sz="quarter" idx="16"/>
          </p:nvPr>
        </p:nvSpPr>
        <p:spPr>
          <a:xfrm>
            <a:off x="4267200" y="1219201"/>
            <a:ext cx="3657600" cy="378371"/>
          </a:xfrm>
        </p:spPr>
        <p:txBody>
          <a:bodyPr/>
          <a:lstStyle>
            <a:lvl1pPr>
              <a:defRPr sz="1600" b="1" i="0">
                <a:latin typeface="+mn-lt"/>
                <a:cs typeface="Arial" panose="020B0604020202020204" pitchFamily="34" charset="0"/>
              </a:defRPr>
            </a:lvl1pPr>
            <a:lvl2pPr marL="0" indent="0">
              <a:buNone/>
              <a:defRPr sz="1200"/>
            </a:lvl2pPr>
            <a:lvl3pPr>
              <a:defRPr sz="1100"/>
            </a:lvl3pPr>
            <a:lvl4pPr>
              <a:defRPr sz="1050"/>
            </a:lvl4pPr>
            <a:lvl5pPr>
              <a:defRPr sz="1000"/>
            </a:lvl5pPr>
          </a:lstStyle>
          <a:p>
            <a:pPr lvl="0"/>
            <a:r>
              <a:rPr lang="en-US"/>
              <a:t>Click to edit Master text styles</a:t>
            </a:r>
          </a:p>
        </p:txBody>
      </p:sp>
      <p:sp>
        <p:nvSpPr>
          <p:cNvPr id="18" name="Text Placeholder 11">
            <a:extLst>
              <a:ext uri="{FF2B5EF4-FFF2-40B4-BE49-F238E27FC236}">
                <a16:creationId xmlns:a16="http://schemas.microsoft.com/office/drawing/2014/main" id="{F8C2028F-B052-CFFA-DE15-DA4E13A61589}"/>
              </a:ext>
            </a:extLst>
          </p:cNvPr>
          <p:cNvSpPr>
            <a:spLocks noGrp="1"/>
          </p:cNvSpPr>
          <p:nvPr>
            <p:ph type="body" sz="quarter" idx="18"/>
          </p:nvPr>
        </p:nvSpPr>
        <p:spPr>
          <a:xfrm>
            <a:off x="8229600" y="1757231"/>
            <a:ext cx="3657600" cy="1996167"/>
          </a:xfrm>
        </p:spPr>
        <p:txBody>
          <a:bodyPr/>
          <a:lstStyle>
            <a:lvl1pPr>
              <a:defRPr sz="1400">
                <a:latin typeface="+mn-lt"/>
              </a:defRPr>
            </a:lvl1pPr>
            <a:lvl2pPr>
              <a:defRPr sz="1200">
                <a:latin typeface="+mn-lt"/>
              </a:defRPr>
            </a:lvl2pPr>
            <a:lvl3pPr>
              <a:defRPr sz="1100">
                <a:latin typeface="+mn-lt"/>
              </a:defRPr>
            </a:lvl3pPr>
            <a:lvl4pPr>
              <a:defRPr sz="1050">
                <a:latin typeface="+mn-lt"/>
              </a:defRPr>
            </a:lvl4pPr>
            <a:lvl5pPr>
              <a:defRPr sz="10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BFB600BF-AFD2-4AD7-7C7D-AB04EDAF7D2E}"/>
              </a:ext>
            </a:extLst>
          </p:cNvPr>
          <p:cNvSpPr>
            <a:spLocks noGrp="1"/>
          </p:cNvSpPr>
          <p:nvPr>
            <p:ph type="body" sz="quarter" idx="19"/>
          </p:nvPr>
        </p:nvSpPr>
        <p:spPr>
          <a:xfrm>
            <a:off x="8229600" y="1219201"/>
            <a:ext cx="3657600" cy="378371"/>
          </a:xfrm>
        </p:spPr>
        <p:txBody>
          <a:bodyPr/>
          <a:lstStyle>
            <a:lvl1pPr>
              <a:defRPr sz="1600" b="1" i="0">
                <a:latin typeface="+mn-lt"/>
                <a:cs typeface="Arial" panose="020B0604020202020204" pitchFamily="34" charset="0"/>
              </a:defRPr>
            </a:lvl1pPr>
            <a:lvl2pPr marL="0" indent="0">
              <a:buNone/>
              <a:defRPr sz="1200"/>
            </a:lvl2pPr>
            <a:lvl3pPr>
              <a:defRPr sz="1100"/>
            </a:lvl3pPr>
            <a:lvl4pPr>
              <a:defRPr sz="1050"/>
            </a:lvl4pPr>
            <a:lvl5pPr>
              <a:defRPr sz="1000"/>
            </a:lvl5pPr>
          </a:lstStyle>
          <a:p>
            <a:pPr lvl="0"/>
            <a:r>
              <a:rPr lang="en-US"/>
              <a:t>Click to edit Master text styles</a:t>
            </a:r>
          </a:p>
        </p:txBody>
      </p:sp>
      <p:sp>
        <p:nvSpPr>
          <p:cNvPr id="3" name="Title 2">
            <a:extLst>
              <a:ext uri="{FF2B5EF4-FFF2-40B4-BE49-F238E27FC236}">
                <a16:creationId xmlns:a16="http://schemas.microsoft.com/office/drawing/2014/main" id="{83C60848-68E6-C17F-C22D-EA1FF5F4BF42}"/>
              </a:ext>
            </a:extLst>
          </p:cNvPr>
          <p:cNvSpPr>
            <a:spLocks noGrp="1"/>
          </p:cNvSpPr>
          <p:nvPr>
            <p:ph type="title"/>
          </p:nvPr>
        </p:nvSpPr>
        <p:spPr/>
        <p:txBody>
          <a:bodyPr/>
          <a:lstStyle/>
          <a:p>
            <a:r>
              <a:rPr lang="en-US"/>
              <a:t>Click to edit Master title style</a:t>
            </a:r>
          </a:p>
        </p:txBody>
      </p:sp>
      <p:sp>
        <p:nvSpPr>
          <p:cNvPr id="2" name="Picture Placeholder 50">
            <a:extLst>
              <a:ext uri="{FF2B5EF4-FFF2-40B4-BE49-F238E27FC236}">
                <a16:creationId xmlns:a16="http://schemas.microsoft.com/office/drawing/2014/main" id="{A479D373-550A-277C-9E29-4763D6EF3203}"/>
              </a:ext>
            </a:extLst>
          </p:cNvPr>
          <p:cNvSpPr>
            <a:spLocks noGrp="1"/>
          </p:cNvSpPr>
          <p:nvPr>
            <p:ph type="pic" sz="quarter" idx="65"/>
          </p:nvPr>
        </p:nvSpPr>
        <p:spPr>
          <a:xfrm flipH="1">
            <a:off x="304794" y="3888335"/>
            <a:ext cx="3657598" cy="174570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4" name="Picture Placeholder 50">
            <a:extLst>
              <a:ext uri="{FF2B5EF4-FFF2-40B4-BE49-F238E27FC236}">
                <a16:creationId xmlns:a16="http://schemas.microsoft.com/office/drawing/2014/main" id="{E3D0CA9A-9DCA-285D-5947-D27336FE76BA}"/>
              </a:ext>
            </a:extLst>
          </p:cNvPr>
          <p:cNvSpPr>
            <a:spLocks noGrp="1"/>
          </p:cNvSpPr>
          <p:nvPr>
            <p:ph type="pic" sz="quarter" idx="66"/>
          </p:nvPr>
        </p:nvSpPr>
        <p:spPr>
          <a:xfrm flipH="1">
            <a:off x="4267200" y="3888335"/>
            <a:ext cx="3657598" cy="174570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
        <p:nvSpPr>
          <p:cNvPr id="7" name="Picture Placeholder 50">
            <a:extLst>
              <a:ext uri="{FF2B5EF4-FFF2-40B4-BE49-F238E27FC236}">
                <a16:creationId xmlns:a16="http://schemas.microsoft.com/office/drawing/2014/main" id="{E04B5877-BF81-42FF-F396-FA19ECC3ECD6}"/>
              </a:ext>
            </a:extLst>
          </p:cNvPr>
          <p:cNvSpPr>
            <a:spLocks noGrp="1"/>
          </p:cNvSpPr>
          <p:nvPr>
            <p:ph type="pic" sz="quarter" idx="67"/>
          </p:nvPr>
        </p:nvSpPr>
        <p:spPr>
          <a:xfrm flipH="1">
            <a:off x="8229600" y="3888335"/>
            <a:ext cx="3657598" cy="1745703"/>
          </a:xfrm>
          <a:prstGeom prst="roundRect">
            <a:avLst>
              <a:gd name="adj" fmla="val 2539"/>
            </a:avLst>
          </a:prstGeom>
          <a:solidFill>
            <a:schemeClr val="bg2"/>
          </a:solidFill>
        </p:spPr>
        <p:txBody>
          <a:bodyPr/>
          <a:lstStyle>
            <a:lvl1pPr>
              <a:defRPr>
                <a:latin typeface="+mn-lt"/>
              </a:defRPr>
            </a:lvl1pPr>
          </a:lstStyle>
          <a:p>
            <a:r>
              <a:rPr lang="en-US"/>
              <a:t>Click icon to add picture</a:t>
            </a:r>
          </a:p>
        </p:txBody>
      </p:sp>
    </p:spTree>
    <p:extLst>
      <p:ext uri="{BB962C8B-B14F-4D97-AF65-F5344CB8AC3E}">
        <p14:creationId xmlns:p14="http://schemas.microsoft.com/office/powerpoint/2010/main" val="1857479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Photo+Copy Dr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65F9686-D86B-8DB4-7DF1-7AC9627D28EA}"/>
              </a:ext>
            </a:extLst>
          </p:cNvPr>
          <p:cNvSpPr/>
          <p:nvPr userDrawn="1"/>
        </p:nvSpPr>
        <p:spPr>
          <a:xfrm>
            <a:off x="-3829" y="4004441"/>
            <a:ext cx="12195829" cy="2853560"/>
          </a:xfrm>
          <a:prstGeom prst="rect">
            <a:avLst/>
          </a:prstGeom>
          <a:solidFill>
            <a:srgbClr val="3680CE">
              <a:alpha val="9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2" name="Title 1">
            <a:extLst>
              <a:ext uri="{FF2B5EF4-FFF2-40B4-BE49-F238E27FC236}">
                <a16:creationId xmlns:a16="http://schemas.microsoft.com/office/drawing/2014/main" id="{A4E81317-9F05-4B15-B0D6-EDD0963662DA}"/>
              </a:ext>
            </a:extLst>
          </p:cNvPr>
          <p:cNvSpPr>
            <a:spLocks noGrp="1"/>
          </p:cNvSpPr>
          <p:nvPr>
            <p:ph type="title"/>
          </p:nvPr>
        </p:nvSpPr>
        <p:spPr>
          <a:xfrm>
            <a:off x="304799" y="4351283"/>
            <a:ext cx="11582401" cy="420328"/>
          </a:xfrm>
        </p:spPr>
        <p:txBody>
          <a:bodyPr/>
          <a:lstStyle>
            <a:lvl1pPr>
              <a:defRPr>
                <a:solidFill>
                  <a:schemeClr val="bg1"/>
                </a:solidFill>
              </a:defRPr>
            </a:lvl1pPr>
          </a:lstStyle>
          <a:p>
            <a:r>
              <a:rPr lang="en-US"/>
              <a:t>Click to edit Master title style</a:t>
            </a:r>
          </a:p>
        </p:txBody>
      </p:sp>
      <p:sp>
        <p:nvSpPr>
          <p:cNvPr id="9" name="Picture Placeholder 8">
            <a:extLst>
              <a:ext uri="{FF2B5EF4-FFF2-40B4-BE49-F238E27FC236}">
                <a16:creationId xmlns:a16="http://schemas.microsoft.com/office/drawing/2014/main" id="{A8AE6624-DBFE-C243-6E83-425E043E70E6}"/>
              </a:ext>
            </a:extLst>
          </p:cNvPr>
          <p:cNvSpPr>
            <a:spLocks noGrp="1"/>
          </p:cNvSpPr>
          <p:nvPr>
            <p:ph type="pic" sz="quarter" idx="11"/>
          </p:nvPr>
        </p:nvSpPr>
        <p:spPr>
          <a:xfrm>
            <a:off x="-1" y="0"/>
            <a:ext cx="4067503" cy="4004440"/>
          </a:xfrm>
        </p:spPr>
        <p:txBody>
          <a:bodyPr/>
          <a:lstStyle>
            <a:lvl1pPr>
              <a:defRPr>
                <a:latin typeface="+mn-lt"/>
              </a:defRPr>
            </a:lvl1pPr>
          </a:lstStyle>
          <a:p>
            <a:r>
              <a:rPr lang="en-US"/>
              <a:t>Click icon to add picture</a:t>
            </a:r>
          </a:p>
        </p:txBody>
      </p:sp>
      <p:sp>
        <p:nvSpPr>
          <p:cNvPr id="12" name="Text Placeholder 11">
            <a:extLst>
              <a:ext uri="{FF2B5EF4-FFF2-40B4-BE49-F238E27FC236}">
                <a16:creationId xmlns:a16="http://schemas.microsoft.com/office/drawing/2014/main" id="{6922B574-0A83-7549-A40C-AE98FB354A31}"/>
              </a:ext>
            </a:extLst>
          </p:cNvPr>
          <p:cNvSpPr>
            <a:spLocks noGrp="1"/>
          </p:cNvSpPr>
          <p:nvPr>
            <p:ph type="body" sz="quarter" idx="12"/>
          </p:nvPr>
        </p:nvSpPr>
        <p:spPr>
          <a:xfrm>
            <a:off x="304800" y="4845269"/>
            <a:ext cx="3657600" cy="1288831"/>
          </a:xfrm>
        </p:spPr>
        <p:txBody>
          <a:bodyPr/>
          <a:lstStyle>
            <a:lvl1pPr>
              <a:defRPr sz="1400">
                <a:solidFill>
                  <a:schemeClr val="bg1"/>
                </a:solidFill>
                <a:latin typeface="+mn-lt"/>
              </a:defRPr>
            </a:lvl1pPr>
            <a:lvl2pP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8">
            <a:extLst>
              <a:ext uri="{FF2B5EF4-FFF2-40B4-BE49-F238E27FC236}">
                <a16:creationId xmlns:a16="http://schemas.microsoft.com/office/drawing/2014/main" id="{BF24AE73-1B01-A293-5CD4-16BA20E3F32B}"/>
              </a:ext>
            </a:extLst>
          </p:cNvPr>
          <p:cNvSpPr>
            <a:spLocks noGrp="1"/>
          </p:cNvSpPr>
          <p:nvPr>
            <p:ph type="pic" sz="quarter" idx="14"/>
          </p:nvPr>
        </p:nvSpPr>
        <p:spPr>
          <a:xfrm>
            <a:off x="4067502" y="0"/>
            <a:ext cx="4056998" cy="4004440"/>
          </a:xfrm>
        </p:spPr>
        <p:txBody>
          <a:bodyPr/>
          <a:lstStyle>
            <a:lvl1pPr>
              <a:defRPr>
                <a:latin typeface="+mn-lt"/>
              </a:defRPr>
            </a:lvl1pPr>
          </a:lstStyle>
          <a:p>
            <a:r>
              <a:rPr lang="en-US"/>
              <a:t>Click icon to add picture</a:t>
            </a:r>
          </a:p>
        </p:txBody>
      </p:sp>
      <p:sp>
        <p:nvSpPr>
          <p:cNvPr id="15" name="Text Placeholder 11">
            <a:extLst>
              <a:ext uri="{FF2B5EF4-FFF2-40B4-BE49-F238E27FC236}">
                <a16:creationId xmlns:a16="http://schemas.microsoft.com/office/drawing/2014/main" id="{D9A36B2D-C4B4-09E1-30A3-7DEE0B7D8859}"/>
              </a:ext>
            </a:extLst>
          </p:cNvPr>
          <p:cNvSpPr>
            <a:spLocks noGrp="1"/>
          </p:cNvSpPr>
          <p:nvPr>
            <p:ph type="body" sz="quarter" idx="15"/>
          </p:nvPr>
        </p:nvSpPr>
        <p:spPr>
          <a:xfrm>
            <a:off x="4267200" y="4845269"/>
            <a:ext cx="3657600" cy="1288831"/>
          </a:xfrm>
        </p:spPr>
        <p:txBody>
          <a:bodyPr/>
          <a:lstStyle>
            <a:lvl1pPr>
              <a:defRPr sz="1400">
                <a:solidFill>
                  <a:schemeClr val="bg1"/>
                </a:solidFill>
                <a:latin typeface="+mn-lt"/>
              </a:defRPr>
            </a:lvl1pPr>
            <a:lvl2pP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8">
            <a:extLst>
              <a:ext uri="{FF2B5EF4-FFF2-40B4-BE49-F238E27FC236}">
                <a16:creationId xmlns:a16="http://schemas.microsoft.com/office/drawing/2014/main" id="{9634662F-D405-8F9D-E5A7-52DBB566F9E8}"/>
              </a:ext>
            </a:extLst>
          </p:cNvPr>
          <p:cNvSpPr>
            <a:spLocks noGrp="1"/>
          </p:cNvSpPr>
          <p:nvPr>
            <p:ph type="pic" sz="quarter" idx="17"/>
          </p:nvPr>
        </p:nvSpPr>
        <p:spPr>
          <a:xfrm>
            <a:off x="8124500" y="0"/>
            <a:ext cx="4067500" cy="4004440"/>
          </a:xfrm>
        </p:spPr>
        <p:txBody>
          <a:bodyPr/>
          <a:lstStyle>
            <a:lvl1pPr>
              <a:defRPr>
                <a:latin typeface="+mn-lt"/>
              </a:defRPr>
            </a:lvl1pPr>
          </a:lstStyle>
          <a:p>
            <a:r>
              <a:rPr lang="en-US"/>
              <a:t>Click icon to add picture</a:t>
            </a:r>
          </a:p>
        </p:txBody>
      </p:sp>
      <p:sp>
        <p:nvSpPr>
          <p:cNvPr id="18" name="Text Placeholder 11">
            <a:extLst>
              <a:ext uri="{FF2B5EF4-FFF2-40B4-BE49-F238E27FC236}">
                <a16:creationId xmlns:a16="http://schemas.microsoft.com/office/drawing/2014/main" id="{F8C2028F-B052-CFFA-DE15-DA4E13A61589}"/>
              </a:ext>
            </a:extLst>
          </p:cNvPr>
          <p:cNvSpPr>
            <a:spLocks noGrp="1"/>
          </p:cNvSpPr>
          <p:nvPr>
            <p:ph type="body" sz="quarter" idx="18"/>
          </p:nvPr>
        </p:nvSpPr>
        <p:spPr>
          <a:xfrm>
            <a:off x="8229600" y="4845269"/>
            <a:ext cx="3657600" cy="1288831"/>
          </a:xfrm>
        </p:spPr>
        <p:txBody>
          <a:bodyPr/>
          <a:lstStyle>
            <a:lvl1pPr>
              <a:defRPr sz="1400">
                <a:solidFill>
                  <a:schemeClr val="bg1"/>
                </a:solidFill>
                <a:latin typeface="+mn-lt"/>
              </a:defRPr>
            </a:lvl1pPr>
            <a:lvl2pP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8DF0D604-3BC3-69E3-CB17-288B47E2374D}"/>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mn-lt"/>
              </a:rPr>
              <a:pPr algn="r"/>
              <a:t>‹#›</a:t>
            </a:fld>
            <a:endParaRPr lang="en-US" sz="1350">
              <a:solidFill>
                <a:schemeClr val="bg1"/>
              </a:solidFill>
              <a:latin typeface="+mn-lt"/>
            </a:endParaRPr>
          </a:p>
        </p:txBody>
      </p:sp>
      <p:sp>
        <p:nvSpPr>
          <p:cNvPr id="3" name="TextBox 2">
            <a:extLst>
              <a:ext uri="{FF2B5EF4-FFF2-40B4-BE49-F238E27FC236}">
                <a16:creationId xmlns:a16="http://schemas.microsoft.com/office/drawing/2014/main" id="{6656FAC1-BD3B-4A39-AEB8-8B734D184E96}"/>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chemeClr val="bg1"/>
                </a:solidFill>
                <a:latin typeface="+mn-lt"/>
              </a:rPr>
              <a:t>CONFIDENTIAL</a:t>
            </a:r>
          </a:p>
        </p:txBody>
      </p:sp>
    </p:spTree>
    <p:extLst>
      <p:ext uri="{BB962C8B-B14F-4D97-AF65-F5344CB8AC3E}">
        <p14:creationId xmlns:p14="http://schemas.microsoft.com/office/powerpoint/2010/main" val="1836576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Photo+Copy Foo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65F9686-D86B-8DB4-7DF1-7AC9627D28EA}"/>
              </a:ext>
            </a:extLst>
          </p:cNvPr>
          <p:cNvSpPr/>
          <p:nvPr userDrawn="1"/>
        </p:nvSpPr>
        <p:spPr>
          <a:xfrm>
            <a:off x="0" y="4004440"/>
            <a:ext cx="12195829" cy="2853560"/>
          </a:xfrm>
          <a:prstGeom prst="rect">
            <a:avLst/>
          </a:prstGeom>
          <a:solidFill>
            <a:srgbClr val="EC9F0B">
              <a:alpha val="9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2" name="Title 1">
            <a:extLst>
              <a:ext uri="{FF2B5EF4-FFF2-40B4-BE49-F238E27FC236}">
                <a16:creationId xmlns:a16="http://schemas.microsoft.com/office/drawing/2014/main" id="{A4E81317-9F05-4B15-B0D6-EDD0963662DA}"/>
              </a:ext>
            </a:extLst>
          </p:cNvPr>
          <p:cNvSpPr>
            <a:spLocks noGrp="1"/>
          </p:cNvSpPr>
          <p:nvPr>
            <p:ph type="title"/>
          </p:nvPr>
        </p:nvSpPr>
        <p:spPr>
          <a:xfrm>
            <a:off x="304799" y="4351283"/>
            <a:ext cx="11582401" cy="420328"/>
          </a:xfrm>
        </p:spPr>
        <p:txBody>
          <a:bodyPr/>
          <a:lstStyle>
            <a:lvl1pPr>
              <a:defRPr>
                <a:solidFill>
                  <a:schemeClr val="bg1"/>
                </a:solidFill>
              </a:defRPr>
            </a:lvl1pPr>
          </a:lstStyle>
          <a:p>
            <a:r>
              <a:rPr lang="en-US"/>
              <a:t>Click to edit Master title style</a:t>
            </a:r>
          </a:p>
        </p:txBody>
      </p:sp>
      <p:sp>
        <p:nvSpPr>
          <p:cNvPr id="9" name="Picture Placeholder 8">
            <a:extLst>
              <a:ext uri="{FF2B5EF4-FFF2-40B4-BE49-F238E27FC236}">
                <a16:creationId xmlns:a16="http://schemas.microsoft.com/office/drawing/2014/main" id="{A8AE6624-DBFE-C243-6E83-425E043E70E6}"/>
              </a:ext>
            </a:extLst>
          </p:cNvPr>
          <p:cNvSpPr>
            <a:spLocks noGrp="1"/>
          </p:cNvSpPr>
          <p:nvPr>
            <p:ph type="pic" sz="quarter" idx="11"/>
          </p:nvPr>
        </p:nvSpPr>
        <p:spPr>
          <a:xfrm>
            <a:off x="-1" y="0"/>
            <a:ext cx="4067503" cy="4004440"/>
          </a:xfrm>
        </p:spPr>
        <p:txBody>
          <a:bodyPr/>
          <a:lstStyle>
            <a:lvl1pPr>
              <a:defRPr>
                <a:latin typeface="+mn-lt"/>
              </a:defRPr>
            </a:lvl1pPr>
          </a:lstStyle>
          <a:p>
            <a:r>
              <a:rPr lang="en-US"/>
              <a:t>Click icon to add picture</a:t>
            </a:r>
          </a:p>
        </p:txBody>
      </p:sp>
      <p:sp>
        <p:nvSpPr>
          <p:cNvPr id="12" name="Text Placeholder 11">
            <a:extLst>
              <a:ext uri="{FF2B5EF4-FFF2-40B4-BE49-F238E27FC236}">
                <a16:creationId xmlns:a16="http://schemas.microsoft.com/office/drawing/2014/main" id="{6922B574-0A83-7549-A40C-AE98FB354A31}"/>
              </a:ext>
            </a:extLst>
          </p:cNvPr>
          <p:cNvSpPr>
            <a:spLocks noGrp="1"/>
          </p:cNvSpPr>
          <p:nvPr>
            <p:ph type="body" sz="quarter" idx="12"/>
          </p:nvPr>
        </p:nvSpPr>
        <p:spPr>
          <a:xfrm>
            <a:off x="304800" y="4845269"/>
            <a:ext cx="3657600" cy="1288831"/>
          </a:xfrm>
        </p:spPr>
        <p:txBody>
          <a:bodyPr/>
          <a:lstStyle>
            <a:lvl1pPr>
              <a:defRPr sz="1400">
                <a:solidFill>
                  <a:schemeClr val="bg1"/>
                </a:solidFill>
                <a:latin typeface="+mn-lt"/>
              </a:defRPr>
            </a:lvl1pPr>
            <a:lvl2pPr>
              <a:buClr>
                <a:srgbClr val="FFE8AD"/>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rgbClr val="FFE8AD"/>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8">
            <a:extLst>
              <a:ext uri="{FF2B5EF4-FFF2-40B4-BE49-F238E27FC236}">
                <a16:creationId xmlns:a16="http://schemas.microsoft.com/office/drawing/2014/main" id="{BF24AE73-1B01-A293-5CD4-16BA20E3F32B}"/>
              </a:ext>
            </a:extLst>
          </p:cNvPr>
          <p:cNvSpPr>
            <a:spLocks noGrp="1"/>
          </p:cNvSpPr>
          <p:nvPr>
            <p:ph type="pic" sz="quarter" idx="14"/>
          </p:nvPr>
        </p:nvSpPr>
        <p:spPr>
          <a:xfrm>
            <a:off x="4067502" y="0"/>
            <a:ext cx="4056998" cy="4004440"/>
          </a:xfrm>
        </p:spPr>
        <p:txBody>
          <a:bodyPr/>
          <a:lstStyle>
            <a:lvl1pPr>
              <a:defRPr>
                <a:latin typeface="+mn-lt"/>
              </a:defRPr>
            </a:lvl1pPr>
          </a:lstStyle>
          <a:p>
            <a:r>
              <a:rPr lang="en-US"/>
              <a:t>Click icon to add picture</a:t>
            </a:r>
          </a:p>
        </p:txBody>
      </p:sp>
      <p:sp>
        <p:nvSpPr>
          <p:cNvPr id="17" name="Picture Placeholder 8">
            <a:extLst>
              <a:ext uri="{FF2B5EF4-FFF2-40B4-BE49-F238E27FC236}">
                <a16:creationId xmlns:a16="http://schemas.microsoft.com/office/drawing/2014/main" id="{9634662F-D405-8F9D-E5A7-52DBB566F9E8}"/>
              </a:ext>
            </a:extLst>
          </p:cNvPr>
          <p:cNvSpPr>
            <a:spLocks noGrp="1"/>
          </p:cNvSpPr>
          <p:nvPr>
            <p:ph type="pic" sz="quarter" idx="17"/>
          </p:nvPr>
        </p:nvSpPr>
        <p:spPr>
          <a:xfrm>
            <a:off x="8124500" y="0"/>
            <a:ext cx="4067500" cy="4004440"/>
          </a:xfrm>
        </p:spPr>
        <p:txBody>
          <a:bodyPr/>
          <a:lstStyle>
            <a:lvl1pPr>
              <a:defRPr>
                <a:latin typeface="+mn-lt"/>
              </a:defRPr>
            </a:lvl1pPr>
          </a:lstStyle>
          <a:p>
            <a:r>
              <a:rPr lang="en-US"/>
              <a:t>Click icon to add picture</a:t>
            </a:r>
          </a:p>
        </p:txBody>
      </p:sp>
      <p:sp>
        <p:nvSpPr>
          <p:cNvPr id="7" name="TextBox 6">
            <a:extLst>
              <a:ext uri="{FF2B5EF4-FFF2-40B4-BE49-F238E27FC236}">
                <a16:creationId xmlns:a16="http://schemas.microsoft.com/office/drawing/2014/main" id="{8DF0D604-3BC3-69E3-CB17-288B47E2374D}"/>
              </a:ext>
            </a:extLst>
          </p:cNvPr>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chemeClr val="bg1"/>
                </a:solidFill>
                <a:latin typeface="+mn-lt"/>
              </a:rPr>
              <a:pPr algn="r"/>
              <a:t>‹#›</a:t>
            </a:fld>
            <a:endParaRPr lang="en-US" sz="1350">
              <a:solidFill>
                <a:schemeClr val="bg1"/>
              </a:solidFill>
              <a:latin typeface="+mn-lt"/>
            </a:endParaRPr>
          </a:p>
        </p:txBody>
      </p:sp>
      <p:sp>
        <p:nvSpPr>
          <p:cNvPr id="3" name="Text Placeholder 11">
            <a:extLst>
              <a:ext uri="{FF2B5EF4-FFF2-40B4-BE49-F238E27FC236}">
                <a16:creationId xmlns:a16="http://schemas.microsoft.com/office/drawing/2014/main" id="{9F1A0E6E-809F-CAB8-ADF7-401A2493B1B1}"/>
              </a:ext>
            </a:extLst>
          </p:cNvPr>
          <p:cNvSpPr>
            <a:spLocks noGrp="1"/>
          </p:cNvSpPr>
          <p:nvPr>
            <p:ph type="body" sz="quarter" idx="18"/>
          </p:nvPr>
        </p:nvSpPr>
        <p:spPr>
          <a:xfrm>
            <a:off x="4267200" y="4845269"/>
            <a:ext cx="3657600" cy="1288831"/>
          </a:xfrm>
        </p:spPr>
        <p:txBody>
          <a:bodyPr/>
          <a:lstStyle>
            <a:lvl1pPr>
              <a:defRPr sz="1400">
                <a:solidFill>
                  <a:schemeClr val="bg1"/>
                </a:solidFill>
                <a:latin typeface="+mn-lt"/>
              </a:defRPr>
            </a:lvl1pPr>
            <a:lvl2pPr>
              <a:buClr>
                <a:srgbClr val="FFE8AD"/>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rgbClr val="FFE8AD"/>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1">
            <a:extLst>
              <a:ext uri="{FF2B5EF4-FFF2-40B4-BE49-F238E27FC236}">
                <a16:creationId xmlns:a16="http://schemas.microsoft.com/office/drawing/2014/main" id="{937293B6-CB6D-C378-7EF0-4F4D7D085444}"/>
              </a:ext>
            </a:extLst>
          </p:cNvPr>
          <p:cNvSpPr>
            <a:spLocks noGrp="1"/>
          </p:cNvSpPr>
          <p:nvPr>
            <p:ph type="body" sz="quarter" idx="19"/>
          </p:nvPr>
        </p:nvSpPr>
        <p:spPr>
          <a:xfrm>
            <a:off x="8229600" y="4845269"/>
            <a:ext cx="3657600" cy="1288831"/>
          </a:xfrm>
        </p:spPr>
        <p:txBody>
          <a:bodyPr/>
          <a:lstStyle>
            <a:lvl1pPr>
              <a:defRPr sz="1400">
                <a:solidFill>
                  <a:schemeClr val="bg1"/>
                </a:solidFill>
                <a:latin typeface="+mn-lt"/>
              </a:defRPr>
            </a:lvl1pPr>
            <a:lvl2pPr>
              <a:buClr>
                <a:srgbClr val="FFE8AD"/>
              </a:buClr>
              <a:defRPr sz="1200">
                <a:solidFill>
                  <a:schemeClr val="bg1"/>
                </a:solidFill>
                <a:latin typeface="+mn-lt"/>
              </a:defRPr>
            </a:lvl2pPr>
            <a:lvl3pPr>
              <a:defRPr sz="1100">
                <a:solidFill>
                  <a:schemeClr val="bg1"/>
                </a:solidFill>
                <a:latin typeface="+mn-lt"/>
              </a:defRPr>
            </a:lvl3pPr>
            <a:lvl4pPr>
              <a:defRPr sz="1050">
                <a:solidFill>
                  <a:schemeClr val="bg1"/>
                </a:solidFill>
                <a:latin typeface="+mn-lt"/>
              </a:defRPr>
            </a:lvl4pPr>
            <a:lvl5pPr>
              <a:buClr>
                <a:srgbClr val="FFE8AD"/>
              </a:buClr>
              <a:defRPr sz="100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7A8223AB-CFD2-1D96-874F-CF2C8B358935}"/>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chemeClr val="bg1"/>
                </a:solidFill>
                <a:latin typeface="+mn-lt"/>
              </a:rPr>
              <a:t>CONFIDENTIAL</a:t>
            </a:r>
          </a:p>
        </p:txBody>
      </p:sp>
    </p:spTree>
    <p:extLst>
      <p:ext uri="{BB962C8B-B14F-4D97-AF65-F5344CB8AC3E}">
        <p14:creationId xmlns:p14="http://schemas.microsoft.com/office/powerpoint/2010/main" val="23032038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7F5F3"/>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798" y="246888"/>
            <a:ext cx="11585448" cy="969264"/>
          </a:xfrm>
          <a:prstGeom prst="rect">
            <a:avLst/>
          </a:prstGeom>
        </p:spPr>
        <p:txBody>
          <a:bodyPr vert="horz" lIns="0" tIns="0" rIns="0" bIns="0" rtlCol="0" anchor="t" anchorCtr="0">
            <a:noAutofit/>
          </a:bodyPr>
          <a:lstStyle/>
          <a:p>
            <a:r>
              <a:rPr lang="en-US"/>
              <a:t>Click to edit Master title style</a:t>
            </a:r>
          </a:p>
        </p:txBody>
      </p:sp>
      <p:sp>
        <p:nvSpPr>
          <p:cNvPr id="14" name="TextBox 13"/>
          <p:cNvSpPr txBox="1"/>
          <p:nvPr userDrawn="1"/>
        </p:nvSpPr>
        <p:spPr>
          <a:xfrm>
            <a:off x="11451456" y="6286500"/>
            <a:ext cx="435742" cy="571500"/>
          </a:xfrm>
          <a:prstGeom prst="rect">
            <a:avLst/>
          </a:prstGeom>
          <a:noFill/>
        </p:spPr>
        <p:txBody>
          <a:bodyPr wrap="square" lIns="0" tIns="0" rIns="0" bIns="0" rtlCol="0" anchor="ctr" anchorCtr="0">
            <a:noAutofit/>
          </a:bodyPr>
          <a:lstStyle/>
          <a:p>
            <a:pPr algn="r"/>
            <a:fld id="{996B5273-46EB-4870-A6B0-6E7F43CBD6D0}" type="slidenum">
              <a:rPr lang="en-US" sz="900" smtClean="0">
                <a:solidFill>
                  <a:srgbClr val="2B660F"/>
                </a:solidFill>
                <a:latin typeface="+mn-lt"/>
              </a:rPr>
              <a:pPr algn="r"/>
              <a:t>‹#›</a:t>
            </a:fld>
            <a:endParaRPr lang="en-US" sz="1350">
              <a:solidFill>
                <a:srgbClr val="2B660F"/>
              </a:solidFill>
              <a:latin typeface="+mn-lt"/>
            </a:endParaRPr>
          </a:p>
        </p:txBody>
      </p:sp>
      <p:sp>
        <p:nvSpPr>
          <p:cNvPr id="4" name="Text Placeholder 3">
            <a:extLst>
              <a:ext uri="{FF2B5EF4-FFF2-40B4-BE49-F238E27FC236}">
                <a16:creationId xmlns:a16="http://schemas.microsoft.com/office/drawing/2014/main" id="{64EA8DB1-B4DD-4F3D-9CAB-994462C51D17}"/>
              </a:ext>
            </a:extLst>
          </p:cNvPr>
          <p:cNvSpPr>
            <a:spLocks noGrp="1"/>
          </p:cNvSpPr>
          <p:nvPr>
            <p:ph type="body" idx="1"/>
          </p:nvPr>
        </p:nvSpPr>
        <p:spPr>
          <a:xfrm>
            <a:off x="304800" y="1219200"/>
            <a:ext cx="11582398" cy="441234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34A73341-108A-4DC8-92A2-2CA590BB4022}"/>
              </a:ext>
            </a:extLst>
          </p:cNvPr>
          <p:cNvSpPr txBox="1"/>
          <p:nvPr userDrawn="1"/>
        </p:nvSpPr>
        <p:spPr>
          <a:xfrm>
            <a:off x="304796" y="6286500"/>
            <a:ext cx="2336803" cy="571500"/>
          </a:xfrm>
          <a:prstGeom prst="rect">
            <a:avLst/>
          </a:prstGeom>
          <a:noFill/>
        </p:spPr>
        <p:txBody>
          <a:bodyPr wrap="square" lIns="0" tIns="0" rIns="0" bIns="0" rtlCol="0" anchor="ctr" anchorCtr="0">
            <a:noAutofit/>
          </a:bodyPr>
          <a:lstStyle>
            <a:defPPr>
              <a:defRPr lang="en-US"/>
            </a:defPPr>
            <a:lvl1pPr>
              <a:defRPr sz="900">
                <a:solidFill>
                  <a:schemeClr val="tx1">
                    <a:lumMod val="65000"/>
                    <a:lumOff val="35000"/>
                  </a:schemeClr>
                </a:solidFill>
              </a:defRPr>
            </a:lvl1pPr>
          </a:lstStyle>
          <a:p>
            <a:pPr lvl="0"/>
            <a:r>
              <a:rPr lang="en-US">
                <a:solidFill>
                  <a:srgbClr val="2B660F"/>
                </a:solidFill>
                <a:latin typeface="+mn-lt"/>
              </a:rPr>
              <a:t>CONFIDENTIAL</a:t>
            </a:r>
          </a:p>
        </p:txBody>
      </p:sp>
      <p:sp>
        <p:nvSpPr>
          <p:cNvPr id="3" name="Footer Placeholder 2">
            <a:extLst>
              <a:ext uri="{FF2B5EF4-FFF2-40B4-BE49-F238E27FC236}">
                <a16:creationId xmlns:a16="http://schemas.microsoft.com/office/drawing/2014/main" id="{BD641B0E-CDE6-4F1D-B3A5-7CEDD4AA3405}"/>
              </a:ext>
            </a:extLst>
          </p:cNvPr>
          <p:cNvSpPr>
            <a:spLocks noGrp="1"/>
          </p:cNvSpPr>
          <p:nvPr>
            <p:ph type="ftr" sz="quarter" idx="3"/>
          </p:nvPr>
        </p:nvSpPr>
        <p:spPr>
          <a:xfrm>
            <a:off x="304796" y="5768975"/>
            <a:ext cx="11582408" cy="365125"/>
          </a:xfrm>
          <a:prstGeom prst="rect">
            <a:avLst/>
          </a:prstGeom>
        </p:spPr>
        <p:txBody>
          <a:bodyPr vert="horz" lIns="0" tIns="0" rIns="0" bIns="0" rtlCol="0" anchor="b"/>
          <a:lstStyle>
            <a:lvl1pPr algn="l">
              <a:defRPr sz="1000">
                <a:solidFill>
                  <a:schemeClr val="tx2"/>
                </a:solidFill>
                <a:latin typeface="+mn-lt"/>
              </a:defRPr>
            </a:lvl1pPr>
          </a:lstStyle>
          <a:p>
            <a:endParaRPr lang="en-US"/>
          </a:p>
        </p:txBody>
      </p:sp>
      <p:grpSp>
        <p:nvGrpSpPr>
          <p:cNvPr id="22" name="Group 21">
            <a:extLst>
              <a:ext uri="{FF2B5EF4-FFF2-40B4-BE49-F238E27FC236}">
                <a16:creationId xmlns:a16="http://schemas.microsoft.com/office/drawing/2014/main" id="{C47FD04F-64FC-CE14-7E6C-AC14EBA406E7}"/>
              </a:ext>
            </a:extLst>
          </p:cNvPr>
          <p:cNvGrpSpPr/>
          <p:nvPr userDrawn="1"/>
        </p:nvGrpSpPr>
        <p:grpSpPr>
          <a:xfrm>
            <a:off x="0" y="-1204486"/>
            <a:ext cx="12192000" cy="942190"/>
            <a:chOff x="22178" y="-2107474"/>
            <a:chExt cx="12173146" cy="1410050"/>
          </a:xfrm>
        </p:grpSpPr>
        <p:sp>
          <p:nvSpPr>
            <p:cNvPr id="5" name="Rectangle 4">
              <a:extLst>
                <a:ext uri="{FF2B5EF4-FFF2-40B4-BE49-F238E27FC236}">
                  <a16:creationId xmlns:a16="http://schemas.microsoft.com/office/drawing/2014/main" id="{D3BED3BD-7FCF-DDCD-7ABE-D40D23D18840}"/>
                </a:ext>
              </a:extLst>
            </p:cNvPr>
            <p:cNvSpPr/>
            <p:nvPr userDrawn="1"/>
          </p:nvSpPr>
          <p:spPr>
            <a:xfrm>
              <a:off x="22178" y="-2107474"/>
              <a:ext cx="2433029" cy="470017"/>
            </a:xfrm>
            <a:prstGeom prst="rect">
              <a:avLst/>
            </a:prstGeom>
            <a:solidFill>
              <a:srgbClr val="A6CB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6" name="Rectangle 5">
              <a:extLst>
                <a:ext uri="{FF2B5EF4-FFF2-40B4-BE49-F238E27FC236}">
                  <a16:creationId xmlns:a16="http://schemas.microsoft.com/office/drawing/2014/main" id="{06A59D2D-963F-FC5F-76F8-2685A84DE18E}"/>
                </a:ext>
              </a:extLst>
            </p:cNvPr>
            <p:cNvSpPr/>
            <p:nvPr userDrawn="1"/>
          </p:nvSpPr>
          <p:spPr>
            <a:xfrm>
              <a:off x="2461791" y="-2107474"/>
              <a:ext cx="2433029" cy="470017"/>
            </a:xfrm>
            <a:prstGeom prst="rect">
              <a:avLst/>
            </a:prstGeom>
            <a:solidFill>
              <a:srgbClr val="71A8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7" name="Rectangle 6">
              <a:extLst>
                <a:ext uri="{FF2B5EF4-FFF2-40B4-BE49-F238E27FC236}">
                  <a16:creationId xmlns:a16="http://schemas.microsoft.com/office/drawing/2014/main" id="{84E42FEF-4DE3-0DBB-DA93-5532D44E467D}"/>
                </a:ext>
              </a:extLst>
            </p:cNvPr>
            <p:cNvSpPr/>
            <p:nvPr userDrawn="1"/>
          </p:nvSpPr>
          <p:spPr>
            <a:xfrm>
              <a:off x="4890575" y="-2107474"/>
              <a:ext cx="2433029" cy="470017"/>
            </a:xfrm>
            <a:prstGeom prst="rect">
              <a:avLst/>
            </a:prstGeom>
            <a:solidFill>
              <a:srgbClr val="3680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8" name="Rectangle 7">
              <a:extLst>
                <a:ext uri="{FF2B5EF4-FFF2-40B4-BE49-F238E27FC236}">
                  <a16:creationId xmlns:a16="http://schemas.microsoft.com/office/drawing/2014/main" id="{D513F617-5F5B-ACD6-9D53-086EA767038E}"/>
                </a:ext>
              </a:extLst>
            </p:cNvPr>
            <p:cNvSpPr/>
            <p:nvPr userDrawn="1"/>
          </p:nvSpPr>
          <p:spPr>
            <a:xfrm>
              <a:off x="7329267" y="-2107474"/>
              <a:ext cx="2433029" cy="470017"/>
            </a:xfrm>
            <a:prstGeom prst="rect">
              <a:avLst/>
            </a:prstGeom>
            <a:solidFill>
              <a:srgbClr val="145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9" name="Rectangle 8">
              <a:extLst>
                <a:ext uri="{FF2B5EF4-FFF2-40B4-BE49-F238E27FC236}">
                  <a16:creationId xmlns:a16="http://schemas.microsoft.com/office/drawing/2014/main" id="{C9425CA8-7AB3-EA99-FD7E-62D4B1311CFB}"/>
                </a:ext>
              </a:extLst>
            </p:cNvPr>
            <p:cNvSpPr/>
            <p:nvPr userDrawn="1"/>
          </p:nvSpPr>
          <p:spPr>
            <a:xfrm>
              <a:off x="9762295" y="-2107474"/>
              <a:ext cx="2433029" cy="470017"/>
            </a:xfrm>
            <a:prstGeom prst="rect">
              <a:avLst/>
            </a:prstGeom>
            <a:solidFill>
              <a:srgbClr val="023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0" name="Rectangle 9">
              <a:extLst>
                <a:ext uri="{FF2B5EF4-FFF2-40B4-BE49-F238E27FC236}">
                  <a16:creationId xmlns:a16="http://schemas.microsoft.com/office/drawing/2014/main" id="{3B9C748B-6306-7E6F-B15A-87C022F79C3B}"/>
                </a:ext>
              </a:extLst>
            </p:cNvPr>
            <p:cNvSpPr/>
            <p:nvPr userDrawn="1"/>
          </p:nvSpPr>
          <p:spPr>
            <a:xfrm>
              <a:off x="22178" y="-1637456"/>
              <a:ext cx="2433029" cy="470016"/>
            </a:xfrm>
            <a:prstGeom prst="rect">
              <a:avLst/>
            </a:prstGeom>
            <a:solidFill>
              <a:srgbClr val="BFDE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1" name="Rectangle 10">
              <a:extLst>
                <a:ext uri="{FF2B5EF4-FFF2-40B4-BE49-F238E27FC236}">
                  <a16:creationId xmlns:a16="http://schemas.microsoft.com/office/drawing/2014/main" id="{F5ACB2F7-8C1F-6661-CECE-A51272A62D67}"/>
                </a:ext>
              </a:extLst>
            </p:cNvPr>
            <p:cNvSpPr/>
            <p:nvPr userDrawn="1"/>
          </p:nvSpPr>
          <p:spPr>
            <a:xfrm>
              <a:off x="2461791" y="-1637456"/>
              <a:ext cx="2433029" cy="470016"/>
            </a:xfrm>
            <a:prstGeom prst="rect">
              <a:avLst/>
            </a:prstGeom>
            <a:solidFill>
              <a:srgbClr val="8DBD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3" name="Rectangle 12">
              <a:extLst>
                <a:ext uri="{FF2B5EF4-FFF2-40B4-BE49-F238E27FC236}">
                  <a16:creationId xmlns:a16="http://schemas.microsoft.com/office/drawing/2014/main" id="{30832C14-1818-744E-59F5-7E196A22A1E4}"/>
                </a:ext>
              </a:extLst>
            </p:cNvPr>
            <p:cNvSpPr/>
            <p:nvPr userDrawn="1"/>
          </p:nvSpPr>
          <p:spPr>
            <a:xfrm>
              <a:off x="4890575" y="-1637456"/>
              <a:ext cx="2433029" cy="470016"/>
            </a:xfrm>
            <a:prstGeom prst="rect">
              <a:avLst/>
            </a:prstGeom>
            <a:solidFill>
              <a:srgbClr val="5D91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5" name="Rectangle 14">
              <a:extLst>
                <a:ext uri="{FF2B5EF4-FFF2-40B4-BE49-F238E27FC236}">
                  <a16:creationId xmlns:a16="http://schemas.microsoft.com/office/drawing/2014/main" id="{F47986FF-9B19-6DB4-4EFF-7DE6E971E1F0}"/>
                </a:ext>
              </a:extLst>
            </p:cNvPr>
            <p:cNvSpPr/>
            <p:nvPr userDrawn="1"/>
          </p:nvSpPr>
          <p:spPr>
            <a:xfrm>
              <a:off x="7329267" y="-1637456"/>
              <a:ext cx="2433029" cy="470016"/>
            </a:xfrm>
            <a:prstGeom prst="rect">
              <a:avLst/>
            </a:prstGeom>
            <a:solidFill>
              <a:srgbClr val="2B66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6" name="Rectangle 15">
              <a:extLst>
                <a:ext uri="{FF2B5EF4-FFF2-40B4-BE49-F238E27FC236}">
                  <a16:creationId xmlns:a16="http://schemas.microsoft.com/office/drawing/2014/main" id="{172DE6B9-5479-9F85-19C4-80BEEF56256D}"/>
                </a:ext>
              </a:extLst>
            </p:cNvPr>
            <p:cNvSpPr/>
            <p:nvPr userDrawn="1"/>
          </p:nvSpPr>
          <p:spPr>
            <a:xfrm>
              <a:off x="9762295" y="-1637456"/>
              <a:ext cx="2433029" cy="470016"/>
            </a:xfrm>
            <a:prstGeom prst="rect">
              <a:avLst/>
            </a:prstGeom>
            <a:solidFill>
              <a:srgbClr val="0F440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7" name="Rectangle 16">
              <a:extLst>
                <a:ext uri="{FF2B5EF4-FFF2-40B4-BE49-F238E27FC236}">
                  <a16:creationId xmlns:a16="http://schemas.microsoft.com/office/drawing/2014/main" id="{5AF9160E-19C5-F0F9-C653-3E1B8C79F1B8}"/>
                </a:ext>
              </a:extLst>
            </p:cNvPr>
            <p:cNvSpPr/>
            <p:nvPr userDrawn="1"/>
          </p:nvSpPr>
          <p:spPr>
            <a:xfrm>
              <a:off x="28763" y="-1167440"/>
              <a:ext cx="2433029" cy="470016"/>
            </a:xfrm>
            <a:prstGeom prst="rect">
              <a:avLst/>
            </a:prstGeom>
            <a:solidFill>
              <a:srgbClr val="FFE9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8" name="Rectangle 17">
              <a:extLst>
                <a:ext uri="{FF2B5EF4-FFF2-40B4-BE49-F238E27FC236}">
                  <a16:creationId xmlns:a16="http://schemas.microsoft.com/office/drawing/2014/main" id="{F618EDCB-350A-2B73-D4BF-0A47360A524F}"/>
                </a:ext>
              </a:extLst>
            </p:cNvPr>
            <p:cNvSpPr/>
            <p:nvPr userDrawn="1"/>
          </p:nvSpPr>
          <p:spPr>
            <a:xfrm>
              <a:off x="2461791" y="-1167440"/>
              <a:ext cx="2433029" cy="470016"/>
            </a:xfrm>
            <a:prstGeom prst="rect">
              <a:avLst/>
            </a:prstGeom>
            <a:solidFill>
              <a:srgbClr val="FBCB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19" name="Rectangle 18">
              <a:extLst>
                <a:ext uri="{FF2B5EF4-FFF2-40B4-BE49-F238E27FC236}">
                  <a16:creationId xmlns:a16="http://schemas.microsoft.com/office/drawing/2014/main" id="{7F16AC3D-AE68-5D97-B0D7-72F51120ECBE}"/>
                </a:ext>
              </a:extLst>
            </p:cNvPr>
            <p:cNvSpPr/>
            <p:nvPr userDrawn="1"/>
          </p:nvSpPr>
          <p:spPr>
            <a:xfrm>
              <a:off x="4890575" y="-1167440"/>
              <a:ext cx="2433029" cy="470016"/>
            </a:xfrm>
            <a:prstGeom prst="rect">
              <a:avLst/>
            </a:prstGeom>
            <a:solidFill>
              <a:srgbClr val="EC9F0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0" name="Rectangle 19">
              <a:extLst>
                <a:ext uri="{FF2B5EF4-FFF2-40B4-BE49-F238E27FC236}">
                  <a16:creationId xmlns:a16="http://schemas.microsoft.com/office/drawing/2014/main" id="{F0989396-46DC-4E35-49EE-CF1F6C7A7E09}"/>
                </a:ext>
              </a:extLst>
            </p:cNvPr>
            <p:cNvSpPr/>
            <p:nvPr userDrawn="1"/>
          </p:nvSpPr>
          <p:spPr>
            <a:xfrm>
              <a:off x="7329267" y="-1167440"/>
              <a:ext cx="2433029" cy="470016"/>
            </a:xfrm>
            <a:prstGeom prst="rect">
              <a:avLst/>
            </a:prstGeom>
            <a:solidFill>
              <a:srgbClr val="C673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sp>
          <p:nvSpPr>
            <p:cNvPr id="21" name="Rectangle 20">
              <a:extLst>
                <a:ext uri="{FF2B5EF4-FFF2-40B4-BE49-F238E27FC236}">
                  <a16:creationId xmlns:a16="http://schemas.microsoft.com/office/drawing/2014/main" id="{DF93C799-4C4D-A437-E150-353C52FA92FE}"/>
                </a:ext>
              </a:extLst>
            </p:cNvPr>
            <p:cNvSpPr/>
            <p:nvPr userDrawn="1"/>
          </p:nvSpPr>
          <p:spPr>
            <a:xfrm>
              <a:off x="9762295" y="-1167440"/>
              <a:ext cx="2433029" cy="470016"/>
            </a:xfrm>
            <a:prstGeom prst="rect">
              <a:avLst/>
            </a:prstGeom>
            <a:solidFill>
              <a:srgbClr val="954F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Gilroy Medium" panose="00000600000000000000" pitchFamily="50" charset="0"/>
              </a:endParaRPr>
            </a:p>
          </p:txBody>
        </p:sp>
      </p:grpSp>
    </p:spTree>
    <p:extLst>
      <p:ext uri="{BB962C8B-B14F-4D97-AF65-F5344CB8AC3E}">
        <p14:creationId xmlns:p14="http://schemas.microsoft.com/office/powerpoint/2010/main" val="2176924892"/>
      </p:ext>
    </p:extLst>
  </p:cSld>
  <p:clrMap bg1="lt1" tx1="dk1" bg2="lt2" tx2="dk2" accent1="accent1" accent2="accent2" accent3="accent3" accent4="accent4" accent5="accent5" accent6="accent6" hlink="hlink" folHlink="folHlink"/>
  <p:sldLayoutIdLst>
    <p:sldLayoutId id="2147483812" r:id="rId1"/>
    <p:sldLayoutId id="2147483856" r:id="rId2"/>
    <p:sldLayoutId id="2147483865" r:id="rId3"/>
    <p:sldLayoutId id="2147483928" r:id="rId4"/>
    <p:sldLayoutId id="2147483825" r:id="rId5"/>
    <p:sldLayoutId id="2147483831" r:id="rId6"/>
    <p:sldLayoutId id="2147483845" r:id="rId7"/>
    <p:sldLayoutId id="2147483848" r:id="rId8"/>
    <p:sldLayoutId id="2147483857" r:id="rId9"/>
    <p:sldLayoutId id="2147483866" r:id="rId10"/>
    <p:sldLayoutId id="2147483828" r:id="rId11"/>
    <p:sldLayoutId id="2147483922" r:id="rId12"/>
    <p:sldLayoutId id="2147483921" r:id="rId13"/>
    <p:sldLayoutId id="2147483919" r:id="rId14"/>
    <p:sldLayoutId id="2147483920" r:id="rId15"/>
    <p:sldLayoutId id="2147483918" r:id="rId16"/>
    <p:sldLayoutId id="2147483915" r:id="rId17"/>
    <p:sldLayoutId id="2147483916" r:id="rId18"/>
    <p:sldLayoutId id="2147483917" r:id="rId19"/>
    <p:sldLayoutId id="2147483913" r:id="rId20"/>
    <p:sldLayoutId id="2147483855" r:id="rId21"/>
    <p:sldLayoutId id="2147483852" r:id="rId22"/>
    <p:sldLayoutId id="2147483875" r:id="rId23"/>
    <p:sldLayoutId id="2147483853" r:id="rId24"/>
    <p:sldLayoutId id="2147483874" r:id="rId25"/>
    <p:sldLayoutId id="2147483885" r:id="rId26"/>
    <p:sldLayoutId id="2147483927" r:id="rId27"/>
    <p:sldLayoutId id="2147483903" r:id="rId28"/>
    <p:sldLayoutId id="2147483847" r:id="rId29"/>
    <p:sldLayoutId id="2147483861" r:id="rId30"/>
    <p:sldLayoutId id="2147483870" r:id="rId31"/>
    <p:sldLayoutId id="2147483854" r:id="rId32"/>
    <p:sldLayoutId id="2147483826" r:id="rId33"/>
    <p:sldLayoutId id="2147483836" r:id="rId34"/>
    <p:sldLayoutId id="2147483837" r:id="rId35"/>
    <p:sldLayoutId id="2147483835" r:id="rId36"/>
    <p:sldLayoutId id="2147483842" r:id="rId37"/>
    <p:sldLayoutId id="2147483849" r:id="rId38"/>
    <p:sldLayoutId id="2147483888" r:id="rId39"/>
    <p:sldLayoutId id="2147483843" r:id="rId40"/>
    <p:sldLayoutId id="2147483905" r:id="rId41"/>
    <p:sldLayoutId id="2147483887" r:id="rId42"/>
    <p:sldLayoutId id="2147483904" r:id="rId43"/>
    <p:sldLayoutId id="2147483889" r:id="rId44"/>
    <p:sldLayoutId id="2147483890" r:id="rId45"/>
    <p:sldLayoutId id="2147483868" r:id="rId46"/>
    <p:sldLayoutId id="2147483886" r:id="rId47"/>
    <p:sldLayoutId id="2147483892" r:id="rId48"/>
    <p:sldLayoutId id="2147483893" r:id="rId49"/>
    <p:sldLayoutId id="2147483894" r:id="rId50"/>
    <p:sldLayoutId id="2147483846" r:id="rId51"/>
    <p:sldLayoutId id="2147483895" r:id="rId52"/>
    <p:sldLayoutId id="2147483925" r:id="rId53"/>
    <p:sldLayoutId id="2147483896" r:id="rId54"/>
    <p:sldLayoutId id="2147483900" r:id="rId55"/>
    <p:sldLayoutId id="2147483838" r:id="rId56"/>
    <p:sldLayoutId id="2147483840" r:id="rId57"/>
    <p:sldLayoutId id="2147483872" r:id="rId58"/>
    <p:sldLayoutId id="2147483926" r:id="rId59"/>
    <p:sldLayoutId id="2147483873" r:id="rId60"/>
    <p:sldLayoutId id="2147483906" r:id="rId61"/>
    <p:sldLayoutId id="2147483907" r:id="rId62"/>
    <p:sldLayoutId id="2147483908" r:id="rId63"/>
    <p:sldLayoutId id="2147483841" r:id="rId64"/>
    <p:sldLayoutId id="2147483858" r:id="rId65"/>
    <p:sldLayoutId id="2147483867" r:id="rId66"/>
    <p:sldLayoutId id="2147483834" r:id="rId67"/>
  </p:sldLayoutIdLst>
  <p:hf sldNum="0" hdr="0" ftr="0" dt="0"/>
  <p:txStyles>
    <p:titleStyle>
      <a:lvl1pPr algn="l" defTabSz="914400" rtl="0" eaLnBrk="1" latinLnBrk="0" hangingPunct="1">
        <a:lnSpc>
          <a:spcPct val="90000"/>
        </a:lnSpc>
        <a:spcBef>
          <a:spcPct val="0"/>
        </a:spcBef>
        <a:buNone/>
        <a:defRPr sz="3200" b="0" kern="1200" cap="all" baseline="0">
          <a:solidFill>
            <a:srgbClr val="5D910D"/>
          </a:solidFill>
          <a:latin typeface="+mj-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1600" kern="1200">
          <a:solidFill>
            <a:srgbClr val="2B660F"/>
          </a:solidFill>
          <a:latin typeface="+mn-lt"/>
          <a:ea typeface="+mn-ea"/>
          <a:cs typeface="+mn-cs"/>
        </a:defRPr>
      </a:lvl1pPr>
      <a:lvl2pPr marL="182880" indent="-182880" algn="l" defTabSz="914400" rtl="0" eaLnBrk="1" latinLnBrk="0" hangingPunct="1">
        <a:lnSpc>
          <a:spcPct val="100000"/>
        </a:lnSpc>
        <a:spcBef>
          <a:spcPts val="600"/>
        </a:spcBef>
        <a:buClr>
          <a:srgbClr val="2B660F"/>
        </a:buClr>
        <a:buFont typeface="Arial" panose="020B0604020202020204" pitchFamily="34" charset="0"/>
        <a:buChar char="•"/>
        <a:defRPr sz="1400" kern="1200">
          <a:solidFill>
            <a:srgbClr val="2B660F"/>
          </a:solidFill>
          <a:latin typeface="+mn-lt"/>
          <a:ea typeface="+mn-ea"/>
          <a:cs typeface="+mn-cs"/>
        </a:defRPr>
      </a:lvl2pPr>
      <a:lvl3pPr marL="365760" indent="-182880" algn="l" defTabSz="914400" rtl="0" eaLnBrk="1" latinLnBrk="0" hangingPunct="1">
        <a:lnSpc>
          <a:spcPct val="100000"/>
        </a:lnSpc>
        <a:spcBef>
          <a:spcPts val="600"/>
        </a:spcBef>
        <a:buClr>
          <a:srgbClr val="2B660F"/>
        </a:buClr>
        <a:buFont typeface="Arial" panose="020B0604020202020204" pitchFamily="34" charset="0"/>
        <a:buChar char="–"/>
        <a:defRPr sz="1200" kern="1200">
          <a:solidFill>
            <a:srgbClr val="2B660F"/>
          </a:solidFill>
          <a:latin typeface="+mn-lt"/>
          <a:ea typeface="+mn-ea"/>
          <a:cs typeface="+mn-cs"/>
        </a:defRPr>
      </a:lvl3pPr>
      <a:lvl4pPr marL="548640" indent="-182880" algn="l" defTabSz="914400" rtl="0" eaLnBrk="1" latinLnBrk="0" hangingPunct="1">
        <a:lnSpc>
          <a:spcPct val="100000"/>
        </a:lnSpc>
        <a:spcBef>
          <a:spcPts val="600"/>
        </a:spcBef>
        <a:buClr>
          <a:srgbClr val="2B660F"/>
        </a:buClr>
        <a:buFont typeface="Arial" panose="020B0604020202020204" pitchFamily="34" charset="0"/>
        <a:buChar char="•"/>
        <a:defRPr sz="1100" kern="1200">
          <a:solidFill>
            <a:srgbClr val="2B660F"/>
          </a:solidFill>
          <a:latin typeface="+mn-lt"/>
          <a:ea typeface="+mn-ea"/>
          <a:cs typeface="+mn-cs"/>
        </a:defRPr>
      </a:lvl4pPr>
      <a:lvl5pPr marL="731520" indent="-182880" algn="l" defTabSz="914400" rtl="0" eaLnBrk="1" latinLnBrk="0" hangingPunct="1">
        <a:lnSpc>
          <a:spcPct val="100000"/>
        </a:lnSpc>
        <a:spcBef>
          <a:spcPts val="600"/>
        </a:spcBef>
        <a:buClr>
          <a:srgbClr val="2B660F"/>
        </a:buClr>
        <a:buFont typeface="Arial" panose="020B0604020202020204" pitchFamily="34" charset="0"/>
        <a:buChar char="–"/>
        <a:defRPr sz="1050" kern="1200">
          <a:solidFill>
            <a:srgbClr val="2B660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92" userDrawn="1">
          <p15:clr>
            <a:srgbClr val="F26B43"/>
          </p15:clr>
        </p15:guide>
        <p15:guide id="4" pos="7488" userDrawn="1">
          <p15:clr>
            <a:srgbClr val="F26B43"/>
          </p15:clr>
        </p15:guide>
        <p15:guide id="5" orient="horz" pos="768" userDrawn="1">
          <p15:clr>
            <a:srgbClr val="F26B43"/>
          </p15:clr>
        </p15:guide>
        <p15:guide id="6"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47.xml"/><Relationship Id="rId6" Type="http://schemas.openxmlformats.org/officeDocument/2006/relationships/image" Target="../media/image22.jpg"/><Relationship Id="rId5" Type="http://schemas.openxmlformats.org/officeDocument/2006/relationships/image" Target="../media/image21.jpeg"/><Relationship Id="rId4" Type="http://schemas.openxmlformats.org/officeDocument/2006/relationships/image" Target="../media/image20.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32.xml"/><Relationship Id="rId4"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8907E-A766-7CCC-D210-14FBB59CB2CF}"/>
              </a:ext>
            </a:extLst>
          </p:cNvPr>
          <p:cNvSpPr>
            <a:spLocks noGrp="1"/>
          </p:cNvSpPr>
          <p:nvPr>
            <p:ph type="ctrTitle"/>
          </p:nvPr>
        </p:nvSpPr>
        <p:spPr/>
        <p:txBody>
          <a:bodyPr/>
          <a:lstStyle/>
          <a:p>
            <a:r>
              <a:rPr lang="en-US" dirty="0"/>
              <a:t>Module 1: Introduction to pep+</a:t>
            </a:r>
            <a:endParaRPr lang="en-GB" dirty="0"/>
          </a:p>
        </p:txBody>
      </p:sp>
      <p:sp>
        <p:nvSpPr>
          <p:cNvPr id="3" name="Subtitle 2">
            <a:extLst>
              <a:ext uri="{FF2B5EF4-FFF2-40B4-BE49-F238E27FC236}">
                <a16:creationId xmlns:a16="http://schemas.microsoft.com/office/drawing/2014/main" id="{D7DFD018-5D6B-06DD-40FB-DF7D9036FB92}"/>
              </a:ext>
            </a:extLst>
          </p:cNvPr>
          <p:cNvSpPr>
            <a:spLocks noGrp="1"/>
          </p:cNvSpPr>
          <p:nvPr>
            <p:ph type="subTitle" idx="1"/>
          </p:nvPr>
        </p:nvSpPr>
        <p:spPr/>
        <p:txBody>
          <a:bodyPr/>
          <a:lstStyle/>
          <a:p>
            <a:endParaRPr lang="en-GB"/>
          </a:p>
        </p:txBody>
      </p:sp>
      <p:sp>
        <p:nvSpPr>
          <p:cNvPr id="4" name="Text Placeholder 3">
            <a:extLst>
              <a:ext uri="{FF2B5EF4-FFF2-40B4-BE49-F238E27FC236}">
                <a16:creationId xmlns:a16="http://schemas.microsoft.com/office/drawing/2014/main" id="{DDFBBF3E-70CD-39F9-B8CA-F5E4285C7C70}"/>
              </a:ext>
            </a:extLst>
          </p:cNvPr>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1783786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14BDF9-773C-CFAF-B688-670CEDD0EF1E}"/>
              </a:ext>
            </a:extLst>
          </p:cNvPr>
          <p:cNvSpPr/>
          <p:nvPr/>
        </p:nvSpPr>
        <p:spPr>
          <a:xfrm>
            <a:off x="7302500" y="0"/>
            <a:ext cx="48895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A2201CA-75CF-8775-D76C-51714E850EF1}"/>
              </a:ext>
            </a:extLst>
          </p:cNvPr>
          <p:cNvSpPr>
            <a:spLocks noGrp="1"/>
          </p:cNvSpPr>
          <p:nvPr>
            <p:ph type="title"/>
          </p:nvPr>
        </p:nvSpPr>
        <p:spPr>
          <a:xfrm>
            <a:off x="304798" y="246888"/>
            <a:ext cx="5245102" cy="969264"/>
          </a:xfrm>
        </p:spPr>
        <p:txBody>
          <a:bodyPr/>
          <a:lstStyle/>
          <a:p>
            <a:r>
              <a:rPr lang="en-US" sz="4000" dirty="0">
                <a:solidFill>
                  <a:schemeClr val="accent3"/>
                </a:solidFill>
              </a:rPr>
              <a:t>contents</a:t>
            </a:r>
            <a:endParaRPr lang="en-GB" sz="4000" dirty="0">
              <a:solidFill>
                <a:schemeClr val="accent3"/>
              </a:solidFill>
            </a:endParaRPr>
          </a:p>
        </p:txBody>
      </p:sp>
      <p:sp>
        <p:nvSpPr>
          <p:cNvPr id="3" name="Note on transportation/costs">
            <a:extLst>
              <a:ext uri="{FF2B5EF4-FFF2-40B4-BE49-F238E27FC236}">
                <a16:creationId xmlns:a16="http://schemas.microsoft.com/office/drawing/2014/main" id="{3B256445-4D59-0650-AF5A-DA1716E5E220}"/>
              </a:ext>
            </a:extLst>
          </p:cNvPr>
          <p:cNvSpPr txBox="1"/>
          <p:nvPr/>
        </p:nvSpPr>
        <p:spPr>
          <a:xfrm>
            <a:off x="301754" y="1137047"/>
            <a:ext cx="5462552" cy="430887"/>
          </a:xfrm>
          <a:prstGeom prst="rect">
            <a:avLst/>
          </a:prstGeom>
          <a:noFill/>
          <a:ln>
            <a:no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12700" algn="ctr">
              <a:lnSpc>
                <a:spcPct val="100000"/>
              </a:lnSpc>
              <a:spcBef>
                <a:spcPts val="90"/>
              </a:spcBef>
              <a:defRPr sz="2000">
                <a:solidFill>
                  <a:schemeClr val="bg1"/>
                </a:solidFill>
                <a:cs typeface="Tahom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sz="2800" noProof="0">
                <a:solidFill>
                  <a:schemeClr val="accent3"/>
                </a:solidFill>
                <a:latin typeface="+mj-lt"/>
              </a:rPr>
              <a:t>1 </a:t>
            </a:r>
            <a:r>
              <a:rPr lang="en-US" sz="2800">
                <a:solidFill>
                  <a:schemeClr val="accent3"/>
                </a:solidFill>
                <a:latin typeface="+mj-lt"/>
              </a:rPr>
              <a:t>  </a:t>
            </a:r>
            <a:r>
              <a:rPr lang="en-US" sz="2800" noProof="0" dirty="0">
                <a:solidFill>
                  <a:srgbClr val="5D910D"/>
                </a:solidFill>
                <a:latin typeface="+mj-lt"/>
              </a:rPr>
              <a:t>Introduction</a:t>
            </a:r>
          </a:p>
        </p:txBody>
      </p:sp>
      <p:sp>
        <p:nvSpPr>
          <p:cNvPr id="4" name="Note on transportation/costs">
            <a:extLst>
              <a:ext uri="{FF2B5EF4-FFF2-40B4-BE49-F238E27FC236}">
                <a16:creationId xmlns:a16="http://schemas.microsoft.com/office/drawing/2014/main" id="{1E362FE2-F904-8AF7-DC8B-EDF3EACEB1B4}"/>
              </a:ext>
            </a:extLst>
          </p:cNvPr>
          <p:cNvSpPr txBox="1"/>
          <p:nvPr/>
        </p:nvSpPr>
        <p:spPr>
          <a:xfrm>
            <a:off x="301754" y="1827329"/>
            <a:ext cx="5462552" cy="430887"/>
          </a:xfrm>
          <a:prstGeom prst="rect">
            <a:avLst/>
          </a:prstGeom>
          <a:noFill/>
          <a:ln>
            <a:no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12700" algn="ctr">
              <a:lnSpc>
                <a:spcPct val="100000"/>
              </a:lnSpc>
              <a:spcBef>
                <a:spcPts val="90"/>
              </a:spcBef>
              <a:defRPr sz="2000">
                <a:solidFill>
                  <a:schemeClr val="bg1"/>
                </a:solidFill>
                <a:cs typeface="Tahom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sz="2800" noProof="0">
                <a:solidFill>
                  <a:schemeClr val="accent3"/>
                </a:solidFill>
                <a:latin typeface="+mj-lt"/>
              </a:rPr>
              <a:t>2 </a:t>
            </a:r>
            <a:r>
              <a:rPr lang="en-US" sz="2800">
                <a:solidFill>
                  <a:schemeClr val="accent3"/>
                </a:solidFill>
                <a:latin typeface="+mj-lt"/>
              </a:rPr>
              <a:t>  </a:t>
            </a:r>
            <a:r>
              <a:rPr lang="en-US" sz="2800" noProof="0" dirty="0">
                <a:solidFill>
                  <a:srgbClr val="5D910D"/>
                </a:solidFill>
                <a:latin typeface="+mj-lt"/>
              </a:rPr>
              <a:t>Sustainability at PepsiCo</a:t>
            </a:r>
          </a:p>
        </p:txBody>
      </p:sp>
      <p:sp>
        <p:nvSpPr>
          <p:cNvPr id="5" name="Note on transportation/costs">
            <a:extLst>
              <a:ext uri="{FF2B5EF4-FFF2-40B4-BE49-F238E27FC236}">
                <a16:creationId xmlns:a16="http://schemas.microsoft.com/office/drawing/2014/main" id="{46E8A0A6-AEFD-3F48-2A01-7E296F081A75}"/>
              </a:ext>
            </a:extLst>
          </p:cNvPr>
          <p:cNvSpPr txBox="1"/>
          <p:nvPr/>
        </p:nvSpPr>
        <p:spPr>
          <a:xfrm>
            <a:off x="301754" y="2523274"/>
            <a:ext cx="5462552" cy="430887"/>
          </a:xfrm>
          <a:prstGeom prst="rect">
            <a:avLst/>
          </a:prstGeom>
          <a:noFill/>
          <a:ln>
            <a:no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12700" algn="ctr">
              <a:lnSpc>
                <a:spcPct val="100000"/>
              </a:lnSpc>
              <a:spcBef>
                <a:spcPts val="90"/>
              </a:spcBef>
              <a:defRPr sz="2000">
                <a:solidFill>
                  <a:schemeClr val="bg1"/>
                </a:solidFill>
                <a:cs typeface="Tahom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sz="2800" noProof="0" dirty="0">
                <a:solidFill>
                  <a:schemeClr val="accent3"/>
                </a:solidFill>
                <a:latin typeface="+mj-lt"/>
              </a:rPr>
              <a:t>3</a:t>
            </a:r>
            <a:r>
              <a:rPr lang="en-US" sz="2800" noProof="0">
                <a:solidFill>
                  <a:srgbClr val="5D910D"/>
                </a:solidFill>
                <a:latin typeface="+mj-lt"/>
              </a:rPr>
              <a:t> </a:t>
            </a:r>
            <a:r>
              <a:rPr lang="en-US" sz="2800">
                <a:solidFill>
                  <a:srgbClr val="5D910D"/>
                </a:solidFill>
                <a:latin typeface="+mj-lt"/>
              </a:rPr>
              <a:t>  </a:t>
            </a:r>
            <a:r>
              <a:rPr lang="en-US" sz="2800" noProof="0">
                <a:solidFill>
                  <a:srgbClr val="5D910D"/>
                </a:solidFill>
                <a:latin typeface="+mj-lt"/>
              </a:rPr>
              <a:t>Introducing pep+</a:t>
            </a:r>
          </a:p>
        </p:txBody>
      </p:sp>
      <p:sp>
        <p:nvSpPr>
          <p:cNvPr id="6" name="Note on transportation/costs">
            <a:extLst>
              <a:ext uri="{FF2B5EF4-FFF2-40B4-BE49-F238E27FC236}">
                <a16:creationId xmlns:a16="http://schemas.microsoft.com/office/drawing/2014/main" id="{5C352E4F-253A-6074-7DE3-D6EBCF377062}"/>
              </a:ext>
            </a:extLst>
          </p:cNvPr>
          <p:cNvSpPr txBox="1"/>
          <p:nvPr/>
        </p:nvSpPr>
        <p:spPr>
          <a:xfrm>
            <a:off x="301754" y="3213556"/>
            <a:ext cx="5462552" cy="430887"/>
          </a:xfrm>
          <a:prstGeom prst="rect">
            <a:avLst/>
          </a:prstGeom>
          <a:noFill/>
          <a:ln>
            <a:no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12700" algn="ctr">
              <a:lnSpc>
                <a:spcPct val="100000"/>
              </a:lnSpc>
              <a:spcBef>
                <a:spcPts val="90"/>
              </a:spcBef>
              <a:defRPr sz="2000">
                <a:solidFill>
                  <a:schemeClr val="bg1"/>
                </a:solidFill>
                <a:cs typeface="Tahom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sz="2800" noProof="0">
                <a:solidFill>
                  <a:schemeClr val="accent3"/>
                </a:solidFill>
                <a:latin typeface="+mj-lt"/>
              </a:rPr>
              <a:t>4 </a:t>
            </a:r>
            <a:r>
              <a:rPr lang="en-US" sz="2800">
                <a:solidFill>
                  <a:schemeClr val="accent3"/>
                </a:solidFill>
                <a:latin typeface="+mj-lt"/>
              </a:rPr>
              <a:t>  </a:t>
            </a:r>
            <a:r>
              <a:rPr lang="en-US" sz="2800" noProof="0" dirty="0">
                <a:solidFill>
                  <a:srgbClr val="5D910D"/>
                </a:solidFill>
                <a:latin typeface="+mj-lt"/>
              </a:rPr>
              <a:t>Spotlight on Carbon and Climate</a:t>
            </a:r>
          </a:p>
        </p:txBody>
      </p:sp>
      <p:sp>
        <p:nvSpPr>
          <p:cNvPr id="7" name="Note on transportation/costs">
            <a:extLst>
              <a:ext uri="{FF2B5EF4-FFF2-40B4-BE49-F238E27FC236}">
                <a16:creationId xmlns:a16="http://schemas.microsoft.com/office/drawing/2014/main" id="{346FB2B5-8BAF-C36E-3C00-50E187F15343}"/>
              </a:ext>
            </a:extLst>
          </p:cNvPr>
          <p:cNvSpPr txBox="1"/>
          <p:nvPr/>
        </p:nvSpPr>
        <p:spPr>
          <a:xfrm>
            <a:off x="301754" y="3909503"/>
            <a:ext cx="5462552" cy="430887"/>
          </a:xfrm>
          <a:prstGeom prst="rect">
            <a:avLst/>
          </a:prstGeom>
          <a:noFill/>
          <a:ln>
            <a:no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12700" algn="ctr">
              <a:lnSpc>
                <a:spcPct val="100000"/>
              </a:lnSpc>
              <a:spcBef>
                <a:spcPts val="90"/>
              </a:spcBef>
              <a:defRPr sz="2000">
                <a:solidFill>
                  <a:schemeClr val="bg1"/>
                </a:solidFill>
                <a:cs typeface="Tahom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sz="2800" noProof="0">
                <a:solidFill>
                  <a:schemeClr val="accent3"/>
                </a:solidFill>
                <a:latin typeface="+mj-lt"/>
              </a:rPr>
              <a:t>5 </a:t>
            </a:r>
            <a:r>
              <a:rPr lang="en-US" sz="2800">
                <a:solidFill>
                  <a:schemeClr val="accent3"/>
                </a:solidFill>
                <a:latin typeface="+mj-lt"/>
              </a:rPr>
              <a:t>  </a:t>
            </a:r>
            <a:r>
              <a:rPr lang="en-US" sz="2800" noProof="0" dirty="0">
                <a:solidFill>
                  <a:srgbClr val="5D910D"/>
                </a:solidFill>
                <a:latin typeface="+mj-lt"/>
              </a:rPr>
              <a:t>Why is this important to you?</a:t>
            </a:r>
          </a:p>
        </p:txBody>
      </p:sp>
      <p:sp>
        <p:nvSpPr>
          <p:cNvPr id="8" name="Note on transportation/costs">
            <a:extLst>
              <a:ext uri="{FF2B5EF4-FFF2-40B4-BE49-F238E27FC236}">
                <a16:creationId xmlns:a16="http://schemas.microsoft.com/office/drawing/2014/main" id="{0469AB54-6F94-0934-4DCA-C43B9926FFF1}"/>
              </a:ext>
            </a:extLst>
          </p:cNvPr>
          <p:cNvSpPr txBox="1"/>
          <p:nvPr/>
        </p:nvSpPr>
        <p:spPr>
          <a:xfrm>
            <a:off x="301754" y="4599785"/>
            <a:ext cx="5462552" cy="430887"/>
          </a:xfrm>
          <a:prstGeom prst="rect">
            <a:avLst/>
          </a:prstGeom>
          <a:noFill/>
          <a:ln>
            <a:no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12700" algn="ctr">
              <a:lnSpc>
                <a:spcPct val="100000"/>
              </a:lnSpc>
              <a:spcBef>
                <a:spcPts val="90"/>
              </a:spcBef>
              <a:defRPr sz="2000">
                <a:solidFill>
                  <a:schemeClr val="bg1"/>
                </a:solidFill>
                <a:cs typeface="Tahom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sz="2800" noProof="0">
                <a:solidFill>
                  <a:schemeClr val="accent3"/>
                </a:solidFill>
                <a:latin typeface="+mj-lt"/>
              </a:rPr>
              <a:t>6 </a:t>
            </a:r>
            <a:r>
              <a:rPr lang="en-US" sz="2800">
                <a:solidFill>
                  <a:schemeClr val="accent3"/>
                </a:solidFill>
                <a:latin typeface="+mj-lt"/>
              </a:rPr>
              <a:t> </a:t>
            </a:r>
            <a:r>
              <a:rPr lang="en-US" sz="2800" dirty="0">
                <a:solidFill>
                  <a:srgbClr val="5D910D"/>
                </a:solidFill>
                <a:latin typeface="+mj-lt"/>
              </a:rPr>
              <a:t> </a:t>
            </a:r>
            <a:r>
              <a:rPr lang="en-US" sz="2800" noProof="0" dirty="0">
                <a:solidFill>
                  <a:srgbClr val="5D910D"/>
                </a:solidFill>
                <a:latin typeface="+mj-lt"/>
              </a:rPr>
              <a:t>Where to find more information</a:t>
            </a:r>
          </a:p>
        </p:txBody>
      </p:sp>
      <p:pic>
        <p:nvPicPr>
          <p:cNvPr id="10" name="Picture 9" descr="A logo with white text and colorful leaves&#10;&#10;AI-generated content may be incorrect.">
            <a:extLst>
              <a:ext uri="{FF2B5EF4-FFF2-40B4-BE49-F238E27FC236}">
                <a16:creationId xmlns:a16="http://schemas.microsoft.com/office/drawing/2014/main" id="{D20ADA2F-1A78-D26F-D055-2329A23A2A9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778460" y="246888"/>
            <a:ext cx="1937579" cy="1089889"/>
          </a:xfrm>
          <a:prstGeom prst="rect">
            <a:avLst/>
          </a:prstGeom>
        </p:spPr>
      </p:pic>
      <p:sp>
        <p:nvSpPr>
          <p:cNvPr id="13" name="Title 1">
            <a:extLst>
              <a:ext uri="{FF2B5EF4-FFF2-40B4-BE49-F238E27FC236}">
                <a16:creationId xmlns:a16="http://schemas.microsoft.com/office/drawing/2014/main" id="{EF885192-EE96-0427-6914-76D7F1251D4B}"/>
              </a:ext>
            </a:extLst>
          </p:cNvPr>
          <p:cNvSpPr txBox="1">
            <a:spLocks/>
          </p:cNvSpPr>
          <p:nvPr/>
        </p:nvSpPr>
        <p:spPr>
          <a:xfrm>
            <a:off x="7302500" y="2415225"/>
            <a:ext cx="4889500" cy="96926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kern="1200" cap="all" baseline="0">
                <a:solidFill>
                  <a:srgbClr val="5D910D"/>
                </a:solidFill>
                <a:latin typeface="+mj-lt"/>
                <a:ea typeface="+mj-ea"/>
                <a:cs typeface="+mj-cs"/>
              </a:defRPr>
            </a:lvl1pPr>
          </a:lstStyle>
          <a:p>
            <a:pPr algn="ctr"/>
            <a:r>
              <a:rPr lang="en-US" sz="4000" dirty="0">
                <a:solidFill>
                  <a:schemeClr val="bg1"/>
                </a:solidFill>
              </a:rPr>
              <a:t>Module 1</a:t>
            </a:r>
            <a:endParaRPr lang="en-GB" sz="4000" dirty="0">
              <a:solidFill>
                <a:schemeClr val="bg1"/>
              </a:solidFill>
            </a:endParaRPr>
          </a:p>
        </p:txBody>
      </p:sp>
    </p:spTree>
    <p:extLst>
      <p:ext uri="{BB962C8B-B14F-4D97-AF65-F5344CB8AC3E}">
        <p14:creationId xmlns:p14="http://schemas.microsoft.com/office/powerpoint/2010/main" val="684425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1B971-ABF0-F12A-32EB-DD85E9C9328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27BF4C7-01C8-D1D8-E390-48698D5B17E0}"/>
              </a:ext>
            </a:extLst>
          </p:cNvPr>
          <p:cNvSpPr>
            <a:spLocks noGrp="1"/>
          </p:cNvSpPr>
          <p:nvPr>
            <p:ph type="title"/>
          </p:nvPr>
        </p:nvSpPr>
        <p:spPr>
          <a:xfrm>
            <a:off x="304797" y="230319"/>
            <a:ext cx="7975604" cy="475306"/>
          </a:xfrm>
        </p:spPr>
        <p:txBody>
          <a:bodyPr/>
          <a:lstStyle/>
          <a:p>
            <a:r>
              <a:rPr lang="en-US" sz="4000" noProof="0" dirty="0">
                <a:solidFill>
                  <a:schemeClr val="accent3"/>
                </a:solidFill>
              </a:rPr>
              <a:t>Introduction</a:t>
            </a:r>
          </a:p>
        </p:txBody>
      </p:sp>
      <p:sp>
        <p:nvSpPr>
          <p:cNvPr id="5" name="Rectangle: Top Corners Rounded 4">
            <a:extLst>
              <a:ext uri="{FF2B5EF4-FFF2-40B4-BE49-F238E27FC236}">
                <a16:creationId xmlns:a16="http://schemas.microsoft.com/office/drawing/2014/main" id="{DD862136-BA6F-8EAC-06D5-99D131F1F7EC}"/>
              </a:ext>
            </a:extLst>
          </p:cNvPr>
          <p:cNvSpPr/>
          <p:nvPr/>
        </p:nvSpPr>
        <p:spPr>
          <a:xfrm>
            <a:off x="7303779" y="251457"/>
            <a:ext cx="4568907" cy="5771369"/>
          </a:xfrm>
          <a:prstGeom prst="round2SameRect">
            <a:avLst>
              <a:gd name="adj1" fmla="val 6508"/>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lstStyle/>
          <a:p>
            <a:endParaRPr lang="en-US" sz="1200" b="1" dirty="0">
              <a:solidFill>
                <a:schemeClr val="accent3"/>
              </a:solidFill>
            </a:endParaRPr>
          </a:p>
        </p:txBody>
      </p:sp>
      <p:sp>
        <p:nvSpPr>
          <p:cNvPr id="9" name="Note on transportation/costs">
            <a:extLst>
              <a:ext uri="{FF2B5EF4-FFF2-40B4-BE49-F238E27FC236}">
                <a16:creationId xmlns:a16="http://schemas.microsoft.com/office/drawing/2014/main" id="{79F2A552-42C5-77C5-EBCF-CACD95485D31}"/>
              </a:ext>
            </a:extLst>
          </p:cNvPr>
          <p:cNvSpPr txBox="1"/>
          <p:nvPr/>
        </p:nvSpPr>
        <p:spPr>
          <a:xfrm>
            <a:off x="304797" y="1110153"/>
            <a:ext cx="4088100" cy="430887"/>
          </a:xfrm>
          <a:prstGeom prst="rect">
            <a:avLst/>
          </a:prstGeom>
          <a:noFill/>
          <a:ln>
            <a:no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12700" algn="ctr">
              <a:lnSpc>
                <a:spcPct val="100000"/>
              </a:lnSpc>
              <a:spcBef>
                <a:spcPts val="90"/>
              </a:spcBef>
              <a:defRPr sz="2000">
                <a:solidFill>
                  <a:schemeClr val="bg1"/>
                </a:solidFill>
                <a:cs typeface="Tahom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sz="2800" noProof="0" dirty="0">
                <a:solidFill>
                  <a:srgbClr val="5D910D"/>
                </a:solidFill>
                <a:latin typeface="+mj-lt"/>
              </a:rPr>
              <a:t>WELCOME!</a:t>
            </a:r>
          </a:p>
        </p:txBody>
      </p:sp>
      <p:sp>
        <p:nvSpPr>
          <p:cNvPr id="37" name="Rectangle 36">
            <a:extLst>
              <a:ext uri="{FF2B5EF4-FFF2-40B4-BE49-F238E27FC236}">
                <a16:creationId xmlns:a16="http://schemas.microsoft.com/office/drawing/2014/main" id="{0432404F-86CB-8EE2-B202-DC23A01E1AAC}"/>
              </a:ext>
            </a:extLst>
          </p:cNvPr>
          <p:cNvSpPr/>
          <p:nvPr/>
        </p:nvSpPr>
        <p:spPr>
          <a:xfrm>
            <a:off x="304797" y="1950453"/>
            <a:ext cx="4457703" cy="45719"/>
          </a:xfrm>
          <a:prstGeom prst="rect">
            <a:avLst/>
          </a:prstGeom>
          <a:solidFill>
            <a:srgbClr val="F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1" name="Rectangle 40">
            <a:extLst>
              <a:ext uri="{FF2B5EF4-FFF2-40B4-BE49-F238E27FC236}">
                <a16:creationId xmlns:a16="http://schemas.microsoft.com/office/drawing/2014/main" id="{43AA2C00-1599-6169-89DB-829C6F1689CB}"/>
              </a:ext>
            </a:extLst>
          </p:cNvPr>
          <p:cNvSpPr/>
          <p:nvPr/>
        </p:nvSpPr>
        <p:spPr>
          <a:xfrm>
            <a:off x="258136" y="4093860"/>
            <a:ext cx="4457703" cy="45719"/>
          </a:xfrm>
          <a:prstGeom prst="rect">
            <a:avLst/>
          </a:prstGeom>
          <a:solidFill>
            <a:srgbClr val="F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3" name="Rectangle 52">
            <a:extLst>
              <a:ext uri="{FF2B5EF4-FFF2-40B4-BE49-F238E27FC236}">
                <a16:creationId xmlns:a16="http://schemas.microsoft.com/office/drawing/2014/main" id="{1741A600-D115-C1CB-C3B0-790A11AC46D2}"/>
              </a:ext>
            </a:extLst>
          </p:cNvPr>
          <p:cNvSpPr/>
          <p:nvPr/>
        </p:nvSpPr>
        <p:spPr>
          <a:xfrm>
            <a:off x="258136" y="6408420"/>
            <a:ext cx="305744" cy="257720"/>
          </a:xfrm>
          <a:prstGeom prst="rect">
            <a:avLst/>
          </a:prstGeom>
          <a:solidFill>
            <a:srgbClr val="F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9" name="Arrow: Chevron 58">
            <a:extLst>
              <a:ext uri="{FF2B5EF4-FFF2-40B4-BE49-F238E27FC236}">
                <a16:creationId xmlns:a16="http://schemas.microsoft.com/office/drawing/2014/main" id="{81D48136-A18C-31BF-C304-235D85906560}"/>
              </a:ext>
            </a:extLst>
          </p:cNvPr>
          <p:cNvSpPr/>
          <p:nvPr/>
        </p:nvSpPr>
        <p:spPr>
          <a:xfrm>
            <a:off x="6839008" y="1837334"/>
            <a:ext cx="217380" cy="588643"/>
          </a:xfrm>
          <a:prstGeom prst="chevron">
            <a:avLst>
              <a:gd name="adj" fmla="val 7977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7" name="Rectangle 46">
            <a:extLst>
              <a:ext uri="{FF2B5EF4-FFF2-40B4-BE49-F238E27FC236}">
                <a16:creationId xmlns:a16="http://schemas.microsoft.com/office/drawing/2014/main" id="{47F483A2-F39F-539D-B9B5-B2C21DB332B6}"/>
              </a:ext>
            </a:extLst>
          </p:cNvPr>
          <p:cNvSpPr/>
          <p:nvPr/>
        </p:nvSpPr>
        <p:spPr>
          <a:xfrm>
            <a:off x="3047" y="5965675"/>
            <a:ext cx="12188952" cy="571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 name="TextBox 5">
            <a:extLst>
              <a:ext uri="{FF2B5EF4-FFF2-40B4-BE49-F238E27FC236}">
                <a16:creationId xmlns:a16="http://schemas.microsoft.com/office/drawing/2014/main" id="{70281736-0CBA-222A-686D-280D6F3C633B}"/>
              </a:ext>
            </a:extLst>
          </p:cNvPr>
          <p:cNvSpPr txBox="1"/>
          <p:nvPr/>
        </p:nvSpPr>
        <p:spPr>
          <a:xfrm>
            <a:off x="304797" y="1735736"/>
            <a:ext cx="6214897" cy="2031325"/>
          </a:xfrm>
          <a:prstGeom prst="rect">
            <a:avLst/>
          </a:prstGeom>
          <a:noFill/>
        </p:spPr>
        <p:txBody>
          <a:bodyPr wrap="square">
            <a:spAutoFit/>
          </a:bodyPr>
          <a:lstStyle/>
          <a:p>
            <a:pPr indent="0" algn="l" fontAlgn="auto">
              <a:buNone/>
            </a:pPr>
            <a:r>
              <a:rPr lang="en-GB" sz="1400" i="0" dirty="0">
                <a:solidFill>
                  <a:srgbClr val="000000"/>
                </a:solidFill>
                <a:effectLst/>
              </a:rPr>
              <a:t>This training aims to help you understand PepsiCo’s sustainability priorities, so you can help serve our customers better and be a valued partner.</a:t>
            </a:r>
          </a:p>
          <a:p>
            <a:pPr indent="0" algn="l" fontAlgn="auto">
              <a:buNone/>
            </a:pPr>
            <a:endParaRPr lang="en-GB" sz="1400" i="0" dirty="0">
              <a:solidFill>
                <a:srgbClr val="000000"/>
              </a:solidFill>
              <a:effectLst/>
            </a:endParaRPr>
          </a:p>
          <a:p>
            <a:pPr indent="0" algn="l" fontAlgn="auto">
              <a:buNone/>
            </a:pPr>
            <a:r>
              <a:rPr lang="en-GB" sz="1400" i="0" dirty="0">
                <a:solidFill>
                  <a:srgbClr val="000000"/>
                </a:solidFill>
                <a:effectLst/>
              </a:rPr>
              <a:t>Sustainability is an increasingly important topic for many businesses. Customer priorities and consumer demand are evolving. As part of the PepsiCo sales team, you have an opportunity to engage with our customers on sustainability topics that may be relevant to their business goals, supporting shared progress where it makes sense.</a:t>
            </a:r>
          </a:p>
        </p:txBody>
      </p:sp>
      <p:sp>
        <p:nvSpPr>
          <p:cNvPr id="8" name="TextBox 7">
            <a:extLst>
              <a:ext uri="{FF2B5EF4-FFF2-40B4-BE49-F238E27FC236}">
                <a16:creationId xmlns:a16="http://schemas.microsoft.com/office/drawing/2014/main" id="{187F78DA-CFC6-6A65-AC6B-8C0A55AF6A3A}"/>
              </a:ext>
            </a:extLst>
          </p:cNvPr>
          <p:cNvSpPr txBox="1"/>
          <p:nvPr/>
        </p:nvSpPr>
        <p:spPr>
          <a:xfrm>
            <a:off x="7620000" y="1735736"/>
            <a:ext cx="4034971" cy="954107"/>
          </a:xfrm>
          <a:prstGeom prst="rect">
            <a:avLst/>
          </a:prstGeom>
          <a:noFill/>
        </p:spPr>
        <p:txBody>
          <a:bodyPr wrap="square">
            <a:spAutoFit/>
          </a:bodyPr>
          <a:lstStyle/>
          <a:p>
            <a:r>
              <a:rPr lang="en-GB" sz="1400" b="0" i="0" dirty="0">
                <a:solidFill>
                  <a:schemeClr val="bg1"/>
                </a:solidFill>
                <a:effectLst/>
              </a:rPr>
              <a:t>Through </a:t>
            </a:r>
            <a:r>
              <a:rPr lang="en-GB" sz="1400" b="1" i="0" dirty="0">
                <a:solidFill>
                  <a:schemeClr val="bg1"/>
                </a:solidFill>
                <a:effectLst/>
              </a:rPr>
              <a:t>four </a:t>
            </a:r>
            <a:r>
              <a:rPr lang="en-GB" sz="1400" b="0" i="0" dirty="0">
                <a:solidFill>
                  <a:schemeClr val="bg1"/>
                </a:solidFill>
                <a:effectLst/>
              </a:rPr>
              <a:t>self-driven learning modules, you'll learn how to have conversations around sustainability, and the key topics that may be of interest to our customers. </a:t>
            </a:r>
            <a:r>
              <a:rPr lang="en-GB" sz="1400" b="1" i="0" dirty="0">
                <a:solidFill>
                  <a:schemeClr val="bg1"/>
                </a:solidFill>
                <a:effectLst/>
              </a:rPr>
              <a:t>We'll cover:</a:t>
            </a:r>
            <a:endParaRPr lang="en-GB" sz="1400" dirty="0">
              <a:solidFill>
                <a:schemeClr val="bg1"/>
              </a:solidFill>
            </a:endParaRPr>
          </a:p>
        </p:txBody>
      </p:sp>
      <p:sp>
        <p:nvSpPr>
          <p:cNvPr id="13" name="TextBox 12">
            <a:extLst>
              <a:ext uri="{FF2B5EF4-FFF2-40B4-BE49-F238E27FC236}">
                <a16:creationId xmlns:a16="http://schemas.microsoft.com/office/drawing/2014/main" id="{CD24443A-3F16-6511-3CB0-2F3F86E54041}"/>
              </a:ext>
            </a:extLst>
          </p:cNvPr>
          <p:cNvSpPr txBox="1"/>
          <p:nvPr/>
        </p:nvSpPr>
        <p:spPr>
          <a:xfrm>
            <a:off x="8255000" y="3059696"/>
            <a:ext cx="3399971" cy="2246769"/>
          </a:xfrm>
          <a:prstGeom prst="rect">
            <a:avLst/>
          </a:prstGeom>
          <a:noFill/>
        </p:spPr>
        <p:txBody>
          <a:bodyPr wrap="square">
            <a:spAutoFit/>
          </a:bodyPr>
          <a:lstStyle/>
          <a:p>
            <a:pPr indent="0" algn="l" fontAlgn="auto"/>
            <a:r>
              <a:rPr lang="en-GB" sz="1400" b="0" i="0" dirty="0">
                <a:solidFill>
                  <a:schemeClr val="bg1"/>
                </a:solidFill>
                <a:effectLst/>
              </a:rPr>
              <a:t>Why is </a:t>
            </a:r>
            <a:r>
              <a:rPr lang="en-GB" sz="1400" b="1" i="0" dirty="0">
                <a:solidFill>
                  <a:schemeClr val="bg1"/>
                </a:solidFill>
                <a:effectLst/>
              </a:rPr>
              <a:t>sustainability important to PepsiCo</a:t>
            </a:r>
            <a:r>
              <a:rPr lang="en-GB" sz="1400" b="0" i="0" dirty="0">
                <a:solidFill>
                  <a:schemeClr val="bg1"/>
                </a:solidFill>
                <a:effectLst/>
              </a:rPr>
              <a:t> and our customers?</a:t>
            </a:r>
          </a:p>
          <a:p>
            <a:pPr indent="0" algn="l" fontAlgn="auto"/>
            <a:endParaRPr lang="en-GB" sz="1400" b="0" i="0" dirty="0">
              <a:solidFill>
                <a:schemeClr val="bg1"/>
              </a:solidFill>
              <a:effectLst/>
            </a:endParaRPr>
          </a:p>
          <a:p>
            <a:pPr indent="0" algn="l" fontAlgn="auto"/>
            <a:r>
              <a:rPr lang="en-GB" sz="1400" b="0" i="0" dirty="0">
                <a:solidFill>
                  <a:schemeClr val="bg1"/>
                </a:solidFill>
                <a:effectLst/>
              </a:rPr>
              <a:t>What actions is PepsiCo taking to engage with the </a:t>
            </a:r>
            <a:r>
              <a:rPr lang="en-GB" sz="1400" b="1" i="0" dirty="0">
                <a:solidFill>
                  <a:schemeClr val="bg1"/>
                </a:solidFill>
                <a:effectLst/>
              </a:rPr>
              <a:t>topics of most interest to our customers</a:t>
            </a:r>
            <a:r>
              <a:rPr lang="en-GB" sz="1400" b="0" i="0" dirty="0">
                <a:solidFill>
                  <a:schemeClr val="bg1"/>
                </a:solidFill>
                <a:effectLst/>
              </a:rPr>
              <a:t>?</a:t>
            </a:r>
          </a:p>
          <a:p>
            <a:pPr indent="0" algn="l" fontAlgn="auto"/>
            <a:endParaRPr lang="en-GB" sz="1400" b="0" i="0" dirty="0">
              <a:solidFill>
                <a:schemeClr val="bg1"/>
              </a:solidFill>
              <a:effectLst/>
            </a:endParaRPr>
          </a:p>
          <a:p>
            <a:pPr indent="0" algn="l" fontAlgn="auto"/>
            <a:r>
              <a:rPr lang="en-GB" sz="1400" b="0" i="0" dirty="0">
                <a:solidFill>
                  <a:schemeClr val="bg1"/>
                </a:solidFill>
                <a:effectLst/>
              </a:rPr>
              <a:t>How can </a:t>
            </a:r>
            <a:r>
              <a:rPr lang="en-GB" sz="1400" b="1" i="0" dirty="0">
                <a:solidFill>
                  <a:schemeClr val="bg1"/>
                </a:solidFill>
                <a:effectLst/>
              </a:rPr>
              <a:t>sustainability unlock more customer opportunities</a:t>
            </a:r>
            <a:r>
              <a:rPr lang="en-GB" sz="1400" b="0" i="0" dirty="0">
                <a:solidFill>
                  <a:schemeClr val="bg1"/>
                </a:solidFill>
                <a:effectLst/>
              </a:rPr>
              <a:t> and help PepsiCo be a valued partner?</a:t>
            </a:r>
          </a:p>
        </p:txBody>
      </p:sp>
      <p:pic>
        <p:nvPicPr>
          <p:cNvPr id="15" name="Graphic 14" descr="Badge Tick1 with solid fill">
            <a:extLst>
              <a:ext uri="{FF2B5EF4-FFF2-40B4-BE49-F238E27FC236}">
                <a16:creationId xmlns:a16="http://schemas.microsoft.com/office/drawing/2014/main" id="{D67893F9-7BF2-2858-34DB-A64E0B2A37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46229" y="3072396"/>
            <a:ext cx="355715" cy="355715"/>
          </a:xfrm>
          <a:prstGeom prst="rect">
            <a:avLst/>
          </a:prstGeom>
        </p:spPr>
      </p:pic>
      <p:pic>
        <p:nvPicPr>
          <p:cNvPr id="16" name="Graphic 15" descr="Badge Tick1 with solid fill">
            <a:extLst>
              <a:ext uri="{FF2B5EF4-FFF2-40B4-BE49-F238E27FC236}">
                <a16:creationId xmlns:a16="http://schemas.microsoft.com/office/drawing/2014/main" id="{D7E5A33B-8FD1-6408-2CC8-AC6101587B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46229" y="3757476"/>
            <a:ext cx="355715" cy="355715"/>
          </a:xfrm>
          <a:prstGeom prst="rect">
            <a:avLst/>
          </a:prstGeom>
        </p:spPr>
      </p:pic>
      <p:pic>
        <p:nvPicPr>
          <p:cNvPr id="18" name="Graphic 17" descr="Badge Tick1 with solid fill">
            <a:extLst>
              <a:ext uri="{FF2B5EF4-FFF2-40B4-BE49-F238E27FC236}">
                <a16:creationId xmlns:a16="http://schemas.microsoft.com/office/drawing/2014/main" id="{D461D95C-1A88-F10C-4FE1-4A5B24B45C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46229" y="4371159"/>
            <a:ext cx="355715" cy="355715"/>
          </a:xfrm>
          <a:prstGeom prst="rect">
            <a:avLst/>
          </a:prstGeom>
        </p:spPr>
      </p:pic>
      <p:pic>
        <p:nvPicPr>
          <p:cNvPr id="19" name="Picture 18">
            <a:extLst>
              <a:ext uri="{FF2B5EF4-FFF2-40B4-BE49-F238E27FC236}">
                <a16:creationId xmlns:a16="http://schemas.microsoft.com/office/drawing/2014/main" id="{3DAEA0DF-39C2-271F-86A4-0A181D29F17E}"/>
              </a:ext>
            </a:extLst>
          </p:cNvPr>
          <p:cNvPicPr>
            <a:picLocks noChangeAspect="1"/>
          </p:cNvPicPr>
          <p:nvPr/>
        </p:nvPicPr>
        <p:blipFill>
          <a:blip r:embed="rId5"/>
          <a:srcRect t="14914" b="25268"/>
          <a:stretch>
            <a:fillRect/>
          </a:stretch>
        </p:blipFill>
        <p:spPr>
          <a:xfrm>
            <a:off x="410858" y="4000130"/>
            <a:ext cx="4457703" cy="1777690"/>
          </a:xfrm>
          <a:prstGeom prst="rect">
            <a:avLst/>
          </a:prstGeom>
        </p:spPr>
      </p:pic>
      <p:sp>
        <p:nvSpPr>
          <p:cNvPr id="20" name="Oval 19">
            <a:extLst>
              <a:ext uri="{FF2B5EF4-FFF2-40B4-BE49-F238E27FC236}">
                <a16:creationId xmlns:a16="http://schemas.microsoft.com/office/drawing/2014/main" id="{2017B6A6-E792-8288-34FD-3761E49D78F5}"/>
              </a:ext>
            </a:extLst>
          </p:cNvPr>
          <p:cNvSpPr/>
          <p:nvPr/>
        </p:nvSpPr>
        <p:spPr>
          <a:xfrm>
            <a:off x="7619999" y="522515"/>
            <a:ext cx="1134383" cy="1134383"/>
          </a:xfrm>
          <a:prstGeom prst="ellipse">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94560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C5F827-B53B-9998-7DFE-25BABBACDFD0}"/>
              </a:ext>
            </a:extLst>
          </p:cNvPr>
          <p:cNvSpPr>
            <a:spLocks noGrp="1"/>
          </p:cNvSpPr>
          <p:nvPr>
            <p:ph type="body" sz="quarter" idx="11"/>
          </p:nvPr>
        </p:nvSpPr>
        <p:spPr/>
        <p:txBody>
          <a:bodyPr/>
          <a:lstStyle/>
          <a:p>
            <a:endParaRPr lang="en-GB"/>
          </a:p>
        </p:txBody>
      </p:sp>
      <p:sp>
        <p:nvSpPr>
          <p:cNvPr id="3" name="Title 2">
            <a:extLst>
              <a:ext uri="{FF2B5EF4-FFF2-40B4-BE49-F238E27FC236}">
                <a16:creationId xmlns:a16="http://schemas.microsoft.com/office/drawing/2014/main" id="{BA078683-08C8-A6DD-7A6D-48D976CF209A}"/>
              </a:ext>
            </a:extLst>
          </p:cNvPr>
          <p:cNvSpPr>
            <a:spLocks noGrp="1"/>
          </p:cNvSpPr>
          <p:nvPr>
            <p:ph type="title"/>
          </p:nvPr>
        </p:nvSpPr>
        <p:spPr/>
        <p:txBody>
          <a:bodyPr/>
          <a:lstStyle/>
          <a:p>
            <a:r>
              <a:rPr lang="en-US" dirty="0">
                <a:solidFill>
                  <a:schemeClr val="accent3"/>
                </a:solidFill>
              </a:rPr>
              <a:t>OVERVIEW OF MODULES</a:t>
            </a:r>
            <a:endParaRPr lang="en-GB">
              <a:solidFill>
                <a:schemeClr val="accent3"/>
              </a:solidFill>
              <a:cs typeface="GT Pressura LCG Black"/>
            </a:endParaRPr>
          </a:p>
        </p:txBody>
      </p:sp>
      <p:sp>
        <p:nvSpPr>
          <p:cNvPr id="4" name="Text Placeholder 3">
            <a:extLst>
              <a:ext uri="{FF2B5EF4-FFF2-40B4-BE49-F238E27FC236}">
                <a16:creationId xmlns:a16="http://schemas.microsoft.com/office/drawing/2014/main" id="{D5BDF1B1-B0E5-B82F-863B-8CB5045A07A8}"/>
              </a:ext>
            </a:extLst>
          </p:cNvPr>
          <p:cNvSpPr>
            <a:spLocks noGrp="1"/>
          </p:cNvSpPr>
          <p:nvPr>
            <p:ph type="body" sz="quarter" idx="13"/>
          </p:nvPr>
        </p:nvSpPr>
        <p:spPr/>
        <p:txBody>
          <a:bodyPr/>
          <a:lstStyle/>
          <a:p>
            <a:r>
              <a:rPr lang="en-US" sz="1400" dirty="0">
                <a:latin typeface="+mj-lt"/>
              </a:rPr>
              <a:t>Module 1 </a:t>
            </a:r>
            <a:br>
              <a:rPr lang="en-US" sz="1400" dirty="0"/>
            </a:br>
            <a:r>
              <a:rPr lang="en-GB" sz="1400" dirty="0"/>
              <a:t>An introduction to PepsiCo’s sustainability agenda</a:t>
            </a:r>
          </a:p>
        </p:txBody>
      </p:sp>
      <p:sp>
        <p:nvSpPr>
          <p:cNvPr id="5" name="Text Placeholder 4">
            <a:extLst>
              <a:ext uri="{FF2B5EF4-FFF2-40B4-BE49-F238E27FC236}">
                <a16:creationId xmlns:a16="http://schemas.microsoft.com/office/drawing/2014/main" id="{20DB8E05-13D3-C217-6A14-2C94F3CD812C}"/>
              </a:ext>
            </a:extLst>
          </p:cNvPr>
          <p:cNvSpPr>
            <a:spLocks noGrp="1"/>
          </p:cNvSpPr>
          <p:nvPr>
            <p:ph type="body" sz="quarter" idx="14"/>
          </p:nvPr>
        </p:nvSpPr>
        <p:spPr/>
        <p:txBody>
          <a:bodyPr/>
          <a:lstStyle/>
          <a:p>
            <a:endParaRPr lang="en-GB" dirty="0"/>
          </a:p>
          <a:p>
            <a:r>
              <a:rPr lang="en-GB" dirty="0"/>
              <a:t>Learn about pep+ and why sustainability matters to PepsiCo and our customers, alongside some of the actions we’re taking.</a:t>
            </a:r>
          </a:p>
          <a:p>
            <a:br>
              <a:rPr lang="en-GB" dirty="0"/>
            </a:br>
            <a:br>
              <a:rPr lang="en-GB" dirty="0"/>
            </a:br>
            <a:br>
              <a:rPr lang="en-GB" dirty="0"/>
            </a:br>
            <a:br>
              <a:rPr lang="en-GB" dirty="0"/>
            </a:br>
            <a:br>
              <a:rPr lang="en-GB" dirty="0"/>
            </a:br>
            <a:endParaRPr lang="en-GB" dirty="0"/>
          </a:p>
          <a:p>
            <a:r>
              <a:rPr lang="en-GB" dirty="0"/>
              <a:t>(around 12 minutes)</a:t>
            </a:r>
          </a:p>
        </p:txBody>
      </p:sp>
      <p:sp>
        <p:nvSpPr>
          <p:cNvPr id="6" name="Text Placeholder 5">
            <a:extLst>
              <a:ext uri="{FF2B5EF4-FFF2-40B4-BE49-F238E27FC236}">
                <a16:creationId xmlns:a16="http://schemas.microsoft.com/office/drawing/2014/main" id="{09F55F09-A132-3C25-C878-3879CE5214E2}"/>
              </a:ext>
            </a:extLst>
          </p:cNvPr>
          <p:cNvSpPr>
            <a:spLocks noGrp="1"/>
          </p:cNvSpPr>
          <p:nvPr>
            <p:ph type="body" sz="quarter" idx="2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white"/>
                </a:solidFill>
                <a:effectLst/>
                <a:uLnTx/>
                <a:uFillTx/>
                <a:latin typeface="GT Pressura LCG Black"/>
                <a:ea typeface="+mn-ea"/>
                <a:cs typeface="+mn-cs"/>
              </a:rPr>
              <a:t>Module 2 </a:t>
            </a:r>
            <a:br>
              <a:rPr kumimoji="0" lang="en-US" sz="1400" b="1" i="0" u="none" strike="noStrike" kern="1200" cap="none" spc="0" normalizeH="0" baseline="0" noProof="0" dirty="0">
                <a:ln>
                  <a:noFill/>
                </a:ln>
                <a:solidFill>
                  <a:prstClr val="white"/>
                </a:solidFill>
                <a:effectLst/>
                <a:uLnTx/>
                <a:uFillTx/>
                <a:latin typeface="Gilroy Medium"/>
                <a:ea typeface="+mn-ea"/>
                <a:cs typeface="+mn-cs"/>
              </a:rPr>
            </a:br>
            <a:r>
              <a:rPr kumimoji="0" lang="en-GB" sz="1400" b="1" i="0" u="none" strike="noStrike" kern="1200" cap="none" spc="0" normalizeH="0" baseline="0" noProof="0" dirty="0">
                <a:ln>
                  <a:noFill/>
                </a:ln>
                <a:solidFill>
                  <a:prstClr val="white"/>
                </a:solidFill>
                <a:effectLst/>
                <a:uLnTx/>
                <a:uFillTx/>
                <a:latin typeface="Gilroy Medium"/>
                <a:ea typeface="+mn-ea"/>
                <a:cs typeface="+mn-cs"/>
              </a:rPr>
              <a:t>Sourcing and ingredients</a:t>
            </a:r>
          </a:p>
          <a:p>
            <a:endParaRPr lang="en-GB" dirty="0"/>
          </a:p>
        </p:txBody>
      </p:sp>
      <p:sp>
        <p:nvSpPr>
          <p:cNvPr id="7" name="Text Placeholder 6">
            <a:extLst>
              <a:ext uri="{FF2B5EF4-FFF2-40B4-BE49-F238E27FC236}">
                <a16:creationId xmlns:a16="http://schemas.microsoft.com/office/drawing/2014/main" id="{9C9DF117-AE41-650B-E20B-B8F6E1193299}"/>
              </a:ext>
            </a:extLst>
          </p:cNvPr>
          <p:cNvSpPr>
            <a:spLocks noGrp="1"/>
          </p:cNvSpPr>
          <p:nvPr>
            <p:ph type="body" sz="quarter" idx="22"/>
          </p:nvPr>
        </p:nvSpPr>
        <p:spPr/>
        <p:txBody>
          <a:bodyPr/>
          <a:lstStyle/>
          <a:p>
            <a:endParaRPr lang="en-US" dirty="0"/>
          </a:p>
          <a:p>
            <a:r>
              <a:rPr lang="en-GB" dirty="0"/>
              <a:t>Explore PepsiCo’s product innovations that address consumer trends and climate and water impacts.</a:t>
            </a:r>
          </a:p>
          <a:p>
            <a:br>
              <a:rPr lang="en-GB" dirty="0"/>
            </a:br>
            <a:br>
              <a:rPr lang="en-GB" dirty="0"/>
            </a:br>
            <a:br>
              <a:rPr lang="en-GB" dirty="0"/>
            </a:br>
            <a:br>
              <a:rPr lang="en-GB" dirty="0"/>
            </a:br>
            <a:br>
              <a:rPr lang="en-GB" dirty="0"/>
            </a:br>
            <a:br>
              <a:rPr lang="en-GB" dirty="0"/>
            </a:br>
            <a:endParaRPr lang="en-GB" dirty="0"/>
          </a:p>
          <a:p>
            <a:r>
              <a:rPr lang="en-GB" dirty="0"/>
              <a:t>(around 8 minutes)</a:t>
            </a:r>
          </a:p>
        </p:txBody>
      </p:sp>
      <p:sp>
        <p:nvSpPr>
          <p:cNvPr id="8" name="Text Placeholder 7">
            <a:extLst>
              <a:ext uri="{FF2B5EF4-FFF2-40B4-BE49-F238E27FC236}">
                <a16:creationId xmlns:a16="http://schemas.microsoft.com/office/drawing/2014/main" id="{56185450-856E-AE73-E05A-F74FCA033DB0}"/>
              </a:ext>
            </a:extLst>
          </p:cNvPr>
          <p:cNvSpPr>
            <a:spLocks noGrp="1"/>
          </p:cNvSpPr>
          <p:nvPr>
            <p:ph type="body" sz="quarter" idx="23"/>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white"/>
                </a:solidFill>
                <a:effectLst/>
                <a:uLnTx/>
                <a:uFillTx/>
                <a:latin typeface="GT Pressura LCG Black"/>
                <a:ea typeface="+mn-ea"/>
                <a:cs typeface="+mn-cs"/>
              </a:rPr>
              <a:t>Module 3 </a:t>
            </a:r>
            <a:br>
              <a:rPr kumimoji="0" lang="en-US" sz="1400" b="1" i="0" u="none" strike="noStrike" kern="1200" cap="none" spc="0" normalizeH="0" baseline="0" noProof="0" dirty="0">
                <a:ln>
                  <a:noFill/>
                </a:ln>
                <a:solidFill>
                  <a:prstClr val="white"/>
                </a:solidFill>
                <a:effectLst/>
                <a:uLnTx/>
                <a:uFillTx/>
                <a:latin typeface="Gilroy Medium"/>
                <a:ea typeface="+mn-ea"/>
                <a:cs typeface="+mn-cs"/>
              </a:rPr>
            </a:br>
            <a:r>
              <a:rPr lang="en-GB" sz="1400" dirty="0">
                <a:solidFill>
                  <a:prstClr val="white"/>
                </a:solidFill>
                <a:latin typeface="Gilroy Medium"/>
              </a:rPr>
              <a:t>Packaging</a:t>
            </a:r>
            <a:endParaRPr kumimoji="0" lang="en-GB" sz="1400" b="1" i="0" u="none" strike="noStrike" kern="1200" cap="none" spc="0" normalizeH="0" baseline="0" noProof="0" dirty="0">
              <a:ln>
                <a:noFill/>
              </a:ln>
              <a:solidFill>
                <a:prstClr val="white"/>
              </a:solidFill>
              <a:effectLst/>
              <a:uLnTx/>
              <a:uFillTx/>
              <a:latin typeface="Gilroy Medium"/>
              <a:ea typeface="+mn-ea"/>
              <a:cs typeface="+mn-cs"/>
            </a:endParaRPr>
          </a:p>
          <a:p>
            <a:endParaRPr lang="en-GB" dirty="0"/>
          </a:p>
        </p:txBody>
      </p:sp>
      <p:sp>
        <p:nvSpPr>
          <p:cNvPr id="9" name="Text Placeholder 8">
            <a:extLst>
              <a:ext uri="{FF2B5EF4-FFF2-40B4-BE49-F238E27FC236}">
                <a16:creationId xmlns:a16="http://schemas.microsoft.com/office/drawing/2014/main" id="{F965CCC7-6D26-2438-F463-4E33EFC1FDD9}"/>
              </a:ext>
            </a:extLst>
          </p:cNvPr>
          <p:cNvSpPr>
            <a:spLocks noGrp="1"/>
          </p:cNvSpPr>
          <p:nvPr>
            <p:ph type="body" sz="quarter" idx="24"/>
          </p:nvPr>
        </p:nvSpPr>
        <p:spPr/>
        <p:txBody>
          <a:bodyPr/>
          <a:lstStyle/>
          <a:p>
            <a:br>
              <a:rPr lang="en-US" dirty="0"/>
            </a:br>
            <a:r>
              <a:rPr lang="en-GB" dirty="0"/>
              <a:t>Find out about PepsiCo's sustainable packaging efforts to balance environmental sustainability, food safety regulations, and consumer preferences.</a:t>
            </a:r>
            <a:br>
              <a:rPr lang="en-GB" dirty="0"/>
            </a:br>
            <a:br>
              <a:rPr lang="en-GB" dirty="0"/>
            </a:br>
            <a:br>
              <a:rPr lang="en-GB" dirty="0"/>
            </a:br>
            <a:br>
              <a:rPr lang="en-GB" dirty="0"/>
            </a:br>
            <a:br>
              <a:rPr lang="en-GB" dirty="0"/>
            </a:br>
            <a:br>
              <a:rPr lang="en-GB" dirty="0"/>
            </a:br>
            <a:br>
              <a:rPr lang="en-GB" dirty="0"/>
            </a:br>
            <a:r>
              <a:rPr lang="en-GB" dirty="0"/>
              <a:t>(around 10 minutes).</a:t>
            </a:r>
          </a:p>
        </p:txBody>
      </p:sp>
      <p:sp>
        <p:nvSpPr>
          <p:cNvPr id="10" name="Text Placeholder 9">
            <a:extLst>
              <a:ext uri="{FF2B5EF4-FFF2-40B4-BE49-F238E27FC236}">
                <a16:creationId xmlns:a16="http://schemas.microsoft.com/office/drawing/2014/main" id="{A31A2806-37F3-BAAD-50DE-EDE8204F69FC}"/>
              </a:ext>
            </a:extLst>
          </p:cNvPr>
          <p:cNvSpPr>
            <a:spLocks noGrp="1"/>
          </p:cNvSpPr>
          <p:nvPr>
            <p:ph type="body" sz="quarter" idx="25"/>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white"/>
                </a:solidFill>
                <a:effectLst/>
                <a:uLnTx/>
                <a:uFillTx/>
                <a:latin typeface="GT Pressura LCG Black"/>
                <a:ea typeface="+mn-ea"/>
                <a:cs typeface="+mn-cs"/>
              </a:rPr>
              <a:t>Module 4</a:t>
            </a:r>
            <a:br>
              <a:rPr kumimoji="0" lang="en-US" sz="1400" b="1" i="0" u="none" strike="noStrike" kern="1200" cap="none" spc="0" normalizeH="0" baseline="0" noProof="0" dirty="0">
                <a:ln>
                  <a:noFill/>
                </a:ln>
                <a:solidFill>
                  <a:prstClr val="white"/>
                </a:solidFill>
                <a:effectLst/>
                <a:uLnTx/>
                <a:uFillTx/>
                <a:latin typeface="Gilroy Medium"/>
                <a:ea typeface="+mn-ea"/>
                <a:cs typeface="+mn-cs"/>
              </a:rPr>
            </a:br>
            <a:r>
              <a:rPr kumimoji="0" lang="en-GB" sz="1400" b="1" i="0" u="none" strike="noStrike" kern="1200" cap="none" spc="0" normalizeH="0" baseline="0" noProof="0" dirty="0">
                <a:ln>
                  <a:noFill/>
                </a:ln>
                <a:solidFill>
                  <a:prstClr val="white"/>
                </a:solidFill>
                <a:effectLst/>
                <a:uLnTx/>
                <a:uFillTx/>
                <a:latin typeface="Gilroy Medium"/>
                <a:ea typeface="+mn-ea"/>
                <a:cs typeface="+mn-cs"/>
              </a:rPr>
              <a:t>Recycling and circular solutions</a:t>
            </a:r>
          </a:p>
          <a:p>
            <a:endParaRPr lang="en-GB" dirty="0"/>
          </a:p>
        </p:txBody>
      </p:sp>
      <p:sp>
        <p:nvSpPr>
          <p:cNvPr id="11" name="Text Placeholder 10">
            <a:extLst>
              <a:ext uri="{FF2B5EF4-FFF2-40B4-BE49-F238E27FC236}">
                <a16:creationId xmlns:a16="http://schemas.microsoft.com/office/drawing/2014/main" id="{BBDA9F38-98BF-AECF-98F0-40E06D95EFB2}"/>
              </a:ext>
            </a:extLst>
          </p:cNvPr>
          <p:cNvSpPr>
            <a:spLocks noGrp="1"/>
          </p:cNvSpPr>
          <p:nvPr>
            <p:ph type="body" sz="quarter" idx="26"/>
          </p:nvPr>
        </p:nvSpPr>
        <p:spPr/>
        <p:txBody>
          <a:bodyPr/>
          <a:lstStyle/>
          <a:p>
            <a:br>
              <a:rPr lang="en-GB" dirty="0"/>
            </a:br>
            <a:r>
              <a:rPr lang="en-GB" dirty="0"/>
              <a:t>Understand PepsiCo's efforts to contribute to more circular and sustainable systems.</a:t>
            </a:r>
            <a:br>
              <a:rPr lang="en-GB" dirty="0"/>
            </a:br>
            <a:br>
              <a:rPr lang="en-GB" dirty="0"/>
            </a:br>
            <a:br>
              <a:rPr lang="en-GB" dirty="0"/>
            </a:br>
            <a:br>
              <a:rPr lang="en-GB" dirty="0"/>
            </a:br>
            <a:br>
              <a:rPr lang="en-GB" dirty="0"/>
            </a:br>
            <a:br>
              <a:rPr lang="en-GB" dirty="0"/>
            </a:br>
            <a:br>
              <a:rPr lang="en-GB" dirty="0"/>
            </a:br>
            <a:br>
              <a:rPr lang="en-GB" dirty="0"/>
            </a:br>
            <a:br>
              <a:rPr lang="en-GB" dirty="0"/>
            </a:br>
            <a:r>
              <a:rPr lang="en-GB" dirty="0"/>
              <a:t>(around 10 minutes).</a:t>
            </a:r>
          </a:p>
        </p:txBody>
      </p:sp>
    </p:spTree>
    <p:extLst>
      <p:ext uri="{BB962C8B-B14F-4D97-AF65-F5344CB8AC3E}">
        <p14:creationId xmlns:p14="http://schemas.microsoft.com/office/powerpoint/2010/main" val="2618703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D713E-FEBD-B9DE-6BAF-6779655C74BF}"/>
              </a:ext>
            </a:extLst>
          </p:cNvPr>
          <p:cNvSpPr>
            <a:spLocks noGrp="1"/>
          </p:cNvSpPr>
          <p:nvPr>
            <p:ph type="title"/>
          </p:nvPr>
        </p:nvSpPr>
        <p:spPr/>
        <p:txBody>
          <a:bodyPr/>
          <a:lstStyle/>
          <a:p>
            <a:r>
              <a:rPr lang="en-GB" b="1" dirty="0"/>
              <a:t>We get it – sustainability can be a daunting topic.</a:t>
            </a:r>
            <a:endParaRPr lang="en-GB" dirty="0"/>
          </a:p>
        </p:txBody>
      </p:sp>
      <p:sp>
        <p:nvSpPr>
          <p:cNvPr id="3" name="Text Placeholder 2">
            <a:extLst>
              <a:ext uri="{FF2B5EF4-FFF2-40B4-BE49-F238E27FC236}">
                <a16:creationId xmlns:a16="http://schemas.microsoft.com/office/drawing/2014/main" id="{EFE8C012-4A93-2BA7-E337-C02497B278F0}"/>
              </a:ext>
            </a:extLst>
          </p:cNvPr>
          <p:cNvSpPr>
            <a:spLocks noGrp="1"/>
          </p:cNvSpPr>
          <p:nvPr>
            <p:ph type="body" sz="quarter" idx="13"/>
          </p:nvPr>
        </p:nvSpPr>
        <p:spPr>
          <a:xfrm>
            <a:off x="304797" y="1582056"/>
            <a:ext cx="5187691" cy="4078061"/>
          </a:xfrm>
        </p:spPr>
        <p:txBody>
          <a:bodyPr/>
          <a:lstStyle/>
          <a:p>
            <a:r>
              <a:rPr lang="en-GB" b="1" dirty="0"/>
              <a:t>There’s a lot to learn, and some of it can get technical, but don’t worry, we’re not expecting you to be an expert. This course is designed to give you a solid understanding of the most important concepts so you can confidently start sustainability conversations with your customers.</a:t>
            </a:r>
            <a:endParaRPr lang="en-GB" dirty="0"/>
          </a:p>
        </p:txBody>
      </p:sp>
      <p:sp>
        <p:nvSpPr>
          <p:cNvPr id="4" name="Text Placeholder 3">
            <a:extLst>
              <a:ext uri="{FF2B5EF4-FFF2-40B4-BE49-F238E27FC236}">
                <a16:creationId xmlns:a16="http://schemas.microsoft.com/office/drawing/2014/main" id="{FFC44CF3-8A9A-D195-E233-270A16141861}"/>
              </a:ext>
            </a:extLst>
          </p:cNvPr>
          <p:cNvSpPr>
            <a:spLocks noGrp="1"/>
          </p:cNvSpPr>
          <p:nvPr>
            <p:ph type="body" sz="quarter" idx="14"/>
          </p:nvPr>
        </p:nvSpPr>
        <p:spPr>
          <a:xfrm>
            <a:off x="7141029" y="1582056"/>
            <a:ext cx="4447455" cy="4078061"/>
          </a:xfrm>
        </p:spPr>
        <p:txBody>
          <a:bodyPr/>
          <a:lstStyle/>
          <a:p>
            <a:pPr fontAlgn="auto"/>
            <a:r>
              <a:rPr lang="en-GB" b="1" dirty="0"/>
              <a:t>Why sustainability is important for PepsiCo:</a:t>
            </a:r>
            <a:r>
              <a:rPr lang="en-GB" dirty="0"/>
              <a:t> Understand why it really matters to our customers and consumers. </a:t>
            </a:r>
          </a:p>
          <a:p>
            <a:pPr fontAlgn="auto"/>
            <a:endParaRPr lang="en-GB" dirty="0"/>
          </a:p>
          <a:p>
            <a:pPr fontAlgn="auto"/>
            <a:r>
              <a:rPr lang="en-GB" b="1" dirty="0"/>
              <a:t>Understanding pep+:</a:t>
            </a:r>
            <a:r>
              <a:rPr lang="en-GB" dirty="0"/>
              <a:t> Get to know PepsiCo Positive (pep+), our end-to-end transformation strategy.</a:t>
            </a:r>
          </a:p>
          <a:p>
            <a:pPr fontAlgn="auto"/>
            <a:endParaRPr lang="en-GB" dirty="0"/>
          </a:p>
          <a:p>
            <a:pPr fontAlgn="auto"/>
            <a:r>
              <a:rPr lang="en-GB" b="1" dirty="0"/>
              <a:t>Our actions on sustainability: </a:t>
            </a:r>
            <a:r>
              <a:rPr lang="en-GB" dirty="0"/>
              <a:t>Explore the journey we are on to transform how PepsiCo grows, makes, moves, sells and packages products.</a:t>
            </a:r>
          </a:p>
          <a:p>
            <a:pPr fontAlgn="auto"/>
            <a:endParaRPr lang="en-GB" dirty="0"/>
          </a:p>
          <a:p>
            <a:pPr fontAlgn="auto"/>
            <a:r>
              <a:rPr lang="en-GB" b="1" dirty="0"/>
              <a:t>Creating shared value: </a:t>
            </a:r>
            <a:r>
              <a:rPr lang="en-GB" dirty="0"/>
              <a:t>Explore how sustainability can be an area of mutual interest for PepsiCo, our customers, and the communities we serve.</a:t>
            </a:r>
          </a:p>
          <a:p>
            <a:endParaRPr lang="en-GB" dirty="0"/>
          </a:p>
        </p:txBody>
      </p:sp>
      <p:sp>
        <p:nvSpPr>
          <p:cNvPr id="5" name="Text Placeholder 4">
            <a:extLst>
              <a:ext uri="{FF2B5EF4-FFF2-40B4-BE49-F238E27FC236}">
                <a16:creationId xmlns:a16="http://schemas.microsoft.com/office/drawing/2014/main" id="{F949BDF6-9D43-712C-0A62-B1079DFAB64B}"/>
              </a:ext>
            </a:extLst>
          </p:cNvPr>
          <p:cNvSpPr>
            <a:spLocks noGrp="1"/>
          </p:cNvSpPr>
          <p:nvPr>
            <p:ph type="body" sz="quarter" idx="15"/>
          </p:nvPr>
        </p:nvSpPr>
        <p:spPr/>
        <p:txBody>
          <a:bodyPr/>
          <a:lstStyle/>
          <a:p>
            <a:r>
              <a:rPr lang="en-GB" b="0" dirty="0"/>
              <a:t>This first module will give you the lowdown on:</a:t>
            </a:r>
            <a:endParaRPr lang="en-GB" dirty="0"/>
          </a:p>
        </p:txBody>
      </p:sp>
      <p:pic>
        <p:nvPicPr>
          <p:cNvPr id="6" name="Graphic 5" descr="Badge Tick1 with solid fill">
            <a:extLst>
              <a:ext uri="{FF2B5EF4-FFF2-40B4-BE49-F238E27FC236}">
                <a16:creationId xmlns:a16="http://schemas.microsoft.com/office/drawing/2014/main" id="{555695BC-CDC9-77DA-C623-F1D0D9DA924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00794" y="1582056"/>
            <a:ext cx="493494" cy="493494"/>
          </a:xfrm>
          <a:prstGeom prst="rect">
            <a:avLst/>
          </a:prstGeom>
        </p:spPr>
      </p:pic>
      <p:pic>
        <p:nvPicPr>
          <p:cNvPr id="7" name="Graphic 6" descr="Badge Tick1 with solid fill">
            <a:extLst>
              <a:ext uri="{FF2B5EF4-FFF2-40B4-BE49-F238E27FC236}">
                <a16:creationId xmlns:a16="http://schemas.microsoft.com/office/drawing/2014/main" id="{C52CA0A9-0F87-BC1E-F9C6-EAE29B67C581}"/>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6400793" y="2712627"/>
            <a:ext cx="493494" cy="493494"/>
          </a:xfrm>
          <a:prstGeom prst="rect">
            <a:avLst/>
          </a:prstGeom>
        </p:spPr>
      </p:pic>
      <p:pic>
        <p:nvPicPr>
          <p:cNvPr id="8" name="Graphic 7" descr="Badge Tick1 with solid fill">
            <a:extLst>
              <a:ext uri="{FF2B5EF4-FFF2-40B4-BE49-F238E27FC236}">
                <a16:creationId xmlns:a16="http://schemas.microsoft.com/office/drawing/2014/main" id="{B2B97412-27A1-FEEE-2563-860D1DF7C159}"/>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6400793" y="3843198"/>
            <a:ext cx="493494" cy="493494"/>
          </a:xfrm>
          <a:prstGeom prst="rect">
            <a:avLst/>
          </a:prstGeom>
        </p:spPr>
      </p:pic>
      <p:pic>
        <p:nvPicPr>
          <p:cNvPr id="9" name="Graphic 8" descr="Badge Tick1 with solid fill">
            <a:extLst>
              <a:ext uri="{FF2B5EF4-FFF2-40B4-BE49-F238E27FC236}">
                <a16:creationId xmlns:a16="http://schemas.microsoft.com/office/drawing/2014/main" id="{16EDFB5C-758E-C22C-0380-8766BCA2980E}"/>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6400792" y="5203374"/>
            <a:ext cx="493494" cy="493494"/>
          </a:xfrm>
          <a:prstGeom prst="rect">
            <a:avLst/>
          </a:prstGeom>
        </p:spPr>
      </p:pic>
    </p:spTree>
    <p:extLst>
      <p:ext uri="{BB962C8B-B14F-4D97-AF65-F5344CB8AC3E}">
        <p14:creationId xmlns:p14="http://schemas.microsoft.com/office/powerpoint/2010/main" val="3875157966"/>
      </p:ext>
    </p:extLst>
  </p:cSld>
  <p:clrMapOvr>
    <a:masterClrMapping/>
  </p:clrMapOvr>
</p:sld>
</file>

<file path=ppt/theme/theme1.xml><?xml version="1.0" encoding="utf-8"?>
<a:theme xmlns:a="http://schemas.openxmlformats.org/drawingml/2006/main" name="Office Theme">
  <a:themeElements>
    <a:clrScheme name="Pepsico Presentation">
      <a:dk1>
        <a:sysClr val="windowText" lastClr="000000"/>
      </a:dk1>
      <a:lt1>
        <a:sysClr val="window" lastClr="FFFFFF"/>
      </a:lt1>
      <a:dk2>
        <a:srgbClr val="023459"/>
      </a:dk2>
      <a:lt2>
        <a:srgbClr val="CFCFCF"/>
      </a:lt2>
      <a:accent1>
        <a:srgbClr val="155798"/>
      </a:accent1>
      <a:accent2>
        <a:srgbClr val="A5CBEE"/>
      </a:accent2>
      <a:accent3>
        <a:srgbClr val="2B660F"/>
      </a:accent3>
      <a:accent4>
        <a:srgbClr val="BFDE7D"/>
      </a:accent4>
      <a:accent5>
        <a:srgbClr val="954F07"/>
      </a:accent5>
      <a:accent6>
        <a:srgbClr val="EC9F0B"/>
      </a:accent6>
      <a:hlink>
        <a:srgbClr val="FBCB5B"/>
      </a:hlink>
      <a:folHlink>
        <a:srgbClr val="FFE9AD"/>
      </a:folHlink>
    </a:clrScheme>
    <a:fontScheme name="PepsiCo2">
      <a:majorFont>
        <a:latin typeface="GT Pressura LCG Black"/>
        <a:ea typeface=""/>
        <a:cs typeface=""/>
      </a:majorFont>
      <a:minorFont>
        <a:latin typeface="Gilroy Medium"/>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600" dirty="0" err="1" smtClean="0">
            <a:solidFill>
              <a:schemeClr val="tx2"/>
            </a:solidFill>
          </a:defRPr>
        </a:defPPr>
      </a:lstStyle>
    </a:txDef>
  </a:objectDefaults>
  <a:extraClrSchemeLst/>
  <a:extLst>
    <a:ext uri="{05A4C25C-085E-4340-85A3-A5531E510DB2}">
      <thm15:themeFamily xmlns:thm15="http://schemas.microsoft.com/office/thememl/2012/main" name="PEPSICO_PPT_UNIVERSAL_TEMPLATE V4.pptx" id="{FB829CE1-58FF-497D-B9E8-B1B9EA72BBC1}" vid="{BD963ADC-7AB3-48D9-93F4-E5E2C1247D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05bbec0-ef90-4e7a-8fd5-8a878caa3f97">
      <Terms xmlns="http://schemas.microsoft.com/office/infopath/2007/PartnerControls"/>
    </lcf76f155ced4ddcb4097134ff3c332f>
    <TaxCatchAll xmlns="0c86a425-d9f7-4ec9-aaa2-05a9ef81aec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1EEEAC707DEB24BA366BD7E7A51806F" ma:contentTypeVersion="14" ma:contentTypeDescription="Create a new document." ma:contentTypeScope="" ma:versionID="14e52a11b1a9c85d17c59cfe8d1868b2">
  <xsd:schema xmlns:xsd="http://www.w3.org/2001/XMLSchema" xmlns:xs="http://www.w3.org/2001/XMLSchema" xmlns:p="http://schemas.microsoft.com/office/2006/metadata/properties" xmlns:ns2="e05bbec0-ef90-4e7a-8fd5-8a878caa3f97" xmlns:ns3="0c86a425-d9f7-4ec9-aaa2-05a9ef81aecd" targetNamespace="http://schemas.microsoft.com/office/2006/metadata/properties" ma:root="true" ma:fieldsID="74adea786cdfb62d6e89f67aef90a95c" ns2:_="" ns3:_="">
    <xsd:import namespace="e05bbec0-ef90-4e7a-8fd5-8a878caa3f97"/>
    <xsd:import namespace="0c86a425-d9f7-4ec9-aaa2-05a9ef81aec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5bbec0-ef90-4e7a-8fd5-8a878caa3f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f263bd6-a67a-47ae-96f9-5cbc9283afd1"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c86a425-d9f7-4ec9-aaa2-05a9ef81aec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c8662b8-8527-48bc-911f-bb913ddd9141}" ma:internalName="TaxCatchAll" ma:showField="CatchAllData" ma:web="0c86a425-d9f7-4ec9-aaa2-05a9ef81ae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66A18F-5D2A-4799-9F8F-90793222BCFB}">
  <ds:schemaRefs>
    <ds:schemaRef ds:uri="http://schemas.microsoft.com/sharepoint/v3/contenttype/forms"/>
  </ds:schemaRefs>
</ds:datastoreItem>
</file>

<file path=customXml/itemProps2.xml><?xml version="1.0" encoding="utf-8"?>
<ds:datastoreItem xmlns:ds="http://schemas.openxmlformats.org/officeDocument/2006/customXml" ds:itemID="{7ADD4A1F-2AFD-42A8-A959-40AF59A2239D}">
  <ds:schemaRefs>
    <ds:schemaRef ds:uri="http://schemas.microsoft.com/office/2006/metadata/properties"/>
    <ds:schemaRef ds:uri="http://schemas.microsoft.com/office/2006/documentManagement/types"/>
    <ds:schemaRef ds:uri="http://schemas.openxmlformats.org/package/2006/metadata/core-properties"/>
    <ds:schemaRef ds:uri="http://purl.org/dc/terms/"/>
    <ds:schemaRef ds:uri="http://schemas.microsoft.com/office/infopath/2007/PartnerControls"/>
    <ds:schemaRef ds:uri="0c86a425-d9f7-4ec9-aaa2-05a9ef81aecd"/>
    <ds:schemaRef ds:uri="e05bbec0-ef90-4e7a-8fd5-8a878caa3f97"/>
    <ds:schemaRef ds:uri="http://www.w3.org/XML/1998/namespace"/>
    <ds:schemaRef ds:uri="http://purl.org/dc/elements/1.1/"/>
    <ds:schemaRef ds:uri="http://purl.org/dc/dcmitype/"/>
  </ds:schemaRefs>
</ds:datastoreItem>
</file>

<file path=customXml/itemProps3.xml><?xml version="1.0" encoding="utf-8"?>
<ds:datastoreItem xmlns:ds="http://schemas.openxmlformats.org/officeDocument/2006/customXml" ds:itemID="{68FD660A-87FA-4A36-AC7C-0945F848859C}">
  <ds:schemaRefs>
    <ds:schemaRef ds:uri="0c86a425-d9f7-4ec9-aaa2-05a9ef81aecd"/>
    <ds:schemaRef ds:uri="e05bbec0-ef90-4e7a-8fd5-8a878caa3f9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82</TotalTime>
  <Words>502</Words>
  <Application>Microsoft Office PowerPoint</Application>
  <PresentationFormat>Widescreen</PresentationFormat>
  <Paragraphs>46</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Gilroy Medium</vt:lpstr>
      <vt:lpstr>Arial Narrow</vt:lpstr>
      <vt:lpstr>GT Pressura LCG Black</vt:lpstr>
      <vt:lpstr>Arial</vt:lpstr>
      <vt:lpstr>Office Theme</vt:lpstr>
      <vt:lpstr>Module 1: Introduction to pep+</vt:lpstr>
      <vt:lpstr>contents</vt:lpstr>
      <vt:lpstr>Introduction</vt:lpstr>
      <vt:lpstr>OVERVIEW OF MODULES</vt:lpstr>
      <vt:lpstr>We get it – sustainability can be a daunting topic.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Introduction to pep+</dc:title>
  <dc:creator>Watanabe, Ken - Contractor {PEP}</dc:creator>
  <cp:lastModifiedBy>Popowski, Nicole {PEP}</cp:lastModifiedBy>
  <cp:revision>11</cp:revision>
  <dcterms:created xsi:type="dcterms:W3CDTF">2025-10-17T20:50:14Z</dcterms:created>
  <dcterms:modified xsi:type="dcterms:W3CDTF">2026-07-10T17:28:01Z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0x01010041EEEAC707DEB24BA366BD7E7A51806F</vt:lpwstr>
  </property>
  <property fmtid="{D5CDD505-2E9C-101B-9397-08002B2CF9AE}" pid="3" name="_dlc_DocIdItemGuid">
    <vt:lpwstr>94652c8f-abd2-4216-8204-586f60d023cc</vt:lpwstr>
  </property>
  <property fmtid="{D5CDD505-2E9C-101B-9397-08002B2CF9AE}" pid="4" name="Access">
    <vt:lpwstr/>
  </property>
  <property fmtid="{D5CDD505-2E9C-101B-9397-08002B2CF9AE}" pid="5" name="MediaServiceImageTags">
    <vt:lpwstr/>
  </property>
</Properties>
</file>