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34" r:id="rId4"/>
    <p:sldMasterId id="2147483925" r:id="rId5"/>
  </p:sldMasterIdLst>
  <p:notesMasterIdLst>
    <p:notesMasterId r:id="rId8"/>
  </p:notesMasterIdLst>
  <p:handoutMasterIdLst>
    <p:handoutMasterId r:id="rId9"/>
  </p:handoutMasterIdLst>
  <p:sldIdLst>
    <p:sldId id="4191" r:id="rId6"/>
    <p:sldId id="4188" r:id="rId7"/>
  </p:sldIdLst>
  <p:sldSz cx="12192000" cy="6858000"/>
  <p:notesSz cx="6858000" cy="9144000"/>
  <p:embeddedFontLst>
    <p:embeddedFont>
      <p:font typeface="Arial Narrow" panose="020B0606020202030204" pitchFamily="34" charset="0"/>
      <p:regular r:id="rId10"/>
      <p:bold r:id="rId11"/>
      <p:italic r:id="rId12"/>
      <p:boldItalic r:id="rId13"/>
    </p:embeddedFont>
    <p:embeddedFont>
      <p:font typeface="Gilroy Medium" panose="00000600000000000000" charset="0"/>
      <p:regular r:id="rId14"/>
      <p:bold r:id="rId15"/>
    </p:embeddedFont>
    <p:embeddedFont>
      <p:font typeface="GT Pressura LCG Black" panose="020B0604020202020204" charset="0"/>
      <p:regular r:id="rId16"/>
      <p:bold r:id="rId17"/>
      <p:italic r:id="rId18"/>
      <p:boldItalic r:id="rId1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913871-DD69-0834-E5D3-07E0AE26C2B1}" name="Romano, Kelly {PEP}" initials="RK{" userId="S::Kelly.Romano@pepsico.com::d149f040-ccb0-4f54-a04e-732116e0ac40" providerId="AD"/>
  <p188:author id="{6B89F973-028C-BFDA-10D1-1F88A841357F}" name="Dominguez, Manuel {PEP}" initials="DM" userId="S::manuel.dominguez@pepsico.com::bbdbb548-75d2-4851-9814-27ae57cc6700" providerId="AD"/>
  <p188:author id="{C64DD88C-2E9A-E3ED-86B5-7D4C0461A7B2}" name="Masella, Elise {PEP}" initials="ME{" userId="S::Elise.Masella@pepsico.com::82f825f7-1737-422f-880c-fad5fcd4cfd4" providerId="AD"/>
  <p188:author id="{095F5DC6-5918-7F14-0D5A-16F4B2EFE275}" name="Dominguez, Manuel {PEP}" initials="" userId="S::Manuel.Dominguez@pepsico.com::bbdbb548-75d2-4851-9814-27ae57cc67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rah Ferniz" initials="SF" lastIdx="13" clrIdx="0">
    <p:extLst>
      <p:ext uri="{19B8F6BF-5375-455C-9EA6-DF929625EA0E}">
        <p15:presenceInfo xmlns:p15="http://schemas.microsoft.com/office/powerpoint/2012/main" userId="Sarah Ferni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80CE"/>
    <a:srgbClr val="71A9E3"/>
    <a:srgbClr val="145798"/>
    <a:srgbClr val="954F07"/>
    <a:srgbClr val="C87307"/>
    <a:srgbClr val="71A8E3"/>
    <a:srgbClr val="EC9F0B"/>
    <a:srgbClr val="8DBF28"/>
    <a:srgbClr val="0F440D"/>
    <a:srgbClr val="5D91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3" d="100"/>
          <a:sy n="153" d="100"/>
        </p:scale>
        <p:origin x="576" y="1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4.fntdata"/><Relationship Id="rId18"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font" Target="fonts/font3.fntdata"/><Relationship Id="rId17" Type="http://schemas.openxmlformats.org/officeDocument/2006/relationships/font" Target="fonts/font8.fntdata"/><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font" Target="fonts/font7.fntdata"/><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font" Target="fonts/font2.fntdata"/><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font" Target="fonts/font6.fntdata"/><Relationship Id="rId23" Type="http://schemas.openxmlformats.org/officeDocument/2006/relationships/theme" Target="theme/theme1.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handoutMaster" Target="handoutMasters/handoutMaster1.xml"/><Relationship Id="rId14" Type="http://schemas.openxmlformats.org/officeDocument/2006/relationships/font" Target="fonts/font5.fntdata"/><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Gilroy Medium" panose="00000600000000000000" pitchFamily="50"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6D55C4-E52F-4810-9BEF-96FA1E00A5BB}" type="datetimeFigureOut">
              <a:rPr lang="en-US" smtClean="0">
                <a:latin typeface="Gilroy Medium" panose="00000600000000000000" pitchFamily="50" charset="0"/>
              </a:rPr>
              <a:t>4/8/2026</a:t>
            </a:fld>
            <a:endParaRPr lang="en-US">
              <a:latin typeface="Gilroy Medium" panose="00000600000000000000" pitchFamily="50"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Gilroy Medium" panose="00000600000000000000" pitchFamily="50"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AB3237-2851-4DC9-9865-7658E90A74CA}" type="slidenum">
              <a:rPr lang="en-US" smtClean="0">
                <a:latin typeface="Gilroy Medium" panose="00000600000000000000" pitchFamily="50" charset="0"/>
              </a:rPr>
              <a:t>‹#›</a:t>
            </a:fld>
            <a:endParaRPr lang="en-US">
              <a:latin typeface="Gilroy Medium" panose="00000600000000000000" pitchFamily="50" charset="0"/>
            </a:endParaRPr>
          </a:p>
        </p:txBody>
      </p:sp>
    </p:spTree>
    <p:extLst>
      <p:ext uri="{BB962C8B-B14F-4D97-AF65-F5344CB8AC3E}">
        <p14:creationId xmlns:p14="http://schemas.microsoft.com/office/powerpoint/2010/main" val="291147730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ilroy Medium" panose="00000600000000000000" pitchFamily="50"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ilroy Medium" panose="00000600000000000000" pitchFamily="50" charset="0"/>
              </a:defRPr>
            </a:lvl1pPr>
          </a:lstStyle>
          <a:p>
            <a:fld id="{C619B3CA-2D0D-47C2-ADCA-6F431D6ECA53}" type="datetimeFigureOut">
              <a:rPr lang="en-US" smtClean="0"/>
              <a:pPr/>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ilroy Medium" panose="00000600000000000000" pitchFamily="50"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ilroy Medium" panose="00000600000000000000" pitchFamily="50" charset="0"/>
              </a:defRPr>
            </a:lvl1pPr>
          </a:lstStyle>
          <a:p>
            <a:fld id="{CD834DAD-DF98-44E2-A25C-0E8DEB5DEE33}" type="slidenum">
              <a:rPr lang="en-US" smtClean="0"/>
              <a:pPr/>
              <a:t>‹#›</a:t>
            </a:fld>
            <a:endParaRPr lang="en-US"/>
          </a:p>
        </p:txBody>
      </p:sp>
    </p:spTree>
    <p:extLst>
      <p:ext uri="{BB962C8B-B14F-4D97-AF65-F5344CB8AC3E}">
        <p14:creationId xmlns:p14="http://schemas.microsoft.com/office/powerpoint/2010/main" val="2898033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ilroy Medium" panose="00000600000000000000" pitchFamily="50" charset="0"/>
        <a:ea typeface="+mn-ea"/>
        <a:cs typeface="+mn-cs"/>
      </a:defRPr>
    </a:lvl1pPr>
    <a:lvl2pPr marL="457200" algn="l" defTabSz="914400" rtl="0" eaLnBrk="1" latinLnBrk="0" hangingPunct="1">
      <a:defRPr sz="1200" kern="1200">
        <a:solidFill>
          <a:schemeClr val="tx1"/>
        </a:solidFill>
        <a:latin typeface="Gilroy Medium" panose="00000600000000000000" pitchFamily="50" charset="0"/>
        <a:ea typeface="+mn-ea"/>
        <a:cs typeface="+mn-cs"/>
      </a:defRPr>
    </a:lvl2pPr>
    <a:lvl3pPr marL="914400" algn="l" defTabSz="914400" rtl="0" eaLnBrk="1" latinLnBrk="0" hangingPunct="1">
      <a:defRPr sz="1200" kern="1200">
        <a:solidFill>
          <a:schemeClr val="tx1"/>
        </a:solidFill>
        <a:latin typeface="Gilroy Medium" panose="00000600000000000000" pitchFamily="50" charset="0"/>
        <a:ea typeface="+mn-ea"/>
        <a:cs typeface="+mn-cs"/>
      </a:defRPr>
    </a:lvl3pPr>
    <a:lvl4pPr marL="1371600" algn="l" defTabSz="914400" rtl="0" eaLnBrk="1" latinLnBrk="0" hangingPunct="1">
      <a:defRPr sz="1200" kern="1200">
        <a:solidFill>
          <a:schemeClr val="tx1"/>
        </a:solidFill>
        <a:latin typeface="Gilroy Medium" panose="00000600000000000000" pitchFamily="50" charset="0"/>
        <a:ea typeface="+mn-ea"/>
        <a:cs typeface="+mn-cs"/>
      </a:defRPr>
    </a:lvl4pPr>
    <a:lvl5pPr marL="1828800" algn="l" defTabSz="914400" rtl="0" eaLnBrk="1" latinLnBrk="0" hangingPunct="1">
      <a:defRPr sz="1200" kern="1200">
        <a:solidFill>
          <a:schemeClr val="tx1"/>
        </a:solidFill>
        <a:latin typeface="Gilroy Medium" panose="000006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1433941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900"/>
              </a:lnSpc>
            </a:pPr>
            <a:r>
              <a:rPr lang="en-US" sz="2800">
                <a:solidFill>
                  <a:srgbClr val="003459"/>
                </a:solidFill>
                <a:latin typeface="+mj-lt"/>
              </a:rPr>
              <a:t>MEANINGFUL JOBS AND OPPORTUNITIES</a:t>
            </a:r>
          </a:p>
          <a:p>
            <a:r>
              <a:rPr lang="en-US" sz="1200">
                <a:solidFill>
                  <a:srgbClr val="003459"/>
                </a:solidFill>
              </a:rPr>
              <a:t>Provide meaningful jobs and growth opportunities for our people and empower them to enhance their well-being and make a positive impact at work, at home and in their local communities.</a:t>
            </a:r>
          </a:p>
          <a:p>
            <a:pPr>
              <a:lnSpc>
                <a:spcPts val="2900"/>
              </a:lnSpc>
              <a:spcBef>
                <a:spcPts val="3000"/>
              </a:spcBef>
            </a:pPr>
            <a:r>
              <a:rPr lang="en-US" sz="2800">
                <a:solidFill>
                  <a:srgbClr val="003459"/>
                </a:solidFill>
                <a:latin typeface="+mj-lt"/>
              </a:rPr>
              <a:t>INCLUSION FOR GROWTH</a:t>
            </a:r>
          </a:p>
          <a:p>
            <a:r>
              <a:rPr lang="en-US" sz="1200">
                <a:solidFill>
                  <a:srgbClr val="003459"/>
                </a:solidFill>
              </a:rPr>
              <a:t>Our company has a deep history of </a:t>
            </a:r>
            <a:br>
              <a:rPr lang="en-US" sz="1200">
                <a:solidFill>
                  <a:srgbClr val="003459"/>
                </a:solidFill>
              </a:rPr>
            </a:br>
            <a:r>
              <a:rPr lang="en-US" sz="1200">
                <a:solidFill>
                  <a:srgbClr val="003459"/>
                </a:solidFill>
              </a:rPr>
              <a:t>building an inclusive and respectful workplace culture. PepsiCo has always </a:t>
            </a:r>
            <a:br>
              <a:rPr lang="en-US" sz="1200">
                <a:solidFill>
                  <a:srgbClr val="003459"/>
                </a:solidFill>
              </a:rPr>
            </a:br>
            <a:r>
              <a:rPr lang="en-US" sz="1200">
                <a:solidFill>
                  <a:srgbClr val="003459"/>
                </a:solidFill>
              </a:rPr>
              <a:t>been a company that thrives on bringing together the best talent, empowering people to grow, and delivering innovative products that meet the needs of our consumers. This legacy inspires the way we work today.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D834DAD-DF98-44E2-A25C-0E8DEB5DEE33}" type="slidenum">
              <a:rPr kumimoji="0" lang="en-US" sz="1200" b="0" i="0" u="none" strike="noStrike" kern="1200" cap="none" spc="0" normalizeH="0" baseline="0" noProof="0" smtClean="0">
                <a:ln>
                  <a:noFill/>
                </a:ln>
                <a:solidFill>
                  <a:prstClr val="black"/>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Gilroy Medium" panose="00000600000000000000" pitchFamily="50" charset="0"/>
              <a:ea typeface="+mn-ea"/>
              <a:cs typeface="+mn-cs"/>
            </a:endParaRPr>
          </a:p>
        </p:txBody>
      </p:sp>
    </p:spTree>
    <p:extLst>
      <p:ext uri="{BB962C8B-B14F-4D97-AF65-F5344CB8AC3E}">
        <p14:creationId xmlns:p14="http://schemas.microsoft.com/office/powerpoint/2010/main" val="99893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emf"/><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em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2355A"/>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3680CE"/>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pic>
        <p:nvPicPr>
          <p:cNvPr id="7" name="Graphic 6">
            <a:extLst>
              <a:ext uri="{FF2B5EF4-FFF2-40B4-BE49-F238E27FC236}">
                <a16:creationId xmlns:a16="http://schemas.microsoft.com/office/drawing/2014/main" id="{4857952C-1F35-BE8C-235D-90ABB616A77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727372" y="6256303"/>
            <a:ext cx="1159828" cy="355049"/>
          </a:xfrm>
          <a:prstGeom prst="rect">
            <a:avLst/>
          </a:prstGeom>
        </p:spPr>
      </p:pic>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14396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Photo+Copy Drin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3829" y="4004441"/>
            <a:ext cx="12195829" cy="2853560"/>
          </a:xfrm>
          <a:prstGeom prst="rect">
            <a:avLst/>
          </a:prstGeom>
          <a:solidFill>
            <a:srgbClr val="3680CE">
              <a:alpha val="9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4845269"/>
            <a:ext cx="3657600" cy="1288831"/>
          </a:xfrm>
        </p:spPr>
        <p:txBody>
          <a:bodyPr/>
          <a:lstStyle>
            <a:lvl1pPr>
              <a:defRPr sz="1400">
                <a:solidFill>
                  <a:schemeClr val="bg1"/>
                </a:solidFill>
                <a:latin typeface="+mn-lt"/>
              </a:defRPr>
            </a:lvl1pPr>
            <a:lvl2pP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Box 2">
            <a:extLst>
              <a:ext uri="{FF2B5EF4-FFF2-40B4-BE49-F238E27FC236}">
                <a16:creationId xmlns:a16="http://schemas.microsoft.com/office/drawing/2014/main" id="{6656FAC1-BD3B-4A39-AEB8-8B734D184E9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1836576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hoto+Copy Foo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EC9F0B">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3" name="Text Placeholder 11">
            <a:extLst>
              <a:ext uri="{FF2B5EF4-FFF2-40B4-BE49-F238E27FC236}">
                <a16:creationId xmlns:a16="http://schemas.microsoft.com/office/drawing/2014/main" id="{9F1A0E6E-809F-CAB8-ADF7-401A2493B1B1}"/>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1">
            <a:extLst>
              <a:ext uri="{FF2B5EF4-FFF2-40B4-BE49-F238E27FC236}">
                <a16:creationId xmlns:a16="http://schemas.microsoft.com/office/drawing/2014/main" id="{937293B6-CB6D-C378-7EF0-4F4D7D085444}"/>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FFE8A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FFE8A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A8223AB-CFD2-1D96-874F-CF2C8B3589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303203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Photo+Copy Sustainabilit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5F9686-D86B-8DB4-7DF1-7AC9627D28EA}"/>
              </a:ext>
            </a:extLst>
          </p:cNvPr>
          <p:cNvSpPr/>
          <p:nvPr userDrawn="1"/>
        </p:nvSpPr>
        <p:spPr>
          <a:xfrm>
            <a:off x="0" y="4004440"/>
            <a:ext cx="12195829" cy="2853560"/>
          </a:xfrm>
          <a:prstGeom prst="rect">
            <a:avLst/>
          </a:prstGeom>
          <a:solidFill>
            <a:srgbClr val="5D910D">
              <a:alpha val="9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itle 1">
            <a:extLst>
              <a:ext uri="{FF2B5EF4-FFF2-40B4-BE49-F238E27FC236}">
                <a16:creationId xmlns:a16="http://schemas.microsoft.com/office/drawing/2014/main" id="{A4E81317-9F05-4B15-B0D6-EDD0963662DA}"/>
              </a:ext>
            </a:extLst>
          </p:cNvPr>
          <p:cNvSpPr>
            <a:spLocks noGrp="1"/>
          </p:cNvSpPr>
          <p:nvPr>
            <p:ph type="title"/>
          </p:nvPr>
        </p:nvSpPr>
        <p:spPr>
          <a:xfrm>
            <a:off x="304799" y="4351283"/>
            <a:ext cx="11582401" cy="420328"/>
          </a:xfrm>
        </p:spPr>
        <p:txBody>
          <a:bodyPr/>
          <a:lstStyle>
            <a:lvl1pPr>
              <a:defRPr>
                <a:solidFill>
                  <a:schemeClr val="bg1"/>
                </a:solidFill>
              </a:defRPr>
            </a:lvl1pPr>
          </a:lstStyle>
          <a:p>
            <a:r>
              <a:rPr lang="en-US"/>
              <a:t>Click to edit Master title style</a:t>
            </a:r>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1" y="0"/>
            <a:ext cx="4067503" cy="400444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8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8">
            <a:extLst>
              <a:ext uri="{FF2B5EF4-FFF2-40B4-BE49-F238E27FC236}">
                <a16:creationId xmlns:a16="http://schemas.microsoft.com/office/drawing/2014/main" id="{BF24AE73-1B01-A293-5CD4-16BA20E3F32B}"/>
              </a:ext>
            </a:extLst>
          </p:cNvPr>
          <p:cNvSpPr>
            <a:spLocks noGrp="1"/>
          </p:cNvSpPr>
          <p:nvPr>
            <p:ph type="pic" sz="quarter" idx="14"/>
          </p:nvPr>
        </p:nvSpPr>
        <p:spPr>
          <a:xfrm>
            <a:off x="4067502" y="0"/>
            <a:ext cx="4056998" cy="4004440"/>
          </a:xfrm>
        </p:spPr>
        <p:txBody>
          <a:bodyPr/>
          <a:lstStyle>
            <a:lvl1pPr>
              <a:defRPr>
                <a:latin typeface="+mn-lt"/>
              </a:defRPr>
            </a:lvl1pPr>
          </a:lstStyle>
          <a:p>
            <a:r>
              <a:rPr lang="en-US"/>
              <a:t>Click icon to add picture</a:t>
            </a:r>
          </a:p>
        </p:txBody>
      </p:sp>
      <p:sp>
        <p:nvSpPr>
          <p:cNvPr id="17" name="Picture Placeholder 8">
            <a:extLst>
              <a:ext uri="{FF2B5EF4-FFF2-40B4-BE49-F238E27FC236}">
                <a16:creationId xmlns:a16="http://schemas.microsoft.com/office/drawing/2014/main" id="{9634662F-D405-8F9D-E5A7-52DBB566F9E8}"/>
              </a:ext>
            </a:extLst>
          </p:cNvPr>
          <p:cNvSpPr>
            <a:spLocks noGrp="1"/>
          </p:cNvSpPr>
          <p:nvPr>
            <p:ph type="pic" sz="quarter" idx="17"/>
          </p:nvPr>
        </p:nvSpPr>
        <p:spPr>
          <a:xfrm>
            <a:off x="8124500" y="0"/>
            <a:ext cx="4067500" cy="4004440"/>
          </a:xfrm>
        </p:spPr>
        <p:txBody>
          <a:bodyPr/>
          <a:lstStyle>
            <a:lvl1pPr>
              <a:defRPr>
                <a:latin typeface="+mn-lt"/>
              </a:defRPr>
            </a:lvl1pPr>
          </a:lstStyle>
          <a:p>
            <a:r>
              <a:rPr lang="en-US"/>
              <a:t>Click icon to add picture</a:t>
            </a:r>
          </a:p>
        </p:txBody>
      </p:sp>
      <p:sp>
        <p:nvSpPr>
          <p:cNvPr id="7" name="TextBox 6">
            <a:extLst>
              <a:ext uri="{FF2B5EF4-FFF2-40B4-BE49-F238E27FC236}">
                <a16:creationId xmlns:a16="http://schemas.microsoft.com/office/drawing/2014/main" id="{8DF0D604-3BC3-69E3-CB17-288B47E2374D}"/>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5" name="Text Placeholder 11">
            <a:extLst>
              <a:ext uri="{FF2B5EF4-FFF2-40B4-BE49-F238E27FC236}">
                <a16:creationId xmlns:a16="http://schemas.microsoft.com/office/drawing/2014/main" id="{9DF5B2C0-2DAF-22FD-0941-C1BABC3CC9AC}"/>
              </a:ext>
            </a:extLst>
          </p:cNvPr>
          <p:cNvSpPr>
            <a:spLocks noGrp="1"/>
          </p:cNvSpPr>
          <p:nvPr>
            <p:ph type="body" sz="quarter" idx="18"/>
          </p:nvPr>
        </p:nvSpPr>
        <p:spPr>
          <a:xfrm>
            <a:off x="42672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1">
            <a:extLst>
              <a:ext uri="{FF2B5EF4-FFF2-40B4-BE49-F238E27FC236}">
                <a16:creationId xmlns:a16="http://schemas.microsoft.com/office/drawing/2014/main" id="{76815E2D-A38A-A593-60AB-494622D2E5C6}"/>
              </a:ext>
            </a:extLst>
          </p:cNvPr>
          <p:cNvSpPr>
            <a:spLocks noGrp="1"/>
          </p:cNvSpPr>
          <p:nvPr>
            <p:ph type="body" sz="quarter" idx="19"/>
          </p:nvPr>
        </p:nvSpPr>
        <p:spPr>
          <a:xfrm>
            <a:off x="8229600" y="4845269"/>
            <a:ext cx="3657600" cy="1288831"/>
          </a:xfrm>
        </p:spPr>
        <p:txBody>
          <a:bodyPr/>
          <a:lstStyle>
            <a:lvl1pPr>
              <a:defRPr sz="1400">
                <a:solidFill>
                  <a:schemeClr val="bg1"/>
                </a:solidFill>
                <a:latin typeface="+mn-lt"/>
              </a:defRPr>
            </a:lvl1pPr>
            <a:lvl2pPr>
              <a:buClr>
                <a:srgbClr val="BFDE7D"/>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rgbClr val="BFDE7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4E29C9E-C5B3-BE30-C585-F6537223A80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24749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858903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oadmap">
    <p:bg>
      <p:bgPr>
        <a:solidFill>
          <a:schemeClr val="accent2"/>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5791201" cy="316592"/>
          </a:xfrm>
        </p:spPr>
        <p:txBody>
          <a:bodyPr>
            <a:normAutofit/>
          </a:bodyPr>
          <a:lstStyle>
            <a:lvl1pPr marL="0" indent="0">
              <a:lnSpc>
                <a:spcPct val="90000"/>
              </a:lnSpc>
              <a:spcBef>
                <a:spcPts val="0"/>
              </a:spcBef>
              <a:buNone/>
              <a:defRPr sz="1800">
                <a:solidFill>
                  <a:schemeClr val="tx2"/>
                </a:solidFill>
                <a:latin typeface="Gilroy Medium" panose="00000600000000000000" pitchFamily="50" charset="0"/>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57912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D56BE54F-ABA7-87C3-DDEC-8CC14C3BB9D5}"/>
              </a:ext>
            </a:extLst>
          </p:cNvPr>
          <p:cNvSpPr>
            <a:spLocks noGrp="1"/>
          </p:cNvSpPr>
          <p:nvPr>
            <p:ph type="body" sz="quarter" idx="14"/>
          </p:nvPr>
        </p:nvSpPr>
        <p:spPr>
          <a:xfrm>
            <a:off x="1027799" y="1219200"/>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4" name="Text Placeholder 20">
            <a:extLst>
              <a:ext uri="{FF2B5EF4-FFF2-40B4-BE49-F238E27FC236}">
                <a16:creationId xmlns:a16="http://schemas.microsoft.com/office/drawing/2014/main" id="{69F201B2-0E15-895F-F5D3-04F06E37DE19}"/>
              </a:ext>
            </a:extLst>
          </p:cNvPr>
          <p:cNvSpPr>
            <a:spLocks noGrp="1"/>
          </p:cNvSpPr>
          <p:nvPr>
            <p:ph type="body" sz="quarter" idx="15"/>
          </p:nvPr>
        </p:nvSpPr>
        <p:spPr>
          <a:xfrm>
            <a:off x="1027799" y="2531953"/>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Text Placeholder 20">
            <a:extLst>
              <a:ext uri="{FF2B5EF4-FFF2-40B4-BE49-F238E27FC236}">
                <a16:creationId xmlns:a16="http://schemas.microsoft.com/office/drawing/2014/main" id="{462DB5CE-E172-93EF-0E0A-B48D937BCE38}"/>
              </a:ext>
            </a:extLst>
          </p:cNvPr>
          <p:cNvSpPr>
            <a:spLocks noGrp="1"/>
          </p:cNvSpPr>
          <p:nvPr>
            <p:ph type="body" sz="quarter" idx="16"/>
          </p:nvPr>
        </p:nvSpPr>
        <p:spPr>
          <a:xfrm>
            <a:off x="1027799" y="3844706"/>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8" name="Text Placeholder 20">
            <a:extLst>
              <a:ext uri="{FF2B5EF4-FFF2-40B4-BE49-F238E27FC236}">
                <a16:creationId xmlns:a16="http://schemas.microsoft.com/office/drawing/2014/main" id="{183A6671-C3D1-2881-2875-99B538AF8438}"/>
              </a:ext>
            </a:extLst>
          </p:cNvPr>
          <p:cNvSpPr>
            <a:spLocks noGrp="1"/>
          </p:cNvSpPr>
          <p:nvPr>
            <p:ph type="body" sz="quarter" idx="17"/>
          </p:nvPr>
        </p:nvSpPr>
        <p:spPr>
          <a:xfrm>
            <a:off x="1027799" y="5157458"/>
            <a:ext cx="5068201" cy="962684"/>
          </a:xfrm>
        </p:spPr>
        <p:txBody>
          <a:bodyPr tIns="45720" anchor="t"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92EDD37B-1022-E8C0-7621-72C0112B8DF8}"/>
              </a:ext>
            </a:extLst>
          </p:cNvPr>
          <p:cNvSpPr>
            <a:spLocks noGrp="1"/>
          </p:cNvSpPr>
          <p:nvPr>
            <p:ph type="body" sz="quarter" idx="18"/>
          </p:nvPr>
        </p:nvSpPr>
        <p:spPr>
          <a:xfrm>
            <a:off x="304800" y="1219200"/>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0" name="Text Placeholder 20">
            <a:extLst>
              <a:ext uri="{FF2B5EF4-FFF2-40B4-BE49-F238E27FC236}">
                <a16:creationId xmlns:a16="http://schemas.microsoft.com/office/drawing/2014/main" id="{5F925C44-2E51-AEBC-C500-516E0F1CACC6}"/>
              </a:ext>
            </a:extLst>
          </p:cNvPr>
          <p:cNvSpPr>
            <a:spLocks noGrp="1"/>
          </p:cNvSpPr>
          <p:nvPr>
            <p:ph type="body" sz="quarter" idx="19"/>
          </p:nvPr>
        </p:nvSpPr>
        <p:spPr>
          <a:xfrm>
            <a:off x="304800" y="2531953"/>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1" name="Text Placeholder 20">
            <a:extLst>
              <a:ext uri="{FF2B5EF4-FFF2-40B4-BE49-F238E27FC236}">
                <a16:creationId xmlns:a16="http://schemas.microsoft.com/office/drawing/2014/main" id="{6F8C1F53-B006-62F5-3475-E642FAB8F39E}"/>
              </a:ext>
            </a:extLst>
          </p:cNvPr>
          <p:cNvSpPr>
            <a:spLocks noGrp="1"/>
          </p:cNvSpPr>
          <p:nvPr>
            <p:ph type="body" sz="quarter" idx="20"/>
          </p:nvPr>
        </p:nvSpPr>
        <p:spPr>
          <a:xfrm>
            <a:off x="304800" y="3844706"/>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2" name="Text Placeholder 20">
            <a:extLst>
              <a:ext uri="{FF2B5EF4-FFF2-40B4-BE49-F238E27FC236}">
                <a16:creationId xmlns:a16="http://schemas.microsoft.com/office/drawing/2014/main" id="{697916BA-3095-BE46-A2C3-DCD32EE34A80}"/>
              </a:ext>
            </a:extLst>
          </p:cNvPr>
          <p:cNvSpPr>
            <a:spLocks noGrp="1"/>
          </p:cNvSpPr>
          <p:nvPr>
            <p:ph type="body" sz="quarter" idx="21"/>
          </p:nvPr>
        </p:nvSpPr>
        <p:spPr>
          <a:xfrm>
            <a:off x="304800" y="5157458"/>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Freeform 2">
            <a:extLst>
              <a:ext uri="{FF2B5EF4-FFF2-40B4-BE49-F238E27FC236}">
                <a16:creationId xmlns:a16="http://schemas.microsoft.com/office/drawing/2014/main" id="{6BD22F14-1CC1-583A-F08B-CB8A46EA6693}"/>
              </a:ext>
            </a:extLst>
          </p:cNvPr>
          <p:cNvSpPr>
            <a:spLocks noChangeArrowheads="1"/>
          </p:cNvSpPr>
          <p:nvPr userDrawn="1"/>
        </p:nvSpPr>
        <p:spPr bwMode="auto">
          <a:xfrm>
            <a:off x="6449802" y="983"/>
            <a:ext cx="5446923" cy="6856035"/>
          </a:xfrm>
          <a:custGeom>
            <a:avLst/>
            <a:gdLst>
              <a:gd name="T0" fmla="*/ 8744 w 8745"/>
              <a:gd name="T1" fmla="*/ 11007 h 11008"/>
              <a:gd name="T2" fmla="*/ 7828 w 8745"/>
              <a:gd name="T3" fmla="*/ 11007 h 11008"/>
              <a:gd name="T4" fmla="*/ 7828 w 8745"/>
              <a:gd name="T5" fmla="*/ 8903 h 11008"/>
              <a:gd name="T6" fmla="*/ 7828 w 8745"/>
              <a:gd name="T7" fmla="*/ 8903 h 11008"/>
              <a:gd name="T8" fmla="*/ 7490 w 8745"/>
              <a:gd name="T9" fmla="*/ 8564 h 11008"/>
              <a:gd name="T10" fmla="*/ 5578 w 8745"/>
              <a:gd name="T11" fmla="*/ 8564 h 11008"/>
              <a:gd name="T12" fmla="*/ 5578 w 8745"/>
              <a:gd name="T13" fmla="*/ 8564 h 11008"/>
              <a:gd name="T14" fmla="*/ 4322 w 8745"/>
              <a:gd name="T15" fmla="*/ 7309 h 11008"/>
              <a:gd name="T16" fmla="*/ 4322 w 8745"/>
              <a:gd name="T17" fmla="*/ 5901 h 11008"/>
              <a:gd name="T18" fmla="*/ 4322 w 8745"/>
              <a:gd name="T19" fmla="*/ 5901 h 11008"/>
              <a:gd name="T20" fmla="*/ 3984 w 8745"/>
              <a:gd name="T21" fmla="*/ 5562 h 11008"/>
              <a:gd name="T22" fmla="*/ 1256 w 8745"/>
              <a:gd name="T23" fmla="*/ 5562 h 11008"/>
              <a:gd name="T24" fmla="*/ 1256 w 8745"/>
              <a:gd name="T25" fmla="*/ 5562 h 11008"/>
              <a:gd name="T26" fmla="*/ 0 w 8745"/>
              <a:gd name="T27" fmla="*/ 4307 h 11008"/>
              <a:gd name="T28" fmla="*/ 0 w 8745"/>
              <a:gd name="T29" fmla="*/ 0 h 11008"/>
              <a:gd name="T30" fmla="*/ 917 w 8745"/>
              <a:gd name="T31" fmla="*/ 0 h 11008"/>
              <a:gd name="T32" fmla="*/ 917 w 8745"/>
              <a:gd name="T33" fmla="*/ 4307 h 11008"/>
              <a:gd name="T34" fmla="*/ 917 w 8745"/>
              <a:gd name="T35" fmla="*/ 4307 h 11008"/>
              <a:gd name="T36" fmla="*/ 1256 w 8745"/>
              <a:gd name="T37" fmla="*/ 4645 h 11008"/>
              <a:gd name="T38" fmla="*/ 3984 w 8745"/>
              <a:gd name="T39" fmla="*/ 4645 h 11008"/>
              <a:gd name="T40" fmla="*/ 3984 w 8745"/>
              <a:gd name="T41" fmla="*/ 4645 h 11008"/>
              <a:gd name="T42" fmla="*/ 5239 w 8745"/>
              <a:gd name="T43" fmla="*/ 5901 h 11008"/>
              <a:gd name="T44" fmla="*/ 5239 w 8745"/>
              <a:gd name="T45" fmla="*/ 7309 h 11008"/>
              <a:gd name="T46" fmla="*/ 5239 w 8745"/>
              <a:gd name="T47" fmla="*/ 7309 h 11008"/>
              <a:gd name="T48" fmla="*/ 5578 w 8745"/>
              <a:gd name="T49" fmla="*/ 7647 h 11008"/>
              <a:gd name="T50" fmla="*/ 7490 w 8745"/>
              <a:gd name="T51" fmla="*/ 7647 h 11008"/>
              <a:gd name="T52" fmla="*/ 7490 w 8745"/>
              <a:gd name="T53" fmla="*/ 7647 h 11008"/>
              <a:gd name="T54" fmla="*/ 8744 w 8745"/>
              <a:gd name="T55" fmla="*/ 8903 h 11008"/>
              <a:gd name="T56" fmla="*/ 8744 w 8745"/>
              <a:gd name="T57" fmla="*/ 11007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45" h="11008">
                <a:moveTo>
                  <a:pt x="8744" y="11007"/>
                </a:moveTo>
                <a:lnTo>
                  <a:pt x="7828" y="11007"/>
                </a:lnTo>
                <a:lnTo>
                  <a:pt x="7828" y="8903"/>
                </a:lnTo>
                <a:lnTo>
                  <a:pt x="7828" y="8903"/>
                </a:lnTo>
                <a:cubicBezTo>
                  <a:pt x="7828" y="8716"/>
                  <a:pt x="7676" y="8564"/>
                  <a:pt x="7490" y="8564"/>
                </a:cubicBezTo>
                <a:lnTo>
                  <a:pt x="5578" y="8564"/>
                </a:lnTo>
                <a:lnTo>
                  <a:pt x="5578" y="8564"/>
                </a:lnTo>
                <a:cubicBezTo>
                  <a:pt x="4885" y="8564"/>
                  <a:pt x="4322" y="8001"/>
                  <a:pt x="4322" y="7309"/>
                </a:cubicBezTo>
                <a:lnTo>
                  <a:pt x="4322" y="5901"/>
                </a:lnTo>
                <a:lnTo>
                  <a:pt x="4322" y="5901"/>
                </a:lnTo>
                <a:cubicBezTo>
                  <a:pt x="4322" y="5714"/>
                  <a:pt x="4170" y="5562"/>
                  <a:pt x="3984" y="5562"/>
                </a:cubicBezTo>
                <a:lnTo>
                  <a:pt x="1256" y="5562"/>
                </a:lnTo>
                <a:lnTo>
                  <a:pt x="1256" y="5562"/>
                </a:lnTo>
                <a:cubicBezTo>
                  <a:pt x="563" y="5562"/>
                  <a:pt x="0" y="5000"/>
                  <a:pt x="0" y="4307"/>
                </a:cubicBezTo>
                <a:lnTo>
                  <a:pt x="0" y="0"/>
                </a:lnTo>
                <a:lnTo>
                  <a:pt x="917" y="0"/>
                </a:lnTo>
                <a:lnTo>
                  <a:pt x="917" y="4307"/>
                </a:lnTo>
                <a:lnTo>
                  <a:pt x="917" y="4307"/>
                </a:lnTo>
                <a:cubicBezTo>
                  <a:pt x="917" y="4494"/>
                  <a:pt x="1069" y="4645"/>
                  <a:pt x="1256" y="4645"/>
                </a:cubicBezTo>
                <a:lnTo>
                  <a:pt x="3984" y="4645"/>
                </a:lnTo>
                <a:lnTo>
                  <a:pt x="3984" y="4645"/>
                </a:lnTo>
                <a:cubicBezTo>
                  <a:pt x="4676" y="4645"/>
                  <a:pt x="5239" y="5209"/>
                  <a:pt x="5239" y="5901"/>
                </a:cubicBezTo>
                <a:lnTo>
                  <a:pt x="5239" y="7309"/>
                </a:lnTo>
                <a:lnTo>
                  <a:pt x="5239" y="7309"/>
                </a:lnTo>
                <a:cubicBezTo>
                  <a:pt x="5239" y="7495"/>
                  <a:pt x="5391" y="7647"/>
                  <a:pt x="5578" y="7647"/>
                </a:cubicBezTo>
                <a:lnTo>
                  <a:pt x="7490" y="7647"/>
                </a:lnTo>
                <a:lnTo>
                  <a:pt x="7490" y="7647"/>
                </a:lnTo>
                <a:cubicBezTo>
                  <a:pt x="8181" y="7647"/>
                  <a:pt x="8744" y="8211"/>
                  <a:pt x="8744" y="8903"/>
                </a:cubicBezTo>
                <a:lnTo>
                  <a:pt x="8744" y="11007"/>
                </a:lnTo>
              </a:path>
            </a:pathLst>
          </a:custGeom>
          <a:solidFill>
            <a:srgbClr val="71A8E3"/>
          </a:solidFill>
          <a:ln>
            <a:noFill/>
          </a:ln>
          <a:effectLst/>
        </p:spPr>
        <p:txBody>
          <a:bodyPr wrap="none" anchor="ctr"/>
          <a:lstStyle/>
          <a:p>
            <a:endParaRPr lang="en-US" sz="3265">
              <a:latin typeface="Gilroy Medium" panose="00000600000000000000" pitchFamily="50" charset="0"/>
            </a:endParaRPr>
          </a:p>
        </p:txBody>
      </p:sp>
      <p:sp>
        <p:nvSpPr>
          <p:cNvPr id="15" name="Freeform 3">
            <a:extLst>
              <a:ext uri="{FF2B5EF4-FFF2-40B4-BE49-F238E27FC236}">
                <a16:creationId xmlns:a16="http://schemas.microsoft.com/office/drawing/2014/main" id="{C2AC23DE-BDCF-7B12-B239-81D6A0D521FD}"/>
              </a:ext>
            </a:extLst>
          </p:cNvPr>
          <p:cNvSpPr>
            <a:spLocks noChangeArrowheads="1"/>
          </p:cNvSpPr>
          <p:nvPr userDrawn="1"/>
        </p:nvSpPr>
        <p:spPr bwMode="auto">
          <a:xfrm>
            <a:off x="6703881" y="983"/>
            <a:ext cx="4938764" cy="6856035"/>
          </a:xfrm>
          <a:custGeom>
            <a:avLst/>
            <a:gdLst>
              <a:gd name="T0" fmla="*/ 0 w 7930"/>
              <a:gd name="T1" fmla="*/ 714 h 11008"/>
              <a:gd name="T2" fmla="*/ 102 w 7930"/>
              <a:gd name="T3" fmla="*/ 0 h 11008"/>
              <a:gd name="T4" fmla="*/ 102 w 7930"/>
              <a:gd name="T5" fmla="*/ 2140 h 11008"/>
              <a:gd name="T6" fmla="*/ 0 w 7930"/>
              <a:gd name="T7" fmla="*/ 1427 h 11008"/>
              <a:gd name="T8" fmla="*/ 102 w 7930"/>
              <a:gd name="T9" fmla="*/ 2140 h 11008"/>
              <a:gd name="T10" fmla="*/ 0 w 7930"/>
              <a:gd name="T11" fmla="*/ 3567 h 11008"/>
              <a:gd name="T12" fmla="*/ 102 w 7930"/>
              <a:gd name="T13" fmla="*/ 2854 h 11008"/>
              <a:gd name="T14" fmla="*/ 296 w 7930"/>
              <a:gd name="T15" fmla="*/ 4951 h 11008"/>
              <a:gd name="T16" fmla="*/ 0 w 7930"/>
              <a:gd name="T17" fmla="*/ 4307 h 11008"/>
              <a:gd name="T18" fmla="*/ 102 w 7930"/>
              <a:gd name="T19" fmla="*/ 4281 h 11008"/>
              <a:gd name="T20" fmla="*/ 102 w 7930"/>
              <a:gd name="T21" fmla="*/ 4307 h 11008"/>
              <a:gd name="T22" fmla="*/ 296 w 7930"/>
              <a:gd name="T23" fmla="*/ 4951 h 11008"/>
              <a:gd name="T24" fmla="*/ 996 w 7930"/>
              <a:gd name="T25" fmla="*/ 5156 h 11008"/>
              <a:gd name="T26" fmla="*/ 1709 w 7930"/>
              <a:gd name="T27" fmla="*/ 5053 h 11008"/>
              <a:gd name="T28" fmla="*/ 3137 w 7930"/>
              <a:gd name="T29" fmla="*/ 5156 h 11008"/>
              <a:gd name="T30" fmla="*/ 2423 w 7930"/>
              <a:gd name="T31" fmla="*/ 5053 h 11008"/>
              <a:gd name="T32" fmla="*/ 3137 w 7930"/>
              <a:gd name="T33" fmla="*/ 5156 h 11008"/>
              <a:gd name="T34" fmla="*/ 4282 w 7930"/>
              <a:gd name="T35" fmla="*/ 5657 h 11008"/>
              <a:gd name="T36" fmla="*/ 3862 w 7930"/>
              <a:gd name="T37" fmla="*/ 5103 h 11008"/>
              <a:gd name="T38" fmla="*/ 4378 w 7930"/>
              <a:gd name="T39" fmla="*/ 5624 h 11008"/>
              <a:gd name="T40" fmla="*/ 4423 w 7930"/>
              <a:gd name="T41" fmla="*/ 7063 h 11008"/>
              <a:gd name="T42" fmla="*/ 4322 w 7930"/>
              <a:gd name="T43" fmla="*/ 6350 h 11008"/>
              <a:gd name="T44" fmla="*/ 4423 w 7930"/>
              <a:gd name="T45" fmla="*/ 7063 h 11008"/>
              <a:gd name="T46" fmla="*/ 5094 w 7930"/>
              <a:gd name="T47" fmla="*/ 8154 h 11008"/>
              <a:gd name="T48" fmla="*/ 4548 w 7930"/>
              <a:gd name="T49" fmla="*/ 7722 h 11008"/>
              <a:gd name="T50" fmla="*/ 5103 w 7930"/>
              <a:gd name="T51" fmla="*/ 8052 h 11008"/>
              <a:gd name="T52" fmla="*/ 6525 w 7930"/>
              <a:gd name="T53" fmla="*/ 8156 h 11008"/>
              <a:gd name="T54" fmla="*/ 5812 w 7930"/>
              <a:gd name="T55" fmla="*/ 8054 h 11008"/>
              <a:gd name="T56" fmla="*/ 6525 w 7930"/>
              <a:gd name="T57" fmla="*/ 8156 h 11008"/>
              <a:gd name="T58" fmla="*/ 7743 w 7930"/>
              <a:gd name="T59" fmla="*/ 8558 h 11008"/>
              <a:gd name="T60" fmla="*/ 7248 w 7930"/>
              <a:gd name="T61" fmla="*/ 8071 h 11008"/>
              <a:gd name="T62" fmla="*/ 7834 w 7930"/>
              <a:gd name="T63" fmla="*/ 8511 h 11008"/>
              <a:gd name="T64" fmla="*/ 7929 w 7930"/>
              <a:gd name="T65" fmla="*/ 9947 h 11008"/>
              <a:gd name="T66" fmla="*/ 7827 w 7930"/>
              <a:gd name="T67" fmla="*/ 9234 h 11008"/>
              <a:gd name="T68" fmla="*/ 7929 w 7930"/>
              <a:gd name="T69" fmla="*/ 9947 h 11008"/>
              <a:gd name="T70" fmla="*/ 7827 w 7930"/>
              <a:gd name="T71" fmla="*/ 11007 h 11008"/>
              <a:gd name="T72" fmla="*/ 7929 w 7930"/>
              <a:gd name="T73" fmla="*/ 10661 h 1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930" h="11008">
                <a:moveTo>
                  <a:pt x="102" y="714"/>
                </a:moveTo>
                <a:lnTo>
                  <a:pt x="0" y="714"/>
                </a:lnTo>
                <a:lnTo>
                  <a:pt x="0" y="0"/>
                </a:lnTo>
                <a:lnTo>
                  <a:pt x="102" y="0"/>
                </a:lnTo>
                <a:lnTo>
                  <a:pt x="102" y="714"/>
                </a:lnTo>
                <a:close/>
                <a:moveTo>
                  <a:pt x="102" y="2140"/>
                </a:moveTo>
                <a:lnTo>
                  <a:pt x="0" y="2140"/>
                </a:lnTo>
                <a:lnTo>
                  <a:pt x="0" y="1427"/>
                </a:lnTo>
                <a:lnTo>
                  <a:pt x="102" y="1427"/>
                </a:lnTo>
                <a:lnTo>
                  <a:pt x="102" y="2140"/>
                </a:lnTo>
                <a:close/>
                <a:moveTo>
                  <a:pt x="102" y="3567"/>
                </a:moveTo>
                <a:lnTo>
                  <a:pt x="0" y="3567"/>
                </a:lnTo>
                <a:lnTo>
                  <a:pt x="0" y="2854"/>
                </a:lnTo>
                <a:lnTo>
                  <a:pt x="102" y="2854"/>
                </a:lnTo>
                <a:lnTo>
                  <a:pt x="102" y="3567"/>
                </a:lnTo>
                <a:close/>
                <a:moveTo>
                  <a:pt x="296" y="4951"/>
                </a:moveTo>
                <a:lnTo>
                  <a:pt x="296" y="4951"/>
                </a:lnTo>
                <a:cubicBezTo>
                  <a:pt x="108" y="4790"/>
                  <a:pt x="0" y="4555"/>
                  <a:pt x="0" y="4307"/>
                </a:cubicBezTo>
                <a:lnTo>
                  <a:pt x="0" y="4281"/>
                </a:lnTo>
                <a:lnTo>
                  <a:pt x="102" y="4281"/>
                </a:lnTo>
                <a:lnTo>
                  <a:pt x="102" y="4307"/>
                </a:lnTo>
                <a:lnTo>
                  <a:pt x="102" y="4307"/>
                </a:lnTo>
                <a:cubicBezTo>
                  <a:pt x="102" y="4525"/>
                  <a:pt x="197" y="4732"/>
                  <a:pt x="362" y="4874"/>
                </a:cubicBezTo>
                <a:lnTo>
                  <a:pt x="296" y="4951"/>
                </a:lnTo>
                <a:close/>
                <a:moveTo>
                  <a:pt x="1709" y="5156"/>
                </a:moveTo>
                <a:lnTo>
                  <a:pt x="996" y="5156"/>
                </a:lnTo>
                <a:lnTo>
                  <a:pt x="996" y="5053"/>
                </a:lnTo>
                <a:lnTo>
                  <a:pt x="1709" y="5053"/>
                </a:lnTo>
                <a:lnTo>
                  <a:pt x="1709" y="5156"/>
                </a:lnTo>
                <a:close/>
                <a:moveTo>
                  <a:pt x="3137" y="5156"/>
                </a:moveTo>
                <a:lnTo>
                  <a:pt x="2423" y="5156"/>
                </a:lnTo>
                <a:lnTo>
                  <a:pt x="2423" y="5053"/>
                </a:lnTo>
                <a:lnTo>
                  <a:pt x="3137" y="5053"/>
                </a:lnTo>
                <a:lnTo>
                  <a:pt x="3137" y="5156"/>
                </a:lnTo>
                <a:close/>
                <a:moveTo>
                  <a:pt x="4282" y="5657"/>
                </a:moveTo>
                <a:lnTo>
                  <a:pt x="4282" y="5657"/>
                </a:lnTo>
                <a:cubicBezTo>
                  <a:pt x="4208" y="5447"/>
                  <a:pt x="4039" y="5275"/>
                  <a:pt x="3827" y="5199"/>
                </a:cubicBezTo>
                <a:lnTo>
                  <a:pt x="3862" y="5103"/>
                </a:lnTo>
                <a:lnTo>
                  <a:pt x="3862" y="5103"/>
                </a:lnTo>
                <a:cubicBezTo>
                  <a:pt x="4102" y="5189"/>
                  <a:pt x="4294" y="5384"/>
                  <a:pt x="4378" y="5624"/>
                </a:cubicBezTo>
                <a:lnTo>
                  <a:pt x="4282" y="5657"/>
                </a:lnTo>
                <a:close/>
                <a:moveTo>
                  <a:pt x="4423" y="7063"/>
                </a:moveTo>
                <a:lnTo>
                  <a:pt x="4322" y="7063"/>
                </a:lnTo>
                <a:lnTo>
                  <a:pt x="4322" y="6350"/>
                </a:lnTo>
                <a:lnTo>
                  <a:pt x="4423" y="6350"/>
                </a:lnTo>
                <a:lnTo>
                  <a:pt x="4423" y="7063"/>
                </a:lnTo>
                <a:close/>
                <a:moveTo>
                  <a:pt x="5094" y="8154"/>
                </a:moveTo>
                <a:lnTo>
                  <a:pt x="5094" y="8154"/>
                </a:lnTo>
                <a:cubicBezTo>
                  <a:pt x="4837" y="8130"/>
                  <a:pt x="4607" y="7994"/>
                  <a:pt x="4463" y="7778"/>
                </a:cubicBezTo>
                <a:lnTo>
                  <a:pt x="4548" y="7722"/>
                </a:lnTo>
                <a:lnTo>
                  <a:pt x="4548" y="7722"/>
                </a:lnTo>
                <a:cubicBezTo>
                  <a:pt x="4675" y="7911"/>
                  <a:pt x="4877" y="8032"/>
                  <a:pt x="5103" y="8052"/>
                </a:cubicBezTo>
                <a:lnTo>
                  <a:pt x="5094" y="8154"/>
                </a:lnTo>
                <a:close/>
                <a:moveTo>
                  <a:pt x="6525" y="8156"/>
                </a:moveTo>
                <a:lnTo>
                  <a:pt x="5812" y="8156"/>
                </a:lnTo>
                <a:lnTo>
                  <a:pt x="5812" y="8054"/>
                </a:lnTo>
                <a:lnTo>
                  <a:pt x="6525" y="8054"/>
                </a:lnTo>
                <a:lnTo>
                  <a:pt x="6525" y="8156"/>
                </a:lnTo>
                <a:close/>
                <a:moveTo>
                  <a:pt x="7743" y="8558"/>
                </a:moveTo>
                <a:lnTo>
                  <a:pt x="7743" y="8558"/>
                </a:lnTo>
                <a:cubicBezTo>
                  <a:pt x="7639" y="8357"/>
                  <a:pt x="7451" y="8215"/>
                  <a:pt x="7228" y="8171"/>
                </a:cubicBezTo>
                <a:lnTo>
                  <a:pt x="7248" y="8071"/>
                </a:lnTo>
                <a:lnTo>
                  <a:pt x="7248" y="8071"/>
                </a:lnTo>
                <a:cubicBezTo>
                  <a:pt x="7501" y="8121"/>
                  <a:pt x="7714" y="8281"/>
                  <a:pt x="7834" y="8511"/>
                </a:cubicBezTo>
                <a:lnTo>
                  <a:pt x="7743" y="8558"/>
                </a:lnTo>
                <a:close/>
                <a:moveTo>
                  <a:pt x="7929" y="9947"/>
                </a:moveTo>
                <a:lnTo>
                  <a:pt x="7827" y="9947"/>
                </a:lnTo>
                <a:lnTo>
                  <a:pt x="7827" y="9234"/>
                </a:lnTo>
                <a:lnTo>
                  <a:pt x="7929" y="9234"/>
                </a:lnTo>
                <a:lnTo>
                  <a:pt x="7929" y="9947"/>
                </a:lnTo>
                <a:close/>
                <a:moveTo>
                  <a:pt x="7929" y="11007"/>
                </a:moveTo>
                <a:lnTo>
                  <a:pt x="7827" y="11007"/>
                </a:lnTo>
                <a:lnTo>
                  <a:pt x="7827" y="10661"/>
                </a:lnTo>
                <a:lnTo>
                  <a:pt x="7929" y="10661"/>
                </a:lnTo>
                <a:lnTo>
                  <a:pt x="7929" y="11007"/>
                </a:lnTo>
                <a:close/>
              </a:path>
            </a:pathLst>
          </a:custGeom>
          <a:solidFill>
            <a:schemeClr val="bg1"/>
          </a:solidFill>
          <a:ln w="44450">
            <a:solidFill>
              <a:srgbClr val="71A8E3"/>
            </a:solidFill>
          </a:ln>
          <a:effectLst/>
        </p:spPr>
        <p:txBody>
          <a:bodyPr wrap="none" anchor="ctr"/>
          <a:lstStyle/>
          <a:p>
            <a:endParaRPr lang="en-US" sz="3265">
              <a:latin typeface="Gilroy Medium" panose="00000600000000000000" pitchFamily="50" charset="0"/>
            </a:endParaRPr>
          </a:p>
        </p:txBody>
      </p:sp>
      <p:grpSp>
        <p:nvGrpSpPr>
          <p:cNvPr id="28" name="Group 27">
            <a:extLst>
              <a:ext uri="{FF2B5EF4-FFF2-40B4-BE49-F238E27FC236}">
                <a16:creationId xmlns:a16="http://schemas.microsoft.com/office/drawing/2014/main" id="{A76B9083-E984-B459-A791-83ED465468AF}"/>
              </a:ext>
            </a:extLst>
          </p:cNvPr>
          <p:cNvGrpSpPr/>
          <p:nvPr userDrawn="1"/>
        </p:nvGrpSpPr>
        <p:grpSpPr>
          <a:xfrm>
            <a:off x="6155347" y="1168821"/>
            <a:ext cx="5597126" cy="3884198"/>
            <a:chOff x="6040405" y="1077244"/>
            <a:chExt cx="5932550" cy="4116971"/>
          </a:xfrm>
        </p:grpSpPr>
        <p:sp>
          <p:nvSpPr>
            <p:cNvPr id="16" name="Freeform 4">
              <a:extLst>
                <a:ext uri="{FF2B5EF4-FFF2-40B4-BE49-F238E27FC236}">
                  <a16:creationId xmlns:a16="http://schemas.microsoft.com/office/drawing/2014/main" id="{A6D17E1B-F6BF-8A22-2283-3456C556CF1F}"/>
                </a:ext>
              </a:extLst>
            </p:cNvPr>
            <p:cNvSpPr>
              <a:spLocks noChangeArrowheads="1"/>
            </p:cNvSpPr>
            <p:nvPr userDrawn="1"/>
          </p:nvSpPr>
          <p:spPr bwMode="auto">
            <a:xfrm>
              <a:off x="6040405" y="1077244"/>
              <a:ext cx="1247052" cy="1444822"/>
            </a:xfrm>
            <a:custGeom>
              <a:avLst/>
              <a:gdLst>
                <a:gd name="T0" fmla="*/ 2002 w 2003"/>
                <a:gd name="T1" fmla="*/ 1002 h 2321"/>
                <a:gd name="T2" fmla="*/ 2002 w 2003"/>
                <a:gd name="T3" fmla="*/ 1002 h 2321"/>
                <a:gd name="T4" fmla="*/ 1001 w 2003"/>
                <a:gd name="T5" fmla="*/ 0 h 2321"/>
                <a:gd name="T6" fmla="*/ 1001 w 2003"/>
                <a:gd name="T7" fmla="*/ 0 h 2321"/>
                <a:gd name="T8" fmla="*/ 0 w 2003"/>
                <a:gd name="T9" fmla="*/ 1002 h 2321"/>
                <a:gd name="T10" fmla="*/ 0 w 2003"/>
                <a:gd name="T11" fmla="*/ 1002 h 2321"/>
                <a:gd name="T12" fmla="*/ 1 w 2003"/>
                <a:gd name="T13" fmla="*/ 1034 h 2321"/>
                <a:gd name="T14" fmla="*/ 1 w 2003"/>
                <a:gd name="T15" fmla="*/ 1034 h 2321"/>
                <a:gd name="T16" fmla="*/ 139 w 2003"/>
                <a:gd name="T17" fmla="*/ 1509 h 2321"/>
                <a:gd name="T18" fmla="*/ 139 w 2003"/>
                <a:gd name="T19" fmla="*/ 1509 h 2321"/>
                <a:gd name="T20" fmla="*/ 1001 w 2003"/>
                <a:gd name="T21" fmla="*/ 2320 h 2321"/>
                <a:gd name="T22" fmla="*/ 1001 w 2003"/>
                <a:gd name="T23" fmla="*/ 2320 h 2321"/>
                <a:gd name="T24" fmla="*/ 1855 w 2003"/>
                <a:gd name="T25" fmla="*/ 1523 h 2321"/>
                <a:gd name="T26" fmla="*/ 1855 w 2003"/>
                <a:gd name="T27" fmla="*/ 1523 h 2321"/>
                <a:gd name="T28" fmla="*/ 2002 w 2003"/>
                <a:gd name="T29" fmla="*/ 1002 h 2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1">
                  <a:moveTo>
                    <a:pt x="2002" y="1002"/>
                  </a:moveTo>
                  <a:lnTo>
                    <a:pt x="2002" y="1002"/>
                  </a:lnTo>
                  <a:cubicBezTo>
                    <a:pt x="2002" y="449"/>
                    <a:pt x="1554" y="0"/>
                    <a:pt x="1001" y="0"/>
                  </a:cubicBezTo>
                  <a:lnTo>
                    <a:pt x="1001" y="0"/>
                  </a:lnTo>
                  <a:cubicBezTo>
                    <a:pt x="449" y="0"/>
                    <a:pt x="0" y="449"/>
                    <a:pt x="0" y="1002"/>
                  </a:cubicBezTo>
                  <a:lnTo>
                    <a:pt x="0" y="1002"/>
                  </a:lnTo>
                  <a:cubicBezTo>
                    <a:pt x="0" y="1002"/>
                    <a:pt x="0" y="1013"/>
                    <a:pt x="1" y="1034"/>
                  </a:cubicBezTo>
                  <a:lnTo>
                    <a:pt x="1" y="1034"/>
                  </a:lnTo>
                  <a:cubicBezTo>
                    <a:pt x="7" y="1207"/>
                    <a:pt x="56" y="1369"/>
                    <a:pt x="139" y="1509"/>
                  </a:cubicBezTo>
                  <a:lnTo>
                    <a:pt x="139" y="1509"/>
                  </a:lnTo>
                  <a:cubicBezTo>
                    <a:pt x="268" y="1764"/>
                    <a:pt x="518" y="2071"/>
                    <a:pt x="1001" y="2320"/>
                  </a:cubicBezTo>
                  <a:lnTo>
                    <a:pt x="1001" y="2320"/>
                  </a:lnTo>
                  <a:cubicBezTo>
                    <a:pt x="1475" y="2075"/>
                    <a:pt x="1724" y="1775"/>
                    <a:pt x="1855" y="1523"/>
                  </a:cubicBezTo>
                  <a:lnTo>
                    <a:pt x="1855" y="1523"/>
                  </a:lnTo>
                  <a:cubicBezTo>
                    <a:pt x="1948" y="1371"/>
                    <a:pt x="2002" y="1192"/>
                    <a:pt x="2002" y="1002"/>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18" name="Freeform 6">
              <a:extLst>
                <a:ext uri="{FF2B5EF4-FFF2-40B4-BE49-F238E27FC236}">
                  <a16:creationId xmlns:a16="http://schemas.microsoft.com/office/drawing/2014/main" id="{A3F51244-EEF0-9BCA-2F92-90F992089F96}"/>
                </a:ext>
              </a:extLst>
            </p:cNvPr>
            <p:cNvSpPr>
              <a:spLocks noChangeArrowheads="1"/>
            </p:cNvSpPr>
            <p:nvPr userDrawn="1"/>
          </p:nvSpPr>
          <p:spPr bwMode="auto">
            <a:xfrm>
              <a:off x="7662460" y="1799655"/>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4" y="0"/>
                    <a:pt x="1001" y="0"/>
                  </a:cubicBezTo>
                  <a:lnTo>
                    <a:pt x="1001" y="0"/>
                  </a:lnTo>
                  <a:cubicBezTo>
                    <a:pt x="448" y="0"/>
                    <a:pt x="1" y="448"/>
                    <a:pt x="1" y="1001"/>
                  </a:cubicBezTo>
                  <a:lnTo>
                    <a:pt x="1" y="1001"/>
                  </a:lnTo>
                  <a:cubicBezTo>
                    <a:pt x="1" y="1001"/>
                    <a:pt x="0" y="1012"/>
                    <a:pt x="1" y="1033"/>
                  </a:cubicBezTo>
                  <a:lnTo>
                    <a:pt x="1" y="1033"/>
                  </a:lnTo>
                  <a:cubicBezTo>
                    <a:pt x="7" y="1206"/>
                    <a:pt x="56" y="1368"/>
                    <a:pt x="139" y="1508"/>
                  </a:cubicBezTo>
                  <a:lnTo>
                    <a:pt x="139" y="1508"/>
                  </a:lnTo>
                  <a:cubicBezTo>
                    <a:pt x="268" y="1763"/>
                    <a:pt x="518" y="2070"/>
                    <a:pt x="1000" y="2319"/>
                  </a:cubicBezTo>
                  <a:lnTo>
                    <a:pt x="1000" y="2319"/>
                  </a:lnTo>
                  <a:cubicBezTo>
                    <a:pt x="1475" y="2075"/>
                    <a:pt x="1724" y="1774"/>
                    <a:pt x="1855" y="1522"/>
                  </a:cubicBezTo>
                  <a:lnTo>
                    <a:pt x="1855" y="1522"/>
                  </a:lnTo>
                  <a:cubicBezTo>
                    <a:pt x="1948" y="1370"/>
                    <a:pt x="2002" y="1192"/>
                    <a:pt x="2002" y="1001"/>
                  </a:cubicBezTo>
                </a:path>
              </a:pathLst>
            </a:custGeom>
            <a:solidFill>
              <a:srgbClr val="145798"/>
            </a:solidFill>
            <a:ln>
              <a:noFill/>
            </a:ln>
            <a:effectLst/>
          </p:spPr>
          <p:txBody>
            <a:bodyPr wrap="none" anchor="ctr"/>
            <a:lstStyle/>
            <a:p>
              <a:endParaRPr lang="en-US" sz="3265">
                <a:solidFill>
                  <a:srgbClr val="3680CE"/>
                </a:solidFill>
                <a:latin typeface="Gilroy Medium" panose="00000600000000000000" pitchFamily="50" charset="0"/>
              </a:endParaRPr>
            </a:p>
          </p:txBody>
        </p:sp>
        <p:sp>
          <p:nvSpPr>
            <p:cNvPr id="20" name="Freeform 8">
              <a:extLst>
                <a:ext uri="{FF2B5EF4-FFF2-40B4-BE49-F238E27FC236}">
                  <a16:creationId xmlns:a16="http://schemas.microsoft.com/office/drawing/2014/main" id="{F9E3F30A-100E-DFCA-0C48-0F43E63D2A0D}"/>
                </a:ext>
              </a:extLst>
            </p:cNvPr>
            <p:cNvSpPr>
              <a:spLocks noChangeArrowheads="1"/>
            </p:cNvSpPr>
            <p:nvPr userDrawn="1"/>
          </p:nvSpPr>
          <p:spPr bwMode="auto">
            <a:xfrm>
              <a:off x="8928537" y="3244477"/>
              <a:ext cx="1247052" cy="1444822"/>
            </a:xfrm>
            <a:custGeom>
              <a:avLst/>
              <a:gdLst>
                <a:gd name="T0" fmla="*/ 2002 w 2003"/>
                <a:gd name="T1" fmla="*/ 1000 h 2320"/>
                <a:gd name="T2" fmla="*/ 2002 w 2003"/>
                <a:gd name="T3" fmla="*/ 1000 h 2320"/>
                <a:gd name="T4" fmla="*/ 1001 w 2003"/>
                <a:gd name="T5" fmla="*/ 0 h 2320"/>
                <a:gd name="T6" fmla="*/ 1001 w 2003"/>
                <a:gd name="T7" fmla="*/ 0 h 2320"/>
                <a:gd name="T8" fmla="*/ 0 w 2003"/>
                <a:gd name="T9" fmla="*/ 1000 h 2320"/>
                <a:gd name="T10" fmla="*/ 0 w 2003"/>
                <a:gd name="T11" fmla="*/ 1000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2 h 2320"/>
                <a:gd name="T26" fmla="*/ 1855 w 2003"/>
                <a:gd name="T27" fmla="*/ 1522 h 2320"/>
                <a:gd name="T28" fmla="*/ 2002 w 2003"/>
                <a:gd name="T29" fmla="*/ 1000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0"/>
                  </a:moveTo>
                  <a:lnTo>
                    <a:pt x="2002" y="1000"/>
                  </a:lnTo>
                  <a:cubicBezTo>
                    <a:pt x="2002" y="447"/>
                    <a:pt x="1554" y="0"/>
                    <a:pt x="1001" y="0"/>
                  </a:cubicBezTo>
                  <a:lnTo>
                    <a:pt x="1001" y="0"/>
                  </a:lnTo>
                  <a:cubicBezTo>
                    <a:pt x="448" y="0"/>
                    <a:pt x="0" y="447"/>
                    <a:pt x="0" y="1000"/>
                  </a:cubicBezTo>
                  <a:lnTo>
                    <a:pt x="0" y="1000"/>
                  </a:lnTo>
                  <a:cubicBezTo>
                    <a:pt x="0" y="1000"/>
                    <a:pt x="0" y="1012"/>
                    <a:pt x="1" y="1033"/>
                  </a:cubicBezTo>
                  <a:lnTo>
                    <a:pt x="1" y="1033"/>
                  </a:lnTo>
                  <a:cubicBezTo>
                    <a:pt x="7" y="1206"/>
                    <a:pt x="56" y="1368"/>
                    <a:pt x="139" y="1508"/>
                  </a:cubicBezTo>
                  <a:lnTo>
                    <a:pt x="139" y="1508"/>
                  </a:lnTo>
                  <a:cubicBezTo>
                    <a:pt x="267" y="1763"/>
                    <a:pt x="518" y="2070"/>
                    <a:pt x="1000" y="2319"/>
                  </a:cubicBezTo>
                  <a:lnTo>
                    <a:pt x="1000" y="2319"/>
                  </a:lnTo>
                  <a:cubicBezTo>
                    <a:pt x="1474" y="2075"/>
                    <a:pt x="1724" y="1774"/>
                    <a:pt x="1855" y="1522"/>
                  </a:cubicBezTo>
                  <a:lnTo>
                    <a:pt x="1855" y="1522"/>
                  </a:lnTo>
                  <a:cubicBezTo>
                    <a:pt x="1948" y="1370"/>
                    <a:pt x="2002" y="1192"/>
                    <a:pt x="2002" y="1000"/>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2" name="Freeform 10">
              <a:extLst>
                <a:ext uri="{FF2B5EF4-FFF2-40B4-BE49-F238E27FC236}">
                  <a16:creationId xmlns:a16="http://schemas.microsoft.com/office/drawing/2014/main" id="{392E0BFC-9EFA-B829-7466-C444E71B3820}"/>
                </a:ext>
              </a:extLst>
            </p:cNvPr>
            <p:cNvSpPr>
              <a:spLocks noChangeArrowheads="1"/>
            </p:cNvSpPr>
            <p:nvPr userDrawn="1"/>
          </p:nvSpPr>
          <p:spPr bwMode="auto">
            <a:xfrm>
              <a:off x="10725903" y="3749393"/>
              <a:ext cx="1247052" cy="1444822"/>
            </a:xfrm>
            <a:custGeom>
              <a:avLst/>
              <a:gdLst>
                <a:gd name="T0" fmla="*/ 2002 w 2003"/>
                <a:gd name="T1" fmla="*/ 1001 h 2320"/>
                <a:gd name="T2" fmla="*/ 2002 w 2003"/>
                <a:gd name="T3" fmla="*/ 1001 h 2320"/>
                <a:gd name="T4" fmla="*/ 1001 w 2003"/>
                <a:gd name="T5" fmla="*/ 0 h 2320"/>
                <a:gd name="T6" fmla="*/ 1001 w 2003"/>
                <a:gd name="T7" fmla="*/ 0 h 2320"/>
                <a:gd name="T8" fmla="*/ 1 w 2003"/>
                <a:gd name="T9" fmla="*/ 1001 h 2320"/>
                <a:gd name="T10" fmla="*/ 1 w 2003"/>
                <a:gd name="T11" fmla="*/ 1001 h 2320"/>
                <a:gd name="T12" fmla="*/ 1 w 2003"/>
                <a:gd name="T13" fmla="*/ 1033 h 2320"/>
                <a:gd name="T14" fmla="*/ 1 w 2003"/>
                <a:gd name="T15" fmla="*/ 1033 h 2320"/>
                <a:gd name="T16" fmla="*/ 139 w 2003"/>
                <a:gd name="T17" fmla="*/ 1508 h 2320"/>
                <a:gd name="T18" fmla="*/ 139 w 2003"/>
                <a:gd name="T19" fmla="*/ 1508 h 2320"/>
                <a:gd name="T20" fmla="*/ 1000 w 2003"/>
                <a:gd name="T21" fmla="*/ 2319 h 2320"/>
                <a:gd name="T22" fmla="*/ 1000 w 2003"/>
                <a:gd name="T23" fmla="*/ 2319 h 2320"/>
                <a:gd name="T24" fmla="*/ 1855 w 2003"/>
                <a:gd name="T25" fmla="*/ 1523 h 2320"/>
                <a:gd name="T26" fmla="*/ 1855 w 2003"/>
                <a:gd name="T27" fmla="*/ 1523 h 2320"/>
                <a:gd name="T28" fmla="*/ 2002 w 2003"/>
                <a:gd name="T29" fmla="*/ 1001 h 2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03" h="2320">
                  <a:moveTo>
                    <a:pt x="2002" y="1001"/>
                  </a:moveTo>
                  <a:lnTo>
                    <a:pt x="2002" y="1001"/>
                  </a:lnTo>
                  <a:cubicBezTo>
                    <a:pt x="2002" y="448"/>
                    <a:pt x="1553" y="0"/>
                    <a:pt x="1001" y="0"/>
                  </a:cubicBezTo>
                  <a:lnTo>
                    <a:pt x="1001" y="0"/>
                  </a:lnTo>
                  <a:cubicBezTo>
                    <a:pt x="449" y="0"/>
                    <a:pt x="1" y="448"/>
                    <a:pt x="1" y="1001"/>
                  </a:cubicBezTo>
                  <a:lnTo>
                    <a:pt x="1" y="1001"/>
                  </a:lnTo>
                  <a:cubicBezTo>
                    <a:pt x="1" y="1001"/>
                    <a:pt x="0" y="1012"/>
                    <a:pt x="1" y="1033"/>
                  </a:cubicBezTo>
                  <a:lnTo>
                    <a:pt x="1" y="1033"/>
                  </a:lnTo>
                  <a:cubicBezTo>
                    <a:pt x="7" y="1206"/>
                    <a:pt x="57" y="1368"/>
                    <a:pt x="139" y="1508"/>
                  </a:cubicBezTo>
                  <a:lnTo>
                    <a:pt x="139" y="1508"/>
                  </a:lnTo>
                  <a:cubicBezTo>
                    <a:pt x="268" y="1764"/>
                    <a:pt x="518" y="2070"/>
                    <a:pt x="1000" y="2319"/>
                  </a:cubicBezTo>
                  <a:lnTo>
                    <a:pt x="1000" y="2319"/>
                  </a:lnTo>
                  <a:cubicBezTo>
                    <a:pt x="1474" y="2075"/>
                    <a:pt x="1723" y="1775"/>
                    <a:pt x="1855" y="1523"/>
                  </a:cubicBezTo>
                  <a:lnTo>
                    <a:pt x="1855" y="1523"/>
                  </a:lnTo>
                  <a:cubicBezTo>
                    <a:pt x="1948" y="1370"/>
                    <a:pt x="2002" y="1192"/>
                    <a:pt x="2002" y="1001"/>
                  </a:cubicBezTo>
                </a:path>
              </a:pathLst>
            </a:custGeom>
            <a:solidFill>
              <a:srgbClr val="145798"/>
            </a:solidFill>
            <a:ln>
              <a:noFill/>
            </a:ln>
            <a:effectLst/>
          </p:spPr>
          <p:txBody>
            <a:bodyPr wrap="none" anchor="ctr"/>
            <a:lstStyle/>
            <a:p>
              <a:endParaRPr lang="en-US" sz="3265">
                <a:latin typeface="Gilroy Medium" panose="00000600000000000000" pitchFamily="50" charset="0"/>
              </a:endParaRPr>
            </a:p>
          </p:txBody>
        </p:sp>
        <p:sp>
          <p:nvSpPr>
            <p:cNvPr id="24" name="TextBox 23">
              <a:extLst>
                <a:ext uri="{FF2B5EF4-FFF2-40B4-BE49-F238E27FC236}">
                  <a16:creationId xmlns:a16="http://schemas.microsoft.com/office/drawing/2014/main" id="{4AA6D690-C698-DD52-8CBB-FD5EBA199E0F}"/>
                </a:ext>
              </a:extLst>
            </p:cNvPr>
            <p:cNvSpPr txBox="1"/>
            <p:nvPr userDrawn="1"/>
          </p:nvSpPr>
          <p:spPr>
            <a:xfrm>
              <a:off x="6277141" y="1555578"/>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01</a:t>
              </a:r>
            </a:p>
          </p:txBody>
        </p:sp>
        <p:sp>
          <p:nvSpPr>
            <p:cNvPr id="29" name="TextBox 28">
              <a:extLst>
                <a:ext uri="{FF2B5EF4-FFF2-40B4-BE49-F238E27FC236}">
                  <a16:creationId xmlns:a16="http://schemas.microsoft.com/office/drawing/2014/main" id="{8E202177-A0A3-7D88-8201-9D04CDA383E0}"/>
                </a:ext>
              </a:extLst>
            </p:cNvPr>
            <p:cNvSpPr txBox="1"/>
            <p:nvPr userDrawn="1"/>
          </p:nvSpPr>
          <p:spPr>
            <a:xfrm>
              <a:off x="7895535" y="227466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02</a:t>
              </a:r>
            </a:p>
          </p:txBody>
        </p:sp>
        <p:sp>
          <p:nvSpPr>
            <p:cNvPr id="30" name="TextBox 29">
              <a:extLst>
                <a:ext uri="{FF2B5EF4-FFF2-40B4-BE49-F238E27FC236}">
                  <a16:creationId xmlns:a16="http://schemas.microsoft.com/office/drawing/2014/main" id="{D93F20E4-154D-645A-EF04-5ADF189D49A7}"/>
                </a:ext>
              </a:extLst>
            </p:cNvPr>
            <p:cNvSpPr txBox="1"/>
            <p:nvPr userDrawn="1"/>
          </p:nvSpPr>
          <p:spPr>
            <a:xfrm>
              <a:off x="9167393" y="3749393"/>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03</a:t>
              </a:r>
            </a:p>
          </p:txBody>
        </p:sp>
        <p:sp>
          <p:nvSpPr>
            <p:cNvPr id="31" name="TextBox 30">
              <a:extLst>
                <a:ext uri="{FF2B5EF4-FFF2-40B4-BE49-F238E27FC236}">
                  <a16:creationId xmlns:a16="http://schemas.microsoft.com/office/drawing/2014/main" id="{E9D6A3AC-2EE6-716B-45E4-57056D14E360}"/>
                </a:ext>
              </a:extLst>
            </p:cNvPr>
            <p:cNvSpPr txBox="1"/>
            <p:nvPr userDrawn="1"/>
          </p:nvSpPr>
          <p:spPr>
            <a:xfrm>
              <a:off x="10964759" y="4232831"/>
              <a:ext cx="769339" cy="434988"/>
            </a:xfrm>
            <a:prstGeom prst="rect">
              <a:avLst/>
            </a:prstGeom>
            <a:noFill/>
          </p:spPr>
          <p:txBody>
            <a:bodyPr wrap="none" rtlCol="0" anchor="ctr">
              <a:noAutofit/>
            </a:bodyPr>
            <a:lstStyle/>
            <a:p>
              <a:pPr algn="ctr">
                <a:lnSpc>
                  <a:spcPts val="4440"/>
                </a:lnSpc>
              </a:pPr>
              <a:r>
                <a:rPr lang="en-US" sz="4800" b="0" spc="-15">
                  <a:solidFill>
                    <a:schemeClr val="bg1"/>
                  </a:solidFill>
                  <a:latin typeface="+mj-lt"/>
                </a:rPr>
                <a:t>04</a:t>
              </a:r>
            </a:p>
          </p:txBody>
        </p:sp>
      </p:grpSp>
    </p:spTree>
    <p:extLst>
      <p:ext uri="{BB962C8B-B14F-4D97-AF65-F5344CB8AC3E}">
        <p14:creationId xmlns:p14="http://schemas.microsoft.com/office/powerpoint/2010/main" val="1364677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ek Schedu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Rectangle: Rounded Corners 2">
            <a:extLst>
              <a:ext uri="{FF2B5EF4-FFF2-40B4-BE49-F238E27FC236}">
                <a16:creationId xmlns:a16="http://schemas.microsoft.com/office/drawing/2014/main" id="{C1366CA1-4CC7-BF24-ABE7-AEE5361EF3CA}"/>
              </a:ext>
            </a:extLst>
          </p:cNvPr>
          <p:cNvSpPr/>
          <p:nvPr userDrawn="1"/>
        </p:nvSpPr>
        <p:spPr>
          <a:xfrm>
            <a:off x="304799" y="1219200"/>
            <a:ext cx="2667001" cy="2305050"/>
          </a:xfrm>
          <a:prstGeom prst="roundRect">
            <a:avLst>
              <a:gd name="adj" fmla="val 6750"/>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Rectangle: Rounded Corners 3">
            <a:extLst>
              <a:ext uri="{FF2B5EF4-FFF2-40B4-BE49-F238E27FC236}">
                <a16:creationId xmlns:a16="http://schemas.microsoft.com/office/drawing/2014/main" id="{59882350-35F7-F137-A300-3154BB5E34FA}"/>
              </a:ext>
            </a:extLst>
          </p:cNvPr>
          <p:cNvSpPr/>
          <p:nvPr userDrawn="1"/>
        </p:nvSpPr>
        <p:spPr>
          <a:xfrm>
            <a:off x="3276599" y="1219200"/>
            <a:ext cx="2667001" cy="2305050"/>
          </a:xfrm>
          <a:prstGeom prst="roundRect">
            <a:avLst>
              <a:gd name="adj" fmla="val 6750"/>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Rectangle: Rounded Corners 4">
            <a:extLst>
              <a:ext uri="{FF2B5EF4-FFF2-40B4-BE49-F238E27FC236}">
                <a16:creationId xmlns:a16="http://schemas.microsoft.com/office/drawing/2014/main" id="{830C34CE-E743-C5CE-0566-A6348A458DCB}"/>
              </a:ext>
            </a:extLst>
          </p:cNvPr>
          <p:cNvSpPr/>
          <p:nvPr userDrawn="1"/>
        </p:nvSpPr>
        <p:spPr>
          <a:xfrm>
            <a:off x="6248399" y="1219200"/>
            <a:ext cx="2667001" cy="2305050"/>
          </a:xfrm>
          <a:prstGeom prst="roundRect">
            <a:avLst>
              <a:gd name="adj" fmla="val 6750"/>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Rectangle: Rounded Corners 7">
            <a:extLst>
              <a:ext uri="{FF2B5EF4-FFF2-40B4-BE49-F238E27FC236}">
                <a16:creationId xmlns:a16="http://schemas.microsoft.com/office/drawing/2014/main" id="{CA8D99EF-EB86-548C-11F3-0BEFFAB42FFD}"/>
              </a:ext>
            </a:extLst>
          </p:cNvPr>
          <p:cNvSpPr/>
          <p:nvPr userDrawn="1"/>
        </p:nvSpPr>
        <p:spPr>
          <a:xfrm>
            <a:off x="9207753" y="1219200"/>
            <a:ext cx="2667001" cy="2305050"/>
          </a:xfrm>
          <a:prstGeom prst="roundRect">
            <a:avLst>
              <a:gd name="adj" fmla="val 6750"/>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Rectangle: Rounded Corners 8">
            <a:extLst>
              <a:ext uri="{FF2B5EF4-FFF2-40B4-BE49-F238E27FC236}">
                <a16:creationId xmlns:a16="http://schemas.microsoft.com/office/drawing/2014/main" id="{15F3872A-5020-9E81-994E-3B78940FFA84}"/>
              </a:ext>
            </a:extLst>
          </p:cNvPr>
          <p:cNvSpPr/>
          <p:nvPr userDrawn="1"/>
        </p:nvSpPr>
        <p:spPr>
          <a:xfrm>
            <a:off x="1790698" y="3842673"/>
            <a:ext cx="2667001" cy="2305050"/>
          </a:xfrm>
          <a:prstGeom prst="roundRect">
            <a:avLst>
              <a:gd name="adj" fmla="val 6750"/>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latin typeface="+mn-lt"/>
            </a:endParaRPr>
          </a:p>
        </p:txBody>
      </p:sp>
      <p:sp>
        <p:nvSpPr>
          <p:cNvPr id="10" name="Rectangle: Rounded Corners 9">
            <a:extLst>
              <a:ext uri="{FF2B5EF4-FFF2-40B4-BE49-F238E27FC236}">
                <a16:creationId xmlns:a16="http://schemas.microsoft.com/office/drawing/2014/main" id="{5CD08363-7BDE-1994-9A0F-8B8835C9D39B}"/>
              </a:ext>
            </a:extLst>
          </p:cNvPr>
          <p:cNvSpPr/>
          <p:nvPr userDrawn="1"/>
        </p:nvSpPr>
        <p:spPr>
          <a:xfrm>
            <a:off x="4762496" y="3828105"/>
            <a:ext cx="2667001" cy="2305050"/>
          </a:xfrm>
          <a:prstGeom prst="roundRect">
            <a:avLst>
              <a:gd name="adj" fmla="val 6750"/>
            </a:avLst>
          </a:prstGeom>
          <a:solidFill>
            <a:srgbClr val="1457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FD8DE32D-DAC0-28AA-F629-6530651BAC1C}"/>
              </a:ext>
            </a:extLst>
          </p:cNvPr>
          <p:cNvSpPr/>
          <p:nvPr userDrawn="1"/>
        </p:nvSpPr>
        <p:spPr>
          <a:xfrm>
            <a:off x="7734298" y="3842673"/>
            <a:ext cx="2667001" cy="2305050"/>
          </a:xfrm>
          <a:prstGeom prst="roundRect">
            <a:avLst>
              <a:gd name="adj" fmla="val 6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Text Placeholder 12">
            <a:extLst>
              <a:ext uri="{FF2B5EF4-FFF2-40B4-BE49-F238E27FC236}">
                <a16:creationId xmlns:a16="http://schemas.microsoft.com/office/drawing/2014/main" id="{3E0FB13C-B3D3-CC89-8B22-4D3DC55EDDA1}"/>
              </a:ext>
            </a:extLst>
          </p:cNvPr>
          <p:cNvSpPr>
            <a:spLocks noGrp="1"/>
          </p:cNvSpPr>
          <p:nvPr>
            <p:ph type="body" sz="quarter" idx="30"/>
          </p:nvPr>
        </p:nvSpPr>
        <p:spPr>
          <a:xfrm>
            <a:off x="457336"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935823ED-48FE-341A-AB02-4ADE49610B9D}"/>
              </a:ext>
            </a:extLst>
          </p:cNvPr>
          <p:cNvSpPr>
            <a:spLocks noGrp="1"/>
          </p:cNvSpPr>
          <p:nvPr>
            <p:ph type="body" sz="quarter" idx="31"/>
          </p:nvPr>
        </p:nvSpPr>
        <p:spPr>
          <a:xfrm>
            <a:off x="457336"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4" name="Text Placeholder 12">
            <a:extLst>
              <a:ext uri="{FF2B5EF4-FFF2-40B4-BE49-F238E27FC236}">
                <a16:creationId xmlns:a16="http://schemas.microsoft.com/office/drawing/2014/main" id="{8B28C6E4-D43D-4AAD-AA6C-BD9885E32FD7}"/>
              </a:ext>
            </a:extLst>
          </p:cNvPr>
          <p:cNvSpPr>
            <a:spLocks noGrp="1"/>
          </p:cNvSpPr>
          <p:nvPr>
            <p:ph type="body" sz="quarter" idx="32"/>
          </p:nvPr>
        </p:nvSpPr>
        <p:spPr>
          <a:xfrm>
            <a:off x="3431764"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ABF7D7BD-778A-4E3E-D4B4-013993C4A836}"/>
              </a:ext>
            </a:extLst>
          </p:cNvPr>
          <p:cNvSpPr>
            <a:spLocks noGrp="1"/>
          </p:cNvSpPr>
          <p:nvPr>
            <p:ph type="body" sz="quarter" idx="33"/>
          </p:nvPr>
        </p:nvSpPr>
        <p:spPr>
          <a:xfrm>
            <a:off x="3431764"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16" name="Text Placeholder 12">
            <a:extLst>
              <a:ext uri="{FF2B5EF4-FFF2-40B4-BE49-F238E27FC236}">
                <a16:creationId xmlns:a16="http://schemas.microsoft.com/office/drawing/2014/main" id="{25BA7AF2-63E2-9747-5CF2-6EE0AFC33342}"/>
              </a:ext>
            </a:extLst>
          </p:cNvPr>
          <p:cNvSpPr>
            <a:spLocks noGrp="1"/>
          </p:cNvSpPr>
          <p:nvPr>
            <p:ph type="body" sz="quarter" idx="34"/>
          </p:nvPr>
        </p:nvSpPr>
        <p:spPr>
          <a:xfrm>
            <a:off x="6395681"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2E02903-004F-C3F0-21E5-8C7F3FC5BC13}"/>
              </a:ext>
            </a:extLst>
          </p:cNvPr>
          <p:cNvSpPr>
            <a:spLocks noGrp="1"/>
          </p:cNvSpPr>
          <p:nvPr>
            <p:ph type="body" sz="quarter" idx="35"/>
          </p:nvPr>
        </p:nvSpPr>
        <p:spPr>
          <a:xfrm>
            <a:off x="6395681"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0" name="Text Placeholder 12">
            <a:extLst>
              <a:ext uri="{FF2B5EF4-FFF2-40B4-BE49-F238E27FC236}">
                <a16:creationId xmlns:a16="http://schemas.microsoft.com/office/drawing/2014/main" id="{B316079D-17AC-A4EE-5AF4-ABD7EE1435BD}"/>
              </a:ext>
            </a:extLst>
          </p:cNvPr>
          <p:cNvSpPr>
            <a:spLocks noGrp="1"/>
          </p:cNvSpPr>
          <p:nvPr>
            <p:ph type="body" sz="quarter" idx="36"/>
          </p:nvPr>
        </p:nvSpPr>
        <p:spPr>
          <a:xfrm>
            <a:off x="9372738" y="1857213"/>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0A73F0F4-6102-FBB6-F8BD-E76801D5BE40}"/>
              </a:ext>
            </a:extLst>
          </p:cNvPr>
          <p:cNvSpPr>
            <a:spLocks noGrp="1"/>
          </p:cNvSpPr>
          <p:nvPr>
            <p:ph type="body" sz="quarter" idx="37"/>
          </p:nvPr>
        </p:nvSpPr>
        <p:spPr>
          <a:xfrm>
            <a:off x="9372738" y="1361912"/>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2" name="Text Placeholder 12">
            <a:extLst>
              <a:ext uri="{FF2B5EF4-FFF2-40B4-BE49-F238E27FC236}">
                <a16:creationId xmlns:a16="http://schemas.microsoft.com/office/drawing/2014/main" id="{428CBEB1-C473-BA68-682F-E25666C73B2C}"/>
              </a:ext>
            </a:extLst>
          </p:cNvPr>
          <p:cNvSpPr>
            <a:spLocks noGrp="1"/>
          </p:cNvSpPr>
          <p:nvPr>
            <p:ph type="body" sz="quarter" idx="38"/>
          </p:nvPr>
        </p:nvSpPr>
        <p:spPr>
          <a:xfrm>
            <a:off x="1950075"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2">
            <a:extLst>
              <a:ext uri="{FF2B5EF4-FFF2-40B4-BE49-F238E27FC236}">
                <a16:creationId xmlns:a16="http://schemas.microsoft.com/office/drawing/2014/main" id="{C9E0F917-776A-5630-408D-AE7592789950}"/>
              </a:ext>
            </a:extLst>
          </p:cNvPr>
          <p:cNvSpPr>
            <a:spLocks noGrp="1"/>
          </p:cNvSpPr>
          <p:nvPr>
            <p:ph type="body" sz="quarter" idx="39"/>
          </p:nvPr>
        </p:nvSpPr>
        <p:spPr>
          <a:xfrm>
            <a:off x="1950075"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6" name="Text Placeholder 12">
            <a:extLst>
              <a:ext uri="{FF2B5EF4-FFF2-40B4-BE49-F238E27FC236}">
                <a16:creationId xmlns:a16="http://schemas.microsoft.com/office/drawing/2014/main" id="{61C6F05D-EDC3-09AE-0D3B-824642A38F7A}"/>
              </a:ext>
            </a:extLst>
          </p:cNvPr>
          <p:cNvSpPr>
            <a:spLocks noGrp="1"/>
          </p:cNvSpPr>
          <p:nvPr>
            <p:ph type="body" sz="quarter" idx="40"/>
          </p:nvPr>
        </p:nvSpPr>
        <p:spPr>
          <a:xfrm>
            <a:off x="4915037"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12">
            <a:extLst>
              <a:ext uri="{FF2B5EF4-FFF2-40B4-BE49-F238E27FC236}">
                <a16:creationId xmlns:a16="http://schemas.microsoft.com/office/drawing/2014/main" id="{0B2FA8DC-9809-2D57-EDF3-4E92723CBC12}"/>
              </a:ext>
            </a:extLst>
          </p:cNvPr>
          <p:cNvSpPr>
            <a:spLocks noGrp="1"/>
          </p:cNvSpPr>
          <p:nvPr>
            <p:ph type="body" sz="quarter" idx="41"/>
          </p:nvPr>
        </p:nvSpPr>
        <p:spPr>
          <a:xfrm>
            <a:off x="4915037"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
        <p:nvSpPr>
          <p:cNvPr id="28" name="Text Placeholder 12">
            <a:extLst>
              <a:ext uri="{FF2B5EF4-FFF2-40B4-BE49-F238E27FC236}">
                <a16:creationId xmlns:a16="http://schemas.microsoft.com/office/drawing/2014/main" id="{1BE6E11F-D789-FD72-BCD1-6D4D6CDEB73B}"/>
              </a:ext>
            </a:extLst>
          </p:cNvPr>
          <p:cNvSpPr>
            <a:spLocks noGrp="1"/>
          </p:cNvSpPr>
          <p:nvPr>
            <p:ph type="body" sz="quarter" idx="42"/>
          </p:nvPr>
        </p:nvSpPr>
        <p:spPr>
          <a:xfrm>
            <a:off x="7879999" y="4451789"/>
            <a:ext cx="2361926" cy="1571788"/>
          </a:xfrm>
        </p:spPr>
        <p:txBody>
          <a:bodyPr/>
          <a:lstStyle>
            <a:lvl1pPr>
              <a:defRPr sz="1400">
                <a:solidFill>
                  <a:schemeClr val="bg1"/>
                </a:solidFill>
                <a:latin typeface="+mn-lt"/>
              </a:defRPr>
            </a:lvl1pPr>
            <a:lvl2pPr>
              <a:buClr>
                <a:schemeClr val="bg1"/>
              </a:buClr>
              <a:defRPr sz="1200">
                <a:solidFill>
                  <a:schemeClr val="bg1"/>
                </a:solidFill>
                <a:latin typeface="+mn-lt"/>
              </a:defRPr>
            </a:lvl2pPr>
            <a:lvl3pPr>
              <a:defRPr sz="1100">
                <a:solidFill>
                  <a:schemeClr val="bg1"/>
                </a:solidFill>
                <a:latin typeface="+mn-lt"/>
              </a:defRPr>
            </a:lvl3pPr>
            <a:lvl4pPr>
              <a:defRPr sz="1050">
                <a:solidFill>
                  <a:schemeClr val="bg1"/>
                </a:solidFill>
                <a:latin typeface="+mn-lt"/>
              </a:defRPr>
            </a:lvl4pPr>
            <a:lvl5pPr>
              <a:buClr>
                <a:schemeClr val="bg1"/>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1E8815AD-159B-3574-EEB3-46C589435006}"/>
              </a:ext>
            </a:extLst>
          </p:cNvPr>
          <p:cNvSpPr>
            <a:spLocks noGrp="1"/>
          </p:cNvSpPr>
          <p:nvPr>
            <p:ph type="body" sz="quarter" idx="43"/>
          </p:nvPr>
        </p:nvSpPr>
        <p:spPr>
          <a:xfrm>
            <a:off x="7879999" y="3956488"/>
            <a:ext cx="2361926" cy="495300"/>
          </a:xfrm>
        </p:spPr>
        <p:txBody>
          <a:bodyPr/>
          <a:lstStyle>
            <a:lvl1pPr algn="ctr">
              <a:defRPr sz="2800" b="0">
                <a:solidFill>
                  <a:schemeClr val="bg1"/>
                </a:solidFill>
                <a:latin typeface="+mj-lt"/>
              </a:defRPr>
            </a:lvl1pPr>
            <a:lvl2pPr>
              <a:buClr>
                <a:schemeClr val="bg1"/>
              </a:buClr>
              <a:defRPr sz="1200">
                <a:solidFill>
                  <a:schemeClr val="bg1"/>
                </a:solidFill>
              </a:defRPr>
            </a:lvl2pPr>
            <a:lvl3pPr>
              <a:defRPr sz="1100">
                <a:solidFill>
                  <a:schemeClr val="bg1"/>
                </a:solidFill>
              </a:defRPr>
            </a:lvl3pPr>
            <a:lvl4pPr>
              <a:defRPr sz="1050">
                <a:solidFill>
                  <a:schemeClr val="bg1"/>
                </a:solidFill>
              </a:defRPr>
            </a:lvl4pPr>
            <a:lvl5pPr>
              <a:buClr>
                <a:schemeClr val="bg1"/>
              </a:buClr>
              <a:defRPr sz="10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264992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Photo/Cop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6"/>
            <a:ext cx="3634250" cy="364180"/>
          </a:xfrm>
        </p:spPr>
        <p:txBody>
          <a:bodyPr/>
          <a:lstStyle>
            <a:lvl1pPr>
              <a:defRPr>
                <a:latin typeface="+mn-lt"/>
              </a:defRPr>
            </a:lvl1pPr>
          </a:lstStyle>
          <a:p>
            <a:endParaRPr lang="en-US"/>
          </a:p>
        </p:txBody>
      </p:sp>
      <p:sp>
        <p:nvSpPr>
          <p:cNvPr id="5" name="Picture Placeholder 4">
            <a:extLst>
              <a:ext uri="{FF2B5EF4-FFF2-40B4-BE49-F238E27FC236}">
                <a16:creationId xmlns:a16="http://schemas.microsoft.com/office/drawing/2014/main" id="{24247FAE-F3BC-A7B3-E9DB-100FEF39B32A}"/>
              </a:ext>
            </a:extLst>
          </p:cNvPr>
          <p:cNvSpPr>
            <a:spLocks noGrp="1"/>
          </p:cNvSpPr>
          <p:nvPr>
            <p:ph type="pic" sz="quarter" idx="13"/>
          </p:nvPr>
        </p:nvSpPr>
        <p:spPr>
          <a:xfrm>
            <a:off x="4888117" y="0"/>
            <a:ext cx="7303883" cy="6858000"/>
          </a:xfrm>
        </p:spPr>
        <p:txBody>
          <a:bodyPr/>
          <a:lstStyle>
            <a:lvl1pPr>
              <a:defRPr>
                <a:latin typeface="+mn-lt"/>
              </a:defRPr>
            </a:lvl1pPr>
          </a:lstStyle>
          <a:p>
            <a:r>
              <a:rPr lang="en-US"/>
              <a:t>Click icon to add picture</a:t>
            </a:r>
          </a:p>
        </p:txBody>
      </p:sp>
      <p:sp>
        <p:nvSpPr>
          <p:cNvPr id="8" name="Text Placeholder 20">
            <a:extLst>
              <a:ext uri="{FF2B5EF4-FFF2-40B4-BE49-F238E27FC236}">
                <a16:creationId xmlns:a16="http://schemas.microsoft.com/office/drawing/2014/main" id="{FA5B9A31-47DC-482D-ABBA-D2E3E87CF535}"/>
              </a:ext>
            </a:extLst>
          </p:cNvPr>
          <p:cNvSpPr>
            <a:spLocks noGrp="1"/>
          </p:cNvSpPr>
          <p:nvPr>
            <p:ph type="body" sz="quarter" idx="14"/>
          </p:nvPr>
        </p:nvSpPr>
        <p:spPr>
          <a:xfrm>
            <a:off x="1027800" y="7248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9" name="Text Placeholder 20">
            <a:extLst>
              <a:ext uri="{FF2B5EF4-FFF2-40B4-BE49-F238E27FC236}">
                <a16:creationId xmlns:a16="http://schemas.microsoft.com/office/drawing/2014/main" id="{3C471A95-A226-5D96-1264-63E47463E2E9}"/>
              </a:ext>
            </a:extLst>
          </p:cNvPr>
          <p:cNvSpPr>
            <a:spLocks noGrp="1"/>
          </p:cNvSpPr>
          <p:nvPr>
            <p:ph type="body" sz="quarter" idx="15"/>
          </p:nvPr>
        </p:nvSpPr>
        <p:spPr>
          <a:xfrm>
            <a:off x="1027800" y="2106461"/>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0" name="Text Placeholder 20">
            <a:extLst>
              <a:ext uri="{FF2B5EF4-FFF2-40B4-BE49-F238E27FC236}">
                <a16:creationId xmlns:a16="http://schemas.microsoft.com/office/drawing/2014/main" id="{1A2D0DDB-D0DD-0619-593D-81C91863F704}"/>
              </a:ext>
            </a:extLst>
          </p:cNvPr>
          <p:cNvSpPr>
            <a:spLocks noGrp="1"/>
          </p:cNvSpPr>
          <p:nvPr>
            <p:ph type="body" sz="quarter" idx="16"/>
          </p:nvPr>
        </p:nvSpPr>
        <p:spPr>
          <a:xfrm>
            <a:off x="1027800" y="3482344"/>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1" name="Text Placeholder 20">
            <a:extLst>
              <a:ext uri="{FF2B5EF4-FFF2-40B4-BE49-F238E27FC236}">
                <a16:creationId xmlns:a16="http://schemas.microsoft.com/office/drawing/2014/main" id="{DB128B8D-4433-B2D3-8692-380FB8447E7E}"/>
              </a:ext>
            </a:extLst>
          </p:cNvPr>
          <p:cNvSpPr>
            <a:spLocks noGrp="1"/>
          </p:cNvSpPr>
          <p:nvPr>
            <p:ph type="body" sz="quarter" idx="17"/>
          </p:nvPr>
        </p:nvSpPr>
        <p:spPr>
          <a:xfrm>
            <a:off x="1027800" y="4806292"/>
            <a:ext cx="302985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2" name="Text Placeholder 20">
            <a:extLst>
              <a:ext uri="{FF2B5EF4-FFF2-40B4-BE49-F238E27FC236}">
                <a16:creationId xmlns:a16="http://schemas.microsoft.com/office/drawing/2014/main" id="{D07E4918-859A-C015-91FC-7468161E3DF9}"/>
              </a:ext>
            </a:extLst>
          </p:cNvPr>
          <p:cNvSpPr>
            <a:spLocks noGrp="1"/>
          </p:cNvSpPr>
          <p:nvPr>
            <p:ph type="body" sz="quarter" idx="18"/>
          </p:nvPr>
        </p:nvSpPr>
        <p:spPr>
          <a:xfrm>
            <a:off x="304800" y="7248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3" name="Text Placeholder 20">
            <a:extLst>
              <a:ext uri="{FF2B5EF4-FFF2-40B4-BE49-F238E27FC236}">
                <a16:creationId xmlns:a16="http://schemas.microsoft.com/office/drawing/2014/main" id="{958279B1-5F88-9920-6B86-FF48038CE11C}"/>
              </a:ext>
            </a:extLst>
          </p:cNvPr>
          <p:cNvSpPr>
            <a:spLocks noGrp="1"/>
          </p:cNvSpPr>
          <p:nvPr>
            <p:ph type="body" sz="quarter" idx="19"/>
          </p:nvPr>
        </p:nvSpPr>
        <p:spPr>
          <a:xfrm>
            <a:off x="304800" y="2106461"/>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4" name="Text Placeholder 20">
            <a:extLst>
              <a:ext uri="{FF2B5EF4-FFF2-40B4-BE49-F238E27FC236}">
                <a16:creationId xmlns:a16="http://schemas.microsoft.com/office/drawing/2014/main" id="{0E99209E-3FB0-B917-35E1-04FED0526B43}"/>
              </a:ext>
            </a:extLst>
          </p:cNvPr>
          <p:cNvSpPr>
            <a:spLocks noGrp="1"/>
          </p:cNvSpPr>
          <p:nvPr>
            <p:ph type="body" sz="quarter" idx="20"/>
          </p:nvPr>
        </p:nvSpPr>
        <p:spPr>
          <a:xfrm>
            <a:off x="304800" y="3482344"/>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
        <p:nvSpPr>
          <p:cNvPr id="15" name="Text Placeholder 20">
            <a:extLst>
              <a:ext uri="{FF2B5EF4-FFF2-40B4-BE49-F238E27FC236}">
                <a16:creationId xmlns:a16="http://schemas.microsoft.com/office/drawing/2014/main" id="{02189042-D8A9-0154-C2F2-0B0CED24A634}"/>
              </a:ext>
            </a:extLst>
          </p:cNvPr>
          <p:cNvSpPr>
            <a:spLocks noGrp="1"/>
          </p:cNvSpPr>
          <p:nvPr>
            <p:ph type="body" sz="quarter" idx="21"/>
          </p:nvPr>
        </p:nvSpPr>
        <p:spPr>
          <a:xfrm>
            <a:off x="304800" y="4806292"/>
            <a:ext cx="723000" cy="962684"/>
          </a:xfrm>
        </p:spPr>
        <p:txBody>
          <a:bodyPr anchor="t" anchorCtr="0"/>
          <a:lstStyle>
            <a:lvl1pPr>
              <a:spcBef>
                <a:spcPts val="300"/>
              </a:spcBef>
              <a:defRPr sz="3600" b="0">
                <a:solidFill>
                  <a:schemeClr val="tx2"/>
                </a:solidFill>
                <a:latin typeface="+mj-lt"/>
              </a:defRPr>
            </a:lvl1pPr>
            <a:lvl2pPr marL="0" indent="0">
              <a:spcBef>
                <a:spcPts val="300"/>
              </a:spcBef>
              <a:buNone/>
              <a:defRPr b="0">
                <a:solidFill>
                  <a:schemeClr val="tx2"/>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38685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or Chart">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6" y="5768975"/>
            <a:ext cx="5900605"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3624408"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3624408"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grpSp>
        <p:nvGrpSpPr>
          <p:cNvPr id="73" name="Group 72">
            <a:extLst>
              <a:ext uri="{FF2B5EF4-FFF2-40B4-BE49-F238E27FC236}">
                <a16:creationId xmlns:a16="http://schemas.microsoft.com/office/drawing/2014/main" id="{F5C1F92D-6FE9-8836-F453-891297070CFB}"/>
              </a:ext>
            </a:extLst>
          </p:cNvPr>
          <p:cNvGrpSpPr/>
          <p:nvPr userDrawn="1"/>
        </p:nvGrpSpPr>
        <p:grpSpPr>
          <a:xfrm>
            <a:off x="6074697" y="1219200"/>
            <a:ext cx="5782355" cy="4373770"/>
            <a:chOff x="1549047" y="1642531"/>
            <a:chExt cx="5782355" cy="4373770"/>
          </a:xfrm>
        </p:grpSpPr>
        <p:sp>
          <p:nvSpPr>
            <p:cNvPr id="28" name="Rectangle: Rounded Corners 27">
              <a:extLst>
                <a:ext uri="{FF2B5EF4-FFF2-40B4-BE49-F238E27FC236}">
                  <a16:creationId xmlns:a16="http://schemas.microsoft.com/office/drawing/2014/main" id="{7317D88F-96E7-4AD7-BD83-7A22337F8FFC}"/>
                </a:ext>
              </a:extLst>
            </p:cNvPr>
            <p:cNvSpPr/>
            <p:nvPr/>
          </p:nvSpPr>
          <p:spPr>
            <a:xfrm>
              <a:off x="1679751" y="1775876"/>
              <a:ext cx="5511450" cy="4098849"/>
            </a:xfrm>
            <a:prstGeom prst="roundRect">
              <a:avLst>
                <a:gd name="adj" fmla="val 3589"/>
              </a:avLst>
            </a:prstGeom>
            <a:solidFill>
              <a:srgbClr val="EC9F0B"/>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0" name="Straight Connector 29">
              <a:extLst>
                <a:ext uri="{FF2B5EF4-FFF2-40B4-BE49-F238E27FC236}">
                  <a16:creationId xmlns:a16="http://schemas.microsoft.com/office/drawing/2014/main" id="{145318AE-6408-4053-8034-1E9D1CAEE9FD}"/>
                </a:ext>
              </a:extLst>
            </p:cNvPr>
            <p:cNvSpPr/>
            <p:nvPr/>
          </p:nvSpPr>
          <p:spPr>
            <a:xfrm>
              <a:off x="4465935" y="1712631"/>
              <a:ext cx="0" cy="4208827"/>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3" name="Straight Connector 32">
              <a:extLst>
                <a:ext uri="{FF2B5EF4-FFF2-40B4-BE49-F238E27FC236}">
                  <a16:creationId xmlns:a16="http://schemas.microsoft.com/office/drawing/2014/main" id="{00A0533C-44E6-4F69-86FF-781C7ABC43CF}"/>
                </a:ext>
              </a:extLst>
            </p:cNvPr>
            <p:cNvSpPr/>
            <p:nvPr/>
          </p:nvSpPr>
          <p:spPr>
            <a:xfrm flipH="1">
              <a:off x="1619147" y="3825301"/>
              <a:ext cx="5572054" cy="0"/>
            </a:xfrm>
            <a:prstGeom prst="line">
              <a:avLst/>
            </a:prstGeom>
            <a:noFill/>
            <a:ln w="19050" cap="flat">
              <a:solidFill>
                <a:schemeClr val="accent5"/>
              </a:solidFill>
              <a:prstDash val="solid"/>
              <a:round/>
            </a:ln>
          </p:spPr>
          <p:txBody>
            <a:bodyPr vert="horz" wrap="none" lIns="900" tIns="900" rIns="900" bIns="900" anchor="ctr" anchorCtr="1" compatLnSpc="0"/>
            <a:lstStyle/>
            <a:p>
              <a:pPr hangingPunct="0"/>
              <a:endParaRPr lang="en-US" sz="900">
                <a:latin typeface="+mn-lt"/>
                <a:ea typeface="Microsoft YaHei" pitchFamily="2"/>
                <a:cs typeface="Lucida Sans" pitchFamily="2"/>
              </a:endParaRPr>
            </a:p>
          </p:txBody>
        </p:sp>
        <p:sp>
          <p:nvSpPr>
            <p:cNvPr id="35" name="Freeform: Shape 34">
              <a:extLst>
                <a:ext uri="{FF2B5EF4-FFF2-40B4-BE49-F238E27FC236}">
                  <a16:creationId xmlns:a16="http://schemas.microsoft.com/office/drawing/2014/main" id="{A1C9B0DB-F070-4AA7-B572-F133C208612B}"/>
                </a:ext>
              </a:extLst>
            </p:cNvPr>
            <p:cNvSpPr/>
            <p:nvPr/>
          </p:nvSpPr>
          <p:spPr>
            <a:xfrm>
              <a:off x="4384305" y="1642531"/>
              <a:ext cx="162633" cy="140201"/>
            </a:xfrm>
            <a:custGeom>
              <a:avLst/>
              <a:gdLst/>
              <a:ahLst/>
              <a:cxnLst>
                <a:cxn ang="3cd4">
                  <a:pos x="hc" y="t"/>
                </a:cxn>
                <a:cxn ang="cd2">
                  <a:pos x="l" y="vc"/>
                </a:cxn>
                <a:cxn ang="cd4">
                  <a:pos x="hc" y="b"/>
                </a:cxn>
                <a:cxn ang="0">
                  <a:pos x="r" y="vc"/>
                </a:cxn>
              </a:cxnLst>
              <a:rect l="l" t="t" r="r" b="b"/>
              <a:pathLst>
                <a:path w="262" h="226">
                  <a:moveTo>
                    <a:pt x="131" y="0"/>
                  </a:moveTo>
                  <a:lnTo>
                    <a:pt x="0" y="226"/>
                  </a:lnTo>
                  <a:lnTo>
                    <a:pt x="262" y="226"/>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6" name="Freeform: Shape 35">
              <a:extLst>
                <a:ext uri="{FF2B5EF4-FFF2-40B4-BE49-F238E27FC236}">
                  <a16:creationId xmlns:a16="http://schemas.microsoft.com/office/drawing/2014/main" id="{567529EF-0A17-43D4-A9BD-2D0E4264C893}"/>
                </a:ext>
              </a:extLst>
            </p:cNvPr>
            <p:cNvSpPr/>
            <p:nvPr/>
          </p:nvSpPr>
          <p:spPr>
            <a:xfrm>
              <a:off x="7191201" y="3744296"/>
              <a:ext cx="140201" cy="162010"/>
            </a:xfrm>
            <a:custGeom>
              <a:avLst/>
              <a:gdLst/>
              <a:ahLst/>
              <a:cxnLst>
                <a:cxn ang="3cd4">
                  <a:pos x="hc" y="t"/>
                </a:cxn>
                <a:cxn ang="cd2">
                  <a:pos x="l" y="vc"/>
                </a:cxn>
                <a:cxn ang="cd4">
                  <a:pos x="hc" y="b"/>
                </a:cxn>
                <a:cxn ang="0">
                  <a:pos x="r" y="vc"/>
                </a:cxn>
              </a:cxnLst>
              <a:rect l="l" t="t" r="r" b="b"/>
              <a:pathLst>
                <a:path w="226" h="261">
                  <a:moveTo>
                    <a:pt x="226" y="130"/>
                  </a:moveTo>
                  <a:lnTo>
                    <a:pt x="0" y="0"/>
                  </a:lnTo>
                  <a:lnTo>
                    <a:pt x="0" y="261"/>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7" name="Freeform: Shape 36">
              <a:extLst>
                <a:ext uri="{FF2B5EF4-FFF2-40B4-BE49-F238E27FC236}">
                  <a16:creationId xmlns:a16="http://schemas.microsoft.com/office/drawing/2014/main" id="{77725938-EC3E-44B4-9EB5-41DD24B79310}"/>
                </a:ext>
              </a:extLst>
            </p:cNvPr>
            <p:cNvSpPr/>
            <p:nvPr/>
          </p:nvSpPr>
          <p:spPr>
            <a:xfrm>
              <a:off x="4384305" y="5876100"/>
              <a:ext cx="162633" cy="140201"/>
            </a:xfrm>
            <a:custGeom>
              <a:avLst/>
              <a:gdLst/>
              <a:ahLst/>
              <a:cxnLst>
                <a:cxn ang="3cd4">
                  <a:pos x="hc" y="t"/>
                </a:cxn>
                <a:cxn ang="cd2">
                  <a:pos x="l" y="vc"/>
                </a:cxn>
                <a:cxn ang="cd4">
                  <a:pos x="hc" y="b"/>
                </a:cxn>
                <a:cxn ang="0">
                  <a:pos x="r" y="vc"/>
                </a:cxn>
              </a:cxnLst>
              <a:rect l="l" t="t" r="r" b="b"/>
              <a:pathLst>
                <a:path w="262" h="226">
                  <a:moveTo>
                    <a:pt x="131" y="226"/>
                  </a:moveTo>
                  <a:lnTo>
                    <a:pt x="262" y="0"/>
                  </a:lnTo>
                  <a:lnTo>
                    <a:pt x="0"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sp>
          <p:nvSpPr>
            <p:cNvPr id="38" name="Freeform: Shape 37">
              <a:extLst>
                <a:ext uri="{FF2B5EF4-FFF2-40B4-BE49-F238E27FC236}">
                  <a16:creationId xmlns:a16="http://schemas.microsoft.com/office/drawing/2014/main" id="{B2C6845F-090B-40B0-A362-7A15965D38E0}"/>
                </a:ext>
              </a:extLst>
            </p:cNvPr>
            <p:cNvSpPr/>
            <p:nvPr/>
          </p:nvSpPr>
          <p:spPr>
            <a:xfrm>
              <a:off x="1549047" y="3759251"/>
              <a:ext cx="140201" cy="162010"/>
            </a:xfrm>
            <a:custGeom>
              <a:avLst/>
              <a:gdLst/>
              <a:ahLst/>
              <a:cxnLst>
                <a:cxn ang="3cd4">
                  <a:pos x="hc" y="t"/>
                </a:cxn>
                <a:cxn ang="cd2">
                  <a:pos x="l" y="vc"/>
                </a:cxn>
                <a:cxn ang="cd4">
                  <a:pos x="hc" y="b"/>
                </a:cxn>
                <a:cxn ang="0">
                  <a:pos x="r" y="vc"/>
                </a:cxn>
              </a:cxnLst>
              <a:rect l="l" t="t" r="r" b="b"/>
              <a:pathLst>
                <a:path w="226" h="261">
                  <a:moveTo>
                    <a:pt x="0" y="130"/>
                  </a:moveTo>
                  <a:lnTo>
                    <a:pt x="226" y="261"/>
                  </a:lnTo>
                  <a:lnTo>
                    <a:pt x="226" y="0"/>
                  </a:lnTo>
                  <a:close/>
                </a:path>
              </a:pathLst>
            </a:custGeom>
            <a:solidFill>
              <a:schemeClr val="accent5"/>
            </a:solidFill>
            <a:ln cap="flat">
              <a:noFill/>
              <a:prstDash val="solid"/>
            </a:ln>
          </p:spPr>
          <p:txBody>
            <a:bodyPr vert="horz" wrap="none" lIns="45000" tIns="22500" rIns="45000" bIns="22500" anchor="ctr" anchorCtr="1" compatLnSpc="0"/>
            <a:lstStyle/>
            <a:p>
              <a:pPr hangingPunct="0"/>
              <a:endParaRPr lang="en-US" sz="900">
                <a:latin typeface="+mn-lt"/>
                <a:ea typeface="Microsoft YaHei" pitchFamily="2"/>
                <a:cs typeface="Lucida Sans" pitchFamily="2"/>
              </a:endParaRPr>
            </a:p>
          </p:txBody>
        </p:sp>
      </p:grpSp>
      <p:sp>
        <p:nvSpPr>
          <p:cNvPr id="18" name="Text Placeholder 17">
            <a:extLst>
              <a:ext uri="{FF2B5EF4-FFF2-40B4-BE49-F238E27FC236}">
                <a16:creationId xmlns:a16="http://schemas.microsoft.com/office/drawing/2014/main" id="{004EDABC-D71B-7C1F-8A30-770BAE0FC737}"/>
              </a:ext>
            </a:extLst>
          </p:cNvPr>
          <p:cNvSpPr>
            <a:spLocks noGrp="1"/>
          </p:cNvSpPr>
          <p:nvPr>
            <p:ph type="body" sz="quarter" idx="17"/>
          </p:nvPr>
        </p:nvSpPr>
        <p:spPr>
          <a:xfrm>
            <a:off x="6676182" y="5768854"/>
            <a:ext cx="4569888" cy="365125"/>
          </a:xfrm>
        </p:spPr>
        <p:txBody>
          <a:bodyPr/>
          <a:lstStyle>
            <a:lvl1pPr algn="ctr">
              <a:defRPr b="1">
                <a:latin typeface="+mn-lt"/>
              </a:defRPr>
            </a:lvl1pPr>
            <a:lvl2pPr marL="0" indent="0">
              <a:buNone/>
              <a:defRPr/>
            </a:lvl2pPr>
          </a:lstStyle>
          <a:p>
            <a:pPr lvl="0"/>
            <a:r>
              <a:rPr lang="en-US"/>
              <a:t>Click to edit Master text styles</a:t>
            </a:r>
          </a:p>
        </p:txBody>
      </p:sp>
      <p:sp>
        <p:nvSpPr>
          <p:cNvPr id="19" name="Text Placeholder 17">
            <a:extLst>
              <a:ext uri="{FF2B5EF4-FFF2-40B4-BE49-F238E27FC236}">
                <a16:creationId xmlns:a16="http://schemas.microsoft.com/office/drawing/2014/main" id="{239B2A47-934D-5374-A0F4-C07FE9977E22}"/>
              </a:ext>
            </a:extLst>
          </p:cNvPr>
          <p:cNvSpPr>
            <a:spLocks noGrp="1"/>
          </p:cNvSpPr>
          <p:nvPr>
            <p:ph type="body" sz="quarter" idx="18"/>
          </p:nvPr>
        </p:nvSpPr>
        <p:spPr>
          <a:xfrm rot="16200000">
            <a:off x="3754620" y="3223456"/>
            <a:ext cx="4106948" cy="365125"/>
          </a:xfrm>
        </p:spPr>
        <p:txBody>
          <a:bodyPr/>
          <a:lstStyle>
            <a:lvl1pPr algn="ctr">
              <a:defRPr b="1">
                <a:latin typeface="+mn-lt"/>
              </a:defRPr>
            </a:lvl1pPr>
            <a:lvl2pPr marL="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91AD4326-F4E9-9C47-2DA9-4993909B6EEE}"/>
              </a:ext>
            </a:extLst>
          </p:cNvPr>
          <p:cNvSpPr>
            <a:spLocks noGrp="1"/>
          </p:cNvSpPr>
          <p:nvPr>
            <p:ph type="body" sz="quarter" idx="19"/>
          </p:nvPr>
        </p:nvSpPr>
        <p:spPr>
          <a:xfrm>
            <a:off x="6205401" y="1635778"/>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1" name="Text Placeholder 17">
            <a:extLst>
              <a:ext uri="{FF2B5EF4-FFF2-40B4-BE49-F238E27FC236}">
                <a16:creationId xmlns:a16="http://schemas.microsoft.com/office/drawing/2014/main" id="{E1810209-D8A6-FD38-26E5-67C424E5E7B7}"/>
              </a:ext>
            </a:extLst>
          </p:cNvPr>
          <p:cNvSpPr>
            <a:spLocks noGrp="1"/>
          </p:cNvSpPr>
          <p:nvPr>
            <p:ph type="body" sz="quarter" idx="20"/>
          </p:nvPr>
        </p:nvSpPr>
        <p:spPr>
          <a:xfrm>
            <a:off x="8991272" y="1635778"/>
            <a:ext cx="2725580"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3F83BD9B-E629-9B75-7C70-7525AED611E2}"/>
              </a:ext>
            </a:extLst>
          </p:cNvPr>
          <p:cNvSpPr>
            <a:spLocks noGrp="1"/>
          </p:cNvSpPr>
          <p:nvPr>
            <p:ph type="body" sz="quarter" idx="21"/>
          </p:nvPr>
        </p:nvSpPr>
        <p:spPr>
          <a:xfrm>
            <a:off x="620540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3" name="Text Placeholder 17">
            <a:extLst>
              <a:ext uri="{FF2B5EF4-FFF2-40B4-BE49-F238E27FC236}">
                <a16:creationId xmlns:a16="http://schemas.microsoft.com/office/drawing/2014/main" id="{3E116D7F-5F53-06D7-CE87-23C28CF90578}"/>
              </a:ext>
            </a:extLst>
          </p:cNvPr>
          <p:cNvSpPr>
            <a:spLocks noGrp="1"/>
          </p:cNvSpPr>
          <p:nvPr>
            <p:ph type="body" sz="quarter" idx="22"/>
          </p:nvPr>
        </p:nvSpPr>
        <p:spPr>
          <a:xfrm>
            <a:off x="8991271" y="4716434"/>
            <a:ext cx="2786183" cy="365125"/>
          </a:xfrm>
        </p:spPr>
        <p:txBody>
          <a:bodyPr/>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25" name="Text Placeholder 24">
            <a:extLst>
              <a:ext uri="{FF2B5EF4-FFF2-40B4-BE49-F238E27FC236}">
                <a16:creationId xmlns:a16="http://schemas.microsoft.com/office/drawing/2014/main" id="{77C12A7B-9EF8-AEDF-2575-EA5DA7BEF6F5}"/>
              </a:ext>
            </a:extLst>
          </p:cNvPr>
          <p:cNvSpPr>
            <a:spLocks noGrp="1"/>
          </p:cNvSpPr>
          <p:nvPr>
            <p:ph type="body" sz="quarter" idx="23"/>
          </p:nvPr>
        </p:nvSpPr>
        <p:spPr>
          <a:xfrm>
            <a:off x="676267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6" name="Text Placeholder 24">
            <a:extLst>
              <a:ext uri="{FF2B5EF4-FFF2-40B4-BE49-F238E27FC236}">
                <a16:creationId xmlns:a16="http://schemas.microsoft.com/office/drawing/2014/main" id="{4B65FD40-169F-F326-47E8-1432DD48D5E9}"/>
              </a:ext>
            </a:extLst>
          </p:cNvPr>
          <p:cNvSpPr>
            <a:spLocks noGrp="1"/>
          </p:cNvSpPr>
          <p:nvPr>
            <p:ph type="body" sz="quarter" idx="24"/>
          </p:nvPr>
        </p:nvSpPr>
        <p:spPr>
          <a:xfrm>
            <a:off x="9518243" y="2142861"/>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7" name="Text Placeholder 24">
            <a:extLst>
              <a:ext uri="{FF2B5EF4-FFF2-40B4-BE49-F238E27FC236}">
                <a16:creationId xmlns:a16="http://schemas.microsoft.com/office/drawing/2014/main" id="{4FA2F5BF-753D-6582-5F26-C36630AB82B3}"/>
              </a:ext>
            </a:extLst>
          </p:cNvPr>
          <p:cNvSpPr>
            <a:spLocks noGrp="1"/>
          </p:cNvSpPr>
          <p:nvPr>
            <p:ph type="body" sz="quarter" idx="25"/>
          </p:nvPr>
        </p:nvSpPr>
        <p:spPr>
          <a:xfrm>
            <a:off x="676267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
        <p:nvSpPr>
          <p:cNvPr id="29" name="Text Placeholder 24">
            <a:extLst>
              <a:ext uri="{FF2B5EF4-FFF2-40B4-BE49-F238E27FC236}">
                <a16:creationId xmlns:a16="http://schemas.microsoft.com/office/drawing/2014/main" id="{8D063A49-5C1A-306D-511F-866228561210}"/>
              </a:ext>
            </a:extLst>
          </p:cNvPr>
          <p:cNvSpPr>
            <a:spLocks noGrp="1"/>
          </p:cNvSpPr>
          <p:nvPr>
            <p:ph type="body" sz="quarter" idx="26"/>
          </p:nvPr>
        </p:nvSpPr>
        <p:spPr>
          <a:xfrm>
            <a:off x="9518243" y="3625840"/>
            <a:ext cx="1671638" cy="962685"/>
          </a:xfrm>
        </p:spPr>
        <p:txBody>
          <a:bodyPr/>
          <a:lstStyle>
            <a:lvl1pPr algn="ctr">
              <a:defRPr sz="68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054691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 Pi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1" y="724845"/>
            <a:ext cx="635876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797" y="5768975"/>
            <a:ext cx="6358762" cy="365125"/>
          </a:xfrm>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800" y="248594"/>
            <a:ext cx="6358760" cy="475306"/>
          </a:xfrm>
        </p:spPr>
        <p:txBody>
          <a:bodyPr anchor="t" anchorCtr="0"/>
          <a:lstStyle/>
          <a:p>
            <a:r>
              <a:rPr lang="en-US"/>
              <a:t>Click to edit Master title style</a:t>
            </a:r>
          </a:p>
        </p:txBody>
      </p:sp>
      <p:sp>
        <p:nvSpPr>
          <p:cNvPr id="3" name="Text Placeholder 20">
            <a:extLst>
              <a:ext uri="{FF2B5EF4-FFF2-40B4-BE49-F238E27FC236}">
                <a16:creationId xmlns:a16="http://schemas.microsoft.com/office/drawing/2014/main" id="{E1B85BB8-4393-BC66-B4FF-801449913196}"/>
              </a:ext>
            </a:extLst>
          </p:cNvPr>
          <p:cNvSpPr>
            <a:spLocks noGrp="1"/>
          </p:cNvSpPr>
          <p:nvPr>
            <p:ph type="body" sz="quarter" idx="13"/>
          </p:nvPr>
        </p:nvSpPr>
        <p:spPr>
          <a:xfrm>
            <a:off x="304797" y="1219201"/>
            <a:ext cx="5161580" cy="962684"/>
          </a:xfrm>
        </p:spPr>
        <p:txBody>
          <a:bodyPr anchor="ctr" anchorCtr="0"/>
          <a:lstStyle>
            <a:lvl1pPr>
              <a:spcBef>
                <a:spcPts val="300"/>
              </a:spcBef>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4" name="Text Placeholder 20">
            <a:extLst>
              <a:ext uri="{FF2B5EF4-FFF2-40B4-BE49-F238E27FC236}">
                <a16:creationId xmlns:a16="http://schemas.microsoft.com/office/drawing/2014/main" id="{7EDE9B4E-537B-E0B0-C4DB-0D95B8828F6C}"/>
              </a:ext>
            </a:extLst>
          </p:cNvPr>
          <p:cNvSpPr>
            <a:spLocks noGrp="1"/>
          </p:cNvSpPr>
          <p:nvPr>
            <p:ph type="body" sz="quarter" idx="14"/>
          </p:nvPr>
        </p:nvSpPr>
        <p:spPr>
          <a:xfrm>
            <a:off x="304797" y="2414898"/>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5" name="Text Placeholder 20">
            <a:extLst>
              <a:ext uri="{FF2B5EF4-FFF2-40B4-BE49-F238E27FC236}">
                <a16:creationId xmlns:a16="http://schemas.microsoft.com/office/drawing/2014/main" id="{FA69E259-7852-EFDF-8192-66328EFFEB02}"/>
              </a:ext>
            </a:extLst>
          </p:cNvPr>
          <p:cNvSpPr>
            <a:spLocks noGrp="1"/>
          </p:cNvSpPr>
          <p:nvPr>
            <p:ph type="body" sz="quarter" idx="15"/>
          </p:nvPr>
        </p:nvSpPr>
        <p:spPr>
          <a:xfrm>
            <a:off x="304797" y="3610595"/>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16" name="Text Placeholder 20">
            <a:extLst>
              <a:ext uri="{FF2B5EF4-FFF2-40B4-BE49-F238E27FC236}">
                <a16:creationId xmlns:a16="http://schemas.microsoft.com/office/drawing/2014/main" id="{51DD9120-B068-0899-D633-842668897D76}"/>
              </a:ext>
            </a:extLst>
          </p:cNvPr>
          <p:cNvSpPr>
            <a:spLocks noGrp="1"/>
          </p:cNvSpPr>
          <p:nvPr>
            <p:ph type="body" sz="quarter" idx="16"/>
          </p:nvPr>
        </p:nvSpPr>
        <p:spPr>
          <a:xfrm>
            <a:off x="304797" y="4806291"/>
            <a:ext cx="5161580" cy="962684"/>
          </a:xfrm>
        </p:spPr>
        <p:txBody>
          <a:bodyPr anchor="ctr" anchorCtr="0"/>
          <a:lstStyle>
            <a:lvl1pPr>
              <a:defRPr b="1">
                <a:solidFill>
                  <a:schemeClr val="tx2"/>
                </a:solidFill>
                <a:latin typeface="+mn-lt"/>
              </a:defRPr>
            </a:lvl1pPr>
            <a:lvl2pPr marL="0" indent="0">
              <a:spcBef>
                <a:spcPts val="300"/>
              </a:spcBef>
              <a:buNone/>
              <a:defRPr b="0">
                <a:solidFill>
                  <a:schemeClr val="tx2"/>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5" name="Chart Placeholder 4">
            <a:extLst>
              <a:ext uri="{FF2B5EF4-FFF2-40B4-BE49-F238E27FC236}">
                <a16:creationId xmlns:a16="http://schemas.microsoft.com/office/drawing/2014/main" id="{D1CCA079-F015-9D0B-435B-8B533B1E528E}"/>
              </a:ext>
            </a:extLst>
          </p:cNvPr>
          <p:cNvSpPr>
            <a:spLocks noGrp="1"/>
          </p:cNvSpPr>
          <p:nvPr>
            <p:ph type="chart" sz="quarter" idx="17"/>
          </p:nvPr>
        </p:nvSpPr>
        <p:spPr>
          <a:xfrm>
            <a:off x="6967728" y="248594"/>
            <a:ext cx="4919472" cy="5885506"/>
          </a:xfrm>
        </p:spPr>
        <p:txBody>
          <a:bodyPr/>
          <a:lstStyle>
            <a:lvl1pPr>
              <a:defRPr>
                <a:latin typeface="+mn-lt"/>
              </a:defRPr>
            </a:lvl1pPr>
          </a:lstStyle>
          <a:p>
            <a:r>
              <a:rPr lang="en-US"/>
              <a:t>Click icon to add chart</a:t>
            </a:r>
          </a:p>
        </p:txBody>
      </p:sp>
    </p:spTree>
    <p:extLst>
      <p:ext uri="{BB962C8B-B14F-4D97-AF65-F5344CB8AC3E}">
        <p14:creationId xmlns:p14="http://schemas.microsoft.com/office/powerpoint/2010/main" val="1478656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blem Solution">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0" name="Rectangle: Rounded Corners 9">
            <a:extLst>
              <a:ext uri="{FF2B5EF4-FFF2-40B4-BE49-F238E27FC236}">
                <a16:creationId xmlns:a16="http://schemas.microsoft.com/office/drawing/2014/main" id="{3277A123-21DA-40CE-B431-92CC45964013}"/>
              </a:ext>
            </a:extLst>
          </p:cNvPr>
          <p:cNvSpPr/>
          <p:nvPr userDrawn="1"/>
        </p:nvSpPr>
        <p:spPr>
          <a:xfrm>
            <a:off x="304796" y="1523996"/>
            <a:ext cx="5338576" cy="1231905"/>
          </a:xfrm>
          <a:prstGeom prst="roundRect">
            <a:avLst>
              <a:gd name="adj" fmla="val 8135"/>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1" name="Rectangle: Rounded Corners 10">
            <a:extLst>
              <a:ext uri="{FF2B5EF4-FFF2-40B4-BE49-F238E27FC236}">
                <a16:creationId xmlns:a16="http://schemas.microsoft.com/office/drawing/2014/main" id="{BB41FAAD-7AC8-731A-123A-BE82562493F6}"/>
              </a:ext>
            </a:extLst>
          </p:cNvPr>
          <p:cNvSpPr/>
          <p:nvPr userDrawn="1"/>
        </p:nvSpPr>
        <p:spPr>
          <a:xfrm>
            <a:off x="304796" y="3060696"/>
            <a:ext cx="5338576" cy="1231905"/>
          </a:xfrm>
          <a:prstGeom prst="roundRect">
            <a:avLst>
              <a:gd name="adj" fmla="val 8135"/>
            </a:avLst>
          </a:pr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Rounded Corners 11">
            <a:extLst>
              <a:ext uri="{FF2B5EF4-FFF2-40B4-BE49-F238E27FC236}">
                <a16:creationId xmlns:a16="http://schemas.microsoft.com/office/drawing/2014/main" id="{63AC9BC4-68A6-9698-3277-84C08E3A4FE3}"/>
              </a:ext>
            </a:extLst>
          </p:cNvPr>
          <p:cNvSpPr/>
          <p:nvPr userDrawn="1"/>
        </p:nvSpPr>
        <p:spPr>
          <a:xfrm>
            <a:off x="304796" y="4567234"/>
            <a:ext cx="5338576" cy="1231905"/>
          </a:xfrm>
          <a:prstGeom prst="roundRect">
            <a:avLst>
              <a:gd name="adj" fmla="val 8135"/>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3" name="Rectangle: Rounded Corners 12">
            <a:extLst>
              <a:ext uri="{FF2B5EF4-FFF2-40B4-BE49-F238E27FC236}">
                <a16:creationId xmlns:a16="http://schemas.microsoft.com/office/drawing/2014/main" id="{28BE099A-50C1-905E-4C39-DB7B4D4FBE6B}"/>
              </a:ext>
            </a:extLst>
          </p:cNvPr>
          <p:cNvSpPr/>
          <p:nvPr userDrawn="1"/>
        </p:nvSpPr>
        <p:spPr>
          <a:xfrm>
            <a:off x="6548624" y="1523996"/>
            <a:ext cx="5338576" cy="1231905"/>
          </a:xfrm>
          <a:prstGeom prst="roundRect">
            <a:avLst>
              <a:gd name="adj" fmla="val 8135"/>
            </a:avLst>
          </a:pr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4" name="Rectangle: Rounded Corners 13">
            <a:extLst>
              <a:ext uri="{FF2B5EF4-FFF2-40B4-BE49-F238E27FC236}">
                <a16:creationId xmlns:a16="http://schemas.microsoft.com/office/drawing/2014/main" id="{44FBEE3E-9113-6772-A9D0-E842B248D267}"/>
              </a:ext>
            </a:extLst>
          </p:cNvPr>
          <p:cNvSpPr/>
          <p:nvPr userDrawn="1"/>
        </p:nvSpPr>
        <p:spPr>
          <a:xfrm>
            <a:off x="6548624" y="3060696"/>
            <a:ext cx="5338576" cy="1231905"/>
          </a:xfrm>
          <a:prstGeom prst="roundRect">
            <a:avLst>
              <a:gd name="adj" fmla="val 8135"/>
            </a:avLst>
          </a:prstGeom>
          <a:solidFill>
            <a:srgbClr val="C773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5" name="Rectangle: Rounded Corners 14">
            <a:extLst>
              <a:ext uri="{FF2B5EF4-FFF2-40B4-BE49-F238E27FC236}">
                <a16:creationId xmlns:a16="http://schemas.microsoft.com/office/drawing/2014/main" id="{5F44D307-3B59-B3A7-B673-5E599BB053D3}"/>
              </a:ext>
            </a:extLst>
          </p:cNvPr>
          <p:cNvSpPr/>
          <p:nvPr userDrawn="1"/>
        </p:nvSpPr>
        <p:spPr>
          <a:xfrm>
            <a:off x="6548624" y="4567234"/>
            <a:ext cx="5338576" cy="1231905"/>
          </a:xfrm>
          <a:prstGeom prst="roundRect">
            <a:avLst>
              <a:gd name="adj" fmla="val 8135"/>
            </a:avLst>
          </a:prstGeom>
          <a:solidFill>
            <a:srgbClr val="0F44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cxnSp>
        <p:nvCxnSpPr>
          <p:cNvPr id="17" name="Straight Connector 16">
            <a:extLst>
              <a:ext uri="{FF2B5EF4-FFF2-40B4-BE49-F238E27FC236}">
                <a16:creationId xmlns:a16="http://schemas.microsoft.com/office/drawing/2014/main" id="{A8E352DA-FF04-36BF-CDB8-9D168B369D23}"/>
              </a:ext>
            </a:extLst>
          </p:cNvPr>
          <p:cNvCxnSpPr/>
          <p:nvPr userDrawn="1"/>
        </p:nvCxnSpPr>
        <p:spPr>
          <a:xfrm>
            <a:off x="5822731" y="2144110"/>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308CA50-6DC2-DB93-2A7F-967901CC7BFC}"/>
              </a:ext>
            </a:extLst>
          </p:cNvPr>
          <p:cNvCxnSpPr>
            <a:cxnSpLocks/>
          </p:cNvCxnSpPr>
          <p:nvPr userDrawn="1"/>
        </p:nvCxnSpPr>
        <p:spPr>
          <a:xfrm>
            <a:off x="5822731" y="3676648"/>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95482F3-BE7A-6063-3F74-E7CFE37C5D68}"/>
              </a:ext>
            </a:extLst>
          </p:cNvPr>
          <p:cNvCxnSpPr>
            <a:cxnSpLocks/>
          </p:cNvCxnSpPr>
          <p:nvPr userDrawn="1"/>
        </p:nvCxnSpPr>
        <p:spPr>
          <a:xfrm>
            <a:off x="5822731" y="5183186"/>
            <a:ext cx="546538" cy="0"/>
          </a:xfrm>
          <a:prstGeom prst="line">
            <a:avLst/>
          </a:prstGeom>
          <a:ln w="22225">
            <a:solidFill>
              <a:srgbClr val="02355A"/>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F61755C0-BE8F-2307-55C1-F1CF08EC2434}"/>
              </a:ext>
            </a:extLst>
          </p:cNvPr>
          <p:cNvSpPr>
            <a:spLocks noGrp="1"/>
          </p:cNvSpPr>
          <p:nvPr>
            <p:ph type="body" sz="quarter" idx="13"/>
          </p:nvPr>
        </p:nvSpPr>
        <p:spPr>
          <a:xfrm>
            <a:off x="452438"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2" name="Text Placeholder 20">
            <a:extLst>
              <a:ext uri="{FF2B5EF4-FFF2-40B4-BE49-F238E27FC236}">
                <a16:creationId xmlns:a16="http://schemas.microsoft.com/office/drawing/2014/main" id="{79E63985-202E-44C4-FEF8-9D09D8A725C9}"/>
              </a:ext>
            </a:extLst>
          </p:cNvPr>
          <p:cNvSpPr>
            <a:spLocks noGrp="1"/>
          </p:cNvSpPr>
          <p:nvPr>
            <p:ph type="body" sz="quarter" idx="14"/>
          </p:nvPr>
        </p:nvSpPr>
        <p:spPr>
          <a:xfrm>
            <a:off x="452438"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3" name="Text Placeholder 20">
            <a:extLst>
              <a:ext uri="{FF2B5EF4-FFF2-40B4-BE49-F238E27FC236}">
                <a16:creationId xmlns:a16="http://schemas.microsoft.com/office/drawing/2014/main" id="{24A33675-CF40-5496-4117-515D5D08FE9C}"/>
              </a:ext>
            </a:extLst>
          </p:cNvPr>
          <p:cNvSpPr>
            <a:spLocks noGrp="1"/>
          </p:cNvSpPr>
          <p:nvPr>
            <p:ph type="body" sz="quarter" idx="15"/>
          </p:nvPr>
        </p:nvSpPr>
        <p:spPr>
          <a:xfrm>
            <a:off x="452438"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4" name="Text Placeholder 20">
            <a:extLst>
              <a:ext uri="{FF2B5EF4-FFF2-40B4-BE49-F238E27FC236}">
                <a16:creationId xmlns:a16="http://schemas.microsoft.com/office/drawing/2014/main" id="{5CA7CEAA-CD1C-AE53-D999-47F849F9E103}"/>
              </a:ext>
            </a:extLst>
          </p:cNvPr>
          <p:cNvSpPr>
            <a:spLocks noGrp="1"/>
          </p:cNvSpPr>
          <p:nvPr>
            <p:ph type="body" sz="quarter" idx="16"/>
          </p:nvPr>
        </p:nvSpPr>
        <p:spPr>
          <a:xfrm>
            <a:off x="6726621" y="4579929"/>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5" name="Text Placeholder 20">
            <a:extLst>
              <a:ext uri="{FF2B5EF4-FFF2-40B4-BE49-F238E27FC236}">
                <a16:creationId xmlns:a16="http://schemas.microsoft.com/office/drawing/2014/main" id="{57D78F3C-11F0-1F5A-39DD-CA19C0DCE5E0}"/>
              </a:ext>
            </a:extLst>
          </p:cNvPr>
          <p:cNvSpPr>
            <a:spLocks noGrp="1"/>
          </p:cNvSpPr>
          <p:nvPr>
            <p:ph type="body" sz="quarter" idx="17"/>
          </p:nvPr>
        </p:nvSpPr>
        <p:spPr>
          <a:xfrm>
            <a:off x="6726621" y="3071201"/>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
        <p:nvSpPr>
          <p:cNvPr id="26" name="Text Placeholder 20">
            <a:extLst>
              <a:ext uri="{FF2B5EF4-FFF2-40B4-BE49-F238E27FC236}">
                <a16:creationId xmlns:a16="http://schemas.microsoft.com/office/drawing/2014/main" id="{77DD4C1D-1F57-6816-8675-584DA58C24F0}"/>
              </a:ext>
            </a:extLst>
          </p:cNvPr>
          <p:cNvSpPr>
            <a:spLocks noGrp="1"/>
          </p:cNvSpPr>
          <p:nvPr>
            <p:ph type="body" sz="quarter" idx="18"/>
          </p:nvPr>
        </p:nvSpPr>
        <p:spPr>
          <a:xfrm>
            <a:off x="6726621" y="1523995"/>
            <a:ext cx="5012941" cy="1201740"/>
          </a:xfrm>
        </p:spPr>
        <p:txBody>
          <a:bodyPr anchor="ctr" anchorCtr="0"/>
          <a:lstStyle>
            <a:lvl1pPr>
              <a:defRPr b="1">
                <a:solidFill>
                  <a:schemeClr val="bg1"/>
                </a:solidFill>
                <a:latin typeface="+mn-lt"/>
              </a:defRPr>
            </a:lvl1pPr>
            <a:lvl2pPr marL="0" indent="0">
              <a:buNone/>
              <a:defRPr b="0">
                <a:solidFill>
                  <a:schemeClr val="bg1"/>
                </a:solidFill>
                <a:latin typeface="+mn-lt"/>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77159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16DBBF03-925F-AA70-F5DD-CD9F7BC1EFAF}"/>
              </a:ext>
            </a:extLst>
          </p:cNvPr>
          <p:cNvSpPr>
            <a:spLocks noGrp="1"/>
          </p:cNvSpPr>
          <p:nvPr>
            <p:ph type="subTitle" idx="1" hasCustomPrompt="1"/>
          </p:nvPr>
        </p:nvSpPr>
        <p:spPr>
          <a:xfrm>
            <a:off x="304800"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chemeClr val="bg1"/>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5" name="Text Placeholder 3">
            <a:extLst>
              <a:ext uri="{FF2B5EF4-FFF2-40B4-BE49-F238E27FC236}">
                <a16:creationId xmlns:a16="http://schemas.microsoft.com/office/drawing/2014/main" id="{F304E06D-D9A7-FA86-D8D8-C47056B56C9C}"/>
              </a:ext>
            </a:extLst>
          </p:cNvPr>
          <p:cNvSpPr>
            <a:spLocks noGrp="1"/>
          </p:cNvSpPr>
          <p:nvPr>
            <p:ph type="body" sz="quarter" idx="10"/>
          </p:nvPr>
        </p:nvSpPr>
        <p:spPr>
          <a:xfrm>
            <a:off x="304800"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chemeClr val="bg1"/>
                </a:solidFill>
                <a:latin typeface="+mn-lt"/>
                <a:ea typeface="+mn-ea"/>
                <a:cs typeface="+mn-cs"/>
              </a:defRPr>
            </a:lvl1pPr>
            <a:lvl2pPr marL="0" indent="0">
              <a:buNone/>
              <a:defRPr/>
            </a:lvl2pPr>
          </a:lstStyle>
          <a:p>
            <a:pPr lvl="0"/>
            <a:r>
              <a:rPr lang="en-US"/>
              <a:t>Click to edit Master text styles</a:t>
            </a:r>
          </a:p>
        </p:txBody>
      </p:sp>
      <p:grpSp>
        <p:nvGrpSpPr>
          <p:cNvPr id="7" name="Group 6">
            <a:extLst>
              <a:ext uri="{FF2B5EF4-FFF2-40B4-BE49-F238E27FC236}">
                <a16:creationId xmlns:a16="http://schemas.microsoft.com/office/drawing/2014/main" id="{C3E0B630-9DB0-EEDA-A570-6BAE8F21570B}"/>
              </a:ext>
            </a:extLst>
          </p:cNvPr>
          <p:cNvGrpSpPr/>
          <p:nvPr userDrawn="1"/>
        </p:nvGrpSpPr>
        <p:grpSpPr>
          <a:xfrm>
            <a:off x="0" y="-1204486"/>
            <a:ext cx="12192000" cy="942190"/>
            <a:chOff x="22178" y="-2107474"/>
            <a:chExt cx="12173146" cy="1410050"/>
          </a:xfrm>
        </p:grpSpPr>
        <p:sp>
          <p:nvSpPr>
            <p:cNvPr id="8" name="Rectangle 7">
              <a:extLst>
                <a:ext uri="{FF2B5EF4-FFF2-40B4-BE49-F238E27FC236}">
                  <a16:creationId xmlns:a16="http://schemas.microsoft.com/office/drawing/2014/main" id="{7F1FAC5E-ABB5-EB4E-AEC8-1FBF0208D1D3}"/>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4019676C-DE24-382F-60F2-14920C2F6B5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6B28EDD5-B8CE-BBFF-1FD4-3DE14BE01FA3}"/>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EC1C47B-72E7-C8D7-5E59-9263FEFFD44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FC405638-6C59-2CB0-7CF0-0718DB4028D8}"/>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A1EFA489-93C3-3250-1276-8A57886E33D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1213B9ED-5B5D-76A0-A456-2075B3BDBCC5}"/>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364A79D3-DFB3-1710-FD97-92387564B20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60C18AA2-5B78-23EE-95B8-C19EAF32F68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EF63F77E-4785-1721-68FE-96FC150F077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CDC4BB03-8D95-F56E-D208-32295AEE0681}"/>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C413682-5E99-FF2E-418D-2BCDEAF26C8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78FAE6FC-BE78-2CE4-8B5A-68CA06047269}"/>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47D9219B-2206-0A76-0918-45DE2AC7612C}"/>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2" name="Rectangle 21">
              <a:extLst>
                <a:ext uri="{FF2B5EF4-FFF2-40B4-BE49-F238E27FC236}">
                  <a16:creationId xmlns:a16="http://schemas.microsoft.com/office/drawing/2014/main" id="{A88C9796-37C1-8A9C-0542-78731590614C}"/>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3" name="Title 1">
            <a:extLst>
              <a:ext uri="{FF2B5EF4-FFF2-40B4-BE49-F238E27FC236}">
                <a16:creationId xmlns:a16="http://schemas.microsoft.com/office/drawing/2014/main" id="{5417AECC-9BC0-45D9-566E-A8AE8F662D64}"/>
              </a:ext>
            </a:extLst>
          </p:cNvPr>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chemeClr val="bg1"/>
                </a:solidFill>
                <a:latin typeface="+mj-lt"/>
              </a:defRPr>
            </a:lvl1pPr>
          </a:lstStyle>
          <a:p>
            <a:r>
              <a:rPr lang="en-US"/>
              <a:t>Cover Slide 2</a:t>
            </a:r>
          </a:p>
        </p:txBody>
      </p:sp>
      <p:sp>
        <p:nvSpPr>
          <p:cNvPr id="2" name="TextBox 1">
            <a:extLst>
              <a:ext uri="{FF2B5EF4-FFF2-40B4-BE49-F238E27FC236}">
                <a16:creationId xmlns:a16="http://schemas.microsoft.com/office/drawing/2014/main" id="{24D31A0C-C119-9375-9E5D-9A81BDD66D1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pic>
        <p:nvPicPr>
          <p:cNvPr id="6" name="Graphic 5">
            <a:extLst>
              <a:ext uri="{FF2B5EF4-FFF2-40B4-BE49-F238E27FC236}">
                <a16:creationId xmlns:a16="http://schemas.microsoft.com/office/drawing/2014/main" id="{4A7AE4C7-DD71-97A4-87D5-9F07C31D7DF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727372" y="6256303"/>
            <a:ext cx="1159828" cy="355049"/>
          </a:xfrm>
          <a:prstGeom prst="rect">
            <a:avLst/>
          </a:prstGeom>
        </p:spPr>
      </p:pic>
    </p:spTree>
    <p:extLst>
      <p:ext uri="{BB962C8B-B14F-4D97-AF65-F5344CB8AC3E}">
        <p14:creationId xmlns:p14="http://schemas.microsoft.com/office/powerpoint/2010/main" val="13340200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apid Matrix">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87" name="Table Placeholder 86">
            <a:extLst>
              <a:ext uri="{FF2B5EF4-FFF2-40B4-BE49-F238E27FC236}">
                <a16:creationId xmlns:a16="http://schemas.microsoft.com/office/drawing/2014/main" id="{1158F129-D433-505A-834D-F1C3765D3DB5}"/>
              </a:ext>
            </a:extLst>
          </p:cNvPr>
          <p:cNvSpPr>
            <a:spLocks noGrp="1"/>
          </p:cNvSpPr>
          <p:nvPr>
            <p:ph type="tbl" sz="quarter" idx="13"/>
          </p:nvPr>
        </p:nvSpPr>
        <p:spPr>
          <a:xfrm>
            <a:off x="304800" y="1219200"/>
            <a:ext cx="11582400" cy="4381500"/>
          </a:xfrm>
        </p:spPr>
        <p:txBody>
          <a:bodyPr/>
          <a:lstStyle>
            <a:lvl1pPr>
              <a:defRPr>
                <a:latin typeface="+mn-lt"/>
              </a:defRPr>
            </a:lvl1pPr>
          </a:lstStyle>
          <a:p>
            <a:r>
              <a:rPr lang="en-US"/>
              <a:t>Click icon to add table</a:t>
            </a:r>
          </a:p>
        </p:txBody>
      </p:sp>
    </p:spTree>
    <p:extLst>
      <p:ext uri="{BB962C8B-B14F-4D97-AF65-F5344CB8AC3E}">
        <p14:creationId xmlns:p14="http://schemas.microsoft.com/office/powerpoint/2010/main" val="4051865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rrow Timelin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6" name="Text Placeholder 13">
            <a:extLst>
              <a:ext uri="{FF2B5EF4-FFF2-40B4-BE49-F238E27FC236}">
                <a16:creationId xmlns:a16="http://schemas.microsoft.com/office/drawing/2014/main" id="{3F907908-FD27-6EBB-EF57-3A8A63BEA8B6}"/>
              </a:ext>
            </a:extLst>
          </p:cNvPr>
          <p:cNvSpPr>
            <a:spLocks noGrp="1"/>
          </p:cNvSpPr>
          <p:nvPr>
            <p:ph type="body" sz="quarter" idx="15"/>
          </p:nvPr>
        </p:nvSpPr>
        <p:spPr>
          <a:xfrm>
            <a:off x="4821142"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anchor="ctr" anchorCtr="0"/>
          <a:lstStyle>
            <a:lvl1pPr algn="ctr">
              <a:defRPr sz="2000" b="0">
                <a:solidFill>
                  <a:schemeClr val="bg1"/>
                </a:solidFill>
                <a:latin typeface="+mj-lt"/>
              </a:defRPr>
            </a:lvl1pPr>
          </a:lstStyle>
          <a:p>
            <a:pPr lvl="0"/>
            <a:r>
              <a:rPr lang="en-US"/>
              <a:t>Click to edit Master text styles</a:t>
            </a:r>
          </a:p>
        </p:txBody>
      </p:sp>
      <p:sp>
        <p:nvSpPr>
          <p:cNvPr id="19" name="Picture Placeholder 36">
            <a:extLst>
              <a:ext uri="{FF2B5EF4-FFF2-40B4-BE49-F238E27FC236}">
                <a16:creationId xmlns:a16="http://schemas.microsoft.com/office/drawing/2014/main" id="{1F8816AA-0C4B-5FCB-874A-6B1A61B8F206}"/>
              </a:ext>
            </a:extLst>
          </p:cNvPr>
          <p:cNvSpPr>
            <a:spLocks noGrp="1"/>
          </p:cNvSpPr>
          <p:nvPr>
            <p:ph type="pic" sz="quarter" idx="18"/>
          </p:nvPr>
        </p:nvSpPr>
        <p:spPr>
          <a:xfrm>
            <a:off x="1016024" y="1661854"/>
            <a:ext cx="1137122" cy="1139753"/>
          </a:xfrm>
        </p:spPr>
        <p:txBody>
          <a:bodyPr anchor="ctr" anchorCtr="0"/>
          <a:lstStyle>
            <a:lvl1pPr algn="ctr">
              <a:defRPr sz="1050">
                <a:latin typeface="+mn-lt"/>
              </a:defRPr>
            </a:lvl1pPr>
          </a:lstStyle>
          <a:p>
            <a:r>
              <a:rPr lang="en-US"/>
              <a:t>Click icon to add picture</a:t>
            </a:r>
          </a:p>
        </p:txBody>
      </p:sp>
      <p:sp>
        <p:nvSpPr>
          <p:cNvPr id="20" name="Picture Placeholder 36">
            <a:extLst>
              <a:ext uri="{FF2B5EF4-FFF2-40B4-BE49-F238E27FC236}">
                <a16:creationId xmlns:a16="http://schemas.microsoft.com/office/drawing/2014/main" id="{605A5A87-0D4E-520E-B859-0E375CDF52D5}"/>
              </a:ext>
            </a:extLst>
          </p:cNvPr>
          <p:cNvSpPr>
            <a:spLocks noGrp="1"/>
          </p:cNvSpPr>
          <p:nvPr>
            <p:ph type="pic" sz="quarter" idx="19"/>
          </p:nvPr>
        </p:nvSpPr>
        <p:spPr>
          <a:xfrm>
            <a:off x="3273364" y="1661854"/>
            <a:ext cx="1133856" cy="1143000"/>
          </a:xfrm>
        </p:spPr>
        <p:txBody>
          <a:bodyPr anchor="ctr" anchorCtr="0"/>
          <a:lstStyle>
            <a:lvl1pPr algn="ctr">
              <a:defRPr sz="1050">
                <a:latin typeface="+mn-lt"/>
              </a:defRPr>
            </a:lvl1pPr>
          </a:lstStyle>
          <a:p>
            <a:r>
              <a:rPr lang="en-US"/>
              <a:t>Click icon to add picture</a:t>
            </a:r>
          </a:p>
        </p:txBody>
      </p:sp>
      <p:sp>
        <p:nvSpPr>
          <p:cNvPr id="22" name="Picture Placeholder 36">
            <a:extLst>
              <a:ext uri="{FF2B5EF4-FFF2-40B4-BE49-F238E27FC236}">
                <a16:creationId xmlns:a16="http://schemas.microsoft.com/office/drawing/2014/main" id="{093DCEF5-69FD-9757-09A8-261C13473441}"/>
              </a:ext>
            </a:extLst>
          </p:cNvPr>
          <p:cNvSpPr>
            <a:spLocks noGrp="1"/>
          </p:cNvSpPr>
          <p:nvPr>
            <p:ph type="pic" sz="quarter" idx="20"/>
          </p:nvPr>
        </p:nvSpPr>
        <p:spPr>
          <a:xfrm>
            <a:off x="5527438" y="1661854"/>
            <a:ext cx="1133856" cy="1143000"/>
          </a:xfrm>
        </p:spPr>
        <p:txBody>
          <a:bodyPr anchor="ctr" anchorCtr="0"/>
          <a:lstStyle>
            <a:lvl1pPr algn="ctr">
              <a:defRPr sz="1050">
                <a:latin typeface="+mn-lt"/>
              </a:defRPr>
            </a:lvl1pPr>
          </a:lstStyle>
          <a:p>
            <a:r>
              <a:rPr lang="en-US"/>
              <a:t>Click icon to add picture</a:t>
            </a:r>
          </a:p>
        </p:txBody>
      </p:sp>
      <p:sp>
        <p:nvSpPr>
          <p:cNvPr id="23" name="Picture Placeholder 36">
            <a:extLst>
              <a:ext uri="{FF2B5EF4-FFF2-40B4-BE49-F238E27FC236}">
                <a16:creationId xmlns:a16="http://schemas.microsoft.com/office/drawing/2014/main" id="{A5520BD3-FC13-0F18-FBD0-1F903A2423DF}"/>
              </a:ext>
            </a:extLst>
          </p:cNvPr>
          <p:cNvSpPr>
            <a:spLocks noGrp="1"/>
          </p:cNvSpPr>
          <p:nvPr>
            <p:ph type="pic" sz="quarter" idx="21"/>
          </p:nvPr>
        </p:nvSpPr>
        <p:spPr>
          <a:xfrm>
            <a:off x="7781512" y="1661854"/>
            <a:ext cx="1133856" cy="1143000"/>
          </a:xfrm>
        </p:spPr>
        <p:txBody>
          <a:bodyPr anchor="ctr" anchorCtr="0"/>
          <a:lstStyle>
            <a:lvl1pPr algn="ctr">
              <a:defRPr sz="1050">
                <a:latin typeface="+mn-lt"/>
              </a:defRPr>
            </a:lvl1pPr>
          </a:lstStyle>
          <a:p>
            <a:r>
              <a:rPr lang="en-US"/>
              <a:t>Click icon to add picture</a:t>
            </a:r>
          </a:p>
        </p:txBody>
      </p:sp>
      <p:sp>
        <p:nvSpPr>
          <p:cNvPr id="24" name="Picture Placeholder 36">
            <a:extLst>
              <a:ext uri="{FF2B5EF4-FFF2-40B4-BE49-F238E27FC236}">
                <a16:creationId xmlns:a16="http://schemas.microsoft.com/office/drawing/2014/main" id="{7E748CC5-F80E-F45D-8C3A-966D944F439E}"/>
              </a:ext>
            </a:extLst>
          </p:cNvPr>
          <p:cNvSpPr>
            <a:spLocks noGrp="1"/>
          </p:cNvSpPr>
          <p:nvPr>
            <p:ph type="pic" sz="quarter" idx="22"/>
          </p:nvPr>
        </p:nvSpPr>
        <p:spPr>
          <a:xfrm>
            <a:off x="10042120" y="1661854"/>
            <a:ext cx="1133856" cy="1143000"/>
          </a:xfrm>
        </p:spPr>
        <p:txBody>
          <a:bodyPr anchor="ctr" anchorCtr="0"/>
          <a:lstStyle>
            <a:lvl1pPr algn="ctr">
              <a:defRPr sz="1050">
                <a:latin typeface="+mn-lt"/>
              </a:defRPr>
            </a:lvl1pPr>
          </a:lstStyle>
          <a:p>
            <a:r>
              <a:rPr lang="en-US"/>
              <a:t>Click icon to add picture</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6" name="Text Placeholder 31">
            <a:extLst>
              <a:ext uri="{FF2B5EF4-FFF2-40B4-BE49-F238E27FC236}">
                <a16:creationId xmlns:a16="http://schemas.microsoft.com/office/drawing/2014/main" id="{531D2E60-3E17-7047-42B5-498FEE3EB366}"/>
              </a:ext>
            </a:extLst>
          </p:cNvPr>
          <p:cNvSpPr>
            <a:spLocks noGrp="1"/>
          </p:cNvSpPr>
          <p:nvPr>
            <p:ph type="body" sz="quarter" idx="24"/>
          </p:nvPr>
        </p:nvSpPr>
        <p:spPr>
          <a:xfrm>
            <a:off x="2759740"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29" name="Text Placeholder 31">
            <a:extLst>
              <a:ext uri="{FF2B5EF4-FFF2-40B4-BE49-F238E27FC236}">
                <a16:creationId xmlns:a16="http://schemas.microsoft.com/office/drawing/2014/main" id="{FD48FB29-192A-57E7-6DEA-AB4C616761FB}"/>
              </a:ext>
            </a:extLst>
          </p:cNvPr>
          <p:cNvSpPr>
            <a:spLocks noGrp="1"/>
          </p:cNvSpPr>
          <p:nvPr>
            <p:ph type="body" sz="quarter" idx="27"/>
          </p:nvPr>
        </p:nvSpPr>
        <p:spPr>
          <a:xfrm>
            <a:off x="7271154" y="3890983"/>
            <a:ext cx="2161104" cy="940038"/>
          </a:xfrm>
        </p:spPr>
        <p:txBody>
          <a:bodyPr anchor="t" anchorCtr="0"/>
          <a:lstStyle>
            <a:lvl1pPr algn="ctr">
              <a:defRPr sz="1400" b="1">
                <a:solidFill>
                  <a:schemeClr val="tx2"/>
                </a:solidFill>
                <a:latin typeface="+mn-lt"/>
              </a:defRPr>
            </a:lvl1pPr>
            <a:lvl2pPr marL="0" indent="0" algn="ctr">
              <a:buNone/>
              <a:defRPr sz="1200">
                <a:solidFill>
                  <a:schemeClr val="tx2"/>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32864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rrow Timeline w Bullets">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Freeform: Shape 4">
            <a:extLst>
              <a:ext uri="{FF2B5EF4-FFF2-40B4-BE49-F238E27FC236}">
                <a16:creationId xmlns:a16="http://schemas.microsoft.com/office/drawing/2014/main" id="{128C04A0-03E1-2D7E-30C7-65B4A3C38087}"/>
              </a:ext>
            </a:extLst>
          </p:cNvPr>
          <p:cNvSpPr/>
          <p:nvPr userDrawn="1"/>
        </p:nvSpPr>
        <p:spPr>
          <a:xfrm>
            <a:off x="2560507"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8" name="Freeform: Shape 7">
            <a:extLst>
              <a:ext uri="{FF2B5EF4-FFF2-40B4-BE49-F238E27FC236}">
                <a16:creationId xmlns:a16="http://schemas.microsoft.com/office/drawing/2014/main" id="{ACE8B726-14BD-9D58-9E99-FBCF5949453F}"/>
              </a:ext>
            </a:extLst>
          </p:cNvPr>
          <p:cNvSpPr/>
          <p:nvPr userDrawn="1"/>
        </p:nvSpPr>
        <p:spPr>
          <a:xfrm>
            <a:off x="304800" y="3118806"/>
            <a:ext cx="2559570" cy="463877"/>
          </a:xfrm>
          <a:custGeom>
            <a:avLst/>
            <a:gdLst>
              <a:gd name="connsiteX0" fmla="*/ 0 w 2364087"/>
              <a:gd name="connsiteY0" fmla="*/ 0 h 428449"/>
              <a:gd name="connsiteX1" fmla="*/ 2075586 w 2364087"/>
              <a:gd name="connsiteY1" fmla="*/ 0 h 428449"/>
              <a:gd name="connsiteX2" fmla="*/ 2083064 w 2364087"/>
              <a:gd name="connsiteY2" fmla="*/ 0 h 428449"/>
              <a:gd name="connsiteX3" fmla="*/ 2364087 w 2364087"/>
              <a:gd name="connsiteY3" fmla="*/ 213913 h 428449"/>
              <a:gd name="connsiteX4" fmla="*/ 2083064 w 2364087"/>
              <a:gd name="connsiteY4" fmla="*/ 427825 h 428449"/>
              <a:gd name="connsiteX5" fmla="*/ 2075586 w 2364087"/>
              <a:gd name="connsiteY5" fmla="*/ 427825 h 428449"/>
              <a:gd name="connsiteX6" fmla="*/ 1929549 w 2364087"/>
              <a:gd name="connsiteY6" fmla="*/ 427825 h 428449"/>
              <a:gd name="connsiteX7" fmla="*/ 1929549 w 2364087"/>
              <a:gd name="connsiteY7" fmla="*/ 428449 h 428449"/>
              <a:gd name="connsiteX8" fmla="*/ 433988 w 2364087"/>
              <a:gd name="connsiteY8" fmla="*/ 428449 h 428449"/>
              <a:gd name="connsiteX9" fmla="*/ 433988 w 2364087"/>
              <a:gd name="connsiteY9" fmla="*/ 427825 h 428449"/>
              <a:gd name="connsiteX10" fmla="*/ 0 w 2364087"/>
              <a:gd name="connsiteY10" fmla="*/ 427825 h 428449"/>
              <a:gd name="connsiteX11" fmla="*/ 0 w 2364087"/>
              <a:gd name="connsiteY11" fmla="*/ 213913 h 42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8449">
                <a:moveTo>
                  <a:pt x="0" y="0"/>
                </a:moveTo>
                <a:lnTo>
                  <a:pt x="2075586" y="0"/>
                </a:lnTo>
                <a:lnTo>
                  <a:pt x="2083064" y="0"/>
                </a:lnTo>
                <a:lnTo>
                  <a:pt x="2364087" y="213913"/>
                </a:lnTo>
                <a:lnTo>
                  <a:pt x="2083064" y="427825"/>
                </a:lnTo>
                <a:lnTo>
                  <a:pt x="2075586" y="427825"/>
                </a:lnTo>
                <a:lnTo>
                  <a:pt x="1929549" y="427825"/>
                </a:lnTo>
                <a:lnTo>
                  <a:pt x="1929549" y="428449"/>
                </a:lnTo>
                <a:lnTo>
                  <a:pt x="433988" y="428449"/>
                </a:lnTo>
                <a:lnTo>
                  <a:pt x="433988" y="427825"/>
                </a:lnTo>
                <a:lnTo>
                  <a:pt x="0" y="427825"/>
                </a:lnTo>
                <a:lnTo>
                  <a:pt x="0" y="213913"/>
                </a:lnTo>
                <a:close/>
              </a:path>
            </a:pathLst>
          </a:custGeom>
          <a:solidFill>
            <a:srgbClr val="EC9F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0" name="Freeform: Shape 9">
            <a:extLst>
              <a:ext uri="{FF2B5EF4-FFF2-40B4-BE49-F238E27FC236}">
                <a16:creationId xmlns:a16="http://schemas.microsoft.com/office/drawing/2014/main" id="{001ED468-0A51-9EAF-2747-6A58BD89AA5B}"/>
              </a:ext>
            </a:extLst>
          </p:cNvPr>
          <p:cNvSpPr/>
          <p:nvPr userDrawn="1"/>
        </p:nvSpPr>
        <p:spPr>
          <a:xfrm>
            <a:off x="7071921"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2B66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1" name="Freeform: Shape 10">
            <a:extLst>
              <a:ext uri="{FF2B5EF4-FFF2-40B4-BE49-F238E27FC236}">
                <a16:creationId xmlns:a16="http://schemas.microsoft.com/office/drawing/2014/main" id="{DFB86945-B10F-9373-1473-4BB0CDDA42A0}"/>
              </a:ext>
            </a:extLst>
          </p:cNvPr>
          <p:cNvSpPr/>
          <p:nvPr userDrawn="1"/>
        </p:nvSpPr>
        <p:spPr>
          <a:xfrm>
            <a:off x="9327630"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0235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4" name="Text Placeholder 13">
            <a:extLst>
              <a:ext uri="{FF2B5EF4-FFF2-40B4-BE49-F238E27FC236}">
                <a16:creationId xmlns:a16="http://schemas.microsoft.com/office/drawing/2014/main" id="{D253FB15-19C8-A7EC-E4EC-F6482638BC57}"/>
              </a:ext>
            </a:extLst>
          </p:cNvPr>
          <p:cNvSpPr>
            <a:spLocks noGrp="1"/>
          </p:cNvSpPr>
          <p:nvPr>
            <p:ph type="body" sz="quarter" idx="13"/>
          </p:nvPr>
        </p:nvSpPr>
        <p:spPr>
          <a:xfrm>
            <a:off x="304797"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5" name="Text Placeholder 13">
            <a:extLst>
              <a:ext uri="{FF2B5EF4-FFF2-40B4-BE49-F238E27FC236}">
                <a16:creationId xmlns:a16="http://schemas.microsoft.com/office/drawing/2014/main" id="{1654400E-B53D-8059-9566-541C53069E63}"/>
              </a:ext>
            </a:extLst>
          </p:cNvPr>
          <p:cNvSpPr>
            <a:spLocks noGrp="1"/>
          </p:cNvSpPr>
          <p:nvPr>
            <p:ph type="body" sz="quarter" idx="14"/>
          </p:nvPr>
        </p:nvSpPr>
        <p:spPr>
          <a:xfrm>
            <a:off x="2560504"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08CE324-7B00-31E0-10BA-65D6277F44CF}"/>
              </a:ext>
            </a:extLst>
          </p:cNvPr>
          <p:cNvSpPr>
            <a:spLocks noGrp="1"/>
          </p:cNvSpPr>
          <p:nvPr>
            <p:ph type="body" sz="quarter" idx="16"/>
          </p:nvPr>
        </p:nvSpPr>
        <p:spPr>
          <a:xfrm>
            <a:off x="7081778" y="3119438"/>
            <a:ext cx="2255708" cy="461962"/>
          </a:xfrm>
          <a:noFill/>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18" name="Text Placeholder 13">
            <a:extLst>
              <a:ext uri="{FF2B5EF4-FFF2-40B4-BE49-F238E27FC236}">
                <a16:creationId xmlns:a16="http://schemas.microsoft.com/office/drawing/2014/main" id="{9211C258-4F36-FFD3-FBAB-675B7DFC6D28}"/>
              </a:ext>
            </a:extLst>
          </p:cNvPr>
          <p:cNvSpPr>
            <a:spLocks noGrp="1"/>
          </p:cNvSpPr>
          <p:nvPr>
            <p:ph type="body" sz="quarter" idx="17"/>
          </p:nvPr>
        </p:nvSpPr>
        <p:spPr>
          <a:xfrm>
            <a:off x="9337486"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
        <p:nvSpPr>
          <p:cNvPr id="25" name="Text Placeholder 31">
            <a:extLst>
              <a:ext uri="{FF2B5EF4-FFF2-40B4-BE49-F238E27FC236}">
                <a16:creationId xmlns:a16="http://schemas.microsoft.com/office/drawing/2014/main" id="{6CAC9987-74C6-FFF3-079F-2B8BCC6A4DA8}"/>
              </a:ext>
            </a:extLst>
          </p:cNvPr>
          <p:cNvSpPr>
            <a:spLocks noGrp="1"/>
          </p:cNvSpPr>
          <p:nvPr>
            <p:ph type="body" sz="quarter" idx="23"/>
          </p:nvPr>
        </p:nvSpPr>
        <p:spPr>
          <a:xfrm>
            <a:off x="496638"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7" name="Text Placeholder 31">
            <a:extLst>
              <a:ext uri="{FF2B5EF4-FFF2-40B4-BE49-F238E27FC236}">
                <a16:creationId xmlns:a16="http://schemas.microsoft.com/office/drawing/2014/main" id="{133B2F21-306C-FB7E-BFD7-AF967BD7084A}"/>
              </a:ext>
            </a:extLst>
          </p:cNvPr>
          <p:cNvSpPr>
            <a:spLocks noGrp="1"/>
          </p:cNvSpPr>
          <p:nvPr>
            <p:ph type="body" sz="quarter" idx="25"/>
          </p:nvPr>
        </p:nvSpPr>
        <p:spPr>
          <a:xfrm>
            <a:off x="5015447"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28" name="Text Placeholder 31">
            <a:extLst>
              <a:ext uri="{FF2B5EF4-FFF2-40B4-BE49-F238E27FC236}">
                <a16:creationId xmlns:a16="http://schemas.microsoft.com/office/drawing/2014/main" id="{466CE76C-D853-BB68-7C66-EFF93CA4217C}"/>
              </a:ext>
            </a:extLst>
          </p:cNvPr>
          <p:cNvSpPr>
            <a:spLocks noGrp="1"/>
          </p:cNvSpPr>
          <p:nvPr>
            <p:ph type="body" sz="quarter" idx="26"/>
          </p:nvPr>
        </p:nvSpPr>
        <p:spPr>
          <a:xfrm>
            <a:off x="9526863"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3" name="Text Placeholder 31">
            <a:extLst>
              <a:ext uri="{FF2B5EF4-FFF2-40B4-BE49-F238E27FC236}">
                <a16:creationId xmlns:a16="http://schemas.microsoft.com/office/drawing/2014/main" id="{104D2EB8-360F-1512-645B-A1B5AE954F25}"/>
              </a:ext>
            </a:extLst>
          </p:cNvPr>
          <p:cNvSpPr>
            <a:spLocks noGrp="1"/>
          </p:cNvSpPr>
          <p:nvPr>
            <p:ph type="body" sz="quarter" idx="28"/>
          </p:nvPr>
        </p:nvSpPr>
        <p:spPr>
          <a:xfrm>
            <a:off x="2759740"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4" name="Text Placeholder 31">
            <a:extLst>
              <a:ext uri="{FF2B5EF4-FFF2-40B4-BE49-F238E27FC236}">
                <a16:creationId xmlns:a16="http://schemas.microsoft.com/office/drawing/2014/main" id="{62716F3F-8545-C3AD-DE74-223356DA57D2}"/>
              </a:ext>
            </a:extLst>
          </p:cNvPr>
          <p:cNvSpPr>
            <a:spLocks noGrp="1"/>
          </p:cNvSpPr>
          <p:nvPr>
            <p:ph type="body" sz="quarter" idx="29"/>
          </p:nvPr>
        </p:nvSpPr>
        <p:spPr>
          <a:xfrm>
            <a:off x="7271154" y="1928874"/>
            <a:ext cx="2161104" cy="940038"/>
          </a:xfrm>
        </p:spPr>
        <p:txBody>
          <a:bodyPr rIns="91440" anchor="b" anchorCtr="0"/>
          <a:lstStyle>
            <a:lvl1pPr algn="ctr">
              <a:defRPr sz="2000" b="0">
                <a:solidFill>
                  <a:schemeClr val="tx2"/>
                </a:solidFill>
                <a:latin typeface="+mj-lt"/>
              </a:defRPr>
            </a:lvl1pPr>
            <a:lvl2pPr marL="0" indent="0" algn="ctr">
              <a:buNone/>
              <a:defRPr sz="1200">
                <a:solidFill>
                  <a:schemeClr val="tx2"/>
                </a:solidFill>
              </a:defRPr>
            </a:lvl2pPr>
            <a:lvl3pPr algn="ctr">
              <a:defRPr/>
            </a:lvl3pPr>
            <a:lvl4pPr algn="ctr">
              <a:defRPr/>
            </a:lvl4pPr>
            <a:lvl5pPr algn="ctr">
              <a:defRPr/>
            </a:lvl5pPr>
          </a:lstStyle>
          <a:p>
            <a:pPr lvl="0"/>
            <a:r>
              <a:rPr lang="en-US"/>
              <a:t>Click to edit Master text styles</a:t>
            </a:r>
          </a:p>
        </p:txBody>
      </p:sp>
      <p:sp>
        <p:nvSpPr>
          <p:cNvPr id="13" name="Text Placeholder 12">
            <a:extLst>
              <a:ext uri="{FF2B5EF4-FFF2-40B4-BE49-F238E27FC236}">
                <a16:creationId xmlns:a16="http://schemas.microsoft.com/office/drawing/2014/main" id="{29D9F75A-F491-F816-6076-836525B860C9}"/>
              </a:ext>
            </a:extLst>
          </p:cNvPr>
          <p:cNvSpPr>
            <a:spLocks noGrp="1"/>
          </p:cNvSpPr>
          <p:nvPr>
            <p:ph type="body" sz="quarter" idx="30"/>
          </p:nvPr>
        </p:nvSpPr>
        <p:spPr>
          <a:xfrm>
            <a:off x="49688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BA7E14FC-7151-E0BE-7AFD-D2E2D62E77BF}"/>
              </a:ext>
            </a:extLst>
          </p:cNvPr>
          <p:cNvSpPr>
            <a:spLocks noGrp="1"/>
          </p:cNvSpPr>
          <p:nvPr>
            <p:ph type="body" sz="quarter" idx="31"/>
          </p:nvPr>
        </p:nvSpPr>
        <p:spPr>
          <a:xfrm>
            <a:off x="2759740"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12">
            <a:extLst>
              <a:ext uri="{FF2B5EF4-FFF2-40B4-BE49-F238E27FC236}">
                <a16:creationId xmlns:a16="http://schemas.microsoft.com/office/drawing/2014/main" id="{65E48B52-9006-142D-7F0F-E7718BFCB96C}"/>
              </a:ext>
            </a:extLst>
          </p:cNvPr>
          <p:cNvSpPr>
            <a:spLocks noGrp="1"/>
          </p:cNvSpPr>
          <p:nvPr>
            <p:ph type="body" sz="quarter" idx="32"/>
          </p:nvPr>
        </p:nvSpPr>
        <p:spPr>
          <a:xfrm>
            <a:off x="5011201"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a:extLst>
              <a:ext uri="{FF2B5EF4-FFF2-40B4-BE49-F238E27FC236}">
                <a16:creationId xmlns:a16="http://schemas.microsoft.com/office/drawing/2014/main" id="{1B992765-5469-81A6-394B-1D35C789F828}"/>
              </a:ext>
            </a:extLst>
          </p:cNvPr>
          <p:cNvSpPr>
            <a:spLocks noGrp="1"/>
          </p:cNvSpPr>
          <p:nvPr>
            <p:ph type="body" sz="quarter" idx="33"/>
          </p:nvPr>
        </p:nvSpPr>
        <p:spPr>
          <a:xfrm>
            <a:off x="7266908"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12">
            <a:extLst>
              <a:ext uri="{FF2B5EF4-FFF2-40B4-BE49-F238E27FC236}">
                <a16:creationId xmlns:a16="http://schemas.microsoft.com/office/drawing/2014/main" id="{4C86F0EB-4936-76A8-9E93-08E6C3DDDFFB}"/>
              </a:ext>
            </a:extLst>
          </p:cNvPr>
          <p:cNvSpPr>
            <a:spLocks noGrp="1"/>
          </p:cNvSpPr>
          <p:nvPr>
            <p:ph type="body" sz="quarter" idx="34"/>
          </p:nvPr>
        </p:nvSpPr>
        <p:spPr>
          <a:xfrm>
            <a:off x="9522617" y="3832577"/>
            <a:ext cx="2165350" cy="461962"/>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Shape 8">
            <a:extLst>
              <a:ext uri="{FF2B5EF4-FFF2-40B4-BE49-F238E27FC236}">
                <a16:creationId xmlns:a16="http://schemas.microsoft.com/office/drawing/2014/main" id="{7CB0223B-81DF-610B-B34E-684E8E3D09A2}"/>
              </a:ext>
            </a:extLst>
          </p:cNvPr>
          <p:cNvSpPr/>
          <p:nvPr userDrawn="1"/>
        </p:nvSpPr>
        <p:spPr>
          <a:xfrm>
            <a:off x="4816214" y="3119144"/>
            <a:ext cx="2559570" cy="463201"/>
          </a:xfrm>
          <a:custGeom>
            <a:avLst/>
            <a:gdLst>
              <a:gd name="connsiteX0" fmla="*/ 0 w 2364087"/>
              <a:gd name="connsiteY0" fmla="*/ 0 h 427825"/>
              <a:gd name="connsiteX1" fmla="*/ 568520 w 2364087"/>
              <a:gd name="connsiteY1" fmla="*/ 0 h 427825"/>
              <a:gd name="connsiteX2" fmla="*/ 959593 w 2364087"/>
              <a:gd name="connsiteY2" fmla="*/ 0 h 427825"/>
              <a:gd name="connsiteX3" fmla="*/ 1403871 w 2364087"/>
              <a:gd name="connsiteY3" fmla="*/ 0 h 427825"/>
              <a:gd name="connsiteX4" fmla="*/ 1796191 w 2364087"/>
              <a:gd name="connsiteY4" fmla="*/ 0 h 427825"/>
              <a:gd name="connsiteX5" fmla="*/ 2075586 w 2364087"/>
              <a:gd name="connsiteY5" fmla="*/ 0 h 427825"/>
              <a:gd name="connsiteX6" fmla="*/ 2083064 w 2364087"/>
              <a:gd name="connsiteY6" fmla="*/ 0 h 427825"/>
              <a:gd name="connsiteX7" fmla="*/ 2364087 w 2364087"/>
              <a:gd name="connsiteY7" fmla="*/ 213913 h 427825"/>
              <a:gd name="connsiteX8" fmla="*/ 2083064 w 2364087"/>
              <a:gd name="connsiteY8" fmla="*/ 427825 h 427825"/>
              <a:gd name="connsiteX9" fmla="*/ 2075586 w 2364087"/>
              <a:gd name="connsiteY9" fmla="*/ 427825 h 427825"/>
              <a:gd name="connsiteX10" fmla="*/ 0 w 2364087"/>
              <a:gd name="connsiteY10" fmla="*/ 427825 h 427825"/>
              <a:gd name="connsiteX11" fmla="*/ 281023 w 2364087"/>
              <a:gd name="connsiteY11" fmla="*/ 213913 h 42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4087" h="427825">
                <a:moveTo>
                  <a:pt x="0" y="0"/>
                </a:moveTo>
                <a:lnTo>
                  <a:pt x="568520" y="0"/>
                </a:lnTo>
                <a:lnTo>
                  <a:pt x="959593" y="0"/>
                </a:lnTo>
                <a:lnTo>
                  <a:pt x="1403871" y="0"/>
                </a:lnTo>
                <a:lnTo>
                  <a:pt x="1796191" y="0"/>
                </a:lnTo>
                <a:lnTo>
                  <a:pt x="2075586" y="0"/>
                </a:lnTo>
                <a:lnTo>
                  <a:pt x="2083064" y="0"/>
                </a:lnTo>
                <a:lnTo>
                  <a:pt x="2364087" y="213913"/>
                </a:lnTo>
                <a:lnTo>
                  <a:pt x="2083064" y="427825"/>
                </a:lnTo>
                <a:lnTo>
                  <a:pt x="2075586" y="427825"/>
                </a:lnTo>
                <a:lnTo>
                  <a:pt x="0" y="427825"/>
                </a:lnTo>
                <a:lnTo>
                  <a:pt x="281023" y="213913"/>
                </a:lnTo>
                <a:close/>
              </a:path>
            </a:pathLst>
          </a:cu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rtlCol="0" anchor="ctr">
            <a:noAutofit/>
          </a:bodyPr>
          <a:lstStyle/>
          <a:p>
            <a:pPr algn="ctr"/>
            <a:endParaRPr lang="en-US">
              <a:latin typeface="Gilroy Medium" panose="00000600000000000000" pitchFamily="50" charset="0"/>
            </a:endParaRPr>
          </a:p>
        </p:txBody>
      </p:sp>
      <p:sp>
        <p:nvSpPr>
          <p:cNvPr id="12" name="Text Placeholder 13">
            <a:extLst>
              <a:ext uri="{FF2B5EF4-FFF2-40B4-BE49-F238E27FC236}">
                <a16:creationId xmlns:a16="http://schemas.microsoft.com/office/drawing/2014/main" id="{6824D7A2-0A2F-B7D0-A97A-A422D087D52A}"/>
              </a:ext>
            </a:extLst>
          </p:cNvPr>
          <p:cNvSpPr>
            <a:spLocks noGrp="1"/>
          </p:cNvSpPr>
          <p:nvPr>
            <p:ph type="body" sz="quarter" idx="35"/>
          </p:nvPr>
        </p:nvSpPr>
        <p:spPr>
          <a:xfrm>
            <a:off x="4920843" y="3119438"/>
            <a:ext cx="2255708" cy="461962"/>
          </a:xfrm>
        </p:spPr>
        <p:txBody>
          <a:bodyPr lIns="182880" anchor="ctr" anchorCtr="0"/>
          <a:lstStyle>
            <a:lvl1pPr algn="ctr">
              <a:defRPr sz="2000" b="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718669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46" name="Freeform 70">
            <a:extLst>
              <a:ext uri="{FF2B5EF4-FFF2-40B4-BE49-F238E27FC236}">
                <a16:creationId xmlns:a16="http://schemas.microsoft.com/office/drawing/2014/main" id="{D5EE4931-6768-D7C6-B027-6E2083949137}"/>
              </a:ext>
            </a:extLst>
          </p:cNvPr>
          <p:cNvSpPr>
            <a:spLocks noChangeArrowheads="1"/>
          </p:cNvSpPr>
          <p:nvPr userDrawn="1"/>
        </p:nvSpPr>
        <p:spPr bwMode="auto">
          <a:xfrm>
            <a:off x="9767053" y="2794110"/>
            <a:ext cx="2103795" cy="2592127"/>
          </a:xfrm>
          <a:prstGeom prst="roundRect">
            <a:avLst>
              <a:gd name="adj" fmla="val 4872"/>
            </a:avLst>
          </a:prstGeom>
          <a:solidFill>
            <a:srgbClr val="0F440E"/>
          </a:solidFill>
          <a:ln>
            <a:noFill/>
          </a:ln>
          <a:effectLst/>
        </p:spPr>
        <p:txBody>
          <a:bodyPr wrap="none" anchor="ctr"/>
          <a:lstStyle/>
          <a:p>
            <a:endParaRPr lang="en-US" sz="900">
              <a:latin typeface="+mn-lt"/>
            </a:endParaRPr>
          </a:p>
        </p:txBody>
      </p:sp>
      <p:sp>
        <p:nvSpPr>
          <p:cNvPr id="45" name="Freeform 70">
            <a:extLst>
              <a:ext uri="{FF2B5EF4-FFF2-40B4-BE49-F238E27FC236}">
                <a16:creationId xmlns:a16="http://schemas.microsoft.com/office/drawing/2014/main" id="{5C7026B2-F8D8-FAB2-1088-B31F96540BE3}"/>
              </a:ext>
            </a:extLst>
          </p:cNvPr>
          <p:cNvSpPr>
            <a:spLocks noChangeArrowheads="1"/>
          </p:cNvSpPr>
          <p:nvPr userDrawn="1"/>
        </p:nvSpPr>
        <p:spPr bwMode="auto">
          <a:xfrm>
            <a:off x="6750804" y="2794110"/>
            <a:ext cx="2103795" cy="2592127"/>
          </a:xfrm>
          <a:prstGeom prst="roundRect">
            <a:avLst>
              <a:gd name="adj" fmla="val 4872"/>
            </a:avLst>
          </a:prstGeom>
          <a:solidFill>
            <a:srgbClr val="5D910D"/>
          </a:solidFill>
          <a:ln>
            <a:noFill/>
          </a:ln>
          <a:effectLst/>
        </p:spPr>
        <p:txBody>
          <a:bodyPr wrap="none" anchor="ctr"/>
          <a:lstStyle/>
          <a:p>
            <a:endParaRPr lang="en-US" sz="900">
              <a:latin typeface="+mn-lt"/>
            </a:endParaRPr>
          </a:p>
        </p:txBody>
      </p:sp>
      <p:sp>
        <p:nvSpPr>
          <p:cNvPr id="44" name="Freeform 70">
            <a:extLst>
              <a:ext uri="{FF2B5EF4-FFF2-40B4-BE49-F238E27FC236}">
                <a16:creationId xmlns:a16="http://schemas.microsoft.com/office/drawing/2014/main" id="{5186F264-49D3-4090-823A-02893CD72C91}"/>
              </a:ext>
            </a:extLst>
          </p:cNvPr>
          <p:cNvSpPr>
            <a:spLocks noChangeArrowheads="1"/>
          </p:cNvSpPr>
          <p:nvPr userDrawn="1"/>
        </p:nvSpPr>
        <p:spPr bwMode="auto">
          <a:xfrm>
            <a:off x="3731250" y="2794110"/>
            <a:ext cx="2103795" cy="2592127"/>
          </a:xfrm>
          <a:prstGeom prst="roundRect">
            <a:avLst>
              <a:gd name="adj" fmla="val 4872"/>
            </a:avLst>
          </a:prstGeom>
          <a:solidFill>
            <a:srgbClr val="3680CE"/>
          </a:solidFill>
          <a:ln>
            <a:noFill/>
          </a:ln>
          <a:effectLst/>
        </p:spPr>
        <p:txBody>
          <a:bodyPr wrap="none" anchor="ctr"/>
          <a:lstStyle/>
          <a:p>
            <a:endParaRPr lang="en-US" sz="900">
              <a:latin typeface="+mn-lt"/>
            </a:endParaRPr>
          </a:p>
        </p:txBody>
      </p:sp>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3" name="Freeform 70">
            <a:extLst>
              <a:ext uri="{FF2B5EF4-FFF2-40B4-BE49-F238E27FC236}">
                <a16:creationId xmlns:a16="http://schemas.microsoft.com/office/drawing/2014/main" id="{AC3006C4-BF8C-8B98-57E0-4C75052BF3A9}"/>
              </a:ext>
            </a:extLst>
          </p:cNvPr>
          <p:cNvSpPr>
            <a:spLocks noChangeArrowheads="1"/>
          </p:cNvSpPr>
          <p:nvPr userDrawn="1"/>
        </p:nvSpPr>
        <p:spPr bwMode="auto">
          <a:xfrm>
            <a:off x="717636" y="2794110"/>
            <a:ext cx="2103795" cy="2592127"/>
          </a:xfrm>
          <a:prstGeom prst="roundRect">
            <a:avLst>
              <a:gd name="adj" fmla="val 4872"/>
            </a:avLst>
          </a:prstGeom>
          <a:solidFill>
            <a:srgbClr val="EC9F0B"/>
          </a:solidFill>
          <a:ln>
            <a:solidFill>
              <a:srgbClr val="EC9F0B"/>
            </a:solidFill>
          </a:ln>
          <a:effectLst/>
        </p:spPr>
        <p:txBody>
          <a:bodyPr wrap="none" anchor="ctr"/>
          <a:lstStyle/>
          <a:p>
            <a:endParaRPr lang="en-US" sz="900">
              <a:latin typeface="+mn-lt"/>
            </a:endParaRPr>
          </a:p>
        </p:txBody>
      </p:sp>
      <p:sp>
        <p:nvSpPr>
          <p:cNvPr id="32" name="Text Placeholder 31">
            <a:extLst>
              <a:ext uri="{FF2B5EF4-FFF2-40B4-BE49-F238E27FC236}">
                <a16:creationId xmlns:a16="http://schemas.microsoft.com/office/drawing/2014/main" id="{1C4BDBAB-14DB-197F-8EA1-A4026CDC500C}"/>
              </a:ext>
            </a:extLst>
          </p:cNvPr>
          <p:cNvSpPr>
            <a:spLocks noGrp="1"/>
          </p:cNvSpPr>
          <p:nvPr>
            <p:ph type="body" sz="quarter" idx="13"/>
          </p:nvPr>
        </p:nvSpPr>
        <p:spPr>
          <a:xfrm>
            <a:off x="830263"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3" name="Text Placeholder 31">
            <a:extLst>
              <a:ext uri="{FF2B5EF4-FFF2-40B4-BE49-F238E27FC236}">
                <a16:creationId xmlns:a16="http://schemas.microsoft.com/office/drawing/2014/main" id="{C3DFAD5D-F262-E524-900F-B81C0FA826EE}"/>
              </a:ext>
            </a:extLst>
          </p:cNvPr>
          <p:cNvSpPr>
            <a:spLocks noGrp="1"/>
          </p:cNvSpPr>
          <p:nvPr>
            <p:ph type="body" sz="quarter" idx="14"/>
          </p:nvPr>
        </p:nvSpPr>
        <p:spPr>
          <a:xfrm>
            <a:off x="3848324"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4" name="Text Placeholder 31">
            <a:extLst>
              <a:ext uri="{FF2B5EF4-FFF2-40B4-BE49-F238E27FC236}">
                <a16:creationId xmlns:a16="http://schemas.microsoft.com/office/drawing/2014/main" id="{8F99D252-4EB7-03DB-8C58-53B69DD87611}"/>
              </a:ext>
            </a:extLst>
          </p:cNvPr>
          <p:cNvSpPr>
            <a:spLocks noGrp="1"/>
          </p:cNvSpPr>
          <p:nvPr>
            <p:ph type="body" sz="quarter" idx="15"/>
          </p:nvPr>
        </p:nvSpPr>
        <p:spPr>
          <a:xfrm>
            <a:off x="6869251"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35" name="Text Placeholder 31">
            <a:extLst>
              <a:ext uri="{FF2B5EF4-FFF2-40B4-BE49-F238E27FC236}">
                <a16:creationId xmlns:a16="http://schemas.microsoft.com/office/drawing/2014/main" id="{A2DE66A0-1FC8-776D-2462-D49E64DC1A70}"/>
              </a:ext>
            </a:extLst>
          </p:cNvPr>
          <p:cNvSpPr>
            <a:spLocks noGrp="1"/>
          </p:cNvSpPr>
          <p:nvPr>
            <p:ph type="body" sz="quarter" idx="16"/>
          </p:nvPr>
        </p:nvSpPr>
        <p:spPr>
          <a:xfrm>
            <a:off x="9901852" y="2892425"/>
            <a:ext cx="1866900" cy="2367638"/>
          </a:xfrm>
        </p:spPr>
        <p:txBody>
          <a:bodyPr/>
          <a:lstStyle>
            <a:lvl1pPr algn="ctr">
              <a:defRPr sz="1400" b="1">
                <a:solidFill>
                  <a:schemeClr val="bg1"/>
                </a:solidFill>
                <a:latin typeface="+mn-lt"/>
              </a:defRPr>
            </a:lvl1pPr>
            <a:lvl2pPr marL="0" indent="0" algn="ctr">
              <a:buNone/>
              <a:defRPr sz="1200">
                <a:solidFill>
                  <a:schemeClr val="bg1"/>
                </a:solidFill>
                <a:latin typeface="+mn-lt"/>
              </a:defRPr>
            </a:lvl2pPr>
            <a:lvl3pPr algn="ctr">
              <a:defRPr/>
            </a:lvl3pPr>
            <a:lvl4pPr algn="ctr">
              <a:defRPr/>
            </a:lvl4pPr>
            <a:lvl5pPr algn="ctr">
              <a:defRPr/>
            </a:lvl5pPr>
          </a:lstStyle>
          <a:p>
            <a:pPr lvl="0"/>
            <a:r>
              <a:rPr lang="en-US"/>
              <a:t>Click to edit Master text styles</a:t>
            </a:r>
          </a:p>
          <a:p>
            <a:pPr lvl="1"/>
            <a:r>
              <a:rPr lang="en-US"/>
              <a:t>Second level</a:t>
            </a:r>
          </a:p>
        </p:txBody>
      </p:sp>
      <p:sp>
        <p:nvSpPr>
          <p:cNvPr id="40" name="Picture Placeholder 36">
            <a:extLst>
              <a:ext uri="{FF2B5EF4-FFF2-40B4-BE49-F238E27FC236}">
                <a16:creationId xmlns:a16="http://schemas.microsoft.com/office/drawing/2014/main" id="{D08A5CBB-3497-CA70-D127-FA55FDAC516B}"/>
              </a:ext>
            </a:extLst>
          </p:cNvPr>
          <p:cNvSpPr>
            <a:spLocks noGrp="1"/>
          </p:cNvSpPr>
          <p:nvPr>
            <p:ph type="pic" sz="quarter" idx="20"/>
          </p:nvPr>
        </p:nvSpPr>
        <p:spPr>
          <a:xfrm>
            <a:off x="1049240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cxnSp>
        <p:nvCxnSpPr>
          <p:cNvPr id="50" name="Connector: Elbow 49">
            <a:extLst>
              <a:ext uri="{FF2B5EF4-FFF2-40B4-BE49-F238E27FC236}">
                <a16:creationId xmlns:a16="http://schemas.microsoft.com/office/drawing/2014/main" id="{29B0CE01-1AEF-7DC2-5A09-00BFA065DFED}"/>
              </a:ext>
            </a:extLst>
          </p:cNvPr>
          <p:cNvCxnSpPr>
            <a:cxnSpLocks/>
          </p:cNvCxnSpPr>
          <p:nvPr userDrawn="1"/>
        </p:nvCxnSpPr>
        <p:spPr>
          <a:xfrm rot="16200000" flipV="1">
            <a:off x="6282073" y="-2841222"/>
            <a:ext cx="12700" cy="9049417"/>
          </a:xfrm>
          <a:prstGeom prst="bentConnector3">
            <a:avLst>
              <a:gd name="adj1" fmla="val 1800000"/>
            </a:avLst>
          </a:prstGeom>
          <a:ln w="22225">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058BB28F-B3C4-241F-51D9-6B9A6C5D832E}"/>
              </a:ext>
            </a:extLst>
          </p:cNvPr>
          <p:cNvCxnSpPr>
            <a:cxnSpLocks/>
          </p:cNvCxnSpPr>
          <p:nvPr userDrawn="1"/>
        </p:nvCxnSpPr>
        <p:spPr>
          <a:xfrm rot="16200000" flipH="1">
            <a:off x="6294244" y="1124443"/>
            <a:ext cx="12700" cy="9049417"/>
          </a:xfrm>
          <a:prstGeom prst="bentConnector3">
            <a:avLst>
              <a:gd name="adj1" fmla="val 2769236"/>
            </a:avLst>
          </a:prstGeom>
          <a:ln w="22225" cap="rnd">
            <a:solidFill>
              <a:srgbClr val="02355A"/>
            </a:solidFill>
            <a:headEnd type="oval" w="lg" len="lg"/>
            <a:tailEnd type="triangle"/>
          </a:ln>
        </p:spPr>
        <p:style>
          <a:lnRef idx="1">
            <a:schemeClr val="accent1"/>
          </a:lnRef>
          <a:fillRef idx="0">
            <a:schemeClr val="accent1"/>
          </a:fillRef>
          <a:effectRef idx="0">
            <a:schemeClr val="accent1"/>
          </a:effectRef>
          <a:fontRef idx="minor">
            <a:schemeClr val="tx1"/>
          </a:fontRef>
        </p:style>
      </p:cxnSp>
      <p:sp>
        <p:nvSpPr>
          <p:cNvPr id="8" name="Picture Placeholder 36">
            <a:extLst>
              <a:ext uri="{FF2B5EF4-FFF2-40B4-BE49-F238E27FC236}">
                <a16:creationId xmlns:a16="http://schemas.microsoft.com/office/drawing/2014/main" id="{9713158F-8810-66D4-768E-CBBC238CE34A}"/>
              </a:ext>
            </a:extLst>
          </p:cNvPr>
          <p:cNvSpPr>
            <a:spLocks noGrp="1"/>
          </p:cNvSpPr>
          <p:nvPr>
            <p:ph type="pic" sz="quarter" idx="21"/>
          </p:nvPr>
        </p:nvSpPr>
        <p:spPr>
          <a:xfrm>
            <a:off x="746784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0" name="Picture Placeholder 36">
            <a:extLst>
              <a:ext uri="{FF2B5EF4-FFF2-40B4-BE49-F238E27FC236}">
                <a16:creationId xmlns:a16="http://schemas.microsoft.com/office/drawing/2014/main" id="{2396E205-D7EC-5B8B-C662-D776223185C6}"/>
              </a:ext>
            </a:extLst>
          </p:cNvPr>
          <p:cNvSpPr>
            <a:spLocks noGrp="1"/>
          </p:cNvSpPr>
          <p:nvPr>
            <p:ph type="pic" sz="quarter" idx="22"/>
          </p:nvPr>
        </p:nvSpPr>
        <p:spPr>
          <a:xfrm>
            <a:off x="4457362"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2" name="Picture Placeholder 36">
            <a:extLst>
              <a:ext uri="{FF2B5EF4-FFF2-40B4-BE49-F238E27FC236}">
                <a16:creationId xmlns:a16="http://schemas.microsoft.com/office/drawing/2014/main" id="{292F6024-F61C-4204-37DB-DAD42342B0FF}"/>
              </a:ext>
            </a:extLst>
          </p:cNvPr>
          <p:cNvSpPr>
            <a:spLocks noGrp="1"/>
          </p:cNvSpPr>
          <p:nvPr>
            <p:ph type="pic" sz="quarter" idx="23"/>
          </p:nvPr>
        </p:nvSpPr>
        <p:spPr>
          <a:xfrm>
            <a:off x="1432808" y="1997210"/>
            <a:ext cx="685800" cy="687387"/>
          </a:xfrm>
        </p:spPr>
        <p:txBody>
          <a:bodyPr anchor="ctr" anchorCtr="0"/>
          <a:lstStyle>
            <a:lvl1pPr algn="ctr">
              <a:defRPr sz="1050">
                <a:latin typeface="Gilroy Medium" panose="00000600000000000000" pitchFamily="50" charset="0"/>
              </a:defRPr>
            </a:lvl1pPr>
          </a:lstStyle>
          <a:p>
            <a:r>
              <a:rPr lang="en-US"/>
              <a:t>Click icon to add picture</a:t>
            </a:r>
          </a:p>
        </p:txBody>
      </p:sp>
      <p:sp>
        <p:nvSpPr>
          <p:cNvPr id="13" name="Text Placeholder 12">
            <a:extLst>
              <a:ext uri="{FF2B5EF4-FFF2-40B4-BE49-F238E27FC236}">
                <a16:creationId xmlns:a16="http://schemas.microsoft.com/office/drawing/2014/main" id="{38BF3F9C-F0C7-4109-DB00-AF74113D61B4}"/>
              </a:ext>
            </a:extLst>
          </p:cNvPr>
          <p:cNvSpPr>
            <a:spLocks noGrp="1"/>
          </p:cNvSpPr>
          <p:nvPr>
            <p:ph type="body" sz="quarter" idx="24"/>
          </p:nvPr>
        </p:nvSpPr>
        <p:spPr>
          <a:xfrm>
            <a:off x="670898" y="1993900"/>
            <a:ext cx="685800" cy="687388"/>
          </a:xfrm>
        </p:spPr>
        <p:txBody>
          <a:bodyPr anchor="ctr" anchorCtr="0"/>
          <a:lstStyle>
            <a:lvl1pPr algn="r">
              <a:defRPr lang="en-US" sz="3800" b="0" kern="1200" spc="-145" dirty="0" smtClean="0">
                <a:solidFill>
                  <a:srgbClr val="EC9F0B"/>
                </a:solidFill>
                <a:latin typeface="+mj-lt"/>
                <a:ea typeface="+mn-ea"/>
                <a:cs typeface="+mn-cs"/>
              </a:defRPr>
            </a:lvl1pPr>
          </a:lstStyle>
          <a:p>
            <a:pPr lvl="0"/>
            <a:r>
              <a:rPr lang="en-US"/>
              <a:t>Click to edit Master text styles</a:t>
            </a:r>
          </a:p>
        </p:txBody>
      </p:sp>
      <p:sp>
        <p:nvSpPr>
          <p:cNvPr id="14" name="Text Placeholder 12">
            <a:extLst>
              <a:ext uri="{FF2B5EF4-FFF2-40B4-BE49-F238E27FC236}">
                <a16:creationId xmlns:a16="http://schemas.microsoft.com/office/drawing/2014/main" id="{8D37CBEA-5986-8685-64C5-183A3630D19A}"/>
              </a:ext>
            </a:extLst>
          </p:cNvPr>
          <p:cNvSpPr>
            <a:spLocks noGrp="1"/>
          </p:cNvSpPr>
          <p:nvPr>
            <p:ph type="body" sz="quarter" idx="25"/>
          </p:nvPr>
        </p:nvSpPr>
        <p:spPr>
          <a:xfrm>
            <a:off x="3695452" y="1993900"/>
            <a:ext cx="685800" cy="687388"/>
          </a:xfrm>
        </p:spPr>
        <p:txBody>
          <a:bodyPr anchor="ctr" anchorCtr="0"/>
          <a:lstStyle>
            <a:lvl1pPr algn="r">
              <a:defRPr lang="en-US" sz="3800" b="0" kern="1200" spc="-145" dirty="0" smtClean="0">
                <a:solidFill>
                  <a:srgbClr val="3680CE"/>
                </a:solidFill>
                <a:latin typeface="+mj-lt"/>
                <a:ea typeface="+mn-ea"/>
                <a:cs typeface="+mn-cs"/>
              </a:defRPr>
            </a:lvl1pPr>
          </a:lstStyle>
          <a:p>
            <a:pPr lvl="0"/>
            <a:r>
              <a:rPr lang="en-US"/>
              <a:t>Click to edit Master text styles</a:t>
            </a:r>
          </a:p>
        </p:txBody>
      </p:sp>
      <p:sp>
        <p:nvSpPr>
          <p:cNvPr id="15" name="Text Placeholder 12">
            <a:extLst>
              <a:ext uri="{FF2B5EF4-FFF2-40B4-BE49-F238E27FC236}">
                <a16:creationId xmlns:a16="http://schemas.microsoft.com/office/drawing/2014/main" id="{0075EE09-9833-7B6A-B2A7-B69759074A10}"/>
              </a:ext>
            </a:extLst>
          </p:cNvPr>
          <p:cNvSpPr>
            <a:spLocks noGrp="1"/>
          </p:cNvSpPr>
          <p:nvPr>
            <p:ph type="body" sz="quarter" idx="26"/>
          </p:nvPr>
        </p:nvSpPr>
        <p:spPr>
          <a:xfrm>
            <a:off x="6720006" y="1993900"/>
            <a:ext cx="685800" cy="687388"/>
          </a:xfrm>
        </p:spPr>
        <p:txBody>
          <a:bodyPr anchor="ctr" anchorCtr="0"/>
          <a:lstStyle>
            <a:lvl1pPr marL="0" algn="r" defTabSz="457200" rtl="0" eaLnBrk="1" latinLnBrk="0" hangingPunct="1">
              <a:defRPr lang="en-US" sz="3800" b="0" kern="1200" spc="-145" dirty="0" smtClean="0">
                <a:solidFill>
                  <a:srgbClr val="5D910D"/>
                </a:solidFill>
                <a:latin typeface="+mj-lt"/>
                <a:ea typeface="+mn-ea"/>
                <a:cs typeface="+mn-cs"/>
              </a:defRPr>
            </a:lvl1pPr>
          </a:lstStyle>
          <a:p>
            <a:pPr lvl="0"/>
            <a:r>
              <a:rPr lang="en-US"/>
              <a:t>Click to edit Master text styles</a:t>
            </a:r>
          </a:p>
        </p:txBody>
      </p:sp>
      <p:sp>
        <p:nvSpPr>
          <p:cNvPr id="16" name="Text Placeholder 12">
            <a:extLst>
              <a:ext uri="{FF2B5EF4-FFF2-40B4-BE49-F238E27FC236}">
                <a16:creationId xmlns:a16="http://schemas.microsoft.com/office/drawing/2014/main" id="{7D74A55F-30E7-13F2-182C-700DAD28FC09}"/>
              </a:ext>
            </a:extLst>
          </p:cNvPr>
          <p:cNvSpPr>
            <a:spLocks noGrp="1"/>
          </p:cNvSpPr>
          <p:nvPr>
            <p:ph type="body" sz="quarter" idx="27"/>
          </p:nvPr>
        </p:nvSpPr>
        <p:spPr>
          <a:xfrm>
            <a:off x="9730492" y="1993900"/>
            <a:ext cx="685800" cy="687388"/>
          </a:xfrm>
        </p:spPr>
        <p:txBody>
          <a:bodyPr anchor="ctr" anchorCtr="0"/>
          <a:lstStyle>
            <a:lvl1pPr marL="0" algn="r" defTabSz="457200" rtl="0" eaLnBrk="1" latinLnBrk="0" hangingPunct="1">
              <a:defRPr lang="en-US" sz="3800" b="0" kern="1200" spc="-145" dirty="0" smtClean="0">
                <a:solidFill>
                  <a:srgbClr val="0F440E"/>
                </a:solidFill>
                <a:latin typeface="+mj-lt"/>
                <a:ea typeface="+mn-ea"/>
                <a:cs typeface="+mn-cs"/>
              </a:defRPr>
            </a:lvl1pPr>
          </a:lstStyle>
          <a:p>
            <a:pPr lvl="0"/>
            <a:r>
              <a:rPr lang="en-US"/>
              <a:t>Click to edit Master text styles</a:t>
            </a:r>
          </a:p>
        </p:txBody>
      </p:sp>
    </p:spTree>
    <p:extLst>
      <p:ext uri="{BB962C8B-B14F-4D97-AF65-F5344CB8AC3E}">
        <p14:creationId xmlns:p14="http://schemas.microsoft.com/office/powerpoint/2010/main" val="1056186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harts + Copy - Drink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8" name="Chart Placeholder 10">
            <a:extLst>
              <a:ext uri="{FF2B5EF4-FFF2-40B4-BE49-F238E27FC236}">
                <a16:creationId xmlns:a16="http://schemas.microsoft.com/office/drawing/2014/main" id="{36135DED-36D8-99A2-BEEE-C339F63E6A0A}"/>
              </a:ext>
            </a:extLst>
          </p:cNvPr>
          <p:cNvSpPr>
            <a:spLocks noGrp="1"/>
          </p:cNvSpPr>
          <p:nvPr>
            <p:ph type="chart" sz="quarter" idx="49"/>
          </p:nvPr>
        </p:nvSpPr>
        <p:spPr>
          <a:xfrm>
            <a:off x="304796" y="1219201"/>
            <a:ext cx="3657595" cy="3200400"/>
          </a:xfrm>
          <a:noFill/>
        </p:spPr>
        <p:txBody>
          <a:bodyPr/>
          <a:lstStyle>
            <a:lvl1pPr>
              <a:defRPr>
                <a:solidFill>
                  <a:schemeClr val="accent1"/>
                </a:solidFill>
                <a:latin typeface="+mn-lt"/>
              </a:defRPr>
            </a:lvl1pPr>
          </a:lstStyle>
          <a:p>
            <a:r>
              <a:rPr lang="en-US"/>
              <a:t>Click icon to add chart</a:t>
            </a:r>
          </a:p>
        </p:txBody>
      </p:sp>
      <p:sp>
        <p:nvSpPr>
          <p:cNvPr id="12" name="Text Placeholder 11">
            <a:extLst>
              <a:ext uri="{FF2B5EF4-FFF2-40B4-BE49-F238E27FC236}">
                <a16:creationId xmlns:a16="http://schemas.microsoft.com/office/drawing/2014/main" id="{C7C648F1-B735-FA9C-BE4E-ED579776AE47}"/>
              </a:ext>
            </a:extLst>
          </p:cNvPr>
          <p:cNvSpPr>
            <a:spLocks noGrp="1"/>
          </p:cNvSpPr>
          <p:nvPr>
            <p:ph type="body" sz="quarter" idx="50"/>
          </p:nvPr>
        </p:nvSpPr>
        <p:spPr>
          <a:xfrm>
            <a:off x="304800" y="4419601"/>
            <a:ext cx="3657584"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391085A7-EBBF-EF8B-5149-D4D78AF6BD74}"/>
              </a:ext>
            </a:extLst>
          </p:cNvPr>
          <p:cNvSpPr>
            <a:spLocks noGrp="1"/>
          </p:cNvSpPr>
          <p:nvPr>
            <p:ph type="body" sz="quarter" idx="51"/>
          </p:nvPr>
        </p:nvSpPr>
        <p:spPr>
          <a:xfrm>
            <a:off x="4267186" y="4419601"/>
            <a:ext cx="3657613"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4" name="Text Placeholder 11">
            <a:extLst>
              <a:ext uri="{FF2B5EF4-FFF2-40B4-BE49-F238E27FC236}">
                <a16:creationId xmlns:a16="http://schemas.microsoft.com/office/drawing/2014/main" id="{FCCF2C88-E784-B887-29C6-C86ABDAE698A}"/>
              </a:ext>
            </a:extLst>
          </p:cNvPr>
          <p:cNvSpPr>
            <a:spLocks noGrp="1"/>
          </p:cNvSpPr>
          <p:nvPr>
            <p:ph type="body" sz="quarter" idx="52"/>
          </p:nvPr>
        </p:nvSpPr>
        <p:spPr>
          <a:xfrm>
            <a:off x="8229600" y="4419601"/>
            <a:ext cx="3657595" cy="1349374"/>
          </a:xfrm>
          <a:solidFill>
            <a:srgbClr val="3680CE"/>
          </a:solidFill>
        </p:spPr>
        <p:txBody>
          <a:bodyPr lIns="182880" tIns="182880" rIns="91440"/>
          <a:lstStyle>
            <a:lvl1pPr>
              <a:buClr>
                <a:schemeClr val="bg1"/>
              </a:buClr>
              <a:defRPr sz="1400">
                <a:solidFill>
                  <a:schemeClr val="bg1"/>
                </a:solidFill>
                <a:latin typeface="+mn-lt"/>
              </a:defRPr>
            </a:lvl1pPr>
            <a:lvl2pPr>
              <a:buClr>
                <a:schemeClr val="bg1"/>
              </a:buClr>
              <a:defRPr sz="1200">
                <a:solidFill>
                  <a:schemeClr val="bg1"/>
                </a:solidFill>
                <a:latin typeface="+mn-lt"/>
              </a:defRPr>
            </a:lvl2pPr>
            <a:lvl3pPr>
              <a:buClr>
                <a:schemeClr val="bg1"/>
              </a:buClr>
              <a:defRPr sz="1100">
                <a:solidFill>
                  <a:schemeClr val="bg1"/>
                </a:solidFill>
                <a:latin typeface="+mn-lt"/>
              </a:defRPr>
            </a:lvl3pPr>
            <a:lvl4pPr>
              <a:defRPr sz="105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19" name="Chart Placeholder 10">
            <a:extLst>
              <a:ext uri="{FF2B5EF4-FFF2-40B4-BE49-F238E27FC236}">
                <a16:creationId xmlns:a16="http://schemas.microsoft.com/office/drawing/2014/main" id="{26CFC927-54B7-C5B7-E60C-38D6EE901D32}"/>
              </a:ext>
            </a:extLst>
          </p:cNvPr>
          <p:cNvSpPr>
            <a:spLocks noGrp="1"/>
          </p:cNvSpPr>
          <p:nvPr>
            <p:ph type="chart" sz="quarter" idx="53"/>
          </p:nvPr>
        </p:nvSpPr>
        <p:spPr>
          <a:xfrm>
            <a:off x="4258242" y="1219201"/>
            <a:ext cx="3657595" cy="3200400"/>
          </a:xfrm>
          <a:noFill/>
        </p:spPr>
        <p:txBody>
          <a:bodyPr/>
          <a:lstStyle>
            <a:lvl1pPr>
              <a:defRPr>
                <a:solidFill>
                  <a:schemeClr val="accent1"/>
                </a:solidFill>
                <a:latin typeface="+mn-lt"/>
              </a:defRPr>
            </a:lvl1pPr>
          </a:lstStyle>
          <a:p>
            <a:r>
              <a:rPr lang="en-US"/>
              <a:t>Click icon to add chart</a:t>
            </a:r>
          </a:p>
        </p:txBody>
      </p:sp>
      <p:sp>
        <p:nvSpPr>
          <p:cNvPr id="20" name="Chart Placeholder 10">
            <a:extLst>
              <a:ext uri="{FF2B5EF4-FFF2-40B4-BE49-F238E27FC236}">
                <a16:creationId xmlns:a16="http://schemas.microsoft.com/office/drawing/2014/main" id="{E65CED6F-0B77-30C6-E22C-B8883C7FCB67}"/>
              </a:ext>
            </a:extLst>
          </p:cNvPr>
          <p:cNvSpPr>
            <a:spLocks noGrp="1"/>
          </p:cNvSpPr>
          <p:nvPr>
            <p:ph type="chart" sz="quarter" idx="54"/>
          </p:nvPr>
        </p:nvSpPr>
        <p:spPr>
          <a:xfrm>
            <a:off x="8229600" y="1219201"/>
            <a:ext cx="3657595" cy="3200400"/>
          </a:xfrm>
          <a:noFill/>
        </p:spPr>
        <p:txBody>
          <a:bodyPr/>
          <a:lstStyle>
            <a:lvl1pPr>
              <a:defRPr>
                <a:solidFill>
                  <a:schemeClr val="accent1"/>
                </a:solidFill>
                <a:latin typeface="+mn-lt"/>
              </a:defRPr>
            </a:lvl1pPr>
          </a:lstStyle>
          <a:p>
            <a:r>
              <a:rPr lang="en-US"/>
              <a:t>Click icon to add chart</a:t>
            </a:r>
          </a:p>
        </p:txBody>
      </p:sp>
      <p:sp>
        <p:nvSpPr>
          <p:cNvPr id="3" name="Text Placeholder 3">
            <a:extLst>
              <a:ext uri="{FF2B5EF4-FFF2-40B4-BE49-F238E27FC236}">
                <a16:creationId xmlns:a16="http://schemas.microsoft.com/office/drawing/2014/main" id="{2CAB205B-7C1F-D7A8-3195-63BC129638A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CB2AD6C-5A9B-8507-463D-FF55573449F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35926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ntent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C42026F0-9A71-4943-65F5-E58B0C965B16}"/>
              </a:ext>
            </a:extLst>
          </p:cNvPr>
          <p:cNvSpPr>
            <a:spLocks noGrp="1"/>
          </p:cNvSpPr>
          <p:nvPr>
            <p:ph type="body" sz="quarter" idx="13"/>
          </p:nvPr>
        </p:nvSpPr>
        <p:spPr>
          <a:xfrm>
            <a:off x="304800"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284C1C78-E80E-CE37-55BF-58BA7EFEC2B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33F3F8FA-B30E-7AC5-CF2D-2A2C4C6FC90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12" name="Text Placeholder 3">
            <a:extLst>
              <a:ext uri="{FF2B5EF4-FFF2-40B4-BE49-F238E27FC236}">
                <a16:creationId xmlns:a16="http://schemas.microsoft.com/office/drawing/2014/main" id="{13137B60-E4D6-4FD2-452F-AD9D3FECC746}"/>
              </a:ext>
            </a:extLst>
          </p:cNvPr>
          <p:cNvSpPr>
            <a:spLocks noGrp="1"/>
          </p:cNvSpPr>
          <p:nvPr>
            <p:ph type="body" sz="quarter" idx="21"/>
          </p:nvPr>
        </p:nvSpPr>
        <p:spPr>
          <a:xfrm>
            <a:off x="32766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2030FF7A-E0AE-C652-5648-E29D0838184E}"/>
              </a:ext>
            </a:extLst>
          </p:cNvPr>
          <p:cNvSpPr>
            <a:spLocks noGrp="1"/>
          </p:cNvSpPr>
          <p:nvPr>
            <p:ph type="body" sz="quarter" idx="22"/>
          </p:nvPr>
        </p:nvSpPr>
        <p:spPr>
          <a:xfrm>
            <a:off x="32766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4C63A6B7-9DBF-037C-DD66-D4DBFC1C28E4}"/>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2" name="Text Placeholder 12">
            <a:extLst>
              <a:ext uri="{FF2B5EF4-FFF2-40B4-BE49-F238E27FC236}">
                <a16:creationId xmlns:a16="http://schemas.microsoft.com/office/drawing/2014/main" id="{8C4DBECC-B53C-2396-C7B9-9A2426CCBF92}"/>
              </a:ext>
            </a:extLst>
          </p:cNvPr>
          <p:cNvSpPr>
            <a:spLocks noGrp="1"/>
          </p:cNvSpPr>
          <p:nvPr>
            <p:ph type="body" sz="quarter" idx="24"/>
          </p:nvPr>
        </p:nvSpPr>
        <p:spPr>
          <a:xfrm>
            <a:off x="624840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CF238CD9-CBB1-200B-EEB7-AFFDC9E7C811}"/>
              </a:ext>
            </a:extLst>
          </p:cNvPr>
          <p:cNvSpPr>
            <a:spLocks noGrp="1"/>
          </p:cNvSpPr>
          <p:nvPr>
            <p:ph type="body" sz="quarter" idx="25"/>
          </p:nvPr>
        </p:nvSpPr>
        <p:spPr>
          <a:xfrm>
            <a:off x="921512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4" name="Text Placeholder 12">
            <a:extLst>
              <a:ext uri="{FF2B5EF4-FFF2-40B4-BE49-F238E27FC236}">
                <a16:creationId xmlns:a16="http://schemas.microsoft.com/office/drawing/2014/main" id="{DAC83664-26A4-BA40-BB5D-4F5C9AF47426}"/>
              </a:ext>
            </a:extLst>
          </p:cNvPr>
          <p:cNvSpPr>
            <a:spLocks noGrp="1"/>
          </p:cNvSpPr>
          <p:nvPr>
            <p:ph type="body" sz="quarter" idx="26"/>
          </p:nvPr>
        </p:nvSpPr>
        <p:spPr>
          <a:xfrm>
            <a:off x="9215120" y="2174875"/>
            <a:ext cx="2667000" cy="3463925"/>
          </a:xfrm>
        </p:spPr>
        <p:txBody>
          <a:bodyPr lIns="137160" rIns="137160"/>
          <a:lstStyle>
            <a:lvl1pPr>
              <a:buClr>
                <a:srgbClr val="A6CBF0"/>
              </a:buClr>
              <a:defRPr sz="1400">
                <a:solidFill>
                  <a:schemeClr val="bg1"/>
                </a:solidFill>
                <a:latin typeface="+mn-lt"/>
              </a:defRPr>
            </a:lvl1pPr>
            <a:lvl2pPr>
              <a:buClr>
                <a:srgbClr val="A6CBF0"/>
              </a:buClr>
              <a:defRPr sz="1200">
                <a:solidFill>
                  <a:schemeClr val="bg1"/>
                </a:solidFill>
                <a:latin typeface="+mn-lt"/>
              </a:defRPr>
            </a:lvl2pPr>
            <a:lvl3pPr>
              <a:buClr>
                <a:srgbClr val="A6CBF0"/>
              </a:buClr>
              <a:defRPr sz="1100">
                <a:solidFill>
                  <a:schemeClr val="bg1"/>
                </a:solidFill>
                <a:latin typeface="+mn-lt"/>
              </a:defRPr>
            </a:lvl3pPr>
            <a:lvl4pPr>
              <a:buClr>
                <a:srgbClr val="A6CBF0"/>
              </a:buClr>
              <a:defRPr sz="1050">
                <a:solidFill>
                  <a:schemeClr val="bg1"/>
                </a:solidFill>
                <a:latin typeface="+mn-lt"/>
              </a:defRPr>
            </a:lvl4pPr>
            <a:lvl5pPr>
              <a:buClr>
                <a:srgbClr val="A6CBF0"/>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403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ontent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F7F4FE5B-5F8E-E216-8BAC-205762A75B5D}"/>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4F50471-D763-CA74-F405-ACED46EF9C56}"/>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7971E76-12A2-661B-FACD-6C2123716747}"/>
              </a:ext>
            </a:extLst>
          </p:cNvPr>
          <p:cNvSpPr>
            <a:spLocks noGrp="1"/>
          </p:cNvSpPr>
          <p:nvPr>
            <p:ph type="body" sz="quarter" idx="13"/>
          </p:nvPr>
        </p:nvSpPr>
        <p:spPr>
          <a:xfrm>
            <a:off x="3048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4DA9835B-7401-6A30-DB0D-556D82CC1C6D}"/>
              </a:ext>
            </a:extLst>
          </p:cNvPr>
          <p:cNvSpPr>
            <a:spLocks noGrp="1"/>
          </p:cNvSpPr>
          <p:nvPr>
            <p:ph type="body" sz="quarter" idx="14"/>
          </p:nvPr>
        </p:nvSpPr>
        <p:spPr>
          <a:xfrm>
            <a:off x="3048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3D93165F-4D89-0A5D-42C0-4B047388305E}"/>
              </a:ext>
            </a:extLst>
          </p:cNvPr>
          <p:cNvSpPr>
            <a:spLocks noGrp="1"/>
          </p:cNvSpPr>
          <p:nvPr>
            <p:ph type="body" sz="quarter" idx="21"/>
          </p:nvPr>
        </p:nvSpPr>
        <p:spPr>
          <a:xfrm>
            <a:off x="32766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9E55602C-2E66-B61E-5328-5197ECE6FB5F}"/>
              </a:ext>
            </a:extLst>
          </p:cNvPr>
          <p:cNvSpPr>
            <a:spLocks noGrp="1"/>
          </p:cNvSpPr>
          <p:nvPr>
            <p:ph type="body" sz="quarter" idx="22"/>
          </p:nvPr>
        </p:nvSpPr>
        <p:spPr>
          <a:xfrm>
            <a:off x="32766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DB8970E3-7DB7-69DE-D268-492514798D2E}"/>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CB0A2EA7-5E6B-6FF9-6A4C-514C001B5045}"/>
              </a:ext>
            </a:extLst>
          </p:cNvPr>
          <p:cNvSpPr>
            <a:spLocks noGrp="1"/>
          </p:cNvSpPr>
          <p:nvPr>
            <p:ph type="body" sz="quarter" idx="24"/>
          </p:nvPr>
        </p:nvSpPr>
        <p:spPr>
          <a:xfrm>
            <a:off x="624840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E8CB30A6-5EBD-6EB9-4006-EA1B753AF361}"/>
              </a:ext>
            </a:extLst>
          </p:cNvPr>
          <p:cNvSpPr>
            <a:spLocks noGrp="1"/>
          </p:cNvSpPr>
          <p:nvPr>
            <p:ph type="body" sz="quarter" idx="25"/>
          </p:nvPr>
        </p:nvSpPr>
        <p:spPr>
          <a:xfrm>
            <a:off x="921512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9ED78051-C642-9122-8309-5C4448441529}"/>
              </a:ext>
            </a:extLst>
          </p:cNvPr>
          <p:cNvSpPr>
            <a:spLocks noGrp="1"/>
          </p:cNvSpPr>
          <p:nvPr>
            <p:ph type="body" sz="quarter" idx="26"/>
          </p:nvPr>
        </p:nvSpPr>
        <p:spPr>
          <a:xfrm>
            <a:off x="9215120" y="2174875"/>
            <a:ext cx="2667000" cy="34639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523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ontent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9" name="Text Placeholder 3">
            <a:extLst>
              <a:ext uri="{FF2B5EF4-FFF2-40B4-BE49-F238E27FC236}">
                <a16:creationId xmlns:a16="http://schemas.microsoft.com/office/drawing/2014/main" id="{783D448A-6F6D-AC3B-84E0-08CFA264E607}"/>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0" name="Title 1">
            <a:extLst>
              <a:ext uri="{FF2B5EF4-FFF2-40B4-BE49-F238E27FC236}">
                <a16:creationId xmlns:a16="http://schemas.microsoft.com/office/drawing/2014/main" id="{E5BB5861-B329-94C3-77C3-73ACFD6B362B}"/>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0783CDD-F837-985F-76FF-3AB1E77A7DB8}"/>
              </a:ext>
            </a:extLst>
          </p:cNvPr>
          <p:cNvSpPr>
            <a:spLocks noGrp="1"/>
          </p:cNvSpPr>
          <p:nvPr>
            <p:ph type="body" sz="quarter" idx="13"/>
          </p:nvPr>
        </p:nvSpPr>
        <p:spPr>
          <a:xfrm>
            <a:off x="3048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12">
            <a:extLst>
              <a:ext uri="{FF2B5EF4-FFF2-40B4-BE49-F238E27FC236}">
                <a16:creationId xmlns:a16="http://schemas.microsoft.com/office/drawing/2014/main" id="{97ACC2D7-BA04-CC20-035A-4772F0350B44}"/>
              </a:ext>
            </a:extLst>
          </p:cNvPr>
          <p:cNvSpPr>
            <a:spLocks noGrp="1"/>
          </p:cNvSpPr>
          <p:nvPr>
            <p:ph type="body" sz="quarter" idx="14"/>
          </p:nvPr>
        </p:nvSpPr>
        <p:spPr>
          <a:xfrm>
            <a:off x="3048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75F31268-C508-3A95-9A32-51868208C074}"/>
              </a:ext>
            </a:extLst>
          </p:cNvPr>
          <p:cNvSpPr>
            <a:spLocks noGrp="1"/>
          </p:cNvSpPr>
          <p:nvPr>
            <p:ph type="body" sz="quarter" idx="21"/>
          </p:nvPr>
        </p:nvSpPr>
        <p:spPr>
          <a:xfrm>
            <a:off x="32766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12">
            <a:extLst>
              <a:ext uri="{FF2B5EF4-FFF2-40B4-BE49-F238E27FC236}">
                <a16:creationId xmlns:a16="http://schemas.microsoft.com/office/drawing/2014/main" id="{CFE2062E-A5C1-AAEA-E6C1-24379AAE240C}"/>
              </a:ext>
            </a:extLst>
          </p:cNvPr>
          <p:cNvSpPr>
            <a:spLocks noGrp="1"/>
          </p:cNvSpPr>
          <p:nvPr>
            <p:ph type="body" sz="quarter" idx="22"/>
          </p:nvPr>
        </p:nvSpPr>
        <p:spPr>
          <a:xfrm>
            <a:off x="32766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ADD994C4-6938-6D1F-0427-0B49992B194A}"/>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2B57E41C-690C-87FE-F584-1CE0ECBACCF6}"/>
              </a:ext>
            </a:extLst>
          </p:cNvPr>
          <p:cNvSpPr>
            <a:spLocks noGrp="1"/>
          </p:cNvSpPr>
          <p:nvPr>
            <p:ph type="body" sz="quarter" idx="24"/>
          </p:nvPr>
        </p:nvSpPr>
        <p:spPr>
          <a:xfrm>
            <a:off x="624840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3">
            <a:extLst>
              <a:ext uri="{FF2B5EF4-FFF2-40B4-BE49-F238E27FC236}">
                <a16:creationId xmlns:a16="http://schemas.microsoft.com/office/drawing/2014/main" id="{A951E57E-B01C-4174-8B55-EE0BDDF568EE}"/>
              </a:ext>
            </a:extLst>
          </p:cNvPr>
          <p:cNvSpPr>
            <a:spLocks noGrp="1"/>
          </p:cNvSpPr>
          <p:nvPr>
            <p:ph type="body" sz="quarter" idx="25"/>
          </p:nvPr>
        </p:nvSpPr>
        <p:spPr>
          <a:xfrm>
            <a:off x="921512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B75A417-2475-713F-DF45-707F7C024F0D}"/>
              </a:ext>
            </a:extLst>
          </p:cNvPr>
          <p:cNvSpPr>
            <a:spLocks noGrp="1"/>
          </p:cNvSpPr>
          <p:nvPr>
            <p:ph type="body" sz="quarter" idx="26"/>
          </p:nvPr>
        </p:nvSpPr>
        <p:spPr>
          <a:xfrm>
            <a:off x="9215120" y="2174875"/>
            <a:ext cx="2667000" cy="34639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2464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Content + Photo - Drink">
    <p:spTree>
      <p:nvGrpSpPr>
        <p:cNvPr id="1" name=""/>
        <p:cNvGrpSpPr/>
        <p:nvPr/>
      </p:nvGrpSpPr>
      <p:grpSpPr>
        <a:xfrm>
          <a:off x="0" y="0"/>
          <a:ext cx="0" cy="0"/>
          <a:chOff x="0" y="0"/>
          <a:chExt cx="0" cy="0"/>
        </a:xfrm>
      </p:grpSpPr>
      <p:sp>
        <p:nvSpPr>
          <p:cNvPr id="23" name="Text Placeholder 3">
            <a:extLst>
              <a:ext uri="{FF2B5EF4-FFF2-40B4-BE49-F238E27FC236}">
                <a16:creationId xmlns:a16="http://schemas.microsoft.com/office/drawing/2014/main" id="{7C242FB5-CA88-5E19-554B-3FD70267B219}"/>
              </a:ext>
            </a:extLst>
          </p:cNvPr>
          <p:cNvSpPr>
            <a:spLocks noGrp="1"/>
          </p:cNvSpPr>
          <p:nvPr>
            <p:ph type="body" sz="quarter" idx="69"/>
          </p:nvPr>
        </p:nvSpPr>
        <p:spPr>
          <a:xfrm>
            <a:off x="9220200" y="1219200"/>
            <a:ext cx="2667000" cy="4419600"/>
          </a:xfrm>
          <a:prstGeom prst="roundRect">
            <a:avLst>
              <a:gd name="adj" fmla="val 3771"/>
            </a:avLst>
          </a:prstGeom>
          <a:solidFill>
            <a:srgbClr val="0F440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76DC08E4-2FCD-7E6B-9E00-26ABFC93A44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85847AB5-08EA-07FD-0B81-21C9387195BF}"/>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5" name="Text Placeholder 3">
            <a:extLst>
              <a:ext uri="{FF2B5EF4-FFF2-40B4-BE49-F238E27FC236}">
                <a16:creationId xmlns:a16="http://schemas.microsoft.com/office/drawing/2014/main" id="{CE70F598-C502-C221-1607-85AB67ABC5F0}"/>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3" name="Text Placeholder 12">
            <a:extLst>
              <a:ext uri="{FF2B5EF4-FFF2-40B4-BE49-F238E27FC236}">
                <a16:creationId xmlns:a16="http://schemas.microsoft.com/office/drawing/2014/main" id="{10F67654-CF18-C3B4-4680-991D50FC0D27}"/>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a:extLst>
              <a:ext uri="{FF2B5EF4-FFF2-40B4-BE49-F238E27FC236}">
                <a16:creationId xmlns:a16="http://schemas.microsoft.com/office/drawing/2014/main" id="{08770D10-DB1B-82BC-4773-84D65D9AB048}"/>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a:extLst>
              <a:ext uri="{FF2B5EF4-FFF2-40B4-BE49-F238E27FC236}">
                <a16:creationId xmlns:a16="http://schemas.microsoft.com/office/drawing/2014/main" id="{D3018F0D-82E2-3CE3-117E-EA3520757007}"/>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2">
            <a:extLst>
              <a:ext uri="{FF2B5EF4-FFF2-40B4-BE49-F238E27FC236}">
                <a16:creationId xmlns:a16="http://schemas.microsoft.com/office/drawing/2014/main" id="{36D03C6E-A2E1-A64B-59C5-392BB03CC153}"/>
              </a:ext>
            </a:extLst>
          </p:cNvPr>
          <p:cNvSpPr>
            <a:spLocks noGrp="1"/>
          </p:cNvSpPr>
          <p:nvPr>
            <p:ph type="body" sz="quarter" idx="20"/>
          </p:nvPr>
        </p:nvSpPr>
        <p:spPr>
          <a:xfrm>
            <a:off x="9220200" y="2174875"/>
            <a:ext cx="2667000" cy="1254125"/>
          </a:xfrm>
          <a:noFill/>
        </p:spPr>
        <p:txBody>
          <a:bodyPr lIns="137160" rIns="137160"/>
          <a:lstStyle>
            <a:lvl1pPr>
              <a:buClr>
                <a:srgbClr val="5D910D"/>
              </a:buClr>
              <a:defRPr sz="1400">
                <a:solidFill>
                  <a:schemeClr val="bg1"/>
                </a:solidFill>
                <a:latin typeface="+mn-lt"/>
              </a:defRPr>
            </a:lvl1pPr>
            <a:lvl2pPr>
              <a:buClr>
                <a:srgbClr val="5D910D"/>
              </a:buClr>
              <a:defRPr sz="1200">
                <a:solidFill>
                  <a:schemeClr val="bg1"/>
                </a:solidFill>
                <a:latin typeface="+mn-lt"/>
              </a:defRPr>
            </a:lvl2pPr>
            <a:lvl3pPr>
              <a:buClr>
                <a:srgbClr val="5D910D"/>
              </a:buClr>
              <a:defRPr sz="1100">
                <a:solidFill>
                  <a:schemeClr val="bg1"/>
                </a:solidFill>
                <a:latin typeface="+mn-lt"/>
              </a:defRPr>
            </a:lvl3pPr>
            <a:lvl4pPr>
              <a:buClr>
                <a:srgbClr val="5D910D"/>
              </a:buClr>
              <a:defRPr sz="1050">
                <a:solidFill>
                  <a:schemeClr val="bg1"/>
                </a:solidFill>
                <a:latin typeface="+mn-lt"/>
              </a:defRPr>
            </a:lvl4pPr>
            <a:lvl5pPr>
              <a:buClr>
                <a:srgbClr val="5D910D"/>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CB86542C-5E5D-6CE9-9E99-34153337B8F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12114FD4-D5F5-3D03-6669-3F48F88149C2}"/>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27" name="Picture Placeholder 26">
            <a:extLst>
              <a:ext uri="{FF2B5EF4-FFF2-40B4-BE49-F238E27FC236}">
                <a16:creationId xmlns:a16="http://schemas.microsoft.com/office/drawing/2014/main" id="{892F1AEB-8046-A2D4-30CA-7197BC53E8B3}"/>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29" name="Picture Placeholder 28">
            <a:extLst>
              <a:ext uri="{FF2B5EF4-FFF2-40B4-BE49-F238E27FC236}">
                <a16:creationId xmlns:a16="http://schemas.microsoft.com/office/drawing/2014/main" id="{6CD31BC9-DEED-705E-596F-90F3784F50F8}"/>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0" name="Picture Placeholder 29">
            <a:extLst>
              <a:ext uri="{FF2B5EF4-FFF2-40B4-BE49-F238E27FC236}">
                <a16:creationId xmlns:a16="http://schemas.microsoft.com/office/drawing/2014/main" id="{4A59ABE3-4718-4CF9-913B-381023AB3DF7}"/>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31" name="Picture Placeholder 30">
            <a:extLst>
              <a:ext uri="{FF2B5EF4-FFF2-40B4-BE49-F238E27FC236}">
                <a16:creationId xmlns:a16="http://schemas.microsoft.com/office/drawing/2014/main" id="{5BA0F92C-6587-9C26-0375-0E086FC9C6AA}"/>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678409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4 Content + Photo -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3" name="Text Placeholder 3">
            <a:extLst>
              <a:ext uri="{FF2B5EF4-FFF2-40B4-BE49-F238E27FC236}">
                <a16:creationId xmlns:a16="http://schemas.microsoft.com/office/drawing/2014/main" id="{1880ABD7-63A3-149D-EFF7-B32FDE7C291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4202B41A-200F-AD75-559D-2217CB9A652F}"/>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2E892A7C-B52D-3C5E-8BC0-444AB8B58F85}"/>
              </a:ext>
            </a:extLst>
          </p:cNvPr>
          <p:cNvSpPr>
            <a:spLocks noGrp="1"/>
          </p:cNvSpPr>
          <p:nvPr>
            <p:ph type="body" sz="quarter" idx="69"/>
          </p:nvPr>
        </p:nvSpPr>
        <p:spPr>
          <a:xfrm>
            <a:off x="92202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2" name="Text Placeholder 3">
            <a:extLst>
              <a:ext uri="{FF2B5EF4-FFF2-40B4-BE49-F238E27FC236}">
                <a16:creationId xmlns:a16="http://schemas.microsoft.com/office/drawing/2014/main" id="{E31BE445-FE6F-80E5-97A3-05F180D85E47}"/>
              </a:ext>
            </a:extLst>
          </p:cNvPr>
          <p:cNvSpPr>
            <a:spLocks noGrp="1"/>
          </p:cNvSpPr>
          <p:nvPr>
            <p:ph type="body" sz="quarter" idx="13"/>
          </p:nvPr>
        </p:nvSpPr>
        <p:spPr>
          <a:xfrm>
            <a:off x="304800" y="1219200"/>
            <a:ext cx="2670048"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3">
            <a:extLst>
              <a:ext uri="{FF2B5EF4-FFF2-40B4-BE49-F238E27FC236}">
                <a16:creationId xmlns:a16="http://schemas.microsoft.com/office/drawing/2014/main" id="{70FC361C-D19E-353F-1EEF-25A27245D0FD}"/>
              </a:ext>
            </a:extLst>
          </p:cNvPr>
          <p:cNvSpPr>
            <a:spLocks noGrp="1"/>
          </p:cNvSpPr>
          <p:nvPr>
            <p:ph type="body" sz="quarter" idx="65"/>
          </p:nvPr>
        </p:nvSpPr>
        <p:spPr>
          <a:xfrm>
            <a:off x="3276598" y="1219200"/>
            <a:ext cx="2667000" cy="4419599"/>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1" name="Text Placeholder 12">
            <a:extLst>
              <a:ext uri="{FF2B5EF4-FFF2-40B4-BE49-F238E27FC236}">
                <a16:creationId xmlns:a16="http://schemas.microsoft.com/office/drawing/2014/main" id="{5578B12E-AFB0-AB96-9625-C82B6F686597}"/>
              </a:ext>
            </a:extLst>
          </p:cNvPr>
          <p:cNvSpPr>
            <a:spLocks noGrp="1"/>
          </p:cNvSpPr>
          <p:nvPr>
            <p:ph type="body" sz="quarter" idx="14"/>
          </p:nvPr>
        </p:nvSpPr>
        <p:spPr>
          <a:xfrm>
            <a:off x="3048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2F6D3F89-0198-D2ED-6F48-832A6A88EF93}"/>
              </a:ext>
            </a:extLst>
          </p:cNvPr>
          <p:cNvSpPr>
            <a:spLocks noGrp="1"/>
          </p:cNvSpPr>
          <p:nvPr>
            <p:ph type="body" sz="quarter" idx="16"/>
          </p:nvPr>
        </p:nvSpPr>
        <p:spPr>
          <a:xfrm>
            <a:off x="32766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2">
            <a:extLst>
              <a:ext uri="{FF2B5EF4-FFF2-40B4-BE49-F238E27FC236}">
                <a16:creationId xmlns:a16="http://schemas.microsoft.com/office/drawing/2014/main" id="{DCE98802-78D1-57AB-ECF7-FEEAD05FF77B}"/>
              </a:ext>
            </a:extLst>
          </p:cNvPr>
          <p:cNvSpPr>
            <a:spLocks noGrp="1"/>
          </p:cNvSpPr>
          <p:nvPr>
            <p:ph type="body" sz="quarter" idx="20"/>
          </p:nvPr>
        </p:nvSpPr>
        <p:spPr>
          <a:xfrm>
            <a:off x="9220200" y="2174875"/>
            <a:ext cx="2667000" cy="1254125"/>
          </a:xfrm>
          <a:noFill/>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3">
            <a:extLst>
              <a:ext uri="{FF2B5EF4-FFF2-40B4-BE49-F238E27FC236}">
                <a16:creationId xmlns:a16="http://schemas.microsoft.com/office/drawing/2014/main" id="{EC2C2217-6493-1FAC-9488-2033B835EAA0}"/>
              </a:ext>
            </a:extLst>
          </p:cNvPr>
          <p:cNvSpPr>
            <a:spLocks noGrp="1"/>
          </p:cNvSpPr>
          <p:nvPr>
            <p:ph type="body" sz="quarter" idx="23"/>
          </p:nvPr>
        </p:nvSpPr>
        <p:spPr>
          <a:xfrm>
            <a:off x="6248400" y="1219200"/>
            <a:ext cx="2667000" cy="4419600"/>
          </a:xfrm>
          <a:prstGeom prst="roundRect">
            <a:avLst>
              <a:gd name="adj" fmla="val 3771"/>
            </a:avLst>
          </a:prstGeom>
          <a:solidFill>
            <a:srgbClr val="3680CE"/>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33" name="Text Placeholder 12">
            <a:extLst>
              <a:ext uri="{FF2B5EF4-FFF2-40B4-BE49-F238E27FC236}">
                <a16:creationId xmlns:a16="http://schemas.microsoft.com/office/drawing/2014/main" id="{58227F53-8006-920F-512B-FC96A76B029C}"/>
              </a:ext>
            </a:extLst>
          </p:cNvPr>
          <p:cNvSpPr>
            <a:spLocks noGrp="1"/>
          </p:cNvSpPr>
          <p:nvPr>
            <p:ph type="body" sz="quarter" idx="18"/>
          </p:nvPr>
        </p:nvSpPr>
        <p:spPr>
          <a:xfrm>
            <a:off x="6248400" y="2174875"/>
            <a:ext cx="2667000" cy="1254125"/>
          </a:xfrm>
        </p:spPr>
        <p:txBody>
          <a:bodyPr lIns="137160" rIns="137160"/>
          <a:lstStyle>
            <a:lvl1pPr>
              <a:buClr>
                <a:srgbClr val="71A9E3"/>
              </a:buClr>
              <a:defRPr sz="1400">
                <a:solidFill>
                  <a:schemeClr val="bg1"/>
                </a:solidFill>
                <a:latin typeface="+mn-lt"/>
              </a:defRPr>
            </a:lvl1pPr>
            <a:lvl2pPr>
              <a:buClr>
                <a:srgbClr val="71A9E3"/>
              </a:buClr>
              <a:defRPr sz="1200">
                <a:solidFill>
                  <a:schemeClr val="bg1"/>
                </a:solidFill>
                <a:latin typeface="+mn-lt"/>
              </a:defRPr>
            </a:lvl2pPr>
            <a:lvl3pPr>
              <a:buClr>
                <a:srgbClr val="71A9E3"/>
              </a:buClr>
              <a:defRPr sz="1100">
                <a:solidFill>
                  <a:schemeClr val="bg1"/>
                </a:solidFill>
                <a:latin typeface="+mn-lt"/>
              </a:defRPr>
            </a:lvl3pPr>
            <a:lvl4pPr>
              <a:buClr>
                <a:srgbClr val="71A9E3"/>
              </a:buClr>
              <a:defRPr sz="1050">
                <a:solidFill>
                  <a:schemeClr val="bg1"/>
                </a:solidFill>
                <a:latin typeface="+mn-lt"/>
              </a:defRPr>
            </a:lvl4pPr>
            <a:lvl5pPr>
              <a:buClr>
                <a:srgbClr val="71A9E3"/>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7F4A8350-CD02-3A22-20B6-716A895097DF}"/>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0" name="Picture Placeholder 9">
            <a:extLst>
              <a:ext uri="{FF2B5EF4-FFF2-40B4-BE49-F238E27FC236}">
                <a16:creationId xmlns:a16="http://schemas.microsoft.com/office/drawing/2014/main" id="{ABAB2F5A-F69D-27C9-B35B-A62B35F9ADA2}"/>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1" name="Picture Placeholder 10">
            <a:extLst>
              <a:ext uri="{FF2B5EF4-FFF2-40B4-BE49-F238E27FC236}">
                <a16:creationId xmlns:a16="http://schemas.microsoft.com/office/drawing/2014/main" id="{7ECD4345-CE30-964A-B676-BF420540755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13" name="Picture Placeholder 12">
            <a:extLst>
              <a:ext uri="{FF2B5EF4-FFF2-40B4-BE49-F238E27FC236}">
                <a16:creationId xmlns:a16="http://schemas.microsoft.com/office/drawing/2014/main" id="{DF4C02C5-9B59-E560-D00D-327EEC4E8C55}"/>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2660557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rgbClr val="3680CE"/>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2355A"/>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965883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ntent + Photo - Foo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EC6ADB45-91F8-32E5-F50D-E393F14F3ED2}"/>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9DA0642C-B147-E66E-9356-BF91633B63C1}"/>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3458F267-C587-52A9-0895-3E4CE0DA016F}"/>
              </a:ext>
            </a:extLst>
          </p:cNvPr>
          <p:cNvSpPr>
            <a:spLocks noGrp="1"/>
          </p:cNvSpPr>
          <p:nvPr>
            <p:ph type="body" sz="quarter" idx="69"/>
          </p:nvPr>
        </p:nvSpPr>
        <p:spPr>
          <a:xfrm>
            <a:off x="92202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1E05E962-95EF-2CCF-FD9A-ECC80C1E676C}"/>
              </a:ext>
            </a:extLst>
          </p:cNvPr>
          <p:cNvSpPr>
            <a:spLocks noGrp="1"/>
          </p:cNvSpPr>
          <p:nvPr>
            <p:ph type="body" sz="quarter" idx="13"/>
          </p:nvPr>
        </p:nvSpPr>
        <p:spPr>
          <a:xfrm>
            <a:off x="304800" y="1219200"/>
            <a:ext cx="2670048"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525E8A4C-75B3-412F-228E-95549DC6F352}"/>
              </a:ext>
            </a:extLst>
          </p:cNvPr>
          <p:cNvSpPr>
            <a:spLocks noGrp="1"/>
          </p:cNvSpPr>
          <p:nvPr>
            <p:ph type="body" sz="quarter" idx="65"/>
          </p:nvPr>
        </p:nvSpPr>
        <p:spPr>
          <a:xfrm>
            <a:off x="3276598" y="1219200"/>
            <a:ext cx="2667000" cy="4419599"/>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B2D6D21F-7FDC-0675-E9BF-D1D2D29BAF9C}"/>
              </a:ext>
            </a:extLst>
          </p:cNvPr>
          <p:cNvSpPr>
            <a:spLocks noGrp="1"/>
          </p:cNvSpPr>
          <p:nvPr>
            <p:ph type="body" sz="quarter" idx="14"/>
          </p:nvPr>
        </p:nvSpPr>
        <p:spPr>
          <a:xfrm>
            <a:off x="3048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CE11E3FC-67CF-2551-D67F-E05C32CAF4C2}"/>
              </a:ext>
            </a:extLst>
          </p:cNvPr>
          <p:cNvSpPr>
            <a:spLocks noGrp="1"/>
          </p:cNvSpPr>
          <p:nvPr>
            <p:ph type="body" sz="quarter" idx="16"/>
          </p:nvPr>
        </p:nvSpPr>
        <p:spPr>
          <a:xfrm>
            <a:off x="32766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874BE8BB-0D0A-465A-ED82-FBC87AD814A0}"/>
              </a:ext>
            </a:extLst>
          </p:cNvPr>
          <p:cNvSpPr>
            <a:spLocks noGrp="1"/>
          </p:cNvSpPr>
          <p:nvPr>
            <p:ph type="body" sz="quarter" idx="20"/>
          </p:nvPr>
        </p:nvSpPr>
        <p:spPr>
          <a:xfrm>
            <a:off x="9220200" y="2174875"/>
            <a:ext cx="2667000" cy="1254125"/>
          </a:xfrm>
          <a:noFill/>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6ACB5F87-ADB0-2792-060F-C23FAB8C45D4}"/>
              </a:ext>
            </a:extLst>
          </p:cNvPr>
          <p:cNvSpPr>
            <a:spLocks noGrp="1"/>
          </p:cNvSpPr>
          <p:nvPr>
            <p:ph type="body" sz="quarter" idx="23"/>
          </p:nvPr>
        </p:nvSpPr>
        <p:spPr>
          <a:xfrm>
            <a:off x="6248400" y="1219200"/>
            <a:ext cx="2667000" cy="4419600"/>
          </a:xfrm>
          <a:prstGeom prst="roundRect">
            <a:avLst>
              <a:gd name="adj" fmla="val 3771"/>
            </a:avLst>
          </a:prstGeom>
          <a:solidFill>
            <a:srgbClr val="ED9F0A"/>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D2327EE9-30F6-5C8B-92DA-A3DA5FA456AB}"/>
              </a:ext>
            </a:extLst>
          </p:cNvPr>
          <p:cNvSpPr>
            <a:spLocks noGrp="1"/>
          </p:cNvSpPr>
          <p:nvPr>
            <p:ph type="body" sz="quarter" idx="18"/>
          </p:nvPr>
        </p:nvSpPr>
        <p:spPr>
          <a:xfrm>
            <a:off x="6248400" y="2174875"/>
            <a:ext cx="2667000" cy="1254125"/>
          </a:xfrm>
        </p:spPr>
        <p:txBody>
          <a:bodyPr lIns="137160" rIns="137160"/>
          <a:lstStyle>
            <a:lvl1pPr>
              <a:buClr>
                <a:srgbClr val="954E08"/>
              </a:buClr>
              <a:defRPr sz="1400">
                <a:solidFill>
                  <a:schemeClr val="bg1"/>
                </a:solidFill>
                <a:latin typeface="+mn-lt"/>
              </a:defRPr>
            </a:lvl1pPr>
            <a:lvl2pPr>
              <a:buClr>
                <a:srgbClr val="954E08"/>
              </a:buClr>
              <a:defRPr sz="1200">
                <a:solidFill>
                  <a:schemeClr val="bg1"/>
                </a:solidFill>
                <a:latin typeface="+mn-lt"/>
              </a:defRPr>
            </a:lvl2pPr>
            <a:lvl3pPr>
              <a:buClr>
                <a:srgbClr val="954E08"/>
              </a:buClr>
              <a:defRPr sz="1100">
                <a:solidFill>
                  <a:schemeClr val="bg1"/>
                </a:solidFill>
                <a:latin typeface="+mn-lt"/>
              </a:defRPr>
            </a:lvl3pPr>
            <a:lvl4pPr>
              <a:buClr>
                <a:srgbClr val="954E08"/>
              </a:buClr>
              <a:defRPr sz="1050">
                <a:solidFill>
                  <a:schemeClr val="bg1"/>
                </a:solidFill>
                <a:latin typeface="+mn-lt"/>
              </a:defRPr>
            </a:lvl4pPr>
            <a:lvl5pPr>
              <a:buClr>
                <a:srgbClr val="954E08"/>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50535CEC-D80E-8E74-90E9-798ED8ADC861}"/>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7971BC4E-E41E-458B-BE9D-BE383375DDBD}"/>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B7BFB918-C2D6-C89D-ACFC-822FA25B59B1}"/>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06A19E87-5517-9FC2-7EDE-67316D02951D}"/>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3926881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189063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Bullet - Drink">
    <p:bg>
      <p:bgPr>
        <a:solidFill>
          <a:srgbClr val="02355A"/>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rgbClr val="71A9E3"/>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5024"/>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defRPr>
                <a:solidFill>
                  <a:srgbClr val="71A9E3"/>
                </a:solidFill>
                <a:latin typeface="+mn-lt"/>
              </a:defRPr>
            </a:lvl1pPr>
            <a:lvl2pPr>
              <a:buClr>
                <a:schemeClr val="accent2"/>
              </a:buClr>
              <a:defRPr>
                <a:solidFill>
                  <a:srgbClr val="71A9E3"/>
                </a:solidFill>
                <a:latin typeface="+mn-lt"/>
              </a:defRPr>
            </a:lvl2pPr>
            <a:lvl3pPr>
              <a:defRPr>
                <a:solidFill>
                  <a:srgbClr val="71A9E3"/>
                </a:solidFill>
                <a:latin typeface="+mn-lt"/>
              </a:defRPr>
            </a:lvl3pPr>
            <a:lvl4pPr>
              <a:defRPr>
                <a:solidFill>
                  <a:srgbClr val="71A9E3"/>
                </a:solidFill>
                <a:latin typeface="+mn-lt"/>
              </a:defRPr>
            </a:lvl4pPr>
            <a:lvl5pPr>
              <a:defRPr>
                <a:solidFill>
                  <a:srgbClr val="71A9E3"/>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690378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612836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mn-lt"/>
              </a:rPr>
              <a:pPr algn="r"/>
              <a:t>‹#›</a:t>
            </a:fld>
            <a:endParaRPr lang="en-US" sz="1350">
              <a:solidFill>
                <a:srgbClr val="02355A"/>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32931363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ng Copy+Photo Dr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Tree>
    <p:extLst>
      <p:ext uri="{BB962C8B-B14F-4D97-AF65-F5344CB8AC3E}">
        <p14:creationId xmlns:p14="http://schemas.microsoft.com/office/powerpoint/2010/main" val="3251775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ng Copy+Photo Foo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2D493E6C-673E-8ADB-07B5-8A9A583E280D}"/>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820E534B-1328-9573-C510-DF01837DD552}"/>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2B745233-8242-6501-BDD1-6A066F19F8EB}"/>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0971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ong Copy+Photo Sustainabilit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6095999" y="0"/>
            <a:ext cx="6095999" cy="6858000"/>
          </a:xfrm>
          <a:prstGeom prst="rect">
            <a:avLst/>
          </a:prstGeom>
          <a:solidFill>
            <a:srgbClr val="5E9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chemeClr val="bg1"/>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5" name="Text Placeholder 3">
            <a:extLst>
              <a:ext uri="{FF2B5EF4-FFF2-40B4-BE49-F238E27FC236}">
                <a16:creationId xmlns:a16="http://schemas.microsoft.com/office/drawing/2014/main" id="{9DF40BA9-9DA8-1704-98B3-11192E639451}"/>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chemeClr val="bg1"/>
                </a:solidFill>
                <a:latin typeface="+mn-lt"/>
              </a:defRPr>
            </a:lvl1pPr>
          </a:lstStyle>
          <a:p>
            <a:pPr lvl="0"/>
            <a:r>
              <a:rPr lang="en-US"/>
              <a:t>Subtitle</a:t>
            </a:r>
          </a:p>
        </p:txBody>
      </p:sp>
      <p:sp>
        <p:nvSpPr>
          <p:cNvPr id="6" name="Title 1">
            <a:extLst>
              <a:ext uri="{FF2B5EF4-FFF2-40B4-BE49-F238E27FC236}">
                <a16:creationId xmlns:a16="http://schemas.microsoft.com/office/drawing/2014/main" id="{F171AAEC-79CE-8340-6FC6-574C7C43AFC0}"/>
              </a:ext>
            </a:extLst>
          </p:cNvPr>
          <p:cNvSpPr>
            <a:spLocks noGrp="1"/>
          </p:cNvSpPr>
          <p:nvPr>
            <p:ph type="title" hasCustomPrompt="1"/>
          </p:nvPr>
        </p:nvSpPr>
        <p:spPr>
          <a:xfrm>
            <a:off x="6400795" y="248594"/>
            <a:ext cx="5486405" cy="475306"/>
          </a:xfrm>
        </p:spPr>
        <p:txBody>
          <a:bodyPr anchor="t" anchorCtr="0"/>
          <a:lstStyle>
            <a:lvl1pPr>
              <a:defRPr>
                <a:solidFill>
                  <a:schemeClr val="bg1"/>
                </a:solidFill>
              </a:defRPr>
            </a:lvl1pPr>
          </a:lstStyle>
          <a:p>
            <a:r>
              <a:rPr lang="en-US"/>
              <a:t>Click to edit title</a:t>
            </a:r>
          </a:p>
        </p:txBody>
      </p:sp>
      <p:sp>
        <p:nvSpPr>
          <p:cNvPr id="3" name="Text Placeholder 10">
            <a:extLst>
              <a:ext uri="{FF2B5EF4-FFF2-40B4-BE49-F238E27FC236}">
                <a16:creationId xmlns:a16="http://schemas.microsoft.com/office/drawing/2014/main" id="{A060F503-A312-5007-5FB9-D49F373B4CDE}"/>
              </a:ext>
            </a:extLst>
          </p:cNvPr>
          <p:cNvSpPr>
            <a:spLocks noGrp="1"/>
          </p:cNvSpPr>
          <p:nvPr>
            <p:ph type="body" sz="quarter" idx="13"/>
          </p:nvPr>
        </p:nvSpPr>
        <p:spPr>
          <a:xfrm>
            <a:off x="6400795" y="1294494"/>
            <a:ext cx="5486405" cy="4322081"/>
          </a:xfrm>
        </p:spPr>
        <p:txBody>
          <a:bodyPr/>
          <a:lstStyle>
            <a:lvl1pPr>
              <a:defRPr sz="1400">
                <a:solidFill>
                  <a:schemeClr val="bg1"/>
                </a:solidFill>
                <a:latin typeface="+mn-lt"/>
              </a:defRPr>
            </a:lvl1pPr>
            <a:lvl2pPr>
              <a:buClr>
                <a:schemeClr val="accent2"/>
              </a:buClr>
              <a:defRPr>
                <a:solidFill>
                  <a:schemeClr val="bg1"/>
                </a:solidFill>
                <a:latin typeface="+mn-lt"/>
              </a:defRPr>
            </a:lvl2pPr>
            <a:lvl3pPr>
              <a:buClr>
                <a:schemeClr val="accent2"/>
              </a:buClr>
              <a:defRPr>
                <a:solidFill>
                  <a:schemeClr val="bg1"/>
                </a:solidFill>
                <a:latin typeface="+mn-lt"/>
              </a:defRPr>
            </a:lvl3pPr>
            <a:lvl4pPr>
              <a:buClr>
                <a:schemeClr val="accent2"/>
              </a:buClr>
              <a:defRPr>
                <a:solidFill>
                  <a:schemeClr val="bg1"/>
                </a:solidFill>
                <a:latin typeface="+mn-lt"/>
              </a:defRPr>
            </a:lvl4pPr>
            <a:lvl5pPr>
              <a:buClr>
                <a:schemeClr val="accent2"/>
              </a:buCl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666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rom-To Cop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4A5106-DF07-150F-621B-60250220BF27}"/>
              </a:ext>
            </a:extLst>
          </p:cNvPr>
          <p:cNvSpPr/>
          <p:nvPr userDrawn="1"/>
        </p:nvSpPr>
        <p:spPr>
          <a:xfrm>
            <a:off x="0" y="0"/>
            <a:ext cx="60959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Title 1">
            <a:extLst>
              <a:ext uri="{FF2B5EF4-FFF2-40B4-BE49-F238E27FC236}">
                <a16:creationId xmlns:a16="http://schemas.microsoft.com/office/drawing/2014/main" id="{24ABE5B3-470A-4DEB-9F72-3889582A49A4}"/>
              </a:ext>
            </a:extLst>
          </p:cNvPr>
          <p:cNvSpPr>
            <a:spLocks noGrp="1"/>
          </p:cNvSpPr>
          <p:nvPr>
            <p:ph type="title"/>
          </p:nvPr>
        </p:nvSpPr>
        <p:spPr>
          <a:xfrm>
            <a:off x="304801" y="269740"/>
            <a:ext cx="5187687" cy="400957"/>
          </a:xfrm>
        </p:spPr>
        <p:txBody>
          <a:bodyPr/>
          <a:lstStyle>
            <a:lvl1pPr>
              <a:defRPr>
                <a:solidFill>
                  <a:schemeClr val="bg1"/>
                </a:solidFill>
              </a:defRPr>
            </a:lvl1pPr>
          </a:lstStyle>
          <a:p>
            <a:r>
              <a:rPr lang="en-US"/>
              <a:t>Click to edit Master title style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304800" y="5768975"/>
            <a:ext cx="5187691" cy="365125"/>
          </a:xfrm>
        </p:spPr>
        <p:txBody>
          <a:bodyPr/>
          <a:lstStyle>
            <a:lvl1pPr>
              <a:defRPr>
                <a:solidFill>
                  <a:schemeClr val="bg1"/>
                </a:solidFill>
                <a:latin typeface="+mn-lt"/>
              </a:defRPr>
            </a:lvl1pPr>
          </a:lstStyle>
          <a:p>
            <a:endParaRPr lang="en-US"/>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304797" y="1219200"/>
            <a:ext cx="5187691" cy="4397375"/>
          </a:xfrm>
        </p:spPr>
        <p:txBody>
          <a:bodyPr/>
          <a:lstStyle>
            <a:lvl1pPr>
              <a:defRPr sz="1600">
                <a:solidFill>
                  <a:schemeClr val="bg1"/>
                </a:solidFill>
                <a:latin typeface="+mn-lt"/>
              </a:defRPr>
            </a:lvl1pPr>
            <a:lvl2pPr>
              <a:buClr>
                <a:schemeClr val="accent2"/>
              </a:buClr>
              <a:defRPr sz="1400">
                <a:solidFill>
                  <a:schemeClr val="bg1"/>
                </a:solidFill>
                <a:latin typeface="+mn-lt"/>
              </a:defRPr>
            </a:lvl2pPr>
            <a:lvl3pPr>
              <a:buClr>
                <a:schemeClr val="accent2"/>
              </a:buClr>
              <a:defRPr sz="1400">
                <a:solidFill>
                  <a:schemeClr val="bg1"/>
                </a:solidFill>
                <a:latin typeface="+mn-lt"/>
              </a:defRPr>
            </a:lvl3pPr>
            <a:lvl4pPr>
              <a:buClr>
                <a:schemeClr val="accent2"/>
              </a:buClr>
              <a:defRPr sz="1200">
                <a:solidFill>
                  <a:schemeClr val="bg1"/>
                </a:solidFill>
                <a:latin typeface="+mn-lt"/>
              </a:defRPr>
            </a:lvl4pPr>
            <a:lvl5pPr>
              <a:buClr>
                <a:schemeClr val="accent2"/>
              </a:buCl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A33EA97-DEBE-C07E-0A6E-2C52FBDC8BF2}"/>
              </a:ext>
            </a:extLst>
          </p:cNvPr>
          <p:cNvSpPr/>
          <p:nvPr userDrawn="1"/>
        </p:nvSpPr>
        <p:spPr>
          <a:xfrm>
            <a:off x="6095998" y="0"/>
            <a:ext cx="6095999" cy="6858000"/>
          </a:xfrm>
          <a:prstGeom prst="rect">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latin typeface="Gilroy Medium" panose="00000600000000000000" pitchFamily="50" charset="0"/>
            </a:endParaRPr>
          </a:p>
        </p:txBody>
      </p:sp>
      <p:sp>
        <p:nvSpPr>
          <p:cNvPr id="10" name="Footer Placeholder 1">
            <a:extLst>
              <a:ext uri="{FF2B5EF4-FFF2-40B4-BE49-F238E27FC236}">
                <a16:creationId xmlns:a16="http://schemas.microsoft.com/office/drawing/2014/main" id="{DE32CAC8-7CBB-93A4-FE78-B76DE7A0515E}"/>
              </a:ext>
            </a:extLst>
          </p:cNvPr>
          <p:cNvSpPr txBox="1">
            <a:spLocks/>
          </p:cNvSpPr>
          <p:nvPr userDrawn="1"/>
        </p:nvSpPr>
        <p:spPr>
          <a:xfrm>
            <a:off x="6400797" y="5768975"/>
            <a:ext cx="5486405" cy="365125"/>
          </a:xfrm>
          <a:prstGeom prst="rect">
            <a:avLst/>
          </a:prstGeom>
        </p:spPr>
        <p:txBody>
          <a:bodyPr vert="horz" lIns="0" tIns="0" rIns="0" bIns="0" rtlCol="0" anchor="b"/>
          <a:lstStyle>
            <a:defPPr>
              <a:defRPr lang="en-US"/>
            </a:defPPr>
            <a:lvl1pPr marL="0" algn="l" defTabSz="457200" rtl="0" eaLnBrk="1" latinLnBrk="0" hangingPunct="1">
              <a:defRPr sz="10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solidFill>
                <a:schemeClr val="accent1"/>
              </a:solidFill>
              <a:latin typeface="+mn-lt"/>
            </a:endParaRPr>
          </a:p>
        </p:txBody>
      </p:sp>
      <p:sp>
        <p:nvSpPr>
          <p:cNvPr id="12" name="Text Placeholder 10">
            <a:extLst>
              <a:ext uri="{FF2B5EF4-FFF2-40B4-BE49-F238E27FC236}">
                <a16:creationId xmlns:a16="http://schemas.microsoft.com/office/drawing/2014/main" id="{CDDCEEA0-CC92-ADFC-3AE4-D23CA67105E6}"/>
              </a:ext>
            </a:extLst>
          </p:cNvPr>
          <p:cNvSpPr>
            <a:spLocks noGrp="1"/>
          </p:cNvSpPr>
          <p:nvPr>
            <p:ph type="body" sz="quarter" idx="14"/>
          </p:nvPr>
        </p:nvSpPr>
        <p:spPr>
          <a:xfrm>
            <a:off x="6400794" y="1219200"/>
            <a:ext cx="5187689" cy="4397375"/>
          </a:xfrm>
        </p:spPr>
        <p:txBody>
          <a:bodyPr/>
          <a:lstStyle>
            <a:lvl1pPr>
              <a:defRPr sz="1600">
                <a:solidFill>
                  <a:schemeClr val="bg1"/>
                </a:solidFill>
                <a:latin typeface="+mn-lt"/>
              </a:defRPr>
            </a:lvl1pPr>
            <a:lvl2pPr>
              <a:buClr>
                <a:schemeClr val="accent1"/>
              </a:buClr>
              <a:defRPr sz="1400">
                <a:solidFill>
                  <a:schemeClr val="bg1"/>
                </a:solidFill>
                <a:latin typeface="+mn-lt"/>
              </a:defRPr>
            </a:lvl2pPr>
            <a:lvl3pPr>
              <a:defRPr sz="1400">
                <a:solidFill>
                  <a:schemeClr val="bg1"/>
                </a:solidFill>
                <a:latin typeface="+mn-lt"/>
              </a:defRPr>
            </a:lvl3pPr>
            <a:lvl4pPr>
              <a:defRPr sz="1200">
                <a:solidFill>
                  <a:schemeClr val="bg1"/>
                </a:solidFill>
                <a:latin typeface="+mn-lt"/>
              </a:defRPr>
            </a:lvl4pPr>
            <a:lvl5pPr>
              <a:defRPr sz="11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bg1"/>
                </a:solidFill>
                <a:latin typeface="+mn-lt"/>
              </a:rPr>
              <a:pPr algn="r"/>
              <a:t>‹#›</a:t>
            </a:fld>
            <a:endParaRPr lang="en-US" sz="1350">
              <a:solidFill>
                <a:schemeClr val="bg1"/>
              </a:solidFill>
              <a:latin typeface="+mn-lt"/>
            </a:endParaRPr>
          </a:p>
        </p:txBody>
      </p:sp>
      <p:sp>
        <p:nvSpPr>
          <p:cNvPr id="16" name="Triangle 22">
            <a:extLst>
              <a:ext uri="{FF2B5EF4-FFF2-40B4-BE49-F238E27FC236}">
                <a16:creationId xmlns:a16="http://schemas.microsoft.com/office/drawing/2014/main" id="{F30ADE9A-4C5E-2D90-A385-B666A1B8DB8E}"/>
              </a:ext>
            </a:extLst>
          </p:cNvPr>
          <p:cNvSpPr/>
          <p:nvPr userDrawn="1"/>
        </p:nvSpPr>
        <p:spPr>
          <a:xfrm rot="5400000">
            <a:off x="5670305" y="3257223"/>
            <a:ext cx="851390" cy="376122"/>
          </a:xfrm>
          <a:prstGeom prst="triangle">
            <a:avLst>
              <a:gd name="adj" fmla="val 50766"/>
            </a:avLst>
          </a:prstGeom>
          <a:solidFill>
            <a:schemeClr val="tx2"/>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sp>
        <p:nvSpPr>
          <p:cNvPr id="18" name="Text Placeholder 17">
            <a:extLst>
              <a:ext uri="{FF2B5EF4-FFF2-40B4-BE49-F238E27FC236}">
                <a16:creationId xmlns:a16="http://schemas.microsoft.com/office/drawing/2014/main" id="{8FF21BC3-6CCA-C456-3B0A-6B16ED2FB36B}"/>
              </a:ext>
            </a:extLst>
          </p:cNvPr>
          <p:cNvSpPr>
            <a:spLocks noGrp="1"/>
          </p:cNvSpPr>
          <p:nvPr>
            <p:ph type="body" sz="quarter" idx="15"/>
          </p:nvPr>
        </p:nvSpPr>
        <p:spPr>
          <a:xfrm>
            <a:off x="6400794" y="199945"/>
            <a:ext cx="5187690" cy="429397"/>
          </a:xfrm>
        </p:spPr>
        <p:txBody>
          <a:bodyPr/>
          <a:lstStyle>
            <a:lvl1pPr>
              <a:defRPr lang="en-US" sz="3200" b="1" kern="1200" cap="all" baseline="0" dirty="0" smtClean="0">
                <a:solidFill>
                  <a:schemeClr val="bg1"/>
                </a:solidFill>
                <a:latin typeface="+mj-lt"/>
                <a:ea typeface="+mj-ea"/>
                <a:cs typeface="+mj-cs"/>
              </a:defRPr>
            </a:lvl1pPr>
          </a:lstStyle>
          <a:p>
            <a:pPr lvl="0"/>
            <a:r>
              <a:rPr lang="en-US"/>
              <a:t>Click to edit Master text styles</a:t>
            </a:r>
          </a:p>
        </p:txBody>
      </p:sp>
      <p:sp>
        <p:nvSpPr>
          <p:cNvPr id="6" name="TextBox 5">
            <a:extLst>
              <a:ext uri="{FF2B5EF4-FFF2-40B4-BE49-F238E27FC236}">
                <a16:creationId xmlns:a16="http://schemas.microsoft.com/office/drawing/2014/main" id="{1B0261DA-335E-CD8E-DD2C-DA8B5FFADE6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bg1"/>
                </a:solidFill>
                <a:latin typeface="+mn-lt"/>
              </a:rPr>
              <a:t>CONFIDENTIAL</a:t>
            </a:r>
          </a:p>
        </p:txBody>
      </p:sp>
    </p:spTree>
    <p:extLst>
      <p:ext uri="{BB962C8B-B14F-4D97-AF65-F5344CB8AC3E}">
        <p14:creationId xmlns:p14="http://schemas.microsoft.com/office/powerpoint/2010/main" val="3406156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11582400" cy="4419600"/>
          </a:xfrm>
        </p:spPr>
        <p:txBody>
          <a:bodyPr/>
          <a:lstStyle>
            <a:lvl1pPr>
              <a:defRPr>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EF52B395-E324-C350-A724-74D5490A0218}"/>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5BC1DA6A-7A47-6758-B9D8-7091445602EE}"/>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2882567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lor Divider - Universal">
    <p:bg>
      <p:bgPr>
        <a:solidFill>
          <a:srgbClr val="F7F5F3"/>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145798"/>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4540727B-F520-7900-672F-2AE2EA4DF7DF}"/>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AE5F4F30-8B1E-9993-2C50-CF6FB44FFD2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ECDD988B-E6EC-CC8B-CF48-8C80BF5B48AD}"/>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378A170-D080-4E7A-16C2-AC8BB5C3B870}"/>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7C48599-CAA8-3C50-B2DF-CBEC849120D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D646421C-680B-D6F3-EDE4-2312A06637F5}"/>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3C45598-0980-503B-87A8-7650A912A08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2DCBDAE0-AA09-5054-138B-409141B7D10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7C3D0C52-4CC2-A048-13D4-5776B54F266F}"/>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6C483DFD-A2F0-7C6D-F6CE-5193DFC68615}"/>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DFC4CE8-B62F-59A9-7A2F-49DD1D9C6673}"/>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25AFB3BF-A271-82FE-4D36-EAE5F93F252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F6E9154-5830-9D46-6B9B-BB42A85E36C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FE52738-0331-142A-C6C3-C13B87BD560D}"/>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18E9A24B-5A3A-5C2F-5158-E71D2BD446BA}"/>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DD44C41-B6D0-5752-B686-0AFA18130814}"/>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3492162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3241184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Text Placeholder 3">
            <a:extLst>
              <a:ext uri="{FF2B5EF4-FFF2-40B4-BE49-F238E27FC236}">
                <a16:creationId xmlns:a16="http://schemas.microsoft.com/office/drawing/2014/main" id="{482DBE87-4405-F3CD-9E1A-0AB2F0FA1AB7}"/>
              </a:ext>
            </a:extLst>
          </p:cNvPr>
          <p:cNvSpPr>
            <a:spLocks noGrp="1"/>
          </p:cNvSpPr>
          <p:nvPr>
            <p:ph type="body" sz="quarter" idx="14" hasCustomPrompt="1"/>
          </p:nvPr>
        </p:nvSpPr>
        <p:spPr>
          <a:xfrm>
            <a:off x="3341688" y="1219200"/>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5" name="Text Placeholder 3">
            <a:extLst>
              <a:ext uri="{FF2B5EF4-FFF2-40B4-BE49-F238E27FC236}">
                <a16:creationId xmlns:a16="http://schemas.microsoft.com/office/drawing/2014/main" id="{6C280F5E-74CC-98D2-7A49-093D2CF6B236}"/>
              </a:ext>
            </a:extLst>
          </p:cNvPr>
          <p:cNvSpPr>
            <a:spLocks noGrp="1"/>
          </p:cNvSpPr>
          <p:nvPr>
            <p:ph type="body" sz="quarter" idx="15" hasCustomPrompt="1"/>
          </p:nvPr>
        </p:nvSpPr>
        <p:spPr>
          <a:xfrm>
            <a:off x="3341688" y="2574888"/>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7" name="Text Placeholder 3">
            <a:extLst>
              <a:ext uri="{FF2B5EF4-FFF2-40B4-BE49-F238E27FC236}">
                <a16:creationId xmlns:a16="http://schemas.microsoft.com/office/drawing/2014/main" id="{F75DAA2E-1A7B-0209-4979-AE7C94A0367D}"/>
              </a:ext>
            </a:extLst>
          </p:cNvPr>
          <p:cNvSpPr>
            <a:spLocks noGrp="1"/>
          </p:cNvSpPr>
          <p:nvPr>
            <p:ph type="body" sz="quarter" idx="16" hasCustomPrompt="1"/>
          </p:nvPr>
        </p:nvSpPr>
        <p:spPr>
          <a:xfrm>
            <a:off x="3341688" y="3930576"/>
            <a:ext cx="1009650" cy="1177925"/>
          </a:xfrm>
        </p:spPr>
        <p:txBody>
          <a:bodyPr anchor="ctr" anchorCtr="0"/>
          <a:lstStyle>
            <a:lvl1pPr>
              <a:defRPr sz="8800" b="1">
                <a:solidFill>
                  <a:schemeClr val="accent1"/>
                </a:solidFill>
              </a:defRPr>
            </a:lvl1pPr>
            <a:lvl2pPr marL="0" indent="0" algn="r">
              <a:buNone/>
              <a:defRPr sz="8800" b="0">
                <a:solidFill>
                  <a:schemeClr val="accent1"/>
                </a:solidFill>
                <a:latin typeface="+mn-lt"/>
              </a:defRPr>
            </a:lvl2pPr>
          </a:lstStyle>
          <a:p>
            <a:pPr lvl="1"/>
            <a:r>
              <a:rPr lang="en-US"/>
              <a:t>#</a:t>
            </a:r>
          </a:p>
        </p:txBody>
      </p:sp>
      <p:sp>
        <p:nvSpPr>
          <p:cNvPr id="11" name="Text Placeholder 10">
            <a:extLst>
              <a:ext uri="{FF2B5EF4-FFF2-40B4-BE49-F238E27FC236}">
                <a16:creationId xmlns:a16="http://schemas.microsoft.com/office/drawing/2014/main" id="{B5D78311-4CC6-636F-837D-EEA883F21DDF}"/>
              </a:ext>
            </a:extLst>
          </p:cNvPr>
          <p:cNvSpPr>
            <a:spLocks noGrp="1"/>
          </p:cNvSpPr>
          <p:nvPr>
            <p:ph type="body" sz="quarter" idx="17"/>
          </p:nvPr>
        </p:nvSpPr>
        <p:spPr>
          <a:xfrm>
            <a:off x="4351338" y="1219200"/>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2" name="Text Placeholder 10">
            <a:extLst>
              <a:ext uri="{FF2B5EF4-FFF2-40B4-BE49-F238E27FC236}">
                <a16:creationId xmlns:a16="http://schemas.microsoft.com/office/drawing/2014/main" id="{DB441E31-BF1D-AA0C-C5FB-DF20E29DB538}"/>
              </a:ext>
            </a:extLst>
          </p:cNvPr>
          <p:cNvSpPr>
            <a:spLocks noGrp="1"/>
          </p:cNvSpPr>
          <p:nvPr>
            <p:ph type="body" sz="quarter" idx="18"/>
          </p:nvPr>
        </p:nvSpPr>
        <p:spPr>
          <a:xfrm>
            <a:off x="4351338" y="2574888"/>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13" name="Text Placeholder 10">
            <a:extLst>
              <a:ext uri="{FF2B5EF4-FFF2-40B4-BE49-F238E27FC236}">
                <a16:creationId xmlns:a16="http://schemas.microsoft.com/office/drawing/2014/main" id="{1F78DB37-E4D6-9295-325E-6FFD2BE7F713}"/>
              </a:ext>
            </a:extLst>
          </p:cNvPr>
          <p:cNvSpPr>
            <a:spLocks noGrp="1"/>
          </p:cNvSpPr>
          <p:nvPr>
            <p:ph type="body" sz="quarter" idx="19"/>
          </p:nvPr>
        </p:nvSpPr>
        <p:spPr>
          <a:xfrm>
            <a:off x="4351338" y="3930576"/>
            <a:ext cx="7535862" cy="1177925"/>
          </a:xfrm>
        </p:spPr>
        <p:txBody>
          <a:bodyPr anchor="ctr" anchorCtr="0"/>
          <a:lstStyle>
            <a:lvl1pPr>
              <a:defRPr sz="1400">
                <a:solidFill>
                  <a:schemeClr val="accent1"/>
                </a:solidFill>
                <a:latin typeface="+mn-lt"/>
              </a:defRPr>
            </a:lvl1pPr>
            <a:lvl2pPr marL="0" indent="0">
              <a:buNone/>
              <a:defRPr/>
            </a:lvl2pPr>
          </a:lstStyle>
          <a:p>
            <a:pPr lvl="0"/>
            <a:r>
              <a:rPr lang="en-US"/>
              <a:t>Click to edit Master text styles</a:t>
            </a:r>
          </a:p>
        </p:txBody>
      </p:sp>
      <p:sp>
        <p:nvSpPr>
          <p:cNvPr id="2" name="Text Placeholder 3">
            <a:extLst>
              <a:ext uri="{FF2B5EF4-FFF2-40B4-BE49-F238E27FC236}">
                <a16:creationId xmlns:a16="http://schemas.microsoft.com/office/drawing/2014/main" id="{95447B70-0D32-5005-C25E-A71D7563DC8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88E49524-CA80-7F34-D4E5-CC7E4BC57D97}"/>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856071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eft Content +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3">
            <a:extLst>
              <a:ext uri="{FF2B5EF4-FFF2-40B4-BE49-F238E27FC236}">
                <a16:creationId xmlns:a16="http://schemas.microsoft.com/office/drawing/2014/main" id="{874AD4FF-798E-DDD9-414C-962521CD9AD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69028C9D-C44D-C775-287E-01E9AE906B4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999676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py+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p:nvPr>
        </p:nvSpPr>
        <p:spPr>
          <a:xfrm>
            <a:off x="304800" y="1219200"/>
            <a:ext cx="5638800" cy="4419600"/>
          </a:xfrm>
        </p:spPr>
        <p:txBody>
          <a:bodyPr/>
          <a:lstStyle>
            <a:lvl1pPr>
              <a:defRPr sz="14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248399" y="248594"/>
            <a:ext cx="5638802" cy="5390206"/>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947B98CD-AC1E-E6C0-C7B4-1B8FD18FCA7D}"/>
              </a:ext>
            </a:extLst>
          </p:cNvPr>
          <p:cNvSpPr>
            <a:spLocks noGrp="1"/>
          </p:cNvSpPr>
          <p:nvPr>
            <p:ph type="body" sz="quarter" idx="11" hasCustomPrompt="1"/>
          </p:nvPr>
        </p:nvSpPr>
        <p:spPr>
          <a:xfrm>
            <a:off x="304801" y="724845"/>
            <a:ext cx="56388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277D8C6F-44C5-DAF3-23C9-0323B4C1BF74}"/>
              </a:ext>
            </a:extLst>
          </p:cNvPr>
          <p:cNvSpPr>
            <a:spLocks noGrp="1"/>
          </p:cNvSpPr>
          <p:nvPr>
            <p:ph type="title" hasCustomPrompt="1"/>
          </p:nvPr>
        </p:nvSpPr>
        <p:spPr>
          <a:xfrm>
            <a:off x="304800" y="248594"/>
            <a:ext cx="5638800" cy="475306"/>
          </a:xfrm>
        </p:spPr>
        <p:txBody>
          <a:bodyPr anchor="t" anchorCtr="0"/>
          <a:lstStyle/>
          <a:p>
            <a:r>
              <a:rPr lang="en-US"/>
              <a:t>Click to title</a:t>
            </a:r>
          </a:p>
        </p:txBody>
      </p:sp>
    </p:spTree>
    <p:extLst>
      <p:ext uri="{BB962C8B-B14F-4D97-AF65-F5344CB8AC3E}">
        <p14:creationId xmlns:p14="http://schemas.microsoft.com/office/powerpoint/2010/main" val="2286129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6397751" y="1219200"/>
            <a:ext cx="5489449" cy="4419600"/>
          </a:xfrm>
        </p:spPr>
        <p:txBody>
          <a:bodyPr/>
          <a:lstStyle>
            <a:lvl1pPr>
              <a:defRPr>
                <a:latin typeface="+mn-lt"/>
              </a:defRPr>
            </a:lvl1pPr>
          </a:lstStyle>
          <a:p>
            <a:r>
              <a:rPr lang="en-US"/>
              <a:t>Click icon to add chart</a:t>
            </a:r>
          </a:p>
        </p:txBody>
      </p:sp>
      <p:sp>
        <p:nvSpPr>
          <p:cNvPr id="2" name="Chart Placeholder 3">
            <a:extLst>
              <a:ext uri="{FF2B5EF4-FFF2-40B4-BE49-F238E27FC236}">
                <a16:creationId xmlns:a16="http://schemas.microsoft.com/office/drawing/2014/main" id="{00B4BC49-B99B-1177-E500-12757729D6FD}"/>
              </a:ext>
            </a:extLst>
          </p:cNvPr>
          <p:cNvSpPr>
            <a:spLocks noGrp="1"/>
          </p:cNvSpPr>
          <p:nvPr>
            <p:ph type="chart" sz="quarter" idx="15"/>
          </p:nvPr>
        </p:nvSpPr>
        <p:spPr>
          <a:xfrm>
            <a:off x="304800" y="1219200"/>
            <a:ext cx="5489448" cy="4419600"/>
          </a:xfrm>
        </p:spPr>
        <p:txBody>
          <a:bodyPr/>
          <a:lstStyle>
            <a:lvl1pPr>
              <a:defRPr>
                <a:latin typeface="+mn-lt"/>
              </a:defRPr>
            </a:lvl1pPr>
          </a:lstStyle>
          <a:p>
            <a:r>
              <a:rPr lang="en-US"/>
              <a:t>Click icon to add chart</a:t>
            </a:r>
          </a:p>
        </p:txBody>
      </p:sp>
      <p:cxnSp>
        <p:nvCxnSpPr>
          <p:cNvPr id="10" name="Straight Connector 9">
            <a:extLst>
              <a:ext uri="{FF2B5EF4-FFF2-40B4-BE49-F238E27FC236}">
                <a16:creationId xmlns:a16="http://schemas.microsoft.com/office/drawing/2014/main" id="{CD5204B2-C25E-54D8-44CC-ABA38DAF6914}"/>
              </a:ext>
            </a:extLst>
          </p:cNvPr>
          <p:cNvCxnSpPr/>
          <p:nvPr userDrawn="1"/>
        </p:nvCxnSpPr>
        <p:spPr>
          <a:xfrm>
            <a:off x="6096000" y="1219200"/>
            <a:ext cx="0" cy="441960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D3BB8363-5EEA-956C-441D-06AAB0B850F7}"/>
              </a:ext>
            </a:extLst>
          </p:cNvPr>
          <p:cNvSpPr>
            <a:spLocks noGrp="1"/>
          </p:cNvSpPr>
          <p:nvPr>
            <p:ph type="body" sz="quarter" idx="11" hasCustomPrompt="1"/>
          </p:nvPr>
        </p:nvSpPr>
        <p:spPr>
          <a:xfrm>
            <a:off x="304801" y="724845"/>
            <a:ext cx="1158240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BC373C31-DBB3-2208-A521-999FF953D08C}"/>
              </a:ext>
            </a:extLst>
          </p:cNvPr>
          <p:cNvSpPr>
            <a:spLocks noGrp="1"/>
          </p:cNvSpPr>
          <p:nvPr>
            <p:ph type="title"/>
          </p:nvPr>
        </p:nvSpPr>
        <p:spPr>
          <a:xfrm>
            <a:off x="304800" y="248594"/>
            <a:ext cx="11582400" cy="475306"/>
          </a:xfrm>
        </p:spPr>
        <p:txBody>
          <a:bodyPr anchor="t" anchorCtr="0"/>
          <a:lstStyle/>
          <a:p>
            <a:r>
              <a:rPr lang="en-US"/>
              <a:t>Click to edit Master title style</a:t>
            </a:r>
          </a:p>
        </p:txBody>
      </p:sp>
    </p:spTree>
    <p:extLst>
      <p:ext uri="{BB962C8B-B14F-4D97-AF65-F5344CB8AC3E}">
        <p14:creationId xmlns:p14="http://schemas.microsoft.com/office/powerpoint/2010/main" val="41380779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4" name="Picture Placeholder 50">
            <a:extLst>
              <a:ext uri="{FF2B5EF4-FFF2-40B4-BE49-F238E27FC236}">
                <a16:creationId xmlns:a16="http://schemas.microsoft.com/office/drawing/2014/main" id="{E1158365-DD41-790A-BEFB-4191AF8CA27A}"/>
              </a:ext>
            </a:extLst>
          </p:cNvPr>
          <p:cNvSpPr>
            <a:spLocks noGrp="1"/>
          </p:cNvSpPr>
          <p:nvPr>
            <p:ph type="pic" sz="quarter" idx="80"/>
          </p:nvPr>
        </p:nvSpPr>
        <p:spPr>
          <a:xfrm flipH="1">
            <a:off x="301752"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5" name="Picture Placeholder 50">
            <a:extLst>
              <a:ext uri="{FF2B5EF4-FFF2-40B4-BE49-F238E27FC236}">
                <a16:creationId xmlns:a16="http://schemas.microsoft.com/office/drawing/2014/main" id="{648A33B1-F67C-635E-1912-D01AEF232C52}"/>
              </a:ext>
            </a:extLst>
          </p:cNvPr>
          <p:cNvSpPr>
            <a:spLocks noGrp="1"/>
          </p:cNvSpPr>
          <p:nvPr>
            <p:ph type="pic" sz="quarter" idx="81"/>
          </p:nvPr>
        </p:nvSpPr>
        <p:spPr>
          <a:xfrm flipH="1">
            <a:off x="4222376" y="3529321"/>
            <a:ext cx="3769455" cy="259057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9" name="Picture Placeholder 50">
            <a:extLst>
              <a:ext uri="{FF2B5EF4-FFF2-40B4-BE49-F238E27FC236}">
                <a16:creationId xmlns:a16="http://schemas.microsoft.com/office/drawing/2014/main" id="{9477BE40-9125-CCF0-D9F2-A29731F77AE4}"/>
              </a:ext>
            </a:extLst>
          </p:cNvPr>
          <p:cNvSpPr>
            <a:spLocks noGrp="1"/>
          </p:cNvSpPr>
          <p:nvPr>
            <p:ph type="pic" sz="quarter" idx="82"/>
          </p:nvPr>
        </p:nvSpPr>
        <p:spPr>
          <a:xfrm flipH="1">
            <a:off x="4209606" y="701964"/>
            <a:ext cx="3769455" cy="257068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31" name="Picture Placeholder 50">
            <a:extLst>
              <a:ext uri="{FF2B5EF4-FFF2-40B4-BE49-F238E27FC236}">
                <a16:creationId xmlns:a16="http://schemas.microsoft.com/office/drawing/2014/main" id="{56FCF207-0EA6-4BF7-0A42-068E64A0C6F5}"/>
              </a:ext>
            </a:extLst>
          </p:cNvPr>
          <p:cNvSpPr>
            <a:spLocks noGrp="1"/>
          </p:cNvSpPr>
          <p:nvPr>
            <p:ph type="pic" sz="quarter" idx="83"/>
          </p:nvPr>
        </p:nvSpPr>
        <p:spPr>
          <a:xfrm flipH="1">
            <a:off x="8283374" y="701964"/>
            <a:ext cx="3601379" cy="5417930"/>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ECBEF2E3-ABE2-A4E6-B1FD-D8E2470217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1403739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Char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4" name="Chart Placeholder 3">
            <a:extLst>
              <a:ext uri="{FF2B5EF4-FFF2-40B4-BE49-F238E27FC236}">
                <a16:creationId xmlns:a16="http://schemas.microsoft.com/office/drawing/2014/main" id="{287C7B61-2D48-1F7F-A279-39498D230C1E}"/>
              </a:ext>
            </a:extLst>
          </p:cNvPr>
          <p:cNvSpPr>
            <a:spLocks noGrp="1"/>
          </p:cNvSpPr>
          <p:nvPr>
            <p:ph type="chart" sz="quarter" idx="14"/>
          </p:nvPr>
        </p:nvSpPr>
        <p:spPr>
          <a:xfrm>
            <a:off x="304800" y="1219200"/>
            <a:ext cx="11582401" cy="4419600"/>
          </a:xfrm>
        </p:spPr>
        <p:txBody>
          <a:bodyPr/>
          <a:lstStyle>
            <a:lvl1pPr>
              <a:defRPr>
                <a:latin typeface="+mn-lt"/>
              </a:defRPr>
            </a:lvl1pPr>
          </a:lstStyle>
          <a:p>
            <a:r>
              <a:rPr lang="en-US"/>
              <a:t>Click icon to add chart</a:t>
            </a:r>
          </a:p>
        </p:txBody>
      </p:sp>
      <p:sp>
        <p:nvSpPr>
          <p:cNvPr id="2" name="Text Placeholder 3">
            <a:extLst>
              <a:ext uri="{FF2B5EF4-FFF2-40B4-BE49-F238E27FC236}">
                <a16:creationId xmlns:a16="http://schemas.microsoft.com/office/drawing/2014/main" id="{BDFE36E9-714D-992A-9553-63C3133B3841}"/>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5" name="Title 1">
            <a:extLst>
              <a:ext uri="{FF2B5EF4-FFF2-40B4-BE49-F238E27FC236}">
                <a16:creationId xmlns:a16="http://schemas.microsoft.com/office/drawing/2014/main" id="{533F7F31-4B83-C3E8-EB1D-FD6C87B21D3A}"/>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Tree>
    <p:extLst>
      <p:ext uri="{BB962C8B-B14F-4D97-AF65-F5344CB8AC3E}">
        <p14:creationId xmlns:p14="http://schemas.microsoft.com/office/powerpoint/2010/main" val="1377338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4_Blank">
    <p:bg>
      <p:bgPr>
        <a:solidFill>
          <a:schemeClr val="tx2"/>
        </a:solidFill>
        <a:effectLst/>
      </p:bgPr>
    </p:bg>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mn-lt"/>
              </a:rPr>
              <a:pPr algn="r"/>
              <a:t>‹#›</a:t>
            </a:fld>
            <a:endParaRPr lang="en-US" sz="1350">
              <a:solidFill>
                <a:srgbClr val="3680CE"/>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3A2235FC-2BFF-D2F6-B24B-8A0CB7A0369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mn-lt"/>
              </a:rPr>
              <a:t>CONFIDENTIAL</a:t>
            </a:r>
          </a:p>
        </p:txBody>
      </p:sp>
    </p:spTree>
    <p:extLst>
      <p:ext uri="{BB962C8B-B14F-4D97-AF65-F5344CB8AC3E}">
        <p14:creationId xmlns:p14="http://schemas.microsoft.com/office/powerpoint/2010/main" val="2055481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mn-lt"/>
              </a:rPr>
              <a:pPr algn="r"/>
              <a:t>‹#›</a:t>
            </a:fld>
            <a:endParaRPr lang="en-US" sz="1350">
              <a:solidFill>
                <a:srgbClr val="145798"/>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mn-lt"/>
              </a:rPr>
              <a:t>CONFIDENTIAL</a:t>
            </a:r>
          </a:p>
        </p:txBody>
      </p:sp>
    </p:spTree>
    <p:extLst>
      <p:ext uri="{BB962C8B-B14F-4D97-AF65-F5344CB8AC3E}">
        <p14:creationId xmlns:p14="http://schemas.microsoft.com/office/powerpoint/2010/main" val="13418517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2 Takeaways Drink">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284148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lor Divider - Food">
    <p:bg>
      <p:bgPr>
        <a:solidFill>
          <a:schemeClr val="accent6"/>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chemeClr val="accent5"/>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14A42F8D-FD45-1020-AE77-8199A0C7654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719D273-2584-873C-0535-6C85EA591315}"/>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B577CC8-E137-F371-4009-884CF36161C4}"/>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D4CAC497-AF23-588E-91F9-154DE741A891}"/>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07BEA982-B3FB-D392-3292-2CA950BD90F0}"/>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26EBD14B-3DDF-E332-200E-E7308C2C1AE0}"/>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460B773D-90CF-5739-25AD-7F426773B3F3}"/>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BED92367-2C65-6CBC-746B-98FEA4E55E5A}"/>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AD90E16E-CE31-49A7-461B-D7A0B24E83A2}"/>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71C10AC1-0A43-8631-16CD-7764F1C7857E}"/>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843EA04E-7926-0CA3-309A-E149CA3360E5}"/>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C0F44EE-08C7-80E6-562B-899667C69CFD}"/>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CCA233AD-D8F8-1A88-D470-F569F2A1D8FC}"/>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970B00F3-F0B6-5650-606A-C84EE3FFD33A}"/>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6DE820D6-2006-4CDA-7018-0C4035E266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F17D2BBE-9F1F-FCFD-9C6A-89EDE2831FFD}"/>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800257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2 Takeaways Drink">
    <p:bg>
      <p:bgPr>
        <a:solidFill>
          <a:srgbClr val="145798"/>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rgbClr val="3680CE"/>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Box 5">
            <a:extLst>
              <a:ext uri="{FF2B5EF4-FFF2-40B4-BE49-F238E27FC236}">
                <a16:creationId xmlns:a16="http://schemas.microsoft.com/office/drawing/2014/main" id="{5A72B886-E61E-7BB4-B0DD-DC2FF24EAF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4209182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2 Takeaways Drink">
    <p:bg>
      <p:bgPr>
        <a:solidFill>
          <a:srgbClr val="FBCB5B"/>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D92DBAF2-7F04-EEB4-0E99-13B2CAF811B7}"/>
              </a:ext>
            </a:extLst>
          </p:cNvPr>
          <p:cNvSpPr>
            <a:spLocks noGrp="1"/>
          </p:cNvSpPr>
          <p:nvPr>
            <p:ph type="body" sz="quarter" idx="18"/>
          </p:nvPr>
        </p:nvSpPr>
        <p:spPr>
          <a:xfrm>
            <a:off x="6242613"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5638800" cy="4419600"/>
          </a:xfrm>
          <a:prstGeom prst="roundRect">
            <a:avLst>
              <a:gd name="adj" fmla="val 2070"/>
            </a:avLst>
          </a:prstGeom>
          <a:solidFill>
            <a:schemeClr val="accent6"/>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49AE6B21-F576-FEC1-4079-603B4AB92DE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E74BD708-78CA-BD4B-1F5D-C41DD58C4183}"/>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Box 5">
            <a:extLst>
              <a:ext uri="{FF2B5EF4-FFF2-40B4-BE49-F238E27FC236}">
                <a16:creationId xmlns:a16="http://schemas.microsoft.com/office/drawing/2014/main" id="{F8E60B6A-192B-3529-D749-1EF72AE9094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2365892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AFCBFFC2-1D04-EF48-A388-95DB2B2160FE}"/>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BB3D484A-938C-B017-C04F-A83D0A578011}"/>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9" name="Text Placeholder 12">
            <a:extLst>
              <a:ext uri="{FF2B5EF4-FFF2-40B4-BE49-F238E27FC236}">
                <a16:creationId xmlns:a16="http://schemas.microsoft.com/office/drawing/2014/main" id="{49819057-E5D7-F5B5-80B8-9D7ACF1BA54B}"/>
              </a:ext>
            </a:extLst>
          </p:cNvPr>
          <p:cNvSpPr>
            <a:spLocks noGrp="1"/>
          </p:cNvSpPr>
          <p:nvPr>
            <p:ph type="body" sz="quarter" idx="18"/>
          </p:nvPr>
        </p:nvSpPr>
        <p:spPr>
          <a:xfrm>
            <a:off x="6242613"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7C8C64-7DA7-695D-77FD-154A303646C0}"/>
              </a:ext>
            </a:extLst>
          </p:cNvPr>
          <p:cNvSpPr>
            <a:spLocks noGrp="1"/>
          </p:cNvSpPr>
          <p:nvPr>
            <p:ph type="body" sz="quarter" idx="16"/>
          </p:nvPr>
        </p:nvSpPr>
        <p:spPr>
          <a:xfrm>
            <a:off x="304800" y="1219200"/>
            <a:ext cx="5638800" cy="4419600"/>
          </a:xfrm>
          <a:prstGeom prst="roundRect">
            <a:avLst>
              <a:gd name="adj" fmla="val 2070"/>
            </a:avLst>
          </a:prstGeom>
          <a:solidFill>
            <a:srgbClr val="5D910D"/>
          </a:solidFill>
        </p:spPr>
        <p:txBody>
          <a:bodyPr anchor="ctr" anchorCtr="1"/>
          <a:lstStyle>
            <a:lvl1pPr>
              <a:defRPr sz="3200" b="1">
                <a:solidFill>
                  <a:schemeClr val="bg1"/>
                </a:solidFill>
                <a:latin typeface="+mn-lt"/>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00528AFB-3CA6-BE65-81A7-B0D1C091938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491190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3 Takeaways Drink">
    <p:bg>
      <p:bgPr>
        <a:solidFill>
          <a:srgbClr val="F7F5F3"/>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E2407C83-F948-D687-213E-CC12FD27FA9E}"/>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chemeClr val="tx2"/>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sp>
        <p:nvSpPr>
          <p:cNvPr id="14" name="Text Placeholder 12">
            <a:extLst>
              <a:ext uri="{FF2B5EF4-FFF2-40B4-BE49-F238E27FC236}">
                <a16:creationId xmlns:a16="http://schemas.microsoft.com/office/drawing/2014/main" id="{950AA3F9-21A5-E27D-8950-EB829485AA0A}"/>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5" name="Text Placeholder 12">
            <a:extLst>
              <a:ext uri="{FF2B5EF4-FFF2-40B4-BE49-F238E27FC236}">
                <a16:creationId xmlns:a16="http://schemas.microsoft.com/office/drawing/2014/main" id="{99C0A931-72BC-0356-B06E-B975330614DF}"/>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41259207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CD52EE75-7A55-5193-C356-31AD2386985E}"/>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35499215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3 Takeaways Food">
    <p:bg>
      <p:bgPr>
        <a:solidFill>
          <a:srgbClr val="FACB5B"/>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C77307"/>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5" name="Text Placeholder 3">
            <a:extLst>
              <a:ext uri="{FF2B5EF4-FFF2-40B4-BE49-F238E27FC236}">
                <a16:creationId xmlns:a16="http://schemas.microsoft.com/office/drawing/2014/main" id="{AA9D29EE-A3C0-3200-A5BC-DB78A9C5B04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C77307"/>
                </a:solidFill>
                <a:latin typeface="+mn-lt"/>
              </a:defRPr>
            </a:lvl1pPr>
          </a:lstStyle>
          <a:p>
            <a:pPr lvl="0"/>
            <a:r>
              <a:rPr lang="en-US"/>
              <a:t>Subtitle</a:t>
            </a:r>
          </a:p>
        </p:txBody>
      </p:sp>
      <p:sp>
        <p:nvSpPr>
          <p:cNvPr id="7" name="Title 1">
            <a:extLst>
              <a:ext uri="{FF2B5EF4-FFF2-40B4-BE49-F238E27FC236}">
                <a16:creationId xmlns:a16="http://schemas.microsoft.com/office/drawing/2014/main" id="{314A8199-D7C3-8C1A-9917-6F4FFF77CC32}"/>
              </a:ext>
            </a:extLst>
          </p:cNvPr>
          <p:cNvSpPr>
            <a:spLocks noGrp="1"/>
          </p:cNvSpPr>
          <p:nvPr>
            <p:ph type="title"/>
          </p:nvPr>
        </p:nvSpPr>
        <p:spPr>
          <a:xfrm>
            <a:off x="304799" y="248594"/>
            <a:ext cx="11582401" cy="475306"/>
          </a:xfrm>
        </p:spPr>
        <p:txBody>
          <a:bodyPr anchor="t" anchorCtr="0"/>
          <a:lstStyle>
            <a:lvl1pPr>
              <a:defRPr>
                <a:solidFill>
                  <a:srgbClr val="C77307"/>
                </a:solidFill>
              </a:defRPr>
            </a:lvl1pPr>
          </a:lstStyle>
          <a:p>
            <a:r>
              <a:rPr lang="en-US"/>
              <a:t>Click to edit Master title style</a:t>
            </a:r>
          </a:p>
        </p:txBody>
      </p:sp>
      <p:sp>
        <p:nvSpPr>
          <p:cNvPr id="6" name="Text Placeholder 12">
            <a:extLst>
              <a:ext uri="{FF2B5EF4-FFF2-40B4-BE49-F238E27FC236}">
                <a16:creationId xmlns:a16="http://schemas.microsoft.com/office/drawing/2014/main" id="{36CBAC9C-3270-8C3D-55F7-B20DEA5AB35F}"/>
              </a:ext>
            </a:extLst>
          </p:cNvPr>
          <p:cNvSpPr>
            <a:spLocks noGrp="1"/>
          </p:cNvSpPr>
          <p:nvPr>
            <p:ph type="body" sz="quarter" idx="16"/>
          </p:nvPr>
        </p:nvSpPr>
        <p:spPr>
          <a:xfrm>
            <a:off x="304800"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345DEAD8-0715-5FF7-F4B8-BBD1F23C74B1}"/>
              </a:ext>
            </a:extLst>
          </p:cNvPr>
          <p:cNvSpPr>
            <a:spLocks noGrp="1"/>
          </p:cNvSpPr>
          <p:nvPr>
            <p:ph type="body" sz="quarter" idx="19"/>
          </p:nvPr>
        </p:nvSpPr>
        <p:spPr>
          <a:xfrm>
            <a:off x="4267202"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D7025DC-7B04-F2E8-D156-8564266B8BA4}"/>
              </a:ext>
            </a:extLst>
          </p:cNvPr>
          <p:cNvSpPr>
            <a:spLocks noGrp="1"/>
          </p:cNvSpPr>
          <p:nvPr>
            <p:ph type="body" sz="quarter" idx="20"/>
          </p:nvPr>
        </p:nvSpPr>
        <p:spPr>
          <a:xfrm>
            <a:off x="8229603" y="1219200"/>
            <a:ext cx="3657595" cy="4419600"/>
          </a:xfrm>
          <a:prstGeom prst="roundRect">
            <a:avLst>
              <a:gd name="adj" fmla="val 2643"/>
            </a:avLst>
          </a:prstGeom>
          <a:solidFill>
            <a:schemeClr val="accent6"/>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4AD77FFD-F9B9-3CCA-A145-F23B5D2C2FA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19458664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a:t>
            </a:r>
          </a:p>
        </p:txBody>
      </p:sp>
    </p:spTree>
    <p:extLst>
      <p:ext uri="{BB962C8B-B14F-4D97-AF65-F5344CB8AC3E}">
        <p14:creationId xmlns:p14="http://schemas.microsoft.com/office/powerpoint/2010/main" val="9467106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3" name="TextBox 2">
            <a:extLst>
              <a:ext uri="{FF2B5EF4-FFF2-40B4-BE49-F238E27FC236}">
                <a16:creationId xmlns:a16="http://schemas.microsoft.com/office/drawing/2014/main" id="{F7FD43D8-0728-76B9-5BEC-721CBA413DBC}"/>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mn-lt"/>
              </a:rPr>
              <a:t>CONFIDENTIAL</a:t>
            </a:r>
          </a:p>
        </p:txBody>
      </p:sp>
    </p:spTree>
    <p:extLst>
      <p:ext uri="{BB962C8B-B14F-4D97-AF65-F5344CB8AC3E}">
        <p14:creationId xmlns:p14="http://schemas.microsoft.com/office/powerpoint/2010/main" val="24172637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tatement-Food">
    <p:bg>
      <p:bgPr>
        <a:solidFill>
          <a:srgbClr val="FACB5B"/>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42EAE78A-A977-01CA-A116-2B9E201DFA70}"/>
              </a:ext>
            </a:extLst>
          </p:cNvPr>
          <p:cNvSpPr/>
          <p:nvPr userDrawn="1"/>
        </p:nvSpPr>
        <p:spPr>
          <a:xfrm>
            <a:off x="304800" y="304796"/>
            <a:ext cx="11582398" cy="5829304"/>
          </a:xfrm>
          <a:prstGeom prst="roundRect">
            <a:avLst>
              <a:gd name="adj" fmla="val 21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C77307"/>
                </a:solidFill>
                <a:latin typeface="+mn-lt"/>
              </a:rPr>
              <a:pPr algn="r"/>
              <a:t>‹#›</a:t>
            </a:fld>
            <a:endParaRPr lang="en-US" sz="1350">
              <a:solidFill>
                <a:srgbClr val="C77307"/>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6" name="TextBox 5">
            <a:extLst>
              <a:ext uri="{FF2B5EF4-FFF2-40B4-BE49-F238E27FC236}">
                <a16:creationId xmlns:a16="http://schemas.microsoft.com/office/drawing/2014/main" id="{9EB81C1A-BF3A-436C-E104-9E52FC208E4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C87307"/>
                </a:solidFill>
                <a:latin typeface="+mn-lt"/>
              </a:rPr>
              <a:t>CONFIDENTIAL</a:t>
            </a:r>
          </a:p>
        </p:txBody>
      </p:sp>
    </p:spTree>
    <p:extLst>
      <p:ext uri="{BB962C8B-B14F-4D97-AF65-F5344CB8AC3E}">
        <p14:creationId xmlns:p14="http://schemas.microsoft.com/office/powerpoint/2010/main" val="41397359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tatement-Sustainability">
    <p:bg>
      <p:bgPr>
        <a:solidFill>
          <a:srgbClr val="2B660F"/>
        </a:solidFill>
        <a:effectLst/>
      </p:bgPr>
    </p:bg>
    <p:spTree>
      <p:nvGrpSpPr>
        <p:cNvPr id="1" name=""/>
        <p:cNvGrpSpPr/>
        <p:nvPr/>
      </p:nvGrpSpPr>
      <p:grpSpPr>
        <a:xfrm>
          <a:off x="0" y="0"/>
          <a:ext cx="0" cy="0"/>
          <a:chOff x="0" y="0"/>
          <a:chExt cx="0" cy="0"/>
        </a:xfrm>
      </p:grpSpPr>
      <p:sp>
        <p:nvSpPr>
          <p:cNvPr id="3" name="Rectangle: Diagonal Corners Rounded 6">
            <a:extLst>
              <a:ext uri="{FF2B5EF4-FFF2-40B4-BE49-F238E27FC236}">
                <a16:creationId xmlns:a16="http://schemas.microsoft.com/office/drawing/2014/main" id="{AF816B51-0B2B-07F2-FCB3-11207A3D0955}"/>
              </a:ext>
            </a:extLst>
          </p:cNvPr>
          <p:cNvSpPr/>
          <p:nvPr userDrawn="1"/>
        </p:nvSpPr>
        <p:spPr>
          <a:xfrm>
            <a:off x="304800" y="304796"/>
            <a:ext cx="11582398" cy="5829304"/>
          </a:xfrm>
          <a:prstGeom prst="roundRect">
            <a:avLst>
              <a:gd name="adj" fmla="val 2174"/>
            </a:avLst>
          </a:prstGeom>
          <a:solidFill>
            <a:srgbClr val="5D9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Gilroy Medium" panose="00000600000000000000" pitchFamily="50" charset="0"/>
              </a:rPr>
              <a:pPr algn="r"/>
              <a:t>‹#›</a:t>
            </a:fld>
            <a:endParaRPr lang="en-US" sz="1350">
              <a:solidFill>
                <a:srgbClr val="8DBE28"/>
              </a:solidFill>
              <a:latin typeface="Gilroy Medium" panose="00000600000000000000" pitchFamily="50" charset="0"/>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37EF998D-D59B-1F7C-942E-1E40A1E67A5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Gilroy Medium" panose="00000600000000000000" pitchFamily="50" charset="0"/>
              </a:rPr>
              <a:t>CONFIDENTIAL</a:t>
            </a:r>
          </a:p>
        </p:txBody>
      </p:sp>
    </p:spTree>
    <p:extLst>
      <p:ext uri="{BB962C8B-B14F-4D97-AF65-F5344CB8AC3E}">
        <p14:creationId xmlns:p14="http://schemas.microsoft.com/office/powerpoint/2010/main" val="2440059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grpSp>
        <p:nvGrpSpPr>
          <p:cNvPr id="4" name="Group 3">
            <a:extLst>
              <a:ext uri="{FF2B5EF4-FFF2-40B4-BE49-F238E27FC236}">
                <a16:creationId xmlns:a16="http://schemas.microsoft.com/office/drawing/2014/main" id="{8F14B9A5-FB58-9A71-6414-BEBF4B1F0F2E}"/>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F095ECE8-5DA8-F866-3420-5F3CE342DE8A}"/>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D0069D75-D039-B5DD-8AD3-576FE5416A95}"/>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B98D7F-52AD-8D84-3521-2E7F8620335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6A7BD8B7-0EA8-211E-0FA4-389B9680477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F100246A-25E4-0F73-A740-AEC49B4E3DA6}"/>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C717F129-3242-92C8-6057-D90FE763DCA2}"/>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635BE8FC-4451-27D0-D345-3D31B4565E8F}"/>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DF8A8E7A-F1F4-E928-A267-92C93713E35D}"/>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B2A9BE32-7A76-0026-F37A-EAA381109217}"/>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A28412D1-5B92-3139-AE86-D49C38CEAD86}"/>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93CA038C-A6AC-33E5-7729-8CDB678B8FB2}"/>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DFCD51-E558-F7F4-2E02-88E9E9FD9BF1}"/>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7A992AE7-9A4C-8593-75B9-D2606DF865E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8E9C2836-EE8B-CF72-4233-9EC9DDED8D5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1BA64C47-A537-F05D-E667-A1CF358340B8}"/>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1284399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548106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peaker-Drinks">
    <p:bg>
      <p:bgPr>
        <a:solidFill>
          <a:srgbClr val="F7F5F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C019705-392E-1513-A73C-8B73FBF443FC}"/>
              </a:ext>
            </a:extLst>
          </p:cNvPr>
          <p:cNvSpPr>
            <a:spLocks noGrp="1"/>
          </p:cNvSpPr>
          <p:nvPr>
            <p:ph type="pic" sz="quarter" idx="10"/>
          </p:nvPr>
        </p:nvSpPr>
        <p:spPr>
          <a:xfrm>
            <a:off x="6248399" y="304801"/>
            <a:ext cx="5638801" cy="5829300"/>
          </a:xfrm>
          <a:prstGeom prst="roundRect">
            <a:avLst>
              <a:gd name="adj" fmla="val 2768"/>
            </a:avLst>
          </a:prstGeom>
        </p:spPr>
        <p:txBody>
          <a:bodyPr/>
          <a:lstStyle>
            <a:lvl1pPr>
              <a:defRPr>
                <a:solidFill>
                  <a:schemeClr val="tx2"/>
                </a:solidFill>
                <a:latin typeface="+mn-lt"/>
              </a:defRPr>
            </a:lvl1pPr>
          </a:lstStyle>
          <a:p>
            <a:r>
              <a:rPr lang="en-US"/>
              <a:t>Click icon to add picture</a:t>
            </a:r>
          </a:p>
        </p:txBody>
      </p:sp>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1219200"/>
            <a:ext cx="5638799"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3379788"/>
            <a:ext cx="5638800"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2" name="Text Placeholder 11">
            <a:extLst>
              <a:ext uri="{FF2B5EF4-FFF2-40B4-BE49-F238E27FC236}">
                <a16:creationId xmlns:a16="http://schemas.microsoft.com/office/drawing/2014/main" id="{727CE26B-FE56-D52E-D936-DE13DCDBD41F}"/>
              </a:ext>
            </a:extLst>
          </p:cNvPr>
          <p:cNvSpPr>
            <a:spLocks noGrp="1"/>
          </p:cNvSpPr>
          <p:nvPr>
            <p:ph type="body" sz="quarter" idx="13"/>
          </p:nvPr>
        </p:nvSpPr>
        <p:spPr>
          <a:xfrm>
            <a:off x="304800" y="4029076"/>
            <a:ext cx="5638799" cy="2109258"/>
          </a:xfrm>
        </p:spPr>
        <p:txBody>
          <a:bodyPr/>
          <a:lstStyle>
            <a:lvl1pPr>
              <a:defRPr sz="1600">
                <a:solidFill>
                  <a:schemeClr val="tx2"/>
                </a:solidFill>
                <a:latin typeface="+mn-lt"/>
              </a:defRPr>
            </a:lvl1pPr>
            <a:lvl2pPr>
              <a:defRPr sz="1400">
                <a:solidFill>
                  <a:schemeClr val="tx2"/>
                </a:solidFill>
                <a:latin typeface="+mn-lt"/>
              </a:defRPr>
            </a:lvl2pPr>
            <a:lvl3pPr>
              <a:defRPr sz="1200">
                <a:solidFill>
                  <a:schemeClr val="tx2"/>
                </a:solidFill>
                <a:latin typeface="+mn-lt"/>
              </a:defRPr>
            </a:lvl3pPr>
            <a:lvl4pPr>
              <a:defRPr sz="1100">
                <a:solidFill>
                  <a:schemeClr val="tx2"/>
                </a:solidFill>
                <a:latin typeface="+mn-lt"/>
              </a:defRPr>
            </a:lvl4pPr>
            <a:lvl5pPr>
              <a:defRPr sz="105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2" name="TextBox 1">
            <a:extLst>
              <a:ext uri="{FF2B5EF4-FFF2-40B4-BE49-F238E27FC236}">
                <a16:creationId xmlns:a16="http://schemas.microsoft.com/office/drawing/2014/main" id="{FC824375-C552-8786-CB9F-47605F890443}"/>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Tree>
    <p:extLst>
      <p:ext uri="{BB962C8B-B14F-4D97-AF65-F5344CB8AC3E}">
        <p14:creationId xmlns:p14="http://schemas.microsoft.com/office/powerpoint/2010/main" val="2431694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CDE6CA2-CEA1-4A7E-3B9D-7B997AF6C8E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533584"/>
            <a:ext cx="842066" cy="749808"/>
          </a:xfrm>
          <a:prstGeom prst="rect">
            <a:avLst/>
          </a:prstGeom>
        </p:spPr>
      </p:pic>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3622643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5" name="Graphic 4">
            <a:extLst>
              <a:ext uri="{FF2B5EF4-FFF2-40B4-BE49-F238E27FC236}">
                <a16:creationId xmlns:a16="http://schemas.microsoft.com/office/drawing/2014/main" id="{ECBBC66A-E42E-141A-B875-8977010259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5" y="415635"/>
            <a:ext cx="843534" cy="749808"/>
          </a:xfrm>
          <a:prstGeom prst="rect">
            <a:avLst/>
          </a:prstGeom>
        </p:spPr>
      </p:pic>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a:t>
            </a:r>
          </a:p>
        </p:txBody>
      </p:sp>
    </p:spTree>
    <p:extLst>
      <p:ext uri="{BB962C8B-B14F-4D97-AF65-F5344CB8AC3E}">
        <p14:creationId xmlns:p14="http://schemas.microsoft.com/office/powerpoint/2010/main" val="442857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Headline-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0F440D"/>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4BDDDE28-076A-30B3-3A87-D22CCDE42096}"/>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pic>
        <p:nvPicPr>
          <p:cNvPr id="2" name="Graphic 1">
            <a:extLst>
              <a:ext uri="{FF2B5EF4-FFF2-40B4-BE49-F238E27FC236}">
                <a16:creationId xmlns:a16="http://schemas.microsoft.com/office/drawing/2014/main" id="{42303132-93C3-B58B-51CF-9C0FED72061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96" y="498078"/>
            <a:ext cx="658705" cy="748325"/>
          </a:xfrm>
          <a:prstGeom prst="rect">
            <a:avLst/>
          </a:prstGeom>
        </p:spPr>
      </p:pic>
      <p:sp>
        <p:nvSpPr>
          <p:cNvPr id="4" name="TextBox 3">
            <a:extLst>
              <a:ext uri="{FF2B5EF4-FFF2-40B4-BE49-F238E27FC236}">
                <a16:creationId xmlns:a16="http://schemas.microsoft.com/office/drawing/2014/main" id="{D4F7EF99-1424-2925-FC60-5D8A1725D73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270263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Drink">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2355A"/>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27" name="Graphic 26">
            <a:extLst>
              <a:ext uri="{FF2B5EF4-FFF2-40B4-BE49-F238E27FC236}">
                <a16:creationId xmlns:a16="http://schemas.microsoft.com/office/drawing/2014/main" id="{F30E4F8F-C6C8-F57D-0CDA-4E4AE17318FA}"/>
              </a:ext>
            </a:extLst>
          </p:cNvPr>
          <p:cNvPicPr>
            <a:picLocks noChangeAspect="1"/>
          </p:cNvPicPr>
          <p:nvPr userDrawn="1"/>
        </p:nvPicPr>
        <p:blipFill>
          <a:blip r:embed="rId2">
            <a:extLst>
              <a:ext uri="{96DAC541-7B7A-43D3-8B79-37D633B846F1}">
                <asvg:svgBlip xmlns:asvg="http://schemas.microsoft.com/office/drawing/2016/SVG/main" r:embed="rId3"/>
              </a:ext>
            </a:extLst>
          </a:blip>
          <a:srcRect r="33342" b="34504"/>
          <a:stretch>
            <a:fillRect/>
          </a:stretch>
        </p:blipFill>
        <p:spPr>
          <a:xfrm>
            <a:off x="8536804" y="535326"/>
            <a:ext cx="3655196" cy="6286381"/>
          </a:xfrm>
          <a:custGeom>
            <a:avLst/>
            <a:gdLst>
              <a:gd name="connsiteX0" fmla="*/ 0 w 3655196"/>
              <a:gd name="connsiteY0" fmla="*/ 0 h 6286381"/>
              <a:gd name="connsiteX1" fmla="*/ 3655196 w 3655196"/>
              <a:gd name="connsiteY1" fmla="*/ 0 h 6286381"/>
              <a:gd name="connsiteX2" fmla="*/ 3655196 w 3655196"/>
              <a:gd name="connsiteY2" fmla="*/ 6286381 h 6286381"/>
              <a:gd name="connsiteX3" fmla="*/ 0 w 3655196"/>
              <a:gd name="connsiteY3" fmla="*/ 6286381 h 6286381"/>
            </a:gdLst>
            <a:ahLst/>
            <a:cxnLst>
              <a:cxn ang="0">
                <a:pos x="connsiteX0" y="connsiteY0"/>
              </a:cxn>
              <a:cxn ang="0">
                <a:pos x="connsiteX1" y="connsiteY1"/>
              </a:cxn>
              <a:cxn ang="0">
                <a:pos x="connsiteX2" y="connsiteY2"/>
              </a:cxn>
              <a:cxn ang="0">
                <a:pos x="connsiteX3" y="connsiteY3"/>
              </a:cxn>
            </a:cxnLst>
            <a:rect l="l" t="t" r="r" b="b"/>
            <a:pathLst>
              <a:path w="3655196" h="6286381">
                <a:moveTo>
                  <a:pt x="0" y="0"/>
                </a:moveTo>
                <a:lnTo>
                  <a:pt x="3655196" y="0"/>
                </a:lnTo>
                <a:lnTo>
                  <a:pt x="3655196" y="6286381"/>
                </a:lnTo>
                <a:lnTo>
                  <a:pt x="0" y="6286381"/>
                </a:lnTo>
                <a:close/>
              </a:path>
            </a:pathLst>
          </a:custGeom>
        </p:spPr>
      </p:pic>
      <p:sp>
        <p:nvSpPr>
          <p:cNvPr id="5" name="TextBox 4">
            <a:extLst>
              <a:ext uri="{FF2B5EF4-FFF2-40B4-BE49-F238E27FC236}">
                <a16:creationId xmlns:a16="http://schemas.microsoft.com/office/drawing/2014/main" id="{CCE548BC-7DFB-3A37-F824-E7E7F7C1D8D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a:t>
            </a:r>
          </a:p>
        </p:txBody>
      </p:sp>
    </p:spTree>
    <p:extLst>
      <p:ext uri="{BB962C8B-B14F-4D97-AF65-F5344CB8AC3E}">
        <p14:creationId xmlns:p14="http://schemas.microsoft.com/office/powerpoint/2010/main" val="9405605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796"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12" name="Graphic 11">
            <a:extLst>
              <a:ext uri="{FF2B5EF4-FFF2-40B4-BE49-F238E27FC236}">
                <a16:creationId xmlns:a16="http://schemas.microsoft.com/office/drawing/2014/main" id="{14262262-1774-13E8-18F1-4C24C4D04201}"/>
              </a:ext>
            </a:extLst>
          </p:cNvPr>
          <p:cNvPicPr>
            <a:picLocks noChangeAspect="1"/>
          </p:cNvPicPr>
          <p:nvPr userDrawn="1"/>
        </p:nvPicPr>
        <p:blipFill>
          <a:blip r:embed="rId2">
            <a:extLst>
              <a:ext uri="{96DAC541-7B7A-43D3-8B79-37D633B846F1}">
                <asvg:svgBlip xmlns:asvg="http://schemas.microsoft.com/office/drawing/2016/SVG/main" r:embed="rId3"/>
              </a:ext>
            </a:extLst>
          </a:blip>
          <a:srcRect r="12472" b="15247"/>
          <a:stretch>
            <a:fillRect/>
          </a:stretch>
        </p:blipFill>
        <p:spPr>
          <a:xfrm>
            <a:off x="7746460" y="406558"/>
            <a:ext cx="4445540" cy="6451443"/>
          </a:xfrm>
          <a:custGeom>
            <a:avLst/>
            <a:gdLst>
              <a:gd name="connsiteX0" fmla="*/ 0 w 4445540"/>
              <a:gd name="connsiteY0" fmla="*/ 0 h 6451443"/>
              <a:gd name="connsiteX1" fmla="*/ 4445540 w 4445540"/>
              <a:gd name="connsiteY1" fmla="*/ 0 h 6451443"/>
              <a:gd name="connsiteX2" fmla="*/ 4445540 w 4445540"/>
              <a:gd name="connsiteY2" fmla="*/ 6451443 h 6451443"/>
              <a:gd name="connsiteX3" fmla="*/ 0 w 4445540"/>
              <a:gd name="connsiteY3" fmla="*/ 6451443 h 6451443"/>
            </a:gdLst>
            <a:ahLst/>
            <a:cxnLst>
              <a:cxn ang="0">
                <a:pos x="connsiteX0" y="connsiteY0"/>
              </a:cxn>
              <a:cxn ang="0">
                <a:pos x="connsiteX1" y="connsiteY1"/>
              </a:cxn>
              <a:cxn ang="0">
                <a:pos x="connsiteX2" y="connsiteY2"/>
              </a:cxn>
              <a:cxn ang="0">
                <a:pos x="connsiteX3" y="connsiteY3"/>
              </a:cxn>
            </a:cxnLst>
            <a:rect l="l" t="t" r="r" b="b"/>
            <a:pathLst>
              <a:path w="4445540" h="6451443">
                <a:moveTo>
                  <a:pt x="0" y="0"/>
                </a:moveTo>
                <a:lnTo>
                  <a:pt x="4445540" y="0"/>
                </a:lnTo>
                <a:lnTo>
                  <a:pt x="4445540" y="6451443"/>
                </a:lnTo>
                <a:lnTo>
                  <a:pt x="0" y="6451443"/>
                </a:lnTo>
                <a:close/>
              </a:path>
            </a:pathLst>
          </a:custGeom>
        </p:spPr>
      </p:pic>
      <p:sp>
        <p:nvSpPr>
          <p:cNvPr id="2" name="TextBox 1">
            <a:extLst>
              <a:ext uri="{FF2B5EF4-FFF2-40B4-BE49-F238E27FC236}">
                <a16:creationId xmlns:a16="http://schemas.microsoft.com/office/drawing/2014/main" id="{81E64CEC-D9C3-D330-8F47-628A92E9ABC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6542400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Illustration+Statement Sustainability">
    <p:bg>
      <p:bgPr>
        <a:solidFill>
          <a:srgbClr val="5D910D"/>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0" y="2493781"/>
            <a:ext cx="6779172" cy="2046288"/>
          </a:xfrm>
        </p:spPr>
        <p:txBody>
          <a:bodyPr anchor="b" anchorCtr="0"/>
          <a:lstStyle>
            <a:lvl1pPr>
              <a:lnSpc>
                <a:spcPts val="5400"/>
              </a:lnSpc>
              <a:defRPr lang="en-US" sz="6000" b="0" i="0" kern="1200" cap="all" spc="0" baseline="0" dirty="0" smtClean="0">
                <a:solidFill>
                  <a:srgbClr val="0F44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F440D"/>
                </a:solidFill>
                <a:latin typeface="Gilroy Medium" panose="00000600000000000000" pitchFamily="50" charset="0"/>
              </a:rPr>
              <a:pPr algn="r"/>
              <a:t>‹#›</a:t>
            </a:fld>
            <a:endParaRPr lang="en-US" sz="1350">
              <a:solidFill>
                <a:srgbClr val="0F440D"/>
              </a:solidFill>
              <a:latin typeface="Gilroy Medium" panose="00000600000000000000" pitchFamily="50" charset="0"/>
            </a:endParaRPr>
          </a:p>
        </p:txBody>
      </p:sp>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pic>
        <p:nvPicPr>
          <p:cNvPr id="9" name="Graphic 8">
            <a:extLst>
              <a:ext uri="{FF2B5EF4-FFF2-40B4-BE49-F238E27FC236}">
                <a16:creationId xmlns:a16="http://schemas.microsoft.com/office/drawing/2014/main" id="{309C7D38-9FF8-6C4D-A76D-C1D44972ADF9}"/>
              </a:ext>
            </a:extLst>
          </p:cNvPr>
          <p:cNvPicPr>
            <a:picLocks noChangeAspect="1"/>
          </p:cNvPicPr>
          <p:nvPr userDrawn="1"/>
        </p:nvPicPr>
        <p:blipFill>
          <a:blip r:embed="rId2">
            <a:extLst>
              <a:ext uri="{96DAC541-7B7A-43D3-8B79-37D633B846F1}">
                <asvg:svgBlip xmlns:asvg="http://schemas.microsoft.com/office/drawing/2016/SVG/main" r:embed="rId3"/>
              </a:ext>
            </a:extLst>
          </a:blip>
          <a:srcRect b="13016"/>
          <a:stretch>
            <a:fillRect/>
          </a:stretch>
        </p:blipFill>
        <p:spPr>
          <a:xfrm>
            <a:off x="7388774" y="512064"/>
            <a:ext cx="5035836" cy="6345936"/>
          </a:xfrm>
          <a:custGeom>
            <a:avLst/>
            <a:gdLst>
              <a:gd name="connsiteX0" fmla="*/ 0 w 5035836"/>
              <a:gd name="connsiteY0" fmla="*/ 0 h 6345936"/>
              <a:gd name="connsiteX1" fmla="*/ 5035836 w 5035836"/>
              <a:gd name="connsiteY1" fmla="*/ 0 h 6345936"/>
              <a:gd name="connsiteX2" fmla="*/ 5035836 w 5035836"/>
              <a:gd name="connsiteY2" fmla="*/ 880638 h 6345936"/>
              <a:gd name="connsiteX3" fmla="*/ 4803226 w 5035836"/>
              <a:gd name="connsiteY3" fmla="*/ 880638 h 6345936"/>
              <a:gd name="connsiteX4" fmla="*/ 4803226 w 5035836"/>
              <a:gd name="connsiteY4" fmla="*/ 6345936 h 6345936"/>
              <a:gd name="connsiteX5" fmla="*/ 0 w 5035836"/>
              <a:gd name="connsiteY5" fmla="*/ 6345936 h 634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5836" h="6345936">
                <a:moveTo>
                  <a:pt x="0" y="0"/>
                </a:moveTo>
                <a:lnTo>
                  <a:pt x="5035836" y="0"/>
                </a:lnTo>
                <a:lnTo>
                  <a:pt x="5035836" y="880638"/>
                </a:lnTo>
                <a:lnTo>
                  <a:pt x="4803226" y="880638"/>
                </a:lnTo>
                <a:lnTo>
                  <a:pt x="4803226" y="6345936"/>
                </a:lnTo>
                <a:lnTo>
                  <a:pt x="0" y="6345936"/>
                </a:lnTo>
                <a:close/>
              </a:path>
            </a:pathLst>
          </a:custGeom>
        </p:spPr>
      </p:pic>
      <p:sp>
        <p:nvSpPr>
          <p:cNvPr id="2" name="TextBox 1">
            <a:extLst>
              <a:ext uri="{FF2B5EF4-FFF2-40B4-BE49-F238E27FC236}">
                <a16:creationId xmlns:a16="http://schemas.microsoft.com/office/drawing/2014/main" id="{2EE0A995-3A03-E488-2DE7-FB5CBF54FC2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0F440D"/>
                </a:solidFill>
                <a:latin typeface="Gilroy Medium" panose="00000600000000000000" pitchFamily="50" charset="0"/>
              </a:rPr>
              <a:t>CONFIDENTIAL</a:t>
            </a:r>
          </a:p>
        </p:txBody>
      </p:sp>
    </p:spTree>
    <p:extLst>
      <p:ext uri="{BB962C8B-B14F-4D97-AF65-F5344CB8AC3E}">
        <p14:creationId xmlns:p14="http://schemas.microsoft.com/office/powerpoint/2010/main" val="441709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Drink">
    <p:bg>
      <p:bgPr>
        <a:solidFill>
          <a:srgbClr val="02355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3680CE"/>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3680CE"/>
                </a:solidFill>
                <a:latin typeface="Gilroy Medium" panose="00000600000000000000" pitchFamily="50" charset="0"/>
              </a:rPr>
              <a:pPr algn="r"/>
              <a:t>‹#›</a:t>
            </a:fld>
            <a:endParaRPr lang="en-US" sz="1350">
              <a:solidFill>
                <a:srgbClr val="3680CE"/>
              </a:solidFill>
              <a:latin typeface="Gilroy Medium" panose="00000600000000000000" pitchFamily="50" charset="0"/>
            </a:endParaRPr>
          </a:p>
        </p:txBody>
      </p:sp>
      <p:pic>
        <p:nvPicPr>
          <p:cNvPr id="5" name="Graphic 4">
            <a:extLst>
              <a:ext uri="{FF2B5EF4-FFF2-40B4-BE49-F238E27FC236}">
                <a16:creationId xmlns:a16="http://schemas.microsoft.com/office/drawing/2014/main" id="{8383AE73-A754-7B0F-0503-8F9A15D171DE}"/>
              </a:ext>
            </a:extLst>
          </p:cNvPr>
          <p:cNvPicPr/>
          <p:nvPr userDrawn="1"/>
        </p:nvPicPr>
        <p:blipFill>
          <a:blip r:embed="rId2">
            <a:extLst>
              <a:ext uri="{96DAC541-7B7A-43D3-8B79-37D633B846F1}">
                <asvg:svgBlip xmlns:asvg="http://schemas.microsoft.com/office/drawing/2016/SVG/main" r:embed="rId3"/>
              </a:ext>
            </a:extLst>
          </a:blip>
          <a:srcRect l="9628" t="5197" r="60034" b="16119"/>
          <a:stretch/>
        </p:blipFill>
        <p:spPr>
          <a:xfrm>
            <a:off x="0" y="0"/>
            <a:ext cx="4610101" cy="6858000"/>
          </a:xfrm>
          <a:prstGeom prst="rect">
            <a:avLst/>
          </a:prstGeom>
        </p:spPr>
      </p:pic>
      <p:grpSp>
        <p:nvGrpSpPr>
          <p:cNvPr id="2" name="Group 1">
            <a:extLst>
              <a:ext uri="{FF2B5EF4-FFF2-40B4-BE49-F238E27FC236}">
                <a16:creationId xmlns:a16="http://schemas.microsoft.com/office/drawing/2014/main" id="{105E3C74-62A8-FD83-1DC8-BB3B9116668E}"/>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9FE147A-DF98-1FFB-AAC8-F8BF89D19AFD}"/>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DB39FBE2-FA4B-A232-3522-26410EFE3610}"/>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F3B6171E-59A2-A3AC-0402-04B662D42C92}"/>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CCA3FEE7-C19E-73E0-C49F-FF8172C5F6A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610849C-7A3C-015C-2A5C-03A08479A7CC}"/>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8D6CC6D4-A86E-6070-ECC5-ACDCE3A45BA5}"/>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A65813E3-7961-976B-A998-0BDC2C6ECFF4}"/>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1D79734E-875A-820A-70DC-388AD622C376}"/>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66912B5-A4C6-202F-08B2-260B73D02DEF}"/>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B1F454DB-2465-CD9B-766A-9BA0DFB8EA3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3C3AD0AE-BE4E-88D4-065C-66A869EB01E9}"/>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23BD0447-67EF-C6A5-5442-DACAE8B3FE10}"/>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4819E83C-F735-32AF-5A55-C911CB79DE37}"/>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E38ACA55-05E3-DAB2-87B4-B312A957AA8B}"/>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50A2291E-CA9B-6963-80D3-02A4ABAA0649}"/>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2" name="TextBox 21">
            <a:extLst>
              <a:ext uri="{FF2B5EF4-FFF2-40B4-BE49-F238E27FC236}">
                <a16:creationId xmlns:a16="http://schemas.microsoft.com/office/drawing/2014/main" id="{B0A2BE27-19D4-21C5-0677-A4371A5B178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E"/>
                </a:solidFill>
                <a:latin typeface="Gilroy Medium" panose="00000600000000000000" pitchFamily="50" charset="0"/>
              </a:rPr>
              <a:t>CONFIDENTIAL</a:t>
            </a:r>
          </a:p>
        </p:txBody>
      </p:sp>
    </p:spTree>
    <p:extLst>
      <p:ext uri="{BB962C8B-B14F-4D97-AF65-F5344CB8AC3E}">
        <p14:creationId xmlns:p14="http://schemas.microsoft.com/office/powerpoint/2010/main" val="34447491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Food">
    <p:bg>
      <p:bgPr>
        <a:solidFill>
          <a:schemeClr val="accent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954F07"/>
                </a:solidFill>
                <a:latin typeface="Gilroy Medium" panose="00000600000000000000" pitchFamily="50" charset="0"/>
              </a:rPr>
              <a:pPr algn="r"/>
              <a:t>‹#›</a:t>
            </a:fld>
            <a:endParaRPr lang="en-US" sz="1350">
              <a:solidFill>
                <a:srgbClr val="954F07"/>
              </a:solidFill>
              <a:latin typeface="Gilroy Medium" panose="00000600000000000000" pitchFamily="50" charset="0"/>
            </a:endParaRPr>
          </a:p>
        </p:txBody>
      </p:sp>
      <p:pic>
        <p:nvPicPr>
          <p:cNvPr id="2" name="Graphic 1">
            <a:extLst>
              <a:ext uri="{FF2B5EF4-FFF2-40B4-BE49-F238E27FC236}">
                <a16:creationId xmlns:a16="http://schemas.microsoft.com/office/drawing/2014/main" id="{9CFE8701-18AC-1DDE-6FDB-A1B213C27C8A}"/>
              </a:ext>
            </a:extLst>
          </p:cNvPr>
          <p:cNvPicPr/>
          <p:nvPr userDrawn="1"/>
        </p:nvPicPr>
        <p:blipFill>
          <a:blip r:embed="rId2">
            <a:extLst>
              <a:ext uri="{96DAC541-7B7A-43D3-8B79-37D633B846F1}">
                <asvg:svgBlip xmlns:asvg="http://schemas.microsoft.com/office/drawing/2016/SVG/main" r:embed="rId3"/>
              </a:ext>
            </a:extLst>
          </a:blip>
          <a:srcRect l="8519" t="4942" r="54239" b="11734"/>
          <a:stretch/>
        </p:blipFill>
        <p:spPr>
          <a:xfrm>
            <a:off x="0" y="0"/>
            <a:ext cx="5802284" cy="6858000"/>
          </a:xfrm>
          <a:prstGeom prst="rect">
            <a:avLst/>
          </a:prstGeom>
        </p:spPr>
      </p:pic>
      <p:sp>
        <p:nvSpPr>
          <p:cNvPr id="4" name="TextBox 3">
            <a:extLst>
              <a:ext uri="{FF2B5EF4-FFF2-40B4-BE49-F238E27FC236}">
                <a16:creationId xmlns:a16="http://schemas.microsoft.com/office/drawing/2014/main" id="{27F8AFE4-9B9D-6946-8A8B-332A60BDCD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accent5"/>
                </a:solidFill>
                <a:latin typeface="Gilroy Medium" panose="00000600000000000000" pitchFamily="50" charset="0"/>
              </a:rPr>
              <a:t>CONFIDENTIAL</a:t>
            </a:r>
          </a:p>
        </p:txBody>
      </p:sp>
    </p:spTree>
    <p:extLst>
      <p:ext uri="{BB962C8B-B14F-4D97-AF65-F5344CB8AC3E}">
        <p14:creationId xmlns:p14="http://schemas.microsoft.com/office/powerpoint/2010/main" val="1773998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B0F0A3E-BBA4-43B8-A931-0C78BD8D8F4A}"/>
              </a:ext>
            </a:extLst>
          </p:cNvPr>
          <p:cNvSpPr>
            <a:spLocks noGrp="1"/>
          </p:cNvSpPr>
          <p:nvPr>
            <p:ph sz="quarter" idx="10"/>
          </p:nvPr>
        </p:nvSpPr>
        <p:spPr>
          <a:xfrm>
            <a:off x="304800" y="1219201"/>
            <a:ext cx="11582400" cy="4419600"/>
          </a:xfrm>
        </p:spPr>
        <p:txBody>
          <a:bodyPr/>
          <a:lstStyle>
            <a:lvl1pPr>
              <a:defRPr>
                <a:latin typeface="+mn-lt"/>
              </a:defRPr>
            </a:lvl1pPr>
            <a:lvl2pPr>
              <a:defRPr>
                <a:latin typeface="+mn-lt"/>
              </a:defRPr>
            </a:lvl2pPr>
            <a:lvl3pPr>
              <a:defRPr sz="14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6D1A30F7-982D-44C8-8697-03EE0B2E0FBB}"/>
              </a:ext>
            </a:extLst>
          </p:cNvPr>
          <p:cNvSpPr>
            <a:spLocks noGrp="1"/>
          </p:cNvSpPr>
          <p:nvPr>
            <p:ph type="ftr" sz="quarter" idx="11"/>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BEC28285-F5AC-8A3D-6643-900F66675AE2}"/>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E95E28AC-C348-EE03-938F-68D9895D527D}"/>
              </a:ext>
            </a:extLst>
          </p:cNvPr>
          <p:cNvSpPr txBox="1"/>
          <p:nvPr userDrawn="1"/>
        </p:nvSpPr>
        <p:spPr>
          <a:xfrm>
            <a:off x="815009" y="6579704"/>
            <a:ext cx="0" cy="0"/>
          </a:xfrm>
          <a:prstGeom prst="rect">
            <a:avLst/>
          </a:prstGeom>
          <a:noFill/>
        </p:spPr>
        <p:txBody>
          <a:bodyPr wrap="none" lIns="0" tIns="0" rIns="0" bIns="0" rtlCol="0">
            <a:noAutofit/>
          </a:bodyPr>
          <a:lstStyle/>
          <a:p>
            <a:pPr algn="l"/>
            <a:endParaRPr lang="en-US" sz="1600">
              <a:solidFill>
                <a:schemeClr val="tx2"/>
              </a:solidFill>
              <a:latin typeface="+mn-lt"/>
            </a:endParaRPr>
          </a:p>
        </p:txBody>
      </p:sp>
    </p:spTree>
    <p:extLst>
      <p:ext uri="{BB962C8B-B14F-4D97-AF65-F5344CB8AC3E}">
        <p14:creationId xmlns:p14="http://schemas.microsoft.com/office/powerpoint/2010/main" val="2378998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llustration+Statement Sustainability">
    <p:bg>
      <p:bgPr>
        <a:solidFill>
          <a:srgbClr val="0F440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5108028" y="2493781"/>
            <a:ext cx="6779172" cy="2046288"/>
          </a:xfrm>
        </p:spPr>
        <p:txBody>
          <a:bodyPr anchor="b" anchorCtr="0"/>
          <a:lstStyle>
            <a:lvl1pPr>
              <a:lnSpc>
                <a:spcPts val="5400"/>
              </a:lnSpc>
              <a:defRPr lang="en-US" sz="6000" b="0" i="0" kern="1200" cap="all" spc="0" baseline="0" dirty="0" smtClean="0">
                <a:solidFill>
                  <a:srgbClr val="5D910D"/>
                </a:solidFill>
                <a:latin typeface="+mj-lt"/>
                <a:ea typeface="+mj-ea"/>
                <a:cs typeface="Gilroy Medium" panose="00000600000000000000" pitchFamily="50" charset="0"/>
              </a:defRPr>
            </a:lvl1pPr>
          </a:lstStyle>
          <a:p>
            <a:pPr lvl="0"/>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Gilroy Medium" panose="00000600000000000000" pitchFamily="50" charset="0"/>
              </a:rPr>
              <a:pPr algn="r"/>
              <a:t>‹#›</a:t>
            </a:fld>
            <a:endParaRPr lang="en-US" sz="1350">
              <a:solidFill>
                <a:srgbClr val="5D910D"/>
              </a:solidFill>
              <a:latin typeface="Gilroy Medium" panose="00000600000000000000" pitchFamily="50" charset="0"/>
            </a:endParaRPr>
          </a:p>
        </p:txBody>
      </p:sp>
      <p:pic>
        <p:nvPicPr>
          <p:cNvPr id="9" name="Graphic 8">
            <a:extLst>
              <a:ext uri="{FF2B5EF4-FFF2-40B4-BE49-F238E27FC236}">
                <a16:creationId xmlns:a16="http://schemas.microsoft.com/office/drawing/2014/main" id="{84DFCD31-76F7-5A4A-C08E-4435C05FD665}"/>
              </a:ext>
            </a:extLst>
          </p:cNvPr>
          <p:cNvPicPr/>
          <p:nvPr userDrawn="1"/>
        </p:nvPicPr>
        <p:blipFill>
          <a:blip r:embed="rId2">
            <a:extLst>
              <a:ext uri="{96DAC541-7B7A-43D3-8B79-37D633B846F1}">
                <asvg:svgBlip xmlns:asvg="http://schemas.microsoft.com/office/drawing/2016/SVG/main" r:embed="rId3"/>
              </a:ext>
            </a:extLst>
          </a:blip>
          <a:srcRect l="9302" r="42975" b="9499"/>
          <a:stretch/>
        </p:blipFill>
        <p:spPr>
          <a:xfrm>
            <a:off x="0" y="-710334"/>
            <a:ext cx="7505700" cy="7568334"/>
          </a:xfrm>
          <a:custGeom>
            <a:avLst/>
            <a:gdLst>
              <a:gd name="connsiteX0" fmla="*/ 0 w 7505700"/>
              <a:gd name="connsiteY0" fmla="*/ 0 h 7568334"/>
              <a:gd name="connsiteX1" fmla="*/ 7505700 w 7505700"/>
              <a:gd name="connsiteY1" fmla="*/ 0 h 7568334"/>
              <a:gd name="connsiteX2" fmla="*/ 7505700 w 7505700"/>
              <a:gd name="connsiteY2" fmla="*/ 7568334 h 7568334"/>
              <a:gd name="connsiteX3" fmla="*/ 0 w 7505700"/>
              <a:gd name="connsiteY3" fmla="*/ 7568334 h 7568334"/>
            </a:gdLst>
            <a:ahLst/>
            <a:cxnLst>
              <a:cxn ang="0">
                <a:pos x="connsiteX0" y="connsiteY0"/>
              </a:cxn>
              <a:cxn ang="0">
                <a:pos x="connsiteX1" y="connsiteY1"/>
              </a:cxn>
              <a:cxn ang="0">
                <a:pos x="connsiteX2" y="connsiteY2"/>
              </a:cxn>
              <a:cxn ang="0">
                <a:pos x="connsiteX3" y="connsiteY3"/>
              </a:cxn>
            </a:cxnLst>
            <a:rect l="l" t="t" r="r" b="b"/>
            <a:pathLst>
              <a:path w="7505700" h="7568334">
                <a:moveTo>
                  <a:pt x="0" y="0"/>
                </a:moveTo>
                <a:lnTo>
                  <a:pt x="7505700" y="0"/>
                </a:lnTo>
                <a:lnTo>
                  <a:pt x="7505700" y="7568334"/>
                </a:lnTo>
                <a:lnTo>
                  <a:pt x="0" y="7568334"/>
                </a:lnTo>
                <a:close/>
              </a:path>
            </a:pathLst>
          </a:custGeom>
        </p:spPr>
      </p:pic>
      <p:grpSp>
        <p:nvGrpSpPr>
          <p:cNvPr id="22" name="Group 21">
            <a:extLst>
              <a:ext uri="{FF2B5EF4-FFF2-40B4-BE49-F238E27FC236}">
                <a16:creationId xmlns:a16="http://schemas.microsoft.com/office/drawing/2014/main" id="{64992C8F-E863-9E35-C58E-E69B29BCE7C5}"/>
              </a:ext>
            </a:extLst>
          </p:cNvPr>
          <p:cNvGrpSpPr/>
          <p:nvPr userDrawn="1"/>
        </p:nvGrpSpPr>
        <p:grpSpPr>
          <a:xfrm>
            <a:off x="0" y="-1204486"/>
            <a:ext cx="12192000" cy="942190"/>
            <a:chOff x="22178" y="-2107474"/>
            <a:chExt cx="12173146" cy="1410050"/>
          </a:xfrm>
        </p:grpSpPr>
        <p:sp>
          <p:nvSpPr>
            <p:cNvPr id="23" name="Rectangle 22">
              <a:extLst>
                <a:ext uri="{FF2B5EF4-FFF2-40B4-BE49-F238E27FC236}">
                  <a16:creationId xmlns:a16="http://schemas.microsoft.com/office/drawing/2014/main" id="{B6B9EA9B-B121-07D6-DA17-69EB2FC2C45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6A9AC18F-D271-417A-EFA9-505D18AF9CB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E21B7882-06F4-ADD5-2804-7A2EE96783B7}"/>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74B582DD-2EDF-4FCA-46E8-A9BE1CF51488}"/>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581EE541-3A99-A625-AE8A-9E917B20184A}"/>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E175D5EF-626A-521A-2E7B-D8DF3327CD11}"/>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60AE6806-8CDA-A959-68E4-9D9E523B88DE}"/>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BB1EA4A9-59A8-31AE-35C5-449D0E5DCDE0}"/>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08D55691-267A-D5B0-6104-CEE4794CCE2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7FBE4B9-3FC4-3563-1E09-7342256D80DA}"/>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A3110080-68D0-8125-BAB0-39800169498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62AA7020-4374-9A5D-E4D3-D242291F033E}"/>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C9B06A61-466E-A124-3708-588A6BCA7884}"/>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C939B74B-0E0B-70E7-9243-E433CDBE6E97}"/>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7" name="Rectangle 36">
              <a:extLst>
                <a:ext uri="{FF2B5EF4-FFF2-40B4-BE49-F238E27FC236}">
                  <a16:creationId xmlns:a16="http://schemas.microsoft.com/office/drawing/2014/main" id="{DA584772-A9FF-FEF9-664D-5392156E1A77}"/>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 name="TextBox 1">
            <a:extLst>
              <a:ext uri="{FF2B5EF4-FFF2-40B4-BE49-F238E27FC236}">
                <a16:creationId xmlns:a16="http://schemas.microsoft.com/office/drawing/2014/main" id="{4EC3E1F1-2E92-1648-74E7-AA42DA16A5B8}"/>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Gilroy Medium" panose="00000600000000000000" pitchFamily="50" charset="0"/>
              </a:rPr>
              <a:t>CONFIDENTIAL</a:t>
            </a:r>
          </a:p>
        </p:txBody>
      </p:sp>
    </p:spTree>
    <p:extLst>
      <p:ext uri="{BB962C8B-B14F-4D97-AF65-F5344CB8AC3E}">
        <p14:creationId xmlns:p14="http://schemas.microsoft.com/office/powerpoint/2010/main" val="18197344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a:t>
            </a:r>
          </a:p>
        </p:txBody>
      </p:sp>
    </p:spTree>
    <p:extLst>
      <p:ext uri="{BB962C8B-B14F-4D97-AF65-F5344CB8AC3E}">
        <p14:creationId xmlns:p14="http://schemas.microsoft.com/office/powerpoint/2010/main" val="39170853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Tree>
    <p:extLst>
      <p:ext uri="{BB962C8B-B14F-4D97-AF65-F5344CB8AC3E}">
        <p14:creationId xmlns:p14="http://schemas.microsoft.com/office/powerpoint/2010/main" val="1181307522"/>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Slide">
    <p:bg>
      <p:bgPr>
        <a:solidFill>
          <a:srgbClr val="02355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3604F9-8155-6A95-B879-575B7F4343C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Gilroy Medium" panose="00000600000000000000" pitchFamily="50" charset="0"/>
              </a:rPr>
              <a:pPr algn="r"/>
              <a:t>‹#›</a:t>
            </a:fld>
            <a:endParaRPr lang="en-US" sz="1350">
              <a:solidFill>
                <a:srgbClr val="71A9E3"/>
              </a:solidFill>
              <a:latin typeface="Gilroy Medium" panose="00000600000000000000" pitchFamily="50" charset="0"/>
            </a:endParaRPr>
          </a:p>
        </p:txBody>
      </p:sp>
      <p:sp>
        <p:nvSpPr>
          <p:cNvPr id="5" name="TextBox 4">
            <a:extLst>
              <a:ext uri="{FF2B5EF4-FFF2-40B4-BE49-F238E27FC236}">
                <a16:creationId xmlns:a16="http://schemas.microsoft.com/office/drawing/2014/main" id="{ED06EF82-6A3D-1633-4259-573E57F1B435}"/>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71A8E3"/>
                </a:solidFill>
                <a:latin typeface="Gilroy Medium" panose="00000600000000000000" pitchFamily="50" charset="0"/>
              </a:rPr>
              <a:t>CONFIDENTIAL</a:t>
            </a:r>
          </a:p>
        </p:txBody>
      </p:sp>
      <p:pic>
        <p:nvPicPr>
          <p:cNvPr id="4" name="Picture 3">
            <a:extLst>
              <a:ext uri="{FF2B5EF4-FFF2-40B4-BE49-F238E27FC236}">
                <a16:creationId xmlns:a16="http://schemas.microsoft.com/office/drawing/2014/main" id="{0593D9CF-6623-33FA-BCDE-3790E5BC74B1}"/>
              </a:ext>
            </a:extLst>
          </p:cNvPr>
          <p:cNvPicPr>
            <a:picLocks noChangeAspect="1"/>
          </p:cNvPicPr>
          <p:nvPr userDrawn="1"/>
        </p:nvPicPr>
        <p:blipFill>
          <a:blip r:embed="rId2"/>
          <a:stretch>
            <a:fillRect/>
          </a:stretch>
        </p:blipFill>
        <p:spPr>
          <a:xfrm>
            <a:off x="3911274" y="2824138"/>
            <a:ext cx="4369451" cy="1209724"/>
          </a:xfrm>
          <a:prstGeom prst="rect">
            <a:avLst/>
          </a:prstGeom>
        </p:spPr>
      </p:pic>
    </p:spTree>
    <p:extLst>
      <p:ext uri="{BB962C8B-B14F-4D97-AF65-F5344CB8AC3E}">
        <p14:creationId xmlns:p14="http://schemas.microsoft.com/office/powerpoint/2010/main" val="26323528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grpSp>
        <p:nvGrpSpPr>
          <p:cNvPr id="2" name="Group 1">
            <a:extLst>
              <a:ext uri="{FF2B5EF4-FFF2-40B4-BE49-F238E27FC236}">
                <a16:creationId xmlns:a16="http://schemas.microsoft.com/office/drawing/2014/main" id="{7DD9F570-FB4F-C345-DC5E-3F1E36A8D366}"/>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26643C4B-1061-5643-92AE-335DE67AD4E4}"/>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1375566B-2CF3-DFD9-0534-ACC2BA0CD41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40C031CB-0C25-D8B2-C1CA-D70E2A6A51A6}"/>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CD9204C0-EF3F-E958-0B29-1CB71300DD1A}"/>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7B88C8C0-6282-CD44-8D33-B5812D25C733}"/>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17DF1788-CF3B-2B80-3AD8-CEA2C013D8D6}"/>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06C11F0A-80ED-7CB9-636B-0DBF8D94ABAC}"/>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997312EB-6711-98A8-3BCA-E3516BA5F14C}"/>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21FE7A6-1F45-7A4E-C696-027A426FD44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566E8573-C2EA-80A0-8624-77DC083A154F}"/>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1B6028CD-A9DF-0900-CAD7-43163AC9E713}"/>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59F2C829-14B6-78BD-F509-33C67B3F34E6}"/>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ABAD7F2B-DC00-EC52-BDC4-273C257F79F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AFBF61CC-E3F3-1A75-B07B-7C642E831F92}"/>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B7497641-45B1-BE9B-19F6-73896FD4C602}"/>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pic>
        <p:nvPicPr>
          <p:cNvPr id="24" name="Picture 23" descr="A logo with white text and colorful leaves&#10;&#10;AI-generated content may be incorrect.">
            <a:extLst>
              <a:ext uri="{FF2B5EF4-FFF2-40B4-BE49-F238E27FC236}">
                <a16:creationId xmlns:a16="http://schemas.microsoft.com/office/drawing/2014/main" id="{D5CC85D4-ADB6-A385-EEFA-BCC1AE373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11850" y="5861431"/>
            <a:ext cx="1511354" cy="850137"/>
          </a:xfrm>
          <a:prstGeom prst="rect">
            <a:avLst/>
          </a:prstGeom>
        </p:spPr>
      </p:pic>
    </p:spTree>
    <p:extLst>
      <p:ext uri="{BB962C8B-B14F-4D97-AF65-F5344CB8AC3E}">
        <p14:creationId xmlns:p14="http://schemas.microsoft.com/office/powerpoint/2010/main" val="2050237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1_Cover v2">
    <p:bg>
      <p:bgPr>
        <a:solidFill>
          <a:srgbClr val="0F44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240254" y="248594"/>
            <a:ext cx="11646946" cy="3212951"/>
          </a:xfrm>
          <a:prstGeom prst="rect">
            <a:avLst/>
          </a:prstGeom>
        </p:spPr>
        <p:txBody>
          <a:bodyPr lIns="0" tIns="0" rIns="0" bIns="0" anchor="b" anchorCtr="0">
            <a:noAutofit/>
          </a:bodyPr>
          <a:lstStyle>
            <a:lvl1pPr algn="l">
              <a:lnSpc>
                <a:spcPts val="7900"/>
              </a:lnSpc>
              <a:defRPr sz="8800" b="0" cap="all" baseline="0">
                <a:solidFill>
                  <a:srgbClr val="8DBE28"/>
                </a:solidFill>
                <a:latin typeface="+mj-lt"/>
              </a:defRPr>
            </a:lvl1pPr>
          </a:lstStyle>
          <a:p>
            <a:r>
              <a:rPr lang="en-US"/>
              <a:t>Cover Slide 1</a:t>
            </a:r>
          </a:p>
        </p:txBody>
      </p:sp>
      <p:sp>
        <p:nvSpPr>
          <p:cNvPr id="105" name="Subtitle 2"/>
          <p:cNvSpPr>
            <a:spLocks noGrp="1"/>
          </p:cNvSpPr>
          <p:nvPr>
            <p:ph type="subTitle" idx="1" hasCustomPrompt="1"/>
          </p:nvPr>
        </p:nvSpPr>
        <p:spPr>
          <a:xfrm>
            <a:off x="303937" y="5847179"/>
            <a:ext cx="9144000" cy="290483"/>
          </a:xfrm>
          <a:prstGeom prst="rect">
            <a:avLst/>
          </a:prstGeom>
        </p:spPr>
        <p:txBody>
          <a:bodyPr lIns="0" tIns="0" rIns="0" bIns="0" anchor="ctr" anchorCtr="0">
            <a:noAutofit/>
          </a:bodyPr>
          <a:lstStyle>
            <a:lvl1pPr marL="0" indent="0" algn="l">
              <a:lnSpc>
                <a:spcPct val="100000"/>
              </a:lnSpc>
              <a:spcBef>
                <a:spcPts val="0"/>
              </a:spcBef>
              <a:buNone/>
              <a:defRPr sz="2000" b="1">
                <a:solidFill>
                  <a:srgbClr val="3680CE"/>
                </a:solidFill>
                <a:latin typeface="+mn-lt"/>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Subtitle</a:t>
            </a:r>
          </a:p>
        </p:txBody>
      </p:sp>
      <p:sp>
        <p:nvSpPr>
          <p:cNvPr id="4" name="Text Placeholder 3">
            <a:extLst>
              <a:ext uri="{FF2B5EF4-FFF2-40B4-BE49-F238E27FC236}">
                <a16:creationId xmlns:a16="http://schemas.microsoft.com/office/drawing/2014/main" id="{60C9AAB4-21F4-5296-DEEF-3F651D4162E3}"/>
              </a:ext>
            </a:extLst>
          </p:cNvPr>
          <p:cNvSpPr>
            <a:spLocks noGrp="1"/>
          </p:cNvSpPr>
          <p:nvPr>
            <p:ph type="body" sz="quarter" idx="10"/>
          </p:nvPr>
        </p:nvSpPr>
        <p:spPr>
          <a:xfrm>
            <a:off x="303937" y="6136921"/>
            <a:ext cx="9144000" cy="312737"/>
          </a:xfrm>
        </p:spPr>
        <p:txBody>
          <a:bodyPr anchor="b" anchorCtr="0"/>
          <a:lstStyle>
            <a:lvl1pPr marL="0" indent="0" algn="l" defTabSz="914400" rtl="0" eaLnBrk="1" latinLnBrk="0" hangingPunct="1">
              <a:lnSpc>
                <a:spcPct val="100000"/>
              </a:lnSpc>
              <a:spcBef>
                <a:spcPts val="0"/>
              </a:spcBef>
              <a:buFont typeface="Arial" panose="020B0604020202020204" pitchFamily="34" charset="0"/>
              <a:buNone/>
              <a:defRPr lang="en-US" sz="1400" b="1" kern="1200" dirty="0" smtClean="0">
                <a:solidFill>
                  <a:srgbClr val="3680CE"/>
                </a:solidFill>
                <a:latin typeface="+mn-lt"/>
                <a:ea typeface="+mn-ea"/>
                <a:cs typeface="+mn-cs"/>
              </a:defRPr>
            </a:lvl1pPr>
            <a:lvl2pPr marL="0" indent="0">
              <a:buNone/>
              <a:defRPr/>
            </a:lvl2pPr>
          </a:lstStyle>
          <a:p>
            <a:pPr lvl="0"/>
            <a:r>
              <a:rPr lang="en-US"/>
              <a:t>Click to edit Master text styles</a:t>
            </a:r>
          </a:p>
        </p:txBody>
      </p:sp>
      <p:sp>
        <p:nvSpPr>
          <p:cNvPr id="20" name="TextBox 19">
            <a:extLst>
              <a:ext uri="{FF2B5EF4-FFF2-40B4-BE49-F238E27FC236}">
                <a16:creationId xmlns:a16="http://schemas.microsoft.com/office/drawing/2014/main" id="{D20C0355-79E3-6757-F758-25ECB1526D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8"/>
                </a:solidFill>
                <a:latin typeface="+mn-lt"/>
              </a:rPr>
              <a:t>confidential and proprietary</a:t>
            </a:r>
          </a:p>
        </p:txBody>
      </p:sp>
    </p:spTree>
    <p:extLst>
      <p:ext uri="{BB962C8B-B14F-4D97-AF65-F5344CB8AC3E}">
        <p14:creationId xmlns:p14="http://schemas.microsoft.com/office/powerpoint/2010/main" val="33217480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0_Blank-Blue">
    <p:bg>
      <p:bgPr>
        <a:solidFill>
          <a:srgbClr val="3680CE"/>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02355A"/>
                </a:solidFill>
                <a:latin typeface="Gilroy Medium" panose="00000600000000000000" pitchFamily="50" charset="0"/>
              </a:rPr>
              <a:pPr algn="r"/>
              <a:t>‹#›</a:t>
            </a:fld>
            <a:endParaRPr lang="en-US" sz="1350">
              <a:solidFill>
                <a:srgbClr val="02355A"/>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8B79BFA2-9768-37EC-5656-D5310FB67BF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223228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Blank-DarkBlue">
    <p:bg>
      <p:bgPr>
        <a:solidFill>
          <a:srgbClr val="135698"/>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A4C8EB"/>
                </a:solidFill>
                <a:latin typeface="Gilroy Medium" panose="00000600000000000000" pitchFamily="50" charset="0"/>
              </a:rPr>
              <a:pPr algn="r"/>
              <a:t>‹#›</a:t>
            </a:fld>
            <a:endParaRPr lang="en-US" sz="1350">
              <a:solidFill>
                <a:srgbClr val="A4C8EB"/>
              </a:solidFill>
              <a:latin typeface="Gilroy Medium" panose="00000600000000000000" pitchFamily="50" charset="0"/>
            </a:endParaRPr>
          </a:p>
        </p:txBody>
      </p:sp>
      <p:sp>
        <p:nvSpPr>
          <p:cNvPr id="3" name="TextBox 2">
            <a:extLst>
              <a:ext uri="{FF2B5EF4-FFF2-40B4-BE49-F238E27FC236}">
                <a16:creationId xmlns:a16="http://schemas.microsoft.com/office/drawing/2014/main" id="{17E11966-EFAB-B202-85DC-CA09C5AA4111}"/>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A4C8EB"/>
                </a:solidFill>
                <a:latin typeface="Gilroy Medium" panose="00000600000000000000" pitchFamily="50" charset="0"/>
              </a:rPr>
              <a:t>confidential and proprietary</a:t>
            </a:r>
          </a:p>
        </p:txBody>
      </p:sp>
      <p:pic>
        <p:nvPicPr>
          <p:cNvPr id="20" name="Picture 19">
            <a:extLst>
              <a:ext uri="{FF2B5EF4-FFF2-40B4-BE49-F238E27FC236}">
                <a16:creationId xmlns:a16="http://schemas.microsoft.com/office/drawing/2014/main" id="{FAE10007-65EE-3DC5-D278-0C9D7E3A323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5935596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olor Divider - Sustainability">
    <p:bg>
      <p:bgPr>
        <a:solidFill>
          <a:srgbClr val="5D910D"/>
        </a:solidFill>
        <a:effectLst/>
      </p:bgPr>
    </p:bg>
    <p:spTree>
      <p:nvGrpSpPr>
        <p:cNvPr id="1" name=""/>
        <p:cNvGrpSpPr/>
        <p:nvPr/>
      </p:nvGrpSpPr>
      <p:grpSpPr>
        <a:xfrm>
          <a:off x="0" y="0"/>
          <a:ext cx="0" cy="0"/>
          <a:chOff x="0" y="0"/>
          <a:chExt cx="0" cy="0"/>
        </a:xfrm>
      </p:grpSpPr>
      <p:sp>
        <p:nvSpPr>
          <p:cNvPr id="104" name="Title 1"/>
          <p:cNvSpPr>
            <a:spLocks noGrp="1"/>
          </p:cNvSpPr>
          <p:nvPr>
            <p:ph type="ctrTitle" hasCustomPrompt="1"/>
          </p:nvPr>
        </p:nvSpPr>
        <p:spPr>
          <a:xfrm>
            <a:off x="304796" y="2286596"/>
            <a:ext cx="11582402" cy="2284807"/>
          </a:xfrm>
          <a:prstGeom prst="rect">
            <a:avLst/>
          </a:prstGeom>
        </p:spPr>
        <p:txBody>
          <a:bodyPr vert="horz" lIns="0" tIns="0" rIns="0" bIns="0" rtlCol="0" anchor="ctr" anchorCtr="0">
            <a:noAutofit/>
          </a:bodyPr>
          <a:lstStyle>
            <a:lvl1pPr algn="ctr">
              <a:defRPr lang="en-US" sz="7200" dirty="0">
                <a:solidFill>
                  <a:srgbClr val="0F440D"/>
                </a:solidFill>
              </a:defRPr>
            </a:lvl1pPr>
          </a:lstStyle>
          <a:p>
            <a:pPr lvl="0">
              <a:lnSpc>
                <a:spcPts val="7900"/>
              </a:lnSpc>
            </a:pPr>
            <a:r>
              <a:rPr lang="en-US"/>
              <a:t>Divider Slide</a:t>
            </a:r>
          </a:p>
        </p:txBody>
      </p:sp>
      <p:sp>
        <p:nvSpPr>
          <p:cNvPr id="2" name="TextBox 1">
            <a:extLst>
              <a:ext uri="{FF2B5EF4-FFF2-40B4-BE49-F238E27FC236}">
                <a16:creationId xmlns:a16="http://schemas.microsoft.com/office/drawing/2014/main" id="{AD3E65F5-972D-3712-BDE9-429849440845}"/>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
        <p:nvSpPr>
          <p:cNvPr id="20" name="TextBox 19">
            <a:extLst>
              <a:ext uri="{FF2B5EF4-FFF2-40B4-BE49-F238E27FC236}">
                <a16:creationId xmlns:a16="http://schemas.microsoft.com/office/drawing/2014/main" id="{B34A9B01-B860-1812-4494-7D9F3204A26A}"/>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BFDE7E"/>
                </a:solidFill>
                <a:latin typeface="+mn-lt"/>
              </a:rPr>
              <a:t>confidential and proprietary</a:t>
            </a:r>
          </a:p>
        </p:txBody>
      </p:sp>
      <p:pic>
        <p:nvPicPr>
          <p:cNvPr id="3" name="Picture 2">
            <a:extLst>
              <a:ext uri="{FF2B5EF4-FFF2-40B4-BE49-F238E27FC236}">
                <a16:creationId xmlns:a16="http://schemas.microsoft.com/office/drawing/2014/main" id="{7F7DBEDD-48E1-F0BC-E1F5-56C1CFDC66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353763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98A04216-DDEC-72B9-9E60-E714B7EF465A}"/>
              </a:ext>
            </a:extLst>
          </p:cNvPr>
          <p:cNvSpPr txBox="1"/>
          <p:nvPr userDrawn="1"/>
        </p:nvSpPr>
        <p:spPr>
          <a:xfrm>
            <a:off x="815546" y="6586151"/>
            <a:ext cx="0" cy="0"/>
          </a:xfrm>
          <a:prstGeom prst="rect">
            <a:avLst/>
          </a:prstGeom>
          <a:noFill/>
        </p:spPr>
        <p:txBody>
          <a:bodyPr wrap="none" lIns="0" tIns="0" rIns="0" bIns="0" rtlCol="0">
            <a:noAutofit/>
          </a:bodyPr>
          <a:lstStyle/>
          <a:p>
            <a:pPr algn="l"/>
            <a:endParaRPr lang="en-US" sz="1600" err="1">
              <a:solidFill>
                <a:schemeClr val="tx2"/>
              </a:solidFill>
            </a:endParaRPr>
          </a:p>
        </p:txBody>
      </p:sp>
      <p:sp>
        <p:nvSpPr>
          <p:cNvPr id="4" name="TextBox 3">
            <a:extLst>
              <a:ext uri="{FF2B5EF4-FFF2-40B4-BE49-F238E27FC236}">
                <a16:creationId xmlns:a16="http://schemas.microsoft.com/office/drawing/2014/main" id="{3AD7BABE-A72A-AC8E-3D81-85920E16ACD6}"/>
              </a:ext>
            </a:extLst>
          </p:cNvPr>
          <p:cNvSpPr txBox="1"/>
          <p:nvPr userDrawn="1"/>
        </p:nvSpPr>
        <p:spPr>
          <a:xfrm>
            <a:off x="1099751" y="65120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6" name="Picture 5">
            <a:extLst>
              <a:ext uri="{FF2B5EF4-FFF2-40B4-BE49-F238E27FC236}">
                <a16:creationId xmlns:a16="http://schemas.microsoft.com/office/drawing/2014/main" id="{3BEF3051-143D-99BA-E445-C800F2389FC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8" name="TextBox 7">
            <a:extLst>
              <a:ext uri="{FF2B5EF4-FFF2-40B4-BE49-F238E27FC236}">
                <a16:creationId xmlns:a16="http://schemas.microsoft.com/office/drawing/2014/main" id="{1A35B6BC-B286-4CDC-591D-D4401E79134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E29"/>
                </a:solidFill>
                <a:latin typeface="Gilroy Medium" panose="00000600000000000000" pitchFamily="50" charset="0"/>
              </a:rPr>
              <a:t>confidential and proprietary</a:t>
            </a:r>
          </a:p>
        </p:txBody>
      </p:sp>
      <p:sp>
        <p:nvSpPr>
          <p:cNvPr id="13" name="TextBox 12">
            <a:extLst>
              <a:ext uri="{FF2B5EF4-FFF2-40B4-BE49-F238E27FC236}">
                <a16:creationId xmlns:a16="http://schemas.microsoft.com/office/drawing/2014/main" id="{8C2E7F8E-04D4-A56A-1BCE-393E662B38E0}"/>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BFDE7E"/>
                </a:solidFill>
                <a:latin typeface="Gilroy Medium" panose="00000600000000000000" pitchFamily="50" charset="0"/>
              </a:rPr>
              <a:pPr algn="r"/>
              <a:t>‹#›</a:t>
            </a:fld>
            <a:endParaRPr lang="en-US" sz="1350">
              <a:solidFill>
                <a:srgbClr val="BFDE7E"/>
              </a:solidFill>
              <a:latin typeface="Gilroy Medium" panose="00000600000000000000" pitchFamily="50" charset="0"/>
            </a:endParaRPr>
          </a:p>
        </p:txBody>
      </p:sp>
    </p:spTree>
    <p:extLst>
      <p:ext uri="{BB962C8B-B14F-4D97-AF65-F5344CB8AC3E}">
        <p14:creationId xmlns:p14="http://schemas.microsoft.com/office/powerpoint/2010/main" val="2350338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mplate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2" name="Title 1">
            <a:extLst>
              <a:ext uri="{FF2B5EF4-FFF2-40B4-BE49-F238E27FC236}">
                <a16:creationId xmlns:a16="http://schemas.microsoft.com/office/drawing/2014/main" id="{A091BC4D-20E4-F913-03ED-A587C93841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31125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mplate + Subtitl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BE8DAE2-BD49-4694-A73D-9CC18C669459}"/>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7" name="Title 1">
            <a:extLst>
              <a:ext uri="{FF2B5EF4-FFF2-40B4-BE49-F238E27FC236}">
                <a16:creationId xmlns:a16="http://schemas.microsoft.com/office/drawing/2014/main" id="{E848783A-CDBC-A2A8-0CA7-404193BEBCE5}"/>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3" name="Picture 2">
            <a:extLst>
              <a:ext uri="{FF2B5EF4-FFF2-40B4-BE49-F238E27FC236}">
                <a16:creationId xmlns:a16="http://schemas.microsoft.com/office/drawing/2014/main" id="{87E9C008-B438-8A37-A449-C266396B3C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5" name="TextBox 4">
            <a:extLst>
              <a:ext uri="{FF2B5EF4-FFF2-40B4-BE49-F238E27FC236}">
                <a16:creationId xmlns:a16="http://schemas.microsoft.com/office/drawing/2014/main" id="{4643F584-DFE9-52B6-FCD7-BAD0737D457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8672524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 Content + Photo - Sustainabilit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latin typeface="+mn-lt"/>
              </a:defRPr>
            </a:lvl1pPr>
          </a:lstStyle>
          <a:p>
            <a:endParaRPr lang="en-US"/>
          </a:p>
        </p:txBody>
      </p:sp>
      <p:sp>
        <p:nvSpPr>
          <p:cNvPr id="12" name="Text Placeholder 3">
            <a:extLst>
              <a:ext uri="{FF2B5EF4-FFF2-40B4-BE49-F238E27FC236}">
                <a16:creationId xmlns:a16="http://schemas.microsoft.com/office/drawing/2014/main" id="{D2201E17-BEDC-EF1C-D1DD-24457F1043C0}"/>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15" name="Title 1">
            <a:extLst>
              <a:ext uri="{FF2B5EF4-FFF2-40B4-BE49-F238E27FC236}">
                <a16:creationId xmlns:a16="http://schemas.microsoft.com/office/drawing/2014/main" id="{07FD3CEA-4696-D508-A304-19B4E67674D0}"/>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sp>
        <p:nvSpPr>
          <p:cNvPr id="5" name="Text Placeholder 3">
            <a:extLst>
              <a:ext uri="{FF2B5EF4-FFF2-40B4-BE49-F238E27FC236}">
                <a16:creationId xmlns:a16="http://schemas.microsoft.com/office/drawing/2014/main" id="{7042D94A-C6F1-39C6-2A60-C21520457EA7}"/>
              </a:ext>
            </a:extLst>
          </p:cNvPr>
          <p:cNvSpPr>
            <a:spLocks noGrp="1"/>
          </p:cNvSpPr>
          <p:nvPr>
            <p:ph type="body" sz="quarter" idx="69"/>
          </p:nvPr>
        </p:nvSpPr>
        <p:spPr>
          <a:xfrm>
            <a:off x="92202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6" name="Text Placeholder 3">
            <a:extLst>
              <a:ext uri="{FF2B5EF4-FFF2-40B4-BE49-F238E27FC236}">
                <a16:creationId xmlns:a16="http://schemas.microsoft.com/office/drawing/2014/main" id="{D62DA099-CF4C-7378-4B67-8AD56B1F1423}"/>
              </a:ext>
            </a:extLst>
          </p:cNvPr>
          <p:cNvSpPr>
            <a:spLocks noGrp="1"/>
          </p:cNvSpPr>
          <p:nvPr>
            <p:ph type="body" sz="quarter" idx="13"/>
          </p:nvPr>
        </p:nvSpPr>
        <p:spPr>
          <a:xfrm>
            <a:off x="304800" y="1219200"/>
            <a:ext cx="2670048"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17" name="Text Placeholder 3">
            <a:extLst>
              <a:ext uri="{FF2B5EF4-FFF2-40B4-BE49-F238E27FC236}">
                <a16:creationId xmlns:a16="http://schemas.microsoft.com/office/drawing/2014/main" id="{40527E67-33B7-6A94-DA86-E9B86E7875A9}"/>
              </a:ext>
            </a:extLst>
          </p:cNvPr>
          <p:cNvSpPr>
            <a:spLocks noGrp="1"/>
          </p:cNvSpPr>
          <p:nvPr>
            <p:ph type="body" sz="quarter" idx="65"/>
          </p:nvPr>
        </p:nvSpPr>
        <p:spPr>
          <a:xfrm>
            <a:off x="3276598" y="1219200"/>
            <a:ext cx="2667000" cy="4419599"/>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0" name="Text Placeholder 12">
            <a:extLst>
              <a:ext uri="{FF2B5EF4-FFF2-40B4-BE49-F238E27FC236}">
                <a16:creationId xmlns:a16="http://schemas.microsoft.com/office/drawing/2014/main" id="{AA7FA153-3ABD-09A6-8E96-5AE3D4887422}"/>
              </a:ext>
            </a:extLst>
          </p:cNvPr>
          <p:cNvSpPr>
            <a:spLocks noGrp="1"/>
          </p:cNvSpPr>
          <p:nvPr>
            <p:ph type="body" sz="quarter" idx="14"/>
          </p:nvPr>
        </p:nvSpPr>
        <p:spPr>
          <a:xfrm>
            <a:off x="3048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2">
            <a:extLst>
              <a:ext uri="{FF2B5EF4-FFF2-40B4-BE49-F238E27FC236}">
                <a16:creationId xmlns:a16="http://schemas.microsoft.com/office/drawing/2014/main" id="{34169C3F-C927-C052-D3FA-867BC006B199}"/>
              </a:ext>
            </a:extLst>
          </p:cNvPr>
          <p:cNvSpPr>
            <a:spLocks noGrp="1"/>
          </p:cNvSpPr>
          <p:nvPr>
            <p:ph type="body" sz="quarter" idx="16"/>
          </p:nvPr>
        </p:nvSpPr>
        <p:spPr>
          <a:xfrm>
            <a:off x="32766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2">
            <a:extLst>
              <a:ext uri="{FF2B5EF4-FFF2-40B4-BE49-F238E27FC236}">
                <a16:creationId xmlns:a16="http://schemas.microsoft.com/office/drawing/2014/main" id="{0068685E-936C-9395-A7AE-9C1E881D1BF9}"/>
              </a:ext>
            </a:extLst>
          </p:cNvPr>
          <p:cNvSpPr>
            <a:spLocks noGrp="1"/>
          </p:cNvSpPr>
          <p:nvPr>
            <p:ph type="body" sz="quarter" idx="20"/>
          </p:nvPr>
        </p:nvSpPr>
        <p:spPr>
          <a:xfrm>
            <a:off x="9220200" y="2174875"/>
            <a:ext cx="2667000" cy="1254125"/>
          </a:xfrm>
          <a:noFill/>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3">
            <a:extLst>
              <a:ext uri="{FF2B5EF4-FFF2-40B4-BE49-F238E27FC236}">
                <a16:creationId xmlns:a16="http://schemas.microsoft.com/office/drawing/2014/main" id="{9C8CFD94-BF0D-BC97-4B00-68431E7044D7}"/>
              </a:ext>
            </a:extLst>
          </p:cNvPr>
          <p:cNvSpPr>
            <a:spLocks noGrp="1"/>
          </p:cNvSpPr>
          <p:nvPr>
            <p:ph type="body" sz="quarter" idx="23"/>
          </p:nvPr>
        </p:nvSpPr>
        <p:spPr>
          <a:xfrm>
            <a:off x="6248400" y="1219200"/>
            <a:ext cx="2667000" cy="4419600"/>
          </a:xfrm>
          <a:prstGeom prst="roundRect">
            <a:avLst>
              <a:gd name="adj" fmla="val 3771"/>
            </a:avLst>
          </a:prstGeom>
          <a:solidFill>
            <a:srgbClr val="5D910D"/>
          </a:solidFill>
        </p:spPr>
        <p:txBody>
          <a:bodyPr lIns="137160" tIns="91440" rIns="0" bIns="91440"/>
          <a:lstStyle>
            <a:lvl1pPr>
              <a:defRPr b="1">
                <a:solidFill>
                  <a:schemeClr val="bg1"/>
                </a:solidFill>
                <a:latin typeface="+mn-lt"/>
              </a:defRPr>
            </a:lvl1pPr>
            <a:lvl2pPr>
              <a:buClr>
                <a:schemeClr val="accent2"/>
              </a:buClr>
              <a:defRPr>
                <a:solidFill>
                  <a:schemeClr val="bg1"/>
                </a:solidFill>
                <a:latin typeface="+mn-lt"/>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p:txBody>
      </p:sp>
      <p:sp>
        <p:nvSpPr>
          <p:cNvPr id="27" name="Text Placeholder 12">
            <a:extLst>
              <a:ext uri="{FF2B5EF4-FFF2-40B4-BE49-F238E27FC236}">
                <a16:creationId xmlns:a16="http://schemas.microsoft.com/office/drawing/2014/main" id="{86F0CE13-FA16-09C7-8A7B-F8A67977846B}"/>
              </a:ext>
            </a:extLst>
          </p:cNvPr>
          <p:cNvSpPr>
            <a:spLocks noGrp="1"/>
          </p:cNvSpPr>
          <p:nvPr>
            <p:ph type="body" sz="quarter" idx="18"/>
          </p:nvPr>
        </p:nvSpPr>
        <p:spPr>
          <a:xfrm>
            <a:off x="6248400" y="2174875"/>
            <a:ext cx="2667000" cy="1254125"/>
          </a:xfrm>
        </p:spPr>
        <p:txBody>
          <a:bodyPr lIns="137160" rIns="137160"/>
          <a:lstStyle>
            <a:lvl1pPr>
              <a:buClr>
                <a:srgbClr val="BFDE7E"/>
              </a:buClr>
              <a:defRPr sz="1400">
                <a:solidFill>
                  <a:schemeClr val="bg1"/>
                </a:solidFill>
                <a:latin typeface="+mn-lt"/>
              </a:defRPr>
            </a:lvl1pPr>
            <a:lvl2pPr>
              <a:buClr>
                <a:srgbClr val="BFDE7E"/>
              </a:buClr>
              <a:defRPr sz="1200">
                <a:solidFill>
                  <a:schemeClr val="bg1"/>
                </a:solidFill>
                <a:latin typeface="+mn-lt"/>
              </a:defRPr>
            </a:lvl2pPr>
            <a:lvl3pPr>
              <a:buClr>
                <a:srgbClr val="BFDE7E"/>
              </a:buClr>
              <a:defRPr sz="1100">
                <a:solidFill>
                  <a:schemeClr val="bg1"/>
                </a:solidFill>
                <a:latin typeface="+mn-lt"/>
              </a:defRPr>
            </a:lvl3pPr>
            <a:lvl4pPr>
              <a:buClr>
                <a:srgbClr val="BFDE7E"/>
              </a:buClr>
              <a:defRPr sz="1050">
                <a:solidFill>
                  <a:schemeClr val="bg1"/>
                </a:solidFill>
                <a:latin typeface="+mn-lt"/>
              </a:defRPr>
            </a:lvl4pPr>
            <a:lvl5pPr>
              <a:buClr>
                <a:srgbClr val="BFDE7E"/>
              </a:buClr>
              <a:defRPr sz="100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F72B54E4-ABF3-072E-1D52-7095B67A0F39}"/>
              </a:ext>
            </a:extLst>
          </p:cNvPr>
          <p:cNvSpPr>
            <a:spLocks noGrp="1"/>
          </p:cNvSpPr>
          <p:nvPr>
            <p:ph type="pic" sz="quarter" idx="70"/>
          </p:nvPr>
        </p:nvSpPr>
        <p:spPr>
          <a:xfrm>
            <a:off x="300224"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4" name="Picture Placeholder 3">
            <a:extLst>
              <a:ext uri="{FF2B5EF4-FFF2-40B4-BE49-F238E27FC236}">
                <a16:creationId xmlns:a16="http://schemas.microsoft.com/office/drawing/2014/main" id="{0E6F392C-39B5-F9D6-40D4-66E45902277B}"/>
              </a:ext>
            </a:extLst>
          </p:cNvPr>
          <p:cNvSpPr>
            <a:spLocks noGrp="1"/>
          </p:cNvSpPr>
          <p:nvPr>
            <p:ph type="pic" sz="quarter" idx="71"/>
          </p:nvPr>
        </p:nvSpPr>
        <p:spPr>
          <a:xfrm>
            <a:off x="3276598"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7" name="Picture Placeholder 6">
            <a:extLst>
              <a:ext uri="{FF2B5EF4-FFF2-40B4-BE49-F238E27FC236}">
                <a16:creationId xmlns:a16="http://schemas.microsoft.com/office/drawing/2014/main" id="{4BBC0A86-9583-8896-C62D-2E47715D9718}"/>
              </a:ext>
            </a:extLst>
          </p:cNvPr>
          <p:cNvSpPr>
            <a:spLocks noGrp="1"/>
          </p:cNvSpPr>
          <p:nvPr>
            <p:ph type="pic" sz="quarter" idx="72"/>
          </p:nvPr>
        </p:nvSpPr>
        <p:spPr>
          <a:xfrm>
            <a:off x="62484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8" name="Picture Placeholder 7">
            <a:extLst>
              <a:ext uri="{FF2B5EF4-FFF2-40B4-BE49-F238E27FC236}">
                <a16:creationId xmlns:a16="http://schemas.microsoft.com/office/drawing/2014/main" id="{7C5F500B-5795-2B9B-DC30-5BE2330E102F}"/>
              </a:ext>
            </a:extLst>
          </p:cNvPr>
          <p:cNvSpPr>
            <a:spLocks noGrp="1"/>
          </p:cNvSpPr>
          <p:nvPr>
            <p:ph type="pic" sz="quarter" idx="73"/>
          </p:nvPr>
        </p:nvSpPr>
        <p:spPr>
          <a:xfrm>
            <a:off x="9220200" y="3428999"/>
            <a:ext cx="2682239" cy="2209800"/>
          </a:xfrm>
          <a:custGeom>
            <a:avLst/>
            <a:gdLst>
              <a:gd name="connsiteX0" fmla="*/ 0 w 2671569"/>
              <a:gd name="connsiteY0" fmla="*/ 0 h 2209800"/>
              <a:gd name="connsiteX1" fmla="*/ 2671569 w 2671569"/>
              <a:gd name="connsiteY1" fmla="*/ 0 h 2209800"/>
              <a:gd name="connsiteX2" fmla="*/ 2671569 w 2671569"/>
              <a:gd name="connsiteY2" fmla="*/ 2086300 h 2209800"/>
              <a:gd name="connsiteX3" fmla="*/ 2548069 w 2671569"/>
              <a:gd name="connsiteY3" fmla="*/ 2209800 h 2209800"/>
              <a:gd name="connsiteX4" fmla="*/ 123500 w 2671569"/>
              <a:gd name="connsiteY4" fmla="*/ 2209800 h 2209800"/>
              <a:gd name="connsiteX5" fmla="*/ 0 w 2671569"/>
              <a:gd name="connsiteY5" fmla="*/ 20863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1569" h="2209800">
                <a:moveTo>
                  <a:pt x="0" y="0"/>
                </a:moveTo>
                <a:lnTo>
                  <a:pt x="2671569" y="0"/>
                </a:lnTo>
                <a:lnTo>
                  <a:pt x="2671569" y="2086300"/>
                </a:lnTo>
                <a:cubicBezTo>
                  <a:pt x="2671569" y="2154507"/>
                  <a:pt x="2616276" y="2209800"/>
                  <a:pt x="2548069" y="2209800"/>
                </a:cubicBezTo>
                <a:lnTo>
                  <a:pt x="123500" y="2209800"/>
                </a:lnTo>
                <a:cubicBezTo>
                  <a:pt x="55293" y="2209800"/>
                  <a:pt x="0" y="2154507"/>
                  <a:pt x="0" y="2086300"/>
                </a:cubicBezTo>
                <a:close/>
              </a:path>
            </a:pathLst>
          </a:custGeom>
        </p:spPr>
        <p:txBody>
          <a:bodyPr wrap="square">
            <a:noAutofit/>
          </a:bodyPr>
          <a:lstStyle>
            <a:lvl1pPr>
              <a:defRPr>
                <a:latin typeface="+mn-lt"/>
              </a:defRPr>
            </a:lvl1pPr>
          </a:lstStyle>
          <a:p>
            <a:r>
              <a:rPr lang="en-US"/>
              <a:t>Click icon to add picture</a:t>
            </a:r>
          </a:p>
        </p:txBody>
      </p:sp>
      <p:sp>
        <p:nvSpPr>
          <p:cNvPr id="9" name="TextBox 8">
            <a:extLst>
              <a:ext uri="{FF2B5EF4-FFF2-40B4-BE49-F238E27FC236}">
                <a16:creationId xmlns:a16="http://schemas.microsoft.com/office/drawing/2014/main" id="{997B4A85-6C17-6FD1-87B6-ADE965380632}"/>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1" name="TextBox 10">
            <a:extLst>
              <a:ext uri="{FF2B5EF4-FFF2-40B4-BE49-F238E27FC236}">
                <a16:creationId xmlns:a16="http://schemas.microsoft.com/office/drawing/2014/main" id="{7B2CD9F6-CDC3-72E7-E238-D8C4FE2D9181}"/>
              </a:ext>
            </a:extLst>
          </p:cNvPr>
          <p:cNvSpPr txBox="1"/>
          <p:nvPr userDrawn="1"/>
        </p:nvSpPr>
        <p:spPr>
          <a:xfrm>
            <a:off x="11446884"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14" name="TextBox 13">
            <a:extLst>
              <a:ext uri="{FF2B5EF4-FFF2-40B4-BE49-F238E27FC236}">
                <a16:creationId xmlns:a16="http://schemas.microsoft.com/office/drawing/2014/main" id="{73E077E3-40E7-E1C6-9556-60CBF8A93C79}"/>
              </a:ext>
            </a:extLst>
          </p:cNvPr>
          <p:cNvSpPr txBox="1"/>
          <p:nvPr userDrawn="1"/>
        </p:nvSpPr>
        <p:spPr>
          <a:xfrm>
            <a:off x="806116" y="6557211"/>
            <a:ext cx="0" cy="0"/>
          </a:xfrm>
          <a:prstGeom prst="rect">
            <a:avLst/>
          </a:prstGeom>
          <a:noFill/>
        </p:spPr>
        <p:txBody>
          <a:bodyPr wrap="none" lIns="0" tIns="0" rIns="0" bIns="0" rtlCol="0">
            <a:noAutofit/>
          </a:bodyPr>
          <a:lstStyle/>
          <a:p>
            <a:pPr algn="l"/>
            <a:endParaRPr lang="en-US" sz="1600" err="1">
              <a:solidFill>
                <a:schemeClr val="tx2"/>
              </a:solidFill>
            </a:endParaRPr>
          </a:p>
        </p:txBody>
      </p:sp>
      <p:pic>
        <p:nvPicPr>
          <p:cNvPr id="10" name="Picture 9">
            <a:extLst>
              <a:ext uri="{FF2B5EF4-FFF2-40B4-BE49-F238E27FC236}">
                <a16:creationId xmlns:a16="http://schemas.microsoft.com/office/drawing/2014/main" id="{D5277C6F-2854-1D7B-4CB4-78D6270A699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13" name="TextBox 12">
            <a:extLst>
              <a:ext uri="{FF2B5EF4-FFF2-40B4-BE49-F238E27FC236}">
                <a16:creationId xmlns:a16="http://schemas.microsoft.com/office/drawing/2014/main" id="{00D9A1E6-E1AA-7EC1-8287-49071D7C3BF9}"/>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22064642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tatement+Bullet - Drink">
    <p:bg>
      <p:bgPr>
        <a:solidFill>
          <a:srgbClr val="F7F5F3"/>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p:txBody>
          <a:bodyPr/>
          <a:lstStyle>
            <a:lvl1pPr>
              <a:defRPr>
                <a:solidFill>
                  <a:schemeClr val="tx2"/>
                </a:solidFill>
                <a:latin typeface="+mn-lt"/>
              </a:defRPr>
            </a:lvl1pPr>
          </a:lstStyle>
          <a:p>
            <a:endParaRPr lang="en-US"/>
          </a:p>
        </p:txBody>
      </p:sp>
      <p:sp>
        <p:nvSpPr>
          <p:cNvPr id="8" name="Text Placeholder 7">
            <a:extLst>
              <a:ext uri="{FF2B5EF4-FFF2-40B4-BE49-F238E27FC236}">
                <a16:creationId xmlns:a16="http://schemas.microsoft.com/office/drawing/2014/main" id="{345C4A3B-669E-BFBB-F054-74A96CD9BD81}"/>
              </a:ext>
            </a:extLst>
          </p:cNvPr>
          <p:cNvSpPr>
            <a:spLocks noGrp="1"/>
          </p:cNvSpPr>
          <p:nvPr>
            <p:ph type="body" sz="quarter" idx="13" hasCustomPrompt="1"/>
          </p:nvPr>
        </p:nvSpPr>
        <p:spPr>
          <a:xfrm>
            <a:off x="304800" y="1334527"/>
            <a:ext cx="11582400" cy="2209800"/>
          </a:xfrm>
        </p:spPr>
        <p:txBody>
          <a:bodyPr/>
          <a:lstStyle>
            <a:lvl1pPr>
              <a:lnSpc>
                <a:spcPts val="5400"/>
              </a:lnSpc>
              <a:spcBef>
                <a:spcPts val="0"/>
              </a:spcBef>
              <a:defRPr lang="en-US" sz="6000" b="0" i="0" kern="1200" smtClean="0">
                <a:solidFill>
                  <a:srgbClr val="3680CE"/>
                </a:solidFill>
                <a:latin typeface="+mj-lt"/>
                <a:ea typeface="+mn-ea"/>
                <a:cs typeface="Arial" panose="020B0604020202020204" pitchFamily="34" charset="0"/>
              </a:defRPr>
            </a:lvl1pPr>
            <a:lvl2pPr marL="0" indent="0">
              <a:buNone/>
              <a:defRPr/>
            </a:lvl2pPr>
          </a:lstStyle>
          <a:p>
            <a:pPr lvl="0"/>
            <a:r>
              <a:rPr lang="en-US"/>
              <a:t>CLICK TO EDIT MASTER </a:t>
            </a:r>
          </a:p>
          <a:p>
            <a:pPr lvl="0"/>
            <a:r>
              <a:rPr lang="en-US"/>
              <a:t>TEXT STYLES</a:t>
            </a:r>
          </a:p>
        </p:txBody>
      </p:sp>
      <p:sp>
        <p:nvSpPr>
          <p:cNvPr id="10" name="Text Placeholder 9">
            <a:extLst>
              <a:ext uri="{FF2B5EF4-FFF2-40B4-BE49-F238E27FC236}">
                <a16:creationId xmlns:a16="http://schemas.microsoft.com/office/drawing/2014/main" id="{037819E8-720B-BE5F-35CF-65D1F127F73B}"/>
              </a:ext>
            </a:extLst>
          </p:cNvPr>
          <p:cNvSpPr>
            <a:spLocks noGrp="1"/>
          </p:cNvSpPr>
          <p:nvPr>
            <p:ph type="body" sz="quarter" idx="14"/>
          </p:nvPr>
        </p:nvSpPr>
        <p:spPr>
          <a:xfrm>
            <a:off x="304800" y="3825875"/>
            <a:ext cx="11582400" cy="1943100"/>
          </a:xfrm>
        </p:spPr>
        <p:txBody>
          <a:bodyPr/>
          <a:lstStyle>
            <a:lvl1pPr>
              <a:buClr>
                <a:schemeClr val="tx2"/>
              </a:buClr>
              <a:defRPr>
                <a:solidFill>
                  <a:schemeClr val="tx2"/>
                </a:solidFill>
                <a:latin typeface="+mn-lt"/>
              </a:defRPr>
            </a:lvl1pPr>
            <a:lvl2pPr>
              <a:buClr>
                <a:schemeClr val="tx2"/>
              </a:buClr>
              <a:defRPr>
                <a:solidFill>
                  <a:schemeClr val="tx2"/>
                </a:solidFill>
                <a:latin typeface="+mn-lt"/>
              </a:defRPr>
            </a:lvl2pPr>
            <a:lvl3pPr>
              <a:buClr>
                <a:schemeClr val="tx2"/>
              </a:buClr>
              <a:defRPr>
                <a:solidFill>
                  <a:schemeClr val="tx2"/>
                </a:solidFill>
                <a:latin typeface="+mn-lt"/>
              </a:defRPr>
            </a:lvl3pPr>
            <a:lvl4pPr>
              <a:buClr>
                <a:schemeClr val="tx2"/>
              </a:buClr>
              <a:defRPr>
                <a:solidFill>
                  <a:schemeClr val="tx2"/>
                </a:solidFill>
                <a:latin typeface="+mn-lt"/>
              </a:defRPr>
            </a:lvl4pPr>
            <a:lvl5pPr>
              <a:buClr>
                <a:schemeClr val="tx2"/>
              </a:buCl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75B01BE4-EEE1-75CD-8758-B2ADD247FCE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9" name="Title 1">
            <a:extLst>
              <a:ext uri="{FF2B5EF4-FFF2-40B4-BE49-F238E27FC236}">
                <a16:creationId xmlns:a16="http://schemas.microsoft.com/office/drawing/2014/main" id="{61247954-3C0B-B902-34FA-13B9AD74C6C8}"/>
              </a:ext>
            </a:extLst>
          </p:cNvPr>
          <p:cNvSpPr>
            <a:spLocks noGrp="1"/>
          </p:cNvSpPr>
          <p:nvPr>
            <p:ph type="title"/>
          </p:nvPr>
        </p:nvSpPr>
        <p:spPr>
          <a:xfrm>
            <a:off x="304799" y="248594"/>
            <a:ext cx="11582401" cy="475306"/>
          </a:xfrm>
        </p:spPr>
        <p:txBody>
          <a:bodyPr anchor="t" anchorCtr="0"/>
          <a:lstStyle>
            <a:lvl1pPr>
              <a:defRPr>
                <a:solidFill>
                  <a:schemeClr val="tx2"/>
                </a:solidFill>
              </a:defRPr>
            </a:lvl1pPr>
          </a:lstStyle>
          <a:p>
            <a:r>
              <a:rPr lang="en-US"/>
              <a:t>Click to edit Master title style</a:t>
            </a:r>
          </a:p>
        </p:txBody>
      </p:sp>
      <p:pic>
        <p:nvPicPr>
          <p:cNvPr id="3" name="Picture 2">
            <a:extLst>
              <a:ext uri="{FF2B5EF4-FFF2-40B4-BE49-F238E27FC236}">
                <a16:creationId xmlns:a16="http://schemas.microsoft.com/office/drawing/2014/main" id="{EDD46315-B0B3-1EC1-FDC0-6BDAD184C2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4" name="TextBox 3">
            <a:extLst>
              <a:ext uri="{FF2B5EF4-FFF2-40B4-BE49-F238E27FC236}">
                <a16:creationId xmlns:a16="http://schemas.microsoft.com/office/drawing/2014/main" id="{DCCAC1FA-5FEE-2B48-80F3-D73F1BCE406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30399652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Long Copy+Photo Dri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A7C169-86D5-4825-A629-FE123F71D43B}"/>
              </a:ext>
            </a:extLst>
          </p:cNvPr>
          <p:cNvSpPr>
            <a:spLocks noGrp="1"/>
          </p:cNvSpPr>
          <p:nvPr>
            <p:ph type="ftr" sz="quarter" idx="12"/>
          </p:nvPr>
        </p:nvSpPr>
        <p:spPr>
          <a:xfrm>
            <a:off x="6400798" y="5768975"/>
            <a:ext cx="5486405" cy="365125"/>
          </a:xfrm>
        </p:spPr>
        <p:txBody>
          <a:bodyPr/>
          <a:lstStyle>
            <a:lvl1pPr>
              <a:defRPr>
                <a:solidFill>
                  <a:srgbClr val="02355A"/>
                </a:solidFill>
                <a:latin typeface="+mn-lt"/>
              </a:defRPr>
            </a:lvl1pPr>
          </a:lstStyle>
          <a:p>
            <a:endParaRPr lang="en-US"/>
          </a:p>
        </p:txBody>
      </p:sp>
      <p:sp>
        <p:nvSpPr>
          <p:cNvPr id="9" name="TextBox 8">
            <a:extLst>
              <a:ext uri="{FF2B5EF4-FFF2-40B4-BE49-F238E27FC236}">
                <a16:creationId xmlns:a16="http://schemas.microsoft.com/office/drawing/2014/main" id="{18071585-67BB-4871-955D-DE1B6E6A017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11" name="Text Placeholder 10">
            <a:extLst>
              <a:ext uri="{FF2B5EF4-FFF2-40B4-BE49-F238E27FC236}">
                <a16:creationId xmlns:a16="http://schemas.microsoft.com/office/drawing/2014/main" id="{709F5401-A203-9F74-D7E4-DF78A66A7BD3}"/>
              </a:ext>
            </a:extLst>
          </p:cNvPr>
          <p:cNvSpPr>
            <a:spLocks noGrp="1"/>
          </p:cNvSpPr>
          <p:nvPr>
            <p:ph type="body" sz="quarter" idx="13"/>
          </p:nvPr>
        </p:nvSpPr>
        <p:spPr>
          <a:xfrm>
            <a:off x="6400795" y="1294494"/>
            <a:ext cx="5486405" cy="4322081"/>
          </a:xfrm>
        </p:spPr>
        <p:txBody>
          <a:bodyPr/>
          <a:lstStyle>
            <a:lvl1pPr>
              <a:defRPr sz="1400">
                <a:solidFill>
                  <a:srgbClr val="02355A"/>
                </a:solidFill>
                <a:latin typeface="+mn-lt"/>
              </a:defRPr>
            </a:lvl1pPr>
            <a:lvl2pPr>
              <a:buClr>
                <a:schemeClr val="accent2"/>
              </a:buClr>
              <a:defRPr>
                <a:solidFill>
                  <a:srgbClr val="02355A"/>
                </a:solidFill>
                <a:latin typeface="+mn-lt"/>
              </a:defRPr>
            </a:lvl2pPr>
            <a:lvl3pPr>
              <a:buClr>
                <a:schemeClr val="accent2"/>
              </a:buClr>
              <a:defRPr>
                <a:solidFill>
                  <a:srgbClr val="02355A"/>
                </a:solidFill>
                <a:latin typeface="+mn-lt"/>
              </a:defRPr>
            </a:lvl3pPr>
            <a:lvl4pPr>
              <a:buClr>
                <a:schemeClr val="accent2"/>
              </a:buClr>
              <a:defRPr>
                <a:solidFill>
                  <a:srgbClr val="02355A"/>
                </a:solidFill>
                <a:latin typeface="+mn-lt"/>
              </a:defRPr>
            </a:lvl4pPr>
            <a:lvl5pPr>
              <a:buClr>
                <a:schemeClr val="accent2"/>
              </a:buClr>
              <a:defRPr>
                <a:solidFill>
                  <a:srgbClr val="02355A"/>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0F4058C2-69A4-AF17-8A29-7C5474912DBA}"/>
              </a:ext>
            </a:extLst>
          </p:cNvPr>
          <p:cNvSpPr>
            <a:spLocks noGrp="1"/>
          </p:cNvSpPr>
          <p:nvPr>
            <p:ph type="pic" sz="quarter" idx="14"/>
          </p:nvPr>
        </p:nvSpPr>
        <p:spPr>
          <a:xfrm>
            <a:off x="0" y="0"/>
            <a:ext cx="6096000" cy="6858000"/>
          </a:xfrm>
        </p:spPr>
        <p:txBody>
          <a:bodyPr/>
          <a:lstStyle>
            <a:lvl1pPr>
              <a:defRPr>
                <a:latin typeface="+mn-lt"/>
              </a:defRPr>
            </a:lvl1pPr>
          </a:lstStyle>
          <a:p>
            <a:r>
              <a:rPr lang="en-US"/>
              <a:t>Click icon to add picture</a:t>
            </a:r>
          </a:p>
        </p:txBody>
      </p:sp>
      <p:sp>
        <p:nvSpPr>
          <p:cNvPr id="3" name="Text Placeholder 3">
            <a:extLst>
              <a:ext uri="{FF2B5EF4-FFF2-40B4-BE49-F238E27FC236}">
                <a16:creationId xmlns:a16="http://schemas.microsoft.com/office/drawing/2014/main" id="{D1BD2303-F43D-B409-2B25-1295FF91DE7C}"/>
              </a:ext>
            </a:extLst>
          </p:cNvPr>
          <p:cNvSpPr>
            <a:spLocks noGrp="1"/>
          </p:cNvSpPr>
          <p:nvPr>
            <p:ph type="body" sz="quarter" idx="11" hasCustomPrompt="1"/>
          </p:nvPr>
        </p:nvSpPr>
        <p:spPr>
          <a:xfrm>
            <a:off x="6400796" y="724845"/>
            <a:ext cx="5486405" cy="316592"/>
          </a:xfrm>
        </p:spPr>
        <p:txBody>
          <a:bodyPr>
            <a:normAutofit/>
          </a:bodyPr>
          <a:lstStyle>
            <a:lvl1pPr marL="0" indent="0">
              <a:lnSpc>
                <a:spcPct val="90000"/>
              </a:lnSpc>
              <a:spcBef>
                <a:spcPts val="0"/>
              </a:spcBef>
              <a:buNone/>
              <a:defRPr sz="1800">
                <a:solidFill>
                  <a:srgbClr val="02355A"/>
                </a:solidFill>
                <a:latin typeface="+mn-lt"/>
              </a:defRPr>
            </a:lvl1pPr>
          </a:lstStyle>
          <a:p>
            <a:pPr lvl="0"/>
            <a:r>
              <a:rPr lang="en-US"/>
              <a:t>Subtitle</a:t>
            </a:r>
          </a:p>
        </p:txBody>
      </p:sp>
      <p:sp>
        <p:nvSpPr>
          <p:cNvPr id="4" name="Title 1">
            <a:extLst>
              <a:ext uri="{FF2B5EF4-FFF2-40B4-BE49-F238E27FC236}">
                <a16:creationId xmlns:a16="http://schemas.microsoft.com/office/drawing/2014/main" id="{73C0A529-9652-2E2A-5A16-28AC0711E73D}"/>
              </a:ext>
            </a:extLst>
          </p:cNvPr>
          <p:cNvSpPr>
            <a:spLocks noGrp="1"/>
          </p:cNvSpPr>
          <p:nvPr>
            <p:ph type="title" hasCustomPrompt="1"/>
          </p:nvPr>
        </p:nvSpPr>
        <p:spPr>
          <a:xfrm>
            <a:off x="6400795" y="248594"/>
            <a:ext cx="5486405" cy="475306"/>
          </a:xfrm>
        </p:spPr>
        <p:txBody>
          <a:bodyPr anchor="t" anchorCtr="0"/>
          <a:lstStyle>
            <a:lvl1pPr>
              <a:defRPr>
                <a:solidFill>
                  <a:srgbClr val="02355A"/>
                </a:solidFill>
              </a:defRPr>
            </a:lvl1pPr>
          </a:lstStyle>
          <a:p>
            <a:r>
              <a:rPr lang="en-US"/>
              <a:t>Click to edit title</a:t>
            </a:r>
          </a:p>
        </p:txBody>
      </p:sp>
    </p:spTree>
    <p:extLst>
      <p:ext uri="{BB962C8B-B14F-4D97-AF65-F5344CB8AC3E}">
        <p14:creationId xmlns:p14="http://schemas.microsoft.com/office/powerpoint/2010/main" val="23251821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Number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latin typeface="+mn-lt"/>
              </a:defRPr>
            </a:lvl1pPr>
          </a:lstStyle>
          <a:p>
            <a:endParaRPr lang="en-US"/>
          </a:p>
        </p:txBody>
      </p:sp>
      <p:sp>
        <p:nvSpPr>
          <p:cNvPr id="9" name="Content Placeholder 6">
            <a:extLst>
              <a:ext uri="{FF2B5EF4-FFF2-40B4-BE49-F238E27FC236}">
                <a16:creationId xmlns:a16="http://schemas.microsoft.com/office/drawing/2014/main" id="{DF1629FC-80E8-4151-B5A0-B0523AE8696B}"/>
              </a:ext>
            </a:extLst>
          </p:cNvPr>
          <p:cNvSpPr>
            <a:spLocks noGrp="1"/>
          </p:cNvSpPr>
          <p:nvPr>
            <p:ph sz="quarter" idx="12" hasCustomPrompt="1"/>
          </p:nvPr>
        </p:nvSpPr>
        <p:spPr>
          <a:xfrm>
            <a:off x="3162296" y="1219200"/>
            <a:ext cx="8724904" cy="4419600"/>
          </a:xfrm>
        </p:spPr>
        <p:txBody>
          <a:bodyPr/>
          <a:lstStyle>
            <a:lvl1pPr marL="182880" indent="-365760">
              <a:buFont typeface="+mj-lt"/>
              <a:buAutoNum type="arabicPeriod"/>
              <a:defRPr sz="2800" b="1">
                <a:solidFill>
                  <a:schemeClr val="accent1"/>
                </a:solidFill>
                <a:latin typeface="+mn-lt"/>
              </a:defRPr>
            </a:lvl1pPr>
            <a:lvl2pPr>
              <a:defRPr sz="2400">
                <a:solidFill>
                  <a:schemeClr val="accent1"/>
                </a:solidFill>
              </a:defRPr>
            </a:lvl2pPr>
            <a:lvl3pPr>
              <a:defRPr sz="2000">
                <a:solidFill>
                  <a:schemeClr val="accent1"/>
                </a:solidFill>
              </a:defRPr>
            </a:lvl3pPr>
            <a:lvl4pPr>
              <a:defRPr sz="1800">
                <a:solidFill>
                  <a:schemeClr val="accent1"/>
                </a:solidFill>
              </a:defRPr>
            </a:lvl4pPr>
            <a:lvl5pPr>
              <a:defRPr sz="1600">
                <a:solidFill>
                  <a:schemeClr val="accent1"/>
                </a:solidFill>
              </a:defRPr>
            </a:lvl5pPr>
          </a:lstStyle>
          <a:p>
            <a:pPr lvl="0"/>
            <a:r>
              <a:rPr lang="en-US"/>
              <a:t>Edit Master text styles</a:t>
            </a:r>
          </a:p>
        </p:txBody>
      </p:sp>
      <p:sp>
        <p:nvSpPr>
          <p:cNvPr id="2" name="Text Placeholder 3">
            <a:extLst>
              <a:ext uri="{FF2B5EF4-FFF2-40B4-BE49-F238E27FC236}">
                <a16:creationId xmlns:a16="http://schemas.microsoft.com/office/drawing/2014/main" id="{41F792B6-783B-824E-0F33-27BAD31A4C3B}"/>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4" name="Title 1">
            <a:extLst>
              <a:ext uri="{FF2B5EF4-FFF2-40B4-BE49-F238E27FC236}">
                <a16:creationId xmlns:a16="http://schemas.microsoft.com/office/drawing/2014/main" id="{35E03D8E-722C-7E9B-4CF6-3BB3E20CF748}"/>
              </a:ext>
            </a:extLst>
          </p:cNvPr>
          <p:cNvSpPr>
            <a:spLocks noGrp="1"/>
          </p:cNvSpPr>
          <p:nvPr>
            <p:ph type="title"/>
          </p:nvPr>
        </p:nvSpPr>
        <p:spPr>
          <a:xfrm>
            <a:off x="304799" y="248594"/>
            <a:ext cx="11582401" cy="475306"/>
          </a:xfrm>
        </p:spPr>
        <p:txBody>
          <a:bodyPr anchor="t" anchorCtr="0"/>
          <a:lstStyle/>
          <a:p>
            <a:r>
              <a:rPr lang="en-US"/>
              <a:t>Click to edit Master title style</a:t>
            </a:r>
          </a:p>
        </p:txBody>
      </p:sp>
      <p:pic>
        <p:nvPicPr>
          <p:cNvPr id="5" name="Picture 4">
            <a:extLst>
              <a:ext uri="{FF2B5EF4-FFF2-40B4-BE49-F238E27FC236}">
                <a16:creationId xmlns:a16="http://schemas.microsoft.com/office/drawing/2014/main" id="{DB3A13F1-F363-9D8B-763B-FF6DB80614A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
        <p:nvSpPr>
          <p:cNvPr id="6" name="TextBox 5">
            <a:extLst>
              <a:ext uri="{FF2B5EF4-FFF2-40B4-BE49-F238E27FC236}">
                <a16:creationId xmlns:a16="http://schemas.microsoft.com/office/drawing/2014/main" id="{CDE22E13-77AC-E425-8E7B-59FA7E51660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Gilroy Medium" panose="00000600000000000000" pitchFamily="50" charset="0"/>
              </a:rPr>
              <a:t>confidential and proprietary</a:t>
            </a:r>
          </a:p>
        </p:txBody>
      </p:sp>
    </p:spTree>
    <p:extLst>
      <p:ext uri="{BB962C8B-B14F-4D97-AF65-F5344CB8AC3E}">
        <p14:creationId xmlns:p14="http://schemas.microsoft.com/office/powerpoint/2010/main" val="18620078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537FC017-FD30-8CAD-4CE5-25D80AE47CA4}"/>
              </a:ext>
            </a:extLst>
          </p:cNvPr>
          <p:cNvSpPr>
            <a:spLocks noGrp="1"/>
          </p:cNvSpPr>
          <p:nvPr>
            <p:ph type="pic" sz="quarter" idx="65"/>
          </p:nvPr>
        </p:nvSpPr>
        <p:spPr>
          <a:xfrm flipH="1">
            <a:off x="30479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grpSp>
        <p:nvGrpSpPr>
          <p:cNvPr id="2" name="Group 1">
            <a:extLst>
              <a:ext uri="{FF2B5EF4-FFF2-40B4-BE49-F238E27FC236}">
                <a16:creationId xmlns:a16="http://schemas.microsoft.com/office/drawing/2014/main" id="{7C7B55C6-9358-8E58-00C2-C14F1377BF17}"/>
              </a:ext>
            </a:extLst>
          </p:cNvPr>
          <p:cNvGrpSpPr/>
          <p:nvPr userDrawn="1"/>
        </p:nvGrpSpPr>
        <p:grpSpPr>
          <a:xfrm>
            <a:off x="0" y="-1204486"/>
            <a:ext cx="12192000" cy="942190"/>
            <a:chOff x="22178" y="-2107474"/>
            <a:chExt cx="12173146" cy="1410050"/>
          </a:xfrm>
        </p:grpSpPr>
        <p:sp>
          <p:nvSpPr>
            <p:cNvPr id="3" name="Rectangle 2">
              <a:extLst>
                <a:ext uri="{FF2B5EF4-FFF2-40B4-BE49-F238E27FC236}">
                  <a16:creationId xmlns:a16="http://schemas.microsoft.com/office/drawing/2014/main" id="{485E9FA6-3D84-E27D-B517-6D4AD0DE8C0E}"/>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4" name="Rectangle 3">
              <a:extLst>
                <a:ext uri="{FF2B5EF4-FFF2-40B4-BE49-F238E27FC236}">
                  <a16:creationId xmlns:a16="http://schemas.microsoft.com/office/drawing/2014/main" id="{E436AEB2-62DD-C07E-A65C-BB2CE83BD951}"/>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5" name="Rectangle 4">
              <a:extLst>
                <a:ext uri="{FF2B5EF4-FFF2-40B4-BE49-F238E27FC236}">
                  <a16:creationId xmlns:a16="http://schemas.microsoft.com/office/drawing/2014/main" id="{6519411C-315A-BF8D-CC69-BD24F430DD3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C8DE2C42-BF16-EA8A-B384-FC2497D8D709}"/>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6EC0075A-DC41-F1A3-6CDD-124E30F125F2}"/>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79196B2-5DF5-54FE-0F8A-BAC8DC13E744}"/>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38F349C0-B2C2-D622-6691-2A7181002A93}"/>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EA52959D-6B0B-C865-9005-E3F7527DC743}"/>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41F3BCC0-80AF-FCEE-70D4-7A206B5B85BB}"/>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2" name="Rectangle 11">
              <a:extLst>
                <a:ext uri="{FF2B5EF4-FFF2-40B4-BE49-F238E27FC236}">
                  <a16:creationId xmlns:a16="http://schemas.microsoft.com/office/drawing/2014/main" id="{E2B5DB35-F8CF-AAC9-1257-2A1DD4A53748}"/>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E127FDED-A225-51DB-E21D-839D75314167}"/>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4" name="Rectangle 13">
              <a:extLst>
                <a:ext uri="{FF2B5EF4-FFF2-40B4-BE49-F238E27FC236}">
                  <a16:creationId xmlns:a16="http://schemas.microsoft.com/office/drawing/2014/main" id="{F53F1863-9E79-1D89-857D-648067DA97FD}"/>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4D1AD903-2702-1C89-2F48-14BF92F343AB}"/>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2FAF5738-C2D7-D247-30E0-38A0AEEDF1F8}"/>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051E090A-7E19-9566-EE3E-9452179E547A}"/>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33" name="Title 32">
            <a:extLst>
              <a:ext uri="{FF2B5EF4-FFF2-40B4-BE49-F238E27FC236}">
                <a16:creationId xmlns:a16="http://schemas.microsoft.com/office/drawing/2014/main" id="{E6EB829B-5FA6-6B42-8FA7-1A3386A996C7}"/>
              </a:ext>
            </a:extLst>
          </p:cNvPr>
          <p:cNvSpPr>
            <a:spLocks noGrp="1"/>
          </p:cNvSpPr>
          <p:nvPr>
            <p:ph type="title"/>
          </p:nvPr>
        </p:nvSpPr>
        <p:spPr/>
        <p:txBody>
          <a:bodyPr/>
          <a:lstStyle>
            <a:lvl1pPr>
              <a:defRPr>
                <a:solidFill>
                  <a:srgbClr val="3680CE"/>
                </a:solidFill>
              </a:defRPr>
            </a:lvl1pPr>
          </a:lstStyle>
          <a:p>
            <a:r>
              <a:rPr lang="en-US"/>
              <a:t>Click to edit Master title style</a:t>
            </a:r>
          </a:p>
        </p:txBody>
      </p:sp>
      <p:sp>
        <p:nvSpPr>
          <p:cNvPr id="34" name="Footer Placeholder 33">
            <a:extLst>
              <a:ext uri="{FF2B5EF4-FFF2-40B4-BE49-F238E27FC236}">
                <a16:creationId xmlns:a16="http://schemas.microsoft.com/office/drawing/2014/main" id="{48430F1B-04C8-37C5-DB54-6BC657AC4061}"/>
              </a:ext>
            </a:extLst>
          </p:cNvPr>
          <p:cNvSpPr>
            <a:spLocks noGrp="1"/>
          </p:cNvSpPr>
          <p:nvPr>
            <p:ph type="ftr" sz="quarter" idx="10"/>
          </p:nvPr>
        </p:nvSpPr>
        <p:spPr/>
        <p:txBody>
          <a:bodyPr/>
          <a:lstStyle>
            <a:lvl1pPr>
              <a:defRPr>
                <a:solidFill>
                  <a:srgbClr val="3680CE"/>
                </a:solidFill>
                <a:latin typeface="+mn-lt"/>
              </a:defRPr>
            </a:lvl1pPr>
          </a:lstStyle>
          <a:p>
            <a:endParaRPr lang="en-US"/>
          </a:p>
        </p:txBody>
      </p:sp>
      <p:sp>
        <p:nvSpPr>
          <p:cNvPr id="35" name="Text Placeholder 3">
            <a:extLst>
              <a:ext uri="{FF2B5EF4-FFF2-40B4-BE49-F238E27FC236}">
                <a16:creationId xmlns:a16="http://schemas.microsoft.com/office/drawing/2014/main" id="{F835043F-7272-9648-C104-DD184A0C159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3680CE"/>
                </a:solidFill>
                <a:latin typeface="+mn-lt"/>
              </a:defRPr>
            </a:lvl1pPr>
          </a:lstStyle>
          <a:p>
            <a:pPr lvl="0"/>
            <a:r>
              <a:rPr lang="en-US"/>
              <a:t>Subtitle</a:t>
            </a:r>
          </a:p>
        </p:txBody>
      </p:sp>
      <p:sp>
        <p:nvSpPr>
          <p:cNvPr id="36" name="TextBox 35">
            <a:extLst>
              <a:ext uri="{FF2B5EF4-FFF2-40B4-BE49-F238E27FC236}">
                <a16:creationId xmlns:a16="http://schemas.microsoft.com/office/drawing/2014/main" id="{EAFA24E3-CC81-87D8-7928-6999AC781044}"/>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5D910D"/>
                </a:solidFill>
                <a:latin typeface="+mn-lt"/>
              </a:rPr>
              <a:pPr algn="r"/>
              <a:t>‹#›</a:t>
            </a:fld>
            <a:endParaRPr lang="en-US" sz="1350">
              <a:solidFill>
                <a:srgbClr val="5D910D"/>
              </a:solidFill>
              <a:latin typeface="+mn-lt"/>
            </a:endParaRPr>
          </a:p>
        </p:txBody>
      </p:sp>
      <p:sp>
        <p:nvSpPr>
          <p:cNvPr id="55" name="Text Placeholder 12">
            <a:extLst>
              <a:ext uri="{FF2B5EF4-FFF2-40B4-BE49-F238E27FC236}">
                <a16:creationId xmlns:a16="http://schemas.microsoft.com/office/drawing/2014/main" id="{9D0BE002-61F2-486B-D1AA-E45F1F799B65}"/>
              </a:ext>
            </a:extLst>
          </p:cNvPr>
          <p:cNvSpPr>
            <a:spLocks noGrp="1"/>
          </p:cNvSpPr>
          <p:nvPr>
            <p:ph type="body" sz="quarter" idx="69" hasCustomPrompt="1"/>
          </p:nvPr>
        </p:nvSpPr>
        <p:spPr>
          <a:xfrm>
            <a:off x="300925"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58" name="Content Placeholder 6">
            <a:extLst>
              <a:ext uri="{FF2B5EF4-FFF2-40B4-BE49-F238E27FC236}">
                <a16:creationId xmlns:a16="http://schemas.microsoft.com/office/drawing/2014/main" id="{D21ACEAE-88C0-DA4F-BDF1-334768A557FD}"/>
              </a:ext>
            </a:extLst>
          </p:cNvPr>
          <p:cNvSpPr>
            <a:spLocks noGrp="1"/>
          </p:cNvSpPr>
          <p:nvPr>
            <p:ph sz="quarter" idx="12" hasCustomPrompt="1"/>
          </p:nvPr>
        </p:nvSpPr>
        <p:spPr>
          <a:xfrm>
            <a:off x="304800"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59" name="Text Placeholder 12">
            <a:extLst>
              <a:ext uri="{FF2B5EF4-FFF2-40B4-BE49-F238E27FC236}">
                <a16:creationId xmlns:a16="http://schemas.microsoft.com/office/drawing/2014/main" id="{3B15ABFF-D907-AA0C-242D-4BDB006B4F8D}"/>
              </a:ext>
            </a:extLst>
          </p:cNvPr>
          <p:cNvSpPr>
            <a:spLocks noGrp="1"/>
          </p:cNvSpPr>
          <p:nvPr>
            <p:ph type="body" sz="quarter" idx="70" hasCustomPrompt="1"/>
          </p:nvPr>
        </p:nvSpPr>
        <p:spPr>
          <a:xfrm>
            <a:off x="327561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0" name="Content Placeholder 6">
            <a:extLst>
              <a:ext uri="{FF2B5EF4-FFF2-40B4-BE49-F238E27FC236}">
                <a16:creationId xmlns:a16="http://schemas.microsoft.com/office/drawing/2014/main" id="{8791876A-46E3-F7C2-CBF8-508C7613B3F6}"/>
              </a:ext>
            </a:extLst>
          </p:cNvPr>
          <p:cNvSpPr>
            <a:spLocks noGrp="1"/>
          </p:cNvSpPr>
          <p:nvPr>
            <p:ph sz="quarter" idx="71" hasCustomPrompt="1"/>
          </p:nvPr>
        </p:nvSpPr>
        <p:spPr>
          <a:xfrm>
            <a:off x="327949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1" name="Text Placeholder 12">
            <a:extLst>
              <a:ext uri="{FF2B5EF4-FFF2-40B4-BE49-F238E27FC236}">
                <a16:creationId xmlns:a16="http://schemas.microsoft.com/office/drawing/2014/main" id="{0FCF8708-003E-3AF8-FE07-B856B38B66BC}"/>
              </a:ext>
            </a:extLst>
          </p:cNvPr>
          <p:cNvSpPr>
            <a:spLocks noGrp="1"/>
          </p:cNvSpPr>
          <p:nvPr>
            <p:ph type="body" sz="quarter" idx="72" hasCustomPrompt="1"/>
          </p:nvPr>
        </p:nvSpPr>
        <p:spPr>
          <a:xfrm>
            <a:off x="6248398"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2" name="Content Placeholder 6">
            <a:extLst>
              <a:ext uri="{FF2B5EF4-FFF2-40B4-BE49-F238E27FC236}">
                <a16:creationId xmlns:a16="http://schemas.microsoft.com/office/drawing/2014/main" id="{F29F0006-6518-94B5-F8DF-9567AE670120}"/>
              </a:ext>
            </a:extLst>
          </p:cNvPr>
          <p:cNvSpPr>
            <a:spLocks noGrp="1"/>
          </p:cNvSpPr>
          <p:nvPr>
            <p:ph sz="quarter" idx="73" hasCustomPrompt="1"/>
          </p:nvPr>
        </p:nvSpPr>
        <p:spPr>
          <a:xfrm>
            <a:off x="6252273" y="5134654"/>
            <a:ext cx="2663125" cy="504145"/>
          </a:xfrm>
        </p:spPr>
        <p:txBody>
          <a:bodyPr/>
          <a:lstStyle>
            <a:lvl1pPr>
              <a:defRPr sz="1400">
                <a:solidFill>
                  <a:srgbClr val="3680CE"/>
                </a:solidFill>
                <a:latin typeface="+mn-lt"/>
              </a:defRPr>
            </a:lvl1pPr>
            <a:lvl2pPr marL="0" indent="0">
              <a:buNone/>
              <a:defRPr>
                <a:solidFill>
                  <a:srgbClr val="3680CE"/>
                </a:solidFill>
                <a:latin typeface="+mn-lt"/>
              </a:defRPr>
            </a:lvl2pPr>
          </a:lstStyle>
          <a:p>
            <a:pPr lvl="0"/>
            <a:r>
              <a:rPr lang="en-US"/>
              <a:t>Edit Master text styles</a:t>
            </a:r>
          </a:p>
          <a:p>
            <a:pPr lvl="1"/>
            <a:endParaRPr lang="en-US"/>
          </a:p>
        </p:txBody>
      </p:sp>
      <p:sp>
        <p:nvSpPr>
          <p:cNvPr id="63" name="Text Placeholder 12">
            <a:extLst>
              <a:ext uri="{FF2B5EF4-FFF2-40B4-BE49-F238E27FC236}">
                <a16:creationId xmlns:a16="http://schemas.microsoft.com/office/drawing/2014/main" id="{B85EDDFD-1D95-77A6-DA9B-FC213DC4A318}"/>
              </a:ext>
            </a:extLst>
          </p:cNvPr>
          <p:cNvSpPr>
            <a:spLocks noGrp="1"/>
          </p:cNvSpPr>
          <p:nvPr>
            <p:ph type="body" sz="quarter" idx="74" hasCustomPrompt="1"/>
          </p:nvPr>
        </p:nvSpPr>
        <p:spPr>
          <a:xfrm>
            <a:off x="9223091" y="4819067"/>
            <a:ext cx="2667000" cy="321782"/>
          </a:xfrm>
        </p:spPr>
        <p:txBody>
          <a:bodyPr lIns="0" rIns="0"/>
          <a:lstStyle>
            <a:lvl1pPr>
              <a:buClr>
                <a:schemeClr val="tx2"/>
              </a:buClr>
              <a:defRPr sz="2000" b="0" i="0">
                <a:solidFill>
                  <a:srgbClr val="3680CE"/>
                </a:solidFill>
                <a:latin typeface="+mj-lt"/>
                <a:cs typeface="Univers Condensed" panose="020F0502020204030204" pitchFamily="34" charset="0"/>
              </a:defRPr>
            </a:lvl1pPr>
            <a:lvl2pPr>
              <a:buClr>
                <a:schemeClr val="tx2"/>
              </a:buClr>
              <a:defRPr sz="1200">
                <a:solidFill>
                  <a:schemeClr val="tx2"/>
                </a:solidFill>
              </a:defRPr>
            </a:lvl2pPr>
            <a:lvl3pPr>
              <a:defRPr sz="1100">
                <a:solidFill>
                  <a:schemeClr val="tx2"/>
                </a:solidFill>
              </a:defRPr>
            </a:lvl3pPr>
            <a:lvl4pPr>
              <a:defRPr sz="1050">
                <a:solidFill>
                  <a:schemeClr val="tx2"/>
                </a:solidFill>
              </a:defRPr>
            </a:lvl4pPr>
            <a:lvl5pPr>
              <a:defRPr sz="1000">
                <a:solidFill>
                  <a:schemeClr val="tx2"/>
                </a:solidFill>
              </a:defRPr>
            </a:lvl5pPr>
          </a:lstStyle>
          <a:p>
            <a:pPr lvl="0"/>
            <a:r>
              <a:rPr lang="en-US"/>
              <a:t>CLICK TO EDIT</a:t>
            </a:r>
          </a:p>
        </p:txBody>
      </p:sp>
      <p:sp>
        <p:nvSpPr>
          <p:cNvPr id="64" name="Content Placeholder 6">
            <a:extLst>
              <a:ext uri="{FF2B5EF4-FFF2-40B4-BE49-F238E27FC236}">
                <a16:creationId xmlns:a16="http://schemas.microsoft.com/office/drawing/2014/main" id="{9B42EBC3-56EE-F294-586B-FAD4A3AB9A23}"/>
              </a:ext>
            </a:extLst>
          </p:cNvPr>
          <p:cNvSpPr>
            <a:spLocks noGrp="1"/>
          </p:cNvSpPr>
          <p:nvPr>
            <p:ph sz="quarter" idx="75" hasCustomPrompt="1"/>
          </p:nvPr>
        </p:nvSpPr>
        <p:spPr>
          <a:xfrm>
            <a:off x="9226966" y="5134654"/>
            <a:ext cx="2663125" cy="504145"/>
          </a:xfrm>
        </p:spPr>
        <p:txBody>
          <a:bodyPr/>
          <a:lstStyle>
            <a:lvl1pPr>
              <a:defRPr sz="1400">
                <a:latin typeface="+mn-lt"/>
              </a:defRPr>
            </a:lvl1pPr>
            <a:lvl2pPr marL="0" indent="0">
              <a:buNone/>
              <a:defRPr>
                <a:latin typeface="+mn-lt"/>
              </a:defRPr>
            </a:lvl2pPr>
          </a:lstStyle>
          <a:p>
            <a:pPr lvl="0"/>
            <a:r>
              <a:rPr lang="en-US"/>
              <a:t>Edit Master text styles</a:t>
            </a:r>
          </a:p>
          <a:p>
            <a:pPr lvl="1"/>
            <a:endParaRPr lang="en-US"/>
          </a:p>
        </p:txBody>
      </p:sp>
      <p:sp>
        <p:nvSpPr>
          <p:cNvPr id="19" name="Picture Placeholder 50">
            <a:extLst>
              <a:ext uri="{FF2B5EF4-FFF2-40B4-BE49-F238E27FC236}">
                <a16:creationId xmlns:a16="http://schemas.microsoft.com/office/drawing/2014/main" id="{EFF1CD7A-2DC9-0429-2042-00D19F745273}"/>
              </a:ext>
            </a:extLst>
          </p:cNvPr>
          <p:cNvSpPr>
            <a:spLocks noGrp="1"/>
          </p:cNvSpPr>
          <p:nvPr>
            <p:ph type="pic" sz="quarter" idx="76"/>
          </p:nvPr>
        </p:nvSpPr>
        <p:spPr>
          <a:xfrm flipH="1">
            <a:off x="3275618"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0" name="Picture Placeholder 50">
            <a:extLst>
              <a:ext uri="{FF2B5EF4-FFF2-40B4-BE49-F238E27FC236}">
                <a16:creationId xmlns:a16="http://schemas.microsoft.com/office/drawing/2014/main" id="{AF907D19-3C2C-61CA-5FAD-498351EDFDA6}"/>
              </a:ext>
            </a:extLst>
          </p:cNvPr>
          <p:cNvSpPr>
            <a:spLocks noGrp="1"/>
          </p:cNvSpPr>
          <p:nvPr>
            <p:ph type="pic" sz="quarter" idx="77"/>
          </p:nvPr>
        </p:nvSpPr>
        <p:spPr>
          <a:xfrm flipH="1">
            <a:off x="62483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21" name="Picture Placeholder 50">
            <a:extLst>
              <a:ext uri="{FF2B5EF4-FFF2-40B4-BE49-F238E27FC236}">
                <a16:creationId xmlns:a16="http://schemas.microsoft.com/office/drawing/2014/main" id="{A95EDDFD-81FE-BB5B-C823-DDDE109005B1}"/>
              </a:ext>
            </a:extLst>
          </p:cNvPr>
          <p:cNvSpPr>
            <a:spLocks noGrp="1"/>
          </p:cNvSpPr>
          <p:nvPr>
            <p:ph type="pic" sz="quarter" idx="78"/>
          </p:nvPr>
        </p:nvSpPr>
        <p:spPr>
          <a:xfrm flipH="1">
            <a:off x="9220199" y="1758005"/>
            <a:ext cx="2666999" cy="274852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18" name="TextBox 17">
            <a:extLst>
              <a:ext uri="{FF2B5EF4-FFF2-40B4-BE49-F238E27FC236}">
                <a16:creationId xmlns:a16="http://schemas.microsoft.com/office/drawing/2014/main" id="{2A561B79-09DB-0555-DF84-ED0F621263AB}"/>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5D910D"/>
                </a:solidFill>
                <a:latin typeface="+mn-lt"/>
              </a:rPr>
              <a:t>confidential and proprietary</a:t>
            </a:r>
          </a:p>
        </p:txBody>
      </p:sp>
      <p:pic>
        <p:nvPicPr>
          <p:cNvPr id="22" name="Picture 21">
            <a:extLst>
              <a:ext uri="{FF2B5EF4-FFF2-40B4-BE49-F238E27FC236}">
                <a16:creationId xmlns:a16="http://schemas.microsoft.com/office/drawing/2014/main" id="{767EB93E-9E09-2CDA-076E-EDCAD081B3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23684735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3 Takeaways Drink">
    <p:bg>
      <p:bgPr>
        <a:solidFill>
          <a:srgbClr val="145798"/>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71A9E3"/>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5" name="Text Placeholder 3">
            <a:extLst>
              <a:ext uri="{FF2B5EF4-FFF2-40B4-BE49-F238E27FC236}">
                <a16:creationId xmlns:a16="http://schemas.microsoft.com/office/drawing/2014/main" id="{0AFD69A1-B956-94DD-F040-BB70AF15994C}"/>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71A9E3"/>
                </a:solidFill>
                <a:latin typeface="+mn-lt"/>
              </a:defRPr>
            </a:lvl1pPr>
          </a:lstStyle>
          <a:p>
            <a:pPr lvl="0"/>
            <a:r>
              <a:rPr lang="en-US"/>
              <a:t>Subtitle</a:t>
            </a:r>
          </a:p>
        </p:txBody>
      </p:sp>
      <p:sp>
        <p:nvSpPr>
          <p:cNvPr id="7" name="Title 1">
            <a:extLst>
              <a:ext uri="{FF2B5EF4-FFF2-40B4-BE49-F238E27FC236}">
                <a16:creationId xmlns:a16="http://schemas.microsoft.com/office/drawing/2014/main" id="{C335125E-6F07-0923-0A24-149A306C0764}"/>
              </a:ext>
            </a:extLst>
          </p:cNvPr>
          <p:cNvSpPr>
            <a:spLocks noGrp="1"/>
          </p:cNvSpPr>
          <p:nvPr>
            <p:ph type="title"/>
          </p:nvPr>
        </p:nvSpPr>
        <p:spPr>
          <a:xfrm>
            <a:off x="304799" y="248594"/>
            <a:ext cx="11582401" cy="475306"/>
          </a:xfrm>
        </p:spPr>
        <p:txBody>
          <a:bodyPr anchor="t" anchorCtr="0"/>
          <a:lstStyle>
            <a:lvl1pPr>
              <a:defRPr>
                <a:solidFill>
                  <a:srgbClr val="71A9E3"/>
                </a:solidFill>
              </a:defRPr>
            </a:lvl1pPr>
          </a:lstStyle>
          <a:p>
            <a:r>
              <a:rPr lang="en-US"/>
              <a:t>Click to edit Master title style</a:t>
            </a:r>
          </a:p>
        </p:txBody>
      </p:sp>
      <p:sp>
        <p:nvSpPr>
          <p:cNvPr id="6" name="Text Placeholder 12">
            <a:extLst>
              <a:ext uri="{FF2B5EF4-FFF2-40B4-BE49-F238E27FC236}">
                <a16:creationId xmlns:a16="http://schemas.microsoft.com/office/drawing/2014/main" id="{6EB00219-BEBD-5C89-B7A2-8BF2924CA03F}"/>
              </a:ext>
            </a:extLst>
          </p:cNvPr>
          <p:cNvSpPr>
            <a:spLocks noGrp="1"/>
          </p:cNvSpPr>
          <p:nvPr>
            <p:ph type="body" sz="quarter" idx="16"/>
          </p:nvPr>
        </p:nvSpPr>
        <p:spPr>
          <a:xfrm>
            <a:off x="304800"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24670910-9A81-2D2D-9703-E4C8215326B9}"/>
              </a:ext>
            </a:extLst>
          </p:cNvPr>
          <p:cNvSpPr>
            <a:spLocks noGrp="1"/>
          </p:cNvSpPr>
          <p:nvPr>
            <p:ph type="body" sz="quarter" idx="19"/>
          </p:nvPr>
        </p:nvSpPr>
        <p:spPr>
          <a:xfrm>
            <a:off x="4267202"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25B92538-B221-62A4-867D-B0ABFAAFF5F8}"/>
              </a:ext>
            </a:extLst>
          </p:cNvPr>
          <p:cNvSpPr>
            <a:spLocks noGrp="1"/>
          </p:cNvSpPr>
          <p:nvPr>
            <p:ph type="body" sz="quarter" idx="20"/>
          </p:nvPr>
        </p:nvSpPr>
        <p:spPr>
          <a:xfrm>
            <a:off x="8229603" y="1219200"/>
            <a:ext cx="3657595" cy="4419600"/>
          </a:xfrm>
          <a:prstGeom prst="roundRect">
            <a:avLst>
              <a:gd name="adj" fmla="val 2643"/>
            </a:avLst>
          </a:prstGeom>
          <a:solidFill>
            <a:srgbClr val="3680CE"/>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1" name="TextBox 10">
            <a:extLst>
              <a:ext uri="{FF2B5EF4-FFF2-40B4-BE49-F238E27FC236}">
                <a16:creationId xmlns:a16="http://schemas.microsoft.com/office/drawing/2014/main" id="{22AD2125-5374-13E1-F795-AC82A9236A1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12" name="Picture 11">
            <a:extLst>
              <a:ext uri="{FF2B5EF4-FFF2-40B4-BE49-F238E27FC236}">
                <a16:creationId xmlns:a16="http://schemas.microsoft.com/office/drawing/2014/main" id="{0D541036-711C-D15D-D98A-A3898870B40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2368915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3 Takeaways Sustainability">
    <p:bg>
      <p:bgPr>
        <a:solidFill>
          <a:srgbClr val="2B660F"/>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1C18219-54B1-4D59-A8A1-7645862411ED}"/>
              </a:ext>
            </a:extLst>
          </p:cNvPr>
          <p:cNvSpPr>
            <a:spLocks noGrp="1"/>
          </p:cNvSpPr>
          <p:nvPr>
            <p:ph type="ftr" sz="quarter" idx="13"/>
          </p:nvPr>
        </p:nvSpPr>
        <p:spPr/>
        <p:txBody>
          <a:bodyPr/>
          <a:lstStyle>
            <a:lvl1pPr>
              <a:defRPr>
                <a:solidFill>
                  <a:srgbClr val="8DBE28"/>
                </a:solidFill>
                <a:latin typeface="+mn-lt"/>
              </a:defRPr>
            </a:lvl1pPr>
          </a:lstStyle>
          <a:p>
            <a:endParaRPr lang="en-US"/>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8DBE28"/>
                </a:solidFill>
                <a:latin typeface="+mn-lt"/>
              </a:rPr>
              <a:pPr algn="r"/>
              <a:t>‹#›</a:t>
            </a:fld>
            <a:endParaRPr lang="en-US" sz="1350">
              <a:solidFill>
                <a:srgbClr val="8DBE28"/>
              </a:solidFill>
              <a:latin typeface="+mn-lt"/>
            </a:endParaRPr>
          </a:p>
        </p:txBody>
      </p:sp>
      <p:sp>
        <p:nvSpPr>
          <p:cNvPr id="5" name="Text Placeholder 3">
            <a:extLst>
              <a:ext uri="{FF2B5EF4-FFF2-40B4-BE49-F238E27FC236}">
                <a16:creationId xmlns:a16="http://schemas.microsoft.com/office/drawing/2014/main" id="{4BDB4D7A-57BB-0E11-FC7F-92013C566FB6}"/>
              </a:ext>
            </a:extLst>
          </p:cNvPr>
          <p:cNvSpPr>
            <a:spLocks noGrp="1"/>
          </p:cNvSpPr>
          <p:nvPr>
            <p:ph type="body" sz="quarter" idx="11" hasCustomPrompt="1"/>
          </p:nvPr>
        </p:nvSpPr>
        <p:spPr>
          <a:xfrm>
            <a:off x="304800" y="724845"/>
            <a:ext cx="11582401" cy="316592"/>
          </a:xfrm>
        </p:spPr>
        <p:txBody>
          <a:bodyPr>
            <a:normAutofit/>
          </a:bodyPr>
          <a:lstStyle>
            <a:lvl1pPr marL="0" indent="0">
              <a:lnSpc>
                <a:spcPct val="90000"/>
              </a:lnSpc>
              <a:spcBef>
                <a:spcPts val="0"/>
              </a:spcBef>
              <a:buNone/>
              <a:defRPr sz="1800">
                <a:solidFill>
                  <a:srgbClr val="8DBE28"/>
                </a:solidFill>
                <a:latin typeface="+mn-lt"/>
              </a:defRPr>
            </a:lvl1pPr>
          </a:lstStyle>
          <a:p>
            <a:pPr lvl="0"/>
            <a:r>
              <a:rPr lang="en-US"/>
              <a:t>Subtitle</a:t>
            </a:r>
          </a:p>
        </p:txBody>
      </p:sp>
      <p:sp>
        <p:nvSpPr>
          <p:cNvPr id="7" name="Title 1">
            <a:extLst>
              <a:ext uri="{FF2B5EF4-FFF2-40B4-BE49-F238E27FC236}">
                <a16:creationId xmlns:a16="http://schemas.microsoft.com/office/drawing/2014/main" id="{A931805B-212C-F549-0DAA-2648C21BD49C}"/>
              </a:ext>
            </a:extLst>
          </p:cNvPr>
          <p:cNvSpPr>
            <a:spLocks noGrp="1"/>
          </p:cNvSpPr>
          <p:nvPr>
            <p:ph type="title"/>
          </p:nvPr>
        </p:nvSpPr>
        <p:spPr>
          <a:xfrm>
            <a:off x="304799" y="248594"/>
            <a:ext cx="11582401" cy="475306"/>
          </a:xfrm>
        </p:spPr>
        <p:txBody>
          <a:bodyPr anchor="t" anchorCtr="0"/>
          <a:lstStyle>
            <a:lvl1pPr>
              <a:defRPr>
                <a:solidFill>
                  <a:srgbClr val="8DBE28"/>
                </a:solidFill>
              </a:defRPr>
            </a:lvl1pPr>
          </a:lstStyle>
          <a:p>
            <a:r>
              <a:rPr lang="en-US"/>
              <a:t>Click to edit Master title style</a:t>
            </a:r>
          </a:p>
        </p:txBody>
      </p:sp>
      <p:sp>
        <p:nvSpPr>
          <p:cNvPr id="6" name="Text Placeholder 12">
            <a:extLst>
              <a:ext uri="{FF2B5EF4-FFF2-40B4-BE49-F238E27FC236}">
                <a16:creationId xmlns:a16="http://schemas.microsoft.com/office/drawing/2014/main" id="{A81A6BC9-BF07-A15D-90CE-D757CA4F2A18}"/>
              </a:ext>
            </a:extLst>
          </p:cNvPr>
          <p:cNvSpPr>
            <a:spLocks noGrp="1"/>
          </p:cNvSpPr>
          <p:nvPr>
            <p:ph type="body" sz="quarter" idx="16"/>
          </p:nvPr>
        </p:nvSpPr>
        <p:spPr>
          <a:xfrm>
            <a:off x="304800"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8" name="Text Placeholder 12">
            <a:extLst>
              <a:ext uri="{FF2B5EF4-FFF2-40B4-BE49-F238E27FC236}">
                <a16:creationId xmlns:a16="http://schemas.microsoft.com/office/drawing/2014/main" id="{A223603F-1687-4839-9217-168184E33EC4}"/>
              </a:ext>
            </a:extLst>
          </p:cNvPr>
          <p:cNvSpPr>
            <a:spLocks noGrp="1"/>
          </p:cNvSpPr>
          <p:nvPr>
            <p:ph type="body" sz="quarter" idx="19"/>
          </p:nvPr>
        </p:nvSpPr>
        <p:spPr>
          <a:xfrm>
            <a:off x="4267202"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9" name="Text Placeholder 12">
            <a:extLst>
              <a:ext uri="{FF2B5EF4-FFF2-40B4-BE49-F238E27FC236}">
                <a16:creationId xmlns:a16="http://schemas.microsoft.com/office/drawing/2014/main" id="{4DDEBC29-7846-F426-C9E4-2F047B858498}"/>
              </a:ext>
            </a:extLst>
          </p:cNvPr>
          <p:cNvSpPr>
            <a:spLocks noGrp="1"/>
          </p:cNvSpPr>
          <p:nvPr>
            <p:ph type="body" sz="quarter" idx="20"/>
          </p:nvPr>
        </p:nvSpPr>
        <p:spPr>
          <a:xfrm>
            <a:off x="8229603" y="1219200"/>
            <a:ext cx="3657595" cy="4419600"/>
          </a:xfrm>
          <a:prstGeom prst="roundRect">
            <a:avLst>
              <a:gd name="adj" fmla="val 2643"/>
            </a:avLst>
          </a:prstGeom>
          <a:solidFill>
            <a:srgbClr val="5D910D"/>
          </a:solidFill>
        </p:spPr>
        <p:txBody>
          <a:bodyPr lIns="182880" tIns="457200" rIns="182880" anchor="t" anchorCtr="0"/>
          <a:lstStyle>
            <a:lvl1pPr>
              <a:defRPr sz="2000" b="1">
                <a:solidFill>
                  <a:schemeClr val="bg1"/>
                </a:solidFill>
                <a:latin typeface="+mn-lt"/>
              </a:defRPr>
            </a:lvl1pPr>
            <a:lvl2pPr marL="0" indent="0">
              <a:buNone/>
              <a:defRPr/>
            </a:lvl2pPr>
          </a:lstStyle>
          <a:p>
            <a:pPr lvl="0"/>
            <a:r>
              <a:rPr lang="en-US"/>
              <a:t>Click to edit Master text styles</a:t>
            </a:r>
          </a:p>
        </p:txBody>
      </p:sp>
      <p:sp>
        <p:nvSpPr>
          <p:cNvPr id="10" name="TextBox 9">
            <a:extLst>
              <a:ext uri="{FF2B5EF4-FFF2-40B4-BE49-F238E27FC236}">
                <a16:creationId xmlns:a16="http://schemas.microsoft.com/office/drawing/2014/main" id="{14DF73C0-7D1E-F8EF-D558-C4C0DDD9D397}"/>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8DBF28"/>
                </a:solidFill>
                <a:latin typeface="+mn-lt"/>
              </a:rPr>
              <a:t>confidential and proprietary</a:t>
            </a:r>
          </a:p>
        </p:txBody>
      </p:sp>
      <p:pic>
        <p:nvPicPr>
          <p:cNvPr id="11" name="Picture 10">
            <a:extLst>
              <a:ext uri="{FF2B5EF4-FFF2-40B4-BE49-F238E27FC236}">
                <a16:creationId xmlns:a16="http://schemas.microsoft.com/office/drawing/2014/main" id="{0D3B0304-F7B9-A020-6563-16CB86C1EF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10029577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tatement-Drink">
    <p:bg>
      <p:bgPr>
        <a:solidFill>
          <a:srgbClr val="145798"/>
        </a:solidFill>
        <a:effectLst/>
      </p:bgPr>
    </p:bg>
    <p:spTree>
      <p:nvGrpSpPr>
        <p:cNvPr id="1" name=""/>
        <p:cNvGrpSpPr/>
        <p:nvPr/>
      </p:nvGrpSpPr>
      <p:grpSpPr>
        <a:xfrm>
          <a:off x="0" y="0"/>
          <a:ext cx="0" cy="0"/>
          <a:chOff x="0" y="0"/>
          <a:chExt cx="0" cy="0"/>
        </a:xfrm>
      </p:grpSpPr>
      <p:sp>
        <p:nvSpPr>
          <p:cNvPr id="7" name="Rectangle: Diagonal Corners Rounded 6">
            <a:extLst>
              <a:ext uri="{FF2B5EF4-FFF2-40B4-BE49-F238E27FC236}">
                <a16:creationId xmlns:a16="http://schemas.microsoft.com/office/drawing/2014/main" id="{D77DB0AB-4EF4-F746-7298-F6C3E404002A}"/>
              </a:ext>
            </a:extLst>
          </p:cNvPr>
          <p:cNvSpPr/>
          <p:nvPr userDrawn="1"/>
        </p:nvSpPr>
        <p:spPr>
          <a:xfrm>
            <a:off x="304800" y="304796"/>
            <a:ext cx="11582398" cy="5829304"/>
          </a:xfrm>
          <a:prstGeom prst="roundRect">
            <a:avLst>
              <a:gd name="adj" fmla="val 2174"/>
            </a:avLst>
          </a:prstGeom>
          <a:solidFill>
            <a:srgbClr val="368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 name="TextBox 1">
            <a:extLst>
              <a:ext uri="{FF2B5EF4-FFF2-40B4-BE49-F238E27FC236}">
                <a16:creationId xmlns:a16="http://schemas.microsoft.com/office/drawing/2014/main" id="{B8B87FF8-D69A-1055-CC42-DEABC98D04B9}"/>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71A9E3"/>
                </a:solidFill>
                <a:latin typeface="+mn-lt"/>
              </a:rPr>
              <a:pPr algn="r"/>
              <a:t>‹#›</a:t>
            </a:fld>
            <a:endParaRPr lang="en-US" sz="1350">
              <a:solidFill>
                <a:srgbClr val="71A9E3"/>
              </a:solidFill>
              <a:latin typeface="+mn-lt"/>
            </a:endParaRPr>
          </a:p>
        </p:txBody>
      </p:sp>
      <p:sp>
        <p:nvSpPr>
          <p:cNvPr id="11" name="Text Placeholder 10">
            <a:extLst>
              <a:ext uri="{FF2B5EF4-FFF2-40B4-BE49-F238E27FC236}">
                <a16:creationId xmlns:a16="http://schemas.microsoft.com/office/drawing/2014/main" id="{180883ED-E020-7474-C5C0-6DA89FE0EA41}"/>
              </a:ext>
            </a:extLst>
          </p:cNvPr>
          <p:cNvSpPr>
            <a:spLocks noGrp="1"/>
          </p:cNvSpPr>
          <p:nvPr>
            <p:ph type="body" sz="quarter" idx="10"/>
          </p:nvPr>
        </p:nvSpPr>
        <p:spPr>
          <a:xfrm>
            <a:off x="609600" y="1354191"/>
            <a:ext cx="10983310" cy="605987"/>
          </a:xfrm>
        </p:spPr>
        <p:txBody>
          <a:bodyPr anchor="b" anchorCtr="0"/>
          <a:lstStyle>
            <a:lvl1pPr algn="ctr">
              <a:defRPr b="1">
                <a:solidFill>
                  <a:schemeClr val="bg1"/>
                </a:solidFill>
                <a:latin typeface="+mn-lt"/>
              </a:defRPr>
            </a:lvl1pPr>
            <a:lvl2pPr marL="0" indent="0">
              <a:buNone/>
              <a:defRPr/>
            </a:lvl2pPr>
          </a:lstStyle>
          <a:p>
            <a:pPr lvl="0"/>
            <a:r>
              <a:rPr lang="en-US"/>
              <a:t>Click to edit Master text styles</a:t>
            </a:r>
          </a:p>
        </p:txBody>
      </p:sp>
      <p:sp>
        <p:nvSpPr>
          <p:cNvPr id="15" name="Text Placeholder 14">
            <a:extLst>
              <a:ext uri="{FF2B5EF4-FFF2-40B4-BE49-F238E27FC236}">
                <a16:creationId xmlns:a16="http://schemas.microsoft.com/office/drawing/2014/main" id="{FADD84B5-407E-897A-8FE5-291758A33F13}"/>
              </a:ext>
            </a:extLst>
          </p:cNvPr>
          <p:cNvSpPr>
            <a:spLocks noGrp="1"/>
          </p:cNvSpPr>
          <p:nvPr>
            <p:ph type="body" sz="quarter" idx="11"/>
          </p:nvPr>
        </p:nvSpPr>
        <p:spPr>
          <a:xfrm>
            <a:off x="609600" y="2112579"/>
            <a:ext cx="10983913" cy="3148396"/>
          </a:xfrm>
        </p:spPr>
        <p:txBody>
          <a:bodyPr/>
          <a:lstStyle>
            <a:lvl1pPr algn="ctr">
              <a:lnSpc>
                <a:spcPts val="4000"/>
              </a:lnSpc>
              <a:defRPr lang="en-US" sz="3200" b="1" i="0" kern="1200" dirty="0" smtClean="0">
                <a:solidFill>
                  <a:schemeClr val="bg1"/>
                </a:solidFill>
                <a:latin typeface="+mn-lt"/>
                <a:ea typeface="+mn-ea"/>
                <a:cs typeface="Arial" panose="020B0604020202020204" pitchFamily="34" charset="0"/>
              </a:defRPr>
            </a:lvl1pPr>
            <a:lvl2pPr marL="0" indent="0">
              <a:buNone/>
              <a:defRPr/>
            </a:lvl2pPr>
          </a:lstStyle>
          <a:p>
            <a:pPr lvl="0"/>
            <a:r>
              <a:rPr lang="en-US"/>
              <a:t>Click to edit Master text styles</a:t>
            </a:r>
          </a:p>
        </p:txBody>
      </p:sp>
      <p:sp>
        <p:nvSpPr>
          <p:cNvPr id="5" name="TextBox 4">
            <a:extLst>
              <a:ext uri="{FF2B5EF4-FFF2-40B4-BE49-F238E27FC236}">
                <a16:creationId xmlns:a16="http://schemas.microsoft.com/office/drawing/2014/main" id="{97FFD073-596B-C966-AD2B-94EB41D06CE4}"/>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3680CF"/>
                </a:solidFill>
                <a:latin typeface="Gilroy Medium" panose="00000600000000000000" pitchFamily="50" charset="0"/>
              </a:rPr>
              <a:t>confidential and proprietary</a:t>
            </a:r>
          </a:p>
        </p:txBody>
      </p:sp>
      <p:pic>
        <p:nvPicPr>
          <p:cNvPr id="6" name="Picture 5">
            <a:extLst>
              <a:ext uri="{FF2B5EF4-FFF2-40B4-BE49-F238E27FC236}">
                <a16:creationId xmlns:a16="http://schemas.microsoft.com/office/drawing/2014/main" id="{BFC8BD11-B504-A733-1D48-48A168A10C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0513132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Speaker-Drinks">
    <p:bg>
      <p:bgPr>
        <a:solidFill>
          <a:srgbClr val="F7F5F3"/>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Gilroy Medium" panose="00000600000000000000" pitchFamily="50" charset="0"/>
              </a:rPr>
              <a:pPr algn="r"/>
              <a:t>‹#›</a:t>
            </a:fld>
            <a:endParaRPr lang="en-US" sz="1350">
              <a:solidFill>
                <a:srgbClr val="2B660F"/>
              </a:solidFill>
              <a:latin typeface="Gilroy Medium" panose="00000600000000000000" pitchFamily="50" charset="0"/>
            </a:endParaRPr>
          </a:p>
        </p:txBody>
      </p:sp>
      <p:sp>
        <p:nvSpPr>
          <p:cNvPr id="2" name="Picture Placeholder 2">
            <a:extLst>
              <a:ext uri="{FF2B5EF4-FFF2-40B4-BE49-F238E27FC236}">
                <a16:creationId xmlns:a16="http://schemas.microsoft.com/office/drawing/2014/main" id="{8A3BD900-1908-6DF8-F80E-38A643313A70}"/>
              </a:ext>
            </a:extLst>
          </p:cNvPr>
          <p:cNvSpPr>
            <a:spLocks noGrp="1"/>
          </p:cNvSpPr>
          <p:nvPr>
            <p:ph type="pic" sz="quarter" idx="10"/>
          </p:nvPr>
        </p:nvSpPr>
        <p:spPr>
          <a:xfrm>
            <a:off x="4856481" y="304800"/>
            <a:ext cx="3688079" cy="5981699"/>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5" name="Picture Placeholder 2">
            <a:extLst>
              <a:ext uri="{FF2B5EF4-FFF2-40B4-BE49-F238E27FC236}">
                <a16:creationId xmlns:a16="http://schemas.microsoft.com/office/drawing/2014/main" id="{A49A6E31-E5CB-3F28-59B9-3D96D39BFE10}"/>
              </a:ext>
            </a:extLst>
          </p:cNvPr>
          <p:cNvSpPr>
            <a:spLocks noGrp="1"/>
          </p:cNvSpPr>
          <p:nvPr>
            <p:ph type="pic" sz="quarter" idx="15"/>
          </p:nvPr>
        </p:nvSpPr>
        <p:spPr>
          <a:xfrm>
            <a:off x="8737601" y="337978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7" name="Picture Placeholder 2">
            <a:extLst>
              <a:ext uri="{FF2B5EF4-FFF2-40B4-BE49-F238E27FC236}">
                <a16:creationId xmlns:a16="http://schemas.microsoft.com/office/drawing/2014/main" id="{AE5E181B-E79B-6204-7F22-50CFDFB5F365}"/>
              </a:ext>
            </a:extLst>
          </p:cNvPr>
          <p:cNvSpPr>
            <a:spLocks noGrp="1"/>
          </p:cNvSpPr>
          <p:nvPr>
            <p:ph type="pic" sz="quarter" idx="16"/>
          </p:nvPr>
        </p:nvSpPr>
        <p:spPr>
          <a:xfrm>
            <a:off x="8737601" y="301308"/>
            <a:ext cx="3149597" cy="2903220"/>
          </a:xfrm>
          <a:prstGeom prst="roundRect">
            <a:avLst>
              <a:gd name="adj" fmla="val 2768"/>
            </a:avLst>
          </a:prstGeom>
          <a:solidFill>
            <a:schemeClr val="bg2"/>
          </a:solidFill>
        </p:spPr>
        <p:txBody>
          <a:bodyPr/>
          <a:lstStyle>
            <a:lvl1pPr>
              <a:defRPr>
                <a:solidFill>
                  <a:schemeClr val="tx2"/>
                </a:solidFill>
                <a:latin typeface="+mn-lt"/>
              </a:defRPr>
            </a:lvl1pPr>
          </a:lstStyle>
          <a:p>
            <a:r>
              <a:rPr lang="en-US"/>
              <a:t>Click icon to add picture</a:t>
            </a:r>
          </a:p>
        </p:txBody>
      </p:sp>
      <p:sp>
        <p:nvSpPr>
          <p:cNvPr id="20" name="Content Placeholder 6">
            <a:extLst>
              <a:ext uri="{FF2B5EF4-FFF2-40B4-BE49-F238E27FC236}">
                <a16:creationId xmlns:a16="http://schemas.microsoft.com/office/drawing/2014/main" id="{75ECEBC1-4D75-6F0E-AE6A-47DDF1DEDD90}"/>
              </a:ext>
            </a:extLst>
          </p:cNvPr>
          <p:cNvSpPr>
            <a:spLocks noGrp="1"/>
          </p:cNvSpPr>
          <p:nvPr>
            <p:ph sz="quarter" idx="12"/>
          </p:nvPr>
        </p:nvSpPr>
        <p:spPr>
          <a:xfrm>
            <a:off x="304800" y="1219200"/>
            <a:ext cx="4094480" cy="4419600"/>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613EDE5B-D6DF-5E1F-7A8A-72E394E88DCA}"/>
              </a:ext>
            </a:extLst>
          </p:cNvPr>
          <p:cNvSpPr>
            <a:spLocks noGrp="1"/>
          </p:cNvSpPr>
          <p:nvPr>
            <p:ph type="body" sz="quarter" idx="11" hasCustomPrompt="1"/>
          </p:nvPr>
        </p:nvSpPr>
        <p:spPr>
          <a:xfrm>
            <a:off x="304801" y="724845"/>
            <a:ext cx="4094480" cy="316592"/>
          </a:xfrm>
        </p:spPr>
        <p:txBody>
          <a:bodyPr>
            <a:normAutofit/>
          </a:bodyPr>
          <a:lstStyle>
            <a:lvl1pPr marL="0" indent="0">
              <a:lnSpc>
                <a:spcPct val="90000"/>
              </a:lnSpc>
              <a:spcBef>
                <a:spcPts val="0"/>
              </a:spcBef>
              <a:buNone/>
              <a:defRPr sz="1800">
                <a:solidFill>
                  <a:schemeClr val="tx2"/>
                </a:solidFill>
                <a:latin typeface="+mn-lt"/>
              </a:defRPr>
            </a:lvl1pPr>
          </a:lstStyle>
          <a:p>
            <a:pPr lvl="0"/>
            <a:r>
              <a:rPr lang="en-US"/>
              <a:t>Subtitle</a:t>
            </a:r>
          </a:p>
        </p:txBody>
      </p:sp>
      <p:sp>
        <p:nvSpPr>
          <p:cNvPr id="24" name="Title 1">
            <a:extLst>
              <a:ext uri="{FF2B5EF4-FFF2-40B4-BE49-F238E27FC236}">
                <a16:creationId xmlns:a16="http://schemas.microsoft.com/office/drawing/2014/main" id="{4FBFF9F1-6BAC-1DF0-94BB-EBDBD5832C36}"/>
              </a:ext>
            </a:extLst>
          </p:cNvPr>
          <p:cNvSpPr>
            <a:spLocks noGrp="1"/>
          </p:cNvSpPr>
          <p:nvPr>
            <p:ph type="title"/>
          </p:nvPr>
        </p:nvSpPr>
        <p:spPr>
          <a:xfrm>
            <a:off x="304800" y="248594"/>
            <a:ext cx="4094480" cy="475306"/>
          </a:xfrm>
        </p:spPr>
        <p:txBody>
          <a:bodyPr anchor="t" anchorCtr="0"/>
          <a:lstStyle/>
          <a:p>
            <a:r>
              <a:rPr lang="en-US"/>
              <a:t>Click to edit Master title style</a:t>
            </a:r>
          </a:p>
        </p:txBody>
      </p:sp>
      <p:sp>
        <p:nvSpPr>
          <p:cNvPr id="3" name="TextBox 2">
            <a:extLst>
              <a:ext uri="{FF2B5EF4-FFF2-40B4-BE49-F238E27FC236}">
                <a16:creationId xmlns:a16="http://schemas.microsoft.com/office/drawing/2014/main" id="{0A13F284-07F6-49C2-63C6-86FCBE69BB8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2B660F"/>
                </a:solidFill>
                <a:latin typeface="+mn-lt"/>
              </a:rPr>
              <a:t>confidential and proprietary</a:t>
            </a:r>
          </a:p>
        </p:txBody>
      </p:sp>
      <p:pic>
        <p:nvPicPr>
          <p:cNvPr id="4" name="Picture 3">
            <a:extLst>
              <a:ext uri="{FF2B5EF4-FFF2-40B4-BE49-F238E27FC236}">
                <a16:creationId xmlns:a16="http://schemas.microsoft.com/office/drawing/2014/main" id="{77CDFB88-1BF6-658B-090A-FA594F13B6A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1" y="6273892"/>
            <a:ext cx="937667" cy="527437"/>
          </a:xfrm>
          <a:prstGeom prst="rect">
            <a:avLst/>
          </a:prstGeom>
        </p:spPr>
      </p:pic>
    </p:spTree>
    <p:extLst>
      <p:ext uri="{BB962C8B-B14F-4D97-AF65-F5344CB8AC3E}">
        <p14:creationId xmlns:p14="http://schemas.microsoft.com/office/powerpoint/2010/main" val="1763510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Photo+Cop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6D313C8-1CF3-4059-87CE-3BA99B8CFC72}"/>
              </a:ext>
            </a:extLst>
          </p:cNvPr>
          <p:cNvSpPr>
            <a:spLocks noGrp="1"/>
          </p:cNvSpPr>
          <p:nvPr>
            <p:ph type="ftr" sz="quarter" idx="10"/>
          </p:nvPr>
        </p:nvSpPr>
        <p:spPr/>
        <p:txBody>
          <a:bodyPr/>
          <a:lstStyle>
            <a:lvl1pPr>
              <a:defRPr>
                <a:latin typeface="+mn-lt"/>
              </a:defRPr>
            </a:lvl1pPr>
          </a:lstStyle>
          <a:p>
            <a:endParaRPr lang="en-US"/>
          </a:p>
        </p:txBody>
      </p:sp>
      <p:sp>
        <p:nvSpPr>
          <p:cNvPr id="9" name="Picture Placeholder 8">
            <a:extLst>
              <a:ext uri="{FF2B5EF4-FFF2-40B4-BE49-F238E27FC236}">
                <a16:creationId xmlns:a16="http://schemas.microsoft.com/office/drawing/2014/main" id="{A8AE6624-DBFE-C243-6E83-425E043E70E6}"/>
              </a:ext>
            </a:extLst>
          </p:cNvPr>
          <p:cNvSpPr>
            <a:spLocks noGrp="1"/>
          </p:cNvSpPr>
          <p:nvPr>
            <p:ph type="pic" sz="quarter" idx="11"/>
          </p:nvPr>
        </p:nvSpPr>
        <p:spPr>
          <a:xfrm>
            <a:off x="304800" y="3888828"/>
            <a:ext cx="3657600" cy="1745210"/>
          </a:xfrm>
        </p:spPr>
        <p:txBody>
          <a:bodyPr/>
          <a:lstStyle>
            <a:lvl1pPr>
              <a:defRPr>
                <a:latin typeface="+mn-lt"/>
              </a:defRPr>
            </a:lvl1pPr>
          </a:lstStyle>
          <a:p>
            <a:r>
              <a:rPr lang="en-US"/>
              <a:t>Click icon to add picture</a:t>
            </a:r>
          </a:p>
        </p:txBody>
      </p:sp>
      <p:sp>
        <p:nvSpPr>
          <p:cNvPr id="12" name="Text Placeholder 11">
            <a:extLst>
              <a:ext uri="{FF2B5EF4-FFF2-40B4-BE49-F238E27FC236}">
                <a16:creationId xmlns:a16="http://schemas.microsoft.com/office/drawing/2014/main" id="{6922B574-0A83-7549-A40C-AE98FB354A31}"/>
              </a:ext>
            </a:extLst>
          </p:cNvPr>
          <p:cNvSpPr>
            <a:spLocks noGrp="1"/>
          </p:cNvSpPr>
          <p:nvPr>
            <p:ph type="body" sz="quarter" idx="12"/>
          </p:nvPr>
        </p:nvSpPr>
        <p:spPr>
          <a:xfrm>
            <a:off x="304794"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9FCA3879-DB25-6606-BE61-7468DA06E22E}"/>
              </a:ext>
            </a:extLst>
          </p:cNvPr>
          <p:cNvSpPr>
            <a:spLocks noGrp="1"/>
          </p:cNvSpPr>
          <p:nvPr>
            <p:ph type="body" sz="quarter" idx="13"/>
          </p:nvPr>
        </p:nvSpPr>
        <p:spPr>
          <a:xfrm>
            <a:off x="3048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5" name="Text Placeholder 11">
            <a:extLst>
              <a:ext uri="{FF2B5EF4-FFF2-40B4-BE49-F238E27FC236}">
                <a16:creationId xmlns:a16="http://schemas.microsoft.com/office/drawing/2014/main" id="{D9A36B2D-C4B4-09E1-30A3-7DEE0B7D8859}"/>
              </a:ext>
            </a:extLst>
          </p:cNvPr>
          <p:cNvSpPr>
            <a:spLocks noGrp="1"/>
          </p:cNvSpPr>
          <p:nvPr>
            <p:ph type="body" sz="quarter" idx="15"/>
          </p:nvPr>
        </p:nvSpPr>
        <p:spPr>
          <a:xfrm>
            <a:off x="42672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D3E6C5A6-EDAC-314F-5AE5-956433135973}"/>
              </a:ext>
            </a:extLst>
          </p:cNvPr>
          <p:cNvSpPr>
            <a:spLocks noGrp="1"/>
          </p:cNvSpPr>
          <p:nvPr>
            <p:ph type="body" sz="quarter" idx="16"/>
          </p:nvPr>
        </p:nvSpPr>
        <p:spPr>
          <a:xfrm>
            <a:off x="42672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18" name="Text Placeholder 11">
            <a:extLst>
              <a:ext uri="{FF2B5EF4-FFF2-40B4-BE49-F238E27FC236}">
                <a16:creationId xmlns:a16="http://schemas.microsoft.com/office/drawing/2014/main" id="{F8C2028F-B052-CFFA-DE15-DA4E13A61589}"/>
              </a:ext>
            </a:extLst>
          </p:cNvPr>
          <p:cNvSpPr>
            <a:spLocks noGrp="1"/>
          </p:cNvSpPr>
          <p:nvPr>
            <p:ph type="body" sz="quarter" idx="18"/>
          </p:nvPr>
        </p:nvSpPr>
        <p:spPr>
          <a:xfrm>
            <a:off x="8229600" y="1757231"/>
            <a:ext cx="3657600" cy="1996167"/>
          </a:xfrm>
        </p:spPr>
        <p:txBody>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BFB600BF-AFD2-4AD7-7C7D-AB04EDAF7D2E}"/>
              </a:ext>
            </a:extLst>
          </p:cNvPr>
          <p:cNvSpPr>
            <a:spLocks noGrp="1"/>
          </p:cNvSpPr>
          <p:nvPr>
            <p:ph type="body" sz="quarter" idx="19"/>
          </p:nvPr>
        </p:nvSpPr>
        <p:spPr>
          <a:xfrm>
            <a:off x="8229600" y="1219201"/>
            <a:ext cx="3657600" cy="378371"/>
          </a:xfrm>
        </p:spPr>
        <p:txBody>
          <a:bodyPr/>
          <a:lstStyle>
            <a:lvl1pPr>
              <a:defRPr sz="1600" b="1" i="0">
                <a:latin typeface="+mn-lt"/>
                <a:cs typeface="Arial" panose="020B0604020202020204" pitchFamily="34" charset="0"/>
              </a:defRPr>
            </a:lvl1pPr>
            <a:lvl2pPr marL="0" indent="0">
              <a:buNone/>
              <a:defRPr sz="1200"/>
            </a:lvl2pPr>
            <a:lvl3pPr>
              <a:defRPr sz="1100"/>
            </a:lvl3pPr>
            <a:lvl4pPr>
              <a:defRPr sz="1050"/>
            </a:lvl4pPr>
            <a:lvl5pPr>
              <a:defRPr sz="1000"/>
            </a:lvl5pPr>
          </a:lstStyle>
          <a:p>
            <a:pPr lvl="0"/>
            <a:r>
              <a:rPr lang="en-US"/>
              <a:t>Click to edit Master text styles</a:t>
            </a:r>
          </a:p>
        </p:txBody>
      </p:sp>
      <p:sp>
        <p:nvSpPr>
          <p:cNvPr id="3" name="Title 2">
            <a:extLst>
              <a:ext uri="{FF2B5EF4-FFF2-40B4-BE49-F238E27FC236}">
                <a16:creationId xmlns:a16="http://schemas.microsoft.com/office/drawing/2014/main" id="{83C60848-68E6-C17F-C22D-EA1FF5F4BF42}"/>
              </a:ext>
            </a:extLst>
          </p:cNvPr>
          <p:cNvSpPr>
            <a:spLocks noGrp="1"/>
          </p:cNvSpPr>
          <p:nvPr>
            <p:ph type="title"/>
          </p:nvPr>
        </p:nvSpPr>
        <p:spPr/>
        <p:txBody>
          <a:bodyPr/>
          <a:lstStyle/>
          <a:p>
            <a:r>
              <a:rPr lang="en-US"/>
              <a:t>Click to edit Master title style</a:t>
            </a:r>
          </a:p>
        </p:txBody>
      </p:sp>
      <p:sp>
        <p:nvSpPr>
          <p:cNvPr id="2" name="Picture Placeholder 50">
            <a:extLst>
              <a:ext uri="{FF2B5EF4-FFF2-40B4-BE49-F238E27FC236}">
                <a16:creationId xmlns:a16="http://schemas.microsoft.com/office/drawing/2014/main" id="{A479D373-550A-277C-9E29-4763D6EF3203}"/>
              </a:ext>
            </a:extLst>
          </p:cNvPr>
          <p:cNvSpPr>
            <a:spLocks noGrp="1"/>
          </p:cNvSpPr>
          <p:nvPr>
            <p:ph type="pic" sz="quarter" idx="65"/>
          </p:nvPr>
        </p:nvSpPr>
        <p:spPr>
          <a:xfrm flipH="1">
            <a:off x="304794"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4" name="Picture Placeholder 50">
            <a:extLst>
              <a:ext uri="{FF2B5EF4-FFF2-40B4-BE49-F238E27FC236}">
                <a16:creationId xmlns:a16="http://schemas.microsoft.com/office/drawing/2014/main" id="{E3D0CA9A-9DCA-285D-5947-D27336FE76BA}"/>
              </a:ext>
            </a:extLst>
          </p:cNvPr>
          <p:cNvSpPr>
            <a:spLocks noGrp="1"/>
          </p:cNvSpPr>
          <p:nvPr>
            <p:ph type="pic" sz="quarter" idx="66"/>
          </p:nvPr>
        </p:nvSpPr>
        <p:spPr>
          <a:xfrm flipH="1">
            <a:off x="42672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
        <p:nvSpPr>
          <p:cNvPr id="7" name="Picture Placeholder 50">
            <a:extLst>
              <a:ext uri="{FF2B5EF4-FFF2-40B4-BE49-F238E27FC236}">
                <a16:creationId xmlns:a16="http://schemas.microsoft.com/office/drawing/2014/main" id="{E04B5877-BF81-42FF-F396-FA19ECC3ECD6}"/>
              </a:ext>
            </a:extLst>
          </p:cNvPr>
          <p:cNvSpPr>
            <a:spLocks noGrp="1"/>
          </p:cNvSpPr>
          <p:nvPr>
            <p:ph type="pic" sz="quarter" idx="67"/>
          </p:nvPr>
        </p:nvSpPr>
        <p:spPr>
          <a:xfrm flipH="1">
            <a:off x="8229600" y="3888335"/>
            <a:ext cx="3657598" cy="1745703"/>
          </a:xfrm>
          <a:prstGeom prst="roundRect">
            <a:avLst>
              <a:gd name="adj" fmla="val 2539"/>
            </a:avLst>
          </a:prstGeom>
          <a:solidFill>
            <a:schemeClr val="bg2"/>
          </a:solidFill>
        </p:spPr>
        <p:txBody>
          <a:bodyPr/>
          <a:lstStyle>
            <a:lvl1pPr>
              <a:defRPr>
                <a:latin typeface="+mn-lt"/>
              </a:defRPr>
            </a:lvl1pPr>
          </a:lstStyle>
          <a:p>
            <a:r>
              <a:rPr lang="en-US"/>
              <a:t>Click icon to add picture</a:t>
            </a:r>
          </a:p>
        </p:txBody>
      </p:sp>
    </p:spTree>
    <p:extLst>
      <p:ext uri="{BB962C8B-B14F-4D97-AF65-F5344CB8AC3E}">
        <p14:creationId xmlns:p14="http://schemas.microsoft.com/office/powerpoint/2010/main" val="18574799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Headline-Drinks">
    <p:bg>
      <p:bgPr>
        <a:solidFill>
          <a:srgbClr val="3680CE"/>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tx2"/>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tx2"/>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Gilroy Medium" panose="00000600000000000000" pitchFamily="50" charset="0"/>
              </a:rPr>
              <a:pPr algn="r"/>
              <a:t>‹#›</a:t>
            </a:fld>
            <a:endParaRPr lang="en-US" sz="1350">
              <a:solidFill>
                <a:schemeClr val="tx2"/>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94F7A221-4131-F79E-81DD-572AEAE896DE}"/>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98750146-5407-885A-1DA5-4D48D4540FB6}"/>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Gilroy Medium" panose="00000600000000000000" pitchFamily="50" charset="0"/>
              </a:rPr>
              <a:t>confidential and proprietary</a:t>
            </a:r>
          </a:p>
        </p:txBody>
      </p:sp>
      <p:pic>
        <p:nvPicPr>
          <p:cNvPr id="5" name="Picture 4">
            <a:extLst>
              <a:ext uri="{FF2B5EF4-FFF2-40B4-BE49-F238E27FC236}">
                <a16:creationId xmlns:a16="http://schemas.microsoft.com/office/drawing/2014/main" id="{47FDD9CA-9F0B-B737-A35D-05711DB598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5" y="362758"/>
            <a:ext cx="896203" cy="896203"/>
          </a:xfrm>
          <a:prstGeom prst="rect">
            <a:avLst/>
          </a:prstGeom>
        </p:spPr>
      </p:pic>
      <p:pic>
        <p:nvPicPr>
          <p:cNvPr id="4" name="Picture 3">
            <a:extLst>
              <a:ext uri="{FF2B5EF4-FFF2-40B4-BE49-F238E27FC236}">
                <a16:creationId xmlns:a16="http://schemas.microsoft.com/office/drawing/2014/main" id="{52D42475-506B-7A75-E736-9BDE0E6C028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41463071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Headline-Food">
    <p:bg>
      <p:bgPr>
        <a:solidFill>
          <a:srgbClr val="EB9F0A"/>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chemeClr val="accent5"/>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chemeClr val="accent5"/>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54F07"/>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0C3AF5BC-3159-7D8C-75AA-14C890BE4B2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796" y="362758"/>
            <a:ext cx="896203" cy="896203"/>
          </a:xfrm>
          <a:prstGeom prst="rect">
            <a:avLst/>
          </a:prstGeom>
        </p:spPr>
      </p:pic>
      <p:pic>
        <p:nvPicPr>
          <p:cNvPr id="5" name="Picture 4">
            <a:extLst>
              <a:ext uri="{FF2B5EF4-FFF2-40B4-BE49-F238E27FC236}">
                <a16:creationId xmlns:a16="http://schemas.microsoft.com/office/drawing/2014/main" id="{367B7BF6-CD50-1B4E-0BFC-3EF95458921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1741740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Headline-Food">
    <p:bg>
      <p:bgPr>
        <a:solidFill>
          <a:srgbClr val="EE6D26"/>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C1A0004-CA10-DA61-F4E4-D312BA05E653}"/>
              </a:ext>
            </a:extLst>
          </p:cNvPr>
          <p:cNvSpPr>
            <a:spLocks noGrp="1"/>
          </p:cNvSpPr>
          <p:nvPr>
            <p:ph type="body" sz="quarter" idx="11"/>
          </p:nvPr>
        </p:nvSpPr>
        <p:spPr>
          <a:xfrm>
            <a:off x="304801" y="2493781"/>
            <a:ext cx="4900246" cy="2046288"/>
          </a:xfrm>
        </p:spPr>
        <p:txBody>
          <a:bodyPr anchor="b" anchorCtr="0"/>
          <a:lstStyle>
            <a:lvl1pPr>
              <a:lnSpc>
                <a:spcPts val="5400"/>
              </a:lnSpc>
              <a:defRPr lang="en-US" sz="6000" b="0" i="0" kern="1200" cap="all" spc="0" baseline="0" dirty="0" smtClean="0">
                <a:solidFill>
                  <a:srgbClr val="922F11"/>
                </a:solidFill>
                <a:latin typeface="+mj-lt"/>
                <a:ea typeface="+mj-ea"/>
                <a:cs typeface="Gilroy Medium" panose="00000600000000000000" pitchFamily="50"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F5C46249-F69C-ED78-2123-48CEFF24240A}"/>
              </a:ext>
            </a:extLst>
          </p:cNvPr>
          <p:cNvSpPr>
            <a:spLocks noGrp="1"/>
          </p:cNvSpPr>
          <p:nvPr>
            <p:ph type="body" sz="quarter" idx="12"/>
          </p:nvPr>
        </p:nvSpPr>
        <p:spPr>
          <a:xfrm>
            <a:off x="304800" y="4654369"/>
            <a:ext cx="4900247" cy="534987"/>
          </a:xfrm>
        </p:spPr>
        <p:txBody>
          <a:bodyPr/>
          <a:lstStyle>
            <a:lvl1pPr>
              <a:defRPr lang="en-US" sz="1800" b="1" i="0" kern="1200" dirty="0" smtClean="0">
                <a:solidFill>
                  <a:srgbClr val="922F11"/>
                </a:solidFill>
                <a:latin typeface="+mn-lt"/>
                <a:ea typeface="+mn-ea"/>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Box 12">
            <a:extLst>
              <a:ext uri="{FF2B5EF4-FFF2-40B4-BE49-F238E27FC236}">
                <a16:creationId xmlns:a16="http://schemas.microsoft.com/office/drawing/2014/main" id="{D768A4D4-68E3-9BFB-98E5-CEF77698A61F}"/>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accent5"/>
                </a:solidFill>
                <a:latin typeface="Gilroy Medium" panose="00000600000000000000" pitchFamily="50" charset="0"/>
              </a:rPr>
              <a:pPr algn="r"/>
              <a:t>‹#›</a:t>
            </a:fld>
            <a:endParaRPr lang="en-US" sz="1350">
              <a:solidFill>
                <a:schemeClr val="accent5"/>
              </a:solidFill>
              <a:latin typeface="Gilroy Medium" panose="00000600000000000000" pitchFamily="50" charset="0"/>
            </a:endParaRPr>
          </a:p>
        </p:txBody>
      </p:sp>
      <p:sp>
        <p:nvSpPr>
          <p:cNvPr id="3" name="Picture Placeholder 2">
            <a:extLst>
              <a:ext uri="{FF2B5EF4-FFF2-40B4-BE49-F238E27FC236}">
                <a16:creationId xmlns:a16="http://schemas.microsoft.com/office/drawing/2014/main" id="{BD069351-62B8-28BA-A060-42DE4C1E6331}"/>
              </a:ext>
            </a:extLst>
          </p:cNvPr>
          <p:cNvSpPr>
            <a:spLocks noGrp="1"/>
          </p:cNvSpPr>
          <p:nvPr>
            <p:ph type="pic" sz="quarter" idx="15"/>
          </p:nvPr>
        </p:nvSpPr>
        <p:spPr>
          <a:xfrm>
            <a:off x="6248056" y="0"/>
            <a:ext cx="5943944" cy="6858000"/>
          </a:xfrm>
        </p:spPr>
        <p:txBody>
          <a:bodyPr/>
          <a:lstStyle>
            <a:lvl1pPr>
              <a:defRPr>
                <a:latin typeface="Gilroy Medium" panose="00000600000000000000" pitchFamily="50" charset="0"/>
              </a:defRPr>
            </a:lvl1pPr>
          </a:lstStyle>
          <a:p>
            <a:r>
              <a:rPr lang="en-US"/>
              <a:t>Click icon to add picture</a:t>
            </a:r>
          </a:p>
        </p:txBody>
      </p:sp>
      <p:sp>
        <p:nvSpPr>
          <p:cNvPr id="2" name="TextBox 1">
            <a:extLst>
              <a:ext uri="{FF2B5EF4-FFF2-40B4-BE49-F238E27FC236}">
                <a16:creationId xmlns:a16="http://schemas.microsoft.com/office/drawing/2014/main" id="{BCE9405B-8BB8-B3A9-F0DC-AF79291CF3E0}"/>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922F11"/>
                </a:solidFill>
                <a:latin typeface="Gilroy Medium" panose="00000600000000000000" pitchFamily="50" charset="0"/>
              </a:rPr>
              <a:t>confidential and proprietary</a:t>
            </a:r>
          </a:p>
        </p:txBody>
      </p:sp>
      <p:pic>
        <p:nvPicPr>
          <p:cNvPr id="7" name="Picture 6">
            <a:extLst>
              <a:ext uri="{FF2B5EF4-FFF2-40B4-BE49-F238E27FC236}">
                <a16:creationId xmlns:a16="http://schemas.microsoft.com/office/drawing/2014/main" id="{AF35DDFA-4EA6-8118-09EA-894AD22101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332" y="362758"/>
            <a:ext cx="1612900" cy="1371292"/>
          </a:xfrm>
          <a:prstGeom prst="rect">
            <a:avLst/>
          </a:prstGeom>
        </p:spPr>
      </p:pic>
      <p:pic>
        <p:nvPicPr>
          <p:cNvPr id="4" name="Picture 3">
            <a:extLst>
              <a:ext uri="{FF2B5EF4-FFF2-40B4-BE49-F238E27FC236}">
                <a16:creationId xmlns:a16="http://schemas.microsoft.com/office/drawing/2014/main" id="{30717875-20D0-C6F7-D1D7-E08E085476A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34849053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ppendix">
    <p:bg>
      <p:bgPr>
        <a:solidFill>
          <a:srgbClr val="71A7E3"/>
        </a:solidFill>
        <a:effectLst/>
      </p:bgPr>
    </p:bg>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39FC0057-906A-11F8-C634-EBF929768239}"/>
              </a:ext>
            </a:extLst>
          </p:cNvPr>
          <p:cNvSpPr>
            <a:spLocks noGrp="1"/>
          </p:cNvSpPr>
          <p:nvPr>
            <p:ph type="body" sz="quarter" idx="10" hasCustomPrompt="1"/>
          </p:nvPr>
        </p:nvSpPr>
        <p:spPr>
          <a:xfrm>
            <a:off x="304800" y="2705100"/>
            <a:ext cx="11582400" cy="1447800"/>
          </a:xfrm>
        </p:spPr>
        <p:txBody>
          <a:bodyPr lIns="0" tIns="0" rIns="0" bIns="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7200" b="0" i="0" kern="1200" cap="all" baseline="0">
                <a:solidFill>
                  <a:srgbClr val="145798"/>
                </a:solidFill>
                <a:latin typeface="+mj-lt"/>
                <a:ea typeface="+mn-ea"/>
                <a:cs typeface="Gilroy Medium" panose="00000600000000000000" pitchFamily="50" charset="0"/>
              </a:defRPr>
            </a:lvl1pPr>
            <a:lvl2pPr>
              <a:defRPr sz="4800" b="1" i="0">
                <a:solidFill>
                  <a:srgbClr val="71A7E3"/>
                </a:solidFill>
                <a:latin typeface="Arial Narrow" panose="020B0604020202020204" pitchFamily="34" charset="0"/>
                <a:cs typeface="Arial Narrow" panose="020B0604020202020204" pitchFamily="34" charset="0"/>
              </a:defRPr>
            </a:lvl2pPr>
            <a:lvl3pPr>
              <a:defRPr sz="4800" b="1" i="0">
                <a:solidFill>
                  <a:srgbClr val="71A7E3"/>
                </a:solidFill>
                <a:latin typeface="Arial Narrow" panose="020B0604020202020204" pitchFamily="34" charset="0"/>
                <a:cs typeface="Arial Narrow" panose="020B0604020202020204" pitchFamily="34" charset="0"/>
              </a:defRPr>
            </a:lvl3pPr>
            <a:lvl4pPr>
              <a:defRPr sz="4800" b="1" i="0">
                <a:solidFill>
                  <a:srgbClr val="71A7E3"/>
                </a:solidFill>
                <a:latin typeface="Arial Narrow" panose="020B0604020202020204" pitchFamily="34" charset="0"/>
                <a:cs typeface="Arial Narrow" panose="020B0604020202020204" pitchFamily="34" charset="0"/>
              </a:defRPr>
            </a:lvl4pPr>
            <a:lvl5pPr>
              <a:defRPr sz="4800" b="1" i="0">
                <a:solidFill>
                  <a:srgbClr val="71A7E3"/>
                </a:solidFill>
                <a:latin typeface="Arial Narrow" panose="020B0604020202020204" pitchFamily="34" charset="0"/>
                <a:cs typeface="Arial Narrow" panose="020B0604020202020204" pitchFamily="34" charset="0"/>
              </a:defRPr>
            </a:lvl5pPr>
          </a:lstStyle>
          <a:p>
            <a:pPr lvl="0"/>
            <a:r>
              <a:rPr lang="en-US"/>
              <a:t>appendix</a:t>
            </a:r>
          </a:p>
        </p:txBody>
      </p:sp>
      <p:sp>
        <p:nvSpPr>
          <p:cNvPr id="3" name="TextBox 2">
            <a:extLst>
              <a:ext uri="{FF2B5EF4-FFF2-40B4-BE49-F238E27FC236}">
                <a16:creationId xmlns:a16="http://schemas.microsoft.com/office/drawing/2014/main" id="{93E5B485-B026-D92D-30BE-6DEF522CC65E}"/>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145798"/>
                </a:solidFill>
                <a:latin typeface="Gilroy Medium" panose="00000600000000000000" pitchFamily="50" charset="0"/>
              </a:rPr>
              <a:pPr algn="r"/>
              <a:t>‹#›</a:t>
            </a:fld>
            <a:endParaRPr lang="en-US" sz="1350">
              <a:solidFill>
                <a:srgbClr val="145798"/>
              </a:solidFill>
              <a:latin typeface="Gilroy Medium" panose="00000600000000000000" pitchFamily="50" charset="0"/>
            </a:endParaRPr>
          </a:p>
        </p:txBody>
      </p:sp>
      <p:grpSp>
        <p:nvGrpSpPr>
          <p:cNvPr id="21" name="Group 20">
            <a:extLst>
              <a:ext uri="{FF2B5EF4-FFF2-40B4-BE49-F238E27FC236}">
                <a16:creationId xmlns:a16="http://schemas.microsoft.com/office/drawing/2014/main" id="{9DBB053F-9233-0012-200B-D3102BDF2541}"/>
              </a:ext>
            </a:extLst>
          </p:cNvPr>
          <p:cNvGrpSpPr/>
          <p:nvPr userDrawn="1"/>
        </p:nvGrpSpPr>
        <p:grpSpPr>
          <a:xfrm>
            <a:off x="0" y="-1204486"/>
            <a:ext cx="12192000" cy="942190"/>
            <a:chOff x="22178" y="-2107474"/>
            <a:chExt cx="12173146" cy="1410050"/>
          </a:xfrm>
        </p:grpSpPr>
        <p:sp>
          <p:nvSpPr>
            <p:cNvPr id="22" name="Rectangle 21">
              <a:extLst>
                <a:ext uri="{FF2B5EF4-FFF2-40B4-BE49-F238E27FC236}">
                  <a16:creationId xmlns:a16="http://schemas.microsoft.com/office/drawing/2014/main" id="{64CC8653-5B02-4FD9-E8E8-0F22F23B1E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3" name="Rectangle 22">
              <a:extLst>
                <a:ext uri="{FF2B5EF4-FFF2-40B4-BE49-F238E27FC236}">
                  <a16:creationId xmlns:a16="http://schemas.microsoft.com/office/drawing/2014/main" id="{329480C6-6D30-FBA1-9081-DA4BF5DC7AAC}"/>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4" name="Rectangle 23">
              <a:extLst>
                <a:ext uri="{FF2B5EF4-FFF2-40B4-BE49-F238E27FC236}">
                  <a16:creationId xmlns:a16="http://schemas.microsoft.com/office/drawing/2014/main" id="{1A20C609-5373-F20B-A8EE-441413CFBDAA}"/>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5" name="Rectangle 24">
              <a:extLst>
                <a:ext uri="{FF2B5EF4-FFF2-40B4-BE49-F238E27FC236}">
                  <a16:creationId xmlns:a16="http://schemas.microsoft.com/office/drawing/2014/main" id="{925060EA-B439-A78D-55E0-6A4C57831B5C}"/>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6" name="Rectangle 25">
              <a:extLst>
                <a:ext uri="{FF2B5EF4-FFF2-40B4-BE49-F238E27FC236}">
                  <a16:creationId xmlns:a16="http://schemas.microsoft.com/office/drawing/2014/main" id="{894470AC-BA0E-759D-109F-9DE6E15B6B84}"/>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7" name="Rectangle 26">
              <a:extLst>
                <a:ext uri="{FF2B5EF4-FFF2-40B4-BE49-F238E27FC236}">
                  <a16:creationId xmlns:a16="http://schemas.microsoft.com/office/drawing/2014/main" id="{E89F690E-26D9-185D-F357-9C4B42DC646D}"/>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8" name="Rectangle 27">
              <a:extLst>
                <a:ext uri="{FF2B5EF4-FFF2-40B4-BE49-F238E27FC236}">
                  <a16:creationId xmlns:a16="http://schemas.microsoft.com/office/drawing/2014/main" id="{277F6DAC-9478-19D1-AB9E-F2E243C63D60}"/>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9" name="Rectangle 28">
              <a:extLst>
                <a:ext uri="{FF2B5EF4-FFF2-40B4-BE49-F238E27FC236}">
                  <a16:creationId xmlns:a16="http://schemas.microsoft.com/office/drawing/2014/main" id="{BFB19D31-0360-37F2-9F8B-A4D9D4CE0537}"/>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0" name="Rectangle 29">
              <a:extLst>
                <a:ext uri="{FF2B5EF4-FFF2-40B4-BE49-F238E27FC236}">
                  <a16:creationId xmlns:a16="http://schemas.microsoft.com/office/drawing/2014/main" id="{0E96FA4B-30F3-526A-6B31-E24167EDEBEA}"/>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1" name="Rectangle 30">
              <a:extLst>
                <a:ext uri="{FF2B5EF4-FFF2-40B4-BE49-F238E27FC236}">
                  <a16:creationId xmlns:a16="http://schemas.microsoft.com/office/drawing/2014/main" id="{1BE1B777-9E81-E05D-519C-2CF9C63E1C3D}"/>
                </a:ext>
              </a:extLst>
            </p:cNvPr>
            <p:cNvSpPr/>
            <p:nvPr userDrawn="1"/>
          </p:nvSpPr>
          <p:spPr>
            <a:xfrm>
              <a:off x="9762295" y="-1637456"/>
              <a:ext cx="2433029" cy="470016"/>
            </a:xfrm>
            <a:prstGeom prst="rect">
              <a:avLst/>
            </a:prstGeom>
            <a:solidFill>
              <a:srgbClr val="0F44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2" name="Rectangle 31">
              <a:extLst>
                <a:ext uri="{FF2B5EF4-FFF2-40B4-BE49-F238E27FC236}">
                  <a16:creationId xmlns:a16="http://schemas.microsoft.com/office/drawing/2014/main" id="{456CF20A-7685-E355-E93D-9352D508BA2F}"/>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3" name="Rectangle 32">
              <a:extLst>
                <a:ext uri="{FF2B5EF4-FFF2-40B4-BE49-F238E27FC236}">
                  <a16:creationId xmlns:a16="http://schemas.microsoft.com/office/drawing/2014/main" id="{46A94713-4B76-0052-CE32-841566EFC0D3}"/>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4" name="Rectangle 33">
              <a:extLst>
                <a:ext uri="{FF2B5EF4-FFF2-40B4-BE49-F238E27FC236}">
                  <a16:creationId xmlns:a16="http://schemas.microsoft.com/office/drawing/2014/main" id="{407C5041-E847-E1C0-7BC7-CEF17AEBB43F}"/>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5" name="Rectangle 34">
              <a:extLst>
                <a:ext uri="{FF2B5EF4-FFF2-40B4-BE49-F238E27FC236}">
                  <a16:creationId xmlns:a16="http://schemas.microsoft.com/office/drawing/2014/main" id="{9362B58B-9291-56D6-4E82-72E8FF64E8F0}"/>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36" name="Rectangle 35">
              <a:extLst>
                <a:ext uri="{FF2B5EF4-FFF2-40B4-BE49-F238E27FC236}">
                  <a16:creationId xmlns:a16="http://schemas.microsoft.com/office/drawing/2014/main" id="{177B1870-CB26-E51A-2CB0-6512DB3CB945}"/>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
        <p:nvSpPr>
          <p:cNvPr id="5" name="TextBox 4">
            <a:extLst>
              <a:ext uri="{FF2B5EF4-FFF2-40B4-BE49-F238E27FC236}">
                <a16:creationId xmlns:a16="http://schemas.microsoft.com/office/drawing/2014/main" id="{9A7E3123-CD35-7588-CE5A-653052A4F17D}"/>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rgbClr val="145798"/>
                </a:solidFill>
                <a:latin typeface="Gilroy Medium" panose="00000600000000000000" pitchFamily="50" charset="0"/>
              </a:rPr>
              <a:t>confidential and proprietary</a:t>
            </a:r>
          </a:p>
        </p:txBody>
      </p:sp>
      <p:pic>
        <p:nvPicPr>
          <p:cNvPr id="4" name="Picture 3">
            <a:extLst>
              <a:ext uri="{FF2B5EF4-FFF2-40B4-BE49-F238E27FC236}">
                <a16:creationId xmlns:a16="http://schemas.microsoft.com/office/drawing/2014/main" id="{88FE4383-3308-AECA-BC92-908820AE4B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98132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emplate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094C4CF-E0FF-4631-9D1F-8D387744062C}"/>
              </a:ext>
            </a:extLst>
          </p:cNvPr>
          <p:cNvSpPr>
            <a:spLocks noGrp="1"/>
          </p:cNvSpPr>
          <p:nvPr>
            <p:ph type="ftr" sz="quarter" idx="10"/>
          </p:nvPr>
        </p:nvSpPr>
        <p:spPr/>
        <p:txBody>
          <a:bodyPr/>
          <a:lstStyle>
            <a:lvl1pPr>
              <a:defRPr>
                <a:latin typeface="Gilroy Medium" panose="00000600000000000000" pitchFamily="50" charset="0"/>
              </a:defRPr>
            </a:lvl1pPr>
          </a:lstStyle>
          <a:p>
            <a:endParaRPr lang="en-US"/>
          </a:p>
        </p:txBody>
      </p:sp>
      <p:sp>
        <p:nvSpPr>
          <p:cNvPr id="3" name="Title 1">
            <a:extLst>
              <a:ext uri="{FF2B5EF4-FFF2-40B4-BE49-F238E27FC236}">
                <a16:creationId xmlns:a16="http://schemas.microsoft.com/office/drawing/2014/main" id="{3B618C69-E9D3-EE81-0650-82D7F3C9E285}"/>
              </a:ext>
            </a:extLst>
          </p:cNvPr>
          <p:cNvSpPr>
            <a:spLocks noGrp="1"/>
          </p:cNvSpPr>
          <p:nvPr>
            <p:ph type="title"/>
          </p:nvPr>
        </p:nvSpPr>
        <p:spPr>
          <a:xfrm>
            <a:off x="304799" y="248594"/>
            <a:ext cx="11582401" cy="970606"/>
          </a:xfrm>
        </p:spPr>
        <p:txBody>
          <a:bodyPr anchor="t" anchorCtr="0"/>
          <a:lstStyle/>
          <a:p>
            <a:r>
              <a:rPr lang="en-US"/>
              <a:t>Click to edit Master title style</a:t>
            </a:r>
          </a:p>
        </p:txBody>
      </p:sp>
      <p:sp>
        <p:nvSpPr>
          <p:cNvPr id="2" name="TextBox 1">
            <a:extLst>
              <a:ext uri="{FF2B5EF4-FFF2-40B4-BE49-F238E27FC236}">
                <a16:creationId xmlns:a16="http://schemas.microsoft.com/office/drawing/2014/main" id="{3CB49EEA-D01D-3940-FE7A-2DCFA1445B13}"/>
              </a:ext>
            </a:extLst>
          </p:cNvPr>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Tree>
    <p:extLst>
      <p:ext uri="{BB962C8B-B14F-4D97-AF65-F5344CB8AC3E}">
        <p14:creationId xmlns:p14="http://schemas.microsoft.com/office/powerpoint/2010/main" val="14979377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image" Target="../media/image23.emf"/><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oleObject" Target="../embeddings/oleObject1.bin"/><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tags" Target="../tags/tag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chemeClr val="tx2"/>
                </a:solidFill>
                <a:latin typeface="+mn-lt"/>
              </a:rPr>
              <a:pPr algn="r"/>
              <a:t>‹#›</a:t>
            </a:fld>
            <a:endParaRPr lang="en-US" sz="1350">
              <a:solidFill>
                <a:schemeClr val="tx2"/>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a:extLst>
              <a:ext uri="{FF2B5EF4-FFF2-40B4-BE49-F238E27FC236}">
                <a16:creationId xmlns:a16="http://schemas.microsoft.com/office/drawing/2014/main" id="{34A73341-108A-4DC8-92A2-2CA590BB4022}"/>
              </a:ext>
            </a:extLst>
          </p:cNvPr>
          <p:cNvSpPr txBox="1"/>
          <p:nvPr userDrawn="1"/>
        </p:nvSpPr>
        <p:spPr>
          <a:xfrm>
            <a:off x="304796" y="6286500"/>
            <a:ext cx="2336803" cy="571500"/>
          </a:xfrm>
          <a:prstGeom prst="rect">
            <a:avLst/>
          </a:prstGeom>
          <a:noFill/>
        </p:spPr>
        <p:txBody>
          <a:bodyPr wrap="square" lIns="0" tIns="0" rIns="0" bIns="0" rtlCol="0" anchor="ctr" anchorCtr="0">
            <a:noAutofit/>
          </a:bodyPr>
          <a:lstStyle>
            <a:defPPr>
              <a:defRPr lang="en-US"/>
            </a:defPPr>
            <a:lvl1pPr>
              <a:defRPr sz="900">
                <a:solidFill>
                  <a:schemeClr val="tx1">
                    <a:lumMod val="65000"/>
                    <a:lumOff val="35000"/>
                  </a:schemeClr>
                </a:solidFill>
              </a:defRPr>
            </a:lvl1pPr>
          </a:lstStyle>
          <a:p>
            <a:pPr lvl="0"/>
            <a:r>
              <a:rPr lang="en-US">
                <a:solidFill>
                  <a:schemeClr val="tx2"/>
                </a:solidFill>
                <a:latin typeface="+mn-lt"/>
              </a:rPr>
              <a:t>CONFIDENTIAL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grpSp>
        <p:nvGrpSpPr>
          <p:cNvPr id="22" name="Group 21">
            <a:extLst>
              <a:ext uri="{FF2B5EF4-FFF2-40B4-BE49-F238E27FC236}">
                <a16:creationId xmlns:a16="http://schemas.microsoft.com/office/drawing/2014/main" id="{C47FD04F-64FC-CE14-7E6C-AC14EBA406E7}"/>
              </a:ext>
            </a:extLst>
          </p:cNvPr>
          <p:cNvGrpSpPr/>
          <p:nvPr userDrawn="1"/>
        </p:nvGrpSpPr>
        <p:grpSpPr>
          <a:xfrm>
            <a:off x="0" y="-1204486"/>
            <a:ext cx="12192000" cy="942190"/>
            <a:chOff x="22178" y="-2107474"/>
            <a:chExt cx="12173146" cy="1410050"/>
          </a:xfrm>
        </p:grpSpPr>
        <p:sp>
          <p:nvSpPr>
            <p:cNvPr id="5" name="Rectangle 4">
              <a:extLst>
                <a:ext uri="{FF2B5EF4-FFF2-40B4-BE49-F238E27FC236}">
                  <a16:creationId xmlns:a16="http://schemas.microsoft.com/office/drawing/2014/main" id="{D3BED3BD-7FCF-DDCD-7ABE-D40D23D18840}"/>
                </a:ext>
              </a:extLst>
            </p:cNvPr>
            <p:cNvSpPr/>
            <p:nvPr userDrawn="1"/>
          </p:nvSpPr>
          <p:spPr>
            <a:xfrm>
              <a:off x="22178" y="-2107474"/>
              <a:ext cx="2433029" cy="470017"/>
            </a:xfrm>
            <a:prstGeom prst="rect">
              <a:avLst/>
            </a:prstGeom>
            <a:solidFill>
              <a:srgbClr val="A6C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6" name="Rectangle 5">
              <a:extLst>
                <a:ext uri="{FF2B5EF4-FFF2-40B4-BE49-F238E27FC236}">
                  <a16:creationId xmlns:a16="http://schemas.microsoft.com/office/drawing/2014/main" id="{06A59D2D-963F-FC5F-76F8-2685A84DE18E}"/>
                </a:ext>
              </a:extLst>
            </p:cNvPr>
            <p:cNvSpPr/>
            <p:nvPr userDrawn="1"/>
          </p:nvSpPr>
          <p:spPr>
            <a:xfrm>
              <a:off x="2461791" y="-2107474"/>
              <a:ext cx="2433029" cy="470017"/>
            </a:xfrm>
            <a:prstGeom prst="rect">
              <a:avLst/>
            </a:prstGeom>
            <a:solidFill>
              <a:srgbClr val="71A8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7" name="Rectangle 6">
              <a:extLst>
                <a:ext uri="{FF2B5EF4-FFF2-40B4-BE49-F238E27FC236}">
                  <a16:creationId xmlns:a16="http://schemas.microsoft.com/office/drawing/2014/main" id="{84E42FEF-4DE3-0DBB-DA93-5532D44E467D}"/>
                </a:ext>
              </a:extLst>
            </p:cNvPr>
            <p:cNvSpPr/>
            <p:nvPr userDrawn="1"/>
          </p:nvSpPr>
          <p:spPr>
            <a:xfrm>
              <a:off x="4890575" y="-2107474"/>
              <a:ext cx="2433029" cy="470017"/>
            </a:xfrm>
            <a:prstGeom prst="rect">
              <a:avLst/>
            </a:prstGeom>
            <a:solidFill>
              <a:srgbClr val="3680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8" name="Rectangle 7">
              <a:extLst>
                <a:ext uri="{FF2B5EF4-FFF2-40B4-BE49-F238E27FC236}">
                  <a16:creationId xmlns:a16="http://schemas.microsoft.com/office/drawing/2014/main" id="{D513F617-5F5B-ACD6-9D53-086EA767038E}"/>
                </a:ext>
              </a:extLst>
            </p:cNvPr>
            <p:cNvSpPr/>
            <p:nvPr userDrawn="1"/>
          </p:nvSpPr>
          <p:spPr>
            <a:xfrm>
              <a:off x="7329267" y="-2107474"/>
              <a:ext cx="2433029" cy="470017"/>
            </a:xfrm>
            <a:prstGeom prst="rect">
              <a:avLst/>
            </a:prstGeom>
            <a:solidFill>
              <a:srgbClr val="1457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9" name="Rectangle 8">
              <a:extLst>
                <a:ext uri="{FF2B5EF4-FFF2-40B4-BE49-F238E27FC236}">
                  <a16:creationId xmlns:a16="http://schemas.microsoft.com/office/drawing/2014/main" id="{C9425CA8-7AB3-EA99-FD7E-62D4B1311CFB}"/>
                </a:ext>
              </a:extLst>
            </p:cNvPr>
            <p:cNvSpPr/>
            <p:nvPr userDrawn="1"/>
          </p:nvSpPr>
          <p:spPr>
            <a:xfrm>
              <a:off x="9762295" y="-2107474"/>
              <a:ext cx="2433029" cy="470017"/>
            </a:xfrm>
            <a:prstGeom prst="rect">
              <a:avLst/>
            </a:prstGeom>
            <a:solidFill>
              <a:srgbClr val="023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0" name="Rectangle 9">
              <a:extLst>
                <a:ext uri="{FF2B5EF4-FFF2-40B4-BE49-F238E27FC236}">
                  <a16:creationId xmlns:a16="http://schemas.microsoft.com/office/drawing/2014/main" id="{3B9C748B-6306-7E6F-B15A-87C022F79C3B}"/>
                </a:ext>
              </a:extLst>
            </p:cNvPr>
            <p:cNvSpPr/>
            <p:nvPr userDrawn="1"/>
          </p:nvSpPr>
          <p:spPr>
            <a:xfrm>
              <a:off x="22178" y="-1637456"/>
              <a:ext cx="2433029" cy="470016"/>
            </a:xfrm>
            <a:prstGeom prst="rect">
              <a:avLst/>
            </a:prstGeom>
            <a:solidFill>
              <a:srgbClr val="BFDE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1" name="Rectangle 10">
              <a:extLst>
                <a:ext uri="{FF2B5EF4-FFF2-40B4-BE49-F238E27FC236}">
                  <a16:creationId xmlns:a16="http://schemas.microsoft.com/office/drawing/2014/main" id="{F5ACB2F7-8C1F-6661-CECE-A51272A62D67}"/>
                </a:ext>
              </a:extLst>
            </p:cNvPr>
            <p:cNvSpPr/>
            <p:nvPr userDrawn="1"/>
          </p:nvSpPr>
          <p:spPr>
            <a:xfrm>
              <a:off x="2461791" y="-1637456"/>
              <a:ext cx="2433029" cy="470016"/>
            </a:xfrm>
            <a:prstGeom prst="rect">
              <a:avLst/>
            </a:prstGeom>
            <a:solidFill>
              <a:srgbClr val="8DBD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3" name="Rectangle 12">
              <a:extLst>
                <a:ext uri="{FF2B5EF4-FFF2-40B4-BE49-F238E27FC236}">
                  <a16:creationId xmlns:a16="http://schemas.microsoft.com/office/drawing/2014/main" id="{30832C14-1818-744E-59F5-7E196A22A1E4}"/>
                </a:ext>
              </a:extLst>
            </p:cNvPr>
            <p:cNvSpPr/>
            <p:nvPr userDrawn="1"/>
          </p:nvSpPr>
          <p:spPr>
            <a:xfrm>
              <a:off x="4890575" y="-1637456"/>
              <a:ext cx="2433029" cy="470016"/>
            </a:xfrm>
            <a:prstGeom prst="rect">
              <a:avLst/>
            </a:prstGeom>
            <a:solidFill>
              <a:srgbClr val="5D910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5" name="Rectangle 14">
              <a:extLst>
                <a:ext uri="{FF2B5EF4-FFF2-40B4-BE49-F238E27FC236}">
                  <a16:creationId xmlns:a16="http://schemas.microsoft.com/office/drawing/2014/main" id="{F47986FF-9B19-6DB4-4EFF-7DE6E971E1F0}"/>
                </a:ext>
              </a:extLst>
            </p:cNvPr>
            <p:cNvSpPr/>
            <p:nvPr userDrawn="1"/>
          </p:nvSpPr>
          <p:spPr>
            <a:xfrm>
              <a:off x="7329267" y="-1637456"/>
              <a:ext cx="2433029" cy="470016"/>
            </a:xfrm>
            <a:prstGeom prst="rect">
              <a:avLst/>
            </a:prstGeom>
            <a:solidFill>
              <a:srgbClr val="2B66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6" name="Rectangle 15">
              <a:extLst>
                <a:ext uri="{FF2B5EF4-FFF2-40B4-BE49-F238E27FC236}">
                  <a16:creationId xmlns:a16="http://schemas.microsoft.com/office/drawing/2014/main" id="{172DE6B9-5479-9F85-19C4-80BEEF56256D}"/>
                </a:ext>
              </a:extLst>
            </p:cNvPr>
            <p:cNvSpPr/>
            <p:nvPr userDrawn="1"/>
          </p:nvSpPr>
          <p:spPr>
            <a:xfrm>
              <a:off x="9762295" y="-1637456"/>
              <a:ext cx="2433029" cy="470016"/>
            </a:xfrm>
            <a:prstGeom prst="rect">
              <a:avLst/>
            </a:prstGeom>
            <a:solidFill>
              <a:srgbClr val="0F44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7" name="Rectangle 16">
              <a:extLst>
                <a:ext uri="{FF2B5EF4-FFF2-40B4-BE49-F238E27FC236}">
                  <a16:creationId xmlns:a16="http://schemas.microsoft.com/office/drawing/2014/main" id="{5AF9160E-19C5-F0F9-C653-3E1B8C79F1B8}"/>
                </a:ext>
              </a:extLst>
            </p:cNvPr>
            <p:cNvSpPr/>
            <p:nvPr userDrawn="1"/>
          </p:nvSpPr>
          <p:spPr>
            <a:xfrm>
              <a:off x="28763" y="-1167440"/>
              <a:ext cx="2433029" cy="470016"/>
            </a:xfrm>
            <a:prstGeom prst="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8" name="Rectangle 17">
              <a:extLst>
                <a:ext uri="{FF2B5EF4-FFF2-40B4-BE49-F238E27FC236}">
                  <a16:creationId xmlns:a16="http://schemas.microsoft.com/office/drawing/2014/main" id="{F618EDCB-350A-2B73-D4BF-0A47360A524F}"/>
                </a:ext>
              </a:extLst>
            </p:cNvPr>
            <p:cNvSpPr/>
            <p:nvPr userDrawn="1"/>
          </p:nvSpPr>
          <p:spPr>
            <a:xfrm>
              <a:off x="2461791" y="-1167440"/>
              <a:ext cx="2433029" cy="470016"/>
            </a:xfrm>
            <a:prstGeom prst="rect">
              <a:avLst/>
            </a:prstGeom>
            <a:solidFill>
              <a:srgbClr val="FBC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19" name="Rectangle 18">
              <a:extLst>
                <a:ext uri="{FF2B5EF4-FFF2-40B4-BE49-F238E27FC236}">
                  <a16:creationId xmlns:a16="http://schemas.microsoft.com/office/drawing/2014/main" id="{7F16AC3D-AE68-5D97-B0D7-72F51120ECBE}"/>
                </a:ext>
              </a:extLst>
            </p:cNvPr>
            <p:cNvSpPr/>
            <p:nvPr userDrawn="1"/>
          </p:nvSpPr>
          <p:spPr>
            <a:xfrm>
              <a:off x="4890575" y="-1167440"/>
              <a:ext cx="2433029" cy="470016"/>
            </a:xfrm>
            <a:prstGeom prst="rect">
              <a:avLst/>
            </a:prstGeom>
            <a:solidFill>
              <a:srgbClr val="EC9F0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0" name="Rectangle 19">
              <a:extLst>
                <a:ext uri="{FF2B5EF4-FFF2-40B4-BE49-F238E27FC236}">
                  <a16:creationId xmlns:a16="http://schemas.microsoft.com/office/drawing/2014/main" id="{F0989396-46DC-4E35-49EE-CF1F6C7A7E09}"/>
                </a:ext>
              </a:extLst>
            </p:cNvPr>
            <p:cNvSpPr/>
            <p:nvPr userDrawn="1"/>
          </p:nvSpPr>
          <p:spPr>
            <a:xfrm>
              <a:off x="7329267" y="-1167440"/>
              <a:ext cx="2433029" cy="470016"/>
            </a:xfrm>
            <a:prstGeom prst="rect">
              <a:avLst/>
            </a:prstGeom>
            <a:solidFill>
              <a:srgbClr val="C673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sp>
          <p:nvSpPr>
            <p:cNvPr id="21" name="Rectangle 20">
              <a:extLst>
                <a:ext uri="{FF2B5EF4-FFF2-40B4-BE49-F238E27FC236}">
                  <a16:creationId xmlns:a16="http://schemas.microsoft.com/office/drawing/2014/main" id="{DF93C799-4C4D-A437-E150-353C52FA92FE}"/>
                </a:ext>
              </a:extLst>
            </p:cNvPr>
            <p:cNvSpPr/>
            <p:nvPr userDrawn="1"/>
          </p:nvSpPr>
          <p:spPr>
            <a:xfrm>
              <a:off x="9762295" y="-1167440"/>
              <a:ext cx="2433029" cy="470016"/>
            </a:xfrm>
            <a:prstGeom prst="rect">
              <a:avLst/>
            </a:prstGeom>
            <a:solidFill>
              <a:srgbClr val="954F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Gilroy Medium" panose="00000600000000000000" pitchFamily="50" charset="0"/>
              </a:endParaRPr>
            </a:p>
          </p:txBody>
        </p:sp>
      </p:grpSp>
    </p:spTree>
    <p:extLst>
      <p:ext uri="{BB962C8B-B14F-4D97-AF65-F5344CB8AC3E}">
        <p14:creationId xmlns:p14="http://schemas.microsoft.com/office/powerpoint/2010/main" val="2176924892"/>
      </p:ext>
    </p:extLst>
  </p:cSld>
  <p:clrMap bg1="lt1" tx1="dk1" bg2="lt2" tx2="dk2" accent1="accent1" accent2="accent2" accent3="accent3" accent4="accent4" accent5="accent5" accent6="accent6" hlink="hlink" folHlink="folHlink"/>
  <p:sldLayoutIdLst>
    <p:sldLayoutId id="2147483812" r:id="rId1"/>
    <p:sldLayoutId id="2147483829" r:id="rId2"/>
    <p:sldLayoutId id="2147483824" r:id="rId3"/>
    <p:sldLayoutId id="2147483910" r:id="rId4"/>
    <p:sldLayoutId id="2147483856" r:id="rId5"/>
    <p:sldLayoutId id="2147483865" r:id="rId6"/>
    <p:sldLayoutId id="2147483825" r:id="rId7"/>
    <p:sldLayoutId id="2147483831" r:id="rId8"/>
    <p:sldLayoutId id="2147483845" r:id="rId9"/>
    <p:sldLayoutId id="2147483848" r:id="rId10"/>
    <p:sldLayoutId id="2147483857" r:id="rId11"/>
    <p:sldLayoutId id="2147483866" r:id="rId12"/>
    <p:sldLayoutId id="2147483828" r:id="rId13"/>
    <p:sldLayoutId id="2147483923" r:id="rId14"/>
    <p:sldLayoutId id="2147483922" r:id="rId15"/>
    <p:sldLayoutId id="2147483921" r:id="rId16"/>
    <p:sldLayoutId id="2147483919" r:id="rId17"/>
    <p:sldLayoutId id="2147483920" r:id="rId18"/>
    <p:sldLayoutId id="2147483918" r:id="rId19"/>
    <p:sldLayoutId id="2147483915" r:id="rId20"/>
    <p:sldLayoutId id="2147483916" r:id="rId21"/>
    <p:sldLayoutId id="2147483917" r:id="rId22"/>
    <p:sldLayoutId id="2147483913" r:id="rId23"/>
    <p:sldLayoutId id="2147483855" r:id="rId24"/>
    <p:sldLayoutId id="2147483852" r:id="rId25"/>
    <p:sldLayoutId id="2147483864" r:id="rId26"/>
    <p:sldLayoutId id="2147483875" r:id="rId27"/>
    <p:sldLayoutId id="2147483853" r:id="rId28"/>
    <p:sldLayoutId id="2147483876" r:id="rId29"/>
    <p:sldLayoutId id="2147483863" r:id="rId30"/>
    <p:sldLayoutId id="2147483874" r:id="rId31"/>
    <p:sldLayoutId id="2147483851" r:id="rId32"/>
    <p:sldLayoutId id="2147483885" r:id="rId33"/>
    <p:sldLayoutId id="2147483903" r:id="rId34"/>
    <p:sldLayoutId id="2147483847" r:id="rId35"/>
    <p:sldLayoutId id="2147483861" r:id="rId36"/>
    <p:sldLayoutId id="2147483870" r:id="rId37"/>
    <p:sldLayoutId id="2147483854" r:id="rId38"/>
    <p:sldLayoutId id="2147483826" r:id="rId39"/>
    <p:sldLayoutId id="2147483836" r:id="rId40"/>
    <p:sldLayoutId id="2147483837" r:id="rId41"/>
    <p:sldLayoutId id="2147483835" r:id="rId42"/>
    <p:sldLayoutId id="2147483842" r:id="rId43"/>
    <p:sldLayoutId id="2147483849" r:id="rId44"/>
    <p:sldLayoutId id="2147483888" r:id="rId45"/>
    <p:sldLayoutId id="2147483843" r:id="rId46"/>
    <p:sldLayoutId id="2147483905" r:id="rId47"/>
    <p:sldLayoutId id="2147483887" r:id="rId48"/>
    <p:sldLayoutId id="2147483904" r:id="rId49"/>
    <p:sldLayoutId id="2147483889" r:id="rId50"/>
    <p:sldLayoutId id="2147483890" r:id="rId51"/>
    <p:sldLayoutId id="2147483868" r:id="rId52"/>
    <p:sldLayoutId id="2147483886" r:id="rId53"/>
    <p:sldLayoutId id="2147483892" r:id="rId54"/>
    <p:sldLayoutId id="2147483893" r:id="rId55"/>
    <p:sldLayoutId id="2147483894" r:id="rId56"/>
    <p:sldLayoutId id="2147483846" r:id="rId57"/>
    <p:sldLayoutId id="2147483895" r:id="rId58"/>
    <p:sldLayoutId id="2147483896" r:id="rId59"/>
    <p:sldLayoutId id="2147483900" r:id="rId60"/>
    <p:sldLayoutId id="2147483838" r:id="rId61"/>
    <p:sldLayoutId id="2147483840" r:id="rId62"/>
    <p:sldLayoutId id="2147483872" r:id="rId63"/>
    <p:sldLayoutId id="2147483873" r:id="rId64"/>
    <p:sldLayoutId id="2147483906" r:id="rId65"/>
    <p:sldLayoutId id="2147483907" r:id="rId66"/>
    <p:sldLayoutId id="2147483908" r:id="rId67"/>
    <p:sldLayoutId id="2147483841" r:id="rId68"/>
    <p:sldLayoutId id="2147483858" r:id="rId69"/>
    <p:sldLayoutId id="2147483867" r:id="rId70"/>
    <p:sldLayoutId id="2147483834" r:id="rId71"/>
    <p:sldLayoutId id="2147483833" r:id="rId72"/>
    <p:sldLayoutId id="2147483924" r:id="rId73"/>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userDrawn="1">
          <p15:clr>
            <a:srgbClr val="F26B43"/>
          </p15:clr>
        </p15:guide>
        <p15:guide id="4" pos="7488" userDrawn="1">
          <p15:clr>
            <a:srgbClr val="F26B43"/>
          </p15:clr>
        </p15:guide>
        <p15:guide id="5" orient="horz" pos="76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7F5F3"/>
        </a:solidFill>
        <a:effectLst/>
      </p:bgPr>
    </p:bg>
    <p:spTree>
      <p:nvGrpSpPr>
        <p:cNvPr id="1" name=""/>
        <p:cNvGrpSpPr/>
        <p:nvPr/>
      </p:nvGrpSpPr>
      <p:grpSpPr>
        <a:xfrm>
          <a:off x="0" y="0"/>
          <a:ext cx="0" cy="0"/>
          <a:chOff x="0" y="0"/>
          <a:chExt cx="0" cy="0"/>
        </a:xfrm>
      </p:grpSpPr>
      <p:graphicFrame>
        <p:nvGraphicFramePr>
          <p:cNvPr id="24" name="think-cell data - do not delete" hidden="1">
            <a:extLst>
              <a:ext uri="{FF2B5EF4-FFF2-40B4-BE49-F238E27FC236}">
                <a16:creationId xmlns:a16="http://schemas.microsoft.com/office/drawing/2014/main" id="{3C6CA2EA-CEAF-84F7-5EDC-790C0A0431CC}"/>
              </a:ext>
            </a:extLst>
          </p:cNvPr>
          <p:cNvGraphicFramePr>
            <a:graphicFrameLocks noChangeAspect="1"/>
          </p:cNvGraphicFramePr>
          <p:nvPr userDrawn="1">
            <p:custDataLst>
              <p:tags r:id="rId23"/>
            </p:custDataLst>
            <p:extLst>
              <p:ext uri="{D42A27DB-BD31-4B8C-83A1-F6EECF244321}">
                <p14:modId xmlns:p14="http://schemas.microsoft.com/office/powerpoint/2010/main" val="41240441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81" imgH="381" progId="TCLayout.ActiveDocument.1">
                  <p:embed/>
                </p:oleObj>
              </mc:Choice>
              <mc:Fallback>
                <p:oleObj name="think-cell Slide" r:id="rId24" imgW="381" imgH="381" progId="TCLayout.ActiveDocument.1">
                  <p:embed/>
                  <p:pic>
                    <p:nvPicPr>
                      <p:cNvPr id="24" name="think-cell data - do not delete" hidden="1">
                        <a:extLst>
                          <a:ext uri="{FF2B5EF4-FFF2-40B4-BE49-F238E27FC236}">
                            <a16:creationId xmlns:a16="http://schemas.microsoft.com/office/drawing/2014/main" id="{3C6CA2EA-CEAF-84F7-5EDC-790C0A0431CC}"/>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304798" y="246888"/>
            <a:ext cx="11585448" cy="969264"/>
          </a:xfrm>
          <a:prstGeom prst="rect">
            <a:avLst/>
          </a:prstGeom>
        </p:spPr>
        <p:txBody>
          <a:bodyPr vert="horz" lIns="0" tIns="0" rIns="0" bIns="0" rtlCol="0" anchor="t" anchorCtr="0">
            <a:noAutofit/>
          </a:bodyPr>
          <a:lstStyle/>
          <a:p>
            <a:r>
              <a:rPr lang="en-US"/>
              <a:t>Click to edit Master title style</a:t>
            </a:r>
          </a:p>
        </p:txBody>
      </p:sp>
      <p:sp>
        <p:nvSpPr>
          <p:cNvPr id="14" name="TextBox 13"/>
          <p:cNvSpPr txBox="1"/>
          <p:nvPr userDrawn="1"/>
        </p:nvSpPr>
        <p:spPr>
          <a:xfrm>
            <a:off x="11451456" y="6286500"/>
            <a:ext cx="435742" cy="571500"/>
          </a:xfrm>
          <a:prstGeom prst="rect">
            <a:avLst/>
          </a:prstGeom>
          <a:noFill/>
        </p:spPr>
        <p:txBody>
          <a:bodyPr wrap="square" lIns="0" tIns="0" rIns="0" bIns="0" rtlCol="0" anchor="ctr" anchorCtr="0">
            <a:noAutofit/>
          </a:bodyPr>
          <a:lstStyle/>
          <a:p>
            <a:pPr algn="r"/>
            <a:fld id="{996B5273-46EB-4870-A6B0-6E7F43CBD6D0}" type="slidenum">
              <a:rPr lang="en-US" sz="900" smtClean="0">
                <a:solidFill>
                  <a:srgbClr val="2B660F"/>
                </a:solidFill>
                <a:latin typeface="+mn-lt"/>
              </a:rPr>
              <a:pPr algn="r"/>
              <a:t>‹#›</a:t>
            </a:fld>
            <a:endParaRPr lang="en-US" sz="1350">
              <a:solidFill>
                <a:srgbClr val="2B660F"/>
              </a:solidFill>
              <a:latin typeface="+mn-lt"/>
            </a:endParaRPr>
          </a:p>
        </p:txBody>
      </p:sp>
      <p:sp>
        <p:nvSpPr>
          <p:cNvPr id="4" name="Text Placeholder 3">
            <a:extLst>
              <a:ext uri="{FF2B5EF4-FFF2-40B4-BE49-F238E27FC236}">
                <a16:creationId xmlns:a16="http://schemas.microsoft.com/office/drawing/2014/main" id="{64EA8DB1-B4DD-4F3D-9CAB-994462C51D17}"/>
              </a:ext>
            </a:extLst>
          </p:cNvPr>
          <p:cNvSpPr>
            <a:spLocks noGrp="1"/>
          </p:cNvSpPr>
          <p:nvPr>
            <p:ph type="body" idx="1"/>
          </p:nvPr>
        </p:nvSpPr>
        <p:spPr>
          <a:xfrm>
            <a:off x="304800" y="1219200"/>
            <a:ext cx="11582398" cy="441234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BD641B0E-CDE6-4F1D-B3A5-7CEDD4AA3405}"/>
              </a:ext>
            </a:extLst>
          </p:cNvPr>
          <p:cNvSpPr>
            <a:spLocks noGrp="1"/>
          </p:cNvSpPr>
          <p:nvPr>
            <p:ph type="ftr" sz="quarter" idx="3"/>
          </p:nvPr>
        </p:nvSpPr>
        <p:spPr>
          <a:xfrm>
            <a:off x="304796" y="5768975"/>
            <a:ext cx="11582408" cy="365125"/>
          </a:xfrm>
          <a:prstGeom prst="rect">
            <a:avLst/>
          </a:prstGeom>
        </p:spPr>
        <p:txBody>
          <a:bodyPr vert="horz" lIns="0" tIns="0" rIns="0" bIns="0" rtlCol="0" anchor="b"/>
          <a:lstStyle>
            <a:lvl1pPr algn="l">
              <a:defRPr sz="1000">
                <a:solidFill>
                  <a:schemeClr val="tx2"/>
                </a:solidFill>
                <a:latin typeface="+mn-lt"/>
              </a:defRPr>
            </a:lvl1pPr>
          </a:lstStyle>
          <a:p>
            <a:endParaRPr lang="en-US"/>
          </a:p>
        </p:txBody>
      </p:sp>
    </p:spTree>
    <p:extLst>
      <p:ext uri="{BB962C8B-B14F-4D97-AF65-F5344CB8AC3E}">
        <p14:creationId xmlns:p14="http://schemas.microsoft.com/office/powerpoint/2010/main" val="628301525"/>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 id="2147483944" r:id="rId19"/>
    <p:sldLayoutId id="2147483945" r:id="rId20"/>
    <p:sldLayoutId id="2147483946" r:id="rId21"/>
  </p:sldLayoutIdLst>
  <p:hf sldNum="0" hdr="0" ftr="0" dt="0"/>
  <p:txStyles>
    <p:titleStyle>
      <a:lvl1pPr algn="l" defTabSz="914400" rtl="0" eaLnBrk="1" latinLnBrk="0" hangingPunct="1">
        <a:lnSpc>
          <a:spcPct val="90000"/>
        </a:lnSpc>
        <a:spcBef>
          <a:spcPct val="0"/>
        </a:spcBef>
        <a:buNone/>
        <a:defRPr sz="3200" b="0" kern="1200" cap="all"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92">
          <p15:clr>
            <a:srgbClr val="F26B43"/>
          </p15:clr>
        </p15:guide>
        <p15:guide id="4" pos="7488">
          <p15:clr>
            <a:srgbClr val="F26B43"/>
          </p15:clr>
        </p15:guide>
        <p15:guide id="5" orient="horz" pos="76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8.png"/><Relationship Id="rId18" Type="http://schemas.openxmlformats.org/officeDocument/2006/relationships/hyperlink" Target="mailto:Nicole.popowski@pepsico.com" TargetMode="External"/><Relationship Id="rId3" Type="http://schemas.openxmlformats.org/officeDocument/2006/relationships/image" Target="../media/image30.jpeg"/><Relationship Id="rId21" Type="http://schemas.openxmlformats.org/officeDocument/2006/relationships/hyperlink" Target="https://www.pepsico.com/sustainability/report-downloads" TargetMode="External"/><Relationship Id="rId7" Type="http://schemas.openxmlformats.org/officeDocument/2006/relationships/image" Target="../media/image33.png"/><Relationship Id="rId12" Type="http://schemas.openxmlformats.org/officeDocument/2006/relationships/image" Target="../media/image37.svg"/><Relationship Id="rId17" Type="http://schemas.openxmlformats.org/officeDocument/2006/relationships/hyperlink" Target="mailto:catherine.walton@pepsico.com" TargetMode="External"/><Relationship Id="rId2" Type="http://schemas.openxmlformats.org/officeDocument/2006/relationships/notesSlide" Target="../notesSlides/notesSlide1.xml"/><Relationship Id="rId16" Type="http://schemas.openxmlformats.org/officeDocument/2006/relationships/hyperlink" Target="mailto:shanna.parra@pepsico.com" TargetMode="External"/><Relationship Id="rId20" Type="http://schemas.openxmlformats.org/officeDocument/2006/relationships/hyperlink" Target="https://www.pepsico.com/sustainability" TargetMode="External"/><Relationship Id="rId1" Type="http://schemas.openxmlformats.org/officeDocument/2006/relationships/slideLayout" Target="../slideLayouts/slideLayout87.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40.png"/><Relationship Id="rId10" Type="http://schemas.openxmlformats.org/officeDocument/2006/relationships/image" Target="../media/image35.svg"/><Relationship Id="rId19" Type="http://schemas.openxmlformats.org/officeDocument/2006/relationships/hyperlink" Target="https://www.pepsico.com/our-impact/esg-topics-a-z" TargetMode="External"/><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9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pepsico.com/our-impact/esg-topics-a-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8DACF12-921C-551A-7B7F-23820EF754BE}"/>
              </a:ext>
            </a:extLst>
          </p:cNvPr>
          <p:cNvSpPr>
            <a:spLocks noGrp="1"/>
          </p:cNvSpPr>
          <p:nvPr>
            <p:ph type="body" sz="quarter" idx="20"/>
          </p:nvPr>
        </p:nvSpPr>
        <p:spPr>
          <a:xfrm>
            <a:off x="8229603" y="532660"/>
            <a:ext cx="3657595" cy="5741232"/>
          </a:xfrm>
          <a:solidFill>
            <a:srgbClr val="0F440D"/>
          </a:solidFill>
        </p:spPr>
        <p:txBody>
          <a:bodyPr tIns="274320"/>
          <a:lstStyle/>
          <a:p>
            <a:r>
              <a:rPr lang="en-US" dirty="0">
                <a:solidFill>
                  <a:srgbClr val="BFDF7D"/>
                </a:solidFill>
                <a:latin typeface="+mj-lt"/>
              </a:rPr>
              <a:t>FOR QUESTIONS OR </a:t>
            </a:r>
            <a:br>
              <a:rPr lang="en-US" dirty="0">
                <a:solidFill>
                  <a:srgbClr val="BFDF7D"/>
                </a:solidFill>
                <a:latin typeface="+mj-lt"/>
              </a:rPr>
            </a:br>
            <a:r>
              <a:rPr lang="en-US" dirty="0">
                <a:solidFill>
                  <a:srgbClr val="BFDF7D"/>
                </a:solidFill>
                <a:latin typeface="+mj-lt"/>
              </a:rPr>
              <a:t>MORE INFORMATION:</a:t>
            </a:r>
            <a:endParaRPr lang="en-US" dirty="0">
              <a:solidFill>
                <a:srgbClr val="BFDF7D"/>
              </a:solidFill>
            </a:endParaRPr>
          </a:p>
          <a:p>
            <a:endParaRPr lang="en-US" dirty="0"/>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prstClr val="white"/>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solidFill>
                <a:srgbClr val="BFDF7D"/>
              </a:solidFill>
              <a:latin typeface="Gilroy Medium"/>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pic>
        <p:nvPicPr>
          <p:cNvPr id="3" name="Picture 2">
            <a:extLst>
              <a:ext uri="{FF2B5EF4-FFF2-40B4-BE49-F238E27FC236}">
                <a16:creationId xmlns:a16="http://schemas.microsoft.com/office/drawing/2014/main" id="{74741E10-2356-AC36-2F50-E27ACBDA8EE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532092" y="6273892"/>
            <a:ext cx="937665" cy="527437"/>
          </a:xfrm>
          <a:prstGeom prst="rect">
            <a:avLst/>
          </a:prstGeom>
        </p:spPr>
      </p:pic>
      <p:grpSp>
        <p:nvGrpSpPr>
          <p:cNvPr id="63" name="Group 62">
            <a:extLst>
              <a:ext uri="{FF2B5EF4-FFF2-40B4-BE49-F238E27FC236}">
                <a16:creationId xmlns:a16="http://schemas.microsoft.com/office/drawing/2014/main" id="{D325AC51-062E-E1F9-C2E8-2E529BC49B0B}"/>
              </a:ext>
            </a:extLst>
          </p:cNvPr>
          <p:cNvGrpSpPr/>
          <p:nvPr/>
        </p:nvGrpSpPr>
        <p:grpSpPr>
          <a:xfrm>
            <a:off x="8419128" y="1573727"/>
            <a:ext cx="731860" cy="750631"/>
            <a:chOff x="3258954" y="4109476"/>
            <a:chExt cx="2679791" cy="2748524"/>
          </a:xfrm>
        </p:grpSpPr>
        <p:sp>
          <p:nvSpPr>
            <p:cNvPr id="57" name="Rounded Rectangle 56">
              <a:extLst>
                <a:ext uri="{FF2B5EF4-FFF2-40B4-BE49-F238E27FC236}">
                  <a16:creationId xmlns:a16="http://schemas.microsoft.com/office/drawing/2014/main" id="{55CD0F27-EF2A-216B-2828-A9999B5CFDBF}"/>
                </a:ext>
              </a:extLst>
            </p:cNvPr>
            <p:cNvSpPr/>
            <p:nvPr/>
          </p:nvSpPr>
          <p:spPr>
            <a:xfrm>
              <a:off x="3271745" y="4109476"/>
              <a:ext cx="2667000" cy="2748523"/>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8" name="Picture 57" descr="A person smiling at camera&#10;&#10;Description automatically generated">
              <a:extLst>
                <a:ext uri="{FF2B5EF4-FFF2-40B4-BE49-F238E27FC236}">
                  <a16:creationId xmlns:a16="http://schemas.microsoft.com/office/drawing/2014/main" id="{15D65063-86B8-03FC-7327-B102CE495E92}"/>
                </a:ext>
              </a:extLst>
            </p:cNvPr>
            <p:cNvPicPr>
              <a:picLocks/>
            </p:cNvPicPr>
            <p:nvPr/>
          </p:nvPicPr>
          <p:blipFill rotWithShape="1">
            <a:blip r:embed="rId5" cstate="screen">
              <a:extLst>
                <a:ext uri="{BEBA8EAE-BF5A-486C-A8C5-ECC9F3942E4B}">
                  <a14:imgProps xmlns:a14="http://schemas.microsoft.com/office/drawing/2010/main">
                    <a14:imgLayer r:embed="rId6">
                      <a14:imgEffect>
                        <a14:backgroundRemoval t="9339" b="85421" l="11359" r="87751">
                          <a14:foregroundMark x1="81960" y1="74487" x2="87751" y2="79271"/>
                          <a14:foregroundMark x1="18263" y1="72665" x2="20713" y2="82005"/>
                          <a14:foregroundMark x1="45212" y1="70615" x2="34744" y2="77904"/>
                          <a14:foregroundMark x1="34744" y1="77904" x2="39198" y2="78360"/>
                          <a14:foregroundMark x1="59243" y1="75854" x2="42539" y2="83599"/>
                          <a14:foregroundMark x1="42539" y1="83599" x2="39866" y2="76765"/>
                          <a14:foregroundMark x1="18931" y1="73576" x2="12027" y2="83371"/>
                          <a14:foregroundMark x1="12027" y1="83371" x2="17149" y2="84282"/>
                          <a14:foregroundMark x1="44543" y1="10251" x2="47661" y2="9339"/>
                          <a14:backgroundMark x1="16036" y1="63326" x2="15367" y2="64920"/>
                        </a14:backgroundRemoval>
                      </a14:imgEffect>
                    </a14:imgLayer>
                  </a14:imgProps>
                </a:ext>
                <a:ext uri="{28A0092B-C50C-407E-A947-70E740481C1C}">
                  <a14:useLocalDpi xmlns:a14="http://schemas.microsoft.com/office/drawing/2010/main"/>
                </a:ext>
              </a:extLst>
            </a:blip>
            <a:srcRect l="14449" t="3775" r="19203" b="26445"/>
            <a:stretch/>
          </p:blipFill>
          <p:spPr>
            <a:xfrm>
              <a:off x="3258954" y="4109476"/>
              <a:ext cx="2670871" cy="2748524"/>
            </a:xfrm>
            <a:prstGeom prst="rect">
              <a:avLst/>
            </a:prstGeom>
          </p:spPr>
        </p:pic>
      </p:grpSp>
      <p:grpSp>
        <p:nvGrpSpPr>
          <p:cNvPr id="15" name="Group 14">
            <a:extLst>
              <a:ext uri="{FF2B5EF4-FFF2-40B4-BE49-F238E27FC236}">
                <a16:creationId xmlns:a16="http://schemas.microsoft.com/office/drawing/2014/main" id="{790D4304-D982-1F0A-69EA-107B9F96A296}"/>
              </a:ext>
            </a:extLst>
          </p:cNvPr>
          <p:cNvGrpSpPr/>
          <p:nvPr/>
        </p:nvGrpSpPr>
        <p:grpSpPr>
          <a:xfrm>
            <a:off x="8426881" y="3125286"/>
            <a:ext cx="739424" cy="762026"/>
            <a:chOff x="8420346" y="3915996"/>
            <a:chExt cx="739424" cy="762026"/>
          </a:xfrm>
        </p:grpSpPr>
        <p:sp>
          <p:nvSpPr>
            <p:cNvPr id="56" name="Rounded Rectangle 55">
              <a:extLst>
                <a:ext uri="{FF2B5EF4-FFF2-40B4-BE49-F238E27FC236}">
                  <a16:creationId xmlns:a16="http://schemas.microsoft.com/office/drawing/2014/main" id="{9B56EA01-E9A8-3C15-56DB-62C38C93442E}"/>
                </a:ext>
              </a:extLst>
            </p:cNvPr>
            <p:cNvSpPr/>
            <p:nvPr/>
          </p:nvSpPr>
          <p:spPr>
            <a:xfrm>
              <a:off x="8420346" y="3915996"/>
              <a:ext cx="739424" cy="762026"/>
            </a:xfrm>
            <a:prstGeom prst="roundRect">
              <a:avLst>
                <a:gd name="adj" fmla="val 2315"/>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9" name="Picture 58">
              <a:extLst>
                <a:ext uri="{FF2B5EF4-FFF2-40B4-BE49-F238E27FC236}">
                  <a16:creationId xmlns:a16="http://schemas.microsoft.com/office/drawing/2014/main" id="{BDF753AF-CB82-32AE-0C9C-27B3A6E3B5D9}"/>
                </a:ext>
              </a:extLst>
            </p:cNvPr>
            <p:cNvPicPr>
              <a:picLocks noChangeAspect="1"/>
            </p:cNvPicPr>
            <p:nvPr/>
          </p:nvPicPr>
          <p:blipFill>
            <a:blip r:embed="rId7">
              <a:extLst>
                <a:ext uri="{BEBA8EAE-BF5A-486C-A8C5-ECC9F3942E4B}">
                  <a14:imgProps xmlns:a14="http://schemas.microsoft.com/office/drawing/2010/main">
                    <a14:imgLayer r:embed="rId8">
                      <a14:imgEffect>
                        <a14:saturation sat="66000"/>
                      </a14:imgEffect>
                    </a14:imgLayer>
                  </a14:imgProps>
                </a:ext>
              </a:extLst>
            </a:blip>
            <a:srcRect/>
            <a:stretch/>
          </p:blipFill>
          <p:spPr>
            <a:xfrm>
              <a:off x="8457102" y="3968263"/>
              <a:ext cx="702668" cy="709753"/>
            </a:xfrm>
            <a:prstGeom prst="rect">
              <a:avLst/>
            </a:prstGeom>
          </p:spPr>
        </p:pic>
      </p:grpSp>
      <p:sp>
        <p:nvSpPr>
          <p:cNvPr id="2" name="Text Placeholder 19">
            <a:extLst>
              <a:ext uri="{FF2B5EF4-FFF2-40B4-BE49-F238E27FC236}">
                <a16:creationId xmlns:a16="http://schemas.microsoft.com/office/drawing/2014/main" id="{4553C110-86FF-128D-597E-DADB447D542F}"/>
              </a:ext>
            </a:extLst>
          </p:cNvPr>
          <p:cNvSpPr txBox="1">
            <a:spLocks/>
          </p:cNvSpPr>
          <p:nvPr/>
        </p:nvSpPr>
        <p:spPr>
          <a:xfrm>
            <a:off x="3604334" y="532660"/>
            <a:ext cx="4414809"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DF7D"/>
                </a:solidFill>
                <a:effectLst/>
                <a:uLnTx/>
                <a:uFillTx/>
                <a:latin typeface="GT Pressura LCG Black"/>
                <a:ea typeface="+mn-ea"/>
                <a:cs typeface="+mn-cs"/>
              </a:rPr>
              <a:t>ADDITIONAL RESOURCES:</a:t>
            </a:r>
            <a:endParaRPr kumimoji="0" lang="en-US" sz="2000" b="1" i="0" u="none" strike="noStrike" kern="1200" cap="none" spc="0" normalizeH="0" baseline="0" noProof="0" dirty="0">
              <a:ln>
                <a:noFill/>
              </a:ln>
              <a:solidFill>
                <a:srgbClr val="BFDF7D"/>
              </a:solidFill>
              <a:effectLst/>
              <a:uLnTx/>
              <a:uFillTx/>
              <a:latin typeface="Gilroy Medium"/>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8" name="Group 7">
            <a:extLst>
              <a:ext uri="{FF2B5EF4-FFF2-40B4-BE49-F238E27FC236}">
                <a16:creationId xmlns:a16="http://schemas.microsoft.com/office/drawing/2014/main" id="{20C67EA3-1786-261A-9E26-EE6084B3C8A4}"/>
              </a:ext>
            </a:extLst>
          </p:cNvPr>
          <p:cNvGrpSpPr/>
          <p:nvPr/>
        </p:nvGrpSpPr>
        <p:grpSpPr>
          <a:xfrm>
            <a:off x="3688935" y="1315493"/>
            <a:ext cx="516467" cy="516467"/>
            <a:chOff x="4221651" y="1484640"/>
            <a:chExt cx="516467" cy="516467"/>
          </a:xfrm>
        </p:grpSpPr>
        <p:sp>
          <p:nvSpPr>
            <p:cNvPr id="52" name="Oval 51">
              <a:extLst>
                <a:ext uri="{FF2B5EF4-FFF2-40B4-BE49-F238E27FC236}">
                  <a16:creationId xmlns:a16="http://schemas.microsoft.com/office/drawing/2014/main" id="{3044D523-04AC-D843-5E7E-4CA5C41B5E3B}"/>
                </a:ext>
              </a:extLst>
            </p:cNvPr>
            <p:cNvSpPr/>
            <p:nvPr/>
          </p:nvSpPr>
          <p:spPr>
            <a:xfrm>
              <a:off x="4221651" y="1484640"/>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48" name="Graphic 47" descr="Leaf with solid fill">
              <a:extLst>
                <a:ext uri="{FF2B5EF4-FFF2-40B4-BE49-F238E27FC236}">
                  <a16:creationId xmlns:a16="http://schemas.microsoft.com/office/drawing/2014/main" id="{8FB46FDB-5EA6-0E5F-BDDA-33F43FCF816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263945" y="1527830"/>
              <a:ext cx="431878" cy="431878"/>
            </a:xfrm>
            <a:prstGeom prst="rect">
              <a:avLst/>
            </a:prstGeom>
          </p:spPr>
        </p:pic>
      </p:grpSp>
      <p:grpSp>
        <p:nvGrpSpPr>
          <p:cNvPr id="64" name="Group 63">
            <a:extLst>
              <a:ext uri="{FF2B5EF4-FFF2-40B4-BE49-F238E27FC236}">
                <a16:creationId xmlns:a16="http://schemas.microsoft.com/office/drawing/2014/main" id="{04D73797-DD78-E66C-3653-B27A5EA1E426}"/>
              </a:ext>
            </a:extLst>
          </p:cNvPr>
          <p:cNvGrpSpPr/>
          <p:nvPr/>
        </p:nvGrpSpPr>
        <p:grpSpPr>
          <a:xfrm>
            <a:off x="3690737" y="4161331"/>
            <a:ext cx="516467" cy="516467"/>
            <a:chOff x="4221651" y="2686907"/>
            <a:chExt cx="516467" cy="516467"/>
          </a:xfrm>
        </p:grpSpPr>
        <p:sp>
          <p:nvSpPr>
            <p:cNvPr id="54" name="Oval 53">
              <a:extLst>
                <a:ext uri="{FF2B5EF4-FFF2-40B4-BE49-F238E27FC236}">
                  <a16:creationId xmlns:a16="http://schemas.microsoft.com/office/drawing/2014/main" id="{BA46A53D-925A-BBCE-5623-8DAEAA0DC236}"/>
                </a:ext>
              </a:extLst>
            </p:cNvPr>
            <p:cNvSpPr/>
            <p:nvPr/>
          </p:nvSpPr>
          <p:spPr>
            <a:xfrm>
              <a:off x="4221651" y="2686907"/>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50" name="Graphic 49">
              <a:extLst>
                <a:ext uri="{FF2B5EF4-FFF2-40B4-BE49-F238E27FC236}">
                  <a16:creationId xmlns:a16="http://schemas.microsoft.com/office/drawing/2014/main" id="{47FF9139-04E4-1AE2-EF24-563A6280E634}"/>
                </a:ext>
              </a:extLst>
            </p:cNvPr>
            <p:cNvPicPr>
              <a:picLocks/>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273429" y="2728571"/>
              <a:ext cx="422394" cy="422394"/>
            </a:xfrm>
            <a:prstGeom prst="rect">
              <a:avLst/>
            </a:prstGeom>
          </p:spPr>
        </p:pic>
      </p:grpSp>
      <p:grpSp>
        <p:nvGrpSpPr>
          <p:cNvPr id="13" name="Group 12">
            <a:extLst>
              <a:ext uri="{FF2B5EF4-FFF2-40B4-BE49-F238E27FC236}">
                <a16:creationId xmlns:a16="http://schemas.microsoft.com/office/drawing/2014/main" id="{AD3A30A3-ABCF-B9D3-CF3E-BBFD1C7EB6A9}"/>
              </a:ext>
            </a:extLst>
          </p:cNvPr>
          <p:cNvGrpSpPr/>
          <p:nvPr/>
        </p:nvGrpSpPr>
        <p:grpSpPr>
          <a:xfrm>
            <a:off x="3695564" y="2541276"/>
            <a:ext cx="516467" cy="516467"/>
            <a:chOff x="1766692" y="3657762"/>
            <a:chExt cx="516467" cy="516467"/>
          </a:xfrm>
        </p:grpSpPr>
        <p:sp>
          <p:nvSpPr>
            <p:cNvPr id="41" name="Oval 40">
              <a:extLst>
                <a:ext uri="{FF2B5EF4-FFF2-40B4-BE49-F238E27FC236}">
                  <a16:creationId xmlns:a16="http://schemas.microsoft.com/office/drawing/2014/main" id="{087EFCE7-CFB9-1E84-DC21-9C880B1BBA9D}"/>
                </a:ext>
              </a:extLst>
            </p:cNvPr>
            <p:cNvSpPr/>
            <p:nvPr/>
          </p:nvSpPr>
          <p:spPr>
            <a:xfrm>
              <a:off x="1766692" y="3657762"/>
              <a:ext cx="516467" cy="516467"/>
            </a:xfrm>
            <a:prstGeom prst="ellipse">
              <a:avLst/>
            </a:prstGeom>
            <a:solidFill>
              <a:srgbClr val="BFE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10" name="Graphic 9" descr="Remote learning language with solid fill">
              <a:extLst>
                <a:ext uri="{FF2B5EF4-FFF2-40B4-BE49-F238E27FC236}">
                  <a16:creationId xmlns:a16="http://schemas.microsoft.com/office/drawing/2014/main" id="{11D16DF4-ECF9-34B3-A664-66942D14805D}"/>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811879" y="3702949"/>
              <a:ext cx="426092" cy="426092"/>
            </a:xfrm>
            <a:prstGeom prst="rect">
              <a:avLst/>
            </a:prstGeom>
          </p:spPr>
        </p:pic>
      </p:grpSp>
      <p:sp>
        <p:nvSpPr>
          <p:cNvPr id="14" name="Text Placeholder 19">
            <a:extLst>
              <a:ext uri="{FF2B5EF4-FFF2-40B4-BE49-F238E27FC236}">
                <a16:creationId xmlns:a16="http://schemas.microsoft.com/office/drawing/2014/main" id="{A224B1FC-77AD-27ED-4FE8-3EBC23F16C89}"/>
              </a:ext>
            </a:extLst>
          </p:cNvPr>
          <p:cNvSpPr txBox="1">
            <a:spLocks/>
          </p:cNvSpPr>
          <p:nvPr/>
        </p:nvSpPr>
        <p:spPr>
          <a:xfrm>
            <a:off x="304802" y="532660"/>
            <a:ext cx="3089072" cy="5741232"/>
          </a:xfrm>
          <a:prstGeom prst="roundRect">
            <a:avLst>
              <a:gd name="adj" fmla="val 2643"/>
            </a:avLst>
          </a:prstGeom>
          <a:solidFill>
            <a:srgbClr val="0F440D"/>
          </a:solidFill>
        </p:spPr>
        <p:txBody>
          <a:bodyPr vert="horz" lIns="182880" tIns="274320" rIns="182880" bIns="0" rtlCol="0" anchor="t" anchorCtr="0">
            <a:noAutofit/>
          </a:bodyPr>
          <a:lstStyle>
            <a:lvl1pPr marL="0" indent="0" algn="l" defTabSz="914400" rtl="0" eaLnBrk="1" latinLnBrk="0" hangingPunct="1">
              <a:lnSpc>
                <a:spcPct val="100000"/>
              </a:lnSpc>
              <a:spcBef>
                <a:spcPts val="600"/>
              </a:spcBef>
              <a:buFont typeface="Arial" panose="020B0604020202020204" pitchFamily="34" charset="0"/>
              <a:buNone/>
              <a:defRPr sz="2000" b="1" kern="1200">
                <a:solidFill>
                  <a:schemeClr val="bg1"/>
                </a:solidFill>
                <a:latin typeface="+mn-lt"/>
                <a:ea typeface="+mn-ea"/>
                <a:cs typeface="+mn-cs"/>
              </a:defRPr>
            </a:lvl1pPr>
            <a:lvl2pPr marL="0" indent="0" algn="l" defTabSz="914400" rtl="0" eaLnBrk="1" latinLnBrk="0" hangingPunct="1">
              <a:lnSpc>
                <a:spcPct val="100000"/>
              </a:lnSpc>
              <a:spcBef>
                <a:spcPts val="600"/>
              </a:spcBef>
              <a:buClr>
                <a:schemeClr val="accent1"/>
              </a:buClr>
              <a:buFont typeface="Arial" panose="020B0604020202020204" pitchFamily="34" charset="0"/>
              <a:buNone/>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BFDF7D"/>
                </a:solidFill>
                <a:effectLst/>
                <a:uLnTx/>
                <a:uFillTx/>
                <a:latin typeface="GT Pressura LCG Black"/>
                <a:ea typeface="+mn-ea"/>
                <a:cs typeface="+mn-cs"/>
              </a:rPr>
              <a:t>RESOURCE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D920D"/>
                </a:solidFill>
                <a:effectLst/>
                <a:uLnTx/>
                <a:uFillTx/>
                <a:latin typeface="GT Pressura LCG Black"/>
                <a:ea typeface="+mn-ea"/>
                <a:cs typeface="+mn-cs"/>
              </a:rPr>
              <a:t>PEP+ PEOPLE GOALS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BFDF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5D920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prstClr val="white"/>
              </a:solidFill>
              <a:effectLst/>
              <a:uLnTx/>
              <a:uFillTx/>
              <a:latin typeface="Gilroy Medium"/>
              <a:ea typeface="+mn-ea"/>
              <a:cs typeface="+mn-cs"/>
            </a:endParaRPr>
          </a:p>
        </p:txBody>
      </p:sp>
      <p:grpSp>
        <p:nvGrpSpPr>
          <p:cNvPr id="24" name="Group 23">
            <a:extLst>
              <a:ext uri="{FF2B5EF4-FFF2-40B4-BE49-F238E27FC236}">
                <a16:creationId xmlns:a16="http://schemas.microsoft.com/office/drawing/2014/main" id="{C7353EFB-9E0F-70E2-A00A-52AB247AD76A}"/>
              </a:ext>
            </a:extLst>
          </p:cNvPr>
          <p:cNvGrpSpPr/>
          <p:nvPr/>
        </p:nvGrpSpPr>
        <p:grpSpPr>
          <a:xfrm>
            <a:off x="8415346" y="4793605"/>
            <a:ext cx="739424" cy="762026"/>
            <a:chOff x="4538489" y="5008190"/>
            <a:chExt cx="739424" cy="762026"/>
          </a:xfrm>
        </p:grpSpPr>
        <p:sp>
          <p:nvSpPr>
            <p:cNvPr id="22" name="Rectangle: Rounded Corners 21">
              <a:extLst>
                <a:ext uri="{FF2B5EF4-FFF2-40B4-BE49-F238E27FC236}">
                  <a16:creationId xmlns:a16="http://schemas.microsoft.com/office/drawing/2014/main" id="{775CB82B-34CF-AD09-0187-DD3F10F15A7A}"/>
                </a:ext>
              </a:extLst>
            </p:cNvPr>
            <p:cNvSpPr>
              <a:spLocks/>
            </p:cNvSpPr>
            <p:nvPr/>
          </p:nvSpPr>
          <p:spPr>
            <a:xfrm>
              <a:off x="4538489" y="5008190"/>
              <a:ext cx="739424" cy="762026"/>
            </a:xfrm>
            <a:prstGeom prst="roundRect">
              <a:avLst>
                <a:gd name="adj" fmla="val 4422"/>
              </a:avLst>
            </a:prstGeom>
            <a:solidFill>
              <a:srgbClr val="BFE0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roy Medium"/>
                <a:ea typeface="+mn-ea"/>
                <a:cs typeface="+mn-cs"/>
              </a:endParaRPr>
            </a:p>
          </p:txBody>
        </p:sp>
        <p:pic>
          <p:nvPicPr>
            <p:cNvPr id="23" name="Picture 22">
              <a:extLst>
                <a:ext uri="{FF2B5EF4-FFF2-40B4-BE49-F238E27FC236}">
                  <a16:creationId xmlns:a16="http://schemas.microsoft.com/office/drawing/2014/main" id="{DBCCCFB2-E6C6-12E8-AEAE-3A1B1AFF882C}"/>
                </a:ext>
              </a:extLst>
            </p:cNvPr>
            <p:cNvPicPr>
              <a:picLocks noChangeAspect="1"/>
            </p:cNvPicPr>
            <p:nvPr/>
          </p:nvPicPr>
          <p:blipFill>
            <a:blip r:embed="rId15"/>
            <a:srcRect l="3145" t="-2919" r="3628" b="27928"/>
            <a:stretch>
              <a:fillRect/>
            </a:stretch>
          </p:blipFill>
          <p:spPr>
            <a:xfrm>
              <a:off x="4548023" y="5042518"/>
              <a:ext cx="729889" cy="727698"/>
            </a:xfrm>
            <a:prstGeom prst="rect">
              <a:avLst/>
            </a:prstGeom>
            <a:solidFill>
              <a:srgbClr val="BFE07D"/>
            </a:solidFill>
          </p:spPr>
        </p:pic>
      </p:grpSp>
      <p:sp>
        <p:nvSpPr>
          <p:cNvPr id="28" name="TextBox 27">
            <a:extLst>
              <a:ext uri="{FF2B5EF4-FFF2-40B4-BE49-F238E27FC236}">
                <a16:creationId xmlns:a16="http://schemas.microsoft.com/office/drawing/2014/main" id="{5CD21C91-65F8-73CA-9795-BE33F52F6700}"/>
              </a:ext>
            </a:extLst>
          </p:cNvPr>
          <p:cNvSpPr txBox="1"/>
          <p:nvPr/>
        </p:nvSpPr>
        <p:spPr>
          <a:xfrm>
            <a:off x="8320596" y="2324358"/>
            <a:ext cx="30783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45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SHANNA PARRA</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6">
                  <a:extLst>
                    <a:ext uri="{A12FA001-AC4F-418D-AE19-62706E023703}">
                      <ahyp:hlinkClr xmlns:ahyp="http://schemas.microsoft.com/office/drawing/2018/hyperlinkcolor" val="tx"/>
                    </a:ext>
                  </a:extLst>
                </a:hlinkClick>
              </a:rPr>
              <a:t>shanna.parra@pepsico.com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endParaRPr>
          </a:p>
        </p:txBody>
      </p:sp>
      <p:sp>
        <p:nvSpPr>
          <p:cNvPr id="32" name="TextBox 31">
            <a:extLst>
              <a:ext uri="{FF2B5EF4-FFF2-40B4-BE49-F238E27FC236}">
                <a16:creationId xmlns:a16="http://schemas.microsoft.com/office/drawing/2014/main" id="{D1C0FF52-C585-39E2-B802-79CD65722A34}"/>
              </a:ext>
            </a:extLst>
          </p:cNvPr>
          <p:cNvSpPr txBox="1"/>
          <p:nvPr/>
        </p:nvSpPr>
        <p:spPr>
          <a:xfrm>
            <a:off x="8350188" y="3963591"/>
            <a:ext cx="38418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CATHERINE WALTON</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E0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rPr>
              <a:t>catherine.walton@pepsico.com</a:t>
            </a:r>
            <a:endParaRPr kumimoji="0" lang="en-US" sz="1600" b="1" i="0" u="none" strike="noStrike" kern="1200" cap="none" spc="0" normalizeH="0" baseline="0" noProof="0" dirty="0">
              <a:ln>
                <a:noFill/>
              </a:ln>
              <a:solidFill>
                <a:srgbClr val="BFE07D"/>
              </a:solidFill>
              <a:effectLst/>
              <a:uLnTx/>
              <a:uFillTx/>
              <a:latin typeface="Gilroy Medium"/>
              <a:ea typeface="+mn-ea"/>
              <a:cs typeface="+mn-cs"/>
            </a:endParaRPr>
          </a:p>
        </p:txBody>
      </p:sp>
      <p:sp>
        <p:nvSpPr>
          <p:cNvPr id="38" name="TextBox 37">
            <a:extLst>
              <a:ext uri="{FF2B5EF4-FFF2-40B4-BE49-F238E27FC236}">
                <a16:creationId xmlns:a16="http://schemas.microsoft.com/office/drawing/2014/main" id="{EC8E9E79-3DF1-07E2-0FF3-203AF0E0E083}"/>
              </a:ext>
            </a:extLst>
          </p:cNvPr>
          <p:cNvSpPr txBox="1"/>
          <p:nvPr/>
        </p:nvSpPr>
        <p:spPr>
          <a:xfrm>
            <a:off x="8320596" y="5551276"/>
            <a:ext cx="4321206"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6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5D920D"/>
                </a:solidFill>
                <a:effectLst/>
                <a:uLnTx/>
                <a:uFillTx/>
                <a:latin typeface="GT Pressura LCG Black"/>
                <a:ea typeface="+mn-ea"/>
                <a:cs typeface="+mn-cs"/>
              </a:rPr>
              <a:t>NICOLE POPOWSKI</a:t>
            </a:r>
            <a:endParaRPr kumimoji="0" lang="en-US" sz="2000" b="1" i="0" u="none" strike="noStrike" kern="1200" cap="none" spc="0" normalizeH="0" baseline="0" noProof="0" dirty="0">
              <a:ln>
                <a:noFill/>
              </a:ln>
              <a:solidFill>
                <a:srgbClr val="5D920D"/>
              </a:solidFill>
              <a:effectLst/>
              <a:uLnTx/>
              <a:uFillTx/>
              <a:latin typeface="Gilroy Medium"/>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8">
                  <a:extLst>
                    <a:ext uri="{A12FA001-AC4F-418D-AE19-62706E023703}">
                      <ahyp:hlinkClr xmlns:ahyp="http://schemas.microsoft.com/office/drawing/2018/hyperlinkcolor" val="tx"/>
                    </a:ext>
                  </a:extLst>
                </a:hlinkClick>
              </a:rPr>
              <a:t>nicole.popowski@pepsico.com</a:t>
            </a:r>
            <a:endParaRPr kumimoji="0" lang="en-US" sz="1600" b="1" i="0" u="none" strike="noStrike" kern="1200" cap="none" spc="0" normalizeH="0" baseline="0" noProof="0" dirty="0">
              <a:ln>
                <a:noFill/>
              </a:ln>
              <a:solidFill>
                <a:srgbClr val="BFDF7D"/>
              </a:solidFill>
              <a:effectLst/>
              <a:uLnTx/>
              <a:uFillTx/>
              <a:latin typeface="Gilroy Medium"/>
              <a:ea typeface="+mn-ea"/>
              <a:cs typeface="+mn-cs"/>
              <a:hlinkClick r:id="rId17">
                <a:extLst>
                  <a:ext uri="{A12FA001-AC4F-418D-AE19-62706E023703}">
                    <ahyp:hlinkClr xmlns:ahyp="http://schemas.microsoft.com/office/drawing/2018/hyperlinkcolor" val="tx"/>
                  </a:ext>
                </a:extLst>
              </a:hlinkClick>
            </a:endParaRPr>
          </a:p>
        </p:txBody>
      </p:sp>
      <p:sp>
        <p:nvSpPr>
          <p:cNvPr id="44" name="TextBox 43">
            <a:extLst>
              <a:ext uri="{FF2B5EF4-FFF2-40B4-BE49-F238E27FC236}">
                <a16:creationId xmlns:a16="http://schemas.microsoft.com/office/drawing/2014/main" id="{AC4EE4B7-40B9-52A3-F9FE-4C617798682C}"/>
              </a:ext>
            </a:extLst>
          </p:cNvPr>
          <p:cNvSpPr txBox="1"/>
          <p:nvPr/>
        </p:nvSpPr>
        <p:spPr>
          <a:xfrm>
            <a:off x="4257218" y="2535706"/>
            <a:ext cx="3484115" cy="1338828"/>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19">
                  <a:extLst>
                    <a:ext uri="{A12FA001-AC4F-418D-AE19-62706E023703}">
                      <ahyp:hlinkClr xmlns:ahyp="http://schemas.microsoft.com/office/drawing/2018/hyperlinkcolor" val="tx"/>
                    </a:ext>
                  </a:extLst>
                </a:hlinkClick>
              </a:rPr>
              <a:t>ESG TOPICS A-Z</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rPr>
              <a: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This online resource explores the sustainability topics that matter to our business key stakeholders, from A-Z.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
        <p:nvSpPr>
          <p:cNvPr id="53" name="TextBox 52">
            <a:extLst>
              <a:ext uri="{FF2B5EF4-FFF2-40B4-BE49-F238E27FC236}">
                <a16:creationId xmlns:a16="http://schemas.microsoft.com/office/drawing/2014/main" id="{F1414569-666E-8855-8F7E-70A5DDAF5A48}"/>
              </a:ext>
            </a:extLst>
          </p:cNvPr>
          <p:cNvSpPr txBox="1"/>
          <p:nvPr/>
        </p:nvSpPr>
        <p:spPr>
          <a:xfrm>
            <a:off x="4247696" y="1285616"/>
            <a:ext cx="3677105" cy="1123384"/>
          </a:xfrm>
          <a:prstGeom prst="rect">
            <a:avLst/>
          </a:prstGeom>
          <a:noFill/>
        </p:spPr>
        <p:txBody>
          <a:bodyPr wrap="square">
            <a:spAutoFit/>
          </a:bodyPr>
          <a:lstStyle/>
          <a:p>
            <a:pPr marL="0" marR="0" lvl="0" indent="0" algn="l" defTabSz="914400" rtl="0" eaLnBrk="1" fontAlgn="auto" latinLnBrk="0" hangingPunct="1">
              <a:lnSpc>
                <a:spcPct val="100000"/>
              </a:lnSpc>
              <a:spcBef>
                <a:spcPts val="15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0">
                  <a:extLst>
                    <a:ext uri="{A12FA001-AC4F-418D-AE19-62706E023703}">
                      <ahyp:hlinkClr xmlns:ahyp="http://schemas.microsoft.com/office/drawing/2018/hyperlinkcolor" val="tx"/>
                    </a:ext>
                  </a:extLst>
                </a:hlinkClick>
              </a:rPr>
              <a:t>PEPSICO SUSTAINABILITY</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PepsiCo’s hub for strategy, goals, and progress on our PepsiCo Positive journey.</a:t>
            </a:r>
          </a:p>
        </p:txBody>
      </p:sp>
      <p:sp>
        <p:nvSpPr>
          <p:cNvPr id="62" name="TextBox 61">
            <a:extLst>
              <a:ext uri="{FF2B5EF4-FFF2-40B4-BE49-F238E27FC236}">
                <a16:creationId xmlns:a16="http://schemas.microsoft.com/office/drawing/2014/main" id="{E67447DB-A91D-25EC-EFCA-ABE83EAE6807}"/>
              </a:ext>
            </a:extLst>
          </p:cNvPr>
          <p:cNvSpPr txBox="1"/>
          <p:nvPr/>
        </p:nvSpPr>
        <p:spPr>
          <a:xfrm>
            <a:off x="4247696" y="4146834"/>
            <a:ext cx="3677105" cy="17389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LATEST ENVIRONMENTAL</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SOCIAL AND GOVERNANCE (ESG</a:t>
            </a:r>
            <a:r>
              <a:rPr kumimoji="0" lang="en-US" sz="2000" b="1" i="0" u="none"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BFE07D"/>
                </a:solidFill>
                <a:effectLst/>
                <a:uLnTx/>
                <a:uFillTx/>
                <a:latin typeface="GT Pressura LCG Black"/>
                <a:ea typeface="+mn-ea"/>
                <a:cs typeface="+mn-cs"/>
                <a:hlinkClick r:id="rId21">
                  <a:extLst>
                    <a:ext uri="{A12FA001-AC4F-418D-AE19-62706E023703}">
                      <ahyp:hlinkClr xmlns:ahyp="http://schemas.microsoft.com/office/drawing/2018/hyperlinkcolor" val="tx"/>
                    </a:ext>
                  </a:extLst>
                </a:hlinkClick>
              </a:rPr>
              <a:t>REPORT</a:t>
            </a:r>
            <a:endParaRPr kumimoji="0" lang="en-US" sz="2000" b="1" i="0" u="sng" strike="noStrike" kern="1200" cap="none" spc="0" normalizeH="0" baseline="0" noProof="0" dirty="0">
              <a:ln>
                <a:noFill/>
              </a:ln>
              <a:solidFill>
                <a:srgbClr val="BFE07D"/>
              </a:solidFill>
              <a:effectLst/>
              <a:uLnTx/>
              <a:uFillTx/>
              <a:latin typeface="GT Pressura LCG Black"/>
              <a:ea typeface="+mn-ea"/>
              <a:cs typeface="+mn-cs"/>
            </a:endParaRP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D920D"/>
                </a:solidFill>
                <a:effectLst/>
                <a:uLnTx/>
                <a:uFillTx/>
                <a:latin typeface="Gilroy Medium"/>
                <a:ea typeface="+mn-ea"/>
                <a:cs typeface="+mn-cs"/>
              </a:rPr>
              <a:t>Access PepsiCo’s ESG metrics and reports, which are updated on a rolling basis. </a:t>
            </a:r>
            <a:endParaRPr kumimoji="0" lang="en-US" sz="1800" b="0" i="0" u="none" strike="noStrike" kern="1200" cap="none" spc="0" normalizeH="0" baseline="0" noProof="0" dirty="0">
              <a:ln>
                <a:noFill/>
              </a:ln>
              <a:solidFill>
                <a:prstClr val="black"/>
              </a:solidFill>
              <a:effectLst/>
              <a:uLnTx/>
              <a:uFillTx/>
              <a:latin typeface="Gilroy Medium"/>
              <a:ea typeface="+mn-ea"/>
              <a:cs typeface="+mn-cs"/>
            </a:endParaRPr>
          </a:p>
        </p:txBody>
      </p:sp>
    </p:spTree>
    <p:extLst>
      <p:ext uri="{BB962C8B-B14F-4D97-AF65-F5344CB8AC3E}">
        <p14:creationId xmlns:p14="http://schemas.microsoft.com/office/powerpoint/2010/main" val="116238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29FD66-2AEE-2FB9-33CF-473C23DA6D01}"/>
              </a:ext>
            </a:extLst>
          </p:cNvPr>
          <p:cNvPicPr>
            <a:picLocks noChangeAspect="1"/>
          </p:cNvPicPr>
          <p:nvPr/>
        </p:nvPicPr>
        <p:blipFill rotWithShape="1">
          <a:blip r:embed="rId3"/>
          <a:srcRect l="36682" r="19641"/>
          <a:stretch/>
        </p:blipFill>
        <p:spPr>
          <a:xfrm>
            <a:off x="7697969" y="0"/>
            <a:ext cx="4494031" cy="6855187"/>
          </a:xfrm>
          <a:prstGeom prst="rect">
            <a:avLst/>
          </a:prstGeom>
        </p:spPr>
      </p:pic>
      <p:sp>
        <p:nvSpPr>
          <p:cNvPr id="3" name="Text Placeholder 3">
            <a:extLst>
              <a:ext uri="{FF2B5EF4-FFF2-40B4-BE49-F238E27FC236}">
                <a16:creationId xmlns:a16="http://schemas.microsoft.com/office/drawing/2014/main" id="{2A3C658C-EC47-790F-62FE-B2C0BBDC10E5}"/>
              </a:ext>
            </a:extLst>
          </p:cNvPr>
          <p:cNvSpPr txBox="1">
            <a:spLocks/>
          </p:cNvSpPr>
          <p:nvPr/>
        </p:nvSpPr>
        <p:spPr>
          <a:xfrm>
            <a:off x="1347809" y="323766"/>
            <a:ext cx="5922786" cy="953347"/>
          </a:xfrm>
          <a:prstGeom prst="rect">
            <a:avLst/>
          </a:prstGeom>
        </p:spPr>
        <p:txBody>
          <a:bodyPr vert="horz" lIns="0" tIns="0" rIns="0" bIns="0" rtlCol="0" anchor="t" anchorCtr="0">
            <a:noAutofit/>
          </a:bodyPr>
          <a:lstStyle>
            <a:lvl1pPr marL="0" indent="0" algn="l" defTabSz="914400" rtl="0" eaLnBrk="1" latinLnBrk="0" hangingPunct="1">
              <a:lnSpc>
                <a:spcPts val="5400"/>
              </a:lnSpc>
              <a:spcBef>
                <a:spcPts val="600"/>
              </a:spcBef>
              <a:buFont typeface="Arial" panose="020B0604020202020204" pitchFamily="34" charset="0"/>
              <a:buNone/>
              <a:defRPr lang="en-US" sz="6000" b="0" i="0" kern="1200" cap="all" spc="0" baseline="0" dirty="0" smtClean="0">
                <a:solidFill>
                  <a:schemeClr val="accent5"/>
                </a:solidFill>
                <a:latin typeface="+mj-lt"/>
                <a:ea typeface="+mj-ea"/>
                <a:cs typeface="Gilroy Medium" panose="00000600000000000000" pitchFamily="50"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000"/>
              </a:lnSpc>
              <a:spcBef>
                <a:spcPts val="0"/>
              </a:spcBef>
              <a:spcAft>
                <a:spcPts val="0"/>
              </a:spcAft>
              <a:buClrTx/>
              <a:buSzTx/>
              <a:buFont typeface="Arial" panose="020B0604020202020204" pitchFamily="34" charset="0"/>
              <a:buNone/>
              <a:tabLst/>
              <a:defRPr/>
            </a:pPr>
            <a:r>
              <a:rPr kumimoji="0" lang="en-US" sz="4000" b="0" i="0" u="none" strike="noStrike" kern="1200" cap="all" spc="0" normalizeH="0" baseline="0" noProof="0">
                <a:ln>
                  <a:noFill/>
                </a:ln>
                <a:solidFill>
                  <a:srgbClr val="A4CAEE"/>
                </a:solidFill>
                <a:effectLst/>
                <a:uLnTx/>
                <a:uFillTx/>
                <a:latin typeface="GT Pressura LCG Black"/>
                <a:ea typeface="+mj-ea"/>
              </a:rPr>
              <a:t>Positive VALUE </a:t>
            </a:r>
            <a:br>
              <a:rPr kumimoji="0" lang="en-US" sz="4000" b="0" i="0" u="none" strike="noStrike" kern="1200" cap="all" spc="0" normalizeH="0" baseline="0" noProof="0">
                <a:ln>
                  <a:noFill/>
                </a:ln>
                <a:solidFill>
                  <a:srgbClr val="A4CAEE"/>
                </a:solidFill>
                <a:effectLst/>
                <a:uLnTx/>
                <a:uFillTx/>
                <a:latin typeface="GT Pressura LCG Black"/>
                <a:ea typeface="+mj-ea"/>
              </a:rPr>
            </a:br>
            <a:r>
              <a:rPr kumimoji="0" lang="en-US" sz="4000" b="0" i="0" u="none" strike="noStrike" kern="1200" cap="all" spc="0" normalizeH="0" baseline="0" noProof="0">
                <a:ln>
                  <a:noFill/>
                </a:ln>
                <a:solidFill>
                  <a:srgbClr val="A4CAEE"/>
                </a:solidFill>
                <a:effectLst/>
                <a:uLnTx/>
                <a:uFillTx/>
                <a:latin typeface="GT Pressura LCG Black"/>
                <a:ea typeface="+mj-ea"/>
              </a:rPr>
              <a:t>CHAIN: </a:t>
            </a:r>
            <a:r>
              <a:rPr kumimoji="0" lang="en-US" sz="4000" b="0" i="0" u="none" strike="noStrike" kern="1200" cap="all" spc="0" normalizeH="0" baseline="0" noProof="0">
                <a:ln>
                  <a:noFill/>
                </a:ln>
                <a:solidFill>
                  <a:srgbClr val="013459"/>
                </a:solidFill>
                <a:effectLst/>
                <a:uLnTx/>
                <a:uFillTx/>
                <a:latin typeface="GT Pressura LCG Black"/>
                <a:ea typeface="+mj-ea"/>
              </a:rPr>
              <a:t>PEOPLE</a:t>
            </a:r>
          </a:p>
        </p:txBody>
      </p:sp>
      <p:sp>
        <p:nvSpPr>
          <p:cNvPr id="35" name="Text Placeholder 11">
            <a:extLst>
              <a:ext uri="{FF2B5EF4-FFF2-40B4-BE49-F238E27FC236}">
                <a16:creationId xmlns:a16="http://schemas.microsoft.com/office/drawing/2014/main" id="{D17BF97D-DC96-0D23-F857-ED265C27EFF3}"/>
              </a:ext>
            </a:extLst>
          </p:cNvPr>
          <p:cNvSpPr txBox="1">
            <a:spLocks/>
          </p:cNvSpPr>
          <p:nvPr/>
        </p:nvSpPr>
        <p:spPr>
          <a:xfrm>
            <a:off x="304798" y="1538175"/>
            <a:ext cx="3474720" cy="1011985"/>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Volunteer Growth</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3459"/>
                </a:solidFill>
                <a:effectLst/>
                <a:uLnTx/>
                <a:uFillTx/>
                <a:latin typeface="Gilroy Medium"/>
                <a:ea typeface="+mn-ea"/>
                <a:cs typeface="+mn-cs"/>
              </a:rPr>
              <a:t>Empower our associates with the </a:t>
            </a:r>
            <a:br>
              <a:rPr kumimoji="0" lang="en-US" sz="1100" b="0" i="0" u="none" strike="noStrike" kern="1200" cap="none" spc="0" normalizeH="0" baseline="0" noProof="0">
                <a:ln>
                  <a:noFill/>
                </a:ln>
                <a:solidFill>
                  <a:srgbClr val="003459"/>
                </a:solidFill>
                <a:effectLst/>
                <a:uLnTx/>
                <a:uFillTx/>
                <a:latin typeface="Gilroy Medium"/>
                <a:ea typeface="+mn-ea"/>
                <a:cs typeface="+mn-cs"/>
              </a:rPr>
            </a:br>
            <a:r>
              <a:rPr kumimoji="0" lang="en-US" sz="1100" b="0" i="0" u="none" strike="noStrike" kern="1200" cap="none" spc="0" normalizeH="0" baseline="0" noProof="0">
                <a:ln>
                  <a:noFill/>
                </a:ln>
                <a:solidFill>
                  <a:srgbClr val="003459"/>
                </a:solidFill>
                <a:effectLst/>
                <a:uLnTx/>
                <a:uFillTx/>
                <a:latin typeface="Gilroy Medium"/>
                <a:ea typeface="+mn-ea"/>
                <a:cs typeface="+mn-cs"/>
              </a:rPr>
              <a:t>resources and time needed to build </a:t>
            </a:r>
            <a:br>
              <a:rPr kumimoji="0" lang="en-US" sz="1100" b="0" i="0" u="none" strike="noStrike" kern="1200" cap="none" spc="0" normalizeH="0" baseline="0" noProof="0">
                <a:ln>
                  <a:noFill/>
                </a:ln>
                <a:solidFill>
                  <a:srgbClr val="003459"/>
                </a:solidFill>
                <a:effectLst/>
                <a:uLnTx/>
                <a:uFillTx/>
                <a:latin typeface="Gilroy Medium"/>
                <a:ea typeface="+mn-ea"/>
                <a:cs typeface="+mn-cs"/>
              </a:rPr>
            </a:br>
            <a:r>
              <a:rPr kumimoji="0" lang="en-US" sz="1100" b="0" i="0" u="none" strike="noStrike" kern="1200" cap="none" spc="0" normalizeH="0" baseline="0" noProof="0">
                <a:ln>
                  <a:noFill/>
                </a:ln>
                <a:solidFill>
                  <a:srgbClr val="003459"/>
                </a:solidFill>
                <a:effectLst/>
                <a:uLnTx/>
                <a:uFillTx/>
                <a:latin typeface="Gilroy Medium"/>
                <a:ea typeface="+mn-ea"/>
                <a:cs typeface="+mn-cs"/>
              </a:rPr>
              <a:t>and cultivate prosperity in our communities</a:t>
            </a:r>
          </a:p>
        </p:txBody>
      </p:sp>
      <p:sp>
        <p:nvSpPr>
          <p:cNvPr id="38" name="Text Placeholder 11">
            <a:extLst>
              <a:ext uri="{FF2B5EF4-FFF2-40B4-BE49-F238E27FC236}">
                <a16:creationId xmlns:a16="http://schemas.microsoft.com/office/drawing/2014/main" id="{226BEA19-43D1-ED08-D915-7134DF37AFC5}"/>
              </a:ext>
            </a:extLst>
          </p:cNvPr>
          <p:cNvSpPr txBox="1">
            <a:spLocks/>
          </p:cNvSpPr>
          <p:nvPr/>
        </p:nvSpPr>
        <p:spPr>
          <a:xfrm>
            <a:off x="304798" y="5427404"/>
            <a:ext cx="3474720" cy="813906"/>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Human Rights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3459"/>
                </a:solidFill>
                <a:effectLst/>
                <a:uLnTx/>
                <a:uFillTx/>
                <a:latin typeface="Gilroy Medium"/>
                <a:ea typeface="+mn-ea"/>
                <a:cs typeface="+mn-cs"/>
              </a:rPr>
              <a:t>Promote fair and safe working conditions </a:t>
            </a:r>
            <a:br>
              <a:rPr kumimoji="0" lang="en-US" sz="1100" b="0" i="0" u="none" strike="noStrike" kern="1200" cap="none" spc="0" normalizeH="0" baseline="0" noProof="0">
                <a:ln>
                  <a:noFill/>
                </a:ln>
                <a:solidFill>
                  <a:srgbClr val="003459"/>
                </a:solidFill>
                <a:effectLst/>
                <a:uLnTx/>
                <a:uFillTx/>
                <a:latin typeface="Gilroy Medium"/>
                <a:ea typeface="+mn-ea"/>
                <a:cs typeface="+mn-cs"/>
              </a:rPr>
            </a:br>
            <a:r>
              <a:rPr kumimoji="0" lang="en-US" sz="1100" b="0" i="0" u="none" strike="noStrike" kern="1200" cap="none" spc="0" normalizeH="0" baseline="0" noProof="0">
                <a:ln>
                  <a:noFill/>
                </a:ln>
                <a:solidFill>
                  <a:srgbClr val="003459"/>
                </a:solidFill>
                <a:effectLst/>
                <a:uLnTx/>
                <a:uFillTx/>
                <a:latin typeface="Gilroy Medium"/>
                <a:ea typeface="+mn-ea"/>
                <a:cs typeface="+mn-cs"/>
              </a:rPr>
              <a:t>by advancing respect for human rights</a:t>
            </a:r>
          </a:p>
        </p:txBody>
      </p:sp>
      <p:sp>
        <p:nvSpPr>
          <p:cNvPr id="2" name="TextBox 1">
            <a:extLst>
              <a:ext uri="{FF2B5EF4-FFF2-40B4-BE49-F238E27FC236}">
                <a16:creationId xmlns:a16="http://schemas.microsoft.com/office/drawing/2014/main" id="{A98AB7C0-8794-FD05-7EEC-7BEA11D4E48C}"/>
              </a:ext>
            </a:extLst>
          </p:cNvPr>
          <p:cNvSpPr txBox="1"/>
          <p:nvPr/>
        </p:nvSpPr>
        <p:spPr>
          <a:xfrm>
            <a:off x="11451456" y="6286500"/>
            <a:ext cx="435742" cy="571500"/>
          </a:xfrm>
          <a:prstGeom prst="rect">
            <a:avLst/>
          </a:prstGeom>
          <a:noFill/>
        </p:spPr>
        <p:txBody>
          <a:bodyPr wrap="square" lIns="0" tIns="0" rIns="0" bIns="0" rtlCol="0" anchor="ctr"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6B5273-46EB-4870-A6B0-6E7F43CBD6D0}" type="slidenum">
              <a:rPr kumimoji="0" lang="en-US" sz="900" b="0" i="0" u="none" strike="noStrike" kern="1200" cap="none" spc="0" normalizeH="0" baseline="0" noProof="0" smtClean="0">
                <a:ln>
                  <a:noFill/>
                </a:ln>
                <a:solidFill>
                  <a:prstClr val="white"/>
                </a:solidFill>
                <a:effectLst/>
                <a:uLnTx/>
                <a:uFillTx/>
                <a:latin typeface="Gilroy Medium" panose="00000600000000000000" pitchFamily="50"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350" b="0" i="0" u="none" strike="noStrike" kern="1200" cap="none" spc="0" normalizeH="0" baseline="0" noProof="0">
              <a:ln>
                <a:noFill/>
              </a:ln>
              <a:solidFill>
                <a:prstClr val="white"/>
              </a:solidFill>
              <a:effectLst/>
              <a:uLnTx/>
              <a:uFillTx/>
              <a:latin typeface="Gilroy Medium" panose="00000600000000000000" pitchFamily="50" charset="0"/>
              <a:ea typeface="+mn-ea"/>
              <a:cs typeface="+mn-cs"/>
            </a:endParaRPr>
          </a:p>
        </p:txBody>
      </p:sp>
      <p:sp>
        <p:nvSpPr>
          <p:cNvPr id="5" name="Text Placeholder 11">
            <a:extLst>
              <a:ext uri="{FF2B5EF4-FFF2-40B4-BE49-F238E27FC236}">
                <a16:creationId xmlns:a16="http://schemas.microsoft.com/office/drawing/2014/main" id="{DB290DA5-54CB-6E0E-535B-23713C3946BC}"/>
              </a:ext>
            </a:extLst>
          </p:cNvPr>
          <p:cNvSpPr txBox="1">
            <a:spLocks/>
          </p:cNvSpPr>
          <p:nvPr/>
        </p:nvSpPr>
        <p:spPr>
          <a:xfrm>
            <a:off x="304798" y="2676095"/>
            <a:ext cx="3474720" cy="1667852"/>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Food Security</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3459"/>
                </a:solidFill>
                <a:effectLst/>
                <a:uLnTx/>
                <a:uFillTx/>
                <a:latin typeface="Gilroy Medium"/>
                <a:ea typeface="+mn-ea"/>
                <a:cs typeface="+mn-cs"/>
              </a:rPr>
              <a:t>Partner with communities to advance food security and make nutritious food accessible to 50 million people*</a:t>
            </a:r>
          </a:p>
        </p:txBody>
      </p:sp>
      <p:sp>
        <p:nvSpPr>
          <p:cNvPr id="8" name="Text Placeholder 4">
            <a:extLst>
              <a:ext uri="{FF2B5EF4-FFF2-40B4-BE49-F238E27FC236}">
                <a16:creationId xmlns:a16="http://schemas.microsoft.com/office/drawing/2014/main" id="{A1C26A9C-2F9D-CBCE-B44D-1DC4A19C2B8F}"/>
              </a:ext>
            </a:extLst>
          </p:cNvPr>
          <p:cNvSpPr txBox="1">
            <a:spLocks/>
          </p:cNvSpPr>
          <p:nvPr/>
        </p:nvSpPr>
        <p:spPr>
          <a:xfrm>
            <a:off x="404661" y="3996475"/>
            <a:ext cx="3263177" cy="347472"/>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srgbClr val="3680CE"/>
                </a:solidFill>
                <a:effectLst/>
                <a:uLnTx/>
                <a:uFillTx/>
                <a:latin typeface="Gilroy Medium"/>
                <a:ea typeface="+mn-ea"/>
                <a:cs typeface="Arial" panose="020B0604020202020204" pitchFamily="34" charset="0"/>
              </a:rPr>
              <a:t>*Results represent the cumulative sum of people reached with nutritious meals per annual reporting period through programs funded by the PepsiCo Foundation, as well as through commercial efforts that are intended to provide nutritious meals. Initial target setting for this metric did not include Pioneer Foods, which delivered accessibility to more than 20 million people in each reported year. The target will be reassessed in the future to fully account for both commercial and charitable efforts. See Calculation methodology in our ESG Topics A-Z for further explanation of how we calculate this goal</a:t>
            </a:r>
          </a:p>
        </p:txBody>
      </p:sp>
      <p:sp>
        <p:nvSpPr>
          <p:cNvPr id="9" name="Text Placeholder 11">
            <a:extLst>
              <a:ext uri="{FF2B5EF4-FFF2-40B4-BE49-F238E27FC236}">
                <a16:creationId xmlns:a16="http://schemas.microsoft.com/office/drawing/2014/main" id="{1DB41141-0A3D-B637-A170-ED82C266659D}"/>
              </a:ext>
            </a:extLst>
          </p:cNvPr>
          <p:cNvSpPr txBox="1">
            <a:spLocks/>
          </p:cNvSpPr>
          <p:nvPr/>
        </p:nvSpPr>
        <p:spPr>
          <a:xfrm>
            <a:off x="304798" y="4471864"/>
            <a:ext cx="3474720" cy="813906"/>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Injury-free Work Environment</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3459"/>
                </a:solidFill>
                <a:effectLst/>
                <a:uLnTx/>
                <a:uFillTx/>
                <a:latin typeface="Gilroy Medium"/>
                <a:ea typeface="+mn-ea"/>
                <a:cs typeface="+mn-cs"/>
              </a:rPr>
              <a:t>Continue to strive for an injury-free </a:t>
            </a:r>
            <a:br>
              <a:rPr kumimoji="0" lang="en-US" sz="1100" b="0" i="0" u="none" strike="noStrike" kern="1200" cap="none" spc="0" normalizeH="0" baseline="0" noProof="0">
                <a:ln>
                  <a:noFill/>
                </a:ln>
                <a:solidFill>
                  <a:srgbClr val="003459"/>
                </a:solidFill>
                <a:effectLst/>
                <a:uLnTx/>
                <a:uFillTx/>
                <a:latin typeface="Gilroy Medium"/>
                <a:ea typeface="+mn-ea"/>
                <a:cs typeface="+mn-cs"/>
              </a:rPr>
            </a:br>
            <a:r>
              <a:rPr kumimoji="0" lang="en-US" sz="1100" b="0" i="0" u="none" strike="noStrike" kern="1200" cap="none" spc="0" normalizeH="0" baseline="0" noProof="0">
                <a:ln>
                  <a:noFill/>
                </a:ln>
                <a:solidFill>
                  <a:srgbClr val="003459"/>
                </a:solidFill>
                <a:effectLst/>
                <a:uLnTx/>
                <a:uFillTx/>
                <a:latin typeface="Gilroy Medium"/>
                <a:ea typeface="+mn-ea"/>
                <a:cs typeface="+mn-cs"/>
              </a:rPr>
              <a:t>work environment* </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3459"/>
              </a:solidFill>
              <a:effectLst/>
              <a:uLnTx/>
              <a:uFillTx/>
              <a:latin typeface="Gilroy Medium"/>
              <a:ea typeface="+mn-ea"/>
              <a:cs typeface="+mn-cs"/>
            </a:endParaRPr>
          </a:p>
        </p:txBody>
      </p:sp>
      <p:sp>
        <p:nvSpPr>
          <p:cNvPr id="12" name="Text Placeholder 11">
            <a:extLst>
              <a:ext uri="{FF2B5EF4-FFF2-40B4-BE49-F238E27FC236}">
                <a16:creationId xmlns:a16="http://schemas.microsoft.com/office/drawing/2014/main" id="{6E5EFB9E-4E12-8F2A-DF49-6C46E895502C}"/>
              </a:ext>
            </a:extLst>
          </p:cNvPr>
          <p:cNvSpPr txBox="1">
            <a:spLocks/>
          </p:cNvSpPr>
          <p:nvPr/>
        </p:nvSpPr>
        <p:spPr>
          <a:xfrm>
            <a:off x="3909235" y="1538175"/>
            <a:ext cx="3474720" cy="1011985"/>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Supplier Code of Conduct</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3459"/>
                </a:solidFill>
                <a:effectLst/>
                <a:uLnTx/>
                <a:uFillTx/>
                <a:latin typeface="Gilroy Medium"/>
                <a:ea typeface="+mn-ea"/>
                <a:cs typeface="+mn-cs"/>
              </a:rPr>
              <a:t>Extend the principles of our Supplier Code </a:t>
            </a:r>
            <a:br>
              <a:rPr kumimoji="0" lang="en-US" sz="1100" b="0" i="0" u="none" strike="noStrike" kern="1200" cap="none" spc="0" normalizeH="0" baseline="0" noProof="0">
                <a:ln>
                  <a:noFill/>
                </a:ln>
                <a:solidFill>
                  <a:srgbClr val="003459"/>
                </a:solidFill>
                <a:effectLst/>
                <a:uLnTx/>
                <a:uFillTx/>
                <a:latin typeface="Gilroy Medium"/>
                <a:ea typeface="+mn-ea"/>
                <a:cs typeface="+mn-cs"/>
              </a:rPr>
            </a:br>
            <a:r>
              <a:rPr kumimoji="0" lang="en-US" sz="1100" b="0" i="0" u="none" strike="noStrike" kern="1200" cap="none" spc="0" normalizeH="0" baseline="0" noProof="0">
                <a:ln>
                  <a:noFill/>
                </a:ln>
                <a:solidFill>
                  <a:srgbClr val="003459"/>
                </a:solidFill>
                <a:effectLst/>
                <a:uLnTx/>
                <a:uFillTx/>
                <a:latin typeface="Gilroy Medium"/>
                <a:ea typeface="+mn-ea"/>
                <a:cs typeface="+mn-cs"/>
              </a:rPr>
              <a:t>of Conduct to all of our franchisees and joint ventures by 2025</a:t>
            </a:r>
          </a:p>
        </p:txBody>
      </p:sp>
      <p:sp>
        <p:nvSpPr>
          <p:cNvPr id="13" name="Text Placeholder 11">
            <a:extLst>
              <a:ext uri="{FF2B5EF4-FFF2-40B4-BE49-F238E27FC236}">
                <a16:creationId xmlns:a16="http://schemas.microsoft.com/office/drawing/2014/main" id="{98C9ACBE-9360-59F0-653E-A76B59DEFB1F}"/>
              </a:ext>
            </a:extLst>
          </p:cNvPr>
          <p:cNvSpPr txBox="1">
            <a:spLocks/>
          </p:cNvSpPr>
          <p:nvPr/>
        </p:nvSpPr>
        <p:spPr>
          <a:xfrm>
            <a:off x="3909235" y="2676096"/>
            <a:ext cx="3474720" cy="1181398"/>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Pay Equity</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3459"/>
                </a:solidFill>
                <a:effectLst/>
                <a:uLnTx/>
                <a:uFillTx/>
                <a:latin typeface="Gilroy Medium"/>
                <a:ea typeface="+mn-ea"/>
                <a:cs typeface="+mn-cs"/>
              </a:rPr>
              <a:t>Achieve and sustain pay equity for our global professional population by maintaining a comprehensive global pay equity review process*</a:t>
            </a:r>
          </a:p>
        </p:txBody>
      </p:sp>
      <p:sp>
        <p:nvSpPr>
          <p:cNvPr id="16" name="Text Placeholder 11">
            <a:extLst>
              <a:ext uri="{FF2B5EF4-FFF2-40B4-BE49-F238E27FC236}">
                <a16:creationId xmlns:a16="http://schemas.microsoft.com/office/drawing/2014/main" id="{A16024E8-4AA2-034F-9BB3-CD7A2A03C7E8}"/>
              </a:ext>
            </a:extLst>
          </p:cNvPr>
          <p:cNvSpPr txBox="1">
            <a:spLocks/>
          </p:cNvSpPr>
          <p:nvPr/>
        </p:nvSpPr>
        <p:spPr>
          <a:xfrm>
            <a:off x="3909235" y="3983430"/>
            <a:ext cx="3474720" cy="965471"/>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Safe Water Access</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3459"/>
                </a:solidFill>
                <a:effectLst/>
                <a:uLnTx/>
                <a:uFillTx/>
                <a:latin typeface="Gilroy Medium"/>
                <a:ea typeface="+mn-ea"/>
                <a:cs typeface="+mn-cs"/>
              </a:rPr>
              <a:t>Reach 100 million people with safe water </a:t>
            </a:r>
            <a:br>
              <a:rPr kumimoji="0" lang="en-US" sz="1100" b="0" i="0" u="none" strike="noStrike" kern="1200" cap="none" spc="0" normalizeH="0" baseline="0" noProof="0">
                <a:ln>
                  <a:noFill/>
                </a:ln>
                <a:solidFill>
                  <a:srgbClr val="003459"/>
                </a:solidFill>
                <a:effectLst/>
                <a:uLnTx/>
                <a:uFillTx/>
                <a:latin typeface="Gilroy Medium"/>
                <a:ea typeface="+mn-ea"/>
                <a:cs typeface="+mn-cs"/>
              </a:rPr>
            </a:br>
            <a:r>
              <a:rPr kumimoji="0" lang="en-US" sz="1100" b="0" i="0" u="none" strike="noStrike" kern="1200" cap="none" spc="0" normalizeH="0" baseline="0" noProof="0">
                <a:ln>
                  <a:noFill/>
                </a:ln>
                <a:solidFill>
                  <a:srgbClr val="003459"/>
                </a:solidFill>
                <a:effectLst/>
                <a:uLnTx/>
                <a:uFillTx/>
                <a:latin typeface="Gilroy Medium"/>
                <a:ea typeface="+mn-ea"/>
                <a:cs typeface="+mn-cs"/>
              </a:rPr>
              <a:t>access by 2030* </a:t>
            </a:r>
          </a:p>
        </p:txBody>
      </p:sp>
      <p:sp>
        <p:nvSpPr>
          <p:cNvPr id="17" name="Text Placeholder 11">
            <a:extLst>
              <a:ext uri="{FF2B5EF4-FFF2-40B4-BE49-F238E27FC236}">
                <a16:creationId xmlns:a16="http://schemas.microsoft.com/office/drawing/2014/main" id="{36124DC2-F34D-934D-509E-04D58AA59F0F}"/>
              </a:ext>
            </a:extLst>
          </p:cNvPr>
          <p:cNvSpPr txBox="1">
            <a:spLocks/>
          </p:cNvSpPr>
          <p:nvPr/>
        </p:nvSpPr>
        <p:spPr>
          <a:xfrm>
            <a:off x="3909235" y="5074837"/>
            <a:ext cx="3474720" cy="1166473"/>
          </a:xfrm>
          <a:prstGeom prst="roundRect">
            <a:avLst>
              <a:gd name="adj" fmla="val 2070"/>
            </a:avLst>
          </a:prstGeom>
          <a:solidFill>
            <a:srgbClr val="A5CAEE"/>
          </a:solidFill>
        </p:spPr>
        <p:txBody>
          <a:bodyPr/>
          <a:lstStyle>
            <a:lvl1pPr marL="0" indent="0" algn="l" defTabSz="914400" rtl="0" eaLnBrk="1" latinLnBrk="0" hangingPunct="1">
              <a:lnSpc>
                <a:spcPct val="100000"/>
              </a:lnSpc>
              <a:spcBef>
                <a:spcPts val="600"/>
              </a:spcBef>
              <a:buFont typeface="Arial" panose="020B0604020202020204" pitchFamily="34" charset="0"/>
              <a:buNone/>
              <a:defRPr sz="1600" kern="1200">
                <a:solidFill>
                  <a:schemeClr val="tx2"/>
                </a:solidFill>
                <a:latin typeface="+mn-lt"/>
                <a:ea typeface="+mn-ea"/>
                <a:cs typeface="+mn-cs"/>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3459"/>
                </a:solidFill>
                <a:effectLst/>
                <a:uLnTx/>
                <a:uFillTx/>
                <a:latin typeface="Gilroy Medium"/>
                <a:ea typeface="+mn-ea"/>
                <a:cs typeface="+mn-cs"/>
              </a:rPr>
              <a:t>Job Growth</a:t>
            </a:r>
          </a:p>
          <a:p>
            <a:pPr marL="0" marR="0" lvl="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3459"/>
                </a:solidFill>
                <a:effectLst/>
                <a:uLnTx/>
                <a:uFillTx/>
                <a:latin typeface="Gilroy Medium"/>
                <a:ea typeface="+mn-ea"/>
                <a:cs typeface="+mn-cs"/>
              </a:rPr>
              <a:t>Increase the employability of our people through increased access to degrees, skill development and new roles, providing meaningful growth opportunities to everyone at every stage</a:t>
            </a:r>
          </a:p>
        </p:txBody>
      </p:sp>
      <p:sp>
        <p:nvSpPr>
          <p:cNvPr id="18" name="Text Placeholder 4">
            <a:extLst>
              <a:ext uri="{FF2B5EF4-FFF2-40B4-BE49-F238E27FC236}">
                <a16:creationId xmlns:a16="http://schemas.microsoft.com/office/drawing/2014/main" id="{2D142D0A-18A7-D3DC-0D04-70464EAF6152}"/>
              </a:ext>
            </a:extLst>
          </p:cNvPr>
          <p:cNvSpPr txBox="1">
            <a:spLocks/>
          </p:cNvSpPr>
          <p:nvPr/>
        </p:nvSpPr>
        <p:spPr>
          <a:xfrm>
            <a:off x="4007418" y="3510021"/>
            <a:ext cx="3263177" cy="347472"/>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srgbClr val="3680CE"/>
                </a:solidFill>
                <a:effectLst/>
                <a:uLnTx/>
                <a:uFillTx/>
                <a:latin typeface="Gilroy Medium"/>
                <a:ea typeface="+mn-ea"/>
                <a:cs typeface="Arial" panose="020B0604020202020204" pitchFamily="34" charset="0"/>
              </a:rPr>
              <a:t>*After controlling for legitimate drivers of pay such as job level, geographic location, and performance ratings; based on base compensation </a:t>
            </a:r>
          </a:p>
        </p:txBody>
      </p:sp>
      <p:sp>
        <p:nvSpPr>
          <p:cNvPr id="19" name="Text Placeholder 4">
            <a:extLst>
              <a:ext uri="{FF2B5EF4-FFF2-40B4-BE49-F238E27FC236}">
                <a16:creationId xmlns:a16="http://schemas.microsoft.com/office/drawing/2014/main" id="{5E67B1EC-76AF-EF0C-FF70-9E2FE59F3549}"/>
              </a:ext>
            </a:extLst>
          </p:cNvPr>
          <p:cNvSpPr txBox="1">
            <a:spLocks/>
          </p:cNvSpPr>
          <p:nvPr/>
        </p:nvSpPr>
        <p:spPr>
          <a:xfrm>
            <a:off x="3966797" y="4601429"/>
            <a:ext cx="3359596" cy="347472"/>
          </a:xfrm>
          <a:prstGeom prst="rect">
            <a:avLst/>
          </a:prstGeom>
        </p:spPr>
        <p:txBody>
          <a:bodyPr vert="horz" lIns="0" tIns="0" rIns="0" bIns="91440" rtlCol="0" anchor="b">
            <a:noAutofit/>
          </a:bodyPr>
          <a:lstStyle>
            <a:lvl1pPr marL="0" indent="0" algn="l" defTabSz="914400" rtl="0" eaLnBrk="1" latinLnBrk="0" hangingPunct="1">
              <a:lnSpc>
                <a:spcPct val="100000"/>
              </a:lnSpc>
              <a:spcBef>
                <a:spcPts val="600"/>
              </a:spcBef>
              <a:buFont typeface="Arial" panose="020B0604020202020204" pitchFamily="34" charset="0"/>
              <a:buNone/>
              <a:defRPr lang="en-US" sz="1800" b="1" i="0" kern="1200" dirty="0" smtClean="0">
                <a:solidFill>
                  <a:schemeClr val="accent5"/>
                </a:solidFill>
                <a:latin typeface="+mn-lt"/>
                <a:ea typeface="+mn-ea"/>
                <a:cs typeface="Arial" panose="020B0604020202020204" pitchFamily="34" charset="0"/>
              </a:defRPr>
            </a:lvl1pPr>
            <a:lvl2pPr marL="182880" indent="-182880" algn="l" defTabSz="914400" rtl="0" eaLnBrk="1" latinLnBrk="0" hangingPunct="1">
              <a:lnSpc>
                <a:spcPct val="100000"/>
              </a:lnSpc>
              <a:spcBef>
                <a:spcPts val="600"/>
              </a:spcBef>
              <a:buClr>
                <a:schemeClr val="accent1"/>
              </a:buClr>
              <a:buFont typeface="Arial" panose="020B0604020202020204" pitchFamily="34" charset="0"/>
              <a:buChar char="•"/>
              <a:defRPr sz="1400" kern="1200">
                <a:solidFill>
                  <a:schemeClr val="tx2"/>
                </a:solidFill>
                <a:latin typeface="+mn-lt"/>
                <a:ea typeface="+mn-ea"/>
                <a:cs typeface="+mn-cs"/>
              </a:defRPr>
            </a:lvl2pPr>
            <a:lvl3pPr marL="365760" indent="-182880" algn="l" defTabSz="914400" rtl="0" eaLnBrk="1" latinLnBrk="0" hangingPunct="1">
              <a:lnSpc>
                <a:spcPct val="100000"/>
              </a:lnSpc>
              <a:spcBef>
                <a:spcPts val="600"/>
              </a:spcBef>
              <a:buFont typeface="Arial" panose="020B0604020202020204" pitchFamily="34" charset="0"/>
              <a:buChar char="–"/>
              <a:defRPr sz="1200" kern="1200">
                <a:solidFill>
                  <a:schemeClr val="tx2"/>
                </a:solidFill>
                <a:latin typeface="+mn-lt"/>
                <a:ea typeface="+mn-ea"/>
                <a:cs typeface="+mn-cs"/>
              </a:defRPr>
            </a:lvl3pPr>
            <a:lvl4pPr marL="548640" indent="-182880" algn="l" defTabSz="914400" rtl="0" eaLnBrk="1" latinLnBrk="0" hangingPunct="1">
              <a:lnSpc>
                <a:spcPct val="100000"/>
              </a:lnSpc>
              <a:spcBef>
                <a:spcPts val="600"/>
              </a:spcBef>
              <a:buFont typeface="Arial" panose="020B0604020202020204" pitchFamily="34" charset="0"/>
              <a:buChar char="•"/>
              <a:defRPr sz="1100" kern="1200">
                <a:solidFill>
                  <a:schemeClr val="tx2"/>
                </a:solidFill>
                <a:latin typeface="+mn-lt"/>
                <a:ea typeface="+mn-ea"/>
                <a:cs typeface="+mn-cs"/>
              </a:defRPr>
            </a:lvl4pPr>
            <a:lvl5pPr marL="731520" indent="-182880" algn="l" defTabSz="914400" rtl="0" eaLnBrk="1" latinLnBrk="0" hangingPunct="1">
              <a:lnSpc>
                <a:spcPct val="100000"/>
              </a:lnSpc>
              <a:spcBef>
                <a:spcPts val="600"/>
              </a:spcBef>
              <a:buClr>
                <a:schemeClr val="tx2">
                  <a:lumMod val="60000"/>
                  <a:lumOff val="40000"/>
                </a:schemeClr>
              </a:buClr>
              <a:buFont typeface="Arial" panose="020B0604020202020204" pitchFamily="34" charset="0"/>
              <a:buChar char="–"/>
              <a:defRPr sz="105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600"/>
              </a:lnSpc>
              <a:spcBef>
                <a:spcPts val="600"/>
              </a:spcBef>
              <a:spcAft>
                <a:spcPts val="0"/>
              </a:spcAft>
              <a:buClrTx/>
              <a:buSzTx/>
              <a:buFont typeface="Arial" panose="020B0604020202020204" pitchFamily="34" charset="0"/>
              <a:buNone/>
              <a:tabLst/>
              <a:defRPr/>
            </a:pPr>
            <a:r>
              <a:rPr kumimoji="0" lang="en-US" sz="600" b="0" i="0" u="none" strike="noStrike" kern="1200" cap="none" spc="0" normalizeH="0" baseline="0" noProof="0">
                <a:ln>
                  <a:noFill/>
                </a:ln>
                <a:solidFill>
                  <a:srgbClr val="3680CE"/>
                </a:solidFill>
                <a:effectLst/>
                <a:uLnTx/>
                <a:uFillTx/>
                <a:latin typeface="Gilroy Medium"/>
                <a:ea typeface="+mn-ea"/>
                <a:cs typeface="Arial" panose="020B0604020202020204" pitchFamily="34" charset="0"/>
              </a:rPr>
              <a:t>*Metric counts the cumulative number of people provided with access to safe water since 2010</a:t>
            </a:r>
          </a:p>
        </p:txBody>
      </p:sp>
      <p:sp>
        <p:nvSpPr>
          <p:cNvPr id="7" name="Round Single Corner Rectangle 6">
            <a:hlinkClick r:id="rId4"/>
            <a:extLst>
              <a:ext uri="{FF2B5EF4-FFF2-40B4-BE49-F238E27FC236}">
                <a16:creationId xmlns:a16="http://schemas.microsoft.com/office/drawing/2014/main" id="{625E9DB3-30A1-C3DC-5521-2CB2BC2902AF}"/>
              </a:ext>
            </a:extLst>
          </p:cNvPr>
          <p:cNvSpPr/>
          <p:nvPr/>
        </p:nvSpPr>
        <p:spPr>
          <a:xfrm rot="10800000">
            <a:off x="6066381" y="0"/>
            <a:ext cx="1631589" cy="857839"/>
          </a:xfrm>
          <a:prstGeom prst="round1Rect">
            <a:avLst/>
          </a:prstGeom>
          <a:solidFill>
            <a:srgbClr val="FBC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roy Medium"/>
              <a:ea typeface="+mn-ea"/>
              <a:cs typeface="+mn-cs"/>
            </a:endParaRPr>
          </a:p>
        </p:txBody>
      </p:sp>
      <p:grpSp>
        <p:nvGrpSpPr>
          <p:cNvPr id="10" name="Group 9">
            <a:extLst>
              <a:ext uri="{FF2B5EF4-FFF2-40B4-BE49-F238E27FC236}">
                <a16:creationId xmlns:a16="http://schemas.microsoft.com/office/drawing/2014/main" id="{7A588511-A616-3013-B565-120B76BA8B3B}"/>
              </a:ext>
            </a:extLst>
          </p:cNvPr>
          <p:cNvGrpSpPr/>
          <p:nvPr/>
        </p:nvGrpSpPr>
        <p:grpSpPr>
          <a:xfrm>
            <a:off x="6149095" y="444348"/>
            <a:ext cx="1466160" cy="320512"/>
            <a:chOff x="10615518" y="130531"/>
            <a:chExt cx="1466160" cy="320512"/>
          </a:xfrm>
        </p:grpSpPr>
        <p:sp>
          <p:nvSpPr>
            <p:cNvPr id="14" name="Rounded Rectangle 13">
              <a:hlinkClick r:id="rId4"/>
              <a:extLst>
                <a:ext uri="{FF2B5EF4-FFF2-40B4-BE49-F238E27FC236}">
                  <a16:creationId xmlns:a16="http://schemas.microsoft.com/office/drawing/2014/main" id="{7823A559-6863-65F1-2290-751E90822E43}"/>
                </a:ext>
              </a:extLst>
            </p:cNvPr>
            <p:cNvSpPr/>
            <p:nvPr/>
          </p:nvSpPr>
          <p:spPr>
            <a:xfrm>
              <a:off x="10615518" y="130531"/>
              <a:ext cx="1466160" cy="320512"/>
            </a:xfrm>
            <a:prstGeom prst="roundRect">
              <a:avLst>
                <a:gd name="adj" fmla="val 50000"/>
              </a:avLst>
            </a:prstGeom>
            <a:solidFill>
              <a:srgbClr val="8DBE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Gilroy Medium"/>
                  <a:ea typeface="+mn-ea"/>
                  <a:cs typeface="+mn-cs"/>
                </a:rPr>
                <a:t>ESG Topics A-Z</a:t>
              </a:r>
            </a:p>
          </p:txBody>
        </p:sp>
        <p:sp>
          <p:nvSpPr>
            <p:cNvPr id="15" name="Half Frame 14">
              <a:extLst>
                <a:ext uri="{FF2B5EF4-FFF2-40B4-BE49-F238E27FC236}">
                  <a16:creationId xmlns:a16="http://schemas.microsoft.com/office/drawing/2014/main" id="{B363BE15-2391-2AAA-C64B-5E39142C1F9E}"/>
                </a:ext>
              </a:extLst>
            </p:cNvPr>
            <p:cNvSpPr/>
            <p:nvPr/>
          </p:nvSpPr>
          <p:spPr>
            <a:xfrm rot="8100000">
              <a:off x="11786383" y="225028"/>
              <a:ext cx="131515" cy="131515"/>
            </a:xfrm>
            <a:prstGeom prst="halfFrame">
              <a:avLst>
                <a:gd name="adj1" fmla="val 14675"/>
                <a:gd name="adj2" fmla="val 1528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roy Medium"/>
                <a:ea typeface="+mn-ea"/>
                <a:cs typeface="+mn-cs"/>
              </a:endParaRPr>
            </a:p>
          </p:txBody>
        </p:sp>
      </p:grpSp>
      <p:sp>
        <p:nvSpPr>
          <p:cNvPr id="24" name="TextBox 23">
            <a:extLst>
              <a:ext uri="{FF2B5EF4-FFF2-40B4-BE49-F238E27FC236}">
                <a16:creationId xmlns:a16="http://schemas.microsoft.com/office/drawing/2014/main" id="{E5E44707-0961-9277-3E07-BA497B80BA96}"/>
              </a:ext>
            </a:extLst>
          </p:cNvPr>
          <p:cNvSpPr txBox="1"/>
          <p:nvPr/>
        </p:nvSpPr>
        <p:spPr>
          <a:xfrm>
            <a:off x="6256890" y="93959"/>
            <a:ext cx="1264745" cy="307777"/>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t>For a full list of pep+ </a:t>
            </a:r>
            <a:b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br>
            <a:r>
              <a:rPr kumimoji="0" lang="en-US" sz="1000" b="0" i="0" u="none" strike="noStrike" kern="1200" cap="none" spc="0" normalizeH="0" baseline="0" noProof="0">
                <a:ln>
                  <a:noFill/>
                </a:ln>
                <a:solidFill>
                  <a:srgbClr val="2B660E"/>
                </a:solidFill>
                <a:effectLst/>
                <a:uLnTx/>
                <a:uFillTx/>
                <a:latin typeface="Gilroy Medium" panose="00000600000000000000" pitchFamily="50" charset="0"/>
                <a:ea typeface="+mn-ea"/>
                <a:cs typeface="Arial" panose="020B0604020202020204" pitchFamily="34" charset="0"/>
              </a:rPr>
              <a:t>goals, click here</a:t>
            </a:r>
          </a:p>
        </p:txBody>
      </p:sp>
      <p:pic>
        <p:nvPicPr>
          <p:cNvPr id="31" name="Picture 30" descr="A blue circle with a blue background and a blue and white chat bubble with a heart and a thumb up&#10;&#10;Description automatically generated">
            <a:extLst>
              <a:ext uri="{FF2B5EF4-FFF2-40B4-BE49-F238E27FC236}">
                <a16:creationId xmlns:a16="http://schemas.microsoft.com/office/drawing/2014/main" id="{FBCC2E6A-AE08-8314-36DB-17D504CF38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7780" y="1545976"/>
            <a:ext cx="729626" cy="729626"/>
          </a:xfrm>
          <a:prstGeom prst="rect">
            <a:avLst/>
          </a:prstGeom>
        </p:spPr>
      </p:pic>
      <p:pic>
        <p:nvPicPr>
          <p:cNvPr id="32" name="Picture 31">
            <a:extLst>
              <a:ext uri="{FF2B5EF4-FFF2-40B4-BE49-F238E27FC236}">
                <a16:creationId xmlns:a16="http://schemas.microsoft.com/office/drawing/2014/main" id="{5D61153C-9E24-2606-0797-05BB0D2A36E6}"/>
              </a:ext>
            </a:extLst>
          </p:cNvPr>
          <p:cNvPicPr>
            <a:picLocks noChangeAspect="1"/>
          </p:cNvPicPr>
          <p:nvPr/>
        </p:nvPicPr>
        <p:blipFill>
          <a:blip r:embed="rId6"/>
          <a:srcRect/>
          <a:stretch/>
        </p:blipFill>
        <p:spPr>
          <a:xfrm>
            <a:off x="3110814" y="5542578"/>
            <a:ext cx="583557" cy="583557"/>
          </a:xfrm>
          <a:prstGeom prst="rect">
            <a:avLst/>
          </a:prstGeom>
        </p:spPr>
      </p:pic>
      <p:pic>
        <p:nvPicPr>
          <p:cNvPr id="37" name="Picture 36">
            <a:extLst>
              <a:ext uri="{FF2B5EF4-FFF2-40B4-BE49-F238E27FC236}">
                <a16:creationId xmlns:a16="http://schemas.microsoft.com/office/drawing/2014/main" id="{FA3A1477-1D9A-D386-4046-2F44B3B298E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32092" y="6273892"/>
            <a:ext cx="937665" cy="527436"/>
          </a:xfrm>
          <a:prstGeom prst="rect">
            <a:avLst/>
          </a:prstGeom>
        </p:spPr>
      </p:pic>
    </p:spTree>
    <p:extLst>
      <p:ext uri="{BB962C8B-B14F-4D97-AF65-F5344CB8AC3E}">
        <p14:creationId xmlns:p14="http://schemas.microsoft.com/office/powerpoint/2010/main" val="26322318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2.xml><?xml version="1.0" encoding="utf-8"?>
<a:theme xmlns:a="http://schemas.openxmlformats.org/drawingml/2006/main" name="1_Office Theme">
  <a:themeElements>
    <a:clrScheme name="Pepsico Presentation">
      <a:dk1>
        <a:sysClr val="windowText" lastClr="000000"/>
      </a:dk1>
      <a:lt1>
        <a:sysClr val="window" lastClr="FFFFFF"/>
      </a:lt1>
      <a:dk2>
        <a:srgbClr val="023459"/>
      </a:dk2>
      <a:lt2>
        <a:srgbClr val="CFCFCF"/>
      </a:lt2>
      <a:accent1>
        <a:srgbClr val="155798"/>
      </a:accent1>
      <a:accent2>
        <a:srgbClr val="A5CBEE"/>
      </a:accent2>
      <a:accent3>
        <a:srgbClr val="2B660F"/>
      </a:accent3>
      <a:accent4>
        <a:srgbClr val="BFDE7D"/>
      </a:accent4>
      <a:accent5>
        <a:srgbClr val="954F07"/>
      </a:accent5>
      <a:accent6>
        <a:srgbClr val="EC9F0B"/>
      </a:accent6>
      <a:hlink>
        <a:srgbClr val="FBCB5B"/>
      </a:hlink>
      <a:folHlink>
        <a:srgbClr val="FFE9AD"/>
      </a:folHlink>
    </a:clrScheme>
    <a:fontScheme name="PepsiCo2">
      <a:majorFont>
        <a:latin typeface="GT Pressura LCG Black"/>
        <a:ea typeface=""/>
        <a:cs typeface=""/>
      </a:majorFont>
      <a:minorFont>
        <a:latin typeface="Gilroy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PEPSICO_PPT_UNIVERSAL_TEMPLATE V4.pptx" id="{FB829CE1-58FF-497D-B9E8-B1B9EA72BBC1}" vid="{BD963ADC-7AB3-48D9-93F4-E5E2C1247D9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61366E4F15C84B88D51EE8B82FAF3A" ma:contentTypeVersion="8" ma:contentTypeDescription="Create a new document." ma:contentTypeScope="" ma:versionID="d8cb57e74b09bcdd78e07051bec0a5c6">
  <xsd:schema xmlns:xsd="http://www.w3.org/2001/XMLSchema" xmlns:xs="http://www.w3.org/2001/XMLSchema" xmlns:p="http://schemas.microsoft.com/office/2006/metadata/properties" xmlns:ns2="338c5a62-c766-4c1d-9499-6cfda948df69" targetNamespace="http://schemas.microsoft.com/office/2006/metadata/properties" ma:root="true" ma:fieldsID="a2cbb82d2c58359c3be0baba583c7cc1" ns2:_="">
    <xsd:import namespace="338c5a62-c766-4c1d-9499-6cfda948df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8c5a62-c766-4c1d-9499-6cfda948df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DD4A1F-2AFD-42A8-A959-40AF59A2239D}">
  <ds:schemaRefs>
    <ds:schemaRef ds:uri="74ea036f-77cf-42d3-b3bb-e4c6ae8e0486"/>
    <ds:schemaRef ds:uri="7bc58ebf-4862-430f-815c-d1d6d9f54d5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C66A18F-5D2A-4799-9F8F-90793222BCFB}">
  <ds:schemaRefs>
    <ds:schemaRef ds:uri="http://schemas.microsoft.com/sharepoint/v3/contenttype/forms"/>
  </ds:schemaRefs>
</ds:datastoreItem>
</file>

<file path=customXml/itemProps3.xml><?xml version="1.0" encoding="utf-8"?>
<ds:datastoreItem xmlns:ds="http://schemas.openxmlformats.org/officeDocument/2006/customXml" ds:itemID="{A62D2DAC-A544-4C06-BD9F-B2BB7E118833}"/>
</file>

<file path=docProps/app.xml><?xml version="1.0" encoding="utf-8"?>
<Properties xmlns="http://schemas.openxmlformats.org/officeDocument/2006/extended-properties" xmlns:vt="http://schemas.openxmlformats.org/officeDocument/2006/docPropsVTypes">
  <Template>Office Theme</Template>
  <TotalTime>0</TotalTime>
  <Words>527</Words>
  <Application>Microsoft Office PowerPoint</Application>
  <PresentationFormat>Widescreen</PresentationFormat>
  <Paragraphs>55</Paragraphs>
  <Slides>2</Slides>
  <Notes>2</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2</vt:i4>
      </vt:variant>
    </vt:vector>
  </HeadingPairs>
  <TitlesOfParts>
    <vt:vector size="9" baseType="lpstr">
      <vt:lpstr>Arial</vt:lpstr>
      <vt:lpstr>Arial Narrow</vt:lpstr>
      <vt:lpstr>GT Pressura LCG Black</vt:lpstr>
      <vt:lpstr>Gilroy Medium</vt:lpstr>
      <vt:lpstr>Office Theme</vt:lpstr>
      <vt:lpstr>1_Office Theme</vt:lpstr>
      <vt:lpstr>think-cell Slide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Watanabe, Ken - Contractor {PEP}</dc:creator>
  <cp:lastModifiedBy>Popowski, Nicole {PEP}</cp:lastModifiedBy>
  <cp:revision>9</cp:revision>
  <dcterms:created xsi:type="dcterms:W3CDTF">2025-10-17T20:50:14Z</dcterms:created>
  <dcterms:modified xsi:type="dcterms:W3CDTF">2026-04-08T15:19:09Z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0x0101009161366E4F15C84B88D51EE8B82FAF3A</vt:lpwstr>
  </property>
  <property fmtid="{D5CDD505-2E9C-101B-9397-08002B2CF9AE}" pid="3" name="_dlc_DocIdItemGuid">
    <vt:lpwstr>94652c8f-abd2-4216-8204-586f60d023cc</vt:lpwstr>
  </property>
  <property fmtid="{D5CDD505-2E9C-101B-9397-08002B2CF9AE}" pid="4" name="Access">
    <vt:lpwstr/>
  </property>
  <property fmtid="{D5CDD505-2E9C-101B-9397-08002B2CF9AE}" pid="5" name="MediaServiceImageTags">
    <vt:lpwstr/>
  </property>
  <property fmtid="{D5CDD505-2E9C-101B-9397-08002B2CF9AE}" pid="6" name="Order">
    <vt:lpwstr>134600.000000000</vt:lpwstr>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y fmtid="{D5CDD505-2E9C-101B-9397-08002B2CF9AE}" pid="12" name="_ExtendedDescription">
    <vt:lpwstr/>
  </property>
  <property fmtid="{D5CDD505-2E9C-101B-9397-08002B2CF9AE}" pid="13" name="TriggerFlowInfo">
    <vt:lpwstr/>
  </property>
  <property fmtid="{D5CDD505-2E9C-101B-9397-08002B2CF9AE}" pid="14" name="xd_Signature">
    <vt:lpwstr/>
  </property>
</Properties>
</file>