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734" r:id="rId4"/>
    <p:sldMasterId id="2147483925" r:id="rId5"/>
  </p:sldMasterIdLst>
  <p:notesMasterIdLst>
    <p:notesMasterId r:id="rId29"/>
  </p:notesMasterIdLst>
  <p:handoutMasterIdLst>
    <p:handoutMasterId r:id="rId30"/>
  </p:handoutMasterIdLst>
  <p:sldIdLst>
    <p:sldId id="4191" r:id="rId6"/>
    <p:sldId id="4182" r:id="rId7"/>
    <p:sldId id="4202" r:id="rId8"/>
    <p:sldId id="4205" r:id="rId9"/>
    <p:sldId id="4207" r:id="rId10"/>
    <p:sldId id="4204" r:id="rId11"/>
    <p:sldId id="4210" r:id="rId12"/>
    <p:sldId id="4211" r:id="rId13"/>
    <p:sldId id="4217" r:id="rId14"/>
    <p:sldId id="4218" r:id="rId15"/>
    <p:sldId id="4219" r:id="rId16"/>
    <p:sldId id="4220" r:id="rId17"/>
    <p:sldId id="4221" r:id="rId18"/>
    <p:sldId id="4222" r:id="rId19"/>
    <p:sldId id="4223" r:id="rId20"/>
    <p:sldId id="4224" r:id="rId21"/>
    <p:sldId id="4225" r:id="rId22"/>
    <p:sldId id="4227" r:id="rId23"/>
    <p:sldId id="4228" r:id="rId24"/>
    <p:sldId id="4229" r:id="rId25"/>
    <p:sldId id="4231" r:id="rId26"/>
    <p:sldId id="4233" r:id="rId27"/>
    <p:sldId id="4235" r:id="rId28"/>
  </p:sldIdLst>
  <p:sldSz cx="12192000" cy="6858000"/>
  <p:notesSz cx="6858000" cy="9144000"/>
  <p:embeddedFontLst>
    <p:embeddedFont>
      <p:font typeface="Arial Narrow" panose="020B0606020202030204" pitchFamily="34" charset="0"/>
      <p:regular r:id="rId31"/>
      <p:bold r:id="rId32"/>
      <p:italic r:id="rId33"/>
      <p:boldItalic r:id="rId34"/>
    </p:embeddedFont>
    <p:embeddedFont>
      <p:font typeface="Georgia" panose="02040502050405020303" pitchFamily="18" charset="0"/>
      <p:regular r:id="rId35"/>
      <p:bold r:id="rId36"/>
      <p:italic r:id="rId37"/>
      <p:boldItalic r:id="rId38"/>
    </p:embeddedFont>
    <p:embeddedFont>
      <p:font typeface="Gilroy Medium" panose="00000600000000000000" charset="0"/>
      <p:regular r:id="rId39"/>
      <p:bold r:id="rId40"/>
    </p:embeddedFont>
    <p:embeddedFont>
      <p:font typeface="GT Pressura LCG Black" panose="020B0604020202020204" charset="0"/>
      <p:regular r:id="rId41"/>
      <p:bold r:id="rId42"/>
      <p:italic r:id="rId43"/>
      <p:boldItalic r:id="rId44"/>
    </p:embeddedFont>
    <p:embeddedFont>
      <p:font typeface="Montserrat" panose="00000500000000000000" pitchFamily="2" charset="0"/>
      <p:regular r:id="rId45"/>
      <p:bold r:id="rId46"/>
      <p:italic r:id="rId47"/>
      <p:boldItalic r:id="rId4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9264267-E6BC-72A8-016C-D36C03CD6D12}" name="Popowski, Nicole {PEP}" initials="PN{" userId="S::Nicole.Popowski@pepsico.com::61f71d42-331a-4ab7-9267-9fbf44eaf944" providerId="AD"/>
  <p188:author id="{57913871-DD69-0834-E5D3-07E0AE26C2B1}" name="Romano, Kelly {PEP}" initials="RK{" userId="S::Kelly.Romano@pepsico.com::d149f040-ccb0-4f54-a04e-732116e0ac40" providerId="AD"/>
  <p188:author id="{6B89F973-028C-BFDA-10D1-1F88A841357F}" name="Dominguez, Manuel {PEP}" initials="DM" userId="S::manuel.dominguez@pepsico.com::bbdbb548-75d2-4851-9814-27ae57cc6700" providerId="AD"/>
  <p188:author id="{C64DD88C-2E9A-E3ED-86B5-7D4C0461A7B2}" name="Masella, Elise {PEP}" initials="ME{" userId="S::Elise.Masella@pepsico.com::82f825f7-1737-422f-880c-fad5fcd4cfd4" providerId="AD"/>
  <p188:author id="{095F5DC6-5918-7F14-0D5A-16F4B2EFE275}" name="Dominguez, Manuel {PEP}" initials="" userId="S::Manuel.Dominguez@pepsico.com::bbdbb548-75d2-4851-9814-27ae57cc6700" providerId="AD"/>
  <p188:author id="{E7923AC8-8D47-E292-0395-8AC09EE152C0}" name="Cutler, Ian {PEP}" initials="CI" userId="S::ian.cutler@pepsico.com::85e2cef1-672a-4989-87a8-a96e9b4c5d6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arah Ferniz" initials="SF" lastIdx="13" clrIdx="0">
    <p:extLst>
      <p:ext uri="{19B8F6BF-5375-455C-9EA6-DF929625EA0E}">
        <p15:presenceInfo xmlns:p15="http://schemas.microsoft.com/office/powerpoint/2012/main" userId="Sarah Ferniz"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80CE"/>
    <a:srgbClr val="71A9E3"/>
    <a:srgbClr val="145798"/>
    <a:srgbClr val="954F07"/>
    <a:srgbClr val="C87307"/>
    <a:srgbClr val="71A8E3"/>
    <a:srgbClr val="EC9F0B"/>
    <a:srgbClr val="8DBF28"/>
    <a:srgbClr val="0F440D"/>
    <a:srgbClr val="5D910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582" autoAdjust="0"/>
  </p:normalViewPr>
  <p:slideViewPr>
    <p:cSldViewPr snapToGrid="0">
      <p:cViewPr varScale="1">
        <p:scale>
          <a:sx n="76" d="100"/>
          <a:sy n="76" d="100"/>
        </p:scale>
        <p:origin x="272" y="6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9.fntdata"/><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41" Type="http://schemas.openxmlformats.org/officeDocument/2006/relationships/font" Target="fonts/font11.fntdata"/><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6.fntdata"/><Relationship Id="rId49"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handoutMaster" Target="handoutMasters/handout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8" Type="http://schemas.openxmlformats.org/officeDocument/2006/relationships/slide" Target="slides/slide3.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latin typeface="Gilroy Medium" panose="00000600000000000000" pitchFamily="50"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16D55C4-E52F-4810-9BEF-96FA1E00A5BB}" type="datetimeFigureOut">
              <a:rPr lang="en-US" smtClean="0">
                <a:latin typeface="Gilroy Medium" panose="00000600000000000000" pitchFamily="50" charset="0"/>
              </a:rPr>
              <a:t>4/9/2026</a:t>
            </a:fld>
            <a:endParaRPr lang="en-US">
              <a:latin typeface="Gilroy Medium" panose="00000600000000000000" pitchFamily="50"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Gilroy Medium" panose="00000600000000000000" pitchFamily="50"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3AB3237-2851-4DC9-9865-7658E90A74CA}" type="slidenum">
              <a:rPr lang="en-US" smtClean="0">
                <a:latin typeface="Gilroy Medium" panose="00000600000000000000" pitchFamily="50" charset="0"/>
              </a:rPr>
              <a:t>‹#›</a:t>
            </a:fld>
            <a:endParaRPr lang="en-US">
              <a:latin typeface="Gilroy Medium" panose="00000600000000000000" pitchFamily="50" charset="0"/>
            </a:endParaRPr>
          </a:p>
        </p:txBody>
      </p:sp>
    </p:spTree>
    <p:extLst>
      <p:ext uri="{BB962C8B-B14F-4D97-AF65-F5344CB8AC3E}">
        <p14:creationId xmlns:p14="http://schemas.microsoft.com/office/powerpoint/2010/main" val="291147730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Gilroy Medium" panose="00000600000000000000" pitchFamily="50"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Gilroy Medium" panose="00000600000000000000" pitchFamily="50" charset="0"/>
              </a:defRPr>
            </a:lvl1pPr>
          </a:lstStyle>
          <a:p>
            <a:fld id="{C619B3CA-2D0D-47C2-ADCA-6F431D6ECA53}" type="datetimeFigureOut">
              <a:rPr lang="en-US" smtClean="0"/>
              <a:pPr/>
              <a:t>4/9/2026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Gilroy Medium" panose="00000600000000000000" pitchFamily="50"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Gilroy Medium" panose="00000600000000000000" pitchFamily="50" charset="0"/>
              </a:defRPr>
            </a:lvl1pPr>
          </a:lstStyle>
          <a:p>
            <a:fld id="{CD834DAD-DF98-44E2-A25C-0E8DEB5DEE33}" type="slidenum">
              <a:rPr lang="en-US" smtClean="0"/>
              <a:pPr/>
              <a:t>‹#›</a:t>
            </a:fld>
            <a:endParaRPr lang="en-US"/>
          </a:p>
        </p:txBody>
      </p:sp>
    </p:spTree>
    <p:extLst>
      <p:ext uri="{BB962C8B-B14F-4D97-AF65-F5344CB8AC3E}">
        <p14:creationId xmlns:p14="http://schemas.microsoft.com/office/powerpoint/2010/main" val="2898033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Gilroy Medium" panose="00000600000000000000" pitchFamily="50" charset="0"/>
        <a:ea typeface="+mn-ea"/>
        <a:cs typeface="+mn-cs"/>
      </a:defRPr>
    </a:lvl1pPr>
    <a:lvl2pPr marL="457200" algn="l" defTabSz="914400" rtl="0" eaLnBrk="1" latinLnBrk="0" hangingPunct="1">
      <a:defRPr sz="1200" kern="1200">
        <a:solidFill>
          <a:schemeClr val="tx1"/>
        </a:solidFill>
        <a:latin typeface="Gilroy Medium" panose="00000600000000000000" pitchFamily="50" charset="0"/>
        <a:ea typeface="+mn-ea"/>
        <a:cs typeface="+mn-cs"/>
      </a:defRPr>
    </a:lvl2pPr>
    <a:lvl3pPr marL="914400" algn="l" defTabSz="914400" rtl="0" eaLnBrk="1" latinLnBrk="0" hangingPunct="1">
      <a:defRPr sz="1200" kern="1200">
        <a:solidFill>
          <a:schemeClr val="tx1"/>
        </a:solidFill>
        <a:latin typeface="Gilroy Medium" panose="00000600000000000000" pitchFamily="50" charset="0"/>
        <a:ea typeface="+mn-ea"/>
        <a:cs typeface="+mn-cs"/>
      </a:defRPr>
    </a:lvl3pPr>
    <a:lvl4pPr marL="1371600" algn="l" defTabSz="914400" rtl="0" eaLnBrk="1" latinLnBrk="0" hangingPunct="1">
      <a:defRPr sz="1200" kern="1200">
        <a:solidFill>
          <a:schemeClr val="tx1"/>
        </a:solidFill>
        <a:latin typeface="Gilroy Medium" panose="00000600000000000000" pitchFamily="50" charset="0"/>
        <a:ea typeface="+mn-ea"/>
        <a:cs typeface="+mn-cs"/>
      </a:defRPr>
    </a:lvl4pPr>
    <a:lvl5pPr marL="1828800" algn="l" defTabSz="914400" rtl="0" eaLnBrk="1" latinLnBrk="0" hangingPunct="1">
      <a:defRPr sz="1200" kern="1200">
        <a:solidFill>
          <a:schemeClr val="tx1"/>
        </a:solidFill>
        <a:latin typeface="Gilroy Medium" panose="00000600000000000000" pitchFamily="50"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docsend.com/view/hmtgbsgrgf5zmncf"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834DAD-DF98-44E2-A25C-0E8DEB5DEE33}" type="slidenum">
              <a:rPr kumimoji="0" lang="en-US" sz="1200" b="0" i="0" u="none" strike="noStrike" kern="1200" cap="none" spc="0" normalizeH="0" baseline="0" noProof="0" smtClean="0">
                <a:ln>
                  <a:noFill/>
                </a:ln>
                <a:solidFill>
                  <a:prstClr val="black"/>
                </a:solidFill>
                <a:effectLst/>
                <a:uLnTx/>
                <a:uFillTx/>
                <a:latin typeface="Gilroy Medium" panose="00000600000000000000" pitchFamily="50"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Gilroy Medium" panose="00000600000000000000" pitchFamily="50" charset="0"/>
              <a:ea typeface="+mn-ea"/>
              <a:cs typeface="+mn-cs"/>
            </a:endParaRPr>
          </a:p>
        </p:txBody>
      </p:sp>
    </p:spTree>
    <p:extLst>
      <p:ext uri="{BB962C8B-B14F-4D97-AF65-F5344CB8AC3E}">
        <p14:creationId xmlns:p14="http://schemas.microsoft.com/office/powerpoint/2010/main" val="14339419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THE OSCAR EXPERIENCE</a:t>
            </a:r>
          </a:p>
          <a:p>
            <a:endParaRPr lang="en-US">
              <a:ea typeface="Calibri"/>
              <a:cs typeface="Calibri"/>
            </a:endParaRPr>
          </a:p>
          <a:p>
            <a:r>
              <a:rPr lang="en-US">
                <a:ea typeface="Calibri"/>
                <a:cs typeface="Calibri"/>
              </a:rPr>
              <a:t>OSCAR IS IDLE: During this time, you have the option to show custom static or video content (~30%). Intuitive AI will also be able to display their curated ad content that aligns with any exclusions that you have (~70%). Custom content can be updated on a monthly basis.</a:t>
            </a:r>
          </a:p>
          <a:p>
            <a:r>
              <a:rPr lang="en-US">
                <a:ea typeface="Calibri"/>
                <a:cs typeface="Calibri"/>
              </a:rPr>
              <a:t>APPROACH: Here, Oscar introduces itself instructs how to show an item. This is a co-branded Pepsi &amp; customer interface, which continues throughout the rest of the experience.</a:t>
            </a:r>
          </a:p>
          <a:p>
            <a:r>
              <a:rPr lang="en-US">
                <a:ea typeface="Calibri"/>
                <a:cs typeface="Calibri"/>
              </a:rPr>
              <a:t>SORT: Oscar then instructs how to sort the item in the correct bin. The items shown as examples of each waste stream can be customized according to the specific waste streams you have on site.</a:t>
            </a:r>
          </a:p>
          <a:p>
            <a:r>
              <a:rPr lang="en-US">
                <a:ea typeface="Calibri"/>
                <a:cs typeface="Calibri"/>
              </a:rPr>
              <a:t>FEEDBACK/REWARD: Oscar then responds with real time good job/bad job feedback. [INTERNAL NOTE: Customization not available here] It may also be possible to participate in a PepsiCo-led rewards campaign across multiple Oscars during a specified period, one time per year for a month.</a:t>
            </a:r>
          </a:p>
          <a:p>
            <a:r>
              <a:rPr lang="en-US">
                <a:ea typeface="Calibri"/>
                <a:cs typeface="Calibri"/>
              </a:rPr>
              <a:t>TRIVIA: At this stage, at the end of the sorting process, Intuitive AI may choose to display a quiz or trivia to engage users with environmental or climate literacy content. </a:t>
            </a:r>
          </a:p>
          <a:p>
            <a:endParaRPr lang="en-US">
              <a:ea typeface="Calibri"/>
              <a:cs typeface="Calibri"/>
            </a:endParaRPr>
          </a:p>
          <a:p>
            <a:r>
              <a:rPr lang="en-US">
                <a:ea typeface="Calibri"/>
                <a:cs typeface="Calibri"/>
              </a:rPr>
              <a:t>FUNDING</a:t>
            </a:r>
          </a:p>
          <a:p>
            <a:endParaRPr lang="en-US">
              <a:ea typeface="Calibri"/>
              <a:cs typeface="Calibri"/>
            </a:endParaRPr>
          </a:p>
          <a:p>
            <a:r>
              <a:rPr lang="en-US"/>
              <a:t>This Oscar Experience is based on an investment of $2,000/year per Oscar Sort for software subscription services (starting in Y2 of placement).  Funding can be covered by marketing or sustainability budgets.</a:t>
            </a:r>
            <a:endParaRPr lang="en-US">
              <a:ea typeface="Calibri"/>
              <a:cs typeface="Calibri"/>
            </a:endParaRPr>
          </a:p>
          <a:p>
            <a:endParaRPr lang="en-US">
              <a:ea typeface="Calibri"/>
              <a:cs typeface="Calibri"/>
            </a:endParaRPr>
          </a:p>
          <a:p>
            <a:r>
              <a:rPr lang="en-US">
                <a:ea typeface="Calibri"/>
                <a:cs typeface="Calibri"/>
              </a:rPr>
              <a:t>Year 1 is fully funded by the PBNA Sustainability team.</a:t>
            </a:r>
          </a:p>
          <a:p>
            <a:endParaRPr lang="en-US">
              <a:ea typeface="Calibri"/>
              <a:cs typeface="Calibri"/>
            </a:endParaRPr>
          </a:p>
          <a:p>
            <a:r>
              <a:rPr lang="en-US">
                <a:ea typeface="Calibri"/>
                <a:cs typeface="Calibri"/>
              </a:rPr>
              <a:t>At the end of the first year, there are three options to proceed:</a:t>
            </a:r>
          </a:p>
          <a:p>
            <a:pPr marL="235481" indent="-235481">
              <a:buAutoNum type="arabicPeriod"/>
            </a:pPr>
            <a:r>
              <a:rPr lang="en-US">
                <a:ea typeface="Calibri"/>
                <a:cs typeface="Calibri"/>
              </a:rPr>
              <a:t>Customer can choose to keep their Oscars onsite with current co-branded UX ($2,000 per Oscar for the following year should be transferred to PBNA Sustainability team)</a:t>
            </a:r>
          </a:p>
          <a:p>
            <a:pPr marL="235481" indent="-235481">
              <a:buAutoNum type="arabicPeriod"/>
            </a:pPr>
            <a:r>
              <a:rPr lang="en-US">
                <a:ea typeface="Calibri"/>
                <a:cs typeface="Calibri"/>
              </a:rPr>
              <a:t>Customer can choose to keep their Oscars onsite for $365 per year, but without any co-branding (customer and PepsiCo), custom content, or waste analytics. Oscar simply keeps nudging consumers to sort their waste. </a:t>
            </a:r>
          </a:p>
          <a:p>
            <a:pPr marL="235481" indent="-235481">
              <a:buAutoNum type="arabicPeriod"/>
            </a:pPr>
            <a:r>
              <a:rPr lang="en-US">
                <a:ea typeface="Calibri"/>
                <a:cs typeface="Calibri"/>
              </a:rPr>
              <a:t>Customer can choose to have the Oscars removed. Before 1 year from placement, there is no charge. After Y1, PBNA sustainability charges $1,000 (to marketing/sustainability funding) to decommission each Oscar Sort.</a:t>
            </a:r>
          </a:p>
          <a:p>
            <a:pPr marL="235481" indent="-235481">
              <a:buAutoNum type="arabicPeriod"/>
            </a:pPr>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834DAD-DF98-44E2-A25C-0E8DEB5DEE33}" type="slidenum">
              <a:rPr kumimoji="0" lang="en-US" sz="1200" b="0" i="0" u="none" strike="noStrike" kern="1200" cap="none" spc="0" normalizeH="0" baseline="0" noProof="0" smtClean="0">
                <a:ln>
                  <a:noFill/>
                </a:ln>
                <a:solidFill>
                  <a:prstClr val="black"/>
                </a:solidFill>
                <a:effectLst/>
                <a:uLnTx/>
                <a:uFillTx/>
                <a:latin typeface="Gilroy Medium" panose="00000600000000000000" pitchFamily="50"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Gilroy Medium" panose="00000600000000000000" pitchFamily="50" charset="0"/>
              <a:ea typeface="+mn-ea"/>
              <a:cs typeface="+mn-cs"/>
            </a:endParaRPr>
          </a:p>
        </p:txBody>
      </p:sp>
    </p:spTree>
    <p:extLst>
      <p:ext uri="{BB962C8B-B14F-4D97-AF65-F5344CB8AC3E}">
        <p14:creationId xmlns:p14="http://schemas.microsoft.com/office/powerpoint/2010/main" val="4447669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Feature/benefits of participating as a partner</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834DAD-DF98-44E2-A25C-0E8DEB5DEE33}" type="slidenum">
              <a:rPr kumimoji="0" lang="en-US" sz="1200" b="0" i="0" u="none" strike="noStrike" kern="1200" cap="none" spc="0" normalizeH="0" baseline="0" noProof="0" smtClean="0">
                <a:ln>
                  <a:noFill/>
                </a:ln>
                <a:solidFill>
                  <a:prstClr val="black"/>
                </a:solidFill>
                <a:effectLst/>
                <a:uLnTx/>
                <a:uFillTx/>
                <a:latin typeface="Gilroy Medium" panose="00000600000000000000" pitchFamily="50"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Gilroy Medium" panose="00000600000000000000" pitchFamily="50" charset="0"/>
              <a:ea typeface="+mn-ea"/>
              <a:cs typeface="+mn-cs"/>
            </a:endParaRPr>
          </a:p>
        </p:txBody>
      </p:sp>
    </p:spTree>
    <p:extLst>
      <p:ext uri="{BB962C8B-B14F-4D97-AF65-F5344CB8AC3E}">
        <p14:creationId xmlns:p14="http://schemas.microsoft.com/office/powerpoint/2010/main" val="15364784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834DAD-DF98-44E2-A25C-0E8DEB5DEE33}" type="slidenum">
              <a:rPr kumimoji="0" lang="en-US" sz="1200" b="0" i="0" u="none" strike="noStrike" kern="1200" cap="none" spc="0" normalizeH="0" baseline="0" noProof="0" smtClean="0">
                <a:ln>
                  <a:noFill/>
                </a:ln>
                <a:solidFill>
                  <a:prstClr val="black"/>
                </a:solidFill>
                <a:effectLst/>
                <a:uLnTx/>
                <a:uFillTx/>
                <a:latin typeface="Gilroy Medium" panose="00000600000000000000" pitchFamily="50"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Gilroy Medium" panose="00000600000000000000" pitchFamily="50" charset="0"/>
              <a:ea typeface="+mn-ea"/>
              <a:cs typeface="+mn-cs"/>
            </a:endParaRPr>
          </a:p>
        </p:txBody>
      </p:sp>
    </p:spTree>
    <p:extLst>
      <p:ext uri="{BB962C8B-B14F-4D97-AF65-F5344CB8AC3E}">
        <p14:creationId xmlns:p14="http://schemas.microsoft.com/office/powerpoint/2010/main" val="33569750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834DAD-DF98-44E2-A25C-0E8DEB5DEE33}" type="slidenum">
              <a:rPr kumimoji="0" lang="en-US" sz="1200" b="0" i="0" u="none" strike="noStrike" kern="1200" cap="none" spc="0" normalizeH="0" baseline="0" noProof="0" smtClean="0">
                <a:ln>
                  <a:noFill/>
                </a:ln>
                <a:solidFill>
                  <a:prstClr val="black"/>
                </a:solidFill>
                <a:effectLst/>
                <a:uLnTx/>
                <a:uFillTx/>
                <a:latin typeface="Gilroy Medium" panose="00000600000000000000" pitchFamily="50"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Gilroy Medium" panose="00000600000000000000" pitchFamily="50" charset="0"/>
              <a:ea typeface="+mn-ea"/>
              <a:cs typeface="+mn-cs"/>
            </a:endParaRPr>
          </a:p>
        </p:txBody>
      </p:sp>
    </p:spTree>
    <p:extLst>
      <p:ext uri="{BB962C8B-B14F-4D97-AF65-F5344CB8AC3E}">
        <p14:creationId xmlns:p14="http://schemas.microsoft.com/office/powerpoint/2010/main" val="1733808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834DAD-DF98-44E2-A25C-0E8DEB5DEE33}" type="slidenum">
              <a:rPr kumimoji="0" lang="en-US" sz="1200" b="0" i="0" u="none" strike="noStrike" kern="1200" cap="none" spc="0" normalizeH="0" baseline="0" noProof="0" smtClean="0">
                <a:ln>
                  <a:noFill/>
                </a:ln>
                <a:solidFill>
                  <a:prstClr val="black"/>
                </a:solidFill>
                <a:effectLst/>
                <a:uLnTx/>
                <a:uFillTx/>
                <a:latin typeface="Gilroy Medium" panose="00000600000000000000" pitchFamily="50"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Gilroy Medium" panose="00000600000000000000" pitchFamily="50" charset="0"/>
              <a:ea typeface="+mn-ea"/>
              <a:cs typeface="+mn-cs"/>
            </a:endParaRPr>
          </a:p>
        </p:txBody>
      </p:sp>
    </p:spTree>
    <p:extLst>
      <p:ext uri="{BB962C8B-B14F-4D97-AF65-F5344CB8AC3E}">
        <p14:creationId xmlns:p14="http://schemas.microsoft.com/office/powerpoint/2010/main" val="31722416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How makes a difference/or is a solution in pep+ agenda</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834DAD-DF98-44E2-A25C-0E8DEB5DEE33}" type="slidenum">
              <a:rPr kumimoji="0" lang="en-US" sz="1200" b="0" i="0" u="none" strike="noStrike" kern="1200" cap="none" spc="0" normalizeH="0" baseline="0" noProof="0" smtClean="0">
                <a:ln>
                  <a:noFill/>
                </a:ln>
                <a:solidFill>
                  <a:prstClr val="black"/>
                </a:solidFill>
                <a:effectLst/>
                <a:uLnTx/>
                <a:uFillTx/>
                <a:latin typeface="Gilroy Medium" panose="00000600000000000000" pitchFamily="50"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Gilroy Medium" panose="00000600000000000000" pitchFamily="50" charset="0"/>
              <a:ea typeface="+mn-ea"/>
              <a:cs typeface="+mn-cs"/>
            </a:endParaRPr>
          </a:p>
        </p:txBody>
      </p:sp>
    </p:spTree>
    <p:extLst>
      <p:ext uri="{BB962C8B-B14F-4D97-AF65-F5344CB8AC3E}">
        <p14:creationId xmlns:p14="http://schemas.microsoft.com/office/powerpoint/2010/main" val="41563134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834DAD-DF98-44E2-A25C-0E8DEB5DEE33}" type="slidenum">
              <a:rPr kumimoji="0" lang="en-US" sz="1200" b="0" i="0" u="none" strike="noStrike" kern="1200" cap="none" spc="0" normalizeH="0" baseline="0" noProof="0" smtClean="0">
                <a:ln>
                  <a:noFill/>
                </a:ln>
                <a:solidFill>
                  <a:prstClr val="black"/>
                </a:solidFill>
                <a:effectLst/>
                <a:uLnTx/>
                <a:uFillTx/>
                <a:latin typeface="Gilroy Medium" panose="00000600000000000000" pitchFamily="50"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Gilroy Medium" panose="00000600000000000000" pitchFamily="50" charset="0"/>
              <a:ea typeface="+mn-ea"/>
              <a:cs typeface="+mn-cs"/>
            </a:endParaRPr>
          </a:p>
        </p:txBody>
      </p:sp>
    </p:spTree>
    <p:extLst>
      <p:ext uri="{BB962C8B-B14F-4D97-AF65-F5344CB8AC3E}">
        <p14:creationId xmlns:p14="http://schemas.microsoft.com/office/powerpoint/2010/main" val="12989296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834DAD-DF98-44E2-A25C-0E8DEB5DEE33}" type="slidenum">
              <a:rPr kumimoji="0" lang="en-US" sz="1200" b="0" i="0" u="none" strike="noStrike" kern="1200" cap="none" spc="0" normalizeH="0" baseline="0" noProof="0" smtClean="0">
                <a:ln>
                  <a:noFill/>
                </a:ln>
                <a:solidFill>
                  <a:prstClr val="black"/>
                </a:solidFill>
                <a:effectLst/>
                <a:uLnTx/>
                <a:uFillTx/>
                <a:latin typeface="Gilroy Medium" panose="00000600000000000000" pitchFamily="50"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Gilroy Medium" panose="00000600000000000000" pitchFamily="50" charset="0"/>
              <a:ea typeface="+mn-ea"/>
              <a:cs typeface="+mn-cs"/>
            </a:endParaRPr>
          </a:p>
        </p:txBody>
      </p:sp>
    </p:spTree>
    <p:extLst>
      <p:ext uri="{BB962C8B-B14F-4D97-AF65-F5344CB8AC3E}">
        <p14:creationId xmlns:p14="http://schemas.microsoft.com/office/powerpoint/2010/main" val="9804421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ea typeface="Calibri"/>
                <a:cs typeface="Calibri"/>
              </a:rPr>
              <a:t>Plan for end of life for any cups you purchase. Compostable cups should be commercially composted. The plastic cups are made of polypropylene plastic and can be recycled with many recycling partners. </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834DAD-DF98-44E2-A25C-0E8DEB5DEE33}" type="slidenum">
              <a:rPr kumimoji="0" lang="en-US" sz="1200" b="0" i="0" u="none" strike="noStrike" kern="1200" cap="none" spc="0" normalizeH="0" baseline="0" noProof="0" smtClean="0">
                <a:ln>
                  <a:noFill/>
                </a:ln>
                <a:solidFill>
                  <a:prstClr val="black"/>
                </a:solidFill>
                <a:effectLst/>
                <a:uLnTx/>
                <a:uFillTx/>
                <a:latin typeface="Gilroy Medium" panose="00000600000000000000" pitchFamily="50"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Gilroy Medium" panose="00000600000000000000" pitchFamily="50" charset="0"/>
              <a:ea typeface="+mn-ea"/>
              <a:cs typeface="+mn-cs"/>
            </a:endParaRPr>
          </a:p>
        </p:txBody>
      </p:sp>
    </p:spTree>
    <p:extLst>
      <p:ext uri="{BB962C8B-B14F-4D97-AF65-F5344CB8AC3E}">
        <p14:creationId xmlns:p14="http://schemas.microsoft.com/office/powerpoint/2010/main" val="38739962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One pager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834DAD-DF98-44E2-A25C-0E8DEB5DEE33}" type="slidenum">
              <a:rPr kumimoji="0" lang="en-US" sz="1200" b="0" i="0" u="none" strike="noStrike" kern="1200" cap="none" spc="0" normalizeH="0" baseline="0" noProof="0" smtClean="0">
                <a:ln>
                  <a:noFill/>
                </a:ln>
                <a:solidFill>
                  <a:prstClr val="black"/>
                </a:solidFill>
                <a:effectLst/>
                <a:uLnTx/>
                <a:uFillTx/>
                <a:latin typeface="Gilroy Medium" panose="00000600000000000000" pitchFamily="50"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Gilroy Medium" panose="00000600000000000000" pitchFamily="50" charset="0"/>
              <a:ea typeface="+mn-ea"/>
              <a:cs typeface="+mn-cs"/>
            </a:endParaRPr>
          </a:p>
        </p:txBody>
      </p:sp>
    </p:spTree>
    <p:extLst>
      <p:ext uri="{BB962C8B-B14F-4D97-AF65-F5344CB8AC3E}">
        <p14:creationId xmlns:p14="http://schemas.microsoft.com/office/powerpoint/2010/main" val="1729091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3800"/>
              </a:lnSpc>
            </a:pPr>
            <a:r>
              <a:rPr lang="en-US" sz="3200">
                <a:solidFill>
                  <a:srgbClr val="003459"/>
                </a:solidFill>
                <a:latin typeface="+mj-lt"/>
              </a:rPr>
              <a:t>SUSTAINABLE PACKAGING</a:t>
            </a:r>
          </a:p>
          <a:p>
            <a:r>
              <a:rPr lang="en-US" sz="1200">
                <a:solidFill>
                  <a:srgbClr val="003459"/>
                </a:solidFill>
              </a:rPr>
              <a:t>Scaling new business models that minimize single-use packaging. </a:t>
            </a:r>
          </a:p>
          <a:p>
            <a:r>
              <a:rPr lang="en-US" sz="1200">
                <a:solidFill>
                  <a:srgbClr val="003459"/>
                </a:solidFill>
              </a:rPr>
              <a:t>Reducing our absolute tonnage </a:t>
            </a:r>
            <a:br>
              <a:rPr lang="en-US" sz="1200">
                <a:solidFill>
                  <a:srgbClr val="003459"/>
                </a:solidFill>
              </a:rPr>
            </a:br>
            <a:r>
              <a:rPr lang="en-US" sz="1200">
                <a:solidFill>
                  <a:srgbClr val="003459"/>
                </a:solidFill>
              </a:rPr>
              <a:t>of virgin plastic derived from </a:t>
            </a:r>
            <a:br>
              <a:rPr lang="en-US" sz="1200">
                <a:solidFill>
                  <a:srgbClr val="003459"/>
                </a:solidFill>
              </a:rPr>
            </a:br>
            <a:r>
              <a:rPr lang="en-US" sz="1200">
                <a:solidFill>
                  <a:srgbClr val="003459"/>
                </a:solidFill>
              </a:rPr>
              <a:t>non-renewable sources.</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834DAD-DF98-44E2-A25C-0E8DEB5DEE33}" type="slidenum">
              <a:rPr kumimoji="0" lang="en-US" sz="1200" b="0" i="0" u="none" strike="noStrike" kern="1200" cap="none" spc="0" normalizeH="0" baseline="0" noProof="0" smtClean="0">
                <a:ln>
                  <a:noFill/>
                </a:ln>
                <a:solidFill>
                  <a:prstClr val="black"/>
                </a:solidFill>
                <a:effectLst/>
                <a:uLnTx/>
                <a:uFillTx/>
                <a:latin typeface="Gilroy Medium" panose="00000600000000000000" pitchFamily="50"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Gilroy Medium" panose="00000600000000000000" pitchFamily="50" charset="0"/>
              <a:ea typeface="+mn-ea"/>
              <a:cs typeface="+mn-cs"/>
            </a:endParaRPr>
          </a:p>
        </p:txBody>
      </p:sp>
    </p:spTree>
    <p:extLst>
      <p:ext uri="{BB962C8B-B14F-4D97-AF65-F5344CB8AC3E}">
        <p14:creationId xmlns:p14="http://schemas.microsoft.com/office/powerpoint/2010/main" val="37411807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834DAD-DF98-44E2-A25C-0E8DEB5DEE33}" type="slidenum">
              <a:rPr kumimoji="0" lang="en-US" sz="1200" b="0" i="0" u="none" strike="noStrike" kern="1200" cap="none" spc="0" normalizeH="0" baseline="0" noProof="0" smtClean="0">
                <a:ln>
                  <a:noFill/>
                </a:ln>
                <a:solidFill>
                  <a:prstClr val="black"/>
                </a:solidFill>
                <a:effectLst/>
                <a:uLnTx/>
                <a:uFillTx/>
                <a:latin typeface="Gilroy Medium" panose="00000600000000000000" pitchFamily="50"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Gilroy Medium" panose="00000600000000000000" pitchFamily="50" charset="0"/>
              <a:ea typeface="+mn-ea"/>
              <a:cs typeface="+mn-cs"/>
            </a:endParaRPr>
          </a:p>
        </p:txBody>
      </p:sp>
    </p:spTree>
    <p:extLst>
      <p:ext uri="{BB962C8B-B14F-4D97-AF65-F5344CB8AC3E}">
        <p14:creationId xmlns:p14="http://schemas.microsoft.com/office/powerpoint/2010/main" val="32094144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834DAD-DF98-44E2-A25C-0E8DEB5DEE33}" type="slidenum">
              <a:rPr kumimoji="0" lang="en-US" sz="1200" b="0" i="0" u="none" strike="noStrike" kern="1200" cap="none" spc="0" normalizeH="0" baseline="0" noProof="0" smtClean="0">
                <a:ln>
                  <a:noFill/>
                </a:ln>
                <a:solidFill>
                  <a:prstClr val="black"/>
                </a:solidFill>
                <a:effectLst/>
                <a:uLnTx/>
                <a:uFillTx/>
                <a:latin typeface="Gilroy Medium" panose="00000600000000000000" pitchFamily="50"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Gilroy Medium" panose="00000600000000000000" pitchFamily="50" charset="0"/>
              <a:ea typeface="+mn-ea"/>
              <a:cs typeface="+mn-cs"/>
            </a:endParaRPr>
          </a:p>
        </p:txBody>
      </p:sp>
    </p:spTree>
    <p:extLst>
      <p:ext uri="{BB962C8B-B14F-4D97-AF65-F5344CB8AC3E}">
        <p14:creationId xmlns:p14="http://schemas.microsoft.com/office/powerpoint/2010/main" val="13153594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834DAD-DF98-44E2-A25C-0E8DEB5DEE33}" type="slidenum">
              <a:rPr kumimoji="0" lang="en-US" sz="1200" b="0" i="0" u="none" strike="noStrike" kern="1200" cap="none" spc="0" normalizeH="0" baseline="0" noProof="0" smtClean="0">
                <a:ln>
                  <a:noFill/>
                </a:ln>
                <a:solidFill>
                  <a:prstClr val="black"/>
                </a:solidFill>
                <a:effectLst/>
                <a:uLnTx/>
                <a:uFillTx/>
                <a:latin typeface="Gilroy Medium" panose="00000600000000000000" pitchFamily="50"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Gilroy Medium" panose="00000600000000000000" pitchFamily="50" charset="0"/>
              <a:ea typeface="+mn-ea"/>
              <a:cs typeface="+mn-cs"/>
            </a:endParaRPr>
          </a:p>
        </p:txBody>
      </p:sp>
    </p:spTree>
    <p:extLst>
      <p:ext uri="{BB962C8B-B14F-4D97-AF65-F5344CB8AC3E}">
        <p14:creationId xmlns:p14="http://schemas.microsoft.com/office/powerpoint/2010/main" val="19656358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THE OSCAR EXPERIENCE</a:t>
            </a:r>
          </a:p>
          <a:p>
            <a:endParaRPr lang="en-US">
              <a:ea typeface="Calibri"/>
              <a:cs typeface="Calibri"/>
            </a:endParaRPr>
          </a:p>
          <a:p>
            <a:r>
              <a:rPr lang="en-US">
                <a:ea typeface="Calibri"/>
                <a:cs typeface="Calibri"/>
              </a:rPr>
              <a:t>OSCAR IS IDLE: During this time, you have the option to show custom static or video content (~30%). Intuitive AI will also be able to display their curated ad content that aligns with any exclusions that you have (~70%). Custom content can be updated on a monthly basis.</a:t>
            </a:r>
          </a:p>
          <a:p>
            <a:r>
              <a:rPr lang="en-US">
                <a:ea typeface="Calibri"/>
                <a:cs typeface="Calibri"/>
              </a:rPr>
              <a:t>APPROACH: Here, Oscar introduces itself instructs how to show an item. This is a co-branded Pepsi &amp; customer interface, which continues throughout the rest of the experience.</a:t>
            </a:r>
          </a:p>
          <a:p>
            <a:r>
              <a:rPr lang="en-US">
                <a:ea typeface="Calibri"/>
                <a:cs typeface="Calibri"/>
              </a:rPr>
              <a:t>SORT: Oscar then instructs how to sort the item in the correct bin. The items shown as examples of each waste stream can be customized according to the specific waste streams you have on site.</a:t>
            </a:r>
          </a:p>
          <a:p>
            <a:r>
              <a:rPr lang="en-US">
                <a:ea typeface="Calibri"/>
                <a:cs typeface="Calibri"/>
              </a:rPr>
              <a:t>FEEDBACK/REWARD: Oscar then responds with real time good job/bad job feedback. [INTERNAL NOTE: Customization not available here] It may also be possible to participate in a PepsiCo-led rewards campaign across multiple Oscars during a specified period, one time per year for a month.</a:t>
            </a:r>
          </a:p>
          <a:p>
            <a:r>
              <a:rPr lang="en-US">
                <a:ea typeface="Calibri"/>
                <a:cs typeface="Calibri"/>
              </a:rPr>
              <a:t>TRIVIA: At this stage, at the end of the sorting process, Intuitive AI may choose to display a quiz or trivia to engage users with environmental or climate literacy content. </a:t>
            </a:r>
          </a:p>
          <a:p>
            <a:endParaRPr lang="en-US">
              <a:ea typeface="Calibri"/>
              <a:cs typeface="Calibri"/>
            </a:endParaRPr>
          </a:p>
          <a:p>
            <a:r>
              <a:rPr lang="en-US">
                <a:ea typeface="Calibri"/>
                <a:cs typeface="Calibri"/>
              </a:rPr>
              <a:t>FUNDING</a:t>
            </a:r>
          </a:p>
          <a:p>
            <a:endParaRPr lang="en-US">
              <a:ea typeface="Calibri"/>
              <a:cs typeface="Calibri"/>
            </a:endParaRPr>
          </a:p>
          <a:p>
            <a:r>
              <a:rPr lang="en-US"/>
              <a:t>This Oscar Experience is based on an investment of $2,000/year per Oscar Sort for software subscription services (starting in Y2 of placement).  Funding can be covered by marketing or sustainability budgets.</a:t>
            </a:r>
            <a:endParaRPr lang="en-US">
              <a:ea typeface="Calibri"/>
              <a:cs typeface="Calibri"/>
            </a:endParaRPr>
          </a:p>
          <a:p>
            <a:endParaRPr lang="en-US">
              <a:ea typeface="Calibri"/>
              <a:cs typeface="Calibri"/>
            </a:endParaRPr>
          </a:p>
          <a:p>
            <a:r>
              <a:rPr lang="en-US">
                <a:ea typeface="Calibri"/>
                <a:cs typeface="Calibri"/>
              </a:rPr>
              <a:t>Year 1 is fully funded by the PBNA Sustainability team.</a:t>
            </a:r>
          </a:p>
          <a:p>
            <a:endParaRPr lang="en-US">
              <a:ea typeface="Calibri"/>
              <a:cs typeface="Calibri"/>
            </a:endParaRPr>
          </a:p>
          <a:p>
            <a:r>
              <a:rPr lang="en-US">
                <a:ea typeface="Calibri"/>
                <a:cs typeface="Calibri"/>
              </a:rPr>
              <a:t>At the end of the first year, there are three options to proceed:</a:t>
            </a:r>
          </a:p>
          <a:p>
            <a:pPr marL="235481" indent="-235481">
              <a:buAutoNum type="arabicPeriod"/>
            </a:pPr>
            <a:r>
              <a:rPr lang="en-US">
                <a:ea typeface="Calibri"/>
                <a:cs typeface="Calibri"/>
              </a:rPr>
              <a:t>Customer can choose to keep their Oscars onsite with current co-branded UX ($2,000 per Oscar for the following year should be transferred to PBNA Sustainability team)</a:t>
            </a:r>
          </a:p>
          <a:p>
            <a:pPr marL="235481" indent="-235481">
              <a:buAutoNum type="arabicPeriod"/>
            </a:pPr>
            <a:r>
              <a:rPr lang="en-US">
                <a:ea typeface="Calibri"/>
                <a:cs typeface="Calibri"/>
              </a:rPr>
              <a:t>Customer can choose to keep their Oscars onsite for $365 per year, but without any co-branding (customer and PepsiCo), custom content, or waste analytics. Oscar simply keeps nudging consumers to sort their waste. </a:t>
            </a:r>
          </a:p>
          <a:p>
            <a:pPr marL="235481" indent="-235481">
              <a:buAutoNum type="arabicPeriod"/>
            </a:pPr>
            <a:r>
              <a:rPr lang="en-US">
                <a:ea typeface="Calibri"/>
                <a:cs typeface="Calibri"/>
              </a:rPr>
              <a:t>Customer can choose to have the Oscars removed. Before 1 year from placement, there is no charge. After Y1, PBNA sustainability charges $1,000 (to marketing/sustainability funding) to decommission each Oscar Sort.</a:t>
            </a:r>
          </a:p>
          <a:p>
            <a:pPr marL="235481" indent="-235481">
              <a:buAutoNum type="arabicPeriod"/>
            </a:pPr>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834DAD-DF98-44E2-A25C-0E8DEB5DEE33}" type="slidenum">
              <a:rPr kumimoji="0" lang="en-US" sz="1200" b="0" i="0" u="none" strike="noStrike" kern="1200" cap="none" spc="0" normalizeH="0" baseline="0" noProof="0" smtClean="0">
                <a:ln>
                  <a:noFill/>
                </a:ln>
                <a:solidFill>
                  <a:prstClr val="black"/>
                </a:solidFill>
                <a:effectLst/>
                <a:uLnTx/>
                <a:uFillTx/>
                <a:latin typeface="Gilroy Medium" panose="00000600000000000000" pitchFamily="50"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Gilroy Medium" panose="00000600000000000000" pitchFamily="50" charset="0"/>
              <a:ea typeface="+mn-ea"/>
              <a:cs typeface="+mn-cs"/>
            </a:endParaRPr>
          </a:p>
        </p:txBody>
      </p:sp>
    </p:spTree>
    <p:extLst>
      <p:ext uri="{BB962C8B-B14F-4D97-AF65-F5344CB8AC3E}">
        <p14:creationId xmlns:p14="http://schemas.microsoft.com/office/powerpoint/2010/main" val="3673692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834DAD-DF98-44E2-A25C-0E8DEB5DEE33}" type="slidenum">
              <a:rPr kumimoji="0" lang="en-US" sz="1200" b="0" i="0" u="none" strike="noStrike" kern="1200" cap="none" spc="0" normalizeH="0" baseline="0" noProof="0" smtClean="0">
                <a:ln>
                  <a:noFill/>
                </a:ln>
                <a:solidFill>
                  <a:prstClr val="black"/>
                </a:solidFill>
                <a:effectLst/>
                <a:uLnTx/>
                <a:uFillTx/>
                <a:latin typeface="Gilroy Medium" panose="00000600000000000000" pitchFamily="50"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Gilroy Medium" panose="00000600000000000000" pitchFamily="50" charset="0"/>
              <a:ea typeface="+mn-ea"/>
              <a:cs typeface="+mn-cs"/>
            </a:endParaRPr>
          </a:p>
        </p:txBody>
      </p:sp>
    </p:spTree>
    <p:extLst>
      <p:ext uri="{BB962C8B-B14F-4D97-AF65-F5344CB8AC3E}">
        <p14:creationId xmlns:p14="http://schemas.microsoft.com/office/powerpoint/2010/main" val="1145219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PepsiCo </a:t>
            </a:r>
            <a:r>
              <a:rPr lang="en-US" sz="1200" err="1"/>
              <a:t>bevs</a:t>
            </a:r>
            <a:r>
              <a:rPr lang="en-US" sz="1200"/>
              <a:t> NA has ambitious goals to achieve our vision of a world where packaging never becomes waste, reducing virgin (fossil fuel) plastic by 50% by 2030 and increasing % of all </a:t>
            </a:r>
            <a:r>
              <a:rPr lang="en-US" sz="1200" err="1"/>
              <a:t>bev</a:t>
            </a:r>
            <a:r>
              <a:rPr lang="en-US" sz="1200"/>
              <a:t> servings delivered thru reusable models to 20% by 2030:</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sz="1200"/>
            </a:br>
            <a:r>
              <a:rPr lang="en-US" sz="1200"/>
              <a:t>1. Removing plastic across NA. Announced removal of plastic rings around our multipack </a:t>
            </a:r>
            <a:r>
              <a:rPr lang="en-US" sz="1200" err="1"/>
              <a:t>bevs</a:t>
            </a:r>
            <a:r>
              <a:rPr lang="en-US" sz="1200"/>
              <a:t>, switching to paperboard. </a:t>
            </a:r>
            <a:r>
              <a:rPr kumimoji="0" lang="en-US" sz="1200" b="1" i="0" u="none" strike="noStrike" kern="1200" cap="none" spc="0" normalizeH="0" baseline="0" noProof="0">
                <a:ln>
                  <a:noFill/>
                </a:ln>
                <a:solidFill>
                  <a:srgbClr val="8EDC43"/>
                </a:solidFill>
                <a:effectLst/>
                <a:uLnTx/>
                <a:uFillTx/>
              </a:rPr>
              <a:t>100% RECYCLABLE BY 2025</a:t>
            </a:r>
          </a:p>
          <a:p>
            <a:pPr>
              <a:spcBef>
                <a:spcPts val="0"/>
              </a:spcBef>
              <a:spcAft>
                <a:spcPts val="0"/>
              </a:spcAft>
            </a:pPr>
            <a:br>
              <a:rPr lang="en-US" sz="1200"/>
            </a:br>
            <a:r>
              <a:rPr lang="en-US" sz="1200"/>
              <a:t>2. Expanding plastic-free portfolio: </a:t>
            </a:r>
            <a:endParaRPr lang="en-US" sz="1200">
              <a:effectLst/>
            </a:endParaRPr>
          </a:p>
          <a:p>
            <a:pPr marL="171450" indent="-171450">
              <a:spcBef>
                <a:spcPts val="0"/>
              </a:spcBef>
              <a:spcAft>
                <a:spcPts val="0"/>
              </a:spcAft>
              <a:buFont typeface="Arial" panose="020B0604020202020204" pitchFamily="34" charset="0"/>
              <a:buChar char="•"/>
            </a:pPr>
            <a:r>
              <a:rPr lang="en-US" sz="1200">
                <a:effectLst/>
              </a:rPr>
              <a:t>Major brands available in plastic-free vessels like aluminum cans (all CSDs, Brisk tea, Starbucks energy, Rockstar energy) &amp; aluminum bottles (Aquafina) w commercial activities designed to shift mix toward plastic-free products</a:t>
            </a:r>
          </a:p>
          <a:p>
            <a:pPr marL="171450" indent="-171450">
              <a:spcBef>
                <a:spcPts val="0"/>
              </a:spcBef>
              <a:spcAft>
                <a:spcPts val="0"/>
              </a:spcAft>
              <a:buFont typeface="Arial" panose="020B0604020202020204" pitchFamily="34" charset="0"/>
              <a:buChar char="•"/>
            </a:pPr>
            <a:r>
              <a:rPr lang="en-US" sz="1200">
                <a:effectLst/>
              </a:rPr>
              <a:t>Expand avail. of major brands in aluminum cans in 2024 including Propel &amp; Aquafina; further expansion to </a:t>
            </a:r>
            <a:r>
              <a:rPr lang="en-US" sz="1200" err="1">
                <a:effectLst/>
              </a:rPr>
              <a:t>LifeWTR</a:t>
            </a:r>
            <a:r>
              <a:rPr lang="en-US" sz="1200">
                <a:effectLst/>
              </a:rPr>
              <a:t>, GTQ, and G-Zero for 2025</a:t>
            </a:r>
          </a:p>
          <a:p>
            <a:pPr marL="171450" indent="-171450">
              <a:spcBef>
                <a:spcPts val="0"/>
              </a:spcBef>
              <a:spcAft>
                <a:spcPts val="0"/>
              </a:spcAft>
              <a:buFont typeface="Arial" panose="020B0604020202020204" pitchFamily="34" charset="0"/>
              <a:buChar char="•"/>
            </a:pPr>
            <a:r>
              <a:rPr lang="en-US" sz="1200">
                <a:effectLst/>
              </a:rPr>
              <a:t>R&amp;D &amp; commercialization programs underway w major aluminum can manufacturers to expand resealable options for major brands starting next 12 months</a:t>
            </a:r>
          </a:p>
          <a:p>
            <a:pPr marL="0" indent="0">
              <a:spcBef>
                <a:spcPts val="0"/>
              </a:spcBef>
              <a:spcAft>
                <a:spcPts val="0"/>
              </a:spcAft>
              <a:buFont typeface="Arial" panose="020B0604020202020204" pitchFamily="34" charset="0"/>
              <a:buNone/>
            </a:pPr>
            <a:r>
              <a:rPr lang="en-US" sz="1200">
                <a:effectLst/>
              </a:rPr>
              <a:t>3. Accelerating incorporation of recycled plastic (rPET) across NA, prioritizing SS</a:t>
            </a:r>
          </a:p>
          <a:p>
            <a:pPr marL="0" indent="0">
              <a:spcBef>
                <a:spcPts val="0"/>
              </a:spcBef>
              <a:spcAft>
                <a:spcPts val="0"/>
              </a:spcAft>
              <a:buFont typeface="Arial" panose="020B0604020202020204" pitchFamily="34" charset="0"/>
              <a:buNone/>
            </a:pPr>
            <a:r>
              <a:rPr lang="en-US" sz="1200">
                <a:effectLst/>
              </a:rPr>
              <a:t>4. Roll out graphic changes to communicate messaging reminders for consumers to R</a:t>
            </a:r>
          </a:p>
          <a:p>
            <a:pPr marL="0" indent="0">
              <a:spcBef>
                <a:spcPts val="0"/>
              </a:spcBef>
              <a:spcAft>
                <a:spcPts val="0"/>
              </a:spcAft>
              <a:buFont typeface="Arial" panose="020B0604020202020204" pitchFamily="34" charset="0"/>
              <a:buNone/>
            </a:pPr>
            <a:r>
              <a:rPr lang="en-US" sz="1200">
                <a:effectLst/>
              </a:rPr>
              <a:t>5. Actively growing alternative formats – SodaStream + powders and tablets </a:t>
            </a:r>
          </a:p>
          <a:p>
            <a:pPr marL="0" indent="0">
              <a:spcBef>
                <a:spcPts val="0"/>
              </a:spcBef>
              <a:spcAft>
                <a:spcPts val="0"/>
              </a:spcAft>
              <a:buFont typeface="Arial" panose="020B0604020202020204" pitchFamily="34" charset="0"/>
              <a:buNone/>
            </a:pPr>
            <a:r>
              <a:rPr lang="en-US" sz="1200">
                <a:effectLst/>
              </a:rPr>
              <a:t>6. Work to increase reusable formats and vessels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834DAD-DF98-44E2-A25C-0E8DEB5DEE33}" type="slidenum">
              <a:rPr kumimoji="0" lang="en-US" sz="1200" b="0" i="0" u="none" strike="noStrike" kern="1200" cap="none" spc="0" normalizeH="0" baseline="0" noProof="0" smtClean="0">
                <a:ln>
                  <a:noFill/>
                </a:ln>
                <a:solidFill>
                  <a:prstClr val="black"/>
                </a:solidFill>
                <a:effectLst/>
                <a:uLnTx/>
                <a:uFillTx/>
                <a:latin typeface="Gilroy Medium" panose="00000600000000000000" pitchFamily="50"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Gilroy Medium" panose="00000600000000000000" pitchFamily="50" charset="0"/>
              <a:ea typeface="+mn-ea"/>
              <a:cs typeface="+mn-cs"/>
            </a:endParaRPr>
          </a:p>
        </p:txBody>
      </p:sp>
    </p:spTree>
    <p:extLst>
      <p:ext uri="{BB962C8B-B14F-4D97-AF65-F5344CB8AC3E}">
        <p14:creationId xmlns:p14="http://schemas.microsoft.com/office/powerpoint/2010/main" val="39840930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834DAD-DF98-44E2-A25C-0E8DEB5DEE33}" type="slidenum">
              <a:rPr kumimoji="0" lang="en-US" sz="1200" b="0" i="0" u="none" strike="noStrike" kern="1200" cap="none" spc="0" normalizeH="0" baseline="0" noProof="0" smtClean="0">
                <a:ln>
                  <a:noFill/>
                </a:ln>
                <a:solidFill>
                  <a:prstClr val="black"/>
                </a:solidFill>
                <a:effectLst/>
                <a:uLnTx/>
                <a:uFillTx/>
                <a:latin typeface="Gilroy Medium" panose="00000600000000000000" pitchFamily="50"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Gilroy Medium" panose="00000600000000000000" pitchFamily="50" charset="0"/>
              <a:ea typeface="+mn-ea"/>
              <a:cs typeface="+mn-cs"/>
            </a:endParaRPr>
          </a:p>
        </p:txBody>
      </p:sp>
    </p:spTree>
    <p:extLst>
      <p:ext uri="{BB962C8B-B14F-4D97-AF65-F5344CB8AC3E}">
        <p14:creationId xmlns:p14="http://schemas.microsoft.com/office/powerpoint/2010/main" val="23097846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Call out that it’s reactive page. Provide this page only if customer asks. </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834DAD-DF98-44E2-A25C-0E8DEB5DEE33}" type="slidenum">
              <a:rPr kumimoji="0" lang="en-US" sz="1200" b="0" i="0" u="none" strike="noStrike" kern="1200" cap="none" spc="0" normalizeH="0" baseline="0" noProof="0" smtClean="0">
                <a:ln>
                  <a:noFill/>
                </a:ln>
                <a:solidFill>
                  <a:prstClr val="black"/>
                </a:solidFill>
                <a:effectLst/>
                <a:uLnTx/>
                <a:uFillTx/>
                <a:latin typeface="Gilroy Medium" panose="00000600000000000000" pitchFamily="50"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Gilroy Medium" panose="00000600000000000000" pitchFamily="50" charset="0"/>
              <a:ea typeface="+mn-ea"/>
              <a:cs typeface="+mn-cs"/>
            </a:endParaRPr>
          </a:p>
        </p:txBody>
      </p:sp>
    </p:spTree>
    <p:extLst>
      <p:ext uri="{BB962C8B-B14F-4D97-AF65-F5344CB8AC3E}">
        <p14:creationId xmlns:p14="http://schemas.microsoft.com/office/powerpoint/2010/main" val="19627572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834DAD-DF98-44E2-A25C-0E8DEB5DEE33}" type="slidenum">
              <a:rPr kumimoji="0" lang="en-US" sz="1200" b="0" i="0" u="none" strike="noStrike" kern="1200" cap="none" spc="0" normalizeH="0" baseline="0" noProof="0" smtClean="0">
                <a:ln>
                  <a:noFill/>
                </a:ln>
                <a:solidFill>
                  <a:prstClr val="black"/>
                </a:solidFill>
                <a:effectLst/>
                <a:uLnTx/>
                <a:uFillTx/>
                <a:latin typeface="Gilroy Medium" panose="00000600000000000000" pitchFamily="50"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Gilroy Medium" panose="00000600000000000000" pitchFamily="50" charset="0"/>
              <a:ea typeface="+mn-ea"/>
              <a:cs typeface="+mn-cs"/>
            </a:endParaRPr>
          </a:p>
        </p:txBody>
      </p:sp>
    </p:spTree>
    <p:extLst>
      <p:ext uri="{BB962C8B-B14F-4D97-AF65-F5344CB8AC3E}">
        <p14:creationId xmlns:p14="http://schemas.microsoft.com/office/powerpoint/2010/main" val="38766539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834DAD-DF98-44E2-A25C-0E8DEB5DEE33}" type="slidenum">
              <a:rPr kumimoji="0" lang="en-US" sz="1200" b="0" i="0" u="none" strike="noStrike" kern="1200" cap="none" spc="0" normalizeH="0" baseline="0" noProof="0" smtClean="0">
                <a:ln>
                  <a:noFill/>
                </a:ln>
                <a:solidFill>
                  <a:prstClr val="black"/>
                </a:solidFill>
                <a:effectLst/>
                <a:uLnTx/>
                <a:uFillTx/>
                <a:latin typeface="Gilroy Medium" panose="00000600000000000000" pitchFamily="50"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Gilroy Medium" panose="00000600000000000000" pitchFamily="50" charset="0"/>
              <a:ea typeface="+mn-ea"/>
              <a:cs typeface="+mn-cs"/>
            </a:endParaRPr>
          </a:p>
        </p:txBody>
      </p:sp>
    </p:spTree>
    <p:extLst>
      <p:ext uri="{BB962C8B-B14F-4D97-AF65-F5344CB8AC3E}">
        <p14:creationId xmlns:p14="http://schemas.microsoft.com/office/powerpoint/2010/main" val="10623509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923">
              <a:defRPr/>
            </a:pPr>
            <a:r>
              <a:rPr lang="en-US">
                <a:solidFill>
                  <a:srgbClr val="103F4C"/>
                </a:solidFill>
                <a:sym typeface="Montserrat"/>
                <a:hlinkClick r:id="rId3"/>
              </a:rPr>
              <a:t>See Oscar in Action</a:t>
            </a:r>
            <a:endParaRPr lang="en-US">
              <a:solidFill>
                <a:srgbClr val="103F4C"/>
              </a:solidFill>
              <a:sym typeface="Montserrat"/>
            </a:endParaRPr>
          </a:p>
          <a:p>
            <a:pPr marL="176611" indent="-176611">
              <a:buFont typeface="Arial" panose="020B0604020202020204" pitchFamily="34" charset="0"/>
              <a:buChar char="•"/>
            </a:pPr>
            <a:r>
              <a:rPr lang="en-US" b="0" i="0">
                <a:solidFill>
                  <a:srgbClr val="2C2A29"/>
                </a:solidFill>
                <a:effectLst/>
                <a:latin typeface="Georgia" panose="02040502050405020303" pitchFamily="18" charset="0"/>
              </a:rPr>
              <a:t>Oscar Sort, an artificial intelligence fun/entertaining waste-sorting system to aid consumer error on which bin to use</a:t>
            </a:r>
          </a:p>
          <a:p>
            <a:pPr marL="176611" indent="-176611">
              <a:buFont typeface="Arial" panose="020B0604020202020204" pitchFamily="34" charset="0"/>
              <a:buChar char="•"/>
            </a:pPr>
            <a:r>
              <a:rPr lang="en-US" b="0" i="0">
                <a:solidFill>
                  <a:srgbClr val="2C2A29"/>
                </a:solidFill>
                <a:effectLst/>
                <a:latin typeface="Georgia" panose="02040502050405020303" pitchFamily="18" charset="0"/>
              </a:rPr>
              <a:t>Zero touch – zero waste </a:t>
            </a:r>
          </a:p>
          <a:p>
            <a:pPr marL="176611" indent="-176611">
              <a:buFont typeface="Arial" panose="020B0604020202020204" pitchFamily="34" charset="0"/>
              <a:buChar char="•"/>
            </a:pPr>
            <a:r>
              <a:rPr lang="en-US" b="0" i="0">
                <a:solidFill>
                  <a:srgbClr val="2C2A29"/>
                </a:solidFill>
                <a:effectLst/>
                <a:latin typeface="Georgia" panose="02040502050405020303" pitchFamily="18" charset="0"/>
              </a:rPr>
              <a:t>Automatically identifies recyclables from waste, by using AI tech to understand the item that a person is trying to dispose of</a:t>
            </a:r>
          </a:p>
          <a:p>
            <a:pPr marL="176611" indent="-176611">
              <a:buFont typeface="Arial" panose="020B0604020202020204" pitchFamily="34" charset="0"/>
              <a:buChar char="•"/>
            </a:pPr>
            <a:r>
              <a:rPr lang="en-US" b="0" i="0">
                <a:solidFill>
                  <a:srgbClr val="2C2A29"/>
                </a:solidFill>
                <a:effectLst/>
                <a:latin typeface="Georgia" panose="02040502050405020303" pitchFamily="18" charset="0"/>
              </a:rPr>
              <a:t>Instruct users on which waste bin to use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834DAD-DF98-44E2-A25C-0E8DEB5DEE33}" type="slidenum">
              <a:rPr kumimoji="0" lang="en-US" sz="1200" b="0" i="0" u="none" strike="noStrike" kern="1200" cap="none" spc="0" normalizeH="0" baseline="0" noProof="0" smtClean="0">
                <a:ln>
                  <a:noFill/>
                </a:ln>
                <a:solidFill>
                  <a:prstClr val="black"/>
                </a:solidFill>
                <a:effectLst/>
                <a:uLnTx/>
                <a:uFillTx/>
                <a:latin typeface="Gilroy Medium" panose="00000600000000000000" pitchFamily="50"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Gilroy Medium" panose="00000600000000000000" pitchFamily="50" charset="0"/>
              <a:ea typeface="+mn-ea"/>
              <a:cs typeface="+mn-cs"/>
            </a:endParaRPr>
          </a:p>
        </p:txBody>
      </p:sp>
    </p:spTree>
    <p:extLst>
      <p:ext uri="{BB962C8B-B14F-4D97-AF65-F5344CB8AC3E}">
        <p14:creationId xmlns:p14="http://schemas.microsoft.com/office/powerpoint/2010/main" val="7133701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emf"/><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8.emf"/><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9.emf"/><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1">
    <p:bg>
      <p:bgPr>
        <a:solidFill>
          <a:srgbClr val="02355A"/>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240254" y="248594"/>
            <a:ext cx="11646946" cy="3212951"/>
          </a:xfrm>
          <a:prstGeom prst="rect">
            <a:avLst/>
          </a:prstGeom>
        </p:spPr>
        <p:txBody>
          <a:bodyPr lIns="0" tIns="0" rIns="0" bIns="0" anchor="b" anchorCtr="0">
            <a:noAutofit/>
          </a:bodyPr>
          <a:lstStyle>
            <a:lvl1pPr algn="l">
              <a:lnSpc>
                <a:spcPts val="7900"/>
              </a:lnSpc>
              <a:defRPr sz="8800" b="0" cap="all" baseline="0">
                <a:solidFill>
                  <a:srgbClr val="3680CE"/>
                </a:solidFill>
                <a:latin typeface="+mj-lt"/>
              </a:defRPr>
            </a:lvl1pPr>
          </a:lstStyle>
          <a:p>
            <a:r>
              <a:rPr lang="en-US"/>
              <a:t>Cover Slide 1</a:t>
            </a:r>
          </a:p>
        </p:txBody>
      </p:sp>
      <p:sp>
        <p:nvSpPr>
          <p:cNvPr id="105" name="Subtitle 2"/>
          <p:cNvSpPr>
            <a:spLocks noGrp="1"/>
          </p:cNvSpPr>
          <p:nvPr>
            <p:ph type="subTitle" idx="1" hasCustomPrompt="1"/>
          </p:nvPr>
        </p:nvSpPr>
        <p:spPr>
          <a:xfrm>
            <a:off x="303937" y="5847179"/>
            <a:ext cx="9144000" cy="290483"/>
          </a:xfrm>
          <a:prstGeom prst="rect">
            <a:avLst/>
          </a:prstGeom>
        </p:spPr>
        <p:txBody>
          <a:bodyPr lIns="0" tIns="0" rIns="0" bIns="0" anchor="ctr" anchorCtr="0">
            <a:noAutofit/>
          </a:bodyPr>
          <a:lstStyle>
            <a:lvl1pPr marL="0" indent="0" algn="l">
              <a:lnSpc>
                <a:spcPct val="100000"/>
              </a:lnSpc>
              <a:spcBef>
                <a:spcPts val="0"/>
              </a:spcBef>
              <a:buNone/>
              <a:defRPr sz="2000" b="1">
                <a:solidFill>
                  <a:srgbClr val="3680CE"/>
                </a:solidFill>
                <a:latin typeface="+mn-lt"/>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Subtitle</a:t>
            </a:r>
          </a:p>
        </p:txBody>
      </p:sp>
      <p:sp>
        <p:nvSpPr>
          <p:cNvPr id="4" name="Text Placeholder 3">
            <a:extLst>
              <a:ext uri="{FF2B5EF4-FFF2-40B4-BE49-F238E27FC236}">
                <a16:creationId xmlns:a16="http://schemas.microsoft.com/office/drawing/2014/main" id="{60C9AAB4-21F4-5296-DEEF-3F651D4162E3}"/>
              </a:ext>
            </a:extLst>
          </p:cNvPr>
          <p:cNvSpPr>
            <a:spLocks noGrp="1"/>
          </p:cNvSpPr>
          <p:nvPr>
            <p:ph type="body" sz="quarter" idx="10"/>
          </p:nvPr>
        </p:nvSpPr>
        <p:spPr>
          <a:xfrm>
            <a:off x="303937" y="6136921"/>
            <a:ext cx="9144000" cy="312737"/>
          </a:xfrm>
        </p:spPr>
        <p:txBody>
          <a:bodyPr anchor="b" anchorCtr="0"/>
          <a:lstStyle>
            <a:lvl1pPr marL="0" indent="0" algn="l" defTabSz="914400" rtl="0" eaLnBrk="1" latinLnBrk="0" hangingPunct="1">
              <a:lnSpc>
                <a:spcPct val="100000"/>
              </a:lnSpc>
              <a:spcBef>
                <a:spcPts val="0"/>
              </a:spcBef>
              <a:buFont typeface="Arial" panose="020B0604020202020204" pitchFamily="34" charset="0"/>
              <a:buNone/>
              <a:defRPr lang="en-US" sz="1400" b="1" kern="1200" dirty="0" smtClean="0">
                <a:solidFill>
                  <a:srgbClr val="3680CE"/>
                </a:solidFill>
                <a:latin typeface="+mn-lt"/>
                <a:ea typeface="+mn-ea"/>
                <a:cs typeface="+mn-cs"/>
              </a:defRPr>
            </a:lvl1pPr>
            <a:lvl2pPr marL="0" indent="0">
              <a:buNone/>
              <a:defRPr/>
            </a:lvl2pPr>
          </a:lstStyle>
          <a:p>
            <a:pPr lvl="0"/>
            <a:r>
              <a:rPr lang="en-US"/>
              <a:t>Click to edit Master text styles</a:t>
            </a:r>
          </a:p>
        </p:txBody>
      </p:sp>
      <p:pic>
        <p:nvPicPr>
          <p:cNvPr id="7" name="Graphic 6">
            <a:extLst>
              <a:ext uri="{FF2B5EF4-FFF2-40B4-BE49-F238E27FC236}">
                <a16:creationId xmlns:a16="http://schemas.microsoft.com/office/drawing/2014/main" id="{4857952C-1F35-BE8C-235D-90ABB616A77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727372" y="6256303"/>
            <a:ext cx="1159828" cy="355049"/>
          </a:xfrm>
          <a:prstGeom prst="rect">
            <a:avLst/>
          </a:prstGeom>
        </p:spPr>
      </p:pic>
      <p:grpSp>
        <p:nvGrpSpPr>
          <p:cNvPr id="2" name="Group 1">
            <a:extLst>
              <a:ext uri="{FF2B5EF4-FFF2-40B4-BE49-F238E27FC236}">
                <a16:creationId xmlns:a16="http://schemas.microsoft.com/office/drawing/2014/main" id="{7DD9F570-FB4F-C345-DC5E-3F1E36A8D366}"/>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26643C4B-1061-5643-92AE-335DE67AD4E4}"/>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5" name="Rectangle 4">
              <a:extLst>
                <a:ext uri="{FF2B5EF4-FFF2-40B4-BE49-F238E27FC236}">
                  <a16:creationId xmlns:a16="http://schemas.microsoft.com/office/drawing/2014/main" id="{1375566B-2CF3-DFD9-0534-ACC2BA0CD41C}"/>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40C031CB-0C25-D8B2-C1CA-D70E2A6A51A6}"/>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CD9204C0-EF3F-E958-0B29-1CB71300DD1A}"/>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7B88C8C0-6282-CD44-8D33-B5812D25C733}"/>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17DF1788-CF3B-2B80-3AD8-CEA2C013D8D6}"/>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06C11F0A-80ED-7CB9-636B-0DBF8D94ABAC}"/>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997312EB-6711-98A8-3BCA-E3516BA5F14C}"/>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E21FE7A6-1F45-7A4E-C696-027A426FD44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566E8573-C2EA-80A0-8624-77DC083A154F}"/>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1B6028CD-A9DF-0900-CAD7-43163AC9E713}"/>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59F2C829-14B6-78BD-F509-33C67B3F34E6}"/>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ABAD7F2B-DC00-EC52-BDC4-273C257F79FE}"/>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AFBF61CC-E3F3-1A75-B07B-7C642E831F92}"/>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B7497641-45B1-BE9B-19F6-73896FD4C602}"/>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20" name="TextBox 19">
            <a:extLst>
              <a:ext uri="{FF2B5EF4-FFF2-40B4-BE49-F238E27FC236}">
                <a16:creationId xmlns:a16="http://schemas.microsoft.com/office/drawing/2014/main" id="{D20C0355-79E3-6757-F758-25ECB1526D7B}"/>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3680CE"/>
                </a:solidFill>
                <a:latin typeface="+mn-lt"/>
              </a:rPr>
              <a:t>CONFIDENTIAL</a:t>
            </a:r>
          </a:p>
        </p:txBody>
      </p:sp>
    </p:spTree>
    <p:extLst>
      <p:ext uri="{BB962C8B-B14F-4D97-AF65-F5344CB8AC3E}">
        <p14:creationId xmlns:p14="http://schemas.microsoft.com/office/powerpoint/2010/main" val="1439619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Photo+Copy Dri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65F9686-D86B-8DB4-7DF1-7AC9627D28EA}"/>
              </a:ext>
            </a:extLst>
          </p:cNvPr>
          <p:cNvSpPr/>
          <p:nvPr userDrawn="1"/>
        </p:nvSpPr>
        <p:spPr>
          <a:xfrm>
            <a:off x="-3829" y="4004441"/>
            <a:ext cx="12195829" cy="2853560"/>
          </a:xfrm>
          <a:prstGeom prst="rect">
            <a:avLst/>
          </a:prstGeom>
          <a:solidFill>
            <a:srgbClr val="3680CE">
              <a:alpha val="9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Title 1">
            <a:extLst>
              <a:ext uri="{FF2B5EF4-FFF2-40B4-BE49-F238E27FC236}">
                <a16:creationId xmlns:a16="http://schemas.microsoft.com/office/drawing/2014/main" id="{A4E81317-9F05-4B15-B0D6-EDD0963662DA}"/>
              </a:ext>
            </a:extLst>
          </p:cNvPr>
          <p:cNvSpPr>
            <a:spLocks noGrp="1"/>
          </p:cNvSpPr>
          <p:nvPr>
            <p:ph type="title"/>
          </p:nvPr>
        </p:nvSpPr>
        <p:spPr>
          <a:xfrm>
            <a:off x="304799" y="4351283"/>
            <a:ext cx="11582401" cy="420328"/>
          </a:xfrm>
        </p:spPr>
        <p:txBody>
          <a:bodyPr/>
          <a:lstStyle>
            <a:lvl1pPr>
              <a:defRPr>
                <a:solidFill>
                  <a:schemeClr val="bg1"/>
                </a:solidFill>
              </a:defRPr>
            </a:lvl1pPr>
          </a:lstStyle>
          <a:p>
            <a:r>
              <a:rPr lang="en-US"/>
              <a:t>Click to edit Master title style</a:t>
            </a:r>
          </a:p>
        </p:txBody>
      </p:sp>
      <p:sp>
        <p:nvSpPr>
          <p:cNvPr id="9" name="Picture Placeholder 8">
            <a:extLst>
              <a:ext uri="{FF2B5EF4-FFF2-40B4-BE49-F238E27FC236}">
                <a16:creationId xmlns:a16="http://schemas.microsoft.com/office/drawing/2014/main" id="{A8AE6624-DBFE-C243-6E83-425E043E70E6}"/>
              </a:ext>
            </a:extLst>
          </p:cNvPr>
          <p:cNvSpPr>
            <a:spLocks noGrp="1"/>
          </p:cNvSpPr>
          <p:nvPr>
            <p:ph type="pic" sz="quarter" idx="11"/>
          </p:nvPr>
        </p:nvSpPr>
        <p:spPr>
          <a:xfrm>
            <a:off x="-1" y="0"/>
            <a:ext cx="4067503" cy="4004440"/>
          </a:xfrm>
        </p:spPr>
        <p:txBody>
          <a:bodyPr/>
          <a:lstStyle>
            <a:lvl1pPr>
              <a:defRPr>
                <a:latin typeface="+mn-lt"/>
              </a:defRPr>
            </a:lvl1pPr>
          </a:lstStyle>
          <a:p>
            <a:r>
              <a:rPr lang="en-US"/>
              <a:t>Click icon to add picture</a:t>
            </a:r>
          </a:p>
        </p:txBody>
      </p:sp>
      <p:sp>
        <p:nvSpPr>
          <p:cNvPr id="12" name="Text Placeholder 11">
            <a:extLst>
              <a:ext uri="{FF2B5EF4-FFF2-40B4-BE49-F238E27FC236}">
                <a16:creationId xmlns:a16="http://schemas.microsoft.com/office/drawing/2014/main" id="{6922B574-0A83-7549-A40C-AE98FB354A31}"/>
              </a:ext>
            </a:extLst>
          </p:cNvPr>
          <p:cNvSpPr>
            <a:spLocks noGrp="1"/>
          </p:cNvSpPr>
          <p:nvPr>
            <p:ph type="body" sz="quarter" idx="12"/>
          </p:nvPr>
        </p:nvSpPr>
        <p:spPr>
          <a:xfrm>
            <a:off x="304800" y="4845269"/>
            <a:ext cx="3657600" cy="1288831"/>
          </a:xfrm>
        </p:spPr>
        <p:txBody>
          <a:bodyPr/>
          <a:lstStyle>
            <a:lvl1pPr>
              <a:defRPr sz="1400">
                <a:solidFill>
                  <a:schemeClr val="bg1"/>
                </a:solidFill>
                <a:latin typeface="+mn-lt"/>
              </a:defRPr>
            </a:lvl1pPr>
            <a:lvl2pP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8">
            <a:extLst>
              <a:ext uri="{FF2B5EF4-FFF2-40B4-BE49-F238E27FC236}">
                <a16:creationId xmlns:a16="http://schemas.microsoft.com/office/drawing/2014/main" id="{BF24AE73-1B01-A293-5CD4-16BA20E3F32B}"/>
              </a:ext>
            </a:extLst>
          </p:cNvPr>
          <p:cNvSpPr>
            <a:spLocks noGrp="1"/>
          </p:cNvSpPr>
          <p:nvPr>
            <p:ph type="pic" sz="quarter" idx="14"/>
          </p:nvPr>
        </p:nvSpPr>
        <p:spPr>
          <a:xfrm>
            <a:off x="4067502" y="0"/>
            <a:ext cx="4056998" cy="4004440"/>
          </a:xfrm>
        </p:spPr>
        <p:txBody>
          <a:bodyPr/>
          <a:lstStyle>
            <a:lvl1pPr>
              <a:defRPr>
                <a:latin typeface="+mn-lt"/>
              </a:defRPr>
            </a:lvl1pPr>
          </a:lstStyle>
          <a:p>
            <a:r>
              <a:rPr lang="en-US"/>
              <a:t>Click icon to add picture</a:t>
            </a:r>
          </a:p>
        </p:txBody>
      </p:sp>
      <p:sp>
        <p:nvSpPr>
          <p:cNvPr id="15" name="Text Placeholder 11">
            <a:extLst>
              <a:ext uri="{FF2B5EF4-FFF2-40B4-BE49-F238E27FC236}">
                <a16:creationId xmlns:a16="http://schemas.microsoft.com/office/drawing/2014/main" id="{D9A36B2D-C4B4-09E1-30A3-7DEE0B7D8859}"/>
              </a:ext>
            </a:extLst>
          </p:cNvPr>
          <p:cNvSpPr>
            <a:spLocks noGrp="1"/>
          </p:cNvSpPr>
          <p:nvPr>
            <p:ph type="body" sz="quarter" idx="15"/>
          </p:nvPr>
        </p:nvSpPr>
        <p:spPr>
          <a:xfrm>
            <a:off x="4267200" y="4845269"/>
            <a:ext cx="3657600" cy="1288831"/>
          </a:xfrm>
        </p:spPr>
        <p:txBody>
          <a:bodyPr/>
          <a:lstStyle>
            <a:lvl1pPr>
              <a:defRPr sz="1400">
                <a:solidFill>
                  <a:schemeClr val="bg1"/>
                </a:solidFill>
                <a:latin typeface="+mn-lt"/>
              </a:defRPr>
            </a:lvl1pPr>
            <a:lvl2pP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Picture Placeholder 8">
            <a:extLst>
              <a:ext uri="{FF2B5EF4-FFF2-40B4-BE49-F238E27FC236}">
                <a16:creationId xmlns:a16="http://schemas.microsoft.com/office/drawing/2014/main" id="{9634662F-D405-8F9D-E5A7-52DBB566F9E8}"/>
              </a:ext>
            </a:extLst>
          </p:cNvPr>
          <p:cNvSpPr>
            <a:spLocks noGrp="1"/>
          </p:cNvSpPr>
          <p:nvPr>
            <p:ph type="pic" sz="quarter" idx="17"/>
          </p:nvPr>
        </p:nvSpPr>
        <p:spPr>
          <a:xfrm>
            <a:off x="8124500" y="0"/>
            <a:ext cx="4067500" cy="4004440"/>
          </a:xfrm>
        </p:spPr>
        <p:txBody>
          <a:bodyPr/>
          <a:lstStyle>
            <a:lvl1pPr>
              <a:defRPr>
                <a:latin typeface="+mn-lt"/>
              </a:defRPr>
            </a:lvl1pPr>
          </a:lstStyle>
          <a:p>
            <a:r>
              <a:rPr lang="en-US"/>
              <a:t>Click icon to add picture</a:t>
            </a:r>
          </a:p>
        </p:txBody>
      </p:sp>
      <p:sp>
        <p:nvSpPr>
          <p:cNvPr id="18" name="Text Placeholder 11">
            <a:extLst>
              <a:ext uri="{FF2B5EF4-FFF2-40B4-BE49-F238E27FC236}">
                <a16:creationId xmlns:a16="http://schemas.microsoft.com/office/drawing/2014/main" id="{F8C2028F-B052-CFFA-DE15-DA4E13A61589}"/>
              </a:ext>
            </a:extLst>
          </p:cNvPr>
          <p:cNvSpPr>
            <a:spLocks noGrp="1"/>
          </p:cNvSpPr>
          <p:nvPr>
            <p:ph type="body" sz="quarter" idx="18"/>
          </p:nvPr>
        </p:nvSpPr>
        <p:spPr>
          <a:xfrm>
            <a:off x="8229600" y="4845269"/>
            <a:ext cx="3657600" cy="1288831"/>
          </a:xfrm>
        </p:spPr>
        <p:txBody>
          <a:bodyPr/>
          <a:lstStyle>
            <a:lvl1pPr>
              <a:defRPr sz="1400">
                <a:solidFill>
                  <a:schemeClr val="bg1"/>
                </a:solidFill>
                <a:latin typeface="+mn-lt"/>
              </a:defRPr>
            </a:lvl1pPr>
            <a:lvl2pP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8DF0D604-3BC3-69E3-CB17-288B47E2374D}"/>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3" name="TextBox 2">
            <a:extLst>
              <a:ext uri="{FF2B5EF4-FFF2-40B4-BE49-F238E27FC236}">
                <a16:creationId xmlns:a16="http://schemas.microsoft.com/office/drawing/2014/main" id="{6656FAC1-BD3B-4A39-AEB8-8B734D184E9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bg1"/>
                </a:solidFill>
                <a:latin typeface="+mn-lt"/>
              </a:rPr>
              <a:t>CONFIDENTIAL</a:t>
            </a:r>
          </a:p>
        </p:txBody>
      </p:sp>
    </p:spTree>
    <p:extLst>
      <p:ext uri="{BB962C8B-B14F-4D97-AF65-F5344CB8AC3E}">
        <p14:creationId xmlns:p14="http://schemas.microsoft.com/office/powerpoint/2010/main" val="1836576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Photo+Copy Foo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65F9686-D86B-8DB4-7DF1-7AC9627D28EA}"/>
              </a:ext>
            </a:extLst>
          </p:cNvPr>
          <p:cNvSpPr/>
          <p:nvPr userDrawn="1"/>
        </p:nvSpPr>
        <p:spPr>
          <a:xfrm>
            <a:off x="0" y="4004440"/>
            <a:ext cx="12195829" cy="2853560"/>
          </a:xfrm>
          <a:prstGeom prst="rect">
            <a:avLst/>
          </a:prstGeom>
          <a:solidFill>
            <a:srgbClr val="EC9F0B">
              <a:alpha val="9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Title 1">
            <a:extLst>
              <a:ext uri="{FF2B5EF4-FFF2-40B4-BE49-F238E27FC236}">
                <a16:creationId xmlns:a16="http://schemas.microsoft.com/office/drawing/2014/main" id="{A4E81317-9F05-4B15-B0D6-EDD0963662DA}"/>
              </a:ext>
            </a:extLst>
          </p:cNvPr>
          <p:cNvSpPr>
            <a:spLocks noGrp="1"/>
          </p:cNvSpPr>
          <p:nvPr>
            <p:ph type="title"/>
          </p:nvPr>
        </p:nvSpPr>
        <p:spPr>
          <a:xfrm>
            <a:off x="304799" y="4351283"/>
            <a:ext cx="11582401" cy="420328"/>
          </a:xfrm>
        </p:spPr>
        <p:txBody>
          <a:bodyPr/>
          <a:lstStyle>
            <a:lvl1pPr>
              <a:defRPr>
                <a:solidFill>
                  <a:schemeClr val="bg1"/>
                </a:solidFill>
              </a:defRPr>
            </a:lvl1pPr>
          </a:lstStyle>
          <a:p>
            <a:r>
              <a:rPr lang="en-US"/>
              <a:t>Click to edit Master title style</a:t>
            </a:r>
          </a:p>
        </p:txBody>
      </p:sp>
      <p:sp>
        <p:nvSpPr>
          <p:cNvPr id="9" name="Picture Placeholder 8">
            <a:extLst>
              <a:ext uri="{FF2B5EF4-FFF2-40B4-BE49-F238E27FC236}">
                <a16:creationId xmlns:a16="http://schemas.microsoft.com/office/drawing/2014/main" id="{A8AE6624-DBFE-C243-6E83-425E043E70E6}"/>
              </a:ext>
            </a:extLst>
          </p:cNvPr>
          <p:cNvSpPr>
            <a:spLocks noGrp="1"/>
          </p:cNvSpPr>
          <p:nvPr>
            <p:ph type="pic" sz="quarter" idx="11"/>
          </p:nvPr>
        </p:nvSpPr>
        <p:spPr>
          <a:xfrm>
            <a:off x="-1" y="0"/>
            <a:ext cx="4067503" cy="4004440"/>
          </a:xfrm>
        </p:spPr>
        <p:txBody>
          <a:bodyPr/>
          <a:lstStyle>
            <a:lvl1pPr>
              <a:defRPr>
                <a:latin typeface="+mn-lt"/>
              </a:defRPr>
            </a:lvl1pPr>
          </a:lstStyle>
          <a:p>
            <a:r>
              <a:rPr lang="en-US"/>
              <a:t>Click icon to add picture</a:t>
            </a:r>
          </a:p>
        </p:txBody>
      </p:sp>
      <p:sp>
        <p:nvSpPr>
          <p:cNvPr id="12" name="Text Placeholder 11">
            <a:extLst>
              <a:ext uri="{FF2B5EF4-FFF2-40B4-BE49-F238E27FC236}">
                <a16:creationId xmlns:a16="http://schemas.microsoft.com/office/drawing/2014/main" id="{6922B574-0A83-7549-A40C-AE98FB354A31}"/>
              </a:ext>
            </a:extLst>
          </p:cNvPr>
          <p:cNvSpPr>
            <a:spLocks noGrp="1"/>
          </p:cNvSpPr>
          <p:nvPr>
            <p:ph type="body" sz="quarter" idx="12"/>
          </p:nvPr>
        </p:nvSpPr>
        <p:spPr>
          <a:xfrm>
            <a:off x="304800" y="4845269"/>
            <a:ext cx="3657600" cy="1288831"/>
          </a:xfrm>
        </p:spPr>
        <p:txBody>
          <a:bodyPr/>
          <a:lstStyle>
            <a:lvl1pPr>
              <a:defRPr sz="1400">
                <a:solidFill>
                  <a:schemeClr val="bg1"/>
                </a:solidFill>
                <a:latin typeface="+mn-lt"/>
              </a:defRPr>
            </a:lvl1pPr>
            <a:lvl2pPr>
              <a:buClr>
                <a:srgbClr val="FFE8AD"/>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rgbClr val="FFE8AD"/>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8">
            <a:extLst>
              <a:ext uri="{FF2B5EF4-FFF2-40B4-BE49-F238E27FC236}">
                <a16:creationId xmlns:a16="http://schemas.microsoft.com/office/drawing/2014/main" id="{BF24AE73-1B01-A293-5CD4-16BA20E3F32B}"/>
              </a:ext>
            </a:extLst>
          </p:cNvPr>
          <p:cNvSpPr>
            <a:spLocks noGrp="1"/>
          </p:cNvSpPr>
          <p:nvPr>
            <p:ph type="pic" sz="quarter" idx="14"/>
          </p:nvPr>
        </p:nvSpPr>
        <p:spPr>
          <a:xfrm>
            <a:off x="4067502" y="0"/>
            <a:ext cx="4056998" cy="4004440"/>
          </a:xfrm>
        </p:spPr>
        <p:txBody>
          <a:bodyPr/>
          <a:lstStyle>
            <a:lvl1pPr>
              <a:defRPr>
                <a:latin typeface="+mn-lt"/>
              </a:defRPr>
            </a:lvl1pPr>
          </a:lstStyle>
          <a:p>
            <a:r>
              <a:rPr lang="en-US"/>
              <a:t>Click icon to add picture</a:t>
            </a:r>
          </a:p>
        </p:txBody>
      </p:sp>
      <p:sp>
        <p:nvSpPr>
          <p:cNvPr id="17" name="Picture Placeholder 8">
            <a:extLst>
              <a:ext uri="{FF2B5EF4-FFF2-40B4-BE49-F238E27FC236}">
                <a16:creationId xmlns:a16="http://schemas.microsoft.com/office/drawing/2014/main" id="{9634662F-D405-8F9D-E5A7-52DBB566F9E8}"/>
              </a:ext>
            </a:extLst>
          </p:cNvPr>
          <p:cNvSpPr>
            <a:spLocks noGrp="1"/>
          </p:cNvSpPr>
          <p:nvPr>
            <p:ph type="pic" sz="quarter" idx="17"/>
          </p:nvPr>
        </p:nvSpPr>
        <p:spPr>
          <a:xfrm>
            <a:off x="8124500" y="0"/>
            <a:ext cx="4067500" cy="4004440"/>
          </a:xfrm>
        </p:spPr>
        <p:txBody>
          <a:bodyPr/>
          <a:lstStyle>
            <a:lvl1pPr>
              <a:defRPr>
                <a:latin typeface="+mn-lt"/>
              </a:defRPr>
            </a:lvl1pPr>
          </a:lstStyle>
          <a:p>
            <a:r>
              <a:rPr lang="en-US"/>
              <a:t>Click icon to add picture</a:t>
            </a:r>
          </a:p>
        </p:txBody>
      </p:sp>
      <p:sp>
        <p:nvSpPr>
          <p:cNvPr id="7" name="TextBox 6">
            <a:extLst>
              <a:ext uri="{FF2B5EF4-FFF2-40B4-BE49-F238E27FC236}">
                <a16:creationId xmlns:a16="http://schemas.microsoft.com/office/drawing/2014/main" id="{8DF0D604-3BC3-69E3-CB17-288B47E2374D}"/>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3" name="Text Placeholder 11">
            <a:extLst>
              <a:ext uri="{FF2B5EF4-FFF2-40B4-BE49-F238E27FC236}">
                <a16:creationId xmlns:a16="http://schemas.microsoft.com/office/drawing/2014/main" id="{9F1A0E6E-809F-CAB8-ADF7-401A2493B1B1}"/>
              </a:ext>
            </a:extLst>
          </p:cNvPr>
          <p:cNvSpPr>
            <a:spLocks noGrp="1"/>
          </p:cNvSpPr>
          <p:nvPr>
            <p:ph type="body" sz="quarter" idx="18"/>
          </p:nvPr>
        </p:nvSpPr>
        <p:spPr>
          <a:xfrm>
            <a:off x="4267200" y="4845269"/>
            <a:ext cx="3657600" cy="1288831"/>
          </a:xfrm>
        </p:spPr>
        <p:txBody>
          <a:bodyPr/>
          <a:lstStyle>
            <a:lvl1pPr>
              <a:defRPr sz="1400">
                <a:solidFill>
                  <a:schemeClr val="bg1"/>
                </a:solidFill>
                <a:latin typeface="+mn-lt"/>
              </a:defRPr>
            </a:lvl1pPr>
            <a:lvl2pPr>
              <a:buClr>
                <a:srgbClr val="FFE8AD"/>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rgbClr val="FFE8AD"/>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11">
            <a:extLst>
              <a:ext uri="{FF2B5EF4-FFF2-40B4-BE49-F238E27FC236}">
                <a16:creationId xmlns:a16="http://schemas.microsoft.com/office/drawing/2014/main" id="{937293B6-CB6D-C378-7EF0-4F4D7D085444}"/>
              </a:ext>
            </a:extLst>
          </p:cNvPr>
          <p:cNvSpPr>
            <a:spLocks noGrp="1"/>
          </p:cNvSpPr>
          <p:nvPr>
            <p:ph type="body" sz="quarter" idx="19"/>
          </p:nvPr>
        </p:nvSpPr>
        <p:spPr>
          <a:xfrm>
            <a:off x="8229600" y="4845269"/>
            <a:ext cx="3657600" cy="1288831"/>
          </a:xfrm>
        </p:spPr>
        <p:txBody>
          <a:bodyPr/>
          <a:lstStyle>
            <a:lvl1pPr>
              <a:defRPr sz="1400">
                <a:solidFill>
                  <a:schemeClr val="bg1"/>
                </a:solidFill>
                <a:latin typeface="+mn-lt"/>
              </a:defRPr>
            </a:lvl1pPr>
            <a:lvl2pPr>
              <a:buClr>
                <a:srgbClr val="FFE8AD"/>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rgbClr val="FFE8AD"/>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7A8223AB-CFD2-1D96-874F-CF2C8B358935}"/>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bg1"/>
                </a:solidFill>
                <a:latin typeface="+mn-lt"/>
              </a:rPr>
              <a:t>CONFIDENTIAL</a:t>
            </a:r>
          </a:p>
        </p:txBody>
      </p:sp>
    </p:spTree>
    <p:extLst>
      <p:ext uri="{BB962C8B-B14F-4D97-AF65-F5344CB8AC3E}">
        <p14:creationId xmlns:p14="http://schemas.microsoft.com/office/powerpoint/2010/main" val="23032038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Photo+Copy Sustainabilit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65F9686-D86B-8DB4-7DF1-7AC9627D28EA}"/>
              </a:ext>
            </a:extLst>
          </p:cNvPr>
          <p:cNvSpPr/>
          <p:nvPr userDrawn="1"/>
        </p:nvSpPr>
        <p:spPr>
          <a:xfrm>
            <a:off x="0" y="4004440"/>
            <a:ext cx="12195829" cy="2853560"/>
          </a:xfrm>
          <a:prstGeom prst="rect">
            <a:avLst/>
          </a:prstGeom>
          <a:solidFill>
            <a:srgbClr val="5D910D">
              <a:alpha val="9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Title 1">
            <a:extLst>
              <a:ext uri="{FF2B5EF4-FFF2-40B4-BE49-F238E27FC236}">
                <a16:creationId xmlns:a16="http://schemas.microsoft.com/office/drawing/2014/main" id="{A4E81317-9F05-4B15-B0D6-EDD0963662DA}"/>
              </a:ext>
            </a:extLst>
          </p:cNvPr>
          <p:cNvSpPr>
            <a:spLocks noGrp="1"/>
          </p:cNvSpPr>
          <p:nvPr>
            <p:ph type="title"/>
          </p:nvPr>
        </p:nvSpPr>
        <p:spPr>
          <a:xfrm>
            <a:off x="304799" y="4351283"/>
            <a:ext cx="11582401" cy="420328"/>
          </a:xfrm>
        </p:spPr>
        <p:txBody>
          <a:bodyPr/>
          <a:lstStyle>
            <a:lvl1pPr>
              <a:defRPr>
                <a:solidFill>
                  <a:schemeClr val="bg1"/>
                </a:solidFill>
              </a:defRPr>
            </a:lvl1pPr>
          </a:lstStyle>
          <a:p>
            <a:r>
              <a:rPr lang="en-US"/>
              <a:t>Click to edit Master title style</a:t>
            </a:r>
          </a:p>
        </p:txBody>
      </p:sp>
      <p:sp>
        <p:nvSpPr>
          <p:cNvPr id="9" name="Picture Placeholder 8">
            <a:extLst>
              <a:ext uri="{FF2B5EF4-FFF2-40B4-BE49-F238E27FC236}">
                <a16:creationId xmlns:a16="http://schemas.microsoft.com/office/drawing/2014/main" id="{A8AE6624-DBFE-C243-6E83-425E043E70E6}"/>
              </a:ext>
            </a:extLst>
          </p:cNvPr>
          <p:cNvSpPr>
            <a:spLocks noGrp="1"/>
          </p:cNvSpPr>
          <p:nvPr>
            <p:ph type="pic" sz="quarter" idx="11"/>
          </p:nvPr>
        </p:nvSpPr>
        <p:spPr>
          <a:xfrm>
            <a:off x="-1" y="0"/>
            <a:ext cx="4067503" cy="4004440"/>
          </a:xfrm>
        </p:spPr>
        <p:txBody>
          <a:bodyPr/>
          <a:lstStyle>
            <a:lvl1pPr>
              <a:defRPr>
                <a:latin typeface="+mn-lt"/>
              </a:defRPr>
            </a:lvl1pPr>
          </a:lstStyle>
          <a:p>
            <a:r>
              <a:rPr lang="en-US"/>
              <a:t>Click icon to add picture</a:t>
            </a:r>
          </a:p>
        </p:txBody>
      </p:sp>
      <p:sp>
        <p:nvSpPr>
          <p:cNvPr id="12" name="Text Placeholder 11">
            <a:extLst>
              <a:ext uri="{FF2B5EF4-FFF2-40B4-BE49-F238E27FC236}">
                <a16:creationId xmlns:a16="http://schemas.microsoft.com/office/drawing/2014/main" id="{6922B574-0A83-7549-A40C-AE98FB354A31}"/>
              </a:ext>
            </a:extLst>
          </p:cNvPr>
          <p:cNvSpPr>
            <a:spLocks noGrp="1"/>
          </p:cNvSpPr>
          <p:nvPr>
            <p:ph type="body" sz="quarter" idx="12"/>
          </p:nvPr>
        </p:nvSpPr>
        <p:spPr>
          <a:xfrm>
            <a:off x="304800" y="4845269"/>
            <a:ext cx="3657600" cy="1288831"/>
          </a:xfrm>
        </p:spPr>
        <p:txBody>
          <a:bodyPr/>
          <a:lstStyle>
            <a:lvl1pPr>
              <a:defRPr sz="1400">
                <a:solidFill>
                  <a:schemeClr val="bg1"/>
                </a:solidFill>
                <a:latin typeface="+mn-lt"/>
              </a:defRPr>
            </a:lvl1pPr>
            <a:lvl2pPr>
              <a:buClr>
                <a:srgbClr val="BFDE7D"/>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rgbClr val="BFDE7D"/>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8">
            <a:extLst>
              <a:ext uri="{FF2B5EF4-FFF2-40B4-BE49-F238E27FC236}">
                <a16:creationId xmlns:a16="http://schemas.microsoft.com/office/drawing/2014/main" id="{BF24AE73-1B01-A293-5CD4-16BA20E3F32B}"/>
              </a:ext>
            </a:extLst>
          </p:cNvPr>
          <p:cNvSpPr>
            <a:spLocks noGrp="1"/>
          </p:cNvSpPr>
          <p:nvPr>
            <p:ph type="pic" sz="quarter" idx="14"/>
          </p:nvPr>
        </p:nvSpPr>
        <p:spPr>
          <a:xfrm>
            <a:off x="4067502" y="0"/>
            <a:ext cx="4056998" cy="4004440"/>
          </a:xfrm>
        </p:spPr>
        <p:txBody>
          <a:bodyPr/>
          <a:lstStyle>
            <a:lvl1pPr>
              <a:defRPr>
                <a:latin typeface="+mn-lt"/>
              </a:defRPr>
            </a:lvl1pPr>
          </a:lstStyle>
          <a:p>
            <a:r>
              <a:rPr lang="en-US"/>
              <a:t>Click icon to add picture</a:t>
            </a:r>
          </a:p>
        </p:txBody>
      </p:sp>
      <p:sp>
        <p:nvSpPr>
          <p:cNvPr id="17" name="Picture Placeholder 8">
            <a:extLst>
              <a:ext uri="{FF2B5EF4-FFF2-40B4-BE49-F238E27FC236}">
                <a16:creationId xmlns:a16="http://schemas.microsoft.com/office/drawing/2014/main" id="{9634662F-D405-8F9D-E5A7-52DBB566F9E8}"/>
              </a:ext>
            </a:extLst>
          </p:cNvPr>
          <p:cNvSpPr>
            <a:spLocks noGrp="1"/>
          </p:cNvSpPr>
          <p:nvPr>
            <p:ph type="pic" sz="quarter" idx="17"/>
          </p:nvPr>
        </p:nvSpPr>
        <p:spPr>
          <a:xfrm>
            <a:off x="8124500" y="0"/>
            <a:ext cx="4067500" cy="4004440"/>
          </a:xfrm>
        </p:spPr>
        <p:txBody>
          <a:bodyPr/>
          <a:lstStyle>
            <a:lvl1pPr>
              <a:defRPr>
                <a:latin typeface="+mn-lt"/>
              </a:defRPr>
            </a:lvl1pPr>
          </a:lstStyle>
          <a:p>
            <a:r>
              <a:rPr lang="en-US"/>
              <a:t>Click icon to add picture</a:t>
            </a:r>
          </a:p>
        </p:txBody>
      </p:sp>
      <p:sp>
        <p:nvSpPr>
          <p:cNvPr id="7" name="TextBox 6">
            <a:extLst>
              <a:ext uri="{FF2B5EF4-FFF2-40B4-BE49-F238E27FC236}">
                <a16:creationId xmlns:a16="http://schemas.microsoft.com/office/drawing/2014/main" id="{8DF0D604-3BC3-69E3-CB17-288B47E2374D}"/>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5" name="Text Placeholder 11">
            <a:extLst>
              <a:ext uri="{FF2B5EF4-FFF2-40B4-BE49-F238E27FC236}">
                <a16:creationId xmlns:a16="http://schemas.microsoft.com/office/drawing/2014/main" id="{9DF5B2C0-2DAF-22FD-0941-C1BABC3CC9AC}"/>
              </a:ext>
            </a:extLst>
          </p:cNvPr>
          <p:cNvSpPr>
            <a:spLocks noGrp="1"/>
          </p:cNvSpPr>
          <p:nvPr>
            <p:ph type="body" sz="quarter" idx="18"/>
          </p:nvPr>
        </p:nvSpPr>
        <p:spPr>
          <a:xfrm>
            <a:off x="4267200" y="4845269"/>
            <a:ext cx="3657600" cy="1288831"/>
          </a:xfrm>
        </p:spPr>
        <p:txBody>
          <a:bodyPr/>
          <a:lstStyle>
            <a:lvl1pPr>
              <a:defRPr sz="1400">
                <a:solidFill>
                  <a:schemeClr val="bg1"/>
                </a:solidFill>
                <a:latin typeface="+mn-lt"/>
              </a:defRPr>
            </a:lvl1pPr>
            <a:lvl2pPr>
              <a:buClr>
                <a:srgbClr val="BFDE7D"/>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rgbClr val="BFDE7D"/>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1">
            <a:extLst>
              <a:ext uri="{FF2B5EF4-FFF2-40B4-BE49-F238E27FC236}">
                <a16:creationId xmlns:a16="http://schemas.microsoft.com/office/drawing/2014/main" id="{76815E2D-A38A-A593-60AB-494622D2E5C6}"/>
              </a:ext>
            </a:extLst>
          </p:cNvPr>
          <p:cNvSpPr>
            <a:spLocks noGrp="1"/>
          </p:cNvSpPr>
          <p:nvPr>
            <p:ph type="body" sz="quarter" idx="19"/>
          </p:nvPr>
        </p:nvSpPr>
        <p:spPr>
          <a:xfrm>
            <a:off x="8229600" y="4845269"/>
            <a:ext cx="3657600" cy="1288831"/>
          </a:xfrm>
        </p:spPr>
        <p:txBody>
          <a:bodyPr/>
          <a:lstStyle>
            <a:lvl1pPr>
              <a:defRPr sz="1400">
                <a:solidFill>
                  <a:schemeClr val="bg1"/>
                </a:solidFill>
                <a:latin typeface="+mn-lt"/>
              </a:defRPr>
            </a:lvl1pPr>
            <a:lvl2pPr>
              <a:buClr>
                <a:srgbClr val="BFDE7D"/>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rgbClr val="BFDE7D"/>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4E29C9E-C5B3-BE30-C585-F6537223A80E}"/>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bg1"/>
                </a:solidFill>
                <a:latin typeface="+mn-lt"/>
              </a:rPr>
              <a:t>CONFIDENTIAL</a:t>
            </a:r>
          </a:p>
        </p:txBody>
      </p:sp>
    </p:spTree>
    <p:extLst>
      <p:ext uri="{BB962C8B-B14F-4D97-AF65-F5344CB8AC3E}">
        <p14:creationId xmlns:p14="http://schemas.microsoft.com/office/powerpoint/2010/main" val="247499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mplate + Subtitle">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Tree>
    <p:extLst>
      <p:ext uri="{BB962C8B-B14F-4D97-AF65-F5344CB8AC3E}">
        <p14:creationId xmlns:p14="http://schemas.microsoft.com/office/powerpoint/2010/main" val="18589039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oadmap">
    <p:bg>
      <p:bgPr>
        <a:solidFill>
          <a:schemeClr val="accent2"/>
        </a:solidFill>
        <a:effectLst/>
      </p:bgPr>
    </p:bg>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5791201" cy="316592"/>
          </a:xfrm>
        </p:spPr>
        <p:txBody>
          <a:bodyPr>
            <a:normAutofit/>
          </a:bodyPr>
          <a:lstStyle>
            <a:lvl1pPr marL="0" indent="0">
              <a:lnSpc>
                <a:spcPct val="90000"/>
              </a:lnSpc>
              <a:spcBef>
                <a:spcPts val="0"/>
              </a:spcBef>
              <a:buNone/>
              <a:defRPr sz="1800">
                <a:solidFill>
                  <a:schemeClr val="tx2"/>
                </a:solidFill>
                <a:latin typeface="Gilroy Medium" panose="00000600000000000000" pitchFamily="50" charset="0"/>
              </a:defRPr>
            </a:lvl1pPr>
          </a:lstStyle>
          <a:p>
            <a:pPr lvl="0"/>
            <a:r>
              <a:rPr lang="en-US"/>
              <a:t>Subtitle</a:t>
            </a:r>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5791201" cy="475306"/>
          </a:xfrm>
        </p:spPr>
        <p:txBody>
          <a:bodyPr anchor="t" anchorCtr="0"/>
          <a:lstStyle/>
          <a:p>
            <a:r>
              <a:rPr lang="en-US"/>
              <a:t>Click to edit Master title style</a:t>
            </a:r>
          </a:p>
        </p:txBody>
      </p:sp>
      <p:sp>
        <p:nvSpPr>
          <p:cNvPr id="3" name="Text Placeholder 20">
            <a:extLst>
              <a:ext uri="{FF2B5EF4-FFF2-40B4-BE49-F238E27FC236}">
                <a16:creationId xmlns:a16="http://schemas.microsoft.com/office/drawing/2014/main" id="{D56BE54F-ABA7-87C3-DDEC-8CC14C3BB9D5}"/>
              </a:ext>
            </a:extLst>
          </p:cNvPr>
          <p:cNvSpPr>
            <a:spLocks noGrp="1"/>
          </p:cNvSpPr>
          <p:nvPr>
            <p:ph type="body" sz="quarter" idx="14"/>
          </p:nvPr>
        </p:nvSpPr>
        <p:spPr>
          <a:xfrm>
            <a:off x="1027799" y="1219200"/>
            <a:ext cx="5068201" cy="962684"/>
          </a:xfrm>
        </p:spPr>
        <p:txBody>
          <a:bodyPr tIns="45720" anchor="t" anchorCtr="0"/>
          <a:lstStyle>
            <a:lvl1pPr>
              <a:spcBef>
                <a:spcPts val="300"/>
              </a:spcBef>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4" name="Text Placeholder 20">
            <a:extLst>
              <a:ext uri="{FF2B5EF4-FFF2-40B4-BE49-F238E27FC236}">
                <a16:creationId xmlns:a16="http://schemas.microsoft.com/office/drawing/2014/main" id="{69F201B2-0E15-895F-F5D3-04F06E37DE19}"/>
              </a:ext>
            </a:extLst>
          </p:cNvPr>
          <p:cNvSpPr>
            <a:spLocks noGrp="1"/>
          </p:cNvSpPr>
          <p:nvPr>
            <p:ph type="body" sz="quarter" idx="15"/>
          </p:nvPr>
        </p:nvSpPr>
        <p:spPr>
          <a:xfrm>
            <a:off x="1027799" y="2531953"/>
            <a:ext cx="5068201" cy="962684"/>
          </a:xfrm>
        </p:spPr>
        <p:txBody>
          <a:bodyPr tIns="45720" anchor="t" anchorCtr="0"/>
          <a:lstStyle>
            <a:lvl1pPr>
              <a:spcBef>
                <a:spcPts val="300"/>
              </a:spcBef>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5" name="Text Placeholder 20">
            <a:extLst>
              <a:ext uri="{FF2B5EF4-FFF2-40B4-BE49-F238E27FC236}">
                <a16:creationId xmlns:a16="http://schemas.microsoft.com/office/drawing/2014/main" id="{462DB5CE-E172-93EF-0E0A-B48D937BCE38}"/>
              </a:ext>
            </a:extLst>
          </p:cNvPr>
          <p:cNvSpPr>
            <a:spLocks noGrp="1"/>
          </p:cNvSpPr>
          <p:nvPr>
            <p:ph type="body" sz="quarter" idx="16"/>
          </p:nvPr>
        </p:nvSpPr>
        <p:spPr>
          <a:xfrm>
            <a:off x="1027799" y="3844706"/>
            <a:ext cx="5068201" cy="962684"/>
          </a:xfrm>
        </p:spPr>
        <p:txBody>
          <a:bodyPr tIns="45720" anchor="t" anchorCtr="0"/>
          <a:lstStyle>
            <a:lvl1pPr>
              <a:spcBef>
                <a:spcPts val="300"/>
              </a:spcBef>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8" name="Text Placeholder 20">
            <a:extLst>
              <a:ext uri="{FF2B5EF4-FFF2-40B4-BE49-F238E27FC236}">
                <a16:creationId xmlns:a16="http://schemas.microsoft.com/office/drawing/2014/main" id="{183A6671-C3D1-2881-2875-99B538AF8438}"/>
              </a:ext>
            </a:extLst>
          </p:cNvPr>
          <p:cNvSpPr>
            <a:spLocks noGrp="1"/>
          </p:cNvSpPr>
          <p:nvPr>
            <p:ph type="body" sz="quarter" idx="17"/>
          </p:nvPr>
        </p:nvSpPr>
        <p:spPr>
          <a:xfrm>
            <a:off x="1027799" y="5157458"/>
            <a:ext cx="5068201" cy="962684"/>
          </a:xfrm>
        </p:spPr>
        <p:txBody>
          <a:bodyPr tIns="45720" anchor="t" anchorCtr="0"/>
          <a:lstStyle>
            <a:lvl1pPr>
              <a:spcBef>
                <a:spcPts val="300"/>
              </a:spcBef>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9" name="Text Placeholder 20">
            <a:extLst>
              <a:ext uri="{FF2B5EF4-FFF2-40B4-BE49-F238E27FC236}">
                <a16:creationId xmlns:a16="http://schemas.microsoft.com/office/drawing/2014/main" id="{92EDD37B-1022-E8C0-7621-72C0112B8DF8}"/>
              </a:ext>
            </a:extLst>
          </p:cNvPr>
          <p:cNvSpPr>
            <a:spLocks noGrp="1"/>
          </p:cNvSpPr>
          <p:nvPr>
            <p:ph type="body" sz="quarter" idx="18"/>
          </p:nvPr>
        </p:nvSpPr>
        <p:spPr>
          <a:xfrm>
            <a:off x="304800" y="1219200"/>
            <a:ext cx="723000" cy="962684"/>
          </a:xfrm>
        </p:spPr>
        <p:txBody>
          <a:bodyPr anchor="t" anchorCtr="0"/>
          <a:lstStyle>
            <a:lvl1pPr>
              <a:spcBef>
                <a:spcPts val="300"/>
              </a:spcBef>
              <a:defRPr sz="3600" b="0">
                <a:solidFill>
                  <a:schemeClr val="tx2"/>
                </a:solidFill>
                <a:latin typeface="+mj-lt"/>
              </a:defRPr>
            </a:lvl1pPr>
            <a:lvl2pPr marL="0" indent="0">
              <a:spcBef>
                <a:spcPts val="300"/>
              </a:spcBef>
              <a:buNone/>
              <a:defRPr b="0">
                <a:solidFill>
                  <a:schemeClr val="tx2"/>
                </a:solidFill>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p:txBody>
      </p:sp>
      <p:sp>
        <p:nvSpPr>
          <p:cNvPr id="10" name="Text Placeholder 20">
            <a:extLst>
              <a:ext uri="{FF2B5EF4-FFF2-40B4-BE49-F238E27FC236}">
                <a16:creationId xmlns:a16="http://schemas.microsoft.com/office/drawing/2014/main" id="{5F925C44-2E51-AEBC-C500-516E0F1CACC6}"/>
              </a:ext>
            </a:extLst>
          </p:cNvPr>
          <p:cNvSpPr>
            <a:spLocks noGrp="1"/>
          </p:cNvSpPr>
          <p:nvPr>
            <p:ph type="body" sz="quarter" idx="19"/>
          </p:nvPr>
        </p:nvSpPr>
        <p:spPr>
          <a:xfrm>
            <a:off x="304800" y="2531953"/>
            <a:ext cx="723000" cy="962684"/>
          </a:xfrm>
        </p:spPr>
        <p:txBody>
          <a:bodyPr anchor="t" anchorCtr="0"/>
          <a:lstStyle>
            <a:lvl1pPr>
              <a:spcBef>
                <a:spcPts val="300"/>
              </a:spcBef>
              <a:defRPr sz="3600" b="0">
                <a:solidFill>
                  <a:schemeClr val="tx2"/>
                </a:solidFill>
                <a:latin typeface="+mj-lt"/>
              </a:defRPr>
            </a:lvl1pPr>
            <a:lvl2pPr marL="0" indent="0">
              <a:spcBef>
                <a:spcPts val="300"/>
              </a:spcBef>
              <a:buNone/>
              <a:defRPr b="0">
                <a:solidFill>
                  <a:schemeClr val="tx2"/>
                </a:solidFill>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p:txBody>
      </p:sp>
      <p:sp>
        <p:nvSpPr>
          <p:cNvPr id="11" name="Text Placeholder 20">
            <a:extLst>
              <a:ext uri="{FF2B5EF4-FFF2-40B4-BE49-F238E27FC236}">
                <a16:creationId xmlns:a16="http://schemas.microsoft.com/office/drawing/2014/main" id="{6F8C1F53-B006-62F5-3475-E642FAB8F39E}"/>
              </a:ext>
            </a:extLst>
          </p:cNvPr>
          <p:cNvSpPr>
            <a:spLocks noGrp="1"/>
          </p:cNvSpPr>
          <p:nvPr>
            <p:ph type="body" sz="quarter" idx="20"/>
          </p:nvPr>
        </p:nvSpPr>
        <p:spPr>
          <a:xfrm>
            <a:off x="304800" y="3844706"/>
            <a:ext cx="723000" cy="962684"/>
          </a:xfrm>
        </p:spPr>
        <p:txBody>
          <a:bodyPr anchor="t" anchorCtr="0"/>
          <a:lstStyle>
            <a:lvl1pPr>
              <a:spcBef>
                <a:spcPts val="300"/>
              </a:spcBef>
              <a:defRPr sz="3600" b="0">
                <a:solidFill>
                  <a:schemeClr val="tx2"/>
                </a:solidFill>
                <a:latin typeface="+mj-lt"/>
              </a:defRPr>
            </a:lvl1pPr>
            <a:lvl2pPr marL="0" indent="0">
              <a:spcBef>
                <a:spcPts val="300"/>
              </a:spcBef>
              <a:buNone/>
              <a:defRPr b="0">
                <a:solidFill>
                  <a:schemeClr val="tx2"/>
                </a:solidFill>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p:txBody>
      </p:sp>
      <p:sp>
        <p:nvSpPr>
          <p:cNvPr id="12" name="Text Placeholder 20">
            <a:extLst>
              <a:ext uri="{FF2B5EF4-FFF2-40B4-BE49-F238E27FC236}">
                <a16:creationId xmlns:a16="http://schemas.microsoft.com/office/drawing/2014/main" id="{697916BA-3095-BE46-A2C3-DCD32EE34A80}"/>
              </a:ext>
            </a:extLst>
          </p:cNvPr>
          <p:cNvSpPr>
            <a:spLocks noGrp="1"/>
          </p:cNvSpPr>
          <p:nvPr>
            <p:ph type="body" sz="quarter" idx="21"/>
          </p:nvPr>
        </p:nvSpPr>
        <p:spPr>
          <a:xfrm>
            <a:off x="304800" y="5157458"/>
            <a:ext cx="723000" cy="962684"/>
          </a:xfrm>
        </p:spPr>
        <p:txBody>
          <a:bodyPr anchor="t" anchorCtr="0"/>
          <a:lstStyle>
            <a:lvl1pPr>
              <a:spcBef>
                <a:spcPts val="300"/>
              </a:spcBef>
              <a:defRPr sz="3600" b="0">
                <a:solidFill>
                  <a:schemeClr val="tx2"/>
                </a:solidFill>
                <a:latin typeface="+mj-lt"/>
              </a:defRPr>
            </a:lvl1pPr>
            <a:lvl2pPr marL="0" indent="0">
              <a:spcBef>
                <a:spcPts val="300"/>
              </a:spcBef>
              <a:buNone/>
              <a:defRPr b="0">
                <a:solidFill>
                  <a:schemeClr val="tx2"/>
                </a:solidFill>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p:txBody>
      </p:sp>
      <p:sp>
        <p:nvSpPr>
          <p:cNvPr id="13" name="Freeform 2">
            <a:extLst>
              <a:ext uri="{FF2B5EF4-FFF2-40B4-BE49-F238E27FC236}">
                <a16:creationId xmlns:a16="http://schemas.microsoft.com/office/drawing/2014/main" id="{6BD22F14-1CC1-583A-F08B-CB8A46EA6693}"/>
              </a:ext>
            </a:extLst>
          </p:cNvPr>
          <p:cNvSpPr>
            <a:spLocks noChangeArrowheads="1"/>
          </p:cNvSpPr>
          <p:nvPr userDrawn="1"/>
        </p:nvSpPr>
        <p:spPr bwMode="auto">
          <a:xfrm>
            <a:off x="6449802" y="983"/>
            <a:ext cx="5446923" cy="6856035"/>
          </a:xfrm>
          <a:custGeom>
            <a:avLst/>
            <a:gdLst>
              <a:gd name="T0" fmla="*/ 8744 w 8745"/>
              <a:gd name="T1" fmla="*/ 11007 h 11008"/>
              <a:gd name="T2" fmla="*/ 7828 w 8745"/>
              <a:gd name="T3" fmla="*/ 11007 h 11008"/>
              <a:gd name="T4" fmla="*/ 7828 w 8745"/>
              <a:gd name="T5" fmla="*/ 8903 h 11008"/>
              <a:gd name="T6" fmla="*/ 7828 w 8745"/>
              <a:gd name="T7" fmla="*/ 8903 h 11008"/>
              <a:gd name="T8" fmla="*/ 7490 w 8745"/>
              <a:gd name="T9" fmla="*/ 8564 h 11008"/>
              <a:gd name="T10" fmla="*/ 5578 w 8745"/>
              <a:gd name="T11" fmla="*/ 8564 h 11008"/>
              <a:gd name="T12" fmla="*/ 5578 w 8745"/>
              <a:gd name="T13" fmla="*/ 8564 h 11008"/>
              <a:gd name="T14" fmla="*/ 4322 w 8745"/>
              <a:gd name="T15" fmla="*/ 7309 h 11008"/>
              <a:gd name="T16" fmla="*/ 4322 w 8745"/>
              <a:gd name="T17" fmla="*/ 5901 h 11008"/>
              <a:gd name="T18" fmla="*/ 4322 w 8745"/>
              <a:gd name="T19" fmla="*/ 5901 h 11008"/>
              <a:gd name="T20" fmla="*/ 3984 w 8745"/>
              <a:gd name="T21" fmla="*/ 5562 h 11008"/>
              <a:gd name="T22" fmla="*/ 1256 w 8745"/>
              <a:gd name="T23" fmla="*/ 5562 h 11008"/>
              <a:gd name="T24" fmla="*/ 1256 w 8745"/>
              <a:gd name="T25" fmla="*/ 5562 h 11008"/>
              <a:gd name="T26" fmla="*/ 0 w 8745"/>
              <a:gd name="T27" fmla="*/ 4307 h 11008"/>
              <a:gd name="T28" fmla="*/ 0 w 8745"/>
              <a:gd name="T29" fmla="*/ 0 h 11008"/>
              <a:gd name="T30" fmla="*/ 917 w 8745"/>
              <a:gd name="T31" fmla="*/ 0 h 11008"/>
              <a:gd name="T32" fmla="*/ 917 w 8745"/>
              <a:gd name="T33" fmla="*/ 4307 h 11008"/>
              <a:gd name="T34" fmla="*/ 917 w 8745"/>
              <a:gd name="T35" fmla="*/ 4307 h 11008"/>
              <a:gd name="T36" fmla="*/ 1256 w 8745"/>
              <a:gd name="T37" fmla="*/ 4645 h 11008"/>
              <a:gd name="T38" fmla="*/ 3984 w 8745"/>
              <a:gd name="T39" fmla="*/ 4645 h 11008"/>
              <a:gd name="T40" fmla="*/ 3984 w 8745"/>
              <a:gd name="T41" fmla="*/ 4645 h 11008"/>
              <a:gd name="T42" fmla="*/ 5239 w 8745"/>
              <a:gd name="T43" fmla="*/ 5901 h 11008"/>
              <a:gd name="T44" fmla="*/ 5239 w 8745"/>
              <a:gd name="T45" fmla="*/ 7309 h 11008"/>
              <a:gd name="T46" fmla="*/ 5239 w 8745"/>
              <a:gd name="T47" fmla="*/ 7309 h 11008"/>
              <a:gd name="T48" fmla="*/ 5578 w 8745"/>
              <a:gd name="T49" fmla="*/ 7647 h 11008"/>
              <a:gd name="T50" fmla="*/ 7490 w 8745"/>
              <a:gd name="T51" fmla="*/ 7647 h 11008"/>
              <a:gd name="T52" fmla="*/ 7490 w 8745"/>
              <a:gd name="T53" fmla="*/ 7647 h 11008"/>
              <a:gd name="T54" fmla="*/ 8744 w 8745"/>
              <a:gd name="T55" fmla="*/ 8903 h 11008"/>
              <a:gd name="T56" fmla="*/ 8744 w 8745"/>
              <a:gd name="T57" fmla="*/ 11007 h 11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745" h="11008">
                <a:moveTo>
                  <a:pt x="8744" y="11007"/>
                </a:moveTo>
                <a:lnTo>
                  <a:pt x="7828" y="11007"/>
                </a:lnTo>
                <a:lnTo>
                  <a:pt x="7828" y="8903"/>
                </a:lnTo>
                <a:lnTo>
                  <a:pt x="7828" y="8903"/>
                </a:lnTo>
                <a:cubicBezTo>
                  <a:pt x="7828" y="8716"/>
                  <a:pt x="7676" y="8564"/>
                  <a:pt x="7490" y="8564"/>
                </a:cubicBezTo>
                <a:lnTo>
                  <a:pt x="5578" y="8564"/>
                </a:lnTo>
                <a:lnTo>
                  <a:pt x="5578" y="8564"/>
                </a:lnTo>
                <a:cubicBezTo>
                  <a:pt x="4885" y="8564"/>
                  <a:pt x="4322" y="8001"/>
                  <a:pt x="4322" y="7309"/>
                </a:cubicBezTo>
                <a:lnTo>
                  <a:pt x="4322" y="5901"/>
                </a:lnTo>
                <a:lnTo>
                  <a:pt x="4322" y="5901"/>
                </a:lnTo>
                <a:cubicBezTo>
                  <a:pt x="4322" y="5714"/>
                  <a:pt x="4170" y="5562"/>
                  <a:pt x="3984" y="5562"/>
                </a:cubicBezTo>
                <a:lnTo>
                  <a:pt x="1256" y="5562"/>
                </a:lnTo>
                <a:lnTo>
                  <a:pt x="1256" y="5562"/>
                </a:lnTo>
                <a:cubicBezTo>
                  <a:pt x="563" y="5562"/>
                  <a:pt x="0" y="5000"/>
                  <a:pt x="0" y="4307"/>
                </a:cubicBezTo>
                <a:lnTo>
                  <a:pt x="0" y="0"/>
                </a:lnTo>
                <a:lnTo>
                  <a:pt x="917" y="0"/>
                </a:lnTo>
                <a:lnTo>
                  <a:pt x="917" y="4307"/>
                </a:lnTo>
                <a:lnTo>
                  <a:pt x="917" y="4307"/>
                </a:lnTo>
                <a:cubicBezTo>
                  <a:pt x="917" y="4494"/>
                  <a:pt x="1069" y="4645"/>
                  <a:pt x="1256" y="4645"/>
                </a:cubicBezTo>
                <a:lnTo>
                  <a:pt x="3984" y="4645"/>
                </a:lnTo>
                <a:lnTo>
                  <a:pt x="3984" y="4645"/>
                </a:lnTo>
                <a:cubicBezTo>
                  <a:pt x="4676" y="4645"/>
                  <a:pt x="5239" y="5209"/>
                  <a:pt x="5239" y="5901"/>
                </a:cubicBezTo>
                <a:lnTo>
                  <a:pt x="5239" y="7309"/>
                </a:lnTo>
                <a:lnTo>
                  <a:pt x="5239" y="7309"/>
                </a:lnTo>
                <a:cubicBezTo>
                  <a:pt x="5239" y="7495"/>
                  <a:pt x="5391" y="7647"/>
                  <a:pt x="5578" y="7647"/>
                </a:cubicBezTo>
                <a:lnTo>
                  <a:pt x="7490" y="7647"/>
                </a:lnTo>
                <a:lnTo>
                  <a:pt x="7490" y="7647"/>
                </a:lnTo>
                <a:cubicBezTo>
                  <a:pt x="8181" y="7647"/>
                  <a:pt x="8744" y="8211"/>
                  <a:pt x="8744" y="8903"/>
                </a:cubicBezTo>
                <a:lnTo>
                  <a:pt x="8744" y="11007"/>
                </a:lnTo>
              </a:path>
            </a:pathLst>
          </a:custGeom>
          <a:solidFill>
            <a:srgbClr val="71A8E3"/>
          </a:solidFill>
          <a:ln>
            <a:noFill/>
          </a:ln>
          <a:effectLst/>
        </p:spPr>
        <p:txBody>
          <a:bodyPr wrap="none" anchor="ctr"/>
          <a:lstStyle/>
          <a:p>
            <a:endParaRPr lang="en-US" sz="3265">
              <a:latin typeface="Gilroy Medium" panose="00000600000000000000" pitchFamily="50" charset="0"/>
            </a:endParaRPr>
          </a:p>
        </p:txBody>
      </p:sp>
      <p:sp>
        <p:nvSpPr>
          <p:cNvPr id="15" name="Freeform 3">
            <a:extLst>
              <a:ext uri="{FF2B5EF4-FFF2-40B4-BE49-F238E27FC236}">
                <a16:creationId xmlns:a16="http://schemas.microsoft.com/office/drawing/2014/main" id="{C2AC23DE-BDCF-7B12-B239-81D6A0D521FD}"/>
              </a:ext>
            </a:extLst>
          </p:cNvPr>
          <p:cNvSpPr>
            <a:spLocks noChangeArrowheads="1"/>
          </p:cNvSpPr>
          <p:nvPr userDrawn="1"/>
        </p:nvSpPr>
        <p:spPr bwMode="auto">
          <a:xfrm>
            <a:off x="6703881" y="983"/>
            <a:ext cx="4938764" cy="6856035"/>
          </a:xfrm>
          <a:custGeom>
            <a:avLst/>
            <a:gdLst>
              <a:gd name="T0" fmla="*/ 0 w 7930"/>
              <a:gd name="T1" fmla="*/ 714 h 11008"/>
              <a:gd name="T2" fmla="*/ 102 w 7930"/>
              <a:gd name="T3" fmla="*/ 0 h 11008"/>
              <a:gd name="T4" fmla="*/ 102 w 7930"/>
              <a:gd name="T5" fmla="*/ 2140 h 11008"/>
              <a:gd name="T6" fmla="*/ 0 w 7930"/>
              <a:gd name="T7" fmla="*/ 1427 h 11008"/>
              <a:gd name="T8" fmla="*/ 102 w 7930"/>
              <a:gd name="T9" fmla="*/ 2140 h 11008"/>
              <a:gd name="T10" fmla="*/ 0 w 7930"/>
              <a:gd name="T11" fmla="*/ 3567 h 11008"/>
              <a:gd name="T12" fmla="*/ 102 w 7930"/>
              <a:gd name="T13" fmla="*/ 2854 h 11008"/>
              <a:gd name="T14" fmla="*/ 296 w 7930"/>
              <a:gd name="T15" fmla="*/ 4951 h 11008"/>
              <a:gd name="T16" fmla="*/ 0 w 7930"/>
              <a:gd name="T17" fmla="*/ 4307 h 11008"/>
              <a:gd name="T18" fmla="*/ 102 w 7930"/>
              <a:gd name="T19" fmla="*/ 4281 h 11008"/>
              <a:gd name="T20" fmla="*/ 102 w 7930"/>
              <a:gd name="T21" fmla="*/ 4307 h 11008"/>
              <a:gd name="T22" fmla="*/ 296 w 7930"/>
              <a:gd name="T23" fmla="*/ 4951 h 11008"/>
              <a:gd name="T24" fmla="*/ 996 w 7930"/>
              <a:gd name="T25" fmla="*/ 5156 h 11008"/>
              <a:gd name="T26" fmla="*/ 1709 w 7930"/>
              <a:gd name="T27" fmla="*/ 5053 h 11008"/>
              <a:gd name="T28" fmla="*/ 3137 w 7930"/>
              <a:gd name="T29" fmla="*/ 5156 h 11008"/>
              <a:gd name="T30" fmla="*/ 2423 w 7930"/>
              <a:gd name="T31" fmla="*/ 5053 h 11008"/>
              <a:gd name="T32" fmla="*/ 3137 w 7930"/>
              <a:gd name="T33" fmla="*/ 5156 h 11008"/>
              <a:gd name="T34" fmla="*/ 4282 w 7930"/>
              <a:gd name="T35" fmla="*/ 5657 h 11008"/>
              <a:gd name="T36" fmla="*/ 3862 w 7930"/>
              <a:gd name="T37" fmla="*/ 5103 h 11008"/>
              <a:gd name="T38" fmla="*/ 4378 w 7930"/>
              <a:gd name="T39" fmla="*/ 5624 h 11008"/>
              <a:gd name="T40" fmla="*/ 4423 w 7930"/>
              <a:gd name="T41" fmla="*/ 7063 h 11008"/>
              <a:gd name="T42" fmla="*/ 4322 w 7930"/>
              <a:gd name="T43" fmla="*/ 6350 h 11008"/>
              <a:gd name="T44" fmla="*/ 4423 w 7930"/>
              <a:gd name="T45" fmla="*/ 7063 h 11008"/>
              <a:gd name="T46" fmla="*/ 5094 w 7930"/>
              <a:gd name="T47" fmla="*/ 8154 h 11008"/>
              <a:gd name="T48" fmla="*/ 4548 w 7930"/>
              <a:gd name="T49" fmla="*/ 7722 h 11008"/>
              <a:gd name="T50" fmla="*/ 5103 w 7930"/>
              <a:gd name="T51" fmla="*/ 8052 h 11008"/>
              <a:gd name="T52" fmla="*/ 6525 w 7930"/>
              <a:gd name="T53" fmla="*/ 8156 h 11008"/>
              <a:gd name="T54" fmla="*/ 5812 w 7930"/>
              <a:gd name="T55" fmla="*/ 8054 h 11008"/>
              <a:gd name="T56" fmla="*/ 6525 w 7930"/>
              <a:gd name="T57" fmla="*/ 8156 h 11008"/>
              <a:gd name="T58" fmla="*/ 7743 w 7930"/>
              <a:gd name="T59" fmla="*/ 8558 h 11008"/>
              <a:gd name="T60" fmla="*/ 7248 w 7930"/>
              <a:gd name="T61" fmla="*/ 8071 h 11008"/>
              <a:gd name="T62" fmla="*/ 7834 w 7930"/>
              <a:gd name="T63" fmla="*/ 8511 h 11008"/>
              <a:gd name="T64" fmla="*/ 7929 w 7930"/>
              <a:gd name="T65" fmla="*/ 9947 h 11008"/>
              <a:gd name="T66" fmla="*/ 7827 w 7930"/>
              <a:gd name="T67" fmla="*/ 9234 h 11008"/>
              <a:gd name="T68" fmla="*/ 7929 w 7930"/>
              <a:gd name="T69" fmla="*/ 9947 h 11008"/>
              <a:gd name="T70" fmla="*/ 7827 w 7930"/>
              <a:gd name="T71" fmla="*/ 11007 h 11008"/>
              <a:gd name="T72" fmla="*/ 7929 w 7930"/>
              <a:gd name="T73" fmla="*/ 10661 h 11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930" h="11008">
                <a:moveTo>
                  <a:pt x="102" y="714"/>
                </a:moveTo>
                <a:lnTo>
                  <a:pt x="0" y="714"/>
                </a:lnTo>
                <a:lnTo>
                  <a:pt x="0" y="0"/>
                </a:lnTo>
                <a:lnTo>
                  <a:pt x="102" y="0"/>
                </a:lnTo>
                <a:lnTo>
                  <a:pt x="102" y="714"/>
                </a:lnTo>
                <a:close/>
                <a:moveTo>
                  <a:pt x="102" y="2140"/>
                </a:moveTo>
                <a:lnTo>
                  <a:pt x="0" y="2140"/>
                </a:lnTo>
                <a:lnTo>
                  <a:pt x="0" y="1427"/>
                </a:lnTo>
                <a:lnTo>
                  <a:pt x="102" y="1427"/>
                </a:lnTo>
                <a:lnTo>
                  <a:pt x="102" y="2140"/>
                </a:lnTo>
                <a:close/>
                <a:moveTo>
                  <a:pt x="102" y="3567"/>
                </a:moveTo>
                <a:lnTo>
                  <a:pt x="0" y="3567"/>
                </a:lnTo>
                <a:lnTo>
                  <a:pt x="0" y="2854"/>
                </a:lnTo>
                <a:lnTo>
                  <a:pt x="102" y="2854"/>
                </a:lnTo>
                <a:lnTo>
                  <a:pt x="102" y="3567"/>
                </a:lnTo>
                <a:close/>
                <a:moveTo>
                  <a:pt x="296" y="4951"/>
                </a:moveTo>
                <a:lnTo>
                  <a:pt x="296" y="4951"/>
                </a:lnTo>
                <a:cubicBezTo>
                  <a:pt x="108" y="4790"/>
                  <a:pt x="0" y="4555"/>
                  <a:pt x="0" y="4307"/>
                </a:cubicBezTo>
                <a:lnTo>
                  <a:pt x="0" y="4281"/>
                </a:lnTo>
                <a:lnTo>
                  <a:pt x="102" y="4281"/>
                </a:lnTo>
                <a:lnTo>
                  <a:pt x="102" y="4307"/>
                </a:lnTo>
                <a:lnTo>
                  <a:pt x="102" y="4307"/>
                </a:lnTo>
                <a:cubicBezTo>
                  <a:pt x="102" y="4525"/>
                  <a:pt x="197" y="4732"/>
                  <a:pt x="362" y="4874"/>
                </a:cubicBezTo>
                <a:lnTo>
                  <a:pt x="296" y="4951"/>
                </a:lnTo>
                <a:close/>
                <a:moveTo>
                  <a:pt x="1709" y="5156"/>
                </a:moveTo>
                <a:lnTo>
                  <a:pt x="996" y="5156"/>
                </a:lnTo>
                <a:lnTo>
                  <a:pt x="996" y="5053"/>
                </a:lnTo>
                <a:lnTo>
                  <a:pt x="1709" y="5053"/>
                </a:lnTo>
                <a:lnTo>
                  <a:pt x="1709" y="5156"/>
                </a:lnTo>
                <a:close/>
                <a:moveTo>
                  <a:pt x="3137" y="5156"/>
                </a:moveTo>
                <a:lnTo>
                  <a:pt x="2423" y="5156"/>
                </a:lnTo>
                <a:lnTo>
                  <a:pt x="2423" y="5053"/>
                </a:lnTo>
                <a:lnTo>
                  <a:pt x="3137" y="5053"/>
                </a:lnTo>
                <a:lnTo>
                  <a:pt x="3137" y="5156"/>
                </a:lnTo>
                <a:close/>
                <a:moveTo>
                  <a:pt x="4282" y="5657"/>
                </a:moveTo>
                <a:lnTo>
                  <a:pt x="4282" y="5657"/>
                </a:lnTo>
                <a:cubicBezTo>
                  <a:pt x="4208" y="5447"/>
                  <a:pt x="4039" y="5275"/>
                  <a:pt x="3827" y="5199"/>
                </a:cubicBezTo>
                <a:lnTo>
                  <a:pt x="3862" y="5103"/>
                </a:lnTo>
                <a:lnTo>
                  <a:pt x="3862" y="5103"/>
                </a:lnTo>
                <a:cubicBezTo>
                  <a:pt x="4102" y="5189"/>
                  <a:pt x="4294" y="5384"/>
                  <a:pt x="4378" y="5624"/>
                </a:cubicBezTo>
                <a:lnTo>
                  <a:pt x="4282" y="5657"/>
                </a:lnTo>
                <a:close/>
                <a:moveTo>
                  <a:pt x="4423" y="7063"/>
                </a:moveTo>
                <a:lnTo>
                  <a:pt x="4322" y="7063"/>
                </a:lnTo>
                <a:lnTo>
                  <a:pt x="4322" y="6350"/>
                </a:lnTo>
                <a:lnTo>
                  <a:pt x="4423" y="6350"/>
                </a:lnTo>
                <a:lnTo>
                  <a:pt x="4423" y="7063"/>
                </a:lnTo>
                <a:close/>
                <a:moveTo>
                  <a:pt x="5094" y="8154"/>
                </a:moveTo>
                <a:lnTo>
                  <a:pt x="5094" y="8154"/>
                </a:lnTo>
                <a:cubicBezTo>
                  <a:pt x="4837" y="8130"/>
                  <a:pt x="4607" y="7994"/>
                  <a:pt x="4463" y="7778"/>
                </a:cubicBezTo>
                <a:lnTo>
                  <a:pt x="4548" y="7722"/>
                </a:lnTo>
                <a:lnTo>
                  <a:pt x="4548" y="7722"/>
                </a:lnTo>
                <a:cubicBezTo>
                  <a:pt x="4675" y="7911"/>
                  <a:pt x="4877" y="8032"/>
                  <a:pt x="5103" y="8052"/>
                </a:cubicBezTo>
                <a:lnTo>
                  <a:pt x="5094" y="8154"/>
                </a:lnTo>
                <a:close/>
                <a:moveTo>
                  <a:pt x="6525" y="8156"/>
                </a:moveTo>
                <a:lnTo>
                  <a:pt x="5812" y="8156"/>
                </a:lnTo>
                <a:lnTo>
                  <a:pt x="5812" y="8054"/>
                </a:lnTo>
                <a:lnTo>
                  <a:pt x="6525" y="8054"/>
                </a:lnTo>
                <a:lnTo>
                  <a:pt x="6525" y="8156"/>
                </a:lnTo>
                <a:close/>
                <a:moveTo>
                  <a:pt x="7743" y="8558"/>
                </a:moveTo>
                <a:lnTo>
                  <a:pt x="7743" y="8558"/>
                </a:lnTo>
                <a:cubicBezTo>
                  <a:pt x="7639" y="8357"/>
                  <a:pt x="7451" y="8215"/>
                  <a:pt x="7228" y="8171"/>
                </a:cubicBezTo>
                <a:lnTo>
                  <a:pt x="7248" y="8071"/>
                </a:lnTo>
                <a:lnTo>
                  <a:pt x="7248" y="8071"/>
                </a:lnTo>
                <a:cubicBezTo>
                  <a:pt x="7501" y="8121"/>
                  <a:pt x="7714" y="8281"/>
                  <a:pt x="7834" y="8511"/>
                </a:cubicBezTo>
                <a:lnTo>
                  <a:pt x="7743" y="8558"/>
                </a:lnTo>
                <a:close/>
                <a:moveTo>
                  <a:pt x="7929" y="9947"/>
                </a:moveTo>
                <a:lnTo>
                  <a:pt x="7827" y="9947"/>
                </a:lnTo>
                <a:lnTo>
                  <a:pt x="7827" y="9234"/>
                </a:lnTo>
                <a:lnTo>
                  <a:pt x="7929" y="9234"/>
                </a:lnTo>
                <a:lnTo>
                  <a:pt x="7929" y="9947"/>
                </a:lnTo>
                <a:close/>
                <a:moveTo>
                  <a:pt x="7929" y="11007"/>
                </a:moveTo>
                <a:lnTo>
                  <a:pt x="7827" y="11007"/>
                </a:lnTo>
                <a:lnTo>
                  <a:pt x="7827" y="10661"/>
                </a:lnTo>
                <a:lnTo>
                  <a:pt x="7929" y="10661"/>
                </a:lnTo>
                <a:lnTo>
                  <a:pt x="7929" y="11007"/>
                </a:lnTo>
                <a:close/>
              </a:path>
            </a:pathLst>
          </a:custGeom>
          <a:solidFill>
            <a:schemeClr val="bg1"/>
          </a:solidFill>
          <a:ln w="44450">
            <a:solidFill>
              <a:srgbClr val="71A8E3"/>
            </a:solidFill>
          </a:ln>
          <a:effectLst/>
        </p:spPr>
        <p:txBody>
          <a:bodyPr wrap="none" anchor="ctr"/>
          <a:lstStyle/>
          <a:p>
            <a:endParaRPr lang="en-US" sz="3265">
              <a:latin typeface="Gilroy Medium" panose="00000600000000000000" pitchFamily="50" charset="0"/>
            </a:endParaRPr>
          </a:p>
        </p:txBody>
      </p:sp>
      <p:grpSp>
        <p:nvGrpSpPr>
          <p:cNvPr id="28" name="Group 27">
            <a:extLst>
              <a:ext uri="{FF2B5EF4-FFF2-40B4-BE49-F238E27FC236}">
                <a16:creationId xmlns:a16="http://schemas.microsoft.com/office/drawing/2014/main" id="{A76B9083-E984-B459-A791-83ED465468AF}"/>
              </a:ext>
            </a:extLst>
          </p:cNvPr>
          <p:cNvGrpSpPr/>
          <p:nvPr userDrawn="1"/>
        </p:nvGrpSpPr>
        <p:grpSpPr>
          <a:xfrm>
            <a:off x="6155347" y="1168821"/>
            <a:ext cx="5597126" cy="3884198"/>
            <a:chOff x="6040405" y="1077244"/>
            <a:chExt cx="5932550" cy="4116971"/>
          </a:xfrm>
        </p:grpSpPr>
        <p:sp>
          <p:nvSpPr>
            <p:cNvPr id="16" name="Freeform 4">
              <a:extLst>
                <a:ext uri="{FF2B5EF4-FFF2-40B4-BE49-F238E27FC236}">
                  <a16:creationId xmlns:a16="http://schemas.microsoft.com/office/drawing/2014/main" id="{A6D17E1B-F6BF-8A22-2283-3456C556CF1F}"/>
                </a:ext>
              </a:extLst>
            </p:cNvPr>
            <p:cNvSpPr>
              <a:spLocks noChangeArrowheads="1"/>
            </p:cNvSpPr>
            <p:nvPr userDrawn="1"/>
          </p:nvSpPr>
          <p:spPr bwMode="auto">
            <a:xfrm>
              <a:off x="6040405" y="1077244"/>
              <a:ext cx="1247052" cy="1444822"/>
            </a:xfrm>
            <a:custGeom>
              <a:avLst/>
              <a:gdLst>
                <a:gd name="T0" fmla="*/ 2002 w 2003"/>
                <a:gd name="T1" fmla="*/ 1002 h 2321"/>
                <a:gd name="T2" fmla="*/ 2002 w 2003"/>
                <a:gd name="T3" fmla="*/ 1002 h 2321"/>
                <a:gd name="T4" fmla="*/ 1001 w 2003"/>
                <a:gd name="T5" fmla="*/ 0 h 2321"/>
                <a:gd name="T6" fmla="*/ 1001 w 2003"/>
                <a:gd name="T7" fmla="*/ 0 h 2321"/>
                <a:gd name="T8" fmla="*/ 0 w 2003"/>
                <a:gd name="T9" fmla="*/ 1002 h 2321"/>
                <a:gd name="T10" fmla="*/ 0 w 2003"/>
                <a:gd name="T11" fmla="*/ 1002 h 2321"/>
                <a:gd name="T12" fmla="*/ 1 w 2003"/>
                <a:gd name="T13" fmla="*/ 1034 h 2321"/>
                <a:gd name="T14" fmla="*/ 1 w 2003"/>
                <a:gd name="T15" fmla="*/ 1034 h 2321"/>
                <a:gd name="T16" fmla="*/ 139 w 2003"/>
                <a:gd name="T17" fmla="*/ 1509 h 2321"/>
                <a:gd name="T18" fmla="*/ 139 w 2003"/>
                <a:gd name="T19" fmla="*/ 1509 h 2321"/>
                <a:gd name="T20" fmla="*/ 1001 w 2003"/>
                <a:gd name="T21" fmla="*/ 2320 h 2321"/>
                <a:gd name="T22" fmla="*/ 1001 w 2003"/>
                <a:gd name="T23" fmla="*/ 2320 h 2321"/>
                <a:gd name="T24" fmla="*/ 1855 w 2003"/>
                <a:gd name="T25" fmla="*/ 1523 h 2321"/>
                <a:gd name="T26" fmla="*/ 1855 w 2003"/>
                <a:gd name="T27" fmla="*/ 1523 h 2321"/>
                <a:gd name="T28" fmla="*/ 2002 w 2003"/>
                <a:gd name="T29" fmla="*/ 1002 h 2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03" h="2321">
                  <a:moveTo>
                    <a:pt x="2002" y="1002"/>
                  </a:moveTo>
                  <a:lnTo>
                    <a:pt x="2002" y="1002"/>
                  </a:lnTo>
                  <a:cubicBezTo>
                    <a:pt x="2002" y="449"/>
                    <a:pt x="1554" y="0"/>
                    <a:pt x="1001" y="0"/>
                  </a:cubicBezTo>
                  <a:lnTo>
                    <a:pt x="1001" y="0"/>
                  </a:lnTo>
                  <a:cubicBezTo>
                    <a:pt x="449" y="0"/>
                    <a:pt x="0" y="449"/>
                    <a:pt x="0" y="1002"/>
                  </a:cubicBezTo>
                  <a:lnTo>
                    <a:pt x="0" y="1002"/>
                  </a:lnTo>
                  <a:cubicBezTo>
                    <a:pt x="0" y="1002"/>
                    <a:pt x="0" y="1013"/>
                    <a:pt x="1" y="1034"/>
                  </a:cubicBezTo>
                  <a:lnTo>
                    <a:pt x="1" y="1034"/>
                  </a:lnTo>
                  <a:cubicBezTo>
                    <a:pt x="7" y="1207"/>
                    <a:pt x="56" y="1369"/>
                    <a:pt x="139" y="1509"/>
                  </a:cubicBezTo>
                  <a:lnTo>
                    <a:pt x="139" y="1509"/>
                  </a:lnTo>
                  <a:cubicBezTo>
                    <a:pt x="268" y="1764"/>
                    <a:pt x="518" y="2071"/>
                    <a:pt x="1001" y="2320"/>
                  </a:cubicBezTo>
                  <a:lnTo>
                    <a:pt x="1001" y="2320"/>
                  </a:lnTo>
                  <a:cubicBezTo>
                    <a:pt x="1475" y="2075"/>
                    <a:pt x="1724" y="1775"/>
                    <a:pt x="1855" y="1523"/>
                  </a:cubicBezTo>
                  <a:lnTo>
                    <a:pt x="1855" y="1523"/>
                  </a:lnTo>
                  <a:cubicBezTo>
                    <a:pt x="1948" y="1371"/>
                    <a:pt x="2002" y="1192"/>
                    <a:pt x="2002" y="1002"/>
                  </a:cubicBezTo>
                </a:path>
              </a:pathLst>
            </a:custGeom>
            <a:solidFill>
              <a:srgbClr val="145798"/>
            </a:solidFill>
            <a:ln>
              <a:noFill/>
            </a:ln>
            <a:effectLst/>
          </p:spPr>
          <p:txBody>
            <a:bodyPr wrap="none" anchor="ctr"/>
            <a:lstStyle/>
            <a:p>
              <a:endParaRPr lang="en-US" sz="3265">
                <a:latin typeface="Gilroy Medium" panose="00000600000000000000" pitchFamily="50" charset="0"/>
              </a:endParaRPr>
            </a:p>
          </p:txBody>
        </p:sp>
        <p:sp>
          <p:nvSpPr>
            <p:cNvPr id="18" name="Freeform 6">
              <a:extLst>
                <a:ext uri="{FF2B5EF4-FFF2-40B4-BE49-F238E27FC236}">
                  <a16:creationId xmlns:a16="http://schemas.microsoft.com/office/drawing/2014/main" id="{A3F51244-EEF0-9BCA-2F92-90F992089F96}"/>
                </a:ext>
              </a:extLst>
            </p:cNvPr>
            <p:cNvSpPr>
              <a:spLocks noChangeArrowheads="1"/>
            </p:cNvSpPr>
            <p:nvPr userDrawn="1"/>
          </p:nvSpPr>
          <p:spPr bwMode="auto">
            <a:xfrm>
              <a:off x="7662460" y="1799655"/>
              <a:ext cx="1247052" cy="1444822"/>
            </a:xfrm>
            <a:custGeom>
              <a:avLst/>
              <a:gdLst>
                <a:gd name="T0" fmla="*/ 2002 w 2003"/>
                <a:gd name="T1" fmla="*/ 1001 h 2320"/>
                <a:gd name="T2" fmla="*/ 2002 w 2003"/>
                <a:gd name="T3" fmla="*/ 1001 h 2320"/>
                <a:gd name="T4" fmla="*/ 1001 w 2003"/>
                <a:gd name="T5" fmla="*/ 0 h 2320"/>
                <a:gd name="T6" fmla="*/ 1001 w 2003"/>
                <a:gd name="T7" fmla="*/ 0 h 2320"/>
                <a:gd name="T8" fmla="*/ 1 w 2003"/>
                <a:gd name="T9" fmla="*/ 1001 h 2320"/>
                <a:gd name="T10" fmla="*/ 1 w 2003"/>
                <a:gd name="T11" fmla="*/ 1001 h 2320"/>
                <a:gd name="T12" fmla="*/ 1 w 2003"/>
                <a:gd name="T13" fmla="*/ 1033 h 2320"/>
                <a:gd name="T14" fmla="*/ 1 w 2003"/>
                <a:gd name="T15" fmla="*/ 1033 h 2320"/>
                <a:gd name="T16" fmla="*/ 139 w 2003"/>
                <a:gd name="T17" fmla="*/ 1508 h 2320"/>
                <a:gd name="T18" fmla="*/ 139 w 2003"/>
                <a:gd name="T19" fmla="*/ 1508 h 2320"/>
                <a:gd name="T20" fmla="*/ 1000 w 2003"/>
                <a:gd name="T21" fmla="*/ 2319 h 2320"/>
                <a:gd name="T22" fmla="*/ 1000 w 2003"/>
                <a:gd name="T23" fmla="*/ 2319 h 2320"/>
                <a:gd name="T24" fmla="*/ 1855 w 2003"/>
                <a:gd name="T25" fmla="*/ 1522 h 2320"/>
                <a:gd name="T26" fmla="*/ 1855 w 2003"/>
                <a:gd name="T27" fmla="*/ 1522 h 2320"/>
                <a:gd name="T28" fmla="*/ 2002 w 2003"/>
                <a:gd name="T29" fmla="*/ 1001 h 2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03" h="2320">
                  <a:moveTo>
                    <a:pt x="2002" y="1001"/>
                  </a:moveTo>
                  <a:lnTo>
                    <a:pt x="2002" y="1001"/>
                  </a:lnTo>
                  <a:cubicBezTo>
                    <a:pt x="2002" y="448"/>
                    <a:pt x="1554" y="0"/>
                    <a:pt x="1001" y="0"/>
                  </a:cubicBezTo>
                  <a:lnTo>
                    <a:pt x="1001" y="0"/>
                  </a:lnTo>
                  <a:cubicBezTo>
                    <a:pt x="448" y="0"/>
                    <a:pt x="1" y="448"/>
                    <a:pt x="1" y="1001"/>
                  </a:cubicBezTo>
                  <a:lnTo>
                    <a:pt x="1" y="1001"/>
                  </a:lnTo>
                  <a:cubicBezTo>
                    <a:pt x="1" y="1001"/>
                    <a:pt x="0" y="1012"/>
                    <a:pt x="1" y="1033"/>
                  </a:cubicBezTo>
                  <a:lnTo>
                    <a:pt x="1" y="1033"/>
                  </a:lnTo>
                  <a:cubicBezTo>
                    <a:pt x="7" y="1206"/>
                    <a:pt x="56" y="1368"/>
                    <a:pt x="139" y="1508"/>
                  </a:cubicBezTo>
                  <a:lnTo>
                    <a:pt x="139" y="1508"/>
                  </a:lnTo>
                  <a:cubicBezTo>
                    <a:pt x="268" y="1763"/>
                    <a:pt x="518" y="2070"/>
                    <a:pt x="1000" y="2319"/>
                  </a:cubicBezTo>
                  <a:lnTo>
                    <a:pt x="1000" y="2319"/>
                  </a:lnTo>
                  <a:cubicBezTo>
                    <a:pt x="1475" y="2075"/>
                    <a:pt x="1724" y="1774"/>
                    <a:pt x="1855" y="1522"/>
                  </a:cubicBezTo>
                  <a:lnTo>
                    <a:pt x="1855" y="1522"/>
                  </a:lnTo>
                  <a:cubicBezTo>
                    <a:pt x="1948" y="1370"/>
                    <a:pt x="2002" y="1192"/>
                    <a:pt x="2002" y="1001"/>
                  </a:cubicBezTo>
                </a:path>
              </a:pathLst>
            </a:custGeom>
            <a:solidFill>
              <a:srgbClr val="145798"/>
            </a:solidFill>
            <a:ln>
              <a:noFill/>
            </a:ln>
            <a:effectLst/>
          </p:spPr>
          <p:txBody>
            <a:bodyPr wrap="none" anchor="ctr"/>
            <a:lstStyle/>
            <a:p>
              <a:endParaRPr lang="en-US" sz="3265">
                <a:solidFill>
                  <a:srgbClr val="3680CE"/>
                </a:solidFill>
                <a:latin typeface="Gilroy Medium" panose="00000600000000000000" pitchFamily="50" charset="0"/>
              </a:endParaRPr>
            </a:p>
          </p:txBody>
        </p:sp>
        <p:sp>
          <p:nvSpPr>
            <p:cNvPr id="20" name="Freeform 8">
              <a:extLst>
                <a:ext uri="{FF2B5EF4-FFF2-40B4-BE49-F238E27FC236}">
                  <a16:creationId xmlns:a16="http://schemas.microsoft.com/office/drawing/2014/main" id="{F9E3F30A-100E-DFCA-0C48-0F43E63D2A0D}"/>
                </a:ext>
              </a:extLst>
            </p:cNvPr>
            <p:cNvSpPr>
              <a:spLocks noChangeArrowheads="1"/>
            </p:cNvSpPr>
            <p:nvPr userDrawn="1"/>
          </p:nvSpPr>
          <p:spPr bwMode="auto">
            <a:xfrm>
              <a:off x="8928537" y="3244477"/>
              <a:ext cx="1247052" cy="1444822"/>
            </a:xfrm>
            <a:custGeom>
              <a:avLst/>
              <a:gdLst>
                <a:gd name="T0" fmla="*/ 2002 w 2003"/>
                <a:gd name="T1" fmla="*/ 1000 h 2320"/>
                <a:gd name="T2" fmla="*/ 2002 w 2003"/>
                <a:gd name="T3" fmla="*/ 1000 h 2320"/>
                <a:gd name="T4" fmla="*/ 1001 w 2003"/>
                <a:gd name="T5" fmla="*/ 0 h 2320"/>
                <a:gd name="T6" fmla="*/ 1001 w 2003"/>
                <a:gd name="T7" fmla="*/ 0 h 2320"/>
                <a:gd name="T8" fmla="*/ 0 w 2003"/>
                <a:gd name="T9" fmla="*/ 1000 h 2320"/>
                <a:gd name="T10" fmla="*/ 0 w 2003"/>
                <a:gd name="T11" fmla="*/ 1000 h 2320"/>
                <a:gd name="T12" fmla="*/ 1 w 2003"/>
                <a:gd name="T13" fmla="*/ 1033 h 2320"/>
                <a:gd name="T14" fmla="*/ 1 w 2003"/>
                <a:gd name="T15" fmla="*/ 1033 h 2320"/>
                <a:gd name="T16" fmla="*/ 139 w 2003"/>
                <a:gd name="T17" fmla="*/ 1508 h 2320"/>
                <a:gd name="T18" fmla="*/ 139 w 2003"/>
                <a:gd name="T19" fmla="*/ 1508 h 2320"/>
                <a:gd name="T20" fmla="*/ 1000 w 2003"/>
                <a:gd name="T21" fmla="*/ 2319 h 2320"/>
                <a:gd name="T22" fmla="*/ 1000 w 2003"/>
                <a:gd name="T23" fmla="*/ 2319 h 2320"/>
                <a:gd name="T24" fmla="*/ 1855 w 2003"/>
                <a:gd name="T25" fmla="*/ 1522 h 2320"/>
                <a:gd name="T26" fmla="*/ 1855 w 2003"/>
                <a:gd name="T27" fmla="*/ 1522 h 2320"/>
                <a:gd name="T28" fmla="*/ 2002 w 2003"/>
                <a:gd name="T29" fmla="*/ 1000 h 2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03" h="2320">
                  <a:moveTo>
                    <a:pt x="2002" y="1000"/>
                  </a:moveTo>
                  <a:lnTo>
                    <a:pt x="2002" y="1000"/>
                  </a:lnTo>
                  <a:cubicBezTo>
                    <a:pt x="2002" y="447"/>
                    <a:pt x="1554" y="0"/>
                    <a:pt x="1001" y="0"/>
                  </a:cubicBezTo>
                  <a:lnTo>
                    <a:pt x="1001" y="0"/>
                  </a:lnTo>
                  <a:cubicBezTo>
                    <a:pt x="448" y="0"/>
                    <a:pt x="0" y="447"/>
                    <a:pt x="0" y="1000"/>
                  </a:cubicBezTo>
                  <a:lnTo>
                    <a:pt x="0" y="1000"/>
                  </a:lnTo>
                  <a:cubicBezTo>
                    <a:pt x="0" y="1000"/>
                    <a:pt x="0" y="1012"/>
                    <a:pt x="1" y="1033"/>
                  </a:cubicBezTo>
                  <a:lnTo>
                    <a:pt x="1" y="1033"/>
                  </a:lnTo>
                  <a:cubicBezTo>
                    <a:pt x="7" y="1206"/>
                    <a:pt x="56" y="1368"/>
                    <a:pt x="139" y="1508"/>
                  </a:cubicBezTo>
                  <a:lnTo>
                    <a:pt x="139" y="1508"/>
                  </a:lnTo>
                  <a:cubicBezTo>
                    <a:pt x="267" y="1763"/>
                    <a:pt x="518" y="2070"/>
                    <a:pt x="1000" y="2319"/>
                  </a:cubicBezTo>
                  <a:lnTo>
                    <a:pt x="1000" y="2319"/>
                  </a:lnTo>
                  <a:cubicBezTo>
                    <a:pt x="1474" y="2075"/>
                    <a:pt x="1724" y="1774"/>
                    <a:pt x="1855" y="1522"/>
                  </a:cubicBezTo>
                  <a:lnTo>
                    <a:pt x="1855" y="1522"/>
                  </a:lnTo>
                  <a:cubicBezTo>
                    <a:pt x="1948" y="1370"/>
                    <a:pt x="2002" y="1192"/>
                    <a:pt x="2002" y="1000"/>
                  </a:cubicBezTo>
                </a:path>
              </a:pathLst>
            </a:custGeom>
            <a:solidFill>
              <a:srgbClr val="145798"/>
            </a:solidFill>
            <a:ln>
              <a:noFill/>
            </a:ln>
            <a:effectLst/>
          </p:spPr>
          <p:txBody>
            <a:bodyPr wrap="none" anchor="ctr"/>
            <a:lstStyle/>
            <a:p>
              <a:endParaRPr lang="en-US" sz="3265">
                <a:latin typeface="Gilroy Medium" panose="00000600000000000000" pitchFamily="50" charset="0"/>
              </a:endParaRPr>
            </a:p>
          </p:txBody>
        </p:sp>
        <p:sp>
          <p:nvSpPr>
            <p:cNvPr id="22" name="Freeform 10">
              <a:extLst>
                <a:ext uri="{FF2B5EF4-FFF2-40B4-BE49-F238E27FC236}">
                  <a16:creationId xmlns:a16="http://schemas.microsoft.com/office/drawing/2014/main" id="{392E0BFC-9EFA-B829-7466-C444E71B3820}"/>
                </a:ext>
              </a:extLst>
            </p:cNvPr>
            <p:cNvSpPr>
              <a:spLocks noChangeArrowheads="1"/>
            </p:cNvSpPr>
            <p:nvPr userDrawn="1"/>
          </p:nvSpPr>
          <p:spPr bwMode="auto">
            <a:xfrm>
              <a:off x="10725903" y="3749393"/>
              <a:ext cx="1247052" cy="1444822"/>
            </a:xfrm>
            <a:custGeom>
              <a:avLst/>
              <a:gdLst>
                <a:gd name="T0" fmla="*/ 2002 w 2003"/>
                <a:gd name="T1" fmla="*/ 1001 h 2320"/>
                <a:gd name="T2" fmla="*/ 2002 w 2003"/>
                <a:gd name="T3" fmla="*/ 1001 h 2320"/>
                <a:gd name="T4" fmla="*/ 1001 w 2003"/>
                <a:gd name="T5" fmla="*/ 0 h 2320"/>
                <a:gd name="T6" fmla="*/ 1001 w 2003"/>
                <a:gd name="T7" fmla="*/ 0 h 2320"/>
                <a:gd name="T8" fmla="*/ 1 w 2003"/>
                <a:gd name="T9" fmla="*/ 1001 h 2320"/>
                <a:gd name="T10" fmla="*/ 1 w 2003"/>
                <a:gd name="T11" fmla="*/ 1001 h 2320"/>
                <a:gd name="T12" fmla="*/ 1 w 2003"/>
                <a:gd name="T13" fmla="*/ 1033 h 2320"/>
                <a:gd name="T14" fmla="*/ 1 w 2003"/>
                <a:gd name="T15" fmla="*/ 1033 h 2320"/>
                <a:gd name="T16" fmla="*/ 139 w 2003"/>
                <a:gd name="T17" fmla="*/ 1508 h 2320"/>
                <a:gd name="T18" fmla="*/ 139 w 2003"/>
                <a:gd name="T19" fmla="*/ 1508 h 2320"/>
                <a:gd name="T20" fmla="*/ 1000 w 2003"/>
                <a:gd name="T21" fmla="*/ 2319 h 2320"/>
                <a:gd name="T22" fmla="*/ 1000 w 2003"/>
                <a:gd name="T23" fmla="*/ 2319 h 2320"/>
                <a:gd name="T24" fmla="*/ 1855 w 2003"/>
                <a:gd name="T25" fmla="*/ 1523 h 2320"/>
                <a:gd name="T26" fmla="*/ 1855 w 2003"/>
                <a:gd name="T27" fmla="*/ 1523 h 2320"/>
                <a:gd name="T28" fmla="*/ 2002 w 2003"/>
                <a:gd name="T29" fmla="*/ 1001 h 2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03" h="2320">
                  <a:moveTo>
                    <a:pt x="2002" y="1001"/>
                  </a:moveTo>
                  <a:lnTo>
                    <a:pt x="2002" y="1001"/>
                  </a:lnTo>
                  <a:cubicBezTo>
                    <a:pt x="2002" y="448"/>
                    <a:pt x="1553" y="0"/>
                    <a:pt x="1001" y="0"/>
                  </a:cubicBezTo>
                  <a:lnTo>
                    <a:pt x="1001" y="0"/>
                  </a:lnTo>
                  <a:cubicBezTo>
                    <a:pt x="449" y="0"/>
                    <a:pt x="1" y="448"/>
                    <a:pt x="1" y="1001"/>
                  </a:cubicBezTo>
                  <a:lnTo>
                    <a:pt x="1" y="1001"/>
                  </a:lnTo>
                  <a:cubicBezTo>
                    <a:pt x="1" y="1001"/>
                    <a:pt x="0" y="1012"/>
                    <a:pt x="1" y="1033"/>
                  </a:cubicBezTo>
                  <a:lnTo>
                    <a:pt x="1" y="1033"/>
                  </a:lnTo>
                  <a:cubicBezTo>
                    <a:pt x="7" y="1206"/>
                    <a:pt x="57" y="1368"/>
                    <a:pt x="139" y="1508"/>
                  </a:cubicBezTo>
                  <a:lnTo>
                    <a:pt x="139" y="1508"/>
                  </a:lnTo>
                  <a:cubicBezTo>
                    <a:pt x="268" y="1764"/>
                    <a:pt x="518" y="2070"/>
                    <a:pt x="1000" y="2319"/>
                  </a:cubicBezTo>
                  <a:lnTo>
                    <a:pt x="1000" y="2319"/>
                  </a:lnTo>
                  <a:cubicBezTo>
                    <a:pt x="1474" y="2075"/>
                    <a:pt x="1723" y="1775"/>
                    <a:pt x="1855" y="1523"/>
                  </a:cubicBezTo>
                  <a:lnTo>
                    <a:pt x="1855" y="1523"/>
                  </a:lnTo>
                  <a:cubicBezTo>
                    <a:pt x="1948" y="1370"/>
                    <a:pt x="2002" y="1192"/>
                    <a:pt x="2002" y="1001"/>
                  </a:cubicBezTo>
                </a:path>
              </a:pathLst>
            </a:custGeom>
            <a:solidFill>
              <a:srgbClr val="145798"/>
            </a:solidFill>
            <a:ln>
              <a:noFill/>
            </a:ln>
            <a:effectLst/>
          </p:spPr>
          <p:txBody>
            <a:bodyPr wrap="none" anchor="ctr"/>
            <a:lstStyle/>
            <a:p>
              <a:endParaRPr lang="en-US" sz="3265">
                <a:latin typeface="Gilroy Medium" panose="00000600000000000000" pitchFamily="50" charset="0"/>
              </a:endParaRPr>
            </a:p>
          </p:txBody>
        </p:sp>
        <p:sp>
          <p:nvSpPr>
            <p:cNvPr id="24" name="TextBox 23">
              <a:extLst>
                <a:ext uri="{FF2B5EF4-FFF2-40B4-BE49-F238E27FC236}">
                  <a16:creationId xmlns:a16="http://schemas.microsoft.com/office/drawing/2014/main" id="{4AA6D690-C698-DD52-8CBB-FD5EBA199E0F}"/>
                </a:ext>
              </a:extLst>
            </p:cNvPr>
            <p:cNvSpPr txBox="1"/>
            <p:nvPr userDrawn="1"/>
          </p:nvSpPr>
          <p:spPr>
            <a:xfrm>
              <a:off x="6277141" y="1555578"/>
              <a:ext cx="769339" cy="434988"/>
            </a:xfrm>
            <a:prstGeom prst="rect">
              <a:avLst/>
            </a:prstGeom>
            <a:noFill/>
          </p:spPr>
          <p:txBody>
            <a:bodyPr wrap="none" rtlCol="0" anchor="ctr">
              <a:noAutofit/>
            </a:bodyPr>
            <a:lstStyle/>
            <a:p>
              <a:pPr algn="ctr">
                <a:lnSpc>
                  <a:spcPts val="4440"/>
                </a:lnSpc>
              </a:pPr>
              <a:r>
                <a:rPr lang="en-US" sz="4800" b="0" spc="-15">
                  <a:solidFill>
                    <a:schemeClr val="bg1"/>
                  </a:solidFill>
                  <a:latin typeface="+mj-lt"/>
                </a:rPr>
                <a:t>01</a:t>
              </a:r>
            </a:p>
          </p:txBody>
        </p:sp>
        <p:sp>
          <p:nvSpPr>
            <p:cNvPr id="29" name="TextBox 28">
              <a:extLst>
                <a:ext uri="{FF2B5EF4-FFF2-40B4-BE49-F238E27FC236}">
                  <a16:creationId xmlns:a16="http://schemas.microsoft.com/office/drawing/2014/main" id="{8E202177-A0A3-7D88-8201-9D04CDA383E0}"/>
                </a:ext>
              </a:extLst>
            </p:cNvPr>
            <p:cNvSpPr txBox="1"/>
            <p:nvPr userDrawn="1"/>
          </p:nvSpPr>
          <p:spPr>
            <a:xfrm>
              <a:off x="7895535" y="2274661"/>
              <a:ext cx="769339" cy="434988"/>
            </a:xfrm>
            <a:prstGeom prst="rect">
              <a:avLst/>
            </a:prstGeom>
            <a:noFill/>
          </p:spPr>
          <p:txBody>
            <a:bodyPr wrap="none" rtlCol="0" anchor="ctr">
              <a:noAutofit/>
            </a:bodyPr>
            <a:lstStyle/>
            <a:p>
              <a:pPr algn="ctr">
                <a:lnSpc>
                  <a:spcPts val="4440"/>
                </a:lnSpc>
              </a:pPr>
              <a:r>
                <a:rPr lang="en-US" sz="4800" b="0" spc="-15">
                  <a:solidFill>
                    <a:schemeClr val="bg1"/>
                  </a:solidFill>
                  <a:latin typeface="+mj-lt"/>
                </a:rPr>
                <a:t>02</a:t>
              </a:r>
            </a:p>
          </p:txBody>
        </p:sp>
        <p:sp>
          <p:nvSpPr>
            <p:cNvPr id="30" name="TextBox 29">
              <a:extLst>
                <a:ext uri="{FF2B5EF4-FFF2-40B4-BE49-F238E27FC236}">
                  <a16:creationId xmlns:a16="http://schemas.microsoft.com/office/drawing/2014/main" id="{D93F20E4-154D-645A-EF04-5ADF189D49A7}"/>
                </a:ext>
              </a:extLst>
            </p:cNvPr>
            <p:cNvSpPr txBox="1"/>
            <p:nvPr userDrawn="1"/>
          </p:nvSpPr>
          <p:spPr>
            <a:xfrm>
              <a:off x="9167393" y="3749393"/>
              <a:ext cx="769339" cy="434988"/>
            </a:xfrm>
            <a:prstGeom prst="rect">
              <a:avLst/>
            </a:prstGeom>
            <a:noFill/>
          </p:spPr>
          <p:txBody>
            <a:bodyPr wrap="none" rtlCol="0" anchor="ctr">
              <a:noAutofit/>
            </a:bodyPr>
            <a:lstStyle/>
            <a:p>
              <a:pPr algn="ctr">
                <a:lnSpc>
                  <a:spcPts val="4440"/>
                </a:lnSpc>
              </a:pPr>
              <a:r>
                <a:rPr lang="en-US" sz="4800" b="0" spc="-15">
                  <a:solidFill>
                    <a:schemeClr val="bg1"/>
                  </a:solidFill>
                  <a:latin typeface="+mj-lt"/>
                </a:rPr>
                <a:t>03</a:t>
              </a:r>
            </a:p>
          </p:txBody>
        </p:sp>
        <p:sp>
          <p:nvSpPr>
            <p:cNvPr id="31" name="TextBox 30">
              <a:extLst>
                <a:ext uri="{FF2B5EF4-FFF2-40B4-BE49-F238E27FC236}">
                  <a16:creationId xmlns:a16="http://schemas.microsoft.com/office/drawing/2014/main" id="{E9D6A3AC-2EE6-716B-45E4-57056D14E360}"/>
                </a:ext>
              </a:extLst>
            </p:cNvPr>
            <p:cNvSpPr txBox="1"/>
            <p:nvPr userDrawn="1"/>
          </p:nvSpPr>
          <p:spPr>
            <a:xfrm>
              <a:off x="10964759" y="4232831"/>
              <a:ext cx="769339" cy="434988"/>
            </a:xfrm>
            <a:prstGeom prst="rect">
              <a:avLst/>
            </a:prstGeom>
            <a:noFill/>
          </p:spPr>
          <p:txBody>
            <a:bodyPr wrap="none" rtlCol="0" anchor="ctr">
              <a:noAutofit/>
            </a:bodyPr>
            <a:lstStyle/>
            <a:p>
              <a:pPr algn="ctr">
                <a:lnSpc>
                  <a:spcPts val="4440"/>
                </a:lnSpc>
              </a:pPr>
              <a:r>
                <a:rPr lang="en-US" sz="4800" b="0" spc="-15">
                  <a:solidFill>
                    <a:schemeClr val="bg1"/>
                  </a:solidFill>
                  <a:latin typeface="+mj-lt"/>
                </a:rPr>
                <a:t>04</a:t>
              </a:r>
            </a:p>
          </p:txBody>
        </p:sp>
      </p:grpSp>
    </p:spTree>
    <p:extLst>
      <p:ext uri="{BB962C8B-B14F-4D97-AF65-F5344CB8AC3E}">
        <p14:creationId xmlns:p14="http://schemas.microsoft.com/office/powerpoint/2010/main" val="13646778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Week Schedule">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3" name="Rectangle: Rounded Corners 2">
            <a:extLst>
              <a:ext uri="{FF2B5EF4-FFF2-40B4-BE49-F238E27FC236}">
                <a16:creationId xmlns:a16="http://schemas.microsoft.com/office/drawing/2014/main" id="{C1366CA1-4CC7-BF24-ABE7-AEE5361EF3CA}"/>
              </a:ext>
            </a:extLst>
          </p:cNvPr>
          <p:cNvSpPr/>
          <p:nvPr userDrawn="1"/>
        </p:nvSpPr>
        <p:spPr>
          <a:xfrm>
            <a:off x="304799" y="1219200"/>
            <a:ext cx="2667001" cy="2305050"/>
          </a:xfrm>
          <a:prstGeom prst="roundRect">
            <a:avLst>
              <a:gd name="adj" fmla="val 6750"/>
            </a:avLst>
          </a:prstGeom>
          <a:solidFill>
            <a:srgbClr val="EC9F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4" name="Rectangle: Rounded Corners 3">
            <a:extLst>
              <a:ext uri="{FF2B5EF4-FFF2-40B4-BE49-F238E27FC236}">
                <a16:creationId xmlns:a16="http://schemas.microsoft.com/office/drawing/2014/main" id="{59882350-35F7-F137-A300-3154BB5E34FA}"/>
              </a:ext>
            </a:extLst>
          </p:cNvPr>
          <p:cNvSpPr/>
          <p:nvPr userDrawn="1"/>
        </p:nvSpPr>
        <p:spPr>
          <a:xfrm>
            <a:off x="3276599" y="1219200"/>
            <a:ext cx="2667001" cy="2305050"/>
          </a:xfrm>
          <a:prstGeom prst="roundRect">
            <a:avLst>
              <a:gd name="adj" fmla="val 6750"/>
            </a:avLst>
          </a:prstGeom>
          <a:solidFill>
            <a:srgbClr val="C773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5" name="Rectangle: Rounded Corners 4">
            <a:extLst>
              <a:ext uri="{FF2B5EF4-FFF2-40B4-BE49-F238E27FC236}">
                <a16:creationId xmlns:a16="http://schemas.microsoft.com/office/drawing/2014/main" id="{830C34CE-E743-C5CE-0566-A6348A458DCB}"/>
              </a:ext>
            </a:extLst>
          </p:cNvPr>
          <p:cNvSpPr/>
          <p:nvPr userDrawn="1"/>
        </p:nvSpPr>
        <p:spPr>
          <a:xfrm>
            <a:off x="6248399" y="1219200"/>
            <a:ext cx="2667001" cy="2305050"/>
          </a:xfrm>
          <a:prstGeom prst="roundRect">
            <a:avLst>
              <a:gd name="adj" fmla="val 6750"/>
            </a:avLst>
          </a:prstGeom>
          <a:solidFill>
            <a:srgbClr val="5D9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8" name="Rectangle: Rounded Corners 7">
            <a:extLst>
              <a:ext uri="{FF2B5EF4-FFF2-40B4-BE49-F238E27FC236}">
                <a16:creationId xmlns:a16="http://schemas.microsoft.com/office/drawing/2014/main" id="{CA8D99EF-EB86-548C-11F3-0BEFFAB42FFD}"/>
              </a:ext>
            </a:extLst>
          </p:cNvPr>
          <p:cNvSpPr/>
          <p:nvPr userDrawn="1"/>
        </p:nvSpPr>
        <p:spPr>
          <a:xfrm>
            <a:off x="9207753" y="1219200"/>
            <a:ext cx="2667001" cy="2305050"/>
          </a:xfrm>
          <a:prstGeom prst="roundRect">
            <a:avLst>
              <a:gd name="adj" fmla="val 6750"/>
            </a:avLst>
          </a:prstGeom>
          <a:solidFill>
            <a:srgbClr val="0F4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9" name="Rectangle: Rounded Corners 8">
            <a:extLst>
              <a:ext uri="{FF2B5EF4-FFF2-40B4-BE49-F238E27FC236}">
                <a16:creationId xmlns:a16="http://schemas.microsoft.com/office/drawing/2014/main" id="{15F3872A-5020-9E81-994E-3B78940FFA84}"/>
              </a:ext>
            </a:extLst>
          </p:cNvPr>
          <p:cNvSpPr/>
          <p:nvPr userDrawn="1"/>
        </p:nvSpPr>
        <p:spPr>
          <a:xfrm>
            <a:off x="1790698" y="3842673"/>
            <a:ext cx="2667001" cy="2305050"/>
          </a:xfrm>
          <a:prstGeom prst="roundRect">
            <a:avLst>
              <a:gd name="adj" fmla="val 6750"/>
            </a:avLst>
          </a:pr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atin typeface="+mn-lt"/>
            </a:endParaRPr>
          </a:p>
        </p:txBody>
      </p:sp>
      <p:sp>
        <p:nvSpPr>
          <p:cNvPr id="10" name="Rectangle: Rounded Corners 9">
            <a:extLst>
              <a:ext uri="{FF2B5EF4-FFF2-40B4-BE49-F238E27FC236}">
                <a16:creationId xmlns:a16="http://schemas.microsoft.com/office/drawing/2014/main" id="{5CD08363-7BDE-1994-9A0F-8B8835C9D39B}"/>
              </a:ext>
            </a:extLst>
          </p:cNvPr>
          <p:cNvSpPr/>
          <p:nvPr userDrawn="1"/>
        </p:nvSpPr>
        <p:spPr>
          <a:xfrm>
            <a:off x="4762496" y="3828105"/>
            <a:ext cx="2667001" cy="2305050"/>
          </a:xfrm>
          <a:prstGeom prst="roundRect">
            <a:avLst>
              <a:gd name="adj" fmla="val 6750"/>
            </a:avLst>
          </a:prstGeom>
          <a:solidFill>
            <a:srgbClr val="1457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1" name="Rectangle: Rounded Corners 10">
            <a:extLst>
              <a:ext uri="{FF2B5EF4-FFF2-40B4-BE49-F238E27FC236}">
                <a16:creationId xmlns:a16="http://schemas.microsoft.com/office/drawing/2014/main" id="{FD8DE32D-DAC0-28AA-F629-6530651BAC1C}"/>
              </a:ext>
            </a:extLst>
          </p:cNvPr>
          <p:cNvSpPr/>
          <p:nvPr userDrawn="1"/>
        </p:nvSpPr>
        <p:spPr>
          <a:xfrm>
            <a:off x="7734298" y="3842673"/>
            <a:ext cx="2667001" cy="2305050"/>
          </a:xfrm>
          <a:prstGeom prst="roundRect">
            <a:avLst>
              <a:gd name="adj" fmla="val 675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2" name="Text Placeholder 12">
            <a:extLst>
              <a:ext uri="{FF2B5EF4-FFF2-40B4-BE49-F238E27FC236}">
                <a16:creationId xmlns:a16="http://schemas.microsoft.com/office/drawing/2014/main" id="{3E0FB13C-B3D3-CC89-8B22-4D3DC55EDDA1}"/>
              </a:ext>
            </a:extLst>
          </p:cNvPr>
          <p:cNvSpPr>
            <a:spLocks noGrp="1"/>
          </p:cNvSpPr>
          <p:nvPr>
            <p:ph type="body" sz="quarter" idx="30"/>
          </p:nvPr>
        </p:nvSpPr>
        <p:spPr>
          <a:xfrm>
            <a:off x="457336" y="1857213"/>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a:extLst>
              <a:ext uri="{FF2B5EF4-FFF2-40B4-BE49-F238E27FC236}">
                <a16:creationId xmlns:a16="http://schemas.microsoft.com/office/drawing/2014/main" id="{935823ED-48FE-341A-AB02-4ADE49610B9D}"/>
              </a:ext>
            </a:extLst>
          </p:cNvPr>
          <p:cNvSpPr>
            <a:spLocks noGrp="1"/>
          </p:cNvSpPr>
          <p:nvPr>
            <p:ph type="body" sz="quarter" idx="31"/>
          </p:nvPr>
        </p:nvSpPr>
        <p:spPr>
          <a:xfrm>
            <a:off x="457336" y="1361912"/>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US"/>
              <a:t>Click to edit Master text styles</a:t>
            </a:r>
          </a:p>
        </p:txBody>
      </p:sp>
      <p:sp>
        <p:nvSpPr>
          <p:cNvPr id="14" name="Text Placeholder 12">
            <a:extLst>
              <a:ext uri="{FF2B5EF4-FFF2-40B4-BE49-F238E27FC236}">
                <a16:creationId xmlns:a16="http://schemas.microsoft.com/office/drawing/2014/main" id="{8B28C6E4-D43D-4AAD-AA6C-BD9885E32FD7}"/>
              </a:ext>
            </a:extLst>
          </p:cNvPr>
          <p:cNvSpPr>
            <a:spLocks noGrp="1"/>
          </p:cNvSpPr>
          <p:nvPr>
            <p:ph type="body" sz="quarter" idx="32"/>
          </p:nvPr>
        </p:nvSpPr>
        <p:spPr>
          <a:xfrm>
            <a:off x="3431764" y="1857213"/>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2">
            <a:extLst>
              <a:ext uri="{FF2B5EF4-FFF2-40B4-BE49-F238E27FC236}">
                <a16:creationId xmlns:a16="http://schemas.microsoft.com/office/drawing/2014/main" id="{ABF7D7BD-778A-4E3E-D4B4-013993C4A836}"/>
              </a:ext>
            </a:extLst>
          </p:cNvPr>
          <p:cNvSpPr>
            <a:spLocks noGrp="1"/>
          </p:cNvSpPr>
          <p:nvPr>
            <p:ph type="body" sz="quarter" idx="33"/>
          </p:nvPr>
        </p:nvSpPr>
        <p:spPr>
          <a:xfrm>
            <a:off x="3431764" y="1361912"/>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US"/>
              <a:t>Click to edit Master text styles</a:t>
            </a:r>
          </a:p>
        </p:txBody>
      </p:sp>
      <p:sp>
        <p:nvSpPr>
          <p:cNvPr id="16" name="Text Placeholder 12">
            <a:extLst>
              <a:ext uri="{FF2B5EF4-FFF2-40B4-BE49-F238E27FC236}">
                <a16:creationId xmlns:a16="http://schemas.microsoft.com/office/drawing/2014/main" id="{25BA7AF2-63E2-9747-5CF2-6EE0AFC33342}"/>
              </a:ext>
            </a:extLst>
          </p:cNvPr>
          <p:cNvSpPr>
            <a:spLocks noGrp="1"/>
          </p:cNvSpPr>
          <p:nvPr>
            <p:ph type="body" sz="quarter" idx="34"/>
          </p:nvPr>
        </p:nvSpPr>
        <p:spPr>
          <a:xfrm>
            <a:off x="6395681" y="1857213"/>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2">
            <a:extLst>
              <a:ext uri="{FF2B5EF4-FFF2-40B4-BE49-F238E27FC236}">
                <a16:creationId xmlns:a16="http://schemas.microsoft.com/office/drawing/2014/main" id="{D2E02903-004F-C3F0-21E5-8C7F3FC5BC13}"/>
              </a:ext>
            </a:extLst>
          </p:cNvPr>
          <p:cNvSpPr>
            <a:spLocks noGrp="1"/>
          </p:cNvSpPr>
          <p:nvPr>
            <p:ph type="body" sz="quarter" idx="35"/>
          </p:nvPr>
        </p:nvSpPr>
        <p:spPr>
          <a:xfrm>
            <a:off x="6395681" y="1361912"/>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US"/>
              <a:t>Click to edit Master text styles</a:t>
            </a:r>
          </a:p>
        </p:txBody>
      </p:sp>
      <p:sp>
        <p:nvSpPr>
          <p:cNvPr id="20" name="Text Placeholder 12">
            <a:extLst>
              <a:ext uri="{FF2B5EF4-FFF2-40B4-BE49-F238E27FC236}">
                <a16:creationId xmlns:a16="http://schemas.microsoft.com/office/drawing/2014/main" id="{B316079D-17AC-A4EE-5AF4-ABD7EE1435BD}"/>
              </a:ext>
            </a:extLst>
          </p:cNvPr>
          <p:cNvSpPr>
            <a:spLocks noGrp="1"/>
          </p:cNvSpPr>
          <p:nvPr>
            <p:ph type="body" sz="quarter" idx="36"/>
          </p:nvPr>
        </p:nvSpPr>
        <p:spPr>
          <a:xfrm>
            <a:off x="9372738" y="1857213"/>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2">
            <a:extLst>
              <a:ext uri="{FF2B5EF4-FFF2-40B4-BE49-F238E27FC236}">
                <a16:creationId xmlns:a16="http://schemas.microsoft.com/office/drawing/2014/main" id="{0A73F0F4-6102-FBB6-F8BD-E76801D5BE40}"/>
              </a:ext>
            </a:extLst>
          </p:cNvPr>
          <p:cNvSpPr>
            <a:spLocks noGrp="1"/>
          </p:cNvSpPr>
          <p:nvPr>
            <p:ph type="body" sz="quarter" idx="37"/>
          </p:nvPr>
        </p:nvSpPr>
        <p:spPr>
          <a:xfrm>
            <a:off x="9372738" y="1361912"/>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US"/>
              <a:t>Click to edit Master text styles</a:t>
            </a:r>
          </a:p>
        </p:txBody>
      </p:sp>
      <p:sp>
        <p:nvSpPr>
          <p:cNvPr id="22" name="Text Placeholder 12">
            <a:extLst>
              <a:ext uri="{FF2B5EF4-FFF2-40B4-BE49-F238E27FC236}">
                <a16:creationId xmlns:a16="http://schemas.microsoft.com/office/drawing/2014/main" id="{428CBEB1-C473-BA68-682F-E25666C73B2C}"/>
              </a:ext>
            </a:extLst>
          </p:cNvPr>
          <p:cNvSpPr>
            <a:spLocks noGrp="1"/>
          </p:cNvSpPr>
          <p:nvPr>
            <p:ph type="body" sz="quarter" idx="38"/>
          </p:nvPr>
        </p:nvSpPr>
        <p:spPr>
          <a:xfrm>
            <a:off x="1950075" y="4451789"/>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2">
            <a:extLst>
              <a:ext uri="{FF2B5EF4-FFF2-40B4-BE49-F238E27FC236}">
                <a16:creationId xmlns:a16="http://schemas.microsoft.com/office/drawing/2014/main" id="{C9E0F917-776A-5630-408D-AE7592789950}"/>
              </a:ext>
            </a:extLst>
          </p:cNvPr>
          <p:cNvSpPr>
            <a:spLocks noGrp="1"/>
          </p:cNvSpPr>
          <p:nvPr>
            <p:ph type="body" sz="quarter" idx="39"/>
          </p:nvPr>
        </p:nvSpPr>
        <p:spPr>
          <a:xfrm>
            <a:off x="1950075" y="3956488"/>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US"/>
              <a:t>Click to edit Master text styles</a:t>
            </a:r>
          </a:p>
        </p:txBody>
      </p:sp>
      <p:sp>
        <p:nvSpPr>
          <p:cNvPr id="26" name="Text Placeholder 12">
            <a:extLst>
              <a:ext uri="{FF2B5EF4-FFF2-40B4-BE49-F238E27FC236}">
                <a16:creationId xmlns:a16="http://schemas.microsoft.com/office/drawing/2014/main" id="{61C6F05D-EDC3-09AE-0D3B-824642A38F7A}"/>
              </a:ext>
            </a:extLst>
          </p:cNvPr>
          <p:cNvSpPr>
            <a:spLocks noGrp="1"/>
          </p:cNvSpPr>
          <p:nvPr>
            <p:ph type="body" sz="quarter" idx="40"/>
          </p:nvPr>
        </p:nvSpPr>
        <p:spPr>
          <a:xfrm>
            <a:off x="4915037" y="4451789"/>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ext Placeholder 12">
            <a:extLst>
              <a:ext uri="{FF2B5EF4-FFF2-40B4-BE49-F238E27FC236}">
                <a16:creationId xmlns:a16="http://schemas.microsoft.com/office/drawing/2014/main" id="{0B2FA8DC-9809-2D57-EDF3-4E92723CBC12}"/>
              </a:ext>
            </a:extLst>
          </p:cNvPr>
          <p:cNvSpPr>
            <a:spLocks noGrp="1"/>
          </p:cNvSpPr>
          <p:nvPr>
            <p:ph type="body" sz="quarter" idx="41"/>
          </p:nvPr>
        </p:nvSpPr>
        <p:spPr>
          <a:xfrm>
            <a:off x="4915037" y="3956488"/>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US"/>
              <a:t>Click to edit Master text styles</a:t>
            </a:r>
          </a:p>
        </p:txBody>
      </p:sp>
      <p:sp>
        <p:nvSpPr>
          <p:cNvPr id="28" name="Text Placeholder 12">
            <a:extLst>
              <a:ext uri="{FF2B5EF4-FFF2-40B4-BE49-F238E27FC236}">
                <a16:creationId xmlns:a16="http://schemas.microsoft.com/office/drawing/2014/main" id="{1BE6E11F-D789-FD72-BCD1-6D4D6CDEB73B}"/>
              </a:ext>
            </a:extLst>
          </p:cNvPr>
          <p:cNvSpPr>
            <a:spLocks noGrp="1"/>
          </p:cNvSpPr>
          <p:nvPr>
            <p:ph type="body" sz="quarter" idx="42"/>
          </p:nvPr>
        </p:nvSpPr>
        <p:spPr>
          <a:xfrm>
            <a:off x="7879999" y="4451789"/>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Text Placeholder 12">
            <a:extLst>
              <a:ext uri="{FF2B5EF4-FFF2-40B4-BE49-F238E27FC236}">
                <a16:creationId xmlns:a16="http://schemas.microsoft.com/office/drawing/2014/main" id="{1E8815AD-159B-3574-EEB3-46C589435006}"/>
              </a:ext>
            </a:extLst>
          </p:cNvPr>
          <p:cNvSpPr>
            <a:spLocks noGrp="1"/>
          </p:cNvSpPr>
          <p:nvPr>
            <p:ph type="body" sz="quarter" idx="43"/>
          </p:nvPr>
        </p:nvSpPr>
        <p:spPr>
          <a:xfrm>
            <a:off x="7879999" y="3956488"/>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7264992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Photo/Cop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304796" y="5768976"/>
            <a:ext cx="3634250" cy="364180"/>
          </a:xfrm>
        </p:spPr>
        <p:txBody>
          <a:bodyPr/>
          <a:lstStyle>
            <a:lvl1pPr>
              <a:defRPr>
                <a:latin typeface="+mn-lt"/>
              </a:defRPr>
            </a:lvl1pPr>
          </a:lstStyle>
          <a:p>
            <a:endParaRPr lang="en-US"/>
          </a:p>
        </p:txBody>
      </p:sp>
      <p:sp>
        <p:nvSpPr>
          <p:cNvPr id="5" name="Picture Placeholder 4">
            <a:extLst>
              <a:ext uri="{FF2B5EF4-FFF2-40B4-BE49-F238E27FC236}">
                <a16:creationId xmlns:a16="http://schemas.microsoft.com/office/drawing/2014/main" id="{24247FAE-F3BC-A7B3-E9DB-100FEF39B32A}"/>
              </a:ext>
            </a:extLst>
          </p:cNvPr>
          <p:cNvSpPr>
            <a:spLocks noGrp="1"/>
          </p:cNvSpPr>
          <p:nvPr>
            <p:ph type="pic" sz="quarter" idx="13"/>
          </p:nvPr>
        </p:nvSpPr>
        <p:spPr>
          <a:xfrm>
            <a:off x="4888117" y="0"/>
            <a:ext cx="7303883" cy="6858000"/>
          </a:xfrm>
        </p:spPr>
        <p:txBody>
          <a:bodyPr/>
          <a:lstStyle>
            <a:lvl1pPr>
              <a:defRPr>
                <a:latin typeface="+mn-lt"/>
              </a:defRPr>
            </a:lvl1pPr>
          </a:lstStyle>
          <a:p>
            <a:r>
              <a:rPr lang="en-US"/>
              <a:t>Click icon to add picture</a:t>
            </a:r>
          </a:p>
        </p:txBody>
      </p:sp>
      <p:sp>
        <p:nvSpPr>
          <p:cNvPr id="8" name="Text Placeholder 20">
            <a:extLst>
              <a:ext uri="{FF2B5EF4-FFF2-40B4-BE49-F238E27FC236}">
                <a16:creationId xmlns:a16="http://schemas.microsoft.com/office/drawing/2014/main" id="{FA5B9A31-47DC-482D-ABBA-D2E3E87CF535}"/>
              </a:ext>
            </a:extLst>
          </p:cNvPr>
          <p:cNvSpPr>
            <a:spLocks noGrp="1"/>
          </p:cNvSpPr>
          <p:nvPr>
            <p:ph type="body" sz="quarter" idx="14"/>
          </p:nvPr>
        </p:nvSpPr>
        <p:spPr>
          <a:xfrm>
            <a:off x="1027800" y="724844"/>
            <a:ext cx="3029850" cy="962684"/>
          </a:xfrm>
        </p:spPr>
        <p:txBody>
          <a:bodyPr anchor="ctr" anchorCtr="0"/>
          <a:lstStyle>
            <a:lvl1pPr>
              <a:spcBef>
                <a:spcPts val="300"/>
              </a:spcBef>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9" name="Text Placeholder 20">
            <a:extLst>
              <a:ext uri="{FF2B5EF4-FFF2-40B4-BE49-F238E27FC236}">
                <a16:creationId xmlns:a16="http://schemas.microsoft.com/office/drawing/2014/main" id="{3C471A95-A226-5D96-1264-63E47463E2E9}"/>
              </a:ext>
            </a:extLst>
          </p:cNvPr>
          <p:cNvSpPr>
            <a:spLocks noGrp="1"/>
          </p:cNvSpPr>
          <p:nvPr>
            <p:ph type="body" sz="quarter" idx="15"/>
          </p:nvPr>
        </p:nvSpPr>
        <p:spPr>
          <a:xfrm>
            <a:off x="1027800" y="2106461"/>
            <a:ext cx="3029850" cy="962684"/>
          </a:xfrm>
        </p:spPr>
        <p:txBody>
          <a:bodyPr anchor="ctr" anchorCtr="0"/>
          <a:lstStyle>
            <a:lvl1pPr>
              <a:spcBef>
                <a:spcPts val="300"/>
              </a:spcBef>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0" name="Text Placeholder 20">
            <a:extLst>
              <a:ext uri="{FF2B5EF4-FFF2-40B4-BE49-F238E27FC236}">
                <a16:creationId xmlns:a16="http://schemas.microsoft.com/office/drawing/2014/main" id="{1A2D0DDB-D0DD-0619-593D-81C91863F704}"/>
              </a:ext>
            </a:extLst>
          </p:cNvPr>
          <p:cNvSpPr>
            <a:spLocks noGrp="1"/>
          </p:cNvSpPr>
          <p:nvPr>
            <p:ph type="body" sz="quarter" idx="16"/>
          </p:nvPr>
        </p:nvSpPr>
        <p:spPr>
          <a:xfrm>
            <a:off x="1027800" y="3482344"/>
            <a:ext cx="3029850" cy="962684"/>
          </a:xfrm>
        </p:spPr>
        <p:txBody>
          <a:bodyPr anchor="ctr" anchorCtr="0"/>
          <a:lstStyle>
            <a:lvl1pPr>
              <a:spcBef>
                <a:spcPts val="300"/>
              </a:spcBef>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1" name="Text Placeholder 20">
            <a:extLst>
              <a:ext uri="{FF2B5EF4-FFF2-40B4-BE49-F238E27FC236}">
                <a16:creationId xmlns:a16="http://schemas.microsoft.com/office/drawing/2014/main" id="{DB128B8D-4433-B2D3-8692-380FB8447E7E}"/>
              </a:ext>
            </a:extLst>
          </p:cNvPr>
          <p:cNvSpPr>
            <a:spLocks noGrp="1"/>
          </p:cNvSpPr>
          <p:nvPr>
            <p:ph type="body" sz="quarter" idx="17"/>
          </p:nvPr>
        </p:nvSpPr>
        <p:spPr>
          <a:xfrm>
            <a:off x="1027800" y="4806292"/>
            <a:ext cx="3029850" cy="962684"/>
          </a:xfrm>
        </p:spPr>
        <p:txBody>
          <a:bodyPr anchor="ctr" anchorCtr="0"/>
          <a:lstStyle>
            <a:lvl1pPr>
              <a:spcBef>
                <a:spcPts val="300"/>
              </a:spcBef>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2" name="Text Placeholder 20">
            <a:extLst>
              <a:ext uri="{FF2B5EF4-FFF2-40B4-BE49-F238E27FC236}">
                <a16:creationId xmlns:a16="http://schemas.microsoft.com/office/drawing/2014/main" id="{D07E4918-859A-C015-91FC-7468161E3DF9}"/>
              </a:ext>
            </a:extLst>
          </p:cNvPr>
          <p:cNvSpPr>
            <a:spLocks noGrp="1"/>
          </p:cNvSpPr>
          <p:nvPr>
            <p:ph type="body" sz="quarter" idx="18"/>
          </p:nvPr>
        </p:nvSpPr>
        <p:spPr>
          <a:xfrm>
            <a:off x="304800" y="724844"/>
            <a:ext cx="723000" cy="962684"/>
          </a:xfrm>
        </p:spPr>
        <p:txBody>
          <a:bodyPr anchor="t" anchorCtr="0"/>
          <a:lstStyle>
            <a:lvl1pPr>
              <a:spcBef>
                <a:spcPts val="300"/>
              </a:spcBef>
              <a:defRPr sz="3600" b="0">
                <a:solidFill>
                  <a:schemeClr val="tx2"/>
                </a:solidFill>
                <a:latin typeface="+mj-lt"/>
              </a:defRPr>
            </a:lvl1pPr>
            <a:lvl2pPr marL="0" indent="0">
              <a:spcBef>
                <a:spcPts val="300"/>
              </a:spcBef>
              <a:buNone/>
              <a:defRPr b="0">
                <a:solidFill>
                  <a:schemeClr val="tx2"/>
                </a:solidFill>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p:txBody>
      </p:sp>
      <p:sp>
        <p:nvSpPr>
          <p:cNvPr id="13" name="Text Placeholder 20">
            <a:extLst>
              <a:ext uri="{FF2B5EF4-FFF2-40B4-BE49-F238E27FC236}">
                <a16:creationId xmlns:a16="http://schemas.microsoft.com/office/drawing/2014/main" id="{958279B1-5F88-9920-6B86-FF48038CE11C}"/>
              </a:ext>
            </a:extLst>
          </p:cNvPr>
          <p:cNvSpPr>
            <a:spLocks noGrp="1"/>
          </p:cNvSpPr>
          <p:nvPr>
            <p:ph type="body" sz="quarter" idx="19"/>
          </p:nvPr>
        </p:nvSpPr>
        <p:spPr>
          <a:xfrm>
            <a:off x="304800" y="2106461"/>
            <a:ext cx="723000" cy="962684"/>
          </a:xfrm>
        </p:spPr>
        <p:txBody>
          <a:bodyPr anchor="t" anchorCtr="0"/>
          <a:lstStyle>
            <a:lvl1pPr>
              <a:spcBef>
                <a:spcPts val="300"/>
              </a:spcBef>
              <a:defRPr sz="3600" b="0">
                <a:solidFill>
                  <a:schemeClr val="tx2"/>
                </a:solidFill>
                <a:latin typeface="+mj-lt"/>
              </a:defRPr>
            </a:lvl1pPr>
            <a:lvl2pPr marL="0" indent="0">
              <a:spcBef>
                <a:spcPts val="300"/>
              </a:spcBef>
              <a:buNone/>
              <a:defRPr b="0">
                <a:solidFill>
                  <a:schemeClr val="tx2"/>
                </a:solidFill>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p:txBody>
      </p:sp>
      <p:sp>
        <p:nvSpPr>
          <p:cNvPr id="14" name="Text Placeholder 20">
            <a:extLst>
              <a:ext uri="{FF2B5EF4-FFF2-40B4-BE49-F238E27FC236}">
                <a16:creationId xmlns:a16="http://schemas.microsoft.com/office/drawing/2014/main" id="{0E99209E-3FB0-B917-35E1-04FED0526B43}"/>
              </a:ext>
            </a:extLst>
          </p:cNvPr>
          <p:cNvSpPr>
            <a:spLocks noGrp="1"/>
          </p:cNvSpPr>
          <p:nvPr>
            <p:ph type="body" sz="quarter" idx="20"/>
          </p:nvPr>
        </p:nvSpPr>
        <p:spPr>
          <a:xfrm>
            <a:off x="304800" y="3482344"/>
            <a:ext cx="723000" cy="962684"/>
          </a:xfrm>
        </p:spPr>
        <p:txBody>
          <a:bodyPr anchor="t" anchorCtr="0"/>
          <a:lstStyle>
            <a:lvl1pPr>
              <a:spcBef>
                <a:spcPts val="300"/>
              </a:spcBef>
              <a:defRPr sz="3600" b="0">
                <a:solidFill>
                  <a:schemeClr val="tx2"/>
                </a:solidFill>
                <a:latin typeface="+mj-lt"/>
              </a:defRPr>
            </a:lvl1pPr>
            <a:lvl2pPr marL="0" indent="0">
              <a:spcBef>
                <a:spcPts val="300"/>
              </a:spcBef>
              <a:buNone/>
              <a:defRPr b="0">
                <a:solidFill>
                  <a:schemeClr val="tx2"/>
                </a:solidFill>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p:txBody>
      </p:sp>
      <p:sp>
        <p:nvSpPr>
          <p:cNvPr id="15" name="Text Placeholder 20">
            <a:extLst>
              <a:ext uri="{FF2B5EF4-FFF2-40B4-BE49-F238E27FC236}">
                <a16:creationId xmlns:a16="http://schemas.microsoft.com/office/drawing/2014/main" id="{02189042-D8A9-0154-C2F2-0B0CED24A634}"/>
              </a:ext>
            </a:extLst>
          </p:cNvPr>
          <p:cNvSpPr>
            <a:spLocks noGrp="1"/>
          </p:cNvSpPr>
          <p:nvPr>
            <p:ph type="body" sz="quarter" idx="21"/>
          </p:nvPr>
        </p:nvSpPr>
        <p:spPr>
          <a:xfrm>
            <a:off x="304800" y="4806292"/>
            <a:ext cx="723000" cy="962684"/>
          </a:xfrm>
        </p:spPr>
        <p:txBody>
          <a:bodyPr anchor="t" anchorCtr="0"/>
          <a:lstStyle>
            <a:lvl1pPr>
              <a:spcBef>
                <a:spcPts val="300"/>
              </a:spcBef>
              <a:defRPr sz="3600" b="0">
                <a:solidFill>
                  <a:schemeClr val="tx2"/>
                </a:solidFill>
                <a:latin typeface="+mj-lt"/>
              </a:defRPr>
            </a:lvl1pPr>
            <a:lvl2pPr marL="0" indent="0">
              <a:spcBef>
                <a:spcPts val="300"/>
              </a:spcBef>
              <a:buNone/>
              <a:defRPr b="0">
                <a:solidFill>
                  <a:schemeClr val="tx2"/>
                </a:solidFill>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0386857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or Chart">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304796" y="5768975"/>
            <a:ext cx="5900605" cy="365125"/>
          </a:xfrm>
        </p:spPr>
        <p:txBody>
          <a:bodyPr/>
          <a:lstStyle>
            <a:lvl1pPr>
              <a:defRPr>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3" name="Text Placeholder 20">
            <a:extLst>
              <a:ext uri="{FF2B5EF4-FFF2-40B4-BE49-F238E27FC236}">
                <a16:creationId xmlns:a16="http://schemas.microsoft.com/office/drawing/2014/main" id="{E1B85BB8-4393-BC66-B4FF-801449913196}"/>
              </a:ext>
            </a:extLst>
          </p:cNvPr>
          <p:cNvSpPr>
            <a:spLocks noGrp="1"/>
          </p:cNvSpPr>
          <p:nvPr>
            <p:ph type="body" sz="quarter" idx="13"/>
          </p:nvPr>
        </p:nvSpPr>
        <p:spPr>
          <a:xfrm>
            <a:off x="304797" y="1219201"/>
            <a:ext cx="3624408" cy="962684"/>
          </a:xfrm>
        </p:spPr>
        <p:txBody>
          <a:bodyPr anchor="ctr" anchorCtr="0"/>
          <a:lstStyle>
            <a:lvl1pPr>
              <a:spcBef>
                <a:spcPts val="300"/>
              </a:spcBef>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4" name="Text Placeholder 20">
            <a:extLst>
              <a:ext uri="{FF2B5EF4-FFF2-40B4-BE49-F238E27FC236}">
                <a16:creationId xmlns:a16="http://schemas.microsoft.com/office/drawing/2014/main" id="{7EDE9B4E-537B-E0B0-C4DB-0D95B8828F6C}"/>
              </a:ext>
            </a:extLst>
          </p:cNvPr>
          <p:cNvSpPr>
            <a:spLocks noGrp="1"/>
          </p:cNvSpPr>
          <p:nvPr>
            <p:ph type="body" sz="quarter" idx="14"/>
          </p:nvPr>
        </p:nvSpPr>
        <p:spPr>
          <a:xfrm>
            <a:off x="304797" y="2414898"/>
            <a:ext cx="3624408" cy="962684"/>
          </a:xfrm>
        </p:spPr>
        <p:txBody>
          <a:bodyPr anchor="ctr" anchorCtr="0"/>
          <a:lstStyle>
            <a:lvl1pPr>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5" name="Text Placeholder 20">
            <a:extLst>
              <a:ext uri="{FF2B5EF4-FFF2-40B4-BE49-F238E27FC236}">
                <a16:creationId xmlns:a16="http://schemas.microsoft.com/office/drawing/2014/main" id="{FA69E259-7852-EFDF-8192-66328EFFEB02}"/>
              </a:ext>
            </a:extLst>
          </p:cNvPr>
          <p:cNvSpPr>
            <a:spLocks noGrp="1"/>
          </p:cNvSpPr>
          <p:nvPr>
            <p:ph type="body" sz="quarter" idx="15"/>
          </p:nvPr>
        </p:nvSpPr>
        <p:spPr>
          <a:xfrm>
            <a:off x="304797" y="3610595"/>
            <a:ext cx="3624408" cy="962684"/>
          </a:xfrm>
        </p:spPr>
        <p:txBody>
          <a:bodyPr anchor="ctr" anchorCtr="0"/>
          <a:lstStyle>
            <a:lvl1pPr>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6" name="Text Placeholder 20">
            <a:extLst>
              <a:ext uri="{FF2B5EF4-FFF2-40B4-BE49-F238E27FC236}">
                <a16:creationId xmlns:a16="http://schemas.microsoft.com/office/drawing/2014/main" id="{51DD9120-B068-0899-D633-842668897D76}"/>
              </a:ext>
            </a:extLst>
          </p:cNvPr>
          <p:cNvSpPr>
            <a:spLocks noGrp="1"/>
          </p:cNvSpPr>
          <p:nvPr>
            <p:ph type="body" sz="quarter" idx="16"/>
          </p:nvPr>
        </p:nvSpPr>
        <p:spPr>
          <a:xfrm>
            <a:off x="304797" y="4806291"/>
            <a:ext cx="3624408" cy="962684"/>
          </a:xfrm>
        </p:spPr>
        <p:txBody>
          <a:bodyPr anchor="ctr" anchorCtr="0"/>
          <a:lstStyle>
            <a:lvl1pPr>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grpSp>
        <p:nvGrpSpPr>
          <p:cNvPr id="73" name="Group 72">
            <a:extLst>
              <a:ext uri="{FF2B5EF4-FFF2-40B4-BE49-F238E27FC236}">
                <a16:creationId xmlns:a16="http://schemas.microsoft.com/office/drawing/2014/main" id="{F5C1F92D-6FE9-8836-F453-891297070CFB}"/>
              </a:ext>
            </a:extLst>
          </p:cNvPr>
          <p:cNvGrpSpPr/>
          <p:nvPr userDrawn="1"/>
        </p:nvGrpSpPr>
        <p:grpSpPr>
          <a:xfrm>
            <a:off x="6074697" y="1219200"/>
            <a:ext cx="5782355" cy="4373770"/>
            <a:chOff x="1549047" y="1642531"/>
            <a:chExt cx="5782355" cy="4373770"/>
          </a:xfrm>
        </p:grpSpPr>
        <p:sp>
          <p:nvSpPr>
            <p:cNvPr id="28" name="Rectangle: Rounded Corners 27">
              <a:extLst>
                <a:ext uri="{FF2B5EF4-FFF2-40B4-BE49-F238E27FC236}">
                  <a16:creationId xmlns:a16="http://schemas.microsoft.com/office/drawing/2014/main" id="{7317D88F-96E7-4AD7-BD83-7A22337F8FFC}"/>
                </a:ext>
              </a:extLst>
            </p:cNvPr>
            <p:cNvSpPr/>
            <p:nvPr/>
          </p:nvSpPr>
          <p:spPr>
            <a:xfrm>
              <a:off x="1679751" y="1775876"/>
              <a:ext cx="5511450" cy="4098849"/>
            </a:xfrm>
            <a:prstGeom prst="roundRect">
              <a:avLst>
                <a:gd name="adj" fmla="val 3589"/>
              </a:avLst>
            </a:prstGeom>
            <a:solidFill>
              <a:srgbClr val="EC9F0B"/>
            </a:solidFill>
            <a:ln cap="flat">
              <a:noFill/>
              <a:prstDash val="solid"/>
            </a:ln>
          </p:spPr>
          <p:txBody>
            <a:bodyPr vert="horz" wrap="none" lIns="45000" tIns="22500" rIns="45000" bIns="22500" anchor="ctr" anchorCtr="1" compatLnSpc="0"/>
            <a:lstStyle/>
            <a:p>
              <a:pPr hangingPunct="0"/>
              <a:endParaRPr lang="en-US" sz="900">
                <a:latin typeface="+mn-lt"/>
                <a:ea typeface="Microsoft YaHei" pitchFamily="2"/>
                <a:cs typeface="Lucida Sans" pitchFamily="2"/>
              </a:endParaRPr>
            </a:p>
          </p:txBody>
        </p:sp>
        <p:sp>
          <p:nvSpPr>
            <p:cNvPr id="30" name="Straight Connector 29">
              <a:extLst>
                <a:ext uri="{FF2B5EF4-FFF2-40B4-BE49-F238E27FC236}">
                  <a16:creationId xmlns:a16="http://schemas.microsoft.com/office/drawing/2014/main" id="{145318AE-6408-4053-8034-1E9D1CAEE9FD}"/>
                </a:ext>
              </a:extLst>
            </p:cNvPr>
            <p:cNvSpPr/>
            <p:nvPr/>
          </p:nvSpPr>
          <p:spPr>
            <a:xfrm>
              <a:off x="4465935" y="1712631"/>
              <a:ext cx="0" cy="4208827"/>
            </a:xfrm>
            <a:prstGeom prst="line">
              <a:avLst/>
            </a:prstGeom>
            <a:noFill/>
            <a:ln w="19050" cap="flat">
              <a:solidFill>
                <a:schemeClr val="accent5"/>
              </a:solidFill>
              <a:prstDash val="solid"/>
              <a:round/>
            </a:ln>
          </p:spPr>
          <p:txBody>
            <a:bodyPr vert="horz" wrap="none" lIns="900" tIns="900" rIns="900" bIns="900" anchor="ctr" anchorCtr="1" compatLnSpc="0"/>
            <a:lstStyle/>
            <a:p>
              <a:pPr hangingPunct="0"/>
              <a:endParaRPr lang="en-US" sz="900">
                <a:latin typeface="+mn-lt"/>
                <a:ea typeface="Microsoft YaHei" pitchFamily="2"/>
                <a:cs typeface="Lucida Sans" pitchFamily="2"/>
              </a:endParaRPr>
            </a:p>
          </p:txBody>
        </p:sp>
        <p:sp>
          <p:nvSpPr>
            <p:cNvPr id="33" name="Straight Connector 32">
              <a:extLst>
                <a:ext uri="{FF2B5EF4-FFF2-40B4-BE49-F238E27FC236}">
                  <a16:creationId xmlns:a16="http://schemas.microsoft.com/office/drawing/2014/main" id="{00A0533C-44E6-4F69-86FF-781C7ABC43CF}"/>
                </a:ext>
              </a:extLst>
            </p:cNvPr>
            <p:cNvSpPr/>
            <p:nvPr/>
          </p:nvSpPr>
          <p:spPr>
            <a:xfrm flipH="1">
              <a:off x="1619147" y="3825301"/>
              <a:ext cx="5572054" cy="0"/>
            </a:xfrm>
            <a:prstGeom prst="line">
              <a:avLst/>
            </a:prstGeom>
            <a:noFill/>
            <a:ln w="19050" cap="flat">
              <a:solidFill>
                <a:schemeClr val="accent5"/>
              </a:solidFill>
              <a:prstDash val="solid"/>
              <a:round/>
            </a:ln>
          </p:spPr>
          <p:txBody>
            <a:bodyPr vert="horz" wrap="none" lIns="900" tIns="900" rIns="900" bIns="900" anchor="ctr" anchorCtr="1" compatLnSpc="0"/>
            <a:lstStyle/>
            <a:p>
              <a:pPr hangingPunct="0"/>
              <a:endParaRPr lang="en-US" sz="900">
                <a:latin typeface="+mn-lt"/>
                <a:ea typeface="Microsoft YaHei" pitchFamily="2"/>
                <a:cs typeface="Lucida Sans" pitchFamily="2"/>
              </a:endParaRPr>
            </a:p>
          </p:txBody>
        </p:sp>
        <p:sp>
          <p:nvSpPr>
            <p:cNvPr id="35" name="Freeform: Shape 34">
              <a:extLst>
                <a:ext uri="{FF2B5EF4-FFF2-40B4-BE49-F238E27FC236}">
                  <a16:creationId xmlns:a16="http://schemas.microsoft.com/office/drawing/2014/main" id="{A1C9B0DB-F070-4AA7-B572-F133C208612B}"/>
                </a:ext>
              </a:extLst>
            </p:cNvPr>
            <p:cNvSpPr/>
            <p:nvPr/>
          </p:nvSpPr>
          <p:spPr>
            <a:xfrm>
              <a:off x="4384305" y="1642531"/>
              <a:ext cx="162633" cy="140201"/>
            </a:xfrm>
            <a:custGeom>
              <a:avLst/>
              <a:gdLst/>
              <a:ahLst/>
              <a:cxnLst>
                <a:cxn ang="3cd4">
                  <a:pos x="hc" y="t"/>
                </a:cxn>
                <a:cxn ang="cd2">
                  <a:pos x="l" y="vc"/>
                </a:cxn>
                <a:cxn ang="cd4">
                  <a:pos x="hc" y="b"/>
                </a:cxn>
                <a:cxn ang="0">
                  <a:pos x="r" y="vc"/>
                </a:cxn>
              </a:cxnLst>
              <a:rect l="l" t="t" r="r" b="b"/>
              <a:pathLst>
                <a:path w="262" h="226">
                  <a:moveTo>
                    <a:pt x="131" y="0"/>
                  </a:moveTo>
                  <a:lnTo>
                    <a:pt x="0" y="226"/>
                  </a:lnTo>
                  <a:lnTo>
                    <a:pt x="262" y="226"/>
                  </a:lnTo>
                  <a:close/>
                </a:path>
              </a:pathLst>
            </a:custGeom>
            <a:solidFill>
              <a:schemeClr val="accent5"/>
            </a:solidFill>
            <a:ln cap="flat">
              <a:noFill/>
              <a:prstDash val="solid"/>
            </a:ln>
          </p:spPr>
          <p:txBody>
            <a:bodyPr vert="horz" wrap="none" lIns="45000" tIns="22500" rIns="45000" bIns="22500" anchor="ctr" anchorCtr="1" compatLnSpc="0"/>
            <a:lstStyle/>
            <a:p>
              <a:pPr hangingPunct="0"/>
              <a:endParaRPr lang="en-US" sz="900">
                <a:latin typeface="+mn-lt"/>
                <a:ea typeface="Microsoft YaHei" pitchFamily="2"/>
                <a:cs typeface="Lucida Sans" pitchFamily="2"/>
              </a:endParaRPr>
            </a:p>
          </p:txBody>
        </p:sp>
        <p:sp>
          <p:nvSpPr>
            <p:cNvPr id="36" name="Freeform: Shape 35">
              <a:extLst>
                <a:ext uri="{FF2B5EF4-FFF2-40B4-BE49-F238E27FC236}">
                  <a16:creationId xmlns:a16="http://schemas.microsoft.com/office/drawing/2014/main" id="{567529EF-0A17-43D4-A9BD-2D0E4264C893}"/>
                </a:ext>
              </a:extLst>
            </p:cNvPr>
            <p:cNvSpPr/>
            <p:nvPr/>
          </p:nvSpPr>
          <p:spPr>
            <a:xfrm>
              <a:off x="7191201" y="3744296"/>
              <a:ext cx="140201" cy="162010"/>
            </a:xfrm>
            <a:custGeom>
              <a:avLst/>
              <a:gdLst/>
              <a:ahLst/>
              <a:cxnLst>
                <a:cxn ang="3cd4">
                  <a:pos x="hc" y="t"/>
                </a:cxn>
                <a:cxn ang="cd2">
                  <a:pos x="l" y="vc"/>
                </a:cxn>
                <a:cxn ang="cd4">
                  <a:pos x="hc" y="b"/>
                </a:cxn>
                <a:cxn ang="0">
                  <a:pos x="r" y="vc"/>
                </a:cxn>
              </a:cxnLst>
              <a:rect l="l" t="t" r="r" b="b"/>
              <a:pathLst>
                <a:path w="226" h="261">
                  <a:moveTo>
                    <a:pt x="226" y="130"/>
                  </a:moveTo>
                  <a:lnTo>
                    <a:pt x="0" y="0"/>
                  </a:lnTo>
                  <a:lnTo>
                    <a:pt x="0" y="261"/>
                  </a:lnTo>
                  <a:close/>
                </a:path>
              </a:pathLst>
            </a:custGeom>
            <a:solidFill>
              <a:schemeClr val="accent5"/>
            </a:solidFill>
            <a:ln cap="flat">
              <a:noFill/>
              <a:prstDash val="solid"/>
            </a:ln>
          </p:spPr>
          <p:txBody>
            <a:bodyPr vert="horz" wrap="none" lIns="45000" tIns="22500" rIns="45000" bIns="22500" anchor="ctr" anchorCtr="1" compatLnSpc="0"/>
            <a:lstStyle/>
            <a:p>
              <a:pPr hangingPunct="0"/>
              <a:endParaRPr lang="en-US" sz="900">
                <a:latin typeface="+mn-lt"/>
                <a:ea typeface="Microsoft YaHei" pitchFamily="2"/>
                <a:cs typeface="Lucida Sans" pitchFamily="2"/>
              </a:endParaRPr>
            </a:p>
          </p:txBody>
        </p:sp>
        <p:sp>
          <p:nvSpPr>
            <p:cNvPr id="37" name="Freeform: Shape 36">
              <a:extLst>
                <a:ext uri="{FF2B5EF4-FFF2-40B4-BE49-F238E27FC236}">
                  <a16:creationId xmlns:a16="http://schemas.microsoft.com/office/drawing/2014/main" id="{77725938-EC3E-44B4-9EB5-41DD24B79310}"/>
                </a:ext>
              </a:extLst>
            </p:cNvPr>
            <p:cNvSpPr/>
            <p:nvPr/>
          </p:nvSpPr>
          <p:spPr>
            <a:xfrm>
              <a:off x="4384305" y="5876100"/>
              <a:ext cx="162633" cy="140201"/>
            </a:xfrm>
            <a:custGeom>
              <a:avLst/>
              <a:gdLst/>
              <a:ahLst/>
              <a:cxnLst>
                <a:cxn ang="3cd4">
                  <a:pos x="hc" y="t"/>
                </a:cxn>
                <a:cxn ang="cd2">
                  <a:pos x="l" y="vc"/>
                </a:cxn>
                <a:cxn ang="cd4">
                  <a:pos x="hc" y="b"/>
                </a:cxn>
                <a:cxn ang="0">
                  <a:pos x="r" y="vc"/>
                </a:cxn>
              </a:cxnLst>
              <a:rect l="l" t="t" r="r" b="b"/>
              <a:pathLst>
                <a:path w="262" h="226">
                  <a:moveTo>
                    <a:pt x="131" y="226"/>
                  </a:moveTo>
                  <a:lnTo>
                    <a:pt x="262" y="0"/>
                  </a:lnTo>
                  <a:lnTo>
                    <a:pt x="0" y="0"/>
                  </a:lnTo>
                  <a:close/>
                </a:path>
              </a:pathLst>
            </a:custGeom>
            <a:solidFill>
              <a:schemeClr val="accent5"/>
            </a:solidFill>
            <a:ln cap="flat">
              <a:noFill/>
              <a:prstDash val="solid"/>
            </a:ln>
          </p:spPr>
          <p:txBody>
            <a:bodyPr vert="horz" wrap="none" lIns="45000" tIns="22500" rIns="45000" bIns="22500" anchor="ctr" anchorCtr="1" compatLnSpc="0"/>
            <a:lstStyle/>
            <a:p>
              <a:pPr hangingPunct="0"/>
              <a:endParaRPr lang="en-US" sz="900">
                <a:latin typeface="+mn-lt"/>
                <a:ea typeface="Microsoft YaHei" pitchFamily="2"/>
                <a:cs typeface="Lucida Sans" pitchFamily="2"/>
              </a:endParaRPr>
            </a:p>
          </p:txBody>
        </p:sp>
        <p:sp>
          <p:nvSpPr>
            <p:cNvPr id="38" name="Freeform: Shape 37">
              <a:extLst>
                <a:ext uri="{FF2B5EF4-FFF2-40B4-BE49-F238E27FC236}">
                  <a16:creationId xmlns:a16="http://schemas.microsoft.com/office/drawing/2014/main" id="{B2C6845F-090B-40B0-A362-7A15965D38E0}"/>
                </a:ext>
              </a:extLst>
            </p:cNvPr>
            <p:cNvSpPr/>
            <p:nvPr/>
          </p:nvSpPr>
          <p:spPr>
            <a:xfrm>
              <a:off x="1549047" y="3759251"/>
              <a:ext cx="140201" cy="162010"/>
            </a:xfrm>
            <a:custGeom>
              <a:avLst/>
              <a:gdLst/>
              <a:ahLst/>
              <a:cxnLst>
                <a:cxn ang="3cd4">
                  <a:pos x="hc" y="t"/>
                </a:cxn>
                <a:cxn ang="cd2">
                  <a:pos x="l" y="vc"/>
                </a:cxn>
                <a:cxn ang="cd4">
                  <a:pos x="hc" y="b"/>
                </a:cxn>
                <a:cxn ang="0">
                  <a:pos x="r" y="vc"/>
                </a:cxn>
              </a:cxnLst>
              <a:rect l="l" t="t" r="r" b="b"/>
              <a:pathLst>
                <a:path w="226" h="261">
                  <a:moveTo>
                    <a:pt x="0" y="130"/>
                  </a:moveTo>
                  <a:lnTo>
                    <a:pt x="226" y="261"/>
                  </a:lnTo>
                  <a:lnTo>
                    <a:pt x="226" y="0"/>
                  </a:lnTo>
                  <a:close/>
                </a:path>
              </a:pathLst>
            </a:custGeom>
            <a:solidFill>
              <a:schemeClr val="accent5"/>
            </a:solidFill>
            <a:ln cap="flat">
              <a:noFill/>
              <a:prstDash val="solid"/>
            </a:ln>
          </p:spPr>
          <p:txBody>
            <a:bodyPr vert="horz" wrap="none" lIns="45000" tIns="22500" rIns="45000" bIns="22500" anchor="ctr" anchorCtr="1" compatLnSpc="0"/>
            <a:lstStyle/>
            <a:p>
              <a:pPr hangingPunct="0"/>
              <a:endParaRPr lang="en-US" sz="900">
                <a:latin typeface="+mn-lt"/>
                <a:ea typeface="Microsoft YaHei" pitchFamily="2"/>
                <a:cs typeface="Lucida Sans" pitchFamily="2"/>
              </a:endParaRPr>
            </a:p>
          </p:txBody>
        </p:sp>
      </p:grpSp>
      <p:sp>
        <p:nvSpPr>
          <p:cNvPr id="18" name="Text Placeholder 17">
            <a:extLst>
              <a:ext uri="{FF2B5EF4-FFF2-40B4-BE49-F238E27FC236}">
                <a16:creationId xmlns:a16="http://schemas.microsoft.com/office/drawing/2014/main" id="{004EDABC-D71B-7C1F-8A30-770BAE0FC737}"/>
              </a:ext>
            </a:extLst>
          </p:cNvPr>
          <p:cNvSpPr>
            <a:spLocks noGrp="1"/>
          </p:cNvSpPr>
          <p:nvPr>
            <p:ph type="body" sz="quarter" idx="17"/>
          </p:nvPr>
        </p:nvSpPr>
        <p:spPr>
          <a:xfrm>
            <a:off x="6676182" y="5768854"/>
            <a:ext cx="4569888" cy="365125"/>
          </a:xfrm>
        </p:spPr>
        <p:txBody>
          <a:bodyPr/>
          <a:lstStyle>
            <a:lvl1pPr algn="ctr">
              <a:defRPr b="1">
                <a:latin typeface="+mn-lt"/>
              </a:defRPr>
            </a:lvl1pPr>
            <a:lvl2pPr marL="0" indent="0">
              <a:buNone/>
              <a:defRPr/>
            </a:lvl2pPr>
          </a:lstStyle>
          <a:p>
            <a:pPr lvl="0"/>
            <a:r>
              <a:rPr lang="en-US"/>
              <a:t>Click to edit Master text styles</a:t>
            </a:r>
          </a:p>
        </p:txBody>
      </p:sp>
      <p:sp>
        <p:nvSpPr>
          <p:cNvPr id="19" name="Text Placeholder 17">
            <a:extLst>
              <a:ext uri="{FF2B5EF4-FFF2-40B4-BE49-F238E27FC236}">
                <a16:creationId xmlns:a16="http://schemas.microsoft.com/office/drawing/2014/main" id="{239B2A47-934D-5374-A0F4-C07FE9977E22}"/>
              </a:ext>
            </a:extLst>
          </p:cNvPr>
          <p:cNvSpPr>
            <a:spLocks noGrp="1"/>
          </p:cNvSpPr>
          <p:nvPr>
            <p:ph type="body" sz="quarter" idx="18"/>
          </p:nvPr>
        </p:nvSpPr>
        <p:spPr>
          <a:xfrm rot="16200000">
            <a:off x="3754620" y="3223456"/>
            <a:ext cx="4106948" cy="365125"/>
          </a:xfrm>
        </p:spPr>
        <p:txBody>
          <a:bodyPr/>
          <a:lstStyle>
            <a:lvl1pPr algn="ctr">
              <a:defRPr b="1">
                <a:latin typeface="+mn-lt"/>
              </a:defRPr>
            </a:lvl1pPr>
            <a:lvl2pPr marL="0" indent="0">
              <a:buNone/>
              <a:defRPr/>
            </a:lvl2pPr>
          </a:lstStyle>
          <a:p>
            <a:pPr lvl="0"/>
            <a:r>
              <a:rPr lang="en-US"/>
              <a:t>Click to edit Master text styles</a:t>
            </a:r>
          </a:p>
        </p:txBody>
      </p:sp>
      <p:sp>
        <p:nvSpPr>
          <p:cNvPr id="20" name="Text Placeholder 17">
            <a:extLst>
              <a:ext uri="{FF2B5EF4-FFF2-40B4-BE49-F238E27FC236}">
                <a16:creationId xmlns:a16="http://schemas.microsoft.com/office/drawing/2014/main" id="{91AD4326-F4E9-9C47-2DA9-4993909B6EEE}"/>
              </a:ext>
            </a:extLst>
          </p:cNvPr>
          <p:cNvSpPr>
            <a:spLocks noGrp="1"/>
          </p:cNvSpPr>
          <p:nvPr>
            <p:ph type="body" sz="quarter" idx="19"/>
          </p:nvPr>
        </p:nvSpPr>
        <p:spPr>
          <a:xfrm>
            <a:off x="6205401" y="1635778"/>
            <a:ext cx="2786183" cy="365125"/>
          </a:xfrm>
        </p:spPr>
        <p:txBody>
          <a:bodyPr/>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21" name="Text Placeholder 17">
            <a:extLst>
              <a:ext uri="{FF2B5EF4-FFF2-40B4-BE49-F238E27FC236}">
                <a16:creationId xmlns:a16="http://schemas.microsoft.com/office/drawing/2014/main" id="{E1810209-D8A6-FD38-26E5-67C424E5E7B7}"/>
              </a:ext>
            </a:extLst>
          </p:cNvPr>
          <p:cNvSpPr>
            <a:spLocks noGrp="1"/>
          </p:cNvSpPr>
          <p:nvPr>
            <p:ph type="body" sz="quarter" idx="20"/>
          </p:nvPr>
        </p:nvSpPr>
        <p:spPr>
          <a:xfrm>
            <a:off x="8991272" y="1635778"/>
            <a:ext cx="2725580" cy="365125"/>
          </a:xfrm>
        </p:spPr>
        <p:txBody>
          <a:bodyPr/>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22" name="Text Placeholder 17">
            <a:extLst>
              <a:ext uri="{FF2B5EF4-FFF2-40B4-BE49-F238E27FC236}">
                <a16:creationId xmlns:a16="http://schemas.microsoft.com/office/drawing/2014/main" id="{3F83BD9B-E629-9B75-7C70-7525AED611E2}"/>
              </a:ext>
            </a:extLst>
          </p:cNvPr>
          <p:cNvSpPr>
            <a:spLocks noGrp="1"/>
          </p:cNvSpPr>
          <p:nvPr>
            <p:ph type="body" sz="quarter" idx="21"/>
          </p:nvPr>
        </p:nvSpPr>
        <p:spPr>
          <a:xfrm>
            <a:off x="6205401" y="4716434"/>
            <a:ext cx="2786183" cy="365125"/>
          </a:xfrm>
        </p:spPr>
        <p:txBody>
          <a:bodyPr/>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23" name="Text Placeholder 17">
            <a:extLst>
              <a:ext uri="{FF2B5EF4-FFF2-40B4-BE49-F238E27FC236}">
                <a16:creationId xmlns:a16="http://schemas.microsoft.com/office/drawing/2014/main" id="{3E116D7F-5F53-06D7-CE87-23C28CF90578}"/>
              </a:ext>
            </a:extLst>
          </p:cNvPr>
          <p:cNvSpPr>
            <a:spLocks noGrp="1"/>
          </p:cNvSpPr>
          <p:nvPr>
            <p:ph type="body" sz="quarter" idx="22"/>
          </p:nvPr>
        </p:nvSpPr>
        <p:spPr>
          <a:xfrm>
            <a:off x="8991271" y="4716434"/>
            <a:ext cx="2786183" cy="365125"/>
          </a:xfrm>
        </p:spPr>
        <p:txBody>
          <a:bodyPr/>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25" name="Text Placeholder 24">
            <a:extLst>
              <a:ext uri="{FF2B5EF4-FFF2-40B4-BE49-F238E27FC236}">
                <a16:creationId xmlns:a16="http://schemas.microsoft.com/office/drawing/2014/main" id="{77C12A7B-9EF8-AEDF-2575-EA5DA7BEF6F5}"/>
              </a:ext>
            </a:extLst>
          </p:cNvPr>
          <p:cNvSpPr>
            <a:spLocks noGrp="1"/>
          </p:cNvSpPr>
          <p:nvPr>
            <p:ph type="body" sz="quarter" idx="23"/>
          </p:nvPr>
        </p:nvSpPr>
        <p:spPr>
          <a:xfrm>
            <a:off x="6762673" y="2142861"/>
            <a:ext cx="1671638" cy="962685"/>
          </a:xfrm>
        </p:spPr>
        <p:txBody>
          <a:bodyPr/>
          <a:lstStyle>
            <a:lvl1pPr algn="ctr">
              <a:defRPr sz="6800" b="0">
                <a:solidFill>
                  <a:schemeClr val="bg1"/>
                </a:solidFill>
                <a:latin typeface="+mj-lt"/>
              </a:defRPr>
            </a:lvl1pPr>
          </a:lstStyle>
          <a:p>
            <a:pPr lvl="0"/>
            <a:r>
              <a:rPr lang="en-US"/>
              <a:t>Click to edit Master text styles</a:t>
            </a:r>
          </a:p>
        </p:txBody>
      </p:sp>
      <p:sp>
        <p:nvSpPr>
          <p:cNvPr id="26" name="Text Placeholder 24">
            <a:extLst>
              <a:ext uri="{FF2B5EF4-FFF2-40B4-BE49-F238E27FC236}">
                <a16:creationId xmlns:a16="http://schemas.microsoft.com/office/drawing/2014/main" id="{4B65FD40-169F-F326-47E8-1432DD48D5E9}"/>
              </a:ext>
            </a:extLst>
          </p:cNvPr>
          <p:cNvSpPr>
            <a:spLocks noGrp="1"/>
          </p:cNvSpPr>
          <p:nvPr>
            <p:ph type="body" sz="quarter" idx="24"/>
          </p:nvPr>
        </p:nvSpPr>
        <p:spPr>
          <a:xfrm>
            <a:off x="9518243" y="2142861"/>
            <a:ext cx="1671638" cy="962685"/>
          </a:xfrm>
        </p:spPr>
        <p:txBody>
          <a:bodyPr/>
          <a:lstStyle>
            <a:lvl1pPr algn="ctr">
              <a:defRPr sz="6800" b="0">
                <a:solidFill>
                  <a:schemeClr val="bg1"/>
                </a:solidFill>
                <a:latin typeface="+mj-lt"/>
              </a:defRPr>
            </a:lvl1pPr>
          </a:lstStyle>
          <a:p>
            <a:pPr lvl="0"/>
            <a:r>
              <a:rPr lang="en-US"/>
              <a:t>Click to edit Master text styles</a:t>
            </a:r>
          </a:p>
        </p:txBody>
      </p:sp>
      <p:sp>
        <p:nvSpPr>
          <p:cNvPr id="27" name="Text Placeholder 24">
            <a:extLst>
              <a:ext uri="{FF2B5EF4-FFF2-40B4-BE49-F238E27FC236}">
                <a16:creationId xmlns:a16="http://schemas.microsoft.com/office/drawing/2014/main" id="{4FA2F5BF-753D-6582-5F26-C36630AB82B3}"/>
              </a:ext>
            </a:extLst>
          </p:cNvPr>
          <p:cNvSpPr>
            <a:spLocks noGrp="1"/>
          </p:cNvSpPr>
          <p:nvPr>
            <p:ph type="body" sz="quarter" idx="25"/>
          </p:nvPr>
        </p:nvSpPr>
        <p:spPr>
          <a:xfrm>
            <a:off x="6762673" y="3625840"/>
            <a:ext cx="1671638" cy="962685"/>
          </a:xfrm>
        </p:spPr>
        <p:txBody>
          <a:bodyPr/>
          <a:lstStyle>
            <a:lvl1pPr algn="ctr">
              <a:defRPr sz="6800" b="0">
                <a:solidFill>
                  <a:schemeClr val="bg1"/>
                </a:solidFill>
                <a:latin typeface="+mj-lt"/>
              </a:defRPr>
            </a:lvl1pPr>
          </a:lstStyle>
          <a:p>
            <a:pPr lvl="0"/>
            <a:r>
              <a:rPr lang="en-US"/>
              <a:t>Click to edit Master text styles</a:t>
            </a:r>
          </a:p>
        </p:txBody>
      </p:sp>
      <p:sp>
        <p:nvSpPr>
          <p:cNvPr id="29" name="Text Placeholder 24">
            <a:extLst>
              <a:ext uri="{FF2B5EF4-FFF2-40B4-BE49-F238E27FC236}">
                <a16:creationId xmlns:a16="http://schemas.microsoft.com/office/drawing/2014/main" id="{8D063A49-5C1A-306D-511F-866228561210}"/>
              </a:ext>
            </a:extLst>
          </p:cNvPr>
          <p:cNvSpPr>
            <a:spLocks noGrp="1"/>
          </p:cNvSpPr>
          <p:nvPr>
            <p:ph type="body" sz="quarter" idx="26"/>
          </p:nvPr>
        </p:nvSpPr>
        <p:spPr>
          <a:xfrm>
            <a:off x="9518243" y="3625840"/>
            <a:ext cx="1671638" cy="962685"/>
          </a:xfrm>
        </p:spPr>
        <p:txBody>
          <a:bodyPr/>
          <a:lstStyle>
            <a:lvl1pPr algn="ctr">
              <a:defRPr sz="6800" b="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30546915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fo Pie">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1" y="724845"/>
            <a:ext cx="6358760"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304797" y="5768975"/>
            <a:ext cx="6358762" cy="365125"/>
          </a:xfrm>
        </p:spPr>
        <p:txBody>
          <a:bodyPr/>
          <a:lstStyle>
            <a:lvl1pPr>
              <a:defRPr>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800" y="248594"/>
            <a:ext cx="6358760" cy="475306"/>
          </a:xfrm>
        </p:spPr>
        <p:txBody>
          <a:bodyPr anchor="t" anchorCtr="0"/>
          <a:lstStyle/>
          <a:p>
            <a:r>
              <a:rPr lang="en-US"/>
              <a:t>Click to edit Master title style</a:t>
            </a:r>
          </a:p>
        </p:txBody>
      </p:sp>
      <p:sp>
        <p:nvSpPr>
          <p:cNvPr id="3" name="Text Placeholder 20">
            <a:extLst>
              <a:ext uri="{FF2B5EF4-FFF2-40B4-BE49-F238E27FC236}">
                <a16:creationId xmlns:a16="http://schemas.microsoft.com/office/drawing/2014/main" id="{E1B85BB8-4393-BC66-B4FF-801449913196}"/>
              </a:ext>
            </a:extLst>
          </p:cNvPr>
          <p:cNvSpPr>
            <a:spLocks noGrp="1"/>
          </p:cNvSpPr>
          <p:nvPr>
            <p:ph type="body" sz="quarter" idx="13"/>
          </p:nvPr>
        </p:nvSpPr>
        <p:spPr>
          <a:xfrm>
            <a:off x="304797" y="1219201"/>
            <a:ext cx="5161580" cy="962684"/>
          </a:xfrm>
        </p:spPr>
        <p:txBody>
          <a:bodyPr anchor="ctr" anchorCtr="0"/>
          <a:lstStyle>
            <a:lvl1pPr>
              <a:spcBef>
                <a:spcPts val="300"/>
              </a:spcBef>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4" name="Text Placeholder 20">
            <a:extLst>
              <a:ext uri="{FF2B5EF4-FFF2-40B4-BE49-F238E27FC236}">
                <a16:creationId xmlns:a16="http://schemas.microsoft.com/office/drawing/2014/main" id="{7EDE9B4E-537B-E0B0-C4DB-0D95B8828F6C}"/>
              </a:ext>
            </a:extLst>
          </p:cNvPr>
          <p:cNvSpPr>
            <a:spLocks noGrp="1"/>
          </p:cNvSpPr>
          <p:nvPr>
            <p:ph type="body" sz="quarter" idx="14"/>
          </p:nvPr>
        </p:nvSpPr>
        <p:spPr>
          <a:xfrm>
            <a:off x="304797" y="2414898"/>
            <a:ext cx="5161580" cy="962684"/>
          </a:xfrm>
        </p:spPr>
        <p:txBody>
          <a:bodyPr anchor="ctr" anchorCtr="0"/>
          <a:lstStyle>
            <a:lvl1pPr>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5" name="Text Placeholder 20">
            <a:extLst>
              <a:ext uri="{FF2B5EF4-FFF2-40B4-BE49-F238E27FC236}">
                <a16:creationId xmlns:a16="http://schemas.microsoft.com/office/drawing/2014/main" id="{FA69E259-7852-EFDF-8192-66328EFFEB02}"/>
              </a:ext>
            </a:extLst>
          </p:cNvPr>
          <p:cNvSpPr>
            <a:spLocks noGrp="1"/>
          </p:cNvSpPr>
          <p:nvPr>
            <p:ph type="body" sz="quarter" idx="15"/>
          </p:nvPr>
        </p:nvSpPr>
        <p:spPr>
          <a:xfrm>
            <a:off x="304797" y="3610595"/>
            <a:ext cx="5161580" cy="962684"/>
          </a:xfrm>
        </p:spPr>
        <p:txBody>
          <a:bodyPr anchor="ctr" anchorCtr="0"/>
          <a:lstStyle>
            <a:lvl1pPr>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6" name="Text Placeholder 20">
            <a:extLst>
              <a:ext uri="{FF2B5EF4-FFF2-40B4-BE49-F238E27FC236}">
                <a16:creationId xmlns:a16="http://schemas.microsoft.com/office/drawing/2014/main" id="{51DD9120-B068-0899-D633-842668897D76}"/>
              </a:ext>
            </a:extLst>
          </p:cNvPr>
          <p:cNvSpPr>
            <a:spLocks noGrp="1"/>
          </p:cNvSpPr>
          <p:nvPr>
            <p:ph type="body" sz="quarter" idx="16"/>
          </p:nvPr>
        </p:nvSpPr>
        <p:spPr>
          <a:xfrm>
            <a:off x="304797" y="4806291"/>
            <a:ext cx="5161580" cy="962684"/>
          </a:xfrm>
        </p:spPr>
        <p:txBody>
          <a:bodyPr anchor="ctr" anchorCtr="0"/>
          <a:lstStyle>
            <a:lvl1pPr>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5" name="Chart Placeholder 4">
            <a:extLst>
              <a:ext uri="{FF2B5EF4-FFF2-40B4-BE49-F238E27FC236}">
                <a16:creationId xmlns:a16="http://schemas.microsoft.com/office/drawing/2014/main" id="{D1CCA079-F015-9D0B-435B-8B533B1E528E}"/>
              </a:ext>
            </a:extLst>
          </p:cNvPr>
          <p:cNvSpPr>
            <a:spLocks noGrp="1"/>
          </p:cNvSpPr>
          <p:nvPr>
            <p:ph type="chart" sz="quarter" idx="17"/>
          </p:nvPr>
        </p:nvSpPr>
        <p:spPr>
          <a:xfrm>
            <a:off x="6967728" y="248594"/>
            <a:ext cx="4919472" cy="5885506"/>
          </a:xfrm>
        </p:spPr>
        <p:txBody>
          <a:bodyPr/>
          <a:lstStyle>
            <a:lvl1pPr>
              <a:defRPr>
                <a:latin typeface="+mn-lt"/>
              </a:defRPr>
            </a:lvl1pPr>
          </a:lstStyle>
          <a:p>
            <a:r>
              <a:rPr lang="en-US"/>
              <a:t>Click icon to add chart</a:t>
            </a:r>
          </a:p>
        </p:txBody>
      </p:sp>
    </p:spTree>
    <p:extLst>
      <p:ext uri="{BB962C8B-B14F-4D97-AF65-F5344CB8AC3E}">
        <p14:creationId xmlns:p14="http://schemas.microsoft.com/office/powerpoint/2010/main" val="14786562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roblem Solution">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10" name="Rectangle: Rounded Corners 9">
            <a:extLst>
              <a:ext uri="{FF2B5EF4-FFF2-40B4-BE49-F238E27FC236}">
                <a16:creationId xmlns:a16="http://schemas.microsoft.com/office/drawing/2014/main" id="{3277A123-21DA-40CE-B431-92CC45964013}"/>
              </a:ext>
            </a:extLst>
          </p:cNvPr>
          <p:cNvSpPr/>
          <p:nvPr userDrawn="1"/>
        </p:nvSpPr>
        <p:spPr>
          <a:xfrm>
            <a:off x="304796" y="1523996"/>
            <a:ext cx="5338576" cy="1231905"/>
          </a:xfrm>
          <a:prstGeom prst="roundRect">
            <a:avLst>
              <a:gd name="adj" fmla="val 8135"/>
            </a:avLst>
          </a:pr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1" name="Rectangle: Rounded Corners 10">
            <a:extLst>
              <a:ext uri="{FF2B5EF4-FFF2-40B4-BE49-F238E27FC236}">
                <a16:creationId xmlns:a16="http://schemas.microsoft.com/office/drawing/2014/main" id="{BB41FAAD-7AC8-731A-123A-BE82562493F6}"/>
              </a:ext>
            </a:extLst>
          </p:cNvPr>
          <p:cNvSpPr/>
          <p:nvPr userDrawn="1"/>
        </p:nvSpPr>
        <p:spPr>
          <a:xfrm>
            <a:off x="304796" y="3060696"/>
            <a:ext cx="5338576" cy="1231905"/>
          </a:xfrm>
          <a:prstGeom prst="roundRect">
            <a:avLst>
              <a:gd name="adj" fmla="val 8135"/>
            </a:avLst>
          </a:prstGeom>
          <a:solidFill>
            <a:srgbClr val="EC9F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2" name="Rectangle: Rounded Corners 11">
            <a:extLst>
              <a:ext uri="{FF2B5EF4-FFF2-40B4-BE49-F238E27FC236}">
                <a16:creationId xmlns:a16="http://schemas.microsoft.com/office/drawing/2014/main" id="{63AC9BC4-68A6-9698-3277-84C08E3A4FE3}"/>
              </a:ext>
            </a:extLst>
          </p:cNvPr>
          <p:cNvSpPr/>
          <p:nvPr userDrawn="1"/>
        </p:nvSpPr>
        <p:spPr>
          <a:xfrm>
            <a:off x="304796" y="4567234"/>
            <a:ext cx="5338576" cy="1231905"/>
          </a:xfrm>
          <a:prstGeom prst="roundRect">
            <a:avLst>
              <a:gd name="adj" fmla="val 8135"/>
            </a:avLst>
          </a:prstGeom>
          <a:solidFill>
            <a:srgbClr val="5D9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3" name="Rectangle: Rounded Corners 12">
            <a:extLst>
              <a:ext uri="{FF2B5EF4-FFF2-40B4-BE49-F238E27FC236}">
                <a16:creationId xmlns:a16="http://schemas.microsoft.com/office/drawing/2014/main" id="{28BE099A-50C1-905E-4C39-DB7B4D4FBE6B}"/>
              </a:ext>
            </a:extLst>
          </p:cNvPr>
          <p:cNvSpPr/>
          <p:nvPr userDrawn="1"/>
        </p:nvSpPr>
        <p:spPr>
          <a:xfrm>
            <a:off x="6548624" y="1523996"/>
            <a:ext cx="5338576" cy="1231905"/>
          </a:xfrm>
          <a:prstGeom prst="roundRect">
            <a:avLst>
              <a:gd name="adj" fmla="val 8135"/>
            </a:avLst>
          </a:prstGeom>
          <a:solidFill>
            <a:srgbClr val="0235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4" name="Rectangle: Rounded Corners 13">
            <a:extLst>
              <a:ext uri="{FF2B5EF4-FFF2-40B4-BE49-F238E27FC236}">
                <a16:creationId xmlns:a16="http://schemas.microsoft.com/office/drawing/2014/main" id="{44FBEE3E-9113-6772-A9D0-E842B248D267}"/>
              </a:ext>
            </a:extLst>
          </p:cNvPr>
          <p:cNvSpPr/>
          <p:nvPr userDrawn="1"/>
        </p:nvSpPr>
        <p:spPr>
          <a:xfrm>
            <a:off x="6548624" y="3060696"/>
            <a:ext cx="5338576" cy="1231905"/>
          </a:xfrm>
          <a:prstGeom prst="roundRect">
            <a:avLst>
              <a:gd name="adj" fmla="val 8135"/>
            </a:avLst>
          </a:prstGeom>
          <a:solidFill>
            <a:srgbClr val="C773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5" name="Rectangle: Rounded Corners 14">
            <a:extLst>
              <a:ext uri="{FF2B5EF4-FFF2-40B4-BE49-F238E27FC236}">
                <a16:creationId xmlns:a16="http://schemas.microsoft.com/office/drawing/2014/main" id="{5F44D307-3B59-B3A7-B673-5E599BB053D3}"/>
              </a:ext>
            </a:extLst>
          </p:cNvPr>
          <p:cNvSpPr/>
          <p:nvPr userDrawn="1"/>
        </p:nvSpPr>
        <p:spPr>
          <a:xfrm>
            <a:off x="6548624" y="4567234"/>
            <a:ext cx="5338576" cy="1231905"/>
          </a:xfrm>
          <a:prstGeom prst="roundRect">
            <a:avLst>
              <a:gd name="adj" fmla="val 8135"/>
            </a:avLst>
          </a:prstGeom>
          <a:solidFill>
            <a:srgbClr val="0F4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cxnSp>
        <p:nvCxnSpPr>
          <p:cNvPr id="17" name="Straight Connector 16">
            <a:extLst>
              <a:ext uri="{FF2B5EF4-FFF2-40B4-BE49-F238E27FC236}">
                <a16:creationId xmlns:a16="http://schemas.microsoft.com/office/drawing/2014/main" id="{A8E352DA-FF04-36BF-CDB8-9D168B369D23}"/>
              </a:ext>
            </a:extLst>
          </p:cNvPr>
          <p:cNvCxnSpPr/>
          <p:nvPr userDrawn="1"/>
        </p:nvCxnSpPr>
        <p:spPr>
          <a:xfrm>
            <a:off x="5822731" y="2144110"/>
            <a:ext cx="546538" cy="0"/>
          </a:xfrm>
          <a:prstGeom prst="line">
            <a:avLst/>
          </a:prstGeom>
          <a:ln w="22225">
            <a:solidFill>
              <a:srgbClr val="02355A"/>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308CA50-6DC2-DB93-2A7F-967901CC7BFC}"/>
              </a:ext>
            </a:extLst>
          </p:cNvPr>
          <p:cNvCxnSpPr>
            <a:cxnSpLocks/>
          </p:cNvCxnSpPr>
          <p:nvPr userDrawn="1"/>
        </p:nvCxnSpPr>
        <p:spPr>
          <a:xfrm>
            <a:off x="5822731" y="3676648"/>
            <a:ext cx="546538" cy="0"/>
          </a:xfrm>
          <a:prstGeom prst="line">
            <a:avLst/>
          </a:prstGeom>
          <a:ln w="22225">
            <a:solidFill>
              <a:srgbClr val="02355A"/>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95482F3-BE7A-6063-3F74-E7CFE37C5D68}"/>
              </a:ext>
            </a:extLst>
          </p:cNvPr>
          <p:cNvCxnSpPr>
            <a:cxnSpLocks/>
          </p:cNvCxnSpPr>
          <p:nvPr userDrawn="1"/>
        </p:nvCxnSpPr>
        <p:spPr>
          <a:xfrm>
            <a:off x="5822731" y="5183186"/>
            <a:ext cx="546538" cy="0"/>
          </a:xfrm>
          <a:prstGeom prst="line">
            <a:avLst/>
          </a:prstGeom>
          <a:ln w="22225">
            <a:solidFill>
              <a:srgbClr val="02355A"/>
            </a:solidFill>
          </a:ln>
        </p:spPr>
        <p:style>
          <a:lnRef idx="1">
            <a:schemeClr val="accent1"/>
          </a:lnRef>
          <a:fillRef idx="0">
            <a:schemeClr val="accent1"/>
          </a:fillRef>
          <a:effectRef idx="0">
            <a:schemeClr val="accent1"/>
          </a:effectRef>
          <a:fontRef idx="minor">
            <a:schemeClr val="tx1"/>
          </a:fontRef>
        </p:style>
      </p:cxnSp>
      <p:sp>
        <p:nvSpPr>
          <p:cNvPr id="21" name="Text Placeholder 20">
            <a:extLst>
              <a:ext uri="{FF2B5EF4-FFF2-40B4-BE49-F238E27FC236}">
                <a16:creationId xmlns:a16="http://schemas.microsoft.com/office/drawing/2014/main" id="{F61755C0-BE8F-2307-55C1-F1CF08EC2434}"/>
              </a:ext>
            </a:extLst>
          </p:cNvPr>
          <p:cNvSpPr>
            <a:spLocks noGrp="1"/>
          </p:cNvSpPr>
          <p:nvPr>
            <p:ph type="body" sz="quarter" idx="13"/>
          </p:nvPr>
        </p:nvSpPr>
        <p:spPr>
          <a:xfrm>
            <a:off x="452438" y="1523995"/>
            <a:ext cx="5012941" cy="1201740"/>
          </a:xfrm>
        </p:spPr>
        <p:txBody>
          <a:bodyPr anchor="ctr" anchorCtr="0"/>
          <a:lstStyle>
            <a:lvl1pPr>
              <a:defRPr b="1">
                <a:solidFill>
                  <a:schemeClr val="bg1"/>
                </a:solidFill>
                <a:latin typeface="+mn-lt"/>
              </a:defRPr>
            </a:lvl1pPr>
            <a:lvl2pPr marL="0" indent="0">
              <a:buNone/>
              <a:defRPr b="0">
                <a:solidFill>
                  <a:schemeClr val="bg1"/>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22" name="Text Placeholder 20">
            <a:extLst>
              <a:ext uri="{FF2B5EF4-FFF2-40B4-BE49-F238E27FC236}">
                <a16:creationId xmlns:a16="http://schemas.microsoft.com/office/drawing/2014/main" id="{79E63985-202E-44C4-FEF8-9D09D8A725C9}"/>
              </a:ext>
            </a:extLst>
          </p:cNvPr>
          <p:cNvSpPr>
            <a:spLocks noGrp="1"/>
          </p:cNvSpPr>
          <p:nvPr>
            <p:ph type="body" sz="quarter" idx="14"/>
          </p:nvPr>
        </p:nvSpPr>
        <p:spPr>
          <a:xfrm>
            <a:off x="452438" y="3071201"/>
            <a:ext cx="5012941" cy="1201740"/>
          </a:xfrm>
        </p:spPr>
        <p:txBody>
          <a:bodyPr anchor="ctr" anchorCtr="0"/>
          <a:lstStyle>
            <a:lvl1pPr>
              <a:defRPr b="1">
                <a:solidFill>
                  <a:schemeClr val="bg1"/>
                </a:solidFill>
                <a:latin typeface="+mn-lt"/>
              </a:defRPr>
            </a:lvl1pPr>
            <a:lvl2pPr marL="0" indent="0">
              <a:buNone/>
              <a:defRPr b="0">
                <a:solidFill>
                  <a:schemeClr val="bg1"/>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23" name="Text Placeholder 20">
            <a:extLst>
              <a:ext uri="{FF2B5EF4-FFF2-40B4-BE49-F238E27FC236}">
                <a16:creationId xmlns:a16="http://schemas.microsoft.com/office/drawing/2014/main" id="{24A33675-CF40-5496-4117-515D5D08FE9C}"/>
              </a:ext>
            </a:extLst>
          </p:cNvPr>
          <p:cNvSpPr>
            <a:spLocks noGrp="1"/>
          </p:cNvSpPr>
          <p:nvPr>
            <p:ph type="body" sz="quarter" idx="15"/>
          </p:nvPr>
        </p:nvSpPr>
        <p:spPr>
          <a:xfrm>
            <a:off x="452438" y="4579929"/>
            <a:ext cx="5012941" cy="1201740"/>
          </a:xfrm>
        </p:spPr>
        <p:txBody>
          <a:bodyPr anchor="ctr" anchorCtr="0"/>
          <a:lstStyle>
            <a:lvl1pPr>
              <a:defRPr b="1">
                <a:solidFill>
                  <a:schemeClr val="bg1"/>
                </a:solidFill>
                <a:latin typeface="+mn-lt"/>
              </a:defRPr>
            </a:lvl1pPr>
            <a:lvl2pPr marL="0" indent="0">
              <a:buNone/>
              <a:defRPr b="0">
                <a:solidFill>
                  <a:schemeClr val="bg1"/>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24" name="Text Placeholder 20">
            <a:extLst>
              <a:ext uri="{FF2B5EF4-FFF2-40B4-BE49-F238E27FC236}">
                <a16:creationId xmlns:a16="http://schemas.microsoft.com/office/drawing/2014/main" id="{5CA7CEAA-CD1C-AE53-D999-47F849F9E103}"/>
              </a:ext>
            </a:extLst>
          </p:cNvPr>
          <p:cNvSpPr>
            <a:spLocks noGrp="1"/>
          </p:cNvSpPr>
          <p:nvPr>
            <p:ph type="body" sz="quarter" idx="16"/>
          </p:nvPr>
        </p:nvSpPr>
        <p:spPr>
          <a:xfrm>
            <a:off x="6726621" y="4579929"/>
            <a:ext cx="5012941" cy="1201740"/>
          </a:xfrm>
        </p:spPr>
        <p:txBody>
          <a:bodyPr anchor="ctr" anchorCtr="0"/>
          <a:lstStyle>
            <a:lvl1pPr>
              <a:defRPr b="1">
                <a:solidFill>
                  <a:schemeClr val="bg1"/>
                </a:solidFill>
                <a:latin typeface="+mn-lt"/>
              </a:defRPr>
            </a:lvl1pPr>
            <a:lvl2pPr marL="0" indent="0">
              <a:buNone/>
              <a:defRPr b="0">
                <a:solidFill>
                  <a:schemeClr val="bg1"/>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25" name="Text Placeholder 20">
            <a:extLst>
              <a:ext uri="{FF2B5EF4-FFF2-40B4-BE49-F238E27FC236}">
                <a16:creationId xmlns:a16="http://schemas.microsoft.com/office/drawing/2014/main" id="{57D78F3C-11F0-1F5A-39DD-CA19C0DCE5E0}"/>
              </a:ext>
            </a:extLst>
          </p:cNvPr>
          <p:cNvSpPr>
            <a:spLocks noGrp="1"/>
          </p:cNvSpPr>
          <p:nvPr>
            <p:ph type="body" sz="quarter" idx="17"/>
          </p:nvPr>
        </p:nvSpPr>
        <p:spPr>
          <a:xfrm>
            <a:off x="6726621" y="3071201"/>
            <a:ext cx="5012941" cy="1201740"/>
          </a:xfrm>
        </p:spPr>
        <p:txBody>
          <a:bodyPr anchor="ctr" anchorCtr="0"/>
          <a:lstStyle>
            <a:lvl1pPr>
              <a:defRPr b="1">
                <a:solidFill>
                  <a:schemeClr val="bg1"/>
                </a:solidFill>
                <a:latin typeface="+mn-lt"/>
              </a:defRPr>
            </a:lvl1pPr>
            <a:lvl2pPr marL="0" indent="0">
              <a:buNone/>
              <a:defRPr b="0">
                <a:solidFill>
                  <a:schemeClr val="bg1"/>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26" name="Text Placeholder 20">
            <a:extLst>
              <a:ext uri="{FF2B5EF4-FFF2-40B4-BE49-F238E27FC236}">
                <a16:creationId xmlns:a16="http://schemas.microsoft.com/office/drawing/2014/main" id="{77DD4C1D-1F57-6816-8675-584DA58C24F0}"/>
              </a:ext>
            </a:extLst>
          </p:cNvPr>
          <p:cNvSpPr>
            <a:spLocks noGrp="1"/>
          </p:cNvSpPr>
          <p:nvPr>
            <p:ph type="body" sz="quarter" idx="18"/>
          </p:nvPr>
        </p:nvSpPr>
        <p:spPr>
          <a:xfrm>
            <a:off x="6726621" y="1523995"/>
            <a:ext cx="5012941" cy="1201740"/>
          </a:xfrm>
        </p:spPr>
        <p:txBody>
          <a:bodyPr anchor="ctr" anchorCtr="0"/>
          <a:lstStyle>
            <a:lvl1pPr>
              <a:defRPr b="1">
                <a:solidFill>
                  <a:schemeClr val="bg1"/>
                </a:solidFill>
                <a:latin typeface="+mn-lt"/>
              </a:defRPr>
            </a:lvl1pPr>
            <a:lvl2pPr marL="0" indent="0">
              <a:buNone/>
              <a:defRPr b="0">
                <a:solidFill>
                  <a:schemeClr val="bg1"/>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771594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16DBBF03-925F-AA70-F5DD-CD9F7BC1EFAF}"/>
              </a:ext>
            </a:extLst>
          </p:cNvPr>
          <p:cNvSpPr>
            <a:spLocks noGrp="1"/>
          </p:cNvSpPr>
          <p:nvPr>
            <p:ph type="subTitle" idx="1" hasCustomPrompt="1"/>
          </p:nvPr>
        </p:nvSpPr>
        <p:spPr>
          <a:xfrm>
            <a:off x="304800" y="5847179"/>
            <a:ext cx="9144000" cy="290483"/>
          </a:xfrm>
          <a:prstGeom prst="rect">
            <a:avLst/>
          </a:prstGeom>
        </p:spPr>
        <p:txBody>
          <a:bodyPr lIns="0" tIns="0" rIns="0" bIns="0" anchor="ctr" anchorCtr="0">
            <a:noAutofit/>
          </a:bodyPr>
          <a:lstStyle>
            <a:lvl1pPr marL="0" indent="0" algn="l">
              <a:lnSpc>
                <a:spcPct val="100000"/>
              </a:lnSpc>
              <a:spcBef>
                <a:spcPts val="0"/>
              </a:spcBef>
              <a:buNone/>
              <a:defRPr sz="2000" b="1">
                <a:solidFill>
                  <a:schemeClr val="bg1"/>
                </a:solidFill>
                <a:latin typeface="+mn-lt"/>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Subtitle</a:t>
            </a:r>
          </a:p>
        </p:txBody>
      </p:sp>
      <p:sp>
        <p:nvSpPr>
          <p:cNvPr id="5" name="Text Placeholder 3">
            <a:extLst>
              <a:ext uri="{FF2B5EF4-FFF2-40B4-BE49-F238E27FC236}">
                <a16:creationId xmlns:a16="http://schemas.microsoft.com/office/drawing/2014/main" id="{F304E06D-D9A7-FA86-D8D8-C47056B56C9C}"/>
              </a:ext>
            </a:extLst>
          </p:cNvPr>
          <p:cNvSpPr>
            <a:spLocks noGrp="1"/>
          </p:cNvSpPr>
          <p:nvPr>
            <p:ph type="body" sz="quarter" idx="10"/>
          </p:nvPr>
        </p:nvSpPr>
        <p:spPr>
          <a:xfrm>
            <a:off x="304800" y="6136921"/>
            <a:ext cx="9144000" cy="312737"/>
          </a:xfrm>
        </p:spPr>
        <p:txBody>
          <a:bodyPr anchor="b" anchorCtr="0"/>
          <a:lstStyle>
            <a:lvl1pPr marL="0" indent="0" algn="l" defTabSz="914400" rtl="0" eaLnBrk="1" latinLnBrk="0" hangingPunct="1">
              <a:lnSpc>
                <a:spcPct val="100000"/>
              </a:lnSpc>
              <a:spcBef>
                <a:spcPts val="0"/>
              </a:spcBef>
              <a:buFont typeface="Arial" panose="020B0604020202020204" pitchFamily="34" charset="0"/>
              <a:buNone/>
              <a:defRPr lang="en-US" sz="1400" b="1" kern="1200" dirty="0" smtClean="0">
                <a:solidFill>
                  <a:schemeClr val="bg1"/>
                </a:solidFill>
                <a:latin typeface="+mn-lt"/>
                <a:ea typeface="+mn-ea"/>
                <a:cs typeface="+mn-cs"/>
              </a:defRPr>
            </a:lvl1pPr>
            <a:lvl2pPr marL="0" indent="0">
              <a:buNone/>
              <a:defRPr/>
            </a:lvl2pPr>
          </a:lstStyle>
          <a:p>
            <a:pPr lvl="0"/>
            <a:r>
              <a:rPr lang="en-US"/>
              <a:t>Click to edit Master text styles</a:t>
            </a:r>
          </a:p>
        </p:txBody>
      </p:sp>
      <p:grpSp>
        <p:nvGrpSpPr>
          <p:cNvPr id="7" name="Group 6">
            <a:extLst>
              <a:ext uri="{FF2B5EF4-FFF2-40B4-BE49-F238E27FC236}">
                <a16:creationId xmlns:a16="http://schemas.microsoft.com/office/drawing/2014/main" id="{C3E0B630-9DB0-EEDA-A570-6BAE8F21570B}"/>
              </a:ext>
            </a:extLst>
          </p:cNvPr>
          <p:cNvGrpSpPr/>
          <p:nvPr userDrawn="1"/>
        </p:nvGrpSpPr>
        <p:grpSpPr>
          <a:xfrm>
            <a:off x="0" y="-1204486"/>
            <a:ext cx="12192000" cy="942190"/>
            <a:chOff x="22178" y="-2107474"/>
            <a:chExt cx="12173146" cy="1410050"/>
          </a:xfrm>
        </p:grpSpPr>
        <p:sp>
          <p:nvSpPr>
            <p:cNvPr id="8" name="Rectangle 7">
              <a:extLst>
                <a:ext uri="{FF2B5EF4-FFF2-40B4-BE49-F238E27FC236}">
                  <a16:creationId xmlns:a16="http://schemas.microsoft.com/office/drawing/2014/main" id="{7F1FAC5E-ABB5-EB4E-AEC8-1FBF0208D1D3}"/>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4019676C-DE24-382F-60F2-14920C2F6B5C}"/>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6B28EDD5-B8CE-BBFF-1FD4-3DE14BE01FA3}"/>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4EC1C47B-72E7-C8D7-5E59-9263FEFFD44E}"/>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FC405638-6C59-2CB0-7CF0-0718DB4028D8}"/>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A1EFA489-93C3-3250-1276-8A57886E33D2}"/>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1213B9ED-5B5D-76A0-A456-2075B3BDBCC5}"/>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364A79D3-DFB3-1710-FD97-92387564B206}"/>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60C18AA2-5B78-23EE-95B8-C19EAF32F68E}"/>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EF63F77E-4785-1721-68FE-96FC150F0778}"/>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CDC4BB03-8D95-F56E-D208-32295AEE0681}"/>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FC413682-5E99-FF2E-418D-2BCDEAF26C8D}"/>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0" name="Rectangle 19">
              <a:extLst>
                <a:ext uri="{FF2B5EF4-FFF2-40B4-BE49-F238E27FC236}">
                  <a16:creationId xmlns:a16="http://schemas.microsoft.com/office/drawing/2014/main" id="{78FAE6FC-BE78-2CE4-8B5A-68CA06047269}"/>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1" name="Rectangle 20">
              <a:extLst>
                <a:ext uri="{FF2B5EF4-FFF2-40B4-BE49-F238E27FC236}">
                  <a16:creationId xmlns:a16="http://schemas.microsoft.com/office/drawing/2014/main" id="{47D9219B-2206-0A76-0918-45DE2AC7612C}"/>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2" name="Rectangle 21">
              <a:extLst>
                <a:ext uri="{FF2B5EF4-FFF2-40B4-BE49-F238E27FC236}">
                  <a16:creationId xmlns:a16="http://schemas.microsoft.com/office/drawing/2014/main" id="{A88C9796-37C1-8A9C-0542-78731590614C}"/>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23" name="Title 1">
            <a:extLst>
              <a:ext uri="{FF2B5EF4-FFF2-40B4-BE49-F238E27FC236}">
                <a16:creationId xmlns:a16="http://schemas.microsoft.com/office/drawing/2014/main" id="{5417AECC-9BC0-45D9-566E-A8AE8F662D64}"/>
              </a:ext>
            </a:extLst>
          </p:cNvPr>
          <p:cNvSpPr>
            <a:spLocks noGrp="1"/>
          </p:cNvSpPr>
          <p:nvPr>
            <p:ph type="ctrTitle" hasCustomPrompt="1"/>
          </p:nvPr>
        </p:nvSpPr>
        <p:spPr>
          <a:xfrm>
            <a:off x="240254" y="248594"/>
            <a:ext cx="11646946" cy="3212951"/>
          </a:xfrm>
          <a:prstGeom prst="rect">
            <a:avLst/>
          </a:prstGeom>
        </p:spPr>
        <p:txBody>
          <a:bodyPr lIns="0" tIns="0" rIns="0" bIns="0" anchor="b" anchorCtr="0">
            <a:noAutofit/>
          </a:bodyPr>
          <a:lstStyle>
            <a:lvl1pPr algn="l">
              <a:lnSpc>
                <a:spcPts val="7900"/>
              </a:lnSpc>
              <a:defRPr sz="8800" b="0" cap="all" baseline="0">
                <a:solidFill>
                  <a:schemeClr val="bg1"/>
                </a:solidFill>
                <a:latin typeface="+mj-lt"/>
              </a:defRPr>
            </a:lvl1pPr>
          </a:lstStyle>
          <a:p>
            <a:r>
              <a:rPr lang="en-US"/>
              <a:t>Cover Slide 2</a:t>
            </a:r>
          </a:p>
        </p:txBody>
      </p:sp>
      <p:sp>
        <p:nvSpPr>
          <p:cNvPr id="2" name="TextBox 1">
            <a:extLst>
              <a:ext uri="{FF2B5EF4-FFF2-40B4-BE49-F238E27FC236}">
                <a16:creationId xmlns:a16="http://schemas.microsoft.com/office/drawing/2014/main" id="{24D31A0C-C119-9375-9E5D-9A81BDD66D1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bg1"/>
                </a:solidFill>
                <a:latin typeface="+mn-lt"/>
              </a:rPr>
              <a:t>CONFIDENTIAL</a:t>
            </a:r>
          </a:p>
        </p:txBody>
      </p:sp>
      <p:pic>
        <p:nvPicPr>
          <p:cNvPr id="6" name="Graphic 5">
            <a:extLst>
              <a:ext uri="{FF2B5EF4-FFF2-40B4-BE49-F238E27FC236}">
                <a16:creationId xmlns:a16="http://schemas.microsoft.com/office/drawing/2014/main" id="{4A7AE4C7-DD71-97A4-87D5-9F07C31D7DF1}"/>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727372" y="6256303"/>
            <a:ext cx="1159828" cy="355049"/>
          </a:xfrm>
          <a:prstGeom prst="rect">
            <a:avLst/>
          </a:prstGeom>
        </p:spPr>
      </p:pic>
    </p:spTree>
    <p:extLst>
      <p:ext uri="{BB962C8B-B14F-4D97-AF65-F5344CB8AC3E}">
        <p14:creationId xmlns:p14="http://schemas.microsoft.com/office/powerpoint/2010/main" val="13340200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apid Matrix">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87" name="Table Placeholder 86">
            <a:extLst>
              <a:ext uri="{FF2B5EF4-FFF2-40B4-BE49-F238E27FC236}">
                <a16:creationId xmlns:a16="http://schemas.microsoft.com/office/drawing/2014/main" id="{1158F129-D433-505A-834D-F1C3765D3DB5}"/>
              </a:ext>
            </a:extLst>
          </p:cNvPr>
          <p:cNvSpPr>
            <a:spLocks noGrp="1"/>
          </p:cNvSpPr>
          <p:nvPr>
            <p:ph type="tbl" sz="quarter" idx="13"/>
          </p:nvPr>
        </p:nvSpPr>
        <p:spPr>
          <a:xfrm>
            <a:off x="304800" y="1219200"/>
            <a:ext cx="11582400" cy="4381500"/>
          </a:xfrm>
        </p:spPr>
        <p:txBody>
          <a:bodyPr/>
          <a:lstStyle>
            <a:lvl1pPr>
              <a:defRPr>
                <a:latin typeface="+mn-lt"/>
              </a:defRPr>
            </a:lvl1pPr>
          </a:lstStyle>
          <a:p>
            <a:r>
              <a:rPr lang="en-US"/>
              <a:t>Click icon to add table</a:t>
            </a:r>
          </a:p>
        </p:txBody>
      </p:sp>
    </p:spTree>
    <p:extLst>
      <p:ext uri="{BB962C8B-B14F-4D97-AF65-F5344CB8AC3E}">
        <p14:creationId xmlns:p14="http://schemas.microsoft.com/office/powerpoint/2010/main" val="40518659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rrow Timeline">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5" name="Freeform: Shape 4">
            <a:extLst>
              <a:ext uri="{FF2B5EF4-FFF2-40B4-BE49-F238E27FC236}">
                <a16:creationId xmlns:a16="http://schemas.microsoft.com/office/drawing/2014/main" id="{128C04A0-03E1-2D7E-30C7-65B4A3C38087}"/>
              </a:ext>
            </a:extLst>
          </p:cNvPr>
          <p:cNvSpPr/>
          <p:nvPr userDrawn="1"/>
        </p:nvSpPr>
        <p:spPr>
          <a:xfrm>
            <a:off x="2560507"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Gilroy Medium" panose="00000600000000000000" pitchFamily="50" charset="0"/>
            </a:endParaRPr>
          </a:p>
        </p:txBody>
      </p:sp>
      <p:sp>
        <p:nvSpPr>
          <p:cNvPr id="8" name="Freeform: Shape 7">
            <a:extLst>
              <a:ext uri="{FF2B5EF4-FFF2-40B4-BE49-F238E27FC236}">
                <a16:creationId xmlns:a16="http://schemas.microsoft.com/office/drawing/2014/main" id="{ACE8B726-14BD-9D58-9E99-FBCF5949453F}"/>
              </a:ext>
            </a:extLst>
          </p:cNvPr>
          <p:cNvSpPr/>
          <p:nvPr userDrawn="1"/>
        </p:nvSpPr>
        <p:spPr>
          <a:xfrm>
            <a:off x="304800" y="3118806"/>
            <a:ext cx="2559570" cy="463877"/>
          </a:xfrm>
          <a:custGeom>
            <a:avLst/>
            <a:gdLst>
              <a:gd name="connsiteX0" fmla="*/ 0 w 2364087"/>
              <a:gd name="connsiteY0" fmla="*/ 0 h 428449"/>
              <a:gd name="connsiteX1" fmla="*/ 2075586 w 2364087"/>
              <a:gd name="connsiteY1" fmla="*/ 0 h 428449"/>
              <a:gd name="connsiteX2" fmla="*/ 2083064 w 2364087"/>
              <a:gd name="connsiteY2" fmla="*/ 0 h 428449"/>
              <a:gd name="connsiteX3" fmla="*/ 2364087 w 2364087"/>
              <a:gd name="connsiteY3" fmla="*/ 213913 h 428449"/>
              <a:gd name="connsiteX4" fmla="*/ 2083064 w 2364087"/>
              <a:gd name="connsiteY4" fmla="*/ 427825 h 428449"/>
              <a:gd name="connsiteX5" fmla="*/ 2075586 w 2364087"/>
              <a:gd name="connsiteY5" fmla="*/ 427825 h 428449"/>
              <a:gd name="connsiteX6" fmla="*/ 1929549 w 2364087"/>
              <a:gd name="connsiteY6" fmla="*/ 427825 h 428449"/>
              <a:gd name="connsiteX7" fmla="*/ 1929549 w 2364087"/>
              <a:gd name="connsiteY7" fmla="*/ 428449 h 428449"/>
              <a:gd name="connsiteX8" fmla="*/ 433988 w 2364087"/>
              <a:gd name="connsiteY8" fmla="*/ 428449 h 428449"/>
              <a:gd name="connsiteX9" fmla="*/ 433988 w 2364087"/>
              <a:gd name="connsiteY9" fmla="*/ 427825 h 428449"/>
              <a:gd name="connsiteX10" fmla="*/ 0 w 2364087"/>
              <a:gd name="connsiteY10" fmla="*/ 427825 h 428449"/>
              <a:gd name="connsiteX11" fmla="*/ 0 w 2364087"/>
              <a:gd name="connsiteY11" fmla="*/ 213913 h 42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8449">
                <a:moveTo>
                  <a:pt x="0" y="0"/>
                </a:moveTo>
                <a:lnTo>
                  <a:pt x="2075586" y="0"/>
                </a:lnTo>
                <a:lnTo>
                  <a:pt x="2083064" y="0"/>
                </a:lnTo>
                <a:lnTo>
                  <a:pt x="2364087" y="213913"/>
                </a:lnTo>
                <a:lnTo>
                  <a:pt x="2083064" y="427825"/>
                </a:lnTo>
                <a:lnTo>
                  <a:pt x="2075586" y="427825"/>
                </a:lnTo>
                <a:lnTo>
                  <a:pt x="1929549" y="427825"/>
                </a:lnTo>
                <a:lnTo>
                  <a:pt x="1929549" y="428449"/>
                </a:lnTo>
                <a:lnTo>
                  <a:pt x="433988" y="428449"/>
                </a:lnTo>
                <a:lnTo>
                  <a:pt x="433988" y="427825"/>
                </a:lnTo>
                <a:lnTo>
                  <a:pt x="0" y="427825"/>
                </a:lnTo>
                <a:lnTo>
                  <a:pt x="0" y="213913"/>
                </a:lnTo>
                <a:close/>
              </a:path>
            </a:pathLst>
          </a:custGeom>
          <a:solidFill>
            <a:srgbClr val="EC9F0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Gilroy Medium" panose="00000600000000000000" pitchFamily="50" charset="0"/>
            </a:endParaRPr>
          </a:p>
        </p:txBody>
      </p:sp>
      <p:sp>
        <p:nvSpPr>
          <p:cNvPr id="9" name="Freeform: Shape 8">
            <a:extLst>
              <a:ext uri="{FF2B5EF4-FFF2-40B4-BE49-F238E27FC236}">
                <a16:creationId xmlns:a16="http://schemas.microsoft.com/office/drawing/2014/main" id="{7CB0223B-81DF-610B-B34E-684E8E3D09A2}"/>
              </a:ext>
            </a:extLst>
          </p:cNvPr>
          <p:cNvSpPr/>
          <p:nvPr userDrawn="1"/>
        </p:nvSpPr>
        <p:spPr>
          <a:xfrm>
            <a:off x="4816214"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5D910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Gilroy Medium" panose="00000600000000000000" pitchFamily="50" charset="0"/>
            </a:endParaRPr>
          </a:p>
        </p:txBody>
      </p:sp>
      <p:sp>
        <p:nvSpPr>
          <p:cNvPr id="10" name="Freeform: Shape 9">
            <a:extLst>
              <a:ext uri="{FF2B5EF4-FFF2-40B4-BE49-F238E27FC236}">
                <a16:creationId xmlns:a16="http://schemas.microsoft.com/office/drawing/2014/main" id="{001ED468-0A51-9EAF-2747-6A58BD89AA5B}"/>
              </a:ext>
            </a:extLst>
          </p:cNvPr>
          <p:cNvSpPr/>
          <p:nvPr userDrawn="1"/>
        </p:nvSpPr>
        <p:spPr>
          <a:xfrm>
            <a:off x="7071921"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Gilroy Medium" panose="00000600000000000000" pitchFamily="50" charset="0"/>
            </a:endParaRPr>
          </a:p>
        </p:txBody>
      </p:sp>
      <p:sp>
        <p:nvSpPr>
          <p:cNvPr id="11" name="Freeform: Shape 10">
            <a:extLst>
              <a:ext uri="{FF2B5EF4-FFF2-40B4-BE49-F238E27FC236}">
                <a16:creationId xmlns:a16="http://schemas.microsoft.com/office/drawing/2014/main" id="{DFB86945-B10F-9373-1473-4BB0CDDA42A0}"/>
              </a:ext>
            </a:extLst>
          </p:cNvPr>
          <p:cNvSpPr/>
          <p:nvPr userDrawn="1"/>
        </p:nvSpPr>
        <p:spPr>
          <a:xfrm>
            <a:off x="9327630"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02355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Gilroy Medium" panose="00000600000000000000" pitchFamily="50" charset="0"/>
            </a:endParaRPr>
          </a:p>
        </p:txBody>
      </p:sp>
      <p:sp>
        <p:nvSpPr>
          <p:cNvPr id="14" name="Text Placeholder 13">
            <a:extLst>
              <a:ext uri="{FF2B5EF4-FFF2-40B4-BE49-F238E27FC236}">
                <a16:creationId xmlns:a16="http://schemas.microsoft.com/office/drawing/2014/main" id="{D253FB15-19C8-A7EC-E4EC-F6482638BC57}"/>
              </a:ext>
            </a:extLst>
          </p:cNvPr>
          <p:cNvSpPr>
            <a:spLocks noGrp="1"/>
          </p:cNvSpPr>
          <p:nvPr>
            <p:ph type="body" sz="quarter" idx="13"/>
          </p:nvPr>
        </p:nvSpPr>
        <p:spPr>
          <a:xfrm>
            <a:off x="304797" y="3119438"/>
            <a:ext cx="2255708" cy="461962"/>
          </a:xfrm>
        </p:spPr>
        <p:txBody>
          <a:bodyPr lIns="182880" anchor="ctr" anchorCtr="0"/>
          <a:lstStyle>
            <a:lvl1pPr algn="ctr">
              <a:defRPr sz="2000" b="0">
                <a:solidFill>
                  <a:schemeClr val="bg1"/>
                </a:solidFill>
                <a:latin typeface="+mj-lt"/>
              </a:defRPr>
            </a:lvl1pPr>
          </a:lstStyle>
          <a:p>
            <a:pPr lvl="0"/>
            <a:r>
              <a:rPr lang="en-US"/>
              <a:t>Click to edit Master text styles</a:t>
            </a:r>
          </a:p>
        </p:txBody>
      </p:sp>
      <p:sp>
        <p:nvSpPr>
          <p:cNvPr id="15" name="Text Placeholder 13">
            <a:extLst>
              <a:ext uri="{FF2B5EF4-FFF2-40B4-BE49-F238E27FC236}">
                <a16:creationId xmlns:a16="http://schemas.microsoft.com/office/drawing/2014/main" id="{1654400E-B53D-8059-9566-541C53069E63}"/>
              </a:ext>
            </a:extLst>
          </p:cNvPr>
          <p:cNvSpPr>
            <a:spLocks noGrp="1"/>
          </p:cNvSpPr>
          <p:nvPr>
            <p:ph type="body" sz="quarter" idx="14"/>
          </p:nvPr>
        </p:nvSpPr>
        <p:spPr>
          <a:xfrm>
            <a:off x="2560504" y="3119438"/>
            <a:ext cx="2255708" cy="461962"/>
          </a:xfrm>
        </p:spPr>
        <p:txBody>
          <a:bodyPr anchor="ctr" anchorCtr="0"/>
          <a:lstStyle>
            <a:lvl1pPr algn="ctr">
              <a:defRPr sz="2000" b="0">
                <a:solidFill>
                  <a:schemeClr val="bg1"/>
                </a:solidFill>
                <a:latin typeface="+mj-lt"/>
              </a:defRPr>
            </a:lvl1pPr>
          </a:lstStyle>
          <a:p>
            <a:pPr lvl="0"/>
            <a:r>
              <a:rPr lang="en-US"/>
              <a:t>Click to edit Master text styles</a:t>
            </a:r>
          </a:p>
        </p:txBody>
      </p:sp>
      <p:sp>
        <p:nvSpPr>
          <p:cNvPr id="16" name="Text Placeholder 13">
            <a:extLst>
              <a:ext uri="{FF2B5EF4-FFF2-40B4-BE49-F238E27FC236}">
                <a16:creationId xmlns:a16="http://schemas.microsoft.com/office/drawing/2014/main" id="{3F907908-FD27-6EBB-EF57-3A8A63BEA8B6}"/>
              </a:ext>
            </a:extLst>
          </p:cNvPr>
          <p:cNvSpPr>
            <a:spLocks noGrp="1"/>
          </p:cNvSpPr>
          <p:nvPr>
            <p:ph type="body" sz="quarter" idx="15"/>
          </p:nvPr>
        </p:nvSpPr>
        <p:spPr>
          <a:xfrm>
            <a:off x="4821142" y="3119438"/>
            <a:ext cx="2255708" cy="461962"/>
          </a:xfrm>
        </p:spPr>
        <p:txBody>
          <a:bodyPr anchor="ctr" anchorCtr="0"/>
          <a:lstStyle>
            <a:lvl1pPr algn="ctr">
              <a:defRPr sz="2000" b="0">
                <a:solidFill>
                  <a:schemeClr val="bg1"/>
                </a:solidFill>
                <a:latin typeface="+mj-lt"/>
              </a:defRPr>
            </a:lvl1pPr>
          </a:lstStyle>
          <a:p>
            <a:pPr lvl="0"/>
            <a:r>
              <a:rPr lang="en-US"/>
              <a:t>Click to edit Master text styles</a:t>
            </a:r>
          </a:p>
        </p:txBody>
      </p:sp>
      <p:sp>
        <p:nvSpPr>
          <p:cNvPr id="17" name="Text Placeholder 13">
            <a:extLst>
              <a:ext uri="{FF2B5EF4-FFF2-40B4-BE49-F238E27FC236}">
                <a16:creationId xmlns:a16="http://schemas.microsoft.com/office/drawing/2014/main" id="{708CE324-7B00-31E0-10BA-65D6277F44CF}"/>
              </a:ext>
            </a:extLst>
          </p:cNvPr>
          <p:cNvSpPr>
            <a:spLocks noGrp="1"/>
          </p:cNvSpPr>
          <p:nvPr>
            <p:ph type="body" sz="quarter" idx="16"/>
          </p:nvPr>
        </p:nvSpPr>
        <p:spPr>
          <a:xfrm>
            <a:off x="7081778" y="3119438"/>
            <a:ext cx="2255708" cy="461962"/>
          </a:xfrm>
        </p:spPr>
        <p:txBody>
          <a:bodyPr anchor="ctr" anchorCtr="0"/>
          <a:lstStyle>
            <a:lvl1pPr algn="ctr">
              <a:defRPr sz="2000" b="0">
                <a:solidFill>
                  <a:schemeClr val="bg1"/>
                </a:solidFill>
                <a:latin typeface="+mj-lt"/>
              </a:defRPr>
            </a:lvl1pPr>
          </a:lstStyle>
          <a:p>
            <a:pPr lvl="0"/>
            <a:r>
              <a:rPr lang="en-US"/>
              <a:t>Click to edit Master text styles</a:t>
            </a:r>
          </a:p>
        </p:txBody>
      </p:sp>
      <p:sp>
        <p:nvSpPr>
          <p:cNvPr id="18" name="Text Placeholder 13">
            <a:extLst>
              <a:ext uri="{FF2B5EF4-FFF2-40B4-BE49-F238E27FC236}">
                <a16:creationId xmlns:a16="http://schemas.microsoft.com/office/drawing/2014/main" id="{9211C258-4F36-FFD3-FBAB-675B7DFC6D28}"/>
              </a:ext>
            </a:extLst>
          </p:cNvPr>
          <p:cNvSpPr>
            <a:spLocks noGrp="1"/>
          </p:cNvSpPr>
          <p:nvPr>
            <p:ph type="body" sz="quarter" idx="17"/>
          </p:nvPr>
        </p:nvSpPr>
        <p:spPr>
          <a:xfrm>
            <a:off x="9337486" y="3119438"/>
            <a:ext cx="2255708" cy="461962"/>
          </a:xfrm>
        </p:spPr>
        <p:txBody>
          <a:bodyPr anchor="ctr" anchorCtr="0"/>
          <a:lstStyle>
            <a:lvl1pPr algn="ctr">
              <a:defRPr sz="2000" b="0">
                <a:solidFill>
                  <a:schemeClr val="bg1"/>
                </a:solidFill>
                <a:latin typeface="+mj-lt"/>
              </a:defRPr>
            </a:lvl1pPr>
          </a:lstStyle>
          <a:p>
            <a:pPr lvl="0"/>
            <a:r>
              <a:rPr lang="en-US"/>
              <a:t>Click to edit Master text styles</a:t>
            </a:r>
          </a:p>
        </p:txBody>
      </p:sp>
      <p:sp>
        <p:nvSpPr>
          <p:cNvPr id="19" name="Picture Placeholder 36">
            <a:extLst>
              <a:ext uri="{FF2B5EF4-FFF2-40B4-BE49-F238E27FC236}">
                <a16:creationId xmlns:a16="http://schemas.microsoft.com/office/drawing/2014/main" id="{1F8816AA-0C4B-5FCB-874A-6B1A61B8F206}"/>
              </a:ext>
            </a:extLst>
          </p:cNvPr>
          <p:cNvSpPr>
            <a:spLocks noGrp="1"/>
          </p:cNvSpPr>
          <p:nvPr>
            <p:ph type="pic" sz="quarter" idx="18"/>
          </p:nvPr>
        </p:nvSpPr>
        <p:spPr>
          <a:xfrm>
            <a:off x="1016024" y="1661854"/>
            <a:ext cx="1137122" cy="1139753"/>
          </a:xfrm>
        </p:spPr>
        <p:txBody>
          <a:bodyPr anchor="ctr" anchorCtr="0"/>
          <a:lstStyle>
            <a:lvl1pPr algn="ctr">
              <a:defRPr sz="1050">
                <a:latin typeface="+mn-lt"/>
              </a:defRPr>
            </a:lvl1pPr>
          </a:lstStyle>
          <a:p>
            <a:r>
              <a:rPr lang="en-US"/>
              <a:t>Click icon to add picture</a:t>
            </a:r>
          </a:p>
        </p:txBody>
      </p:sp>
      <p:sp>
        <p:nvSpPr>
          <p:cNvPr id="20" name="Picture Placeholder 36">
            <a:extLst>
              <a:ext uri="{FF2B5EF4-FFF2-40B4-BE49-F238E27FC236}">
                <a16:creationId xmlns:a16="http://schemas.microsoft.com/office/drawing/2014/main" id="{605A5A87-0D4E-520E-B859-0E375CDF52D5}"/>
              </a:ext>
            </a:extLst>
          </p:cNvPr>
          <p:cNvSpPr>
            <a:spLocks noGrp="1"/>
          </p:cNvSpPr>
          <p:nvPr>
            <p:ph type="pic" sz="quarter" idx="19"/>
          </p:nvPr>
        </p:nvSpPr>
        <p:spPr>
          <a:xfrm>
            <a:off x="3273364" y="1661854"/>
            <a:ext cx="1133856" cy="1143000"/>
          </a:xfrm>
        </p:spPr>
        <p:txBody>
          <a:bodyPr anchor="ctr" anchorCtr="0"/>
          <a:lstStyle>
            <a:lvl1pPr algn="ctr">
              <a:defRPr sz="1050">
                <a:latin typeface="+mn-lt"/>
              </a:defRPr>
            </a:lvl1pPr>
          </a:lstStyle>
          <a:p>
            <a:r>
              <a:rPr lang="en-US"/>
              <a:t>Click icon to add picture</a:t>
            </a:r>
          </a:p>
        </p:txBody>
      </p:sp>
      <p:sp>
        <p:nvSpPr>
          <p:cNvPr id="22" name="Picture Placeholder 36">
            <a:extLst>
              <a:ext uri="{FF2B5EF4-FFF2-40B4-BE49-F238E27FC236}">
                <a16:creationId xmlns:a16="http://schemas.microsoft.com/office/drawing/2014/main" id="{093DCEF5-69FD-9757-09A8-261C13473441}"/>
              </a:ext>
            </a:extLst>
          </p:cNvPr>
          <p:cNvSpPr>
            <a:spLocks noGrp="1"/>
          </p:cNvSpPr>
          <p:nvPr>
            <p:ph type="pic" sz="quarter" idx="20"/>
          </p:nvPr>
        </p:nvSpPr>
        <p:spPr>
          <a:xfrm>
            <a:off x="5527438" y="1661854"/>
            <a:ext cx="1133856" cy="1143000"/>
          </a:xfrm>
        </p:spPr>
        <p:txBody>
          <a:bodyPr anchor="ctr" anchorCtr="0"/>
          <a:lstStyle>
            <a:lvl1pPr algn="ctr">
              <a:defRPr sz="1050">
                <a:latin typeface="+mn-lt"/>
              </a:defRPr>
            </a:lvl1pPr>
          </a:lstStyle>
          <a:p>
            <a:r>
              <a:rPr lang="en-US"/>
              <a:t>Click icon to add picture</a:t>
            </a:r>
          </a:p>
        </p:txBody>
      </p:sp>
      <p:sp>
        <p:nvSpPr>
          <p:cNvPr id="23" name="Picture Placeholder 36">
            <a:extLst>
              <a:ext uri="{FF2B5EF4-FFF2-40B4-BE49-F238E27FC236}">
                <a16:creationId xmlns:a16="http://schemas.microsoft.com/office/drawing/2014/main" id="{A5520BD3-FC13-0F18-FBD0-1F903A2423DF}"/>
              </a:ext>
            </a:extLst>
          </p:cNvPr>
          <p:cNvSpPr>
            <a:spLocks noGrp="1"/>
          </p:cNvSpPr>
          <p:nvPr>
            <p:ph type="pic" sz="quarter" idx="21"/>
          </p:nvPr>
        </p:nvSpPr>
        <p:spPr>
          <a:xfrm>
            <a:off x="7781512" y="1661854"/>
            <a:ext cx="1133856" cy="1143000"/>
          </a:xfrm>
        </p:spPr>
        <p:txBody>
          <a:bodyPr anchor="ctr" anchorCtr="0"/>
          <a:lstStyle>
            <a:lvl1pPr algn="ctr">
              <a:defRPr sz="1050">
                <a:latin typeface="+mn-lt"/>
              </a:defRPr>
            </a:lvl1pPr>
          </a:lstStyle>
          <a:p>
            <a:r>
              <a:rPr lang="en-US"/>
              <a:t>Click icon to add picture</a:t>
            </a:r>
          </a:p>
        </p:txBody>
      </p:sp>
      <p:sp>
        <p:nvSpPr>
          <p:cNvPr id="24" name="Picture Placeholder 36">
            <a:extLst>
              <a:ext uri="{FF2B5EF4-FFF2-40B4-BE49-F238E27FC236}">
                <a16:creationId xmlns:a16="http://schemas.microsoft.com/office/drawing/2014/main" id="{7E748CC5-F80E-F45D-8C3A-966D944F439E}"/>
              </a:ext>
            </a:extLst>
          </p:cNvPr>
          <p:cNvSpPr>
            <a:spLocks noGrp="1"/>
          </p:cNvSpPr>
          <p:nvPr>
            <p:ph type="pic" sz="quarter" idx="22"/>
          </p:nvPr>
        </p:nvSpPr>
        <p:spPr>
          <a:xfrm>
            <a:off x="10042120" y="1661854"/>
            <a:ext cx="1133856" cy="1143000"/>
          </a:xfrm>
        </p:spPr>
        <p:txBody>
          <a:bodyPr anchor="ctr" anchorCtr="0"/>
          <a:lstStyle>
            <a:lvl1pPr algn="ctr">
              <a:defRPr sz="1050">
                <a:latin typeface="+mn-lt"/>
              </a:defRPr>
            </a:lvl1pPr>
          </a:lstStyle>
          <a:p>
            <a:r>
              <a:rPr lang="en-US"/>
              <a:t>Click icon to add picture</a:t>
            </a:r>
          </a:p>
        </p:txBody>
      </p:sp>
      <p:sp>
        <p:nvSpPr>
          <p:cNvPr id="25" name="Text Placeholder 31">
            <a:extLst>
              <a:ext uri="{FF2B5EF4-FFF2-40B4-BE49-F238E27FC236}">
                <a16:creationId xmlns:a16="http://schemas.microsoft.com/office/drawing/2014/main" id="{6CAC9987-74C6-FFF3-079F-2B8BCC6A4DA8}"/>
              </a:ext>
            </a:extLst>
          </p:cNvPr>
          <p:cNvSpPr>
            <a:spLocks noGrp="1"/>
          </p:cNvSpPr>
          <p:nvPr>
            <p:ph type="body" sz="quarter" idx="23"/>
          </p:nvPr>
        </p:nvSpPr>
        <p:spPr>
          <a:xfrm>
            <a:off x="496638" y="3890983"/>
            <a:ext cx="2161104" cy="940038"/>
          </a:xfrm>
        </p:spPr>
        <p:txBody>
          <a:bodyPr anchor="t" anchorCtr="0"/>
          <a:lstStyle>
            <a:lvl1pPr algn="ctr">
              <a:defRPr sz="1400" b="1">
                <a:solidFill>
                  <a:schemeClr val="tx2"/>
                </a:solidFill>
                <a:latin typeface="+mn-lt"/>
              </a:defRPr>
            </a:lvl1pPr>
            <a:lvl2pPr marL="0" indent="0" algn="ctr">
              <a:buNone/>
              <a:defRPr sz="1200">
                <a:solidFill>
                  <a:schemeClr val="tx2"/>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26" name="Text Placeholder 31">
            <a:extLst>
              <a:ext uri="{FF2B5EF4-FFF2-40B4-BE49-F238E27FC236}">
                <a16:creationId xmlns:a16="http://schemas.microsoft.com/office/drawing/2014/main" id="{531D2E60-3E17-7047-42B5-498FEE3EB366}"/>
              </a:ext>
            </a:extLst>
          </p:cNvPr>
          <p:cNvSpPr>
            <a:spLocks noGrp="1"/>
          </p:cNvSpPr>
          <p:nvPr>
            <p:ph type="body" sz="quarter" idx="24"/>
          </p:nvPr>
        </p:nvSpPr>
        <p:spPr>
          <a:xfrm>
            <a:off x="2759740" y="3890983"/>
            <a:ext cx="2161104" cy="940038"/>
          </a:xfrm>
        </p:spPr>
        <p:txBody>
          <a:bodyPr anchor="t" anchorCtr="0"/>
          <a:lstStyle>
            <a:lvl1pPr algn="ctr">
              <a:defRPr sz="1400" b="1">
                <a:solidFill>
                  <a:schemeClr val="tx2"/>
                </a:solidFill>
                <a:latin typeface="+mn-lt"/>
              </a:defRPr>
            </a:lvl1pPr>
            <a:lvl2pPr marL="0" indent="0" algn="ctr">
              <a:buNone/>
              <a:defRPr sz="1200">
                <a:solidFill>
                  <a:schemeClr val="tx2"/>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27" name="Text Placeholder 31">
            <a:extLst>
              <a:ext uri="{FF2B5EF4-FFF2-40B4-BE49-F238E27FC236}">
                <a16:creationId xmlns:a16="http://schemas.microsoft.com/office/drawing/2014/main" id="{133B2F21-306C-FB7E-BFD7-AF967BD7084A}"/>
              </a:ext>
            </a:extLst>
          </p:cNvPr>
          <p:cNvSpPr>
            <a:spLocks noGrp="1"/>
          </p:cNvSpPr>
          <p:nvPr>
            <p:ph type="body" sz="quarter" idx="25"/>
          </p:nvPr>
        </p:nvSpPr>
        <p:spPr>
          <a:xfrm>
            <a:off x="5015447" y="3890983"/>
            <a:ext cx="2161104" cy="940038"/>
          </a:xfrm>
        </p:spPr>
        <p:txBody>
          <a:bodyPr anchor="t" anchorCtr="0"/>
          <a:lstStyle>
            <a:lvl1pPr algn="ctr">
              <a:defRPr sz="1400" b="1">
                <a:solidFill>
                  <a:schemeClr val="tx2"/>
                </a:solidFill>
                <a:latin typeface="+mn-lt"/>
              </a:defRPr>
            </a:lvl1pPr>
            <a:lvl2pPr marL="0" indent="0" algn="ctr">
              <a:buNone/>
              <a:defRPr sz="1200">
                <a:solidFill>
                  <a:schemeClr val="tx2"/>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28" name="Text Placeholder 31">
            <a:extLst>
              <a:ext uri="{FF2B5EF4-FFF2-40B4-BE49-F238E27FC236}">
                <a16:creationId xmlns:a16="http://schemas.microsoft.com/office/drawing/2014/main" id="{466CE76C-D853-BB68-7C66-EFF93CA4217C}"/>
              </a:ext>
            </a:extLst>
          </p:cNvPr>
          <p:cNvSpPr>
            <a:spLocks noGrp="1"/>
          </p:cNvSpPr>
          <p:nvPr>
            <p:ph type="body" sz="quarter" idx="26"/>
          </p:nvPr>
        </p:nvSpPr>
        <p:spPr>
          <a:xfrm>
            <a:off x="9526863" y="3890983"/>
            <a:ext cx="2161104" cy="940038"/>
          </a:xfrm>
        </p:spPr>
        <p:txBody>
          <a:bodyPr anchor="t" anchorCtr="0"/>
          <a:lstStyle>
            <a:lvl1pPr algn="ctr">
              <a:defRPr sz="1400" b="1">
                <a:solidFill>
                  <a:schemeClr val="tx2"/>
                </a:solidFill>
                <a:latin typeface="+mn-lt"/>
              </a:defRPr>
            </a:lvl1pPr>
            <a:lvl2pPr marL="0" indent="0" algn="ctr">
              <a:buNone/>
              <a:defRPr sz="1200">
                <a:solidFill>
                  <a:schemeClr val="tx2"/>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29" name="Text Placeholder 31">
            <a:extLst>
              <a:ext uri="{FF2B5EF4-FFF2-40B4-BE49-F238E27FC236}">
                <a16:creationId xmlns:a16="http://schemas.microsoft.com/office/drawing/2014/main" id="{FD48FB29-192A-57E7-6DEA-AB4C616761FB}"/>
              </a:ext>
            </a:extLst>
          </p:cNvPr>
          <p:cNvSpPr>
            <a:spLocks noGrp="1"/>
          </p:cNvSpPr>
          <p:nvPr>
            <p:ph type="body" sz="quarter" idx="27"/>
          </p:nvPr>
        </p:nvSpPr>
        <p:spPr>
          <a:xfrm>
            <a:off x="7271154" y="3890983"/>
            <a:ext cx="2161104" cy="940038"/>
          </a:xfrm>
        </p:spPr>
        <p:txBody>
          <a:bodyPr anchor="t" anchorCtr="0"/>
          <a:lstStyle>
            <a:lvl1pPr algn="ctr">
              <a:defRPr sz="1400" b="1">
                <a:solidFill>
                  <a:schemeClr val="tx2"/>
                </a:solidFill>
                <a:latin typeface="+mn-lt"/>
              </a:defRPr>
            </a:lvl1pPr>
            <a:lvl2pPr marL="0" indent="0" algn="ctr">
              <a:buNone/>
              <a:defRPr sz="1200">
                <a:solidFill>
                  <a:schemeClr val="tx2"/>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9328647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rrow Timeline w Bullets">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5" name="Freeform: Shape 4">
            <a:extLst>
              <a:ext uri="{FF2B5EF4-FFF2-40B4-BE49-F238E27FC236}">
                <a16:creationId xmlns:a16="http://schemas.microsoft.com/office/drawing/2014/main" id="{128C04A0-03E1-2D7E-30C7-65B4A3C38087}"/>
              </a:ext>
            </a:extLst>
          </p:cNvPr>
          <p:cNvSpPr/>
          <p:nvPr userDrawn="1"/>
        </p:nvSpPr>
        <p:spPr>
          <a:xfrm>
            <a:off x="2560507"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rtlCol="0" anchor="ctr">
            <a:noAutofit/>
          </a:bodyPr>
          <a:lstStyle/>
          <a:p>
            <a:pPr algn="ctr"/>
            <a:endParaRPr lang="en-US">
              <a:latin typeface="Gilroy Medium" panose="00000600000000000000" pitchFamily="50" charset="0"/>
            </a:endParaRPr>
          </a:p>
        </p:txBody>
      </p:sp>
      <p:sp>
        <p:nvSpPr>
          <p:cNvPr id="8" name="Freeform: Shape 7">
            <a:extLst>
              <a:ext uri="{FF2B5EF4-FFF2-40B4-BE49-F238E27FC236}">
                <a16:creationId xmlns:a16="http://schemas.microsoft.com/office/drawing/2014/main" id="{ACE8B726-14BD-9D58-9E99-FBCF5949453F}"/>
              </a:ext>
            </a:extLst>
          </p:cNvPr>
          <p:cNvSpPr/>
          <p:nvPr userDrawn="1"/>
        </p:nvSpPr>
        <p:spPr>
          <a:xfrm>
            <a:off x="304800" y="3118806"/>
            <a:ext cx="2559570" cy="463877"/>
          </a:xfrm>
          <a:custGeom>
            <a:avLst/>
            <a:gdLst>
              <a:gd name="connsiteX0" fmla="*/ 0 w 2364087"/>
              <a:gd name="connsiteY0" fmla="*/ 0 h 428449"/>
              <a:gd name="connsiteX1" fmla="*/ 2075586 w 2364087"/>
              <a:gd name="connsiteY1" fmla="*/ 0 h 428449"/>
              <a:gd name="connsiteX2" fmla="*/ 2083064 w 2364087"/>
              <a:gd name="connsiteY2" fmla="*/ 0 h 428449"/>
              <a:gd name="connsiteX3" fmla="*/ 2364087 w 2364087"/>
              <a:gd name="connsiteY3" fmla="*/ 213913 h 428449"/>
              <a:gd name="connsiteX4" fmla="*/ 2083064 w 2364087"/>
              <a:gd name="connsiteY4" fmla="*/ 427825 h 428449"/>
              <a:gd name="connsiteX5" fmla="*/ 2075586 w 2364087"/>
              <a:gd name="connsiteY5" fmla="*/ 427825 h 428449"/>
              <a:gd name="connsiteX6" fmla="*/ 1929549 w 2364087"/>
              <a:gd name="connsiteY6" fmla="*/ 427825 h 428449"/>
              <a:gd name="connsiteX7" fmla="*/ 1929549 w 2364087"/>
              <a:gd name="connsiteY7" fmla="*/ 428449 h 428449"/>
              <a:gd name="connsiteX8" fmla="*/ 433988 w 2364087"/>
              <a:gd name="connsiteY8" fmla="*/ 428449 h 428449"/>
              <a:gd name="connsiteX9" fmla="*/ 433988 w 2364087"/>
              <a:gd name="connsiteY9" fmla="*/ 427825 h 428449"/>
              <a:gd name="connsiteX10" fmla="*/ 0 w 2364087"/>
              <a:gd name="connsiteY10" fmla="*/ 427825 h 428449"/>
              <a:gd name="connsiteX11" fmla="*/ 0 w 2364087"/>
              <a:gd name="connsiteY11" fmla="*/ 213913 h 42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8449">
                <a:moveTo>
                  <a:pt x="0" y="0"/>
                </a:moveTo>
                <a:lnTo>
                  <a:pt x="2075586" y="0"/>
                </a:lnTo>
                <a:lnTo>
                  <a:pt x="2083064" y="0"/>
                </a:lnTo>
                <a:lnTo>
                  <a:pt x="2364087" y="213913"/>
                </a:lnTo>
                <a:lnTo>
                  <a:pt x="2083064" y="427825"/>
                </a:lnTo>
                <a:lnTo>
                  <a:pt x="2075586" y="427825"/>
                </a:lnTo>
                <a:lnTo>
                  <a:pt x="1929549" y="427825"/>
                </a:lnTo>
                <a:lnTo>
                  <a:pt x="1929549" y="428449"/>
                </a:lnTo>
                <a:lnTo>
                  <a:pt x="433988" y="428449"/>
                </a:lnTo>
                <a:lnTo>
                  <a:pt x="433988" y="427825"/>
                </a:lnTo>
                <a:lnTo>
                  <a:pt x="0" y="427825"/>
                </a:lnTo>
                <a:lnTo>
                  <a:pt x="0" y="213913"/>
                </a:lnTo>
                <a:close/>
              </a:path>
            </a:pathLst>
          </a:custGeom>
          <a:solidFill>
            <a:srgbClr val="EC9F0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rtlCol="0" anchor="ctr">
            <a:noAutofit/>
          </a:bodyPr>
          <a:lstStyle/>
          <a:p>
            <a:pPr algn="ctr"/>
            <a:endParaRPr lang="en-US">
              <a:latin typeface="Gilroy Medium" panose="00000600000000000000" pitchFamily="50" charset="0"/>
            </a:endParaRPr>
          </a:p>
        </p:txBody>
      </p:sp>
      <p:sp>
        <p:nvSpPr>
          <p:cNvPr id="10" name="Freeform: Shape 9">
            <a:extLst>
              <a:ext uri="{FF2B5EF4-FFF2-40B4-BE49-F238E27FC236}">
                <a16:creationId xmlns:a16="http://schemas.microsoft.com/office/drawing/2014/main" id="{001ED468-0A51-9EAF-2747-6A58BD89AA5B}"/>
              </a:ext>
            </a:extLst>
          </p:cNvPr>
          <p:cNvSpPr/>
          <p:nvPr userDrawn="1"/>
        </p:nvSpPr>
        <p:spPr>
          <a:xfrm>
            <a:off x="7071921"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rtlCol="0" anchor="ctr">
            <a:noAutofit/>
          </a:bodyPr>
          <a:lstStyle/>
          <a:p>
            <a:pPr algn="ctr"/>
            <a:endParaRPr lang="en-US">
              <a:latin typeface="Gilroy Medium" panose="00000600000000000000" pitchFamily="50" charset="0"/>
            </a:endParaRPr>
          </a:p>
        </p:txBody>
      </p:sp>
      <p:sp>
        <p:nvSpPr>
          <p:cNvPr id="11" name="Freeform: Shape 10">
            <a:extLst>
              <a:ext uri="{FF2B5EF4-FFF2-40B4-BE49-F238E27FC236}">
                <a16:creationId xmlns:a16="http://schemas.microsoft.com/office/drawing/2014/main" id="{DFB86945-B10F-9373-1473-4BB0CDDA42A0}"/>
              </a:ext>
            </a:extLst>
          </p:cNvPr>
          <p:cNvSpPr/>
          <p:nvPr userDrawn="1"/>
        </p:nvSpPr>
        <p:spPr>
          <a:xfrm>
            <a:off x="9327630"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02355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rtlCol="0" anchor="ctr">
            <a:noAutofit/>
          </a:bodyPr>
          <a:lstStyle/>
          <a:p>
            <a:pPr algn="ctr"/>
            <a:endParaRPr lang="en-US">
              <a:latin typeface="Gilroy Medium" panose="00000600000000000000" pitchFamily="50" charset="0"/>
            </a:endParaRPr>
          </a:p>
        </p:txBody>
      </p:sp>
      <p:sp>
        <p:nvSpPr>
          <p:cNvPr id="14" name="Text Placeholder 13">
            <a:extLst>
              <a:ext uri="{FF2B5EF4-FFF2-40B4-BE49-F238E27FC236}">
                <a16:creationId xmlns:a16="http://schemas.microsoft.com/office/drawing/2014/main" id="{D253FB15-19C8-A7EC-E4EC-F6482638BC57}"/>
              </a:ext>
            </a:extLst>
          </p:cNvPr>
          <p:cNvSpPr>
            <a:spLocks noGrp="1"/>
          </p:cNvSpPr>
          <p:nvPr>
            <p:ph type="body" sz="quarter" idx="13"/>
          </p:nvPr>
        </p:nvSpPr>
        <p:spPr>
          <a:xfrm>
            <a:off x="304797" y="3119438"/>
            <a:ext cx="2255708" cy="461962"/>
          </a:xfrm>
        </p:spPr>
        <p:txBody>
          <a:bodyPr lIns="182880" anchor="ctr" anchorCtr="0"/>
          <a:lstStyle>
            <a:lvl1pPr algn="ctr">
              <a:defRPr sz="2000" b="0">
                <a:solidFill>
                  <a:schemeClr val="bg1"/>
                </a:solidFill>
                <a:latin typeface="+mj-lt"/>
              </a:defRPr>
            </a:lvl1pPr>
          </a:lstStyle>
          <a:p>
            <a:pPr lvl="0"/>
            <a:r>
              <a:rPr lang="en-US"/>
              <a:t>Click to edit Master text styles</a:t>
            </a:r>
          </a:p>
        </p:txBody>
      </p:sp>
      <p:sp>
        <p:nvSpPr>
          <p:cNvPr id="15" name="Text Placeholder 13">
            <a:extLst>
              <a:ext uri="{FF2B5EF4-FFF2-40B4-BE49-F238E27FC236}">
                <a16:creationId xmlns:a16="http://schemas.microsoft.com/office/drawing/2014/main" id="{1654400E-B53D-8059-9566-541C53069E63}"/>
              </a:ext>
            </a:extLst>
          </p:cNvPr>
          <p:cNvSpPr>
            <a:spLocks noGrp="1"/>
          </p:cNvSpPr>
          <p:nvPr>
            <p:ph type="body" sz="quarter" idx="14"/>
          </p:nvPr>
        </p:nvSpPr>
        <p:spPr>
          <a:xfrm>
            <a:off x="2560504" y="3119438"/>
            <a:ext cx="2255708" cy="461962"/>
          </a:xfrm>
        </p:spPr>
        <p:txBody>
          <a:bodyPr lIns="182880" anchor="ctr" anchorCtr="0"/>
          <a:lstStyle>
            <a:lvl1pPr algn="ctr">
              <a:defRPr sz="2000" b="0">
                <a:solidFill>
                  <a:schemeClr val="bg1"/>
                </a:solidFill>
                <a:latin typeface="+mj-lt"/>
              </a:defRPr>
            </a:lvl1pPr>
          </a:lstStyle>
          <a:p>
            <a:pPr lvl="0"/>
            <a:r>
              <a:rPr lang="en-US"/>
              <a:t>Click to edit Master text styles</a:t>
            </a:r>
          </a:p>
        </p:txBody>
      </p:sp>
      <p:sp>
        <p:nvSpPr>
          <p:cNvPr id="17" name="Text Placeholder 13">
            <a:extLst>
              <a:ext uri="{FF2B5EF4-FFF2-40B4-BE49-F238E27FC236}">
                <a16:creationId xmlns:a16="http://schemas.microsoft.com/office/drawing/2014/main" id="{708CE324-7B00-31E0-10BA-65D6277F44CF}"/>
              </a:ext>
            </a:extLst>
          </p:cNvPr>
          <p:cNvSpPr>
            <a:spLocks noGrp="1"/>
          </p:cNvSpPr>
          <p:nvPr>
            <p:ph type="body" sz="quarter" idx="16"/>
          </p:nvPr>
        </p:nvSpPr>
        <p:spPr>
          <a:xfrm>
            <a:off x="7081778" y="3119438"/>
            <a:ext cx="2255708" cy="461962"/>
          </a:xfrm>
          <a:noFill/>
        </p:spPr>
        <p:txBody>
          <a:bodyPr lIns="182880" anchor="ctr" anchorCtr="0"/>
          <a:lstStyle>
            <a:lvl1pPr algn="ctr">
              <a:defRPr sz="2000" b="0">
                <a:solidFill>
                  <a:schemeClr val="bg1"/>
                </a:solidFill>
                <a:latin typeface="+mj-lt"/>
              </a:defRPr>
            </a:lvl1pPr>
          </a:lstStyle>
          <a:p>
            <a:pPr lvl="0"/>
            <a:r>
              <a:rPr lang="en-US"/>
              <a:t>Click to edit Master text styles</a:t>
            </a:r>
          </a:p>
        </p:txBody>
      </p:sp>
      <p:sp>
        <p:nvSpPr>
          <p:cNvPr id="18" name="Text Placeholder 13">
            <a:extLst>
              <a:ext uri="{FF2B5EF4-FFF2-40B4-BE49-F238E27FC236}">
                <a16:creationId xmlns:a16="http://schemas.microsoft.com/office/drawing/2014/main" id="{9211C258-4F36-FFD3-FBAB-675B7DFC6D28}"/>
              </a:ext>
            </a:extLst>
          </p:cNvPr>
          <p:cNvSpPr>
            <a:spLocks noGrp="1"/>
          </p:cNvSpPr>
          <p:nvPr>
            <p:ph type="body" sz="quarter" idx="17"/>
          </p:nvPr>
        </p:nvSpPr>
        <p:spPr>
          <a:xfrm>
            <a:off x="9337486" y="3119438"/>
            <a:ext cx="2255708" cy="461962"/>
          </a:xfrm>
        </p:spPr>
        <p:txBody>
          <a:bodyPr lIns="182880" anchor="ctr" anchorCtr="0"/>
          <a:lstStyle>
            <a:lvl1pPr algn="ctr">
              <a:defRPr sz="2000" b="0">
                <a:solidFill>
                  <a:schemeClr val="bg1"/>
                </a:solidFill>
                <a:latin typeface="+mj-lt"/>
              </a:defRPr>
            </a:lvl1pPr>
          </a:lstStyle>
          <a:p>
            <a:pPr lvl="0"/>
            <a:r>
              <a:rPr lang="en-US"/>
              <a:t>Click to edit Master text styles</a:t>
            </a:r>
          </a:p>
        </p:txBody>
      </p:sp>
      <p:sp>
        <p:nvSpPr>
          <p:cNvPr id="25" name="Text Placeholder 31">
            <a:extLst>
              <a:ext uri="{FF2B5EF4-FFF2-40B4-BE49-F238E27FC236}">
                <a16:creationId xmlns:a16="http://schemas.microsoft.com/office/drawing/2014/main" id="{6CAC9987-74C6-FFF3-079F-2B8BCC6A4DA8}"/>
              </a:ext>
            </a:extLst>
          </p:cNvPr>
          <p:cNvSpPr>
            <a:spLocks noGrp="1"/>
          </p:cNvSpPr>
          <p:nvPr>
            <p:ph type="body" sz="quarter" idx="23"/>
          </p:nvPr>
        </p:nvSpPr>
        <p:spPr>
          <a:xfrm>
            <a:off x="496638" y="1928874"/>
            <a:ext cx="2161104" cy="940038"/>
          </a:xfrm>
        </p:spPr>
        <p:txBody>
          <a:bodyPr rIns="91440" anchor="b" anchorCtr="0"/>
          <a:lstStyle>
            <a:lvl1pPr algn="ctr">
              <a:defRPr sz="2000" b="0">
                <a:solidFill>
                  <a:schemeClr val="tx2"/>
                </a:solidFill>
                <a:latin typeface="+mj-lt"/>
              </a:defRPr>
            </a:lvl1pPr>
            <a:lvl2pPr marL="0" indent="0" algn="ctr">
              <a:buNone/>
              <a:defRPr sz="1200">
                <a:solidFill>
                  <a:schemeClr val="tx2"/>
                </a:solidFill>
              </a:defRPr>
            </a:lvl2pPr>
            <a:lvl3pPr algn="ctr">
              <a:defRPr/>
            </a:lvl3pPr>
            <a:lvl4pPr algn="ctr">
              <a:defRPr/>
            </a:lvl4pPr>
            <a:lvl5pPr algn="ctr">
              <a:defRPr/>
            </a:lvl5pPr>
          </a:lstStyle>
          <a:p>
            <a:pPr lvl="0"/>
            <a:r>
              <a:rPr lang="en-US"/>
              <a:t>Click to edit Master text styles</a:t>
            </a:r>
          </a:p>
        </p:txBody>
      </p:sp>
      <p:sp>
        <p:nvSpPr>
          <p:cNvPr id="27" name="Text Placeholder 31">
            <a:extLst>
              <a:ext uri="{FF2B5EF4-FFF2-40B4-BE49-F238E27FC236}">
                <a16:creationId xmlns:a16="http://schemas.microsoft.com/office/drawing/2014/main" id="{133B2F21-306C-FB7E-BFD7-AF967BD7084A}"/>
              </a:ext>
            </a:extLst>
          </p:cNvPr>
          <p:cNvSpPr>
            <a:spLocks noGrp="1"/>
          </p:cNvSpPr>
          <p:nvPr>
            <p:ph type="body" sz="quarter" idx="25"/>
          </p:nvPr>
        </p:nvSpPr>
        <p:spPr>
          <a:xfrm>
            <a:off x="5015447" y="1928874"/>
            <a:ext cx="2161104" cy="940038"/>
          </a:xfrm>
        </p:spPr>
        <p:txBody>
          <a:bodyPr rIns="91440" anchor="b" anchorCtr="0"/>
          <a:lstStyle>
            <a:lvl1pPr algn="ctr">
              <a:defRPr sz="2000" b="0">
                <a:solidFill>
                  <a:schemeClr val="tx2"/>
                </a:solidFill>
                <a:latin typeface="+mj-lt"/>
              </a:defRPr>
            </a:lvl1pPr>
            <a:lvl2pPr marL="0" indent="0" algn="ctr">
              <a:buNone/>
              <a:defRPr sz="1200">
                <a:solidFill>
                  <a:schemeClr val="tx2"/>
                </a:solidFill>
              </a:defRPr>
            </a:lvl2pPr>
            <a:lvl3pPr algn="ctr">
              <a:defRPr/>
            </a:lvl3pPr>
            <a:lvl4pPr algn="ctr">
              <a:defRPr/>
            </a:lvl4pPr>
            <a:lvl5pPr algn="ctr">
              <a:defRPr/>
            </a:lvl5pPr>
          </a:lstStyle>
          <a:p>
            <a:pPr lvl="0"/>
            <a:r>
              <a:rPr lang="en-US"/>
              <a:t>Click to edit Master text styles</a:t>
            </a:r>
          </a:p>
        </p:txBody>
      </p:sp>
      <p:sp>
        <p:nvSpPr>
          <p:cNvPr id="28" name="Text Placeholder 31">
            <a:extLst>
              <a:ext uri="{FF2B5EF4-FFF2-40B4-BE49-F238E27FC236}">
                <a16:creationId xmlns:a16="http://schemas.microsoft.com/office/drawing/2014/main" id="{466CE76C-D853-BB68-7C66-EFF93CA4217C}"/>
              </a:ext>
            </a:extLst>
          </p:cNvPr>
          <p:cNvSpPr>
            <a:spLocks noGrp="1"/>
          </p:cNvSpPr>
          <p:nvPr>
            <p:ph type="body" sz="quarter" idx="26"/>
          </p:nvPr>
        </p:nvSpPr>
        <p:spPr>
          <a:xfrm>
            <a:off x="9526863" y="1928874"/>
            <a:ext cx="2161104" cy="940038"/>
          </a:xfrm>
        </p:spPr>
        <p:txBody>
          <a:bodyPr rIns="91440" anchor="b" anchorCtr="0"/>
          <a:lstStyle>
            <a:lvl1pPr algn="ctr">
              <a:defRPr sz="2000" b="0">
                <a:solidFill>
                  <a:schemeClr val="tx2"/>
                </a:solidFill>
                <a:latin typeface="+mj-lt"/>
              </a:defRPr>
            </a:lvl1pPr>
            <a:lvl2pPr marL="0" indent="0" algn="ctr">
              <a:buNone/>
              <a:defRPr sz="1200">
                <a:solidFill>
                  <a:schemeClr val="tx2"/>
                </a:solidFill>
              </a:defRPr>
            </a:lvl2pPr>
            <a:lvl3pPr algn="ctr">
              <a:defRPr/>
            </a:lvl3pPr>
            <a:lvl4pPr algn="ctr">
              <a:defRPr/>
            </a:lvl4pPr>
            <a:lvl5pPr algn="ctr">
              <a:defRPr/>
            </a:lvl5pPr>
          </a:lstStyle>
          <a:p>
            <a:pPr lvl="0"/>
            <a:r>
              <a:rPr lang="en-US"/>
              <a:t>Click to edit Master text styles</a:t>
            </a:r>
          </a:p>
        </p:txBody>
      </p:sp>
      <p:sp>
        <p:nvSpPr>
          <p:cNvPr id="3" name="Text Placeholder 31">
            <a:extLst>
              <a:ext uri="{FF2B5EF4-FFF2-40B4-BE49-F238E27FC236}">
                <a16:creationId xmlns:a16="http://schemas.microsoft.com/office/drawing/2014/main" id="{104D2EB8-360F-1512-645B-A1B5AE954F25}"/>
              </a:ext>
            </a:extLst>
          </p:cNvPr>
          <p:cNvSpPr>
            <a:spLocks noGrp="1"/>
          </p:cNvSpPr>
          <p:nvPr>
            <p:ph type="body" sz="quarter" idx="28"/>
          </p:nvPr>
        </p:nvSpPr>
        <p:spPr>
          <a:xfrm>
            <a:off x="2759740" y="1928874"/>
            <a:ext cx="2161104" cy="940038"/>
          </a:xfrm>
        </p:spPr>
        <p:txBody>
          <a:bodyPr rIns="91440" anchor="b" anchorCtr="0"/>
          <a:lstStyle>
            <a:lvl1pPr algn="ctr">
              <a:defRPr sz="2000" b="0">
                <a:solidFill>
                  <a:schemeClr val="tx2"/>
                </a:solidFill>
                <a:latin typeface="+mj-lt"/>
              </a:defRPr>
            </a:lvl1pPr>
            <a:lvl2pPr marL="0" indent="0" algn="ctr">
              <a:buNone/>
              <a:defRPr sz="1200">
                <a:solidFill>
                  <a:schemeClr val="tx2"/>
                </a:solidFill>
              </a:defRPr>
            </a:lvl2pPr>
            <a:lvl3pPr algn="ctr">
              <a:defRPr/>
            </a:lvl3pPr>
            <a:lvl4pPr algn="ctr">
              <a:defRPr/>
            </a:lvl4pPr>
            <a:lvl5pPr algn="ctr">
              <a:defRPr/>
            </a:lvl5pPr>
          </a:lstStyle>
          <a:p>
            <a:pPr lvl="0"/>
            <a:r>
              <a:rPr lang="en-US"/>
              <a:t>Click to edit Master text styles</a:t>
            </a:r>
          </a:p>
        </p:txBody>
      </p:sp>
      <p:sp>
        <p:nvSpPr>
          <p:cNvPr id="4" name="Text Placeholder 31">
            <a:extLst>
              <a:ext uri="{FF2B5EF4-FFF2-40B4-BE49-F238E27FC236}">
                <a16:creationId xmlns:a16="http://schemas.microsoft.com/office/drawing/2014/main" id="{62716F3F-8545-C3AD-DE74-223356DA57D2}"/>
              </a:ext>
            </a:extLst>
          </p:cNvPr>
          <p:cNvSpPr>
            <a:spLocks noGrp="1"/>
          </p:cNvSpPr>
          <p:nvPr>
            <p:ph type="body" sz="quarter" idx="29"/>
          </p:nvPr>
        </p:nvSpPr>
        <p:spPr>
          <a:xfrm>
            <a:off x="7271154" y="1928874"/>
            <a:ext cx="2161104" cy="940038"/>
          </a:xfrm>
        </p:spPr>
        <p:txBody>
          <a:bodyPr rIns="91440" anchor="b" anchorCtr="0"/>
          <a:lstStyle>
            <a:lvl1pPr algn="ctr">
              <a:defRPr sz="2000" b="0">
                <a:solidFill>
                  <a:schemeClr val="tx2"/>
                </a:solidFill>
                <a:latin typeface="+mj-lt"/>
              </a:defRPr>
            </a:lvl1pPr>
            <a:lvl2pPr marL="0" indent="0" algn="ctr">
              <a:buNone/>
              <a:defRPr sz="1200">
                <a:solidFill>
                  <a:schemeClr val="tx2"/>
                </a:solidFill>
              </a:defRPr>
            </a:lvl2pPr>
            <a:lvl3pPr algn="ctr">
              <a:defRPr/>
            </a:lvl3pPr>
            <a:lvl4pPr algn="ctr">
              <a:defRPr/>
            </a:lvl4pPr>
            <a:lvl5pPr algn="ctr">
              <a:defRPr/>
            </a:lvl5pPr>
          </a:lstStyle>
          <a:p>
            <a:pPr lvl="0"/>
            <a:r>
              <a:rPr lang="en-US"/>
              <a:t>Click to edit Master text styles</a:t>
            </a:r>
          </a:p>
        </p:txBody>
      </p:sp>
      <p:sp>
        <p:nvSpPr>
          <p:cNvPr id="13" name="Text Placeholder 12">
            <a:extLst>
              <a:ext uri="{FF2B5EF4-FFF2-40B4-BE49-F238E27FC236}">
                <a16:creationId xmlns:a16="http://schemas.microsoft.com/office/drawing/2014/main" id="{29D9F75A-F491-F816-6076-836525B860C9}"/>
              </a:ext>
            </a:extLst>
          </p:cNvPr>
          <p:cNvSpPr>
            <a:spLocks noGrp="1"/>
          </p:cNvSpPr>
          <p:nvPr>
            <p:ph type="body" sz="quarter" idx="30"/>
          </p:nvPr>
        </p:nvSpPr>
        <p:spPr>
          <a:xfrm>
            <a:off x="496888" y="3832577"/>
            <a:ext cx="2165350" cy="461962"/>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2">
            <a:extLst>
              <a:ext uri="{FF2B5EF4-FFF2-40B4-BE49-F238E27FC236}">
                <a16:creationId xmlns:a16="http://schemas.microsoft.com/office/drawing/2014/main" id="{BA7E14FC-7151-E0BE-7AFD-D2E2D62E77BF}"/>
              </a:ext>
            </a:extLst>
          </p:cNvPr>
          <p:cNvSpPr>
            <a:spLocks noGrp="1"/>
          </p:cNvSpPr>
          <p:nvPr>
            <p:ph type="body" sz="quarter" idx="31"/>
          </p:nvPr>
        </p:nvSpPr>
        <p:spPr>
          <a:xfrm>
            <a:off x="2759740" y="3832577"/>
            <a:ext cx="2165350" cy="461962"/>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 Placeholder 12">
            <a:extLst>
              <a:ext uri="{FF2B5EF4-FFF2-40B4-BE49-F238E27FC236}">
                <a16:creationId xmlns:a16="http://schemas.microsoft.com/office/drawing/2014/main" id="{65E48B52-9006-142D-7F0F-E7718BFCB96C}"/>
              </a:ext>
            </a:extLst>
          </p:cNvPr>
          <p:cNvSpPr>
            <a:spLocks noGrp="1"/>
          </p:cNvSpPr>
          <p:nvPr>
            <p:ph type="body" sz="quarter" idx="32"/>
          </p:nvPr>
        </p:nvSpPr>
        <p:spPr>
          <a:xfrm>
            <a:off x="5011201" y="3832577"/>
            <a:ext cx="2165350" cy="461962"/>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Text Placeholder 12">
            <a:extLst>
              <a:ext uri="{FF2B5EF4-FFF2-40B4-BE49-F238E27FC236}">
                <a16:creationId xmlns:a16="http://schemas.microsoft.com/office/drawing/2014/main" id="{1B992765-5469-81A6-394B-1D35C789F828}"/>
              </a:ext>
            </a:extLst>
          </p:cNvPr>
          <p:cNvSpPr>
            <a:spLocks noGrp="1"/>
          </p:cNvSpPr>
          <p:nvPr>
            <p:ph type="body" sz="quarter" idx="33"/>
          </p:nvPr>
        </p:nvSpPr>
        <p:spPr>
          <a:xfrm>
            <a:off x="7266908" y="3832577"/>
            <a:ext cx="2165350" cy="461962"/>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 Placeholder 12">
            <a:extLst>
              <a:ext uri="{FF2B5EF4-FFF2-40B4-BE49-F238E27FC236}">
                <a16:creationId xmlns:a16="http://schemas.microsoft.com/office/drawing/2014/main" id="{4C86F0EB-4936-76A8-9E93-08E6C3DDDFFB}"/>
              </a:ext>
            </a:extLst>
          </p:cNvPr>
          <p:cNvSpPr>
            <a:spLocks noGrp="1"/>
          </p:cNvSpPr>
          <p:nvPr>
            <p:ph type="body" sz="quarter" idx="34"/>
          </p:nvPr>
        </p:nvSpPr>
        <p:spPr>
          <a:xfrm>
            <a:off x="9522617" y="3832577"/>
            <a:ext cx="2165350" cy="461962"/>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reeform: Shape 8">
            <a:extLst>
              <a:ext uri="{FF2B5EF4-FFF2-40B4-BE49-F238E27FC236}">
                <a16:creationId xmlns:a16="http://schemas.microsoft.com/office/drawing/2014/main" id="{7CB0223B-81DF-610B-B34E-684E8E3D09A2}"/>
              </a:ext>
            </a:extLst>
          </p:cNvPr>
          <p:cNvSpPr/>
          <p:nvPr userDrawn="1"/>
        </p:nvSpPr>
        <p:spPr>
          <a:xfrm>
            <a:off x="4816214"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5D910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rtlCol="0" anchor="ctr">
            <a:noAutofit/>
          </a:bodyPr>
          <a:lstStyle/>
          <a:p>
            <a:pPr algn="ctr"/>
            <a:endParaRPr lang="en-US">
              <a:latin typeface="Gilroy Medium" panose="00000600000000000000" pitchFamily="50" charset="0"/>
            </a:endParaRPr>
          </a:p>
        </p:txBody>
      </p:sp>
      <p:sp>
        <p:nvSpPr>
          <p:cNvPr id="12" name="Text Placeholder 13">
            <a:extLst>
              <a:ext uri="{FF2B5EF4-FFF2-40B4-BE49-F238E27FC236}">
                <a16:creationId xmlns:a16="http://schemas.microsoft.com/office/drawing/2014/main" id="{6824D7A2-0A2F-B7D0-A97A-A422D087D52A}"/>
              </a:ext>
            </a:extLst>
          </p:cNvPr>
          <p:cNvSpPr>
            <a:spLocks noGrp="1"/>
          </p:cNvSpPr>
          <p:nvPr>
            <p:ph type="body" sz="quarter" idx="35"/>
          </p:nvPr>
        </p:nvSpPr>
        <p:spPr>
          <a:xfrm>
            <a:off x="4920843" y="3119438"/>
            <a:ext cx="2255708" cy="461962"/>
          </a:xfrm>
        </p:spPr>
        <p:txBody>
          <a:bodyPr lIns="182880" anchor="ctr" anchorCtr="0"/>
          <a:lstStyle>
            <a:lvl1pPr algn="ctr">
              <a:defRPr sz="2000" b="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37186691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rocess Infographic">
    <p:spTree>
      <p:nvGrpSpPr>
        <p:cNvPr id="1" name=""/>
        <p:cNvGrpSpPr/>
        <p:nvPr/>
      </p:nvGrpSpPr>
      <p:grpSpPr>
        <a:xfrm>
          <a:off x="0" y="0"/>
          <a:ext cx="0" cy="0"/>
          <a:chOff x="0" y="0"/>
          <a:chExt cx="0" cy="0"/>
        </a:xfrm>
      </p:grpSpPr>
      <p:sp>
        <p:nvSpPr>
          <p:cNvPr id="46" name="Freeform 70">
            <a:extLst>
              <a:ext uri="{FF2B5EF4-FFF2-40B4-BE49-F238E27FC236}">
                <a16:creationId xmlns:a16="http://schemas.microsoft.com/office/drawing/2014/main" id="{D5EE4931-6768-D7C6-B027-6E2083949137}"/>
              </a:ext>
            </a:extLst>
          </p:cNvPr>
          <p:cNvSpPr>
            <a:spLocks noChangeArrowheads="1"/>
          </p:cNvSpPr>
          <p:nvPr userDrawn="1"/>
        </p:nvSpPr>
        <p:spPr bwMode="auto">
          <a:xfrm>
            <a:off x="9767053" y="2794110"/>
            <a:ext cx="2103795" cy="2592127"/>
          </a:xfrm>
          <a:prstGeom prst="roundRect">
            <a:avLst>
              <a:gd name="adj" fmla="val 4872"/>
            </a:avLst>
          </a:prstGeom>
          <a:solidFill>
            <a:srgbClr val="0F440E"/>
          </a:solidFill>
          <a:ln>
            <a:noFill/>
          </a:ln>
          <a:effectLst/>
        </p:spPr>
        <p:txBody>
          <a:bodyPr wrap="none" anchor="ctr"/>
          <a:lstStyle/>
          <a:p>
            <a:endParaRPr lang="en-US" sz="900">
              <a:latin typeface="+mn-lt"/>
            </a:endParaRPr>
          </a:p>
        </p:txBody>
      </p:sp>
      <p:sp>
        <p:nvSpPr>
          <p:cNvPr id="45" name="Freeform 70">
            <a:extLst>
              <a:ext uri="{FF2B5EF4-FFF2-40B4-BE49-F238E27FC236}">
                <a16:creationId xmlns:a16="http://schemas.microsoft.com/office/drawing/2014/main" id="{5C7026B2-F8D8-FAB2-1088-B31F96540BE3}"/>
              </a:ext>
            </a:extLst>
          </p:cNvPr>
          <p:cNvSpPr>
            <a:spLocks noChangeArrowheads="1"/>
          </p:cNvSpPr>
          <p:nvPr userDrawn="1"/>
        </p:nvSpPr>
        <p:spPr bwMode="auto">
          <a:xfrm>
            <a:off x="6750804" y="2794110"/>
            <a:ext cx="2103795" cy="2592127"/>
          </a:xfrm>
          <a:prstGeom prst="roundRect">
            <a:avLst>
              <a:gd name="adj" fmla="val 4872"/>
            </a:avLst>
          </a:prstGeom>
          <a:solidFill>
            <a:srgbClr val="5D910D"/>
          </a:solidFill>
          <a:ln>
            <a:noFill/>
          </a:ln>
          <a:effectLst/>
        </p:spPr>
        <p:txBody>
          <a:bodyPr wrap="none" anchor="ctr"/>
          <a:lstStyle/>
          <a:p>
            <a:endParaRPr lang="en-US" sz="900">
              <a:latin typeface="+mn-lt"/>
            </a:endParaRPr>
          </a:p>
        </p:txBody>
      </p:sp>
      <p:sp>
        <p:nvSpPr>
          <p:cNvPr id="44" name="Freeform 70">
            <a:extLst>
              <a:ext uri="{FF2B5EF4-FFF2-40B4-BE49-F238E27FC236}">
                <a16:creationId xmlns:a16="http://schemas.microsoft.com/office/drawing/2014/main" id="{5186F264-49D3-4090-823A-02893CD72C91}"/>
              </a:ext>
            </a:extLst>
          </p:cNvPr>
          <p:cNvSpPr>
            <a:spLocks noChangeArrowheads="1"/>
          </p:cNvSpPr>
          <p:nvPr userDrawn="1"/>
        </p:nvSpPr>
        <p:spPr bwMode="auto">
          <a:xfrm>
            <a:off x="3731250" y="2794110"/>
            <a:ext cx="2103795" cy="2592127"/>
          </a:xfrm>
          <a:prstGeom prst="roundRect">
            <a:avLst>
              <a:gd name="adj" fmla="val 4872"/>
            </a:avLst>
          </a:prstGeom>
          <a:solidFill>
            <a:srgbClr val="3680CE"/>
          </a:solidFill>
          <a:ln>
            <a:noFill/>
          </a:ln>
          <a:effectLst/>
        </p:spPr>
        <p:txBody>
          <a:bodyPr wrap="none" anchor="ctr"/>
          <a:lstStyle/>
          <a:p>
            <a:endParaRPr lang="en-US" sz="900">
              <a:latin typeface="+mn-lt"/>
            </a:endParaRPr>
          </a:p>
        </p:txBody>
      </p:sp>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3" name="Freeform 70">
            <a:extLst>
              <a:ext uri="{FF2B5EF4-FFF2-40B4-BE49-F238E27FC236}">
                <a16:creationId xmlns:a16="http://schemas.microsoft.com/office/drawing/2014/main" id="{AC3006C4-BF8C-8B98-57E0-4C75052BF3A9}"/>
              </a:ext>
            </a:extLst>
          </p:cNvPr>
          <p:cNvSpPr>
            <a:spLocks noChangeArrowheads="1"/>
          </p:cNvSpPr>
          <p:nvPr userDrawn="1"/>
        </p:nvSpPr>
        <p:spPr bwMode="auto">
          <a:xfrm>
            <a:off x="717636" y="2794110"/>
            <a:ext cx="2103795" cy="2592127"/>
          </a:xfrm>
          <a:prstGeom prst="roundRect">
            <a:avLst>
              <a:gd name="adj" fmla="val 4872"/>
            </a:avLst>
          </a:prstGeom>
          <a:solidFill>
            <a:srgbClr val="EC9F0B"/>
          </a:solidFill>
          <a:ln>
            <a:solidFill>
              <a:srgbClr val="EC9F0B"/>
            </a:solidFill>
          </a:ln>
          <a:effectLst/>
        </p:spPr>
        <p:txBody>
          <a:bodyPr wrap="none" anchor="ctr"/>
          <a:lstStyle/>
          <a:p>
            <a:endParaRPr lang="en-US" sz="900">
              <a:latin typeface="+mn-lt"/>
            </a:endParaRPr>
          </a:p>
        </p:txBody>
      </p:sp>
      <p:sp>
        <p:nvSpPr>
          <p:cNvPr id="32" name="Text Placeholder 31">
            <a:extLst>
              <a:ext uri="{FF2B5EF4-FFF2-40B4-BE49-F238E27FC236}">
                <a16:creationId xmlns:a16="http://schemas.microsoft.com/office/drawing/2014/main" id="{1C4BDBAB-14DB-197F-8EA1-A4026CDC500C}"/>
              </a:ext>
            </a:extLst>
          </p:cNvPr>
          <p:cNvSpPr>
            <a:spLocks noGrp="1"/>
          </p:cNvSpPr>
          <p:nvPr>
            <p:ph type="body" sz="quarter" idx="13"/>
          </p:nvPr>
        </p:nvSpPr>
        <p:spPr>
          <a:xfrm>
            <a:off x="830263" y="2892425"/>
            <a:ext cx="1866900" cy="2367638"/>
          </a:xfrm>
        </p:spPr>
        <p:txBody>
          <a:bodyPr/>
          <a:lstStyle>
            <a:lvl1pPr algn="ctr">
              <a:defRPr sz="1400" b="1">
                <a:solidFill>
                  <a:schemeClr val="bg1"/>
                </a:solidFill>
                <a:latin typeface="+mn-lt"/>
              </a:defRPr>
            </a:lvl1pPr>
            <a:lvl2pPr marL="0" indent="0" algn="ctr">
              <a:buNone/>
              <a:defRPr sz="1200">
                <a:solidFill>
                  <a:schemeClr val="bg1"/>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33" name="Text Placeholder 31">
            <a:extLst>
              <a:ext uri="{FF2B5EF4-FFF2-40B4-BE49-F238E27FC236}">
                <a16:creationId xmlns:a16="http://schemas.microsoft.com/office/drawing/2014/main" id="{C3DFAD5D-F262-E524-900F-B81C0FA826EE}"/>
              </a:ext>
            </a:extLst>
          </p:cNvPr>
          <p:cNvSpPr>
            <a:spLocks noGrp="1"/>
          </p:cNvSpPr>
          <p:nvPr>
            <p:ph type="body" sz="quarter" idx="14"/>
          </p:nvPr>
        </p:nvSpPr>
        <p:spPr>
          <a:xfrm>
            <a:off x="3848324" y="2892425"/>
            <a:ext cx="1866900" cy="2367638"/>
          </a:xfrm>
        </p:spPr>
        <p:txBody>
          <a:bodyPr/>
          <a:lstStyle>
            <a:lvl1pPr algn="ctr">
              <a:defRPr sz="1400" b="1">
                <a:solidFill>
                  <a:schemeClr val="bg1"/>
                </a:solidFill>
                <a:latin typeface="+mn-lt"/>
              </a:defRPr>
            </a:lvl1pPr>
            <a:lvl2pPr marL="0" indent="0" algn="ctr">
              <a:buNone/>
              <a:defRPr sz="1200">
                <a:solidFill>
                  <a:schemeClr val="bg1"/>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34" name="Text Placeholder 31">
            <a:extLst>
              <a:ext uri="{FF2B5EF4-FFF2-40B4-BE49-F238E27FC236}">
                <a16:creationId xmlns:a16="http://schemas.microsoft.com/office/drawing/2014/main" id="{8F99D252-4EB7-03DB-8C58-53B69DD87611}"/>
              </a:ext>
            </a:extLst>
          </p:cNvPr>
          <p:cNvSpPr>
            <a:spLocks noGrp="1"/>
          </p:cNvSpPr>
          <p:nvPr>
            <p:ph type="body" sz="quarter" idx="15"/>
          </p:nvPr>
        </p:nvSpPr>
        <p:spPr>
          <a:xfrm>
            <a:off x="6869251" y="2892425"/>
            <a:ext cx="1866900" cy="2367638"/>
          </a:xfrm>
        </p:spPr>
        <p:txBody>
          <a:bodyPr/>
          <a:lstStyle>
            <a:lvl1pPr algn="ctr">
              <a:defRPr sz="1400" b="1">
                <a:solidFill>
                  <a:schemeClr val="bg1"/>
                </a:solidFill>
                <a:latin typeface="+mn-lt"/>
              </a:defRPr>
            </a:lvl1pPr>
            <a:lvl2pPr marL="0" indent="0" algn="ctr">
              <a:buNone/>
              <a:defRPr sz="1200">
                <a:solidFill>
                  <a:schemeClr val="bg1"/>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35" name="Text Placeholder 31">
            <a:extLst>
              <a:ext uri="{FF2B5EF4-FFF2-40B4-BE49-F238E27FC236}">
                <a16:creationId xmlns:a16="http://schemas.microsoft.com/office/drawing/2014/main" id="{A2DE66A0-1FC8-776D-2462-D49E64DC1A70}"/>
              </a:ext>
            </a:extLst>
          </p:cNvPr>
          <p:cNvSpPr>
            <a:spLocks noGrp="1"/>
          </p:cNvSpPr>
          <p:nvPr>
            <p:ph type="body" sz="quarter" idx="16"/>
          </p:nvPr>
        </p:nvSpPr>
        <p:spPr>
          <a:xfrm>
            <a:off x="9901852" y="2892425"/>
            <a:ext cx="1866900" cy="2367638"/>
          </a:xfrm>
        </p:spPr>
        <p:txBody>
          <a:bodyPr/>
          <a:lstStyle>
            <a:lvl1pPr algn="ctr">
              <a:defRPr sz="1400" b="1">
                <a:solidFill>
                  <a:schemeClr val="bg1"/>
                </a:solidFill>
                <a:latin typeface="+mn-lt"/>
              </a:defRPr>
            </a:lvl1pPr>
            <a:lvl2pPr marL="0" indent="0" algn="ctr">
              <a:buNone/>
              <a:defRPr sz="1200">
                <a:solidFill>
                  <a:schemeClr val="bg1"/>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40" name="Picture Placeholder 36">
            <a:extLst>
              <a:ext uri="{FF2B5EF4-FFF2-40B4-BE49-F238E27FC236}">
                <a16:creationId xmlns:a16="http://schemas.microsoft.com/office/drawing/2014/main" id="{D08A5CBB-3497-CA70-D127-FA55FDAC516B}"/>
              </a:ext>
            </a:extLst>
          </p:cNvPr>
          <p:cNvSpPr>
            <a:spLocks noGrp="1"/>
          </p:cNvSpPr>
          <p:nvPr>
            <p:ph type="pic" sz="quarter" idx="20"/>
          </p:nvPr>
        </p:nvSpPr>
        <p:spPr>
          <a:xfrm>
            <a:off x="10492402" y="1997210"/>
            <a:ext cx="685800" cy="687387"/>
          </a:xfrm>
        </p:spPr>
        <p:txBody>
          <a:bodyPr anchor="ctr" anchorCtr="0"/>
          <a:lstStyle>
            <a:lvl1pPr algn="ctr">
              <a:defRPr sz="1050">
                <a:latin typeface="Gilroy Medium" panose="00000600000000000000" pitchFamily="50" charset="0"/>
              </a:defRPr>
            </a:lvl1pPr>
          </a:lstStyle>
          <a:p>
            <a:r>
              <a:rPr lang="en-US"/>
              <a:t>Click icon to add picture</a:t>
            </a:r>
          </a:p>
        </p:txBody>
      </p:sp>
      <p:cxnSp>
        <p:nvCxnSpPr>
          <p:cNvPr id="50" name="Connector: Elbow 49">
            <a:extLst>
              <a:ext uri="{FF2B5EF4-FFF2-40B4-BE49-F238E27FC236}">
                <a16:creationId xmlns:a16="http://schemas.microsoft.com/office/drawing/2014/main" id="{29B0CE01-1AEF-7DC2-5A09-00BFA065DFED}"/>
              </a:ext>
            </a:extLst>
          </p:cNvPr>
          <p:cNvCxnSpPr>
            <a:cxnSpLocks/>
          </p:cNvCxnSpPr>
          <p:nvPr userDrawn="1"/>
        </p:nvCxnSpPr>
        <p:spPr>
          <a:xfrm rot="16200000" flipV="1">
            <a:off x="6282073" y="-2841222"/>
            <a:ext cx="12700" cy="9049417"/>
          </a:xfrm>
          <a:prstGeom prst="bentConnector3">
            <a:avLst>
              <a:gd name="adj1" fmla="val 1800000"/>
            </a:avLst>
          </a:prstGeom>
          <a:ln w="22225">
            <a:solidFill>
              <a:srgbClr val="02355A"/>
            </a:solidFill>
            <a:headEnd type="oval" w="lg" len="lg"/>
            <a:tailEnd type="triangle"/>
          </a:ln>
        </p:spPr>
        <p:style>
          <a:lnRef idx="1">
            <a:schemeClr val="accent1"/>
          </a:lnRef>
          <a:fillRef idx="0">
            <a:schemeClr val="accent1"/>
          </a:fillRef>
          <a:effectRef idx="0">
            <a:schemeClr val="accent1"/>
          </a:effectRef>
          <a:fontRef idx="minor">
            <a:schemeClr val="tx1"/>
          </a:fontRef>
        </p:style>
      </p:cxnSp>
      <p:cxnSp>
        <p:nvCxnSpPr>
          <p:cNvPr id="55" name="Connector: Elbow 54">
            <a:extLst>
              <a:ext uri="{FF2B5EF4-FFF2-40B4-BE49-F238E27FC236}">
                <a16:creationId xmlns:a16="http://schemas.microsoft.com/office/drawing/2014/main" id="{058BB28F-B3C4-241F-51D9-6B9A6C5D832E}"/>
              </a:ext>
            </a:extLst>
          </p:cNvPr>
          <p:cNvCxnSpPr>
            <a:cxnSpLocks/>
          </p:cNvCxnSpPr>
          <p:nvPr userDrawn="1"/>
        </p:nvCxnSpPr>
        <p:spPr>
          <a:xfrm rot="16200000" flipH="1">
            <a:off x="6294244" y="1124443"/>
            <a:ext cx="12700" cy="9049417"/>
          </a:xfrm>
          <a:prstGeom prst="bentConnector3">
            <a:avLst>
              <a:gd name="adj1" fmla="val 2769236"/>
            </a:avLst>
          </a:prstGeom>
          <a:ln w="22225" cap="rnd">
            <a:solidFill>
              <a:srgbClr val="02355A"/>
            </a:solidFill>
            <a:headEnd type="oval" w="lg" len="lg"/>
            <a:tailEnd type="triangle"/>
          </a:ln>
        </p:spPr>
        <p:style>
          <a:lnRef idx="1">
            <a:schemeClr val="accent1"/>
          </a:lnRef>
          <a:fillRef idx="0">
            <a:schemeClr val="accent1"/>
          </a:fillRef>
          <a:effectRef idx="0">
            <a:schemeClr val="accent1"/>
          </a:effectRef>
          <a:fontRef idx="minor">
            <a:schemeClr val="tx1"/>
          </a:fontRef>
        </p:style>
      </p:cxnSp>
      <p:sp>
        <p:nvSpPr>
          <p:cNvPr id="8" name="Picture Placeholder 36">
            <a:extLst>
              <a:ext uri="{FF2B5EF4-FFF2-40B4-BE49-F238E27FC236}">
                <a16:creationId xmlns:a16="http://schemas.microsoft.com/office/drawing/2014/main" id="{9713158F-8810-66D4-768E-CBBC238CE34A}"/>
              </a:ext>
            </a:extLst>
          </p:cNvPr>
          <p:cNvSpPr>
            <a:spLocks noGrp="1"/>
          </p:cNvSpPr>
          <p:nvPr>
            <p:ph type="pic" sz="quarter" idx="21"/>
          </p:nvPr>
        </p:nvSpPr>
        <p:spPr>
          <a:xfrm>
            <a:off x="7467848" y="1997210"/>
            <a:ext cx="685800" cy="687387"/>
          </a:xfrm>
        </p:spPr>
        <p:txBody>
          <a:bodyPr anchor="ctr" anchorCtr="0"/>
          <a:lstStyle>
            <a:lvl1pPr algn="ctr">
              <a:defRPr sz="1050">
                <a:latin typeface="Gilroy Medium" panose="00000600000000000000" pitchFamily="50" charset="0"/>
              </a:defRPr>
            </a:lvl1pPr>
          </a:lstStyle>
          <a:p>
            <a:r>
              <a:rPr lang="en-US"/>
              <a:t>Click icon to add picture</a:t>
            </a:r>
          </a:p>
        </p:txBody>
      </p:sp>
      <p:sp>
        <p:nvSpPr>
          <p:cNvPr id="10" name="Picture Placeholder 36">
            <a:extLst>
              <a:ext uri="{FF2B5EF4-FFF2-40B4-BE49-F238E27FC236}">
                <a16:creationId xmlns:a16="http://schemas.microsoft.com/office/drawing/2014/main" id="{2396E205-D7EC-5B8B-C662-D776223185C6}"/>
              </a:ext>
            </a:extLst>
          </p:cNvPr>
          <p:cNvSpPr>
            <a:spLocks noGrp="1"/>
          </p:cNvSpPr>
          <p:nvPr>
            <p:ph type="pic" sz="quarter" idx="22"/>
          </p:nvPr>
        </p:nvSpPr>
        <p:spPr>
          <a:xfrm>
            <a:off x="4457362" y="1997210"/>
            <a:ext cx="685800" cy="687387"/>
          </a:xfrm>
        </p:spPr>
        <p:txBody>
          <a:bodyPr anchor="ctr" anchorCtr="0"/>
          <a:lstStyle>
            <a:lvl1pPr algn="ctr">
              <a:defRPr sz="1050">
                <a:latin typeface="Gilroy Medium" panose="00000600000000000000" pitchFamily="50" charset="0"/>
              </a:defRPr>
            </a:lvl1pPr>
          </a:lstStyle>
          <a:p>
            <a:r>
              <a:rPr lang="en-US"/>
              <a:t>Click icon to add picture</a:t>
            </a:r>
          </a:p>
        </p:txBody>
      </p:sp>
      <p:sp>
        <p:nvSpPr>
          <p:cNvPr id="12" name="Picture Placeholder 36">
            <a:extLst>
              <a:ext uri="{FF2B5EF4-FFF2-40B4-BE49-F238E27FC236}">
                <a16:creationId xmlns:a16="http://schemas.microsoft.com/office/drawing/2014/main" id="{292F6024-F61C-4204-37DB-DAD42342B0FF}"/>
              </a:ext>
            </a:extLst>
          </p:cNvPr>
          <p:cNvSpPr>
            <a:spLocks noGrp="1"/>
          </p:cNvSpPr>
          <p:nvPr>
            <p:ph type="pic" sz="quarter" idx="23"/>
          </p:nvPr>
        </p:nvSpPr>
        <p:spPr>
          <a:xfrm>
            <a:off x="1432808" y="1997210"/>
            <a:ext cx="685800" cy="687387"/>
          </a:xfrm>
        </p:spPr>
        <p:txBody>
          <a:bodyPr anchor="ctr" anchorCtr="0"/>
          <a:lstStyle>
            <a:lvl1pPr algn="ctr">
              <a:defRPr sz="1050">
                <a:latin typeface="Gilroy Medium" panose="00000600000000000000" pitchFamily="50" charset="0"/>
              </a:defRPr>
            </a:lvl1pPr>
          </a:lstStyle>
          <a:p>
            <a:r>
              <a:rPr lang="en-US"/>
              <a:t>Click icon to add picture</a:t>
            </a:r>
          </a:p>
        </p:txBody>
      </p:sp>
      <p:sp>
        <p:nvSpPr>
          <p:cNvPr id="13" name="Text Placeholder 12">
            <a:extLst>
              <a:ext uri="{FF2B5EF4-FFF2-40B4-BE49-F238E27FC236}">
                <a16:creationId xmlns:a16="http://schemas.microsoft.com/office/drawing/2014/main" id="{38BF3F9C-F0C7-4109-DB00-AF74113D61B4}"/>
              </a:ext>
            </a:extLst>
          </p:cNvPr>
          <p:cNvSpPr>
            <a:spLocks noGrp="1"/>
          </p:cNvSpPr>
          <p:nvPr>
            <p:ph type="body" sz="quarter" idx="24"/>
          </p:nvPr>
        </p:nvSpPr>
        <p:spPr>
          <a:xfrm>
            <a:off x="670898" y="1993900"/>
            <a:ext cx="685800" cy="687388"/>
          </a:xfrm>
        </p:spPr>
        <p:txBody>
          <a:bodyPr anchor="ctr" anchorCtr="0"/>
          <a:lstStyle>
            <a:lvl1pPr algn="r">
              <a:defRPr lang="en-US" sz="3800" b="0" kern="1200" spc="-145" dirty="0" smtClean="0">
                <a:solidFill>
                  <a:srgbClr val="EC9F0B"/>
                </a:solidFill>
                <a:latin typeface="+mj-lt"/>
                <a:ea typeface="+mn-ea"/>
                <a:cs typeface="+mn-cs"/>
              </a:defRPr>
            </a:lvl1pPr>
          </a:lstStyle>
          <a:p>
            <a:pPr lvl="0"/>
            <a:r>
              <a:rPr lang="en-US"/>
              <a:t>Click to edit Master text styles</a:t>
            </a:r>
          </a:p>
        </p:txBody>
      </p:sp>
      <p:sp>
        <p:nvSpPr>
          <p:cNvPr id="14" name="Text Placeholder 12">
            <a:extLst>
              <a:ext uri="{FF2B5EF4-FFF2-40B4-BE49-F238E27FC236}">
                <a16:creationId xmlns:a16="http://schemas.microsoft.com/office/drawing/2014/main" id="{8D37CBEA-5986-8685-64C5-183A3630D19A}"/>
              </a:ext>
            </a:extLst>
          </p:cNvPr>
          <p:cNvSpPr>
            <a:spLocks noGrp="1"/>
          </p:cNvSpPr>
          <p:nvPr>
            <p:ph type="body" sz="quarter" idx="25"/>
          </p:nvPr>
        </p:nvSpPr>
        <p:spPr>
          <a:xfrm>
            <a:off x="3695452" y="1993900"/>
            <a:ext cx="685800" cy="687388"/>
          </a:xfrm>
        </p:spPr>
        <p:txBody>
          <a:bodyPr anchor="ctr" anchorCtr="0"/>
          <a:lstStyle>
            <a:lvl1pPr algn="r">
              <a:defRPr lang="en-US" sz="3800" b="0" kern="1200" spc="-145" dirty="0" smtClean="0">
                <a:solidFill>
                  <a:srgbClr val="3680CE"/>
                </a:solidFill>
                <a:latin typeface="+mj-lt"/>
                <a:ea typeface="+mn-ea"/>
                <a:cs typeface="+mn-cs"/>
              </a:defRPr>
            </a:lvl1pPr>
          </a:lstStyle>
          <a:p>
            <a:pPr lvl="0"/>
            <a:r>
              <a:rPr lang="en-US"/>
              <a:t>Click to edit Master text styles</a:t>
            </a:r>
          </a:p>
        </p:txBody>
      </p:sp>
      <p:sp>
        <p:nvSpPr>
          <p:cNvPr id="15" name="Text Placeholder 12">
            <a:extLst>
              <a:ext uri="{FF2B5EF4-FFF2-40B4-BE49-F238E27FC236}">
                <a16:creationId xmlns:a16="http://schemas.microsoft.com/office/drawing/2014/main" id="{0075EE09-9833-7B6A-B2A7-B69759074A10}"/>
              </a:ext>
            </a:extLst>
          </p:cNvPr>
          <p:cNvSpPr>
            <a:spLocks noGrp="1"/>
          </p:cNvSpPr>
          <p:nvPr>
            <p:ph type="body" sz="quarter" idx="26"/>
          </p:nvPr>
        </p:nvSpPr>
        <p:spPr>
          <a:xfrm>
            <a:off x="6720006" y="1993900"/>
            <a:ext cx="685800" cy="687388"/>
          </a:xfrm>
        </p:spPr>
        <p:txBody>
          <a:bodyPr anchor="ctr" anchorCtr="0"/>
          <a:lstStyle>
            <a:lvl1pPr marL="0" algn="r" defTabSz="457200" rtl="0" eaLnBrk="1" latinLnBrk="0" hangingPunct="1">
              <a:defRPr lang="en-US" sz="3800" b="0" kern="1200" spc="-145" dirty="0" smtClean="0">
                <a:solidFill>
                  <a:srgbClr val="5D910D"/>
                </a:solidFill>
                <a:latin typeface="+mj-lt"/>
                <a:ea typeface="+mn-ea"/>
                <a:cs typeface="+mn-cs"/>
              </a:defRPr>
            </a:lvl1pPr>
          </a:lstStyle>
          <a:p>
            <a:pPr lvl="0"/>
            <a:r>
              <a:rPr lang="en-US"/>
              <a:t>Click to edit Master text styles</a:t>
            </a:r>
          </a:p>
        </p:txBody>
      </p:sp>
      <p:sp>
        <p:nvSpPr>
          <p:cNvPr id="16" name="Text Placeholder 12">
            <a:extLst>
              <a:ext uri="{FF2B5EF4-FFF2-40B4-BE49-F238E27FC236}">
                <a16:creationId xmlns:a16="http://schemas.microsoft.com/office/drawing/2014/main" id="{7D74A55F-30E7-13F2-182C-700DAD28FC09}"/>
              </a:ext>
            </a:extLst>
          </p:cNvPr>
          <p:cNvSpPr>
            <a:spLocks noGrp="1"/>
          </p:cNvSpPr>
          <p:nvPr>
            <p:ph type="body" sz="quarter" idx="27"/>
          </p:nvPr>
        </p:nvSpPr>
        <p:spPr>
          <a:xfrm>
            <a:off x="9730492" y="1993900"/>
            <a:ext cx="685800" cy="687388"/>
          </a:xfrm>
        </p:spPr>
        <p:txBody>
          <a:bodyPr anchor="ctr" anchorCtr="0"/>
          <a:lstStyle>
            <a:lvl1pPr marL="0" algn="r" defTabSz="457200" rtl="0" eaLnBrk="1" latinLnBrk="0" hangingPunct="1">
              <a:defRPr lang="en-US" sz="3800" b="0" kern="1200" spc="-145" dirty="0" smtClean="0">
                <a:solidFill>
                  <a:srgbClr val="0F440E"/>
                </a:solidFill>
                <a:latin typeface="+mj-lt"/>
                <a:ea typeface="+mn-ea"/>
                <a:cs typeface="+mn-cs"/>
              </a:defRPr>
            </a:lvl1pPr>
          </a:lstStyle>
          <a:p>
            <a:pPr lvl="0"/>
            <a:r>
              <a:rPr lang="en-US"/>
              <a:t>Click to edit Master text styles</a:t>
            </a:r>
          </a:p>
        </p:txBody>
      </p:sp>
    </p:spTree>
    <p:extLst>
      <p:ext uri="{BB962C8B-B14F-4D97-AF65-F5344CB8AC3E}">
        <p14:creationId xmlns:p14="http://schemas.microsoft.com/office/powerpoint/2010/main" val="10561863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Charts + Copy - Drinks">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8" name="Chart Placeholder 10">
            <a:extLst>
              <a:ext uri="{FF2B5EF4-FFF2-40B4-BE49-F238E27FC236}">
                <a16:creationId xmlns:a16="http://schemas.microsoft.com/office/drawing/2014/main" id="{36135DED-36D8-99A2-BEEE-C339F63E6A0A}"/>
              </a:ext>
            </a:extLst>
          </p:cNvPr>
          <p:cNvSpPr>
            <a:spLocks noGrp="1"/>
          </p:cNvSpPr>
          <p:nvPr>
            <p:ph type="chart" sz="quarter" idx="49"/>
          </p:nvPr>
        </p:nvSpPr>
        <p:spPr>
          <a:xfrm>
            <a:off x="304796" y="1219201"/>
            <a:ext cx="3657595" cy="3200400"/>
          </a:xfrm>
          <a:noFill/>
        </p:spPr>
        <p:txBody>
          <a:bodyPr/>
          <a:lstStyle>
            <a:lvl1pPr>
              <a:defRPr>
                <a:solidFill>
                  <a:schemeClr val="accent1"/>
                </a:solidFill>
                <a:latin typeface="+mn-lt"/>
              </a:defRPr>
            </a:lvl1pPr>
          </a:lstStyle>
          <a:p>
            <a:r>
              <a:rPr lang="en-US"/>
              <a:t>Click icon to add chart</a:t>
            </a:r>
          </a:p>
        </p:txBody>
      </p:sp>
      <p:sp>
        <p:nvSpPr>
          <p:cNvPr id="12" name="Text Placeholder 11">
            <a:extLst>
              <a:ext uri="{FF2B5EF4-FFF2-40B4-BE49-F238E27FC236}">
                <a16:creationId xmlns:a16="http://schemas.microsoft.com/office/drawing/2014/main" id="{C7C648F1-B735-FA9C-BE4E-ED579776AE47}"/>
              </a:ext>
            </a:extLst>
          </p:cNvPr>
          <p:cNvSpPr>
            <a:spLocks noGrp="1"/>
          </p:cNvSpPr>
          <p:nvPr>
            <p:ph type="body" sz="quarter" idx="50"/>
          </p:nvPr>
        </p:nvSpPr>
        <p:spPr>
          <a:xfrm>
            <a:off x="304800" y="4419601"/>
            <a:ext cx="3657584" cy="1349374"/>
          </a:xfrm>
          <a:solidFill>
            <a:srgbClr val="3680CE"/>
          </a:solidFill>
        </p:spPr>
        <p:txBody>
          <a:bodyPr lIns="182880" tIns="182880" rIns="91440"/>
          <a:lstStyle>
            <a:lvl1pPr>
              <a:buClr>
                <a:schemeClr val="bg1"/>
              </a:buClr>
              <a:defRPr sz="1400">
                <a:solidFill>
                  <a:schemeClr val="bg1"/>
                </a:solidFill>
                <a:latin typeface="+mn-lt"/>
              </a:defRPr>
            </a:lvl1pPr>
            <a:lvl2pPr>
              <a:buClr>
                <a:schemeClr val="bg1"/>
              </a:buClr>
              <a:defRPr sz="1200">
                <a:solidFill>
                  <a:schemeClr val="bg1"/>
                </a:solidFill>
                <a:latin typeface="+mn-lt"/>
              </a:defRPr>
            </a:lvl2pPr>
            <a:lvl3pPr>
              <a:buClr>
                <a:schemeClr val="bg1"/>
              </a:buClr>
              <a:defRPr sz="1100">
                <a:solidFill>
                  <a:schemeClr val="bg1"/>
                </a:solidFill>
                <a:latin typeface="+mn-lt"/>
              </a:defRPr>
            </a:lvl3pPr>
            <a:lvl4pPr>
              <a:defRPr sz="105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3" name="Text Placeholder 11">
            <a:extLst>
              <a:ext uri="{FF2B5EF4-FFF2-40B4-BE49-F238E27FC236}">
                <a16:creationId xmlns:a16="http://schemas.microsoft.com/office/drawing/2014/main" id="{391085A7-EBBF-EF8B-5149-D4D78AF6BD74}"/>
              </a:ext>
            </a:extLst>
          </p:cNvPr>
          <p:cNvSpPr>
            <a:spLocks noGrp="1"/>
          </p:cNvSpPr>
          <p:nvPr>
            <p:ph type="body" sz="quarter" idx="51"/>
          </p:nvPr>
        </p:nvSpPr>
        <p:spPr>
          <a:xfrm>
            <a:off x="4267186" y="4419601"/>
            <a:ext cx="3657613" cy="1349374"/>
          </a:xfrm>
          <a:solidFill>
            <a:srgbClr val="3680CE"/>
          </a:solidFill>
        </p:spPr>
        <p:txBody>
          <a:bodyPr lIns="182880" tIns="182880" rIns="91440"/>
          <a:lstStyle>
            <a:lvl1pPr>
              <a:buClr>
                <a:schemeClr val="bg1"/>
              </a:buClr>
              <a:defRPr sz="1400">
                <a:solidFill>
                  <a:schemeClr val="bg1"/>
                </a:solidFill>
                <a:latin typeface="+mn-lt"/>
              </a:defRPr>
            </a:lvl1pPr>
            <a:lvl2pPr>
              <a:buClr>
                <a:schemeClr val="bg1"/>
              </a:buClr>
              <a:defRPr sz="1200">
                <a:solidFill>
                  <a:schemeClr val="bg1"/>
                </a:solidFill>
                <a:latin typeface="+mn-lt"/>
              </a:defRPr>
            </a:lvl2pPr>
            <a:lvl3pPr>
              <a:buClr>
                <a:schemeClr val="bg1"/>
              </a:buClr>
              <a:defRPr sz="1100">
                <a:solidFill>
                  <a:schemeClr val="bg1"/>
                </a:solidFill>
                <a:latin typeface="+mn-lt"/>
              </a:defRPr>
            </a:lvl3pPr>
            <a:lvl4pPr>
              <a:defRPr sz="105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4" name="Text Placeholder 11">
            <a:extLst>
              <a:ext uri="{FF2B5EF4-FFF2-40B4-BE49-F238E27FC236}">
                <a16:creationId xmlns:a16="http://schemas.microsoft.com/office/drawing/2014/main" id="{FCCF2C88-E784-B887-29C6-C86ABDAE698A}"/>
              </a:ext>
            </a:extLst>
          </p:cNvPr>
          <p:cNvSpPr>
            <a:spLocks noGrp="1"/>
          </p:cNvSpPr>
          <p:nvPr>
            <p:ph type="body" sz="quarter" idx="52"/>
          </p:nvPr>
        </p:nvSpPr>
        <p:spPr>
          <a:xfrm>
            <a:off x="8229600" y="4419601"/>
            <a:ext cx="3657595" cy="1349374"/>
          </a:xfrm>
          <a:solidFill>
            <a:srgbClr val="3680CE"/>
          </a:solidFill>
        </p:spPr>
        <p:txBody>
          <a:bodyPr lIns="182880" tIns="182880" rIns="91440"/>
          <a:lstStyle>
            <a:lvl1pPr>
              <a:buClr>
                <a:schemeClr val="bg1"/>
              </a:buClr>
              <a:defRPr sz="1400">
                <a:solidFill>
                  <a:schemeClr val="bg1"/>
                </a:solidFill>
                <a:latin typeface="+mn-lt"/>
              </a:defRPr>
            </a:lvl1pPr>
            <a:lvl2pPr>
              <a:buClr>
                <a:schemeClr val="bg1"/>
              </a:buClr>
              <a:defRPr sz="1200">
                <a:solidFill>
                  <a:schemeClr val="bg1"/>
                </a:solidFill>
                <a:latin typeface="+mn-lt"/>
              </a:defRPr>
            </a:lvl2pPr>
            <a:lvl3pPr>
              <a:buClr>
                <a:schemeClr val="bg1"/>
              </a:buClr>
              <a:defRPr sz="1100">
                <a:solidFill>
                  <a:schemeClr val="bg1"/>
                </a:solidFill>
                <a:latin typeface="+mn-lt"/>
              </a:defRPr>
            </a:lvl3pPr>
            <a:lvl4pPr>
              <a:defRPr sz="105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9" name="Chart Placeholder 10">
            <a:extLst>
              <a:ext uri="{FF2B5EF4-FFF2-40B4-BE49-F238E27FC236}">
                <a16:creationId xmlns:a16="http://schemas.microsoft.com/office/drawing/2014/main" id="{26CFC927-54B7-C5B7-E60C-38D6EE901D32}"/>
              </a:ext>
            </a:extLst>
          </p:cNvPr>
          <p:cNvSpPr>
            <a:spLocks noGrp="1"/>
          </p:cNvSpPr>
          <p:nvPr>
            <p:ph type="chart" sz="quarter" idx="53"/>
          </p:nvPr>
        </p:nvSpPr>
        <p:spPr>
          <a:xfrm>
            <a:off x="4258242" y="1219201"/>
            <a:ext cx="3657595" cy="3200400"/>
          </a:xfrm>
          <a:noFill/>
        </p:spPr>
        <p:txBody>
          <a:bodyPr/>
          <a:lstStyle>
            <a:lvl1pPr>
              <a:defRPr>
                <a:solidFill>
                  <a:schemeClr val="accent1"/>
                </a:solidFill>
                <a:latin typeface="+mn-lt"/>
              </a:defRPr>
            </a:lvl1pPr>
          </a:lstStyle>
          <a:p>
            <a:r>
              <a:rPr lang="en-US"/>
              <a:t>Click icon to add chart</a:t>
            </a:r>
          </a:p>
        </p:txBody>
      </p:sp>
      <p:sp>
        <p:nvSpPr>
          <p:cNvPr id="20" name="Chart Placeholder 10">
            <a:extLst>
              <a:ext uri="{FF2B5EF4-FFF2-40B4-BE49-F238E27FC236}">
                <a16:creationId xmlns:a16="http://schemas.microsoft.com/office/drawing/2014/main" id="{E65CED6F-0B77-30C6-E22C-B8883C7FCB67}"/>
              </a:ext>
            </a:extLst>
          </p:cNvPr>
          <p:cNvSpPr>
            <a:spLocks noGrp="1"/>
          </p:cNvSpPr>
          <p:nvPr>
            <p:ph type="chart" sz="quarter" idx="54"/>
          </p:nvPr>
        </p:nvSpPr>
        <p:spPr>
          <a:xfrm>
            <a:off x="8229600" y="1219201"/>
            <a:ext cx="3657595" cy="3200400"/>
          </a:xfrm>
          <a:noFill/>
        </p:spPr>
        <p:txBody>
          <a:bodyPr/>
          <a:lstStyle>
            <a:lvl1pPr>
              <a:defRPr>
                <a:solidFill>
                  <a:schemeClr val="accent1"/>
                </a:solidFill>
                <a:latin typeface="+mn-lt"/>
              </a:defRPr>
            </a:lvl1pPr>
          </a:lstStyle>
          <a:p>
            <a:r>
              <a:rPr lang="en-US"/>
              <a:t>Click icon to add chart</a:t>
            </a:r>
          </a:p>
        </p:txBody>
      </p:sp>
      <p:sp>
        <p:nvSpPr>
          <p:cNvPr id="3" name="Text Placeholder 3">
            <a:extLst>
              <a:ext uri="{FF2B5EF4-FFF2-40B4-BE49-F238E27FC236}">
                <a16:creationId xmlns:a16="http://schemas.microsoft.com/office/drawing/2014/main" id="{2CAB205B-7C1F-D7A8-3195-63BC129638A1}"/>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4" name="Title 1">
            <a:extLst>
              <a:ext uri="{FF2B5EF4-FFF2-40B4-BE49-F238E27FC236}">
                <a16:creationId xmlns:a16="http://schemas.microsoft.com/office/drawing/2014/main" id="{5CB2AD6C-5A9B-8507-463D-FF55573449FA}"/>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Tree>
    <p:extLst>
      <p:ext uri="{BB962C8B-B14F-4D97-AF65-F5344CB8AC3E}">
        <p14:creationId xmlns:p14="http://schemas.microsoft.com/office/powerpoint/2010/main" val="9359265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 Content - Dri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4" name="Text Placeholder 3">
            <a:extLst>
              <a:ext uri="{FF2B5EF4-FFF2-40B4-BE49-F238E27FC236}">
                <a16:creationId xmlns:a16="http://schemas.microsoft.com/office/drawing/2014/main" id="{C42026F0-9A71-4943-65F5-E58B0C965B16}"/>
              </a:ext>
            </a:extLst>
          </p:cNvPr>
          <p:cNvSpPr>
            <a:spLocks noGrp="1"/>
          </p:cNvSpPr>
          <p:nvPr>
            <p:ph type="body" sz="quarter" idx="13"/>
          </p:nvPr>
        </p:nvSpPr>
        <p:spPr>
          <a:xfrm>
            <a:off x="304800" y="1219200"/>
            <a:ext cx="2667000" cy="4419599"/>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3" name="Text Placeholder 12">
            <a:extLst>
              <a:ext uri="{FF2B5EF4-FFF2-40B4-BE49-F238E27FC236}">
                <a16:creationId xmlns:a16="http://schemas.microsoft.com/office/drawing/2014/main" id="{10F67654-CF18-C3B4-4680-991D50FC0D27}"/>
              </a:ext>
            </a:extLst>
          </p:cNvPr>
          <p:cNvSpPr>
            <a:spLocks noGrp="1"/>
          </p:cNvSpPr>
          <p:nvPr>
            <p:ph type="body" sz="quarter" idx="14"/>
          </p:nvPr>
        </p:nvSpPr>
        <p:spPr>
          <a:xfrm>
            <a:off x="304800" y="2174875"/>
            <a:ext cx="2667000" cy="3463925"/>
          </a:xfrm>
        </p:spPr>
        <p:txBody>
          <a:bodyPr lIns="137160" rIns="137160"/>
          <a:lstStyle>
            <a:lvl1pPr>
              <a:buClr>
                <a:srgbClr val="A6CBF0"/>
              </a:buClr>
              <a:defRPr sz="1400">
                <a:solidFill>
                  <a:schemeClr val="bg1"/>
                </a:solidFill>
                <a:latin typeface="+mn-lt"/>
              </a:defRPr>
            </a:lvl1pPr>
            <a:lvl2pPr>
              <a:buClr>
                <a:srgbClr val="A6CBF0"/>
              </a:buClr>
              <a:defRPr sz="1200">
                <a:solidFill>
                  <a:schemeClr val="bg1"/>
                </a:solidFill>
                <a:latin typeface="+mn-lt"/>
              </a:defRPr>
            </a:lvl2pPr>
            <a:lvl3pPr>
              <a:buClr>
                <a:srgbClr val="A6CBF0"/>
              </a:buClr>
              <a:defRPr sz="1100">
                <a:solidFill>
                  <a:schemeClr val="bg1"/>
                </a:solidFill>
                <a:latin typeface="+mn-lt"/>
              </a:defRPr>
            </a:lvl3pPr>
            <a:lvl4pPr>
              <a:buClr>
                <a:srgbClr val="A6CBF0"/>
              </a:buClr>
              <a:defRPr sz="1050">
                <a:solidFill>
                  <a:schemeClr val="bg1"/>
                </a:solidFill>
                <a:latin typeface="+mn-lt"/>
              </a:defRPr>
            </a:lvl4pPr>
            <a:lvl5pPr>
              <a:buClr>
                <a:srgbClr val="A6CBF0"/>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3">
            <a:extLst>
              <a:ext uri="{FF2B5EF4-FFF2-40B4-BE49-F238E27FC236}">
                <a16:creationId xmlns:a16="http://schemas.microsoft.com/office/drawing/2014/main" id="{284C1C78-E80E-CE37-55BF-58BA7EFEC2B0}"/>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7" name="Title 1">
            <a:extLst>
              <a:ext uri="{FF2B5EF4-FFF2-40B4-BE49-F238E27FC236}">
                <a16:creationId xmlns:a16="http://schemas.microsoft.com/office/drawing/2014/main" id="{33F3F8FA-B30E-7AC5-CF2D-2A2C4C6FC902}"/>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12" name="Text Placeholder 3">
            <a:extLst>
              <a:ext uri="{FF2B5EF4-FFF2-40B4-BE49-F238E27FC236}">
                <a16:creationId xmlns:a16="http://schemas.microsoft.com/office/drawing/2014/main" id="{13137B60-E4D6-4FD2-452F-AD9D3FECC746}"/>
              </a:ext>
            </a:extLst>
          </p:cNvPr>
          <p:cNvSpPr>
            <a:spLocks noGrp="1"/>
          </p:cNvSpPr>
          <p:nvPr>
            <p:ph type="body" sz="quarter" idx="21"/>
          </p:nvPr>
        </p:nvSpPr>
        <p:spPr>
          <a:xfrm>
            <a:off x="3276600" y="1219200"/>
            <a:ext cx="2667000" cy="4419600"/>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0" name="Text Placeholder 12">
            <a:extLst>
              <a:ext uri="{FF2B5EF4-FFF2-40B4-BE49-F238E27FC236}">
                <a16:creationId xmlns:a16="http://schemas.microsoft.com/office/drawing/2014/main" id="{2030FF7A-E0AE-C652-5648-E29D0838184E}"/>
              </a:ext>
            </a:extLst>
          </p:cNvPr>
          <p:cNvSpPr>
            <a:spLocks noGrp="1"/>
          </p:cNvSpPr>
          <p:nvPr>
            <p:ph type="body" sz="quarter" idx="22"/>
          </p:nvPr>
        </p:nvSpPr>
        <p:spPr>
          <a:xfrm>
            <a:off x="3276600" y="2174875"/>
            <a:ext cx="2667000" cy="3463925"/>
          </a:xfrm>
        </p:spPr>
        <p:txBody>
          <a:bodyPr lIns="137160" rIns="137160"/>
          <a:lstStyle>
            <a:lvl1pPr>
              <a:buClr>
                <a:srgbClr val="A6CBF0"/>
              </a:buClr>
              <a:defRPr sz="1400">
                <a:solidFill>
                  <a:schemeClr val="bg1"/>
                </a:solidFill>
                <a:latin typeface="+mn-lt"/>
              </a:defRPr>
            </a:lvl1pPr>
            <a:lvl2pPr>
              <a:buClr>
                <a:srgbClr val="A6CBF0"/>
              </a:buClr>
              <a:defRPr sz="1200">
                <a:solidFill>
                  <a:schemeClr val="bg1"/>
                </a:solidFill>
                <a:latin typeface="+mn-lt"/>
              </a:defRPr>
            </a:lvl2pPr>
            <a:lvl3pPr>
              <a:buClr>
                <a:srgbClr val="A6CBF0"/>
              </a:buClr>
              <a:defRPr sz="1100">
                <a:solidFill>
                  <a:schemeClr val="bg1"/>
                </a:solidFill>
                <a:latin typeface="+mn-lt"/>
              </a:defRPr>
            </a:lvl3pPr>
            <a:lvl4pPr>
              <a:buClr>
                <a:srgbClr val="A6CBF0"/>
              </a:buClr>
              <a:defRPr sz="1050">
                <a:solidFill>
                  <a:schemeClr val="bg1"/>
                </a:solidFill>
                <a:latin typeface="+mn-lt"/>
              </a:defRPr>
            </a:lvl4pPr>
            <a:lvl5pPr>
              <a:buClr>
                <a:srgbClr val="A6CBF0"/>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3">
            <a:extLst>
              <a:ext uri="{FF2B5EF4-FFF2-40B4-BE49-F238E27FC236}">
                <a16:creationId xmlns:a16="http://schemas.microsoft.com/office/drawing/2014/main" id="{4C63A6B7-9DBF-037C-DD66-D4DBFC1C28E4}"/>
              </a:ext>
            </a:extLst>
          </p:cNvPr>
          <p:cNvSpPr>
            <a:spLocks noGrp="1"/>
          </p:cNvSpPr>
          <p:nvPr>
            <p:ph type="body" sz="quarter" idx="23"/>
          </p:nvPr>
        </p:nvSpPr>
        <p:spPr>
          <a:xfrm>
            <a:off x="6248400" y="1219200"/>
            <a:ext cx="2667000" cy="4419600"/>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2" name="Text Placeholder 12">
            <a:extLst>
              <a:ext uri="{FF2B5EF4-FFF2-40B4-BE49-F238E27FC236}">
                <a16:creationId xmlns:a16="http://schemas.microsoft.com/office/drawing/2014/main" id="{8C4DBECC-B53C-2396-C7B9-9A2426CCBF92}"/>
              </a:ext>
            </a:extLst>
          </p:cNvPr>
          <p:cNvSpPr>
            <a:spLocks noGrp="1"/>
          </p:cNvSpPr>
          <p:nvPr>
            <p:ph type="body" sz="quarter" idx="24"/>
          </p:nvPr>
        </p:nvSpPr>
        <p:spPr>
          <a:xfrm>
            <a:off x="6248400" y="2174875"/>
            <a:ext cx="2667000" cy="3463925"/>
          </a:xfrm>
        </p:spPr>
        <p:txBody>
          <a:bodyPr lIns="137160" rIns="137160"/>
          <a:lstStyle>
            <a:lvl1pPr>
              <a:buClr>
                <a:srgbClr val="A6CBF0"/>
              </a:buClr>
              <a:defRPr sz="1400">
                <a:solidFill>
                  <a:schemeClr val="bg1"/>
                </a:solidFill>
                <a:latin typeface="+mn-lt"/>
              </a:defRPr>
            </a:lvl1pPr>
            <a:lvl2pPr>
              <a:buClr>
                <a:srgbClr val="A6CBF0"/>
              </a:buClr>
              <a:defRPr sz="1200">
                <a:solidFill>
                  <a:schemeClr val="bg1"/>
                </a:solidFill>
                <a:latin typeface="+mn-lt"/>
              </a:defRPr>
            </a:lvl2pPr>
            <a:lvl3pPr>
              <a:buClr>
                <a:srgbClr val="A6CBF0"/>
              </a:buClr>
              <a:defRPr sz="1100">
                <a:solidFill>
                  <a:schemeClr val="bg1"/>
                </a:solidFill>
                <a:latin typeface="+mn-lt"/>
              </a:defRPr>
            </a:lvl3pPr>
            <a:lvl4pPr>
              <a:buClr>
                <a:srgbClr val="A6CBF0"/>
              </a:buClr>
              <a:defRPr sz="1050">
                <a:solidFill>
                  <a:schemeClr val="bg1"/>
                </a:solidFill>
                <a:latin typeface="+mn-lt"/>
              </a:defRPr>
            </a:lvl4pPr>
            <a:lvl5pPr>
              <a:buClr>
                <a:srgbClr val="A6CBF0"/>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3">
            <a:extLst>
              <a:ext uri="{FF2B5EF4-FFF2-40B4-BE49-F238E27FC236}">
                <a16:creationId xmlns:a16="http://schemas.microsoft.com/office/drawing/2014/main" id="{CF238CD9-CBB1-200B-EEB7-AFFDC9E7C811}"/>
              </a:ext>
            </a:extLst>
          </p:cNvPr>
          <p:cNvSpPr>
            <a:spLocks noGrp="1"/>
          </p:cNvSpPr>
          <p:nvPr>
            <p:ph type="body" sz="quarter" idx="25"/>
          </p:nvPr>
        </p:nvSpPr>
        <p:spPr>
          <a:xfrm>
            <a:off x="9215120" y="1219200"/>
            <a:ext cx="2667000" cy="4419600"/>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4" name="Text Placeholder 12">
            <a:extLst>
              <a:ext uri="{FF2B5EF4-FFF2-40B4-BE49-F238E27FC236}">
                <a16:creationId xmlns:a16="http://schemas.microsoft.com/office/drawing/2014/main" id="{DAC83664-26A4-BA40-BB5D-4F5C9AF47426}"/>
              </a:ext>
            </a:extLst>
          </p:cNvPr>
          <p:cNvSpPr>
            <a:spLocks noGrp="1"/>
          </p:cNvSpPr>
          <p:nvPr>
            <p:ph type="body" sz="quarter" idx="26"/>
          </p:nvPr>
        </p:nvSpPr>
        <p:spPr>
          <a:xfrm>
            <a:off x="9215120" y="2174875"/>
            <a:ext cx="2667000" cy="3463925"/>
          </a:xfrm>
        </p:spPr>
        <p:txBody>
          <a:bodyPr lIns="137160" rIns="137160"/>
          <a:lstStyle>
            <a:lvl1pPr>
              <a:buClr>
                <a:srgbClr val="A6CBF0"/>
              </a:buClr>
              <a:defRPr sz="1400">
                <a:solidFill>
                  <a:schemeClr val="bg1"/>
                </a:solidFill>
                <a:latin typeface="+mn-lt"/>
              </a:defRPr>
            </a:lvl1pPr>
            <a:lvl2pPr>
              <a:buClr>
                <a:srgbClr val="A6CBF0"/>
              </a:buClr>
              <a:defRPr sz="1200">
                <a:solidFill>
                  <a:schemeClr val="bg1"/>
                </a:solidFill>
                <a:latin typeface="+mn-lt"/>
              </a:defRPr>
            </a:lvl2pPr>
            <a:lvl3pPr>
              <a:buClr>
                <a:srgbClr val="A6CBF0"/>
              </a:buClr>
              <a:defRPr sz="1100">
                <a:solidFill>
                  <a:schemeClr val="bg1"/>
                </a:solidFill>
                <a:latin typeface="+mn-lt"/>
              </a:defRPr>
            </a:lvl3pPr>
            <a:lvl4pPr>
              <a:buClr>
                <a:srgbClr val="A6CBF0"/>
              </a:buClr>
              <a:defRPr sz="1050">
                <a:solidFill>
                  <a:schemeClr val="bg1"/>
                </a:solidFill>
                <a:latin typeface="+mn-lt"/>
              </a:defRPr>
            </a:lvl4pPr>
            <a:lvl5pPr>
              <a:buClr>
                <a:srgbClr val="A6CBF0"/>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74035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Content - Foo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3" name="Text Placeholder 3">
            <a:extLst>
              <a:ext uri="{FF2B5EF4-FFF2-40B4-BE49-F238E27FC236}">
                <a16:creationId xmlns:a16="http://schemas.microsoft.com/office/drawing/2014/main" id="{F7F4FE5B-5F8E-E216-8BAC-205762A75B5D}"/>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7" name="Title 1">
            <a:extLst>
              <a:ext uri="{FF2B5EF4-FFF2-40B4-BE49-F238E27FC236}">
                <a16:creationId xmlns:a16="http://schemas.microsoft.com/office/drawing/2014/main" id="{E4F50471-D763-CA74-F405-ACED46EF9C56}"/>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5" name="Text Placeholder 3">
            <a:extLst>
              <a:ext uri="{FF2B5EF4-FFF2-40B4-BE49-F238E27FC236}">
                <a16:creationId xmlns:a16="http://schemas.microsoft.com/office/drawing/2014/main" id="{77971E76-12A2-661B-FACD-6C2123716747}"/>
              </a:ext>
            </a:extLst>
          </p:cNvPr>
          <p:cNvSpPr>
            <a:spLocks noGrp="1"/>
          </p:cNvSpPr>
          <p:nvPr>
            <p:ph type="body" sz="quarter" idx="13"/>
          </p:nvPr>
        </p:nvSpPr>
        <p:spPr>
          <a:xfrm>
            <a:off x="304800" y="1219200"/>
            <a:ext cx="2667000" cy="4419600"/>
          </a:xfrm>
          <a:prstGeom prst="roundRect">
            <a:avLst>
              <a:gd name="adj" fmla="val 3771"/>
            </a:avLst>
          </a:prstGeom>
          <a:solidFill>
            <a:srgbClr val="ED9F0A"/>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6" name="Text Placeholder 12">
            <a:extLst>
              <a:ext uri="{FF2B5EF4-FFF2-40B4-BE49-F238E27FC236}">
                <a16:creationId xmlns:a16="http://schemas.microsoft.com/office/drawing/2014/main" id="{4DA9835B-7401-6A30-DB0D-556D82CC1C6D}"/>
              </a:ext>
            </a:extLst>
          </p:cNvPr>
          <p:cNvSpPr>
            <a:spLocks noGrp="1"/>
          </p:cNvSpPr>
          <p:nvPr>
            <p:ph type="body" sz="quarter" idx="14"/>
          </p:nvPr>
        </p:nvSpPr>
        <p:spPr>
          <a:xfrm>
            <a:off x="304800" y="2174875"/>
            <a:ext cx="2667000" cy="3463925"/>
          </a:xfrm>
        </p:spPr>
        <p:txBody>
          <a:bodyPr lIns="137160" rIns="137160"/>
          <a:lstStyle>
            <a:lvl1pPr>
              <a:buClr>
                <a:srgbClr val="954E08"/>
              </a:buClr>
              <a:defRPr sz="1400">
                <a:solidFill>
                  <a:schemeClr val="bg1"/>
                </a:solidFill>
                <a:latin typeface="+mn-lt"/>
              </a:defRPr>
            </a:lvl1pPr>
            <a:lvl2pPr>
              <a:buClr>
                <a:srgbClr val="954E08"/>
              </a:buClr>
              <a:defRPr sz="1200">
                <a:solidFill>
                  <a:schemeClr val="bg1"/>
                </a:solidFill>
                <a:latin typeface="+mn-lt"/>
              </a:defRPr>
            </a:lvl2pPr>
            <a:lvl3pPr>
              <a:buClr>
                <a:srgbClr val="954E08"/>
              </a:buClr>
              <a:defRPr sz="1100">
                <a:solidFill>
                  <a:schemeClr val="bg1"/>
                </a:solidFill>
                <a:latin typeface="+mn-lt"/>
              </a:defRPr>
            </a:lvl3pPr>
            <a:lvl4pPr>
              <a:buClr>
                <a:srgbClr val="954E08"/>
              </a:buClr>
              <a:defRPr sz="1050">
                <a:solidFill>
                  <a:schemeClr val="bg1"/>
                </a:solidFill>
                <a:latin typeface="+mn-lt"/>
              </a:defRPr>
            </a:lvl4pPr>
            <a:lvl5pPr>
              <a:buClr>
                <a:srgbClr val="954E08"/>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3">
            <a:extLst>
              <a:ext uri="{FF2B5EF4-FFF2-40B4-BE49-F238E27FC236}">
                <a16:creationId xmlns:a16="http://schemas.microsoft.com/office/drawing/2014/main" id="{3D93165F-4D89-0A5D-42C0-4B047388305E}"/>
              </a:ext>
            </a:extLst>
          </p:cNvPr>
          <p:cNvSpPr>
            <a:spLocks noGrp="1"/>
          </p:cNvSpPr>
          <p:nvPr>
            <p:ph type="body" sz="quarter" idx="21"/>
          </p:nvPr>
        </p:nvSpPr>
        <p:spPr>
          <a:xfrm>
            <a:off x="3276600" y="1219200"/>
            <a:ext cx="2667000" cy="4419600"/>
          </a:xfrm>
          <a:prstGeom prst="roundRect">
            <a:avLst>
              <a:gd name="adj" fmla="val 3771"/>
            </a:avLst>
          </a:prstGeom>
          <a:solidFill>
            <a:srgbClr val="ED9F0A"/>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2" name="Text Placeholder 12">
            <a:extLst>
              <a:ext uri="{FF2B5EF4-FFF2-40B4-BE49-F238E27FC236}">
                <a16:creationId xmlns:a16="http://schemas.microsoft.com/office/drawing/2014/main" id="{9E55602C-2E66-B61E-5328-5197ECE6FB5F}"/>
              </a:ext>
            </a:extLst>
          </p:cNvPr>
          <p:cNvSpPr>
            <a:spLocks noGrp="1"/>
          </p:cNvSpPr>
          <p:nvPr>
            <p:ph type="body" sz="quarter" idx="22"/>
          </p:nvPr>
        </p:nvSpPr>
        <p:spPr>
          <a:xfrm>
            <a:off x="3276600" y="2174875"/>
            <a:ext cx="2667000" cy="3463925"/>
          </a:xfrm>
        </p:spPr>
        <p:txBody>
          <a:bodyPr lIns="137160" rIns="137160"/>
          <a:lstStyle>
            <a:lvl1pPr>
              <a:buClr>
                <a:srgbClr val="954E08"/>
              </a:buClr>
              <a:defRPr sz="1400">
                <a:solidFill>
                  <a:schemeClr val="bg1"/>
                </a:solidFill>
                <a:latin typeface="+mn-lt"/>
              </a:defRPr>
            </a:lvl1pPr>
            <a:lvl2pPr>
              <a:buClr>
                <a:srgbClr val="954E08"/>
              </a:buClr>
              <a:defRPr sz="1200">
                <a:solidFill>
                  <a:schemeClr val="bg1"/>
                </a:solidFill>
                <a:latin typeface="+mn-lt"/>
              </a:defRPr>
            </a:lvl2pPr>
            <a:lvl3pPr>
              <a:buClr>
                <a:srgbClr val="954E08"/>
              </a:buClr>
              <a:defRPr sz="1100">
                <a:solidFill>
                  <a:schemeClr val="bg1"/>
                </a:solidFill>
                <a:latin typeface="+mn-lt"/>
              </a:defRPr>
            </a:lvl3pPr>
            <a:lvl4pPr>
              <a:buClr>
                <a:srgbClr val="954E08"/>
              </a:buClr>
              <a:defRPr sz="1050">
                <a:solidFill>
                  <a:schemeClr val="bg1"/>
                </a:solidFill>
                <a:latin typeface="+mn-lt"/>
              </a:defRPr>
            </a:lvl4pPr>
            <a:lvl5pPr>
              <a:buClr>
                <a:srgbClr val="954E08"/>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DB8970E3-7DB7-69DE-D268-492514798D2E}"/>
              </a:ext>
            </a:extLst>
          </p:cNvPr>
          <p:cNvSpPr>
            <a:spLocks noGrp="1"/>
          </p:cNvSpPr>
          <p:nvPr>
            <p:ph type="body" sz="quarter" idx="23"/>
          </p:nvPr>
        </p:nvSpPr>
        <p:spPr>
          <a:xfrm>
            <a:off x="6248400" y="1219200"/>
            <a:ext cx="2667000" cy="4419600"/>
          </a:xfrm>
          <a:prstGeom prst="roundRect">
            <a:avLst>
              <a:gd name="adj" fmla="val 3771"/>
            </a:avLst>
          </a:prstGeom>
          <a:solidFill>
            <a:srgbClr val="ED9F0A"/>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CB0A2EA7-5E6B-6FF9-6A4C-514C001B5045}"/>
              </a:ext>
            </a:extLst>
          </p:cNvPr>
          <p:cNvSpPr>
            <a:spLocks noGrp="1"/>
          </p:cNvSpPr>
          <p:nvPr>
            <p:ph type="body" sz="quarter" idx="24"/>
          </p:nvPr>
        </p:nvSpPr>
        <p:spPr>
          <a:xfrm>
            <a:off x="6248400" y="2174875"/>
            <a:ext cx="2667000" cy="3463925"/>
          </a:xfrm>
        </p:spPr>
        <p:txBody>
          <a:bodyPr lIns="137160" rIns="137160"/>
          <a:lstStyle>
            <a:lvl1pPr>
              <a:buClr>
                <a:srgbClr val="954E08"/>
              </a:buClr>
              <a:defRPr sz="1400">
                <a:solidFill>
                  <a:schemeClr val="bg1"/>
                </a:solidFill>
                <a:latin typeface="+mn-lt"/>
              </a:defRPr>
            </a:lvl1pPr>
            <a:lvl2pPr>
              <a:buClr>
                <a:srgbClr val="954E08"/>
              </a:buClr>
              <a:defRPr sz="1200">
                <a:solidFill>
                  <a:schemeClr val="bg1"/>
                </a:solidFill>
                <a:latin typeface="+mn-lt"/>
              </a:defRPr>
            </a:lvl2pPr>
            <a:lvl3pPr>
              <a:buClr>
                <a:srgbClr val="954E08"/>
              </a:buClr>
              <a:defRPr sz="1100">
                <a:solidFill>
                  <a:schemeClr val="bg1"/>
                </a:solidFill>
                <a:latin typeface="+mn-lt"/>
              </a:defRPr>
            </a:lvl3pPr>
            <a:lvl4pPr>
              <a:buClr>
                <a:srgbClr val="954E08"/>
              </a:buClr>
              <a:defRPr sz="1050">
                <a:solidFill>
                  <a:schemeClr val="bg1"/>
                </a:solidFill>
                <a:latin typeface="+mn-lt"/>
              </a:defRPr>
            </a:lvl4pPr>
            <a:lvl5pPr>
              <a:buClr>
                <a:srgbClr val="954E08"/>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3">
            <a:extLst>
              <a:ext uri="{FF2B5EF4-FFF2-40B4-BE49-F238E27FC236}">
                <a16:creationId xmlns:a16="http://schemas.microsoft.com/office/drawing/2014/main" id="{E8CB30A6-5EBD-6EB9-4006-EA1B753AF361}"/>
              </a:ext>
            </a:extLst>
          </p:cNvPr>
          <p:cNvSpPr>
            <a:spLocks noGrp="1"/>
          </p:cNvSpPr>
          <p:nvPr>
            <p:ph type="body" sz="quarter" idx="25"/>
          </p:nvPr>
        </p:nvSpPr>
        <p:spPr>
          <a:xfrm>
            <a:off x="9215120" y="1219200"/>
            <a:ext cx="2667000" cy="4419600"/>
          </a:xfrm>
          <a:prstGeom prst="roundRect">
            <a:avLst>
              <a:gd name="adj" fmla="val 3771"/>
            </a:avLst>
          </a:prstGeom>
          <a:solidFill>
            <a:srgbClr val="ED9F0A"/>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0" name="Text Placeholder 12">
            <a:extLst>
              <a:ext uri="{FF2B5EF4-FFF2-40B4-BE49-F238E27FC236}">
                <a16:creationId xmlns:a16="http://schemas.microsoft.com/office/drawing/2014/main" id="{9ED78051-C642-9122-8309-5C4448441529}"/>
              </a:ext>
            </a:extLst>
          </p:cNvPr>
          <p:cNvSpPr>
            <a:spLocks noGrp="1"/>
          </p:cNvSpPr>
          <p:nvPr>
            <p:ph type="body" sz="quarter" idx="26"/>
          </p:nvPr>
        </p:nvSpPr>
        <p:spPr>
          <a:xfrm>
            <a:off x="9215120" y="2174875"/>
            <a:ext cx="2667000" cy="3463925"/>
          </a:xfrm>
        </p:spPr>
        <p:txBody>
          <a:bodyPr lIns="137160" rIns="137160"/>
          <a:lstStyle>
            <a:lvl1pPr>
              <a:buClr>
                <a:srgbClr val="954E08"/>
              </a:buClr>
              <a:defRPr sz="1400">
                <a:solidFill>
                  <a:schemeClr val="bg1"/>
                </a:solidFill>
                <a:latin typeface="+mn-lt"/>
              </a:defRPr>
            </a:lvl1pPr>
            <a:lvl2pPr>
              <a:buClr>
                <a:srgbClr val="954E08"/>
              </a:buClr>
              <a:defRPr sz="1200">
                <a:solidFill>
                  <a:schemeClr val="bg1"/>
                </a:solidFill>
                <a:latin typeface="+mn-lt"/>
              </a:defRPr>
            </a:lvl2pPr>
            <a:lvl3pPr>
              <a:buClr>
                <a:srgbClr val="954E08"/>
              </a:buClr>
              <a:defRPr sz="1100">
                <a:solidFill>
                  <a:schemeClr val="bg1"/>
                </a:solidFill>
                <a:latin typeface="+mn-lt"/>
              </a:defRPr>
            </a:lvl3pPr>
            <a:lvl4pPr>
              <a:buClr>
                <a:srgbClr val="954E08"/>
              </a:buClr>
              <a:defRPr sz="1050">
                <a:solidFill>
                  <a:schemeClr val="bg1"/>
                </a:solidFill>
                <a:latin typeface="+mn-lt"/>
              </a:defRPr>
            </a:lvl4pPr>
            <a:lvl5pPr>
              <a:buClr>
                <a:srgbClr val="954E08"/>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95231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Content - Sustainabilit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9" name="Text Placeholder 3">
            <a:extLst>
              <a:ext uri="{FF2B5EF4-FFF2-40B4-BE49-F238E27FC236}">
                <a16:creationId xmlns:a16="http://schemas.microsoft.com/office/drawing/2014/main" id="{783D448A-6F6D-AC3B-84E0-08CFA264E607}"/>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10" name="Title 1">
            <a:extLst>
              <a:ext uri="{FF2B5EF4-FFF2-40B4-BE49-F238E27FC236}">
                <a16:creationId xmlns:a16="http://schemas.microsoft.com/office/drawing/2014/main" id="{E5BB5861-B329-94C3-77C3-73ACFD6B362B}"/>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5" name="Text Placeholder 3">
            <a:extLst>
              <a:ext uri="{FF2B5EF4-FFF2-40B4-BE49-F238E27FC236}">
                <a16:creationId xmlns:a16="http://schemas.microsoft.com/office/drawing/2014/main" id="{30783CDD-F837-985F-76FF-3AB1E77A7DB8}"/>
              </a:ext>
            </a:extLst>
          </p:cNvPr>
          <p:cNvSpPr>
            <a:spLocks noGrp="1"/>
          </p:cNvSpPr>
          <p:nvPr>
            <p:ph type="body" sz="quarter" idx="13"/>
          </p:nvPr>
        </p:nvSpPr>
        <p:spPr>
          <a:xfrm>
            <a:off x="3048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6" name="Text Placeholder 12">
            <a:extLst>
              <a:ext uri="{FF2B5EF4-FFF2-40B4-BE49-F238E27FC236}">
                <a16:creationId xmlns:a16="http://schemas.microsoft.com/office/drawing/2014/main" id="{97ACC2D7-BA04-CC20-035A-4772F0350B44}"/>
              </a:ext>
            </a:extLst>
          </p:cNvPr>
          <p:cNvSpPr>
            <a:spLocks noGrp="1"/>
          </p:cNvSpPr>
          <p:nvPr>
            <p:ph type="body" sz="quarter" idx="14"/>
          </p:nvPr>
        </p:nvSpPr>
        <p:spPr>
          <a:xfrm>
            <a:off x="304800" y="2174875"/>
            <a:ext cx="2667000" cy="34639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75F31268-C508-3A95-9A32-51868208C074}"/>
              </a:ext>
            </a:extLst>
          </p:cNvPr>
          <p:cNvSpPr>
            <a:spLocks noGrp="1"/>
          </p:cNvSpPr>
          <p:nvPr>
            <p:ph type="body" sz="quarter" idx="21"/>
          </p:nvPr>
        </p:nvSpPr>
        <p:spPr>
          <a:xfrm>
            <a:off x="32766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2" name="Text Placeholder 12">
            <a:extLst>
              <a:ext uri="{FF2B5EF4-FFF2-40B4-BE49-F238E27FC236}">
                <a16:creationId xmlns:a16="http://schemas.microsoft.com/office/drawing/2014/main" id="{CFE2062E-A5C1-AAEA-E6C1-24379AAE240C}"/>
              </a:ext>
            </a:extLst>
          </p:cNvPr>
          <p:cNvSpPr>
            <a:spLocks noGrp="1"/>
          </p:cNvSpPr>
          <p:nvPr>
            <p:ph type="body" sz="quarter" idx="22"/>
          </p:nvPr>
        </p:nvSpPr>
        <p:spPr>
          <a:xfrm>
            <a:off x="3276600" y="2174875"/>
            <a:ext cx="2667000" cy="34639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ADD994C4-6938-6D1F-0427-0B49992B194A}"/>
              </a:ext>
            </a:extLst>
          </p:cNvPr>
          <p:cNvSpPr>
            <a:spLocks noGrp="1"/>
          </p:cNvSpPr>
          <p:nvPr>
            <p:ph type="body" sz="quarter" idx="23"/>
          </p:nvPr>
        </p:nvSpPr>
        <p:spPr>
          <a:xfrm>
            <a:off x="62484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2B57E41C-690C-87FE-F584-1CE0ECBACCF6}"/>
              </a:ext>
            </a:extLst>
          </p:cNvPr>
          <p:cNvSpPr>
            <a:spLocks noGrp="1"/>
          </p:cNvSpPr>
          <p:nvPr>
            <p:ph type="body" sz="quarter" idx="24"/>
          </p:nvPr>
        </p:nvSpPr>
        <p:spPr>
          <a:xfrm>
            <a:off x="6248400" y="2174875"/>
            <a:ext cx="2667000" cy="34639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3">
            <a:extLst>
              <a:ext uri="{FF2B5EF4-FFF2-40B4-BE49-F238E27FC236}">
                <a16:creationId xmlns:a16="http://schemas.microsoft.com/office/drawing/2014/main" id="{A951E57E-B01C-4174-8B55-EE0BDDF568EE}"/>
              </a:ext>
            </a:extLst>
          </p:cNvPr>
          <p:cNvSpPr>
            <a:spLocks noGrp="1"/>
          </p:cNvSpPr>
          <p:nvPr>
            <p:ph type="body" sz="quarter" idx="25"/>
          </p:nvPr>
        </p:nvSpPr>
        <p:spPr>
          <a:xfrm>
            <a:off x="921512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0" name="Text Placeholder 12">
            <a:extLst>
              <a:ext uri="{FF2B5EF4-FFF2-40B4-BE49-F238E27FC236}">
                <a16:creationId xmlns:a16="http://schemas.microsoft.com/office/drawing/2014/main" id="{BB75A417-2475-713F-DF45-707F7C024F0D}"/>
              </a:ext>
            </a:extLst>
          </p:cNvPr>
          <p:cNvSpPr>
            <a:spLocks noGrp="1"/>
          </p:cNvSpPr>
          <p:nvPr>
            <p:ph type="body" sz="quarter" idx="26"/>
          </p:nvPr>
        </p:nvSpPr>
        <p:spPr>
          <a:xfrm>
            <a:off x="9215120" y="2174875"/>
            <a:ext cx="2667000" cy="34639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24643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Content + Photo - Drink">
    <p:spTree>
      <p:nvGrpSpPr>
        <p:cNvPr id="1" name=""/>
        <p:cNvGrpSpPr/>
        <p:nvPr/>
      </p:nvGrpSpPr>
      <p:grpSpPr>
        <a:xfrm>
          <a:off x="0" y="0"/>
          <a:ext cx="0" cy="0"/>
          <a:chOff x="0" y="0"/>
          <a:chExt cx="0" cy="0"/>
        </a:xfrm>
      </p:grpSpPr>
      <p:sp>
        <p:nvSpPr>
          <p:cNvPr id="23" name="Text Placeholder 3">
            <a:extLst>
              <a:ext uri="{FF2B5EF4-FFF2-40B4-BE49-F238E27FC236}">
                <a16:creationId xmlns:a16="http://schemas.microsoft.com/office/drawing/2014/main" id="{7C242FB5-CA88-5E19-554B-3FD70267B219}"/>
              </a:ext>
            </a:extLst>
          </p:cNvPr>
          <p:cNvSpPr>
            <a:spLocks noGrp="1"/>
          </p:cNvSpPr>
          <p:nvPr>
            <p:ph type="body" sz="quarter" idx="69"/>
          </p:nvPr>
        </p:nvSpPr>
        <p:spPr>
          <a:xfrm>
            <a:off x="9220200" y="1219200"/>
            <a:ext cx="2667000" cy="4419600"/>
          </a:xfrm>
          <a:prstGeom prst="roundRect">
            <a:avLst>
              <a:gd name="adj" fmla="val 3771"/>
            </a:avLst>
          </a:prstGeom>
          <a:solidFill>
            <a:srgbClr val="0F440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2" name="Text Placeholder 3">
            <a:extLst>
              <a:ext uri="{FF2B5EF4-FFF2-40B4-BE49-F238E27FC236}">
                <a16:creationId xmlns:a16="http://schemas.microsoft.com/office/drawing/2014/main" id="{76DC08E4-2FCD-7E6B-9E00-26ABFC93A447}"/>
              </a:ext>
            </a:extLst>
          </p:cNvPr>
          <p:cNvSpPr>
            <a:spLocks noGrp="1"/>
          </p:cNvSpPr>
          <p:nvPr>
            <p:ph type="body" sz="quarter" idx="23"/>
          </p:nvPr>
        </p:nvSpPr>
        <p:spPr>
          <a:xfrm>
            <a:off x="62484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6" name="Text Placeholder 3">
            <a:extLst>
              <a:ext uri="{FF2B5EF4-FFF2-40B4-BE49-F238E27FC236}">
                <a16:creationId xmlns:a16="http://schemas.microsoft.com/office/drawing/2014/main" id="{85847AB5-08EA-07FD-0B81-21C9387195BF}"/>
              </a:ext>
            </a:extLst>
          </p:cNvPr>
          <p:cNvSpPr>
            <a:spLocks noGrp="1"/>
          </p:cNvSpPr>
          <p:nvPr>
            <p:ph type="body" sz="quarter" idx="13"/>
          </p:nvPr>
        </p:nvSpPr>
        <p:spPr>
          <a:xfrm>
            <a:off x="304800" y="1219200"/>
            <a:ext cx="2670048" cy="4419600"/>
          </a:xfrm>
          <a:prstGeom prst="roundRect">
            <a:avLst>
              <a:gd name="adj" fmla="val 3771"/>
            </a:avLst>
          </a:prstGeom>
          <a:solidFill>
            <a:srgbClr val="ED9F0A"/>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5" name="Text Placeholder 3">
            <a:extLst>
              <a:ext uri="{FF2B5EF4-FFF2-40B4-BE49-F238E27FC236}">
                <a16:creationId xmlns:a16="http://schemas.microsoft.com/office/drawing/2014/main" id="{CE70F598-C502-C221-1607-85AB67ABC5F0}"/>
              </a:ext>
            </a:extLst>
          </p:cNvPr>
          <p:cNvSpPr>
            <a:spLocks noGrp="1"/>
          </p:cNvSpPr>
          <p:nvPr>
            <p:ph type="body" sz="quarter" idx="65"/>
          </p:nvPr>
        </p:nvSpPr>
        <p:spPr>
          <a:xfrm>
            <a:off x="3276598" y="1219200"/>
            <a:ext cx="2667000" cy="4419599"/>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13" name="Text Placeholder 12">
            <a:extLst>
              <a:ext uri="{FF2B5EF4-FFF2-40B4-BE49-F238E27FC236}">
                <a16:creationId xmlns:a16="http://schemas.microsoft.com/office/drawing/2014/main" id="{10F67654-CF18-C3B4-4680-991D50FC0D27}"/>
              </a:ext>
            </a:extLst>
          </p:cNvPr>
          <p:cNvSpPr>
            <a:spLocks noGrp="1"/>
          </p:cNvSpPr>
          <p:nvPr>
            <p:ph type="body" sz="quarter" idx="14"/>
          </p:nvPr>
        </p:nvSpPr>
        <p:spPr>
          <a:xfrm>
            <a:off x="304800" y="2174875"/>
            <a:ext cx="2667000" cy="1254125"/>
          </a:xfrm>
        </p:spPr>
        <p:txBody>
          <a:bodyPr lIns="137160" rIns="137160"/>
          <a:lstStyle>
            <a:lvl1pPr>
              <a:buClr>
                <a:srgbClr val="954E08"/>
              </a:buClr>
              <a:defRPr sz="1400">
                <a:solidFill>
                  <a:schemeClr val="bg1"/>
                </a:solidFill>
                <a:latin typeface="+mn-lt"/>
              </a:defRPr>
            </a:lvl1pPr>
            <a:lvl2pPr>
              <a:buClr>
                <a:srgbClr val="954E08"/>
              </a:buClr>
              <a:defRPr sz="1200">
                <a:solidFill>
                  <a:schemeClr val="bg1"/>
                </a:solidFill>
                <a:latin typeface="+mn-lt"/>
              </a:defRPr>
            </a:lvl2pPr>
            <a:lvl3pPr>
              <a:buClr>
                <a:srgbClr val="954E08"/>
              </a:buClr>
              <a:defRPr sz="1100">
                <a:solidFill>
                  <a:schemeClr val="bg1"/>
                </a:solidFill>
                <a:latin typeface="+mn-lt"/>
              </a:defRPr>
            </a:lvl3pPr>
            <a:lvl4pPr>
              <a:buClr>
                <a:srgbClr val="954E08"/>
              </a:buClr>
              <a:defRPr sz="1050">
                <a:solidFill>
                  <a:schemeClr val="bg1"/>
                </a:solidFill>
                <a:latin typeface="+mn-lt"/>
              </a:defRPr>
            </a:lvl4pPr>
            <a:lvl5pPr>
              <a:buClr>
                <a:srgbClr val="954E08"/>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2">
            <a:extLst>
              <a:ext uri="{FF2B5EF4-FFF2-40B4-BE49-F238E27FC236}">
                <a16:creationId xmlns:a16="http://schemas.microsoft.com/office/drawing/2014/main" id="{08770D10-DB1B-82BC-4773-84D65D9AB048}"/>
              </a:ext>
            </a:extLst>
          </p:cNvPr>
          <p:cNvSpPr>
            <a:spLocks noGrp="1"/>
          </p:cNvSpPr>
          <p:nvPr>
            <p:ph type="body" sz="quarter" idx="16"/>
          </p:nvPr>
        </p:nvSpPr>
        <p:spPr>
          <a:xfrm>
            <a:off x="3276600" y="2174875"/>
            <a:ext cx="2667000" cy="1254125"/>
          </a:xfrm>
        </p:spPr>
        <p:txBody>
          <a:bodyPr lIns="137160" rIns="137160"/>
          <a:lstStyle>
            <a:lvl1pPr>
              <a:buClr>
                <a:srgbClr val="71A9E3"/>
              </a:buClr>
              <a:defRPr sz="1400">
                <a:solidFill>
                  <a:schemeClr val="bg1"/>
                </a:solidFill>
                <a:latin typeface="+mn-lt"/>
              </a:defRPr>
            </a:lvl1pPr>
            <a:lvl2pPr>
              <a:buClr>
                <a:srgbClr val="71A9E3"/>
              </a:buClr>
              <a:defRPr sz="1200">
                <a:solidFill>
                  <a:schemeClr val="bg1"/>
                </a:solidFill>
                <a:latin typeface="+mn-lt"/>
              </a:defRPr>
            </a:lvl2pPr>
            <a:lvl3pPr>
              <a:buClr>
                <a:srgbClr val="71A9E3"/>
              </a:buClr>
              <a:defRPr sz="1100">
                <a:solidFill>
                  <a:schemeClr val="bg1"/>
                </a:solidFill>
                <a:latin typeface="+mn-lt"/>
              </a:defRPr>
            </a:lvl3pPr>
            <a:lvl4pPr>
              <a:buClr>
                <a:srgbClr val="71A9E3"/>
              </a:buClr>
              <a:defRPr sz="1050">
                <a:solidFill>
                  <a:schemeClr val="bg1"/>
                </a:solidFill>
                <a:latin typeface="+mn-lt"/>
              </a:defRPr>
            </a:lvl4pPr>
            <a:lvl5pPr>
              <a:buClr>
                <a:srgbClr val="71A9E3"/>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2">
            <a:extLst>
              <a:ext uri="{FF2B5EF4-FFF2-40B4-BE49-F238E27FC236}">
                <a16:creationId xmlns:a16="http://schemas.microsoft.com/office/drawing/2014/main" id="{D3018F0D-82E2-3CE3-117E-EA3520757007}"/>
              </a:ext>
            </a:extLst>
          </p:cNvPr>
          <p:cNvSpPr>
            <a:spLocks noGrp="1"/>
          </p:cNvSpPr>
          <p:nvPr>
            <p:ph type="body" sz="quarter" idx="18"/>
          </p:nvPr>
        </p:nvSpPr>
        <p:spPr>
          <a:xfrm>
            <a:off x="6248400" y="2174875"/>
            <a:ext cx="2667000" cy="12541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2">
            <a:extLst>
              <a:ext uri="{FF2B5EF4-FFF2-40B4-BE49-F238E27FC236}">
                <a16:creationId xmlns:a16="http://schemas.microsoft.com/office/drawing/2014/main" id="{36D03C6E-A2E1-A64B-59C5-392BB03CC153}"/>
              </a:ext>
            </a:extLst>
          </p:cNvPr>
          <p:cNvSpPr>
            <a:spLocks noGrp="1"/>
          </p:cNvSpPr>
          <p:nvPr>
            <p:ph type="body" sz="quarter" idx="20"/>
          </p:nvPr>
        </p:nvSpPr>
        <p:spPr>
          <a:xfrm>
            <a:off x="9220200" y="2174875"/>
            <a:ext cx="2667000" cy="1254125"/>
          </a:xfrm>
          <a:noFill/>
        </p:spPr>
        <p:txBody>
          <a:bodyPr lIns="137160" rIns="137160"/>
          <a:lstStyle>
            <a:lvl1pPr>
              <a:buClr>
                <a:srgbClr val="5D910D"/>
              </a:buClr>
              <a:defRPr sz="1400">
                <a:solidFill>
                  <a:schemeClr val="bg1"/>
                </a:solidFill>
                <a:latin typeface="+mn-lt"/>
              </a:defRPr>
            </a:lvl1pPr>
            <a:lvl2pPr>
              <a:buClr>
                <a:srgbClr val="5D910D"/>
              </a:buClr>
              <a:defRPr sz="1200">
                <a:solidFill>
                  <a:schemeClr val="bg1"/>
                </a:solidFill>
                <a:latin typeface="+mn-lt"/>
              </a:defRPr>
            </a:lvl2pPr>
            <a:lvl3pPr>
              <a:buClr>
                <a:srgbClr val="5D910D"/>
              </a:buClr>
              <a:defRPr sz="1100">
                <a:solidFill>
                  <a:schemeClr val="bg1"/>
                </a:solidFill>
                <a:latin typeface="+mn-lt"/>
              </a:defRPr>
            </a:lvl3pPr>
            <a:lvl4pPr>
              <a:buClr>
                <a:srgbClr val="5D910D"/>
              </a:buClr>
              <a:defRPr sz="1050">
                <a:solidFill>
                  <a:schemeClr val="bg1"/>
                </a:solidFill>
                <a:latin typeface="+mn-lt"/>
              </a:defRPr>
            </a:lvl4pPr>
            <a:lvl5pPr>
              <a:buClr>
                <a:srgbClr val="5D910D"/>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3">
            <a:extLst>
              <a:ext uri="{FF2B5EF4-FFF2-40B4-BE49-F238E27FC236}">
                <a16:creationId xmlns:a16="http://schemas.microsoft.com/office/drawing/2014/main" id="{CB86542C-5E5D-6CE9-9E99-34153337B8F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7" name="Title 1">
            <a:extLst>
              <a:ext uri="{FF2B5EF4-FFF2-40B4-BE49-F238E27FC236}">
                <a16:creationId xmlns:a16="http://schemas.microsoft.com/office/drawing/2014/main" id="{12114FD4-D5F5-3D03-6669-3F48F88149C2}"/>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27" name="Picture Placeholder 26">
            <a:extLst>
              <a:ext uri="{FF2B5EF4-FFF2-40B4-BE49-F238E27FC236}">
                <a16:creationId xmlns:a16="http://schemas.microsoft.com/office/drawing/2014/main" id="{892F1AEB-8046-A2D4-30CA-7197BC53E8B3}"/>
              </a:ext>
            </a:extLst>
          </p:cNvPr>
          <p:cNvSpPr>
            <a:spLocks noGrp="1"/>
          </p:cNvSpPr>
          <p:nvPr>
            <p:ph type="pic" sz="quarter" idx="70"/>
          </p:nvPr>
        </p:nvSpPr>
        <p:spPr>
          <a:xfrm>
            <a:off x="300224"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29" name="Picture Placeholder 28">
            <a:extLst>
              <a:ext uri="{FF2B5EF4-FFF2-40B4-BE49-F238E27FC236}">
                <a16:creationId xmlns:a16="http://schemas.microsoft.com/office/drawing/2014/main" id="{6CD31BC9-DEED-705E-596F-90F3784F50F8}"/>
              </a:ext>
            </a:extLst>
          </p:cNvPr>
          <p:cNvSpPr>
            <a:spLocks noGrp="1"/>
          </p:cNvSpPr>
          <p:nvPr>
            <p:ph type="pic" sz="quarter" idx="71"/>
          </p:nvPr>
        </p:nvSpPr>
        <p:spPr>
          <a:xfrm>
            <a:off x="3276598"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30" name="Picture Placeholder 29">
            <a:extLst>
              <a:ext uri="{FF2B5EF4-FFF2-40B4-BE49-F238E27FC236}">
                <a16:creationId xmlns:a16="http://schemas.microsoft.com/office/drawing/2014/main" id="{4A59ABE3-4718-4CF9-913B-381023AB3DF7}"/>
              </a:ext>
            </a:extLst>
          </p:cNvPr>
          <p:cNvSpPr>
            <a:spLocks noGrp="1"/>
          </p:cNvSpPr>
          <p:nvPr>
            <p:ph type="pic" sz="quarter" idx="72"/>
          </p:nvPr>
        </p:nvSpPr>
        <p:spPr>
          <a:xfrm>
            <a:off x="62484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31" name="Picture Placeholder 30">
            <a:extLst>
              <a:ext uri="{FF2B5EF4-FFF2-40B4-BE49-F238E27FC236}">
                <a16:creationId xmlns:a16="http://schemas.microsoft.com/office/drawing/2014/main" id="{5BA0F92C-6587-9C26-0375-0E086FC9C6AA}"/>
              </a:ext>
            </a:extLst>
          </p:cNvPr>
          <p:cNvSpPr>
            <a:spLocks noGrp="1"/>
          </p:cNvSpPr>
          <p:nvPr>
            <p:ph type="pic" sz="quarter" idx="73"/>
          </p:nvPr>
        </p:nvSpPr>
        <p:spPr>
          <a:xfrm>
            <a:off x="92202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Tree>
    <p:extLst>
      <p:ext uri="{BB962C8B-B14F-4D97-AF65-F5344CB8AC3E}">
        <p14:creationId xmlns:p14="http://schemas.microsoft.com/office/powerpoint/2010/main" val="36784095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4 Content + Photo - Dri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3" name="Text Placeholder 3">
            <a:extLst>
              <a:ext uri="{FF2B5EF4-FFF2-40B4-BE49-F238E27FC236}">
                <a16:creationId xmlns:a16="http://schemas.microsoft.com/office/drawing/2014/main" id="{1880ABD7-63A3-149D-EFF7-B32FDE7C291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7" name="Title 1">
            <a:extLst>
              <a:ext uri="{FF2B5EF4-FFF2-40B4-BE49-F238E27FC236}">
                <a16:creationId xmlns:a16="http://schemas.microsoft.com/office/drawing/2014/main" id="{4202B41A-200F-AD75-559D-2217CB9A652F}"/>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5" name="Text Placeholder 3">
            <a:extLst>
              <a:ext uri="{FF2B5EF4-FFF2-40B4-BE49-F238E27FC236}">
                <a16:creationId xmlns:a16="http://schemas.microsoft.com/office/drawing/2014/main" id="{2E892A7C-B52D-3C5E-8BC0-444AB8B58F85}"/>
              </a:ext>
            </a:extLst>
          </p:cNvPr>
          <p:cNvSpPr>
            <a:spLocks noGrp="1"/>
          </p:cNvSpPr>
          <p:nvPr>
            <p:ph type="body" sz="quarter" idx="69"/>
          </p:nvPr>
        </p:nvSpPr>
        <p:spPr>
          <a:xfrm>
            <a:off x="9220200" y="1219200"/>
            <a:ext cx="2667000" cy="4419600"/>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2" name="Text Placeholder 3">
            <a:extLst>
              <a:ext uri="{FF2B5EF4-FFF2-40B4-BE49-F238E27FC236}">
                <a16:creationId xmlns:a16="http://schemas.microsoft.com/office/drawing/2014/main" id="{E31BE445-FE6F-80E5-97A3-05F180D85E47}"/>
              </a:ext>
            </a:extLst>
          </p:cNvPr>
          <p:cNvSpPr>
            <a:spLocks noGrp="1"/>
          </p:cNvSpPr>
          <p:nvPr>
            <p:ph type="body" sz="quarter" idx="13"/>
          </p:nvPr>
        </p:nvSpPr>
        <p:spPr>
          <a:xfrm>
            <a:off x="304800" y="1219200"/>
            <a:ext cx="2670048" cy="4419600"/>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0" name="Text Placeholder 3">
            <a:extLst>
              <a:ext uri="{FF2B5EF4-FFF2-40B4-BE49-F238E27FC236}">
                <a16:creationId xmlns:a16="http://schemas.microsoft.com/office/drawing/2014/main" id="{70FC361C-D19E-353F-1EEF-25A27245D0FD}"/>
              </a:ext>
            </a:extLst>
          </p:cNvPr>
          <p:cNvSpPr>
            <a:spLocks noGrp="1"/>
          </p:cNvSpPr>
          <p:nvPr>
            <p:ph type="body" sz="quarter" idx="65"/>
          </p:nvPr>
        </p:nvSpPr>
        <p:spPr>
          <a:xfrm>
            <a:off x="3276598" y="1219200"/>
            <a:ext cx="2667000" cy="4419599"/>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1" name="Text Placeholder 12">
            <a:extLst>
              <a:ext uri="{FF2B5EF4-FFF2-40B4-BE49-F238E27FC236}">
                <a16:creationId xmlns:a16="http://schemas.microsoft.com/office/drawing/2014/main" id="{5578B12E-AFB0-AB96-9625-C82B6F686597}"/>
              </a:ext>
            </a:extLst>
          </p:cNvPr>
          <p:cNvSpPr>
            <a:spLocks noGrp="1"/>
          </p:cNvSpPr>
          <p:nvPr>
            <p:ph type="body" sz="quarter" idx="14"/>
          </p:nvPr>
        </p:nvSpPr>
        <p:spPr>
          <a:xfrm>
            <a:off x="304800" y="2174875"/>
            <a:ext cx="2667000" cy="1254125"/>
          </a:xfrm>
        </p:spPr>
        <p:txBody>
          <a:bodyPr lIns="137160" rIns="137160"/>
          <a:lstStyle>
            <a:lvl1pPr>
              <a:buClr>
                <a:srgbClr val="71A9E3"/>
              </a:buClr>
              <a:defRPr sz="1400">
                <a:solidFill>
                  <a:schemeClr val="bg1"/>
                </a:solidFill>
                <a:latin typeface="+mn-lt"/>
              </a:defRPr>
            </a:lvl1pPr>
            <a:lvl2pPr>
              <a:buClr>
                <a:srgbClr val="71A9E3"/>
              </a:buClr>
              <a:defRPr sz="1200">
                <a:solidFill>
                  <a:schemeClr val="bg1"/>
                </a:solidFill>
                <a:latin typeface="+mn-lt"/>
              </a:defRPr>
            </a:lvl2pPr>
            <a:lvl3pPr>
              <a:buClr>
                <a:srgbClr val="71A9E3"/>
              </a:buClr>
              <a:defRPr sz="1100">
                <a:solidFill>
                  <a:schemeClr val="bg1"/>
                </a:solidFill>
                <a:latin typeface="+mn-lt"/>
              </a:defRPr>
            </a:lvl3pPr>
            <a:lvl4pPr>
              <a:buClr>
                <a:srgbClr val="71A9E3"/>
              </a:buClr>
              <a:defRPr sz="1050">
                <a:solidFill>
                  <a:schemeClr val="bg1"/>
                </a:solidFill>
                <a:latin typeface="+mn-lt"/>
              </a:defRPr>
            </a:lvl4pPr>
            <a:lvl5pPr>
              <a:buClr>
                <a:srgbClr val="71A9E3"/>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12">
            <a:extLst>
              <a:ext uri="{FF2B5EF4-FFF2-40B4-BE49-F238E27FC236}">
                <a16:creationId xmlns:a16="http://schemas.microsoft.com/office/drawing/2014/main" id="{2F6D3F89-0198-D2ED-6F48-832A6A88EF93}"/>
              </a:ext>
            </a:extLst>
          </p:cNvPr>
          <p:cNvSpPr>
            <a:spLocks noGrp="1"/>
          </p:cNvSpPr>
          <p:nvPr>
            <p:ph type="body" sz="quarter" idx="16"/>
          </p:nvPr>
        </p:nvSpPr>
        <p:spPr>
          <a:xfrm>
            <a:off x="3276600" y="2174875"/>
            <a:ext cx="2667000" cy="1254125"/>
          </a:xfrm>
        </p:spPr>
        <p:txBody>
          <a:bodyPr lIns="137160" rIns="137160"/>
          <a:lstStyle>
            <a:lvl1pPr>
              <a:buClr>
                <a:srgbClr val="71A9E3"/>
              </a:buClr>
              <a:defRPr sz="1400">
                <a:solidFill>
                  <a:schemeClr val="bg1"/>
                </a:solidFill>
                <a:latin typeface="+mn-lt"/>
              </a:defRPr>
            </a:lvl1pPr>
            <a:lvl2pPr>
              <a:buClr>
                <a:srgbClr val="71A9E3"/>
              </a:buClr>
              <a:defRPr sz="1200">
                <a:solidFill>
                  <a:schemeClr val="bg1"/>
                </a:solidFill>
                <a:latin typeface="+mn-lt"/>
              </a:defRPr>
            </a:lvl2pPr>
            <a:lvl3pPr>
              <a:buClr>
                <a:srgbClr val="71A9E3"/>
              </a:buClr>
              <a:defRPr sz="1100">
                <a:solidFill>
                  <a:schemeClr val="bg1"/>
                </a:solidFill>
                <a:latin typeface="+mn-lt"/>
              </a:defRPr>
            </a:lvl3pPr>
            <a:lvl4pPr>
              <a:buClr>
                <a:srgbClr val="71A9E3"/>
              </a:buClr>
              <a:defRPr sz="1050">
                <a:solidFill>
                  <a:schemeClr val="bg1"/>
                </a:solidFill>
                <a:latin typeface="+mn-lt"/>
              </a:defRPr>
            </a:lvl4pPr>
            <a:lvl5pPr>
              <a:buClr>
                <a:srgbClr val="71A9E3"/>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2">
            <a:extLst>
              <a:ext uri="{FF2B5EF4-FFF2-40B4-BE49-F238E27FC236}">
                <a16:creationId xmlns:a16="http://schemas.microsoft.com/office/drawing/2014/main" id="{DCE98802-78D1-57AB-ECF7-FEEAD05FF77B}"/>
              </a:ext>
            </a:extLst>
          </p:cNvPr>
          <p:cNvSpPr>
            <a:spLocks noGrp="1"/>
          </p:cNvSpPr>
          <p:nvPr>
            <p:ph type="body" sz="quarter" idx="20"/>
          </p:nvPr>
        </p:nvSpPr>
        <p:spPr>
          <a:xfrm>
            <a:off x="9220200" y="2174875"/>
            <a:ext cx="2667000" cy="1254125"/>
          </a:xfrm>
          <a:noFill/>
        </p:spPr>
        <p:txBody>
          <a:bodyPr lIns="137160" rIns="137160"/>
          <a:lstStyle>
            <a:lvl1pPr>
              <a:buClr>
                <a:srgbClr val="71A9E3"/>
              </a:buClr>
              <a:defRPr sz="1400">
                <a:solidFill>
                  <a:schemeClr val="bg1"/>
                </a:solidFill>
                <a:latin typeface="+mn-lt"/>
              </a:defRPr>
            </a:lvl1pPr>
            <a:lvl2pPr>
              <a:buClr>
                <a:srgbClr val="71A9E3"/>
              </a:buClr>
              <a:defRPr sz="1200">
                <a:solidFill>
                  <a:schemeClr val="bg1"/>
                </a:solidFill>
                <a:latin typeface="+mn-lt"/>
              </a:defRPr>
            </a:lvl2pPr>
            <a:lvl3pPr>
              <a:buClr>
                <a:srgbClr val="71A9E3"/>
              </a:buClr>
              <a:defRPr sz="1100">
                <a:solidFill>
                  <a:schemeClr val="bg1"/>
                </a:solidFill>
                <a:latin typeface="+mn-lt"/>
              </a:defRPr>
            </a:lvl3pPr>
            <a:lvl4pPr>
              <a:buClr>
                <a:srgbClr val="71A9E3"/>
              </a:buClr>
              <a:defRPr sz="1050">
                <a:solidFill>
                  <a:schemeClr val="bg1"/>
                </a:solidFill>
                <a:latin typeface="+mn-lt"/>
              </a:defRPr>
            </a:lvl4pPr>
            <a:lvl5pPr>
              <a:buClr>
                <a:srgbClr val="71A9E3"/>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 Placeholder 3">
            <a:extLst>
              <a:ext uri="{FF2B5EF4-FFF2-40B4-BE49-F238E27FC236}">
                <a16:creationId xmlns:a16="http://schemas.microsoft.com/office/drawing/2014/main" id="{EC2C2217-6493-1FAC-9488-2033B835EAA0}"/>
              </a:ext>
            </a:extLst>
          </p:cNvPr>
          <p:cNvSpPr>
            <a:spLocks noGrp="1"/>
          </p:cNvSpPr>
          <p:nvPr>
            <p:ph type="body" sz="quarter" idx="23"/>
          </p:nvPr>
        </p:nvSpPr>
        <p:spPr>
          <a:xfrm>
            <a:off x="6248400" y="1219200"/>
            <a:ext cx="2667000" cy="4419600"/>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33" name="Text Placeholder 12">
            <a:extLst>
              <a:ext uri="{FF2B5EF4-FFF2-40B4-BE49-F238E27FC236}">
                <a16:creationId xmlns:a16="http://schemas.microsoft.com/office/drawing/2014/main" id="{58227F53-8006-920F-512B-FC96A76B029C}"/>
              </a:ext>
            </a:extLst>
          </p:cNvPr>
          <p:cNvSpPr>
            <a:spLocks noGrp="1"/>
          </p:cNvSpPr>
          <p:nvPr>
            <p:ph type="body" sz="quarter" idx="18"/>
          </p:nvPr>
        </p:nvSpPr>
        <p:spPr>
          <a:xfrm>
            <a:off x="6248400" y="2174875"/>
            <a:ext cx="2667000" cy="1254125"/>
          </a:xfrm>
        </p:spPr>
        <p:txBody>
          <a:bodyPr lIns="137160" rIns="137160"/>
          <a:lstStyle>
            <a:lvl1pPr>
              <a:buClr>
                <a:srgbClr val="71A9E3"/>
              </a:buClr>
              <a:defRPr sz="1400">
                <a:solidFill>
                  <a:schemeClr val="bg1"/>
                </a:solidFill>
                <a:latin typeface="+mn-lt"/>
              </a:defRPr>
            </a:lvl1pPr>
            <a:lvl2pPr>
              <a:buClr>
                <a:srgbClr val="71A9E3"/>
              </a:buClr>
              <a:defRPr sz="1200">
                <a:solidFill>
                  <a:schemeClr val="bg1"/>
                </a:solidFill>
                <a:latin typeface="+mn-lt"/>
              </a:defRPr>
            </a:lvl2pPr>
            <a:lvl3pPr>
              <a:buClr>
                <a:srgbClr val="71A9E3"/>
              </a:buClr>
              <a:defRPr sz="1100">
                <a:solidFill>
                  <a:schemeClr val="bg1"/>
                </a:solidFill>
                <a:latin typeface="+mn-lt"/>
              </a:defRPr>
            </a:lvl3pPr>
            <a:lvl4pPr>
              <a:buClr>
                <a:srgbClr val="71A9E3"/>
              </a:buClr>
              <a:defRPr sz="1050">
                <a:solidFill>
                  <a:schemeClr val="bg1"/>
                </a:solidFill>
                <a:latin typeface="+mn-lt"/>
              </a:defRPr>
            </a:lvl4pPr>
            <a:lvl5pPr>
              <a:buClr>
                <a:srgbClr val="71A9E3"/>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7F4A8350-CD02-3A22-20B6-716A895097DF}"/>
              </a:ext>
            </a:extLst>
          </p:cNvPr>
          <p:cNvSpPr>
            <a:spLocks noGrp="1"/>
          </p:cNvSpPr>
          <p:nvPr>
            <p:ph type="pic" sz="quarter" idx="70"/>
          </p:nvPr>
        </p:nvSpPr>
        <p:spPr>
          <a:xfrm>
            <a:off x="300224"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10" name="Picture Placeholder 9">
            <a:extLst>
              <a:ext uri="{FF2B5EF4-FFF2-40B4-BE49-F238E27FC236}">
                <a16:creationId xmlns:a16="http://schemas.microsoft.com/office/drawing/2014/main" id="{ABAB2F5A-F69D-27C9-B35B-A62B35F9ADA2}"/>
              </a:ext>
            </a:extLst>
          </p:cNvPr>
          <p:cNvSpPr>
            <a:spLocks noGrp="1"/>
          </p:cNvSpPr>
          <p:nvPr>
            <p:ph type="pic" sz="quarter" idx="71"/>
          </p:nvPr>
        </p:nvSpPr>
        <p:spPr>
          <a:xfrm>
            <a:off x="3276598"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11" name="Picture Placeholder 10">
            <a:extLst>
              <a:ext uri="{FF2B5EF4-FFF2-40B4-BE49-F238E27FC236}">
                <a16:creationId xmlns:a16="http://schemas.microsoft.com/office/drawing/2014/main" id="{7ECD4345-CE30-964A-B676-BF4205407558}"/>
              </a:ext>
            </a:extLst>
          </p:cNvPr>
          <p:cNvSpPr>
            <a:spLocks noGrp="1"/>
          </p:cNvSpPr>
          <p:nvPr>
            <p:ph type="pic" sz="quarter" idx="72"/>
          </p:nvPr>
        </p:nvSpPr>
        <p:spPr>
          <a:xfrm>
            <a:off x="62484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13" name="Picture Placeholder 12">
            <a:extLst>
              <a:ext uri="{FF2B5EF4-FFF2-40B4-BE49-F238E27FC236}">
                <a16:creationId xmlns:a16="http://schemas.microsoft.com/office/drawing/2014/main" id="{DF4C02C5-9B59-E560-D00D-327EEC4E8C55}"/>
              </a:ext>
            </a:extLst>
          </p:cNvPr>
          <p:cNvSpPr>
            <a:spLocks noGrp="1"/>
          </p:cNvSpPr>
          <p:nvPr>
            <p:ph type="pic" sz="quarter" idx="73"/>
          </p:nvPr>
        </p:nvSpPr>
        <p:spPr>
          <a:xfrm>
            <a:off x="92202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Tree>
    <p:extLst>
      <p:ext uri="{BB962C8B-B14F-4D97-AF65-F5344CB8AC3E}">
        <p14:creationId xmlns:p14="http://schemas.microsoft.com/office/powerpoint/2010/main" val="2660557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rgbClr val="3680CE"/>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304796" y="2286596"/>
            <a:ext cx="11582402" cy="2284807"/>
          </a:xfrm>
          <a:prstGeom prst="rect">
            <a:avLst/>
          </a:prstGeom>
        </p:spPr>
        <p:txBody>
          <a:bodyPr vert="horz" lIns="0" tIns="0" rIns="0" bIns="0" rtlCol="0" anchor="ctr" anchorCtr="0">
            <a:noAutofit/>
          </a:bodyPr>
          <a:lstStyle>
            <a:lvl1pPr algn="ctr">
              <a:defRPr lang="en-US" sz="7200" dirty="0">
                <a:solidFill>
                  <a:srgbClr val="02355A"/>
                </a:solidFill>
              </a:defRPr>
            </a:lvl1pPr>
          </a:lstStyle>
          <a:p>
            <a:pPr lvl="0">
              <a:lnSpc>
                <a:spcPts val="7900"/>
              </a:lnSpc>
            </a:pPr>
            <a:r>
              <a:rPr lang="en-US"/>
              <a:t>Divider Slide</a:t>
            </a:r>
          </a:p>
        </p:txBody>
      </p:sp>
      <p:sp>
        <p:nvSpPr>
          <p:cNvPr id="2" name="TextBox 1">
            <a:extLst>
              <a:ext uri="{FF2B5EF4-FFF2-40B4-BE49-F238E27FC236}">
                <a16:creationId xmlns:a16="http://schemas.microsoft.com/office/drawing/2014/main" id="{AD3E65F5-972D-3712-BDE9-429849440845}"/>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02355A"/>
                </a:solidFill>
                <a:latin typeface="Gilroy Medium" panose="00000600000000000000" pitchFamily="50" charset="0"/>
              </a:rPr>
              <a:pPr algn="r"/>
              <a:t>‹#›</a:t>
            </a:fld>
            <a:endParaRPr lang="en-US" sz="1350">
              <a:solidFill>
                <a:srgbClr val="02355A"/>
              </a:solidFill>
              <a:latin typeface="Gilroy Medium" panose="00000600000000000000" pitchFamily="50" charset="0"/>
            </a:endParaRPr>
          </a:p>
        </p:txBody>
      </p:sp>
      <p:sp>
        <p:nvSpPr>
          <p:cNvPr id="3" name="TextBox 2">
            <a:extLst>
              <a:ext uri="{FF2B5EF4-FFF2-40B4-BE49-F238E27FC236}">
                <a16:creationId xmlns:a16="http://schemas.microsoft.com/office/drawing/2014/main" id="{17E11966-EFAB-B202-85DC-CA09C5AA4111}"/>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tx2"/>
                </a:solidFill>
                <a:latin typeface="Gilroy Medium" panose="00000600000000000000" pitchFamily="50" charset="0"/>
              </a:rPr>
              <a:t>CONFIDENTIAL</a:t>
            </a:r>
          </a:p>
        </p:txBody>
      </p:sp>
      <p:grpSp>
        <p:nvGrpSpPr>
          <p:cNvPr id="4" name="Group 3">
            <a:extLst>
              <a:ext uri="{FF2B5EF4-FFF2-40B4-BE49-F238E27FC236}">
                <a16:creationId xmlns:a16="http://schemas.microsoft.com/office/drawing/2014/main" id="{4540727B-F520-7900-672F-2AE2EA4DF7DF}"/>
              </a:ext>
            </a:extLst>
          </p:cNvPr>
          <p:cNvGrpSpPr/>
          <p:nvPr userDrawn="1"/>
        </p:nvGrpSpPr>
        <p:grpSpPr>
          <a:xfrm>
            <a:off x="0" y="-1204486"/>
            <a:ext cx="12192000" cy="942190"/>
            <a:chOff x="22178" y="-2107474"/>
            <a:chExt cx="12173146" cy="1410050"/>
          </a:xfrm>
        </p:grpSpPr>
        <p:sp>
          <p:nvSpPr>
            <p:cNvPr id="5" name="Rectangle 4">
              <a:extLst>
                <a:ext uri="{FF2B5EF4-FFF2-40B4-BE49-F238E27FC236}">
                  <a16:creationId xmlns:a16="http://schemas.microsoft.com/office/drawing/2014/main" id="{AE5F4F30-8B1E-9993-2C50-CF6FB44FFD2E}"/>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ECDD988B-E6EC-CC8B-CF48-8C80BF5B48AD}"/>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D378A170-D080-4E7A-16C2-AC8BB5C3B870}"/>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67C48599-CAA8-3C50-B2DF-CBEC849120D0}"/>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D646421C-680B-D6F3-EDE4-2312A06637F5}"/>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E3C45598-0980-503B-87A8-7650A912A085}"/>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2DCBDAE0-AA09-5054-138B-409141B7D10E}"/>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7C3D0C52-4CC2-A048-13D4-5776B54F266F}"/>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6C483DFD-A2F0-7C6D-F6CE-5193DFC68615}"/>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FDFC4CE8-B62F-59A9-7A2F-49DD1D9C6673}"/>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25AFB3BF-A271-82FE-4D36-EAE5F93F2527}"/>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BF6E9154-5830-9D46-6B9B-BB42A85E36CF}"/>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5FE52738-0331-142A-C6C3-C13B87BD560D}"/>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18E9A24B-5A3A-5C2F-5158-E71D2BD446BA}"/>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1DD44C41-B6D0-5752-B686-0AFA18130814}"/>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Tree>
    <p:extLst>
      <p:ext uri="{BB962C8B-B14F-4D97-AF65-F5344CB8AC3E}">
        <p14:creationId xmlns:p14="http://schemas.microsoft.com/office/powerpoint/2010/main" val="39658839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 Content + Photo - Foo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12" name="Text Placeholder 3">
            <a:extLst>
              <a:ext uri="{FF2B5EF4-FFF2-40B4-BE49-F238E27FC236}">
                <a16:creationId xmlns:a16="http://schemas.microsoft.com/office/drawing/2014/main" id="{EC6ADB45-91F8-32E5-F50D-E393F14F3ED2}"/>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15" name="Title 1">
            <a:extLst>
              <a:ext uri="{FF2B5EF4-FFF2-40B4-BE49-F238E27FC236}">
                <a16:creationId xmlns:a16="http://schemas.microsoft.com/office/drawing/2014/main" id="{9DA0642C-B147-E66E-9356-BF91633B63C1}"/>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5" name="Text Placeholder 3">
            <a:extLst>
              <a:ext uri="{FF2B5EF4-FFF2-40B4-BE49-F238E27FC236}">
                <a16:creationId xmlns:a16="http://schemas.microsoft.com/office/drawing/2014/main" id="{3458F267-C587-52A9-0895-3E4CE0DA016F}"/>
              </a:ext>
            </a:extLst>
          </p:cNvPr>
          <p:cNvSpPr>
            <a:spLocks noGrp="1"/>
          </p:cNvSpPr>
          <p:nvPr>
            <p:ph type="body" sz="quarter" idx="69"/>
          </p:nvPr>
        </p:nvSpPr>
        <p:spPr>
          <a:xfrm>
            <a:off x="9220200" y="1219200"/>
            <a:ext cx="2667000" cy="4419600"/>
          </a:xfrm>
          <a:prstGeom prst="roundRect">
            <a:avLst>
              <a:gd name="adj" fmla="val 3771"/>
            </a:avLst>
          </a:prstGeom>
          <a:solidFill>
            <a:srgbClr val="ED9F0A"/>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6" name="Text Placeholder 3">
            <a:extLst>
              <a:ext uri="{FF2B5EF4-FFF2-40B4-BE49-F238E27FC236}">
                <a16:creationId xmlns:a16="http://schemas.microsoft.com/office/drawing/2014/main" id="{1E05E962-95EF-2CCF-FD9A-ECC80C1E676C}"/>
              </a:ext>
            </a:extLst>
          </p:cNvPr>
          <p:cNvSpPr>
            <a:spLocks noGrp="1"/>
          </p:cNvSpPr>
          <p:nvPr>
            <p:ph type="body" sz="quarter" idx="13"/>
          </p:nvPr>
        </p:nvSpPr>
        <p:spPr>
          <a:xfrm>
            <a:off x="304800" y="1219200"/>
            <a:ext cx="2670048" cy="4419600"/>
          </a:xfrm>
          <a:prstGeom prst="roundRect">
            <a:avLst>
              <a:gd name="adj" fmla="val 3771"/>
            </a:avLst>
          </a:prstGeom>
          <a:solidFill>
            <a:srgbClr val="ED9F0A"/>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7" name="Text Placeholder 3">
            <a:extLst>
              <a:ext uri="{FF2B5EF4-FFF2-40B4-BE49-F238E27FC236}">
                <a16:creationId xmlns:a16="http://schemas.microsoft.com/office/drawing/2014/main" id="{525E8A4C-75B3-412F-228E-95549DC6F352}"/>
              </a:ext>
            </a:extLst>
          </p:cNvPr>
          <p:cNvSpPr>
            <a:spLocks noGrp="1"/>
          </p:cNvSpPr>
          <p:nvPr>
            <p:ph type="body" sz="quarter" idx="65"/>
          </p:nvPr>
        </p:nvSpPr>
        <p:spPr>
          <a:xfrm>
            <a:off x="3276598" y="1219200"/>
            <a:ext cx="2667000" cy="4419599"/>
          </a:xfrm>
          <a:prstGeom prst="roundRect">
            <a:avLst>
              <a:gd name="adj" fmla="val 3771"/>
            </a:avLst>
          </a:prstGeom>
          <a:solidFill>
            <a:srgbClr val="ED9F0A"/>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0" name="Text Placeholder 12">
            <a:extLst>
              <a:ext uri="{FF2B5EF4-FFF2-40B4-BE49-F238E27FC236}">
                <a16:creationId xmlns:a16="http://schemas.microsoft.com/office/drawing/2014/main" id="{B2D6D21F-7FDC-0675-E9BF-D1D2D29BAF9C}"/>
              </a:ext>
            </a:extLst>
          </p:cNvPr>
          <p:cNvSpPr>
            <a:spLocks noGrp="1"/>
          </p:cNvSpPr>
          <p:nvPr>
            <p:ph type="body" sz="quarter" idx="14"/>
          </p:nvPr>
        </p:nvSpPr>
        <p:spPr>
          <a:xfrm>
            <a:off x="304800" y="2174875"/>
            <a:ext cx="2667000" cy="1254125"/>
          </a:xfrm>
        </p:spPr>
        <p:txBody>
          <a:bodyPr lIns="137160" rIns="137160"/>
          <a:lstStyle>
            <a:lvl1pPr>
              <a:buClr>
                <a:srgbClr val="954E08"/>
              </a:buClr>
              <a:defRPr sz="1400">
                <a:solidFill>
                  <a:schemeClr val="bg1"/>
                </a:solidFill>
                <a:latin typeface="+mn-lt"/>
              </a:defRPr>
            </a:lvl1pPr>
            <a:lvl2pPr>
              <a:buClr>
                <a:srgbClr val="954E08"/>
              </a:buClr>
              <a:defRPr sz="1200">
                <a:solidFill>
                  <a:schemeClr val="bg1"/>
                </a:solidFill>
                <a:latin typeface="+mn-lt"/>
              </a:defRPr>
            </a:lvl2pPr>
            <a:lvl3pPr>
              <a:buClr>
                <a:srgbClr val="954E08"/>
              </a:buClr>
              <a:defRPr sz="1100">
                <a:solidFill>
                  <a:schemeClr val="bg1"/>
                </a:solidFill>
                <a:latin typeface="+mn-lt"/>
              </a:defRPr>
            </a:lvl3pPr>
            <a:lvl4pPr>
              <a:buClr>
                <a:srgbClr val="954E08"/>
              </a:buClr>
              <a:defRPr sz="1050">
                <a:solidFill>
                  <a:schemeClr val="bg1"/>
                </a:solidFill>
                <a:latin typeface="+mn-lt"/>
              </a:defRPr>
            </a:lvl4pPr>
            <a:lvl5pPr>
              <a:buClr>
                <a:srgbClr val="954E08"/>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2">
            <a:extLst>
              <a:ext uri="{FF2B5EF4-FFF2-40B4-BE49-F238E27FC236}">
                <a16:creationId xmlns:a16="http://schemas.microsoft.com/office/drawing/2014/main" id="{CE11E3FC-67CF-2551-D67F-E05C32CAF4C2}"/>
              </a:ext>
            </a:extLst>
          </p:cNvPr>
          <p:cNvSpPr>
            <a:spLocks noGrp="1"/>
          </p:cNvSpPr>
          <p:nvPr>
            <p:ph type="body" sz="quarter" idx="16"/>
          </p:nvPr>
        </p:nvSpPr>
        <p:spPr>
          <a:xfrm>
            <a:off x="3276600" y="2174875"/>
            <a:ext cx="2667000" cy="1254125"/>
          </a:xfrm>
        </p:spPr>
        <p:txBody>
          <a:bodyPr lIns="137160" rIns="137160"/>
          <a:lstStyle>
            <a:lvl1pPr>
              <a:buClr>
                <a:srgbClr val="954E08"/>
              </a:buClr>
              <a:defRPr sz="1400">
                <a:solidFill>
                  <a:schemeClr val="bg1"/>
                </a:solidFill>
                <a:latin typeface="+mn-lt"/>
              </a:defRPr>
            </a:lvl1pPr>
            <a:lvl2pPr>
              <a:buClr>
                <a:srgbClr val="954E08"/>
              </a:buClr>
              <a:defRPr sz="1200">
                <a:solidFill>
                  <a:schemeClr val="bg1"/>
                </a:solidFill>
                <a:latin typeface="+mn-lt"/>
              </a:defRPr>
            </a:lvl2pPr>
            <a:lvl3pPr>
              <a:buClr>
                <a:srgbClr val="954E08"/>
              </a:buClr>
              <a:defRPr sz="1100">
                <a:solidFill>
                  <a:schemeClr val="bg1"/>
                </a:solidFill>
                <a:latin typeface="+mn-lt"/>
              </a:defRPr>
            </a:lvl3pPr>
            <a:lvl4pPr>
              <a:buClr>
                <a:srgbClr val="954E08"/>
              </a:buClr>
              <a:defRPr sz="1050">
                <a:solidFill>
                  <a:schemeClr val="bg1"/>
                </a:solidFill>
                <a:latin typeface="+mn-lt"/>
              </a:defRPr>
            </a:lvl4pPr>
            <a:lvl5pPr>
              <a:buClr>
                <a:srgbClr val="954E08"/>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12">
            <a:extLst>
              <a:ext uri="{FF2B5EF4-FFF2-40B4-BE49-F238E27FC236}">
                <a16:creationId xmlns:a16="http://schemas.microsoft.com/office/drawing/2014/main" id="{874BE8BB-0D0A-465A-ED82-FBC87AD814A0}"/>
              </a:ext>
            </a:extLst>
          </p:cNvPr>
          <p:cNvSpPr>
            <a:spLocks noGrp="1"/>
          </p:cNvSpPr>
          <p:nvPr>
            <p:ph type="body" sz="quarter" idx="20"/>
          </p:nvPr>
        </p:nvSpPr>
        <p:spPr>
          <a:xfrm>
            <a:off x="9220200" y="2174875"/>
            <a:ext cx="2667000" cy="1254125"/>
          </a:xfrm>
          <a:noFill/>
        </p:spPr>
        <p:txBody>
          <a:bodyPr lIns="137160" rIns="137160"/>
          <a:lstStyle>
            <a:lvl1pPr>
              <a:buClr>
                <a:srgbClr val="954E08"/>
              </a:buClr>
              <a:defRPr sz="1400">
                <a:solidFill>
                  <a:schemeClr val="bg1"/>
                </a:solidFill>
                <a:latin typeface="+mn-lt"/>
              </a:defRPr>
            </a:lvl1pPr>
            <a:lvl2pPr>
              <a:buClr>
                <a:srgbClr val="954E08"/>
              </a:buClr>
              <a:defRPr sz="1200">
                <a:solidFill>
                  <a:schemeClr val="bg1"/>
                </a:solidFill>
                <a:latin typeface="+mn-lt"/>
              </a:defRPr>
            </a:lvl2pPr>
            <a:lvl3pPr>
              <a:buClr>
                <a:srgbClr val="954E08"/>
              </a:buClr>
              <a:defRPr sz="1100">
                <a:solidFill>
                  <a:schemeClr val="bg1"/>
                </a:solidFill>
                <a:latin typeface="+mn-lt"/>
              </a:defRPr>
            </a:lvl3pPr>
            <a:lvl4pPr>
              <a:buClr>
                <a:srgbClr val="954E08"/>
              </a:buClr>
              <a:defRPr sz="1050">
                <a:solidFill>
                  <a:schemeClr val="bg1"/>
                </a:solidFill>
                <a:latin typeface="+mn-lt"/>
              </a:defRPr>
            </a:lvl4pPr>
            <a:lvl5pPr>
              <a:buClr>
                <a:srgbClr val="954E08"/>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3">
            <a:extLst>
              <a:ext uri="{FF2B5EF4-FFF2-40B4-BE49-F238E27FC236}">
                <a16:creationId xmlns:a16="http://schemas.microsoft.com/office/drawing/2014/main" id="{6ACB5F87-ADB0-2792-060F-C23FAB8C45D4}"/>
              </a:ext>
            </a:extLst>
          </p:cNvPr>
          <p:cNvSpPr>
            <a:spLocks noGrp="1"/>
          </p:cNvSpPr>
          <p:nvPr>
            <p:ph type="body" sz="quarter" idx="23"/>
          </p:nvPr>
        </p:nvSpPr>
        <p:spPr>
          <a:xfrm>
            <a:off x="6248400" y="1219200"/>
            <a:ext cx="2667000" cy="4419600"/>
          </a:xfrm>
          <a:prstGeom prst="roundRect">
            <a:avLst>
              <a:gd name="adj" fmla="val 3771"/>
            </a:avLst>
          </a:prstGeom>
          <a:solidFill>
            <a:srgbClr val="ED9F0A"/>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7" name="Text Placeholder 12">
            <a:extLst>
              <a:ext uri="{FF2B5EF4-FFF2-40B4-BE49-F238E27FC236}">
                <a16:creationId xmlns:a16="http://schemas.microsoft.com/office/drawing/2014/main" id="{D2327EE9-30F6-5C8B-92DA-A3DA5FA456AB}"/>
              </a:ext>
            </a:extLst>
          </p:cNvPr>
          <p:cNvSpPr>
            <a:spLocks noGrp="1"/>
          </p:cNvSpPr>
          <p:nvPr>
            <p:ph type="body" sz="quarter" idx="18"/>
          </p:nvPr>
        </p:nvSpPr>
        <p:spPr>
          <a:xfrm>
            <a:off x="6248400" y="2174875"/>
            <a:ext cx="2667000" cy="1254125"/>
          </a:xfrm>
        </p:spPr>
        <p:txBody>
          <a:bodyPr lIns="137160" rIns="137160"/>
          <a:lstStyle>
            <a:lvl1pPr>
              <a:buClr>
                <a:srgbClr val="954E08"/>
              </a:buClr>
              <a:defRPr sz="1400">
                <a:solidFill>
                  <a:schemeClr val="bg1"/>
                </a:solidFill>
                <a:latin typeface="+mn-lt"/>
              </a:defRPr>
            </a:lvl1pPr>
            <a:lvl2pPr>
              <a:buClr>
                <a:srgbClr val="954E08"/>
              </a:buClr>
              <a:defRPr sz="1200">
                <a:solidFill>
                  <a:schemeClr val="bg1"/>
                </a:solidFill>
                <a:latin typeface="+mn-lt"/>
              </a:defRPr>
            </a:lvl2pPr>
            <a:lvl3pPr>
              <a:buClr>
                <a:srgbClr val="954E08"/>
              </a:buClr>
              <a:defRPr sz="1100">
                <a:solidFill>
                  <a:schemeClr val="bg1"/>
                </a:solidFill>
                <a:latin typeface="+mn-lt"/>
              </a:defRPr>
            </a:lvl3pPr>
            <a:lvl4pPr>
              <a:buClr>
                <a:srgbClr val="954E08"/>
              </a:buClr>
              <a:defRPr sz="1050">
                <a:solidFill>
                  <a:schemeClr val="bg1"/>
                </a:solidFill>
                <a:latin typeface="+mn-lt"/>
              </a:defRPr>
            </a:lvl4pPr>
            <a:lvl5pPr>
              <a:buClr>
                <a:srgbClr val="954E08"/>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2">
            <a:extLst>
              <a:ext uri="{FF2B5EF4-FFF2-40B4-BE49-F238E27FC236}">
                <a16:creationId xmlns:a16="http://schemas.microsoft.com/office/drawing/2014/main" id="{50535CEC-D80E-8E74-90E9-798ED8ADC861}"/>
              </a:ext>
            </a:extLst>
          </p:cNvPr>
          <p:cNvSpPr>
            <a:spLocks noGrp="1"/>
          </p:cNvSpPr>
          <p:nvPr>
            <p:ph type="pic" sz="quarter" idx="70"/>
          </p:nvPr>
        </p:nvSpPr>
        <p:spPr>
          <a:xfrm>
            <a:off x="300224"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4" name="Picture Placeholder 3">
            <a:extLst>
              <a:ext uri="{FF2B5EF4-FFF2-40B4-BE49-F238E27FC236}">
                <a16:creationId xmlns:a16="http://schemas.microsoft.com/office/drawing/2014/main" id="{7971BC4E-E41E-458B-BE9D-BE383375DDBD}"/>
              </a:ext>
            </a:extLst>
          </p:cNvPr>
          <p:cNvSpPr>
            <a:spLocks noGrp="1"/>
          </p:cNvSpPr>
          <p:nvPr>
            <p:ph type="pic" sz="quarter" idx="71"/>
          </p:nvPr>
        </p:nvSpPr>
        <p:spPr>
          <a:xfrm>
            <a:off x="3276598"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7" name="Picture Placeholder 6">
            <a:extLst>
              <a:ext uri="{FF2B5EF4-FFF2-40B4-BE49-F238E27FC236}">
                <a16:creationId xmlns:a16="http://schemas.microsoft.com/office/drawing/2014/main" id="{B7BFB918-C2D6-C89D-ACFC-822FA25B59B1}"/>
              </a:ext>
            </a:extLst>
          </p:cNvPr>
          <p:cNvSpPr>
            <a:spLocks noGrp="1"/>
          </p:cNvSpPr>
          <p:nvPr>
            <p:ph type="pic" sz="quarter" idx="72"/>
          </p:nvPr>
        </p:nvSpPr>
        <p:spPr>
          <a:xfrm>
            <a:off x="62484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8" name="Picture Placeholder 7">
            <a:extLst>
              <a:ext uri="{FF2B5EF4-FFF2-40B4-BE49-F238E27FC236}">
                <a16:creationId xmlns:a16="http://schemas.microsoft.com/office/drawing/2014/main" id="{06A19E87-5517-9FC2-7EDE-67316D02951D}"/>
              </a:ext>
            </a:extLst>
          </p:cNvPr>
          <p:cNvSpPr>
            <a:spLocks noGrp="1"/>
          </p:cNvSpPr>
          <p:nvPr>
            <p:ph type="pic" sz="quarter" idx="73"/>
          </p:nvPr>
        </p:nvSpPr>
        <p:spPr>
          <a:xfrm>
            <a:off x="92202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Tree>
    <p:extLst>
      <p:ext uri="{BB962C8B-B14F-4D97-AF65-F5344CB8AC3E}">
        <p14:creationId xmlns:p14="http://schemas.microsoft.com/office/powerpoint/2010/main" val="39268815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 Content + Photo - Sustainabilit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12" name="Text Placeholder 3">
            <a:extLst>
              <a:ext uri="{FF2B5EF4-FFF2-40B4-BE49-F238E27FC236}">
                <a16:creationId xmlns:a16="http://schemas.microsoft.com/office/drawing/2014/main" id="{D2201E17-BEDC-EF1C-D1DD-24457F1043C0}"/>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15" name="Title 1">
            <a:extLst>
              <a:ext uri="{FF2B5EF4-FFF2-40B4-BE49-F238E27FC236}">
                <a16:creationId xmlns:a16="http://schemas.microsoft.com/office/drawing/2014/main" id="{07FD3CEA-4696-D508-A304-19B4E67674D0}"/>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5" name="Text Placeholder 3">
            <a:extLst>
              <a:ext uri="{FF2B5EF4-FFF2-40B4-BE49-F238E27FC236}">
                <a16:creationId xmlns:a16="http://schemas.microsoft.com/office/drawing/2014/main" id="{7042D94A-C6F1-39C6-2A60-C21520457EA7}"/>
              </a:ext>
            </a:extLst>
          </p:cNvPr>
          <p:cNvSpPr>
            <a:spLocks noGrp="1"/>
          </p:cNvSpPr>
          <p:nvPr>
            <p:ph type="body" sz="quarter" idx="69"/>
          </p:nvPr>
        </p:nvSpPr>
        <p:spPr>
          <a:xfrm>
            <a:off x="92202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6" name="Text Placeholder 3">
            <a:extLst>
              <a:ext uri="{FF2B5EF4-FFF2-40B4-BE49-F238E27FC236}">
                <a16:creationId xmlns:a16="http://schemas.microsoft.com/office/drawing/2014/main" id="{D62DA099-CF4C-7378-4B67-8AD56B1F1423}"/>
              </a:ext>
            </a:extLst>
          </p:cNvPr>
          <p:cNvSpPr>
            <a:spLocks noGrp="1"/>
          </p:cNvSpPr>
          <p:nvPr>
            <p:ph type="body" sz="quarter" idx="13"/>
          </p:nvPr>
        </p:nvSpPr>
        <p:spPr>
          <a:xfrm>
            <a:off x="304800" y="1219200"/>
            <a:ext cx="2670048"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7" name="Text Placeholder 3">
            <a:extLst>
              <a:ext uri="{FF2B5EF4-FFF2-40B4-BE49-F238E27FC236}">
                <a16:creationId xmlns:a16="http://schemas.microsoft.com/office/drawing/2014/main" id="{40527E67-33B7-6A94-DA86-E9B86E7875A9}"/>
              </a:ext>
            </a:extLst>
          </p:cNvPr>
          <p:cNvSpPr>
            <a:spLocks noGrp="1"/>
          </p:cNvSpPr>
          <p:nvPr>
            <p:ph type="body" sz="quarter" idx="65"/>
          </p:nvPr>
        </p:nvSpPr>
        <p:spPr>
          <a:xfrm>
            <a:off x="3276598" y="1219200"/>
            <a:ext cx="2667000" cy="4419599"/>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0" name="Text Placeholder 12">
            <a:extLst>
              <a:ext uri="{FF2B5EF4-FFF2-40B4-BE49-F238E27FC236}">
                <a16:creationId xmlns:a16="http://schemas.microsoft.com/office/drawing/2014/main" id="{AA7FA153-3ABD-09A6-8E96-5AE3D4887422}"/>
              </a:ext>
            </a:extLst>
          </p:cNvPr>
          <p:cNvSpPr>
            <a:spLocks noGrp="1"/>
          </p:cNvSpPr>
          <p:nvPr>
            <p:ph type="body" sz="quarter" idx="14"/>
          </p:nvPr>
        </p:nvSpPr>
        <p:spPr>
          <a:xfrm>
            <a:off x="304800" y="2174875"/>
            <a:ext cx="2667000" cy="12541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2">
            <a:extLst>
              <a:ext uri="{FF2B5EF4-FFF2-40B4-BE49-F238E27FC236}">
                <a16:creationId xmlns:a16="http://schemas.microsoft.com/office/drawing/2014/main" id="{34169C3F-C927-C052-D3FA-867BC006B199}"/>
              </a:ext>
            </a:extLst>
          </p:cNvPr>
          <p:cNvSpPr>
            <a:spLocks noGrp="1"/>
          </p:cNvSpPr>
          <p:nvPr>
            <p:ph type="body" sz="quarter" idx="16"/>
          </p:nvPr>
        </p:nvSpPr>
        <p:spPr>
          <a:xfrm>
            <a:off x="3276600" y="2174875"/>
            <a:ext cx="2667000" cy="12541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12">
            <a:extLst>
              <a:ext uri="{FF2B5EF4-FFF2-40B4-BE49-F238E27FC236}">
                <a16:creationId xmlns:a16="http://schemas.microsoft.com/office/drawing/2014/main" id="{0068685E-936C-9395-A7AE-9C1E881D1BF9}"/>
              </a:ext>
            </a:extLst>
          </p:cNvPr>
          <p:cNvSpPr>
            <a:spLocks noGrp="1"/>
          </p:cNvSpPr>
          <p:nvPr>
            <p:ph type="body" sz="quarter" idx="20"/>
          </p:nvPr>
        </p:nvSpPr>
        <p:spPr>
          <a:xfrm>
            <a:off x="9220200" y="2174875"/>
            <a:ext cx="2667000" cy="1254125"/>
          </a:xfrm>
          <a:noFill/>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3">
            <a:extLst>
              <a:ext uri="{FF2B5EF4-FFF2-40B4-BE49-F238E27FC236}">
                <a16:creationId xmlns:a16="http://schemas.microsoft.com/office/drawing/2014/main" id="{9C8CFD94-BF0D-BC97-4B00-68431E7044D7}"/>
              </a:ext>
            </a:extLst>
          </p:cNvPr>
          <p:cNvSpPr>
            <a:spLocks noGrp="1"/>
          </p:cNvSpPr>
          <p:nvPr>
            <p:ph type="body" sz="quarter" idx="23"/>
          </p:nvPr>
        </p:nvSpPr>
        <p:spPr>
          <a:xfrm>
            <a:off x="62484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7" name="Text Placeholder 12">
            <a:extLst>
              <a:ext uri="{FF2B5EF4-FFF2-40B4-BE49-F238E27FC236}">
                <a16:creationId xmlns:a16="http://schemas.microsoft.com/office/drawing/2014/main" id="{86F0CE13-FA16-09C7-8A7B-F8A67977846B}"/>
              </a:ext>
            </a:extLst>
          </p:cNvPr>
          <p:cNvSpPr>
            <a:spLocks noGrp="1"/>
          </p:cNvSpPr>
          <p:nvPr>
            <p:ph type="body" sz="quarter" idx="18"/>
          </p:nvPr>
        </p:nvSpPr>
        <p:spPr>
          <a:xfrm>
            <a:off x="6248400" y="2174875"/>
            <a:ext cx="2667000" cy="12541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2">
            <a:extLst>
              <a:ext uri="{FF2B5EF4-FFF2-40B4-BE49-F238E27FC236}">
                <a16:creationId xmlns:a16="http://schemas.microsoft.com/office/drawing/2014/main" id="{F72B54E4-ABF3-072E-1D52-7095B67A0F39}"/>
              </a:ext>
            </a:extLst>
          </p:cNvPr>
          <p:cNvSpPr>
            <a:spLocks noGrp="1"/>
          </p:cNvSpPr>
          <p:nvPr>
            <p:ph type="pic" sz="quarter" idx="70"/>
          </p:nvPr>
        </p:nvSpPr>
        <p:spPr>
          <a:xfrm>
            <a:off x="300224"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4" name="Picture Placeholder 3">
            <a:extLst>
              <a:ext uri="{FF2B5EF4-FFF2-40B4-BE49-F238E27FC236}">
                <a16:creationId xmlns:a16="http://schemas.microsoft.com/office/drawing/2014/main" id="{0E6F392C-39B5-F9D6-40D4-66E45902277B}"/>
              </a:ext>
            </a:extLst>
          </p:cNvPr>
          <p:cNvSpPr>
            <a:spLocks noGrp="1"/>
          </p:cNvSpPr>
          <p:nvPr>
            <p:ph type="pic" sz="quarter" idx="71"/>
          </p:nvPr>
        </p:nvSpPr>
        <p:spPr>
          <a:xfrm>
            <a:off x="3276598"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7" name="Picture Placeholder 6">
            <a:extLst>
              <a:ext uri="{FF2B5EF4-FFF2-40B4-BE49-F238E27FC236}">
                <a16:creationId xmlns:a16="http://schemas.microsoft.com/office/drawing/2014/main" id="{4BBC0A86-9583-8896-C62D-2E47715D9718}"/>
              </a:ext>
            </a:extLst>
          </p:cNvPr>
          <p:cNvSpPr>
            <a:spLocks noGrp="1"/>
          </p:cNvSpPr>
          <p:nvPr>
            <p:ph type="pic" sz="quarter" idx="72"/>
          </p:nvPr>
        </p:nvSpPr>
        <p:spPr>
          <a:xfrm>
            <a:off x="62484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8" name="Picture Placeholder 7">
            <a:extLst>
              <a:ext uri="{FF2B5EF4-FFF2-40B4-BE49-F238E27FC236}">
                <a16:creationId xmlns:a16="http://schemas.microsoft.com/office/drawing/2014/main" id="{7C5F500B-5795-2B9B-DC30-5BE2330E102F}"/>
              </a:ext>
            </a:extLst>
          </p:cNvPr>
          <p:cNvSpPr>
            <a:spLocks noGrp="1"/>
          </p:cNvSpPr>
          <p:nvPr>
            <p:ph type="pic" sz="quarter" idx="73"/>
          </p:nvPr>
        </p:nvSpPr>
        <p:spPr>
          <a:xfrm>
            <a:off x="92202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Tree>
    <p:extLst>
      <p:ext uri="{BB962C8B-B14F-4D97-AF65-F5344CB8AC3E}">
        <p14:creationId xmlns:p14="http://schemas.microsoft.com/office/powerpoint/2010/main" val="11890638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tatement+Bullet - Drink">
    <p:bg>
      <p:bgPr>
        <a:solidFill>
          <a:srgbClr val="02355A"/>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solidFill>
                  <a:srgbClr val="71A9E3"/>
                </a:solidFill>
                <a:latin typeface="+mn-lt"/>
              </a:defRPr>
            </a:lvl1pPr>
          </a:lstStyle>
          <a:p>
            <a:endParaRPr lang="en-US"/>
          </a:p>
        </p:txBody>
      </p:sp>
      <p:sp>
        <p:nvSpPr>
          <p:cNvPr id="3" name="TextBox 2">
            <a:extLst>
              <a:ext uri="{FF2B5EF4-FFF2-40B4-BE49-F238E27FC236}">
                <a16:creationId xmlns:a16="http://schemas.microsoft.com/office/drawing/2014/main" id="{DB3604F9-8155-6A95-B879-575B7F4343C2}"/>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71A9E3"/>
                </a:solidFill>
                <a:latin typeface="+mn-lt"/>
              </a:rPr>
              <a:pPr algn="r"/>
              <a:t>‹#›</a:t>
            </a:fld>
            <a:endParaRPr lang="en-US" sz="1350">
              <a:solidFill>
                <a:srgbClr val="71A9E3"/>
              </a:solidFill>
              <a:latin typeface="+mn-lt"/>
            </a:endParaRPr>
          </a:p>
        </p:txBody>
      </p:sp>
      <p:sp>
        <p:nvSpPr>
          <p:cNvPr id="8" name="Text Placeholder 7">
            <a:extLst>
              <a:ext uri="{FF2B5EF4-FFF2-40B4-BE49-F238E27FC236}">
                <a16:creationId xmlns:a16="http://schemas.microsoft.com/office/drawing/2014/main" id="{345C4A3B-669E-BFBB-F054-74A96CD9BD81}"/>
              </a:ext>
            </a:extLst>
          </p:cNvPr>
          <p:cNvSpPr>
            <a:spLocks noGrp="1"/>
          </p:cNvSpPr>
          <p:nvPr>
            <p:ph type="body" sz="quarter" idx="13" hasCustomPrompt="1"/>
          </p:nvPr>
        </p:nvSpPr>
        <p:spPr>
          <a:xfrm>
            <a:off x="304800" y="1335024"/>
            <a:ext cx="11582400" cy="2209800"/>
          </a:xfrm>
        </p:spPr>
        <p:txBody>
          <a:bodyPr/>
          <a:lstStyle>
            <a:lvl1pPr>
              <a:lnSpc>
                <a:spcPts val="5400"/>
              </a:lnSpc>
              <a:spcBef>
                <a:spcPts val="0"/>
              </a:spcBef>
              <a:defRPr lang="en-US" sz="6000" b="0" i="0" kern="1200" smtClean="0">
                <a:solidFill>
                  <a:srgbClr val="3680CE"/>
                </a:solidFill>
                <a:latin typeface="+mj-lt"/>
                <a:ea typeface="+mn-ea"/>
                <a:cs typeface="Arial" panose="020B0604020202020204" pitchFamily="34" charset="0"/>
              </a:defRPr>
            </a:lvl1pPr>
            <a:lvl2pPr marL="0" indent="0">
              <a:buNone/>
              <a:defRPr/>
            </a:lvl2pPr>
          </a:lstStyle>
          <a:p>
            <a:pPr lvl="0"/>
            <a:r>
              <a:rPr lang="en-US"/>
              <a:t>CLICK TO EDIT MASTER TEXT STYLES</a:t>
            </a:r>
          </a:p>
        </p:txBody>
      </p:sp>
      <p:sp>
        <p:nvSpPr>
          <p:cNvPr id="10" name="Text Placeholder 9">
            <a:extLst>
              <a:ext uri="{FF2B5EF4-FFF2-40B4-BE49-F238E27FC236}">
                <a16:creationId xmlns:a16="http://schemas.microsoft.com/office/drawing/2014/main" id="{037819E8-720B-BE5F-35CF-65D1F127F73B}"/>
              </a:ext>
            </a:extLst>
          </p:cNvPr>
          <p:cNvSpPr>
            <a:spLocks noGrp="1"/>
          </p:cNvSpPr>
          <p:nvPr>
            <p:ph type="body" sz="quarter" idx="14"/>
          </p:nvPr>
        </p:nvSpPr>
        <p:spPr>
          <a:xfrm>
            <a:off x="304800" y="3825875"/>
            <a:ext cx="11582400" cy="1943100"/>
          </a:xfrm>
        </p:spPr>
        <p:txBody>
          <a:bodyPr/>
          <a:lstStyle>
            <a:lvl1pPr>
              <a:defRPr>
                <a:solidFill>
                  <a:srgbClr val="71A9E3"/>
                </a:solidFill>
                <a:latin typeface="+mn-lt"/>
              </a:defRPr>
            </a:lvl1pPr>
            <a:lvl2pPr>
              <a:buClr>
                <a:schemeClr val="accent2"/>
              </a:buClr>
              <a:defRPr>
                <a:solidFill>
                  <a:srgbClr val="71A9E3"/>
                </a:solidFill>
                <a:latin typeface="+mn-lt"/>
              </a:defRPr>
            </a:lvl2pPr>
            <a:lvl3pPr>
              <a:defRPr>
                <a:solidFill>
                  <a:srgbClr val="71A9E3"/>
                </a:solidFill>
                <a:latin typeface="+mn-lt"/>
              </a:defRPr>
            </a:lvl3pPr>
            <a:lvl4pPr>
              <a:defRPr>
                <a:solidFill>
                  <a:srgbClr val="71A9E3"/>
                </a:solidFill>
                <a:latin typeface="+mn-lt"/>
              </a:defRPr>
            </a:lvl4pPr>
            <a:lvl5pPr>
              <a:defRPr>
                <a:solidFill>
                  <a:srgbClr val="71A9E3"/>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a:extLst>
              <a:ext uri="{FF2B5EF4-FFF2-40B4-BE49-F238E27FC236}">
                <a16:creationId xmlns:a16="http://schemas.microsoft.com/office/drawing/2014/main" id="{75B01BE4-EEE1-75CD-8758-B2ADD247FCE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71A9E3"/>
                </a:solidFill>
                <a:latin typeface="+mn-lt"/>
              </a:defRPr>
            </a:lvl1pPr>
          </a:lstStyle>
          <a:p>
            <a:pPr lvl="0"/>
            <a:r>
              <a:rPr lang="en-US"/>
              <a:t>Subtitle</a:t>
            </a:r>
          </a:p>
        </p:txBody>
      </p:sp>
      <p:sp>
        <p:nvSpPr>
          <p:cNvPr id="9" name="Title 1">
            <a:extLst>
              <a:ext uri="{FF2B5EF4-FFF2-40B4-BE49-F238E27FC236}">
                <a16:creationId xmlns:a16="http://schemas.microsoft.com/office/drawing/2014/main" id="{61247954-3C0B-B902-34FA-13B9AD74C6C8}"/>
              </a:ext>
            </a:extLst>
          </p:cNvPr>
          <p:cNvSpPr>
            <a:spLocks noGrp="1"/>
          </p:cNvSpPr>
          <p:nvPr>
            <p:ph type="title"/>
          </p:nvPr>
        </p:nvSpPr>
        <p:spPr>
          <a:xfrm>
            <a:off x="304799" y="248594"/>
            <a:ext cx="11582401" cy="475306"/>
          </a:xfrm>
        </p:spPr>
        <p:txBody>
          <a:bodyPr anchor="t" anchorCtr="0"/>
          <a:lstStyle>
            <a:lvl1pPr>
              <a:defRPr>
                <a:solidFill>
                  <a:srgbClr val="71A9E3"/>
                </a:solidFill>
              </a:defRPr>
            </a:lvl1pPr>
          </a:lstStyle>
          <a:p>
            <a:r>
              <a:rPr lang="en-US"/>
              <a:t>Click to edit Master title style</a:t>
            </a:r>
          </a:p>
        </p:txBody>
      </p:sp>
      <p:sp>
        <p:nvSpPr>
          <p:cNvPr id="5" name="TextBox 4">
            <a:extLst>
              <a:ext uri="{FF2B5EF4-FFF2-40B4-BE49-F238E27FC236}">
                <a16:creationId xmlns:a16="http://schemas.microsoft.com/office/drawing/2014/main" id="{ED06EF82-6A3D-1633-4259-573E57F1B435}"/>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71A8E3"/>
                </a:solidFill>
                <a:latin typeface="+mn-lt"/>
              </a:rPr>
              <a:t>CONFIDENTIAL</a:t>
            </a:r>
          </a:p>
        </p:txBody>
      </p:sp>
    </p:spTree>
    <p:extLst>
      <p:ext uri="{BB962C8B-B14F-4D97-AF65-F5344CB8AC3E}">
        <p14:creationId xmlns:p14="http://schemas.microsoft.com/office/powerpoint/2010/main" val="6903786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Statement+Bullet - Drink">
    <p:bg>
      <p:bgPr>
        <a:solidFill>
          <a:srgbClr val="F7F5F3"/>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solidFill>
                  <a:schemeClr val="tx2"/>
                </a:solidFill>
                <a:latin typeface="+mn-lt"/>
              </a:defRPr>
            </a:lvl1pPr>
          </a:lstStyle>
          <a:p>
            <a:endParaRPr lang="en-US"/>
          </a:p>
        </p:txBody>
      </p:sp>
      <p:sp>
        <p:nvSpPr>
          <p:cNvPr id="3" name="TextBox 2">
            <a:extLst>
              <a:ext uri="{FF2B5EF4-FFF2-40B4-BE49-F238E27FC236}">
                <a16:creationId xmlns:a16="http://schemas.microsoft.com/office/drawing/2014/main" id="{DB3604F9-8155-6A95-B879-575B7F4343C2}"/>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tx2"/>
                </a:solidFill>
                <a:latin typeface="+mn-lt"/>
              </a:rPr>
              <a:pPr algn="r"/>
              <a:t>‹#›</a:t>
            </a:fld>
            <a:endParaRPr lang="en-US" sz="1350">
              <a:solidFill>
                <a:schemeClr val="tx2"/>
              </a:solidFill>
              <a:latin typeface="+mn-lt"/>
            </a:endParaRPr>
          </a:p>
        </p:txBody>
      </p:sp>
      <p:sp>
        <p:nvSpPr>
          <p:cNvPr id="8" name="Text Placeholder 7">
            <a:extLst>
              <a:ext uri="{FF2B5EF4-FFF2-40B4-BE49-F238E27FC236}">
                <a16:creationId xmlns:a16="http://schemas.microsoft.com/office/drawing/2014/main" id="{345C4A3B-669E-BFBB-F054-74A96CD9BD81}"/>
              </a:ext>
            </a:extLst>
          </p:cNvPr>
          <p:cNvSpPr>
            <a:spLocks noGrp="1"/>
          </p:cNvSpPr>
          <p:nvPr>
            <p:ph type="body" sz="quarter" idx="13" hasCustomPrompt="1"/>
          </p:nvPr>
        </p:nvSpPr>
        <p:spPr>
          <a:xfrm>
            <a:off x="304800" y="1334527"/>
            <a:ext cx="11582400" cy="2209800"/>
          </a:xfrm>
        </p:spPr>
        <p:txBody>
          <a:bodyPr/>
          <a:lstStyle>
            <a:lvl1pPr>
              <a:lnSpc>
                <a:spcPts val="5400"/>
              </a:lnSpc>
              <a:spcBef>
                <a:spcPts val="0"/>
              </a:spcBef>
              <a:defRPr lang="en-US" sz="6000" b="0" i="0" kern="1200" smtClean="0">
                <a:solidFill>
                  <a:srgbClr val="3680CE"/>
                </a:solidFill>
                <a:latin typeface="+mj-lt"/>
                <a:ea typeface="+mn-ea"/>
                <a:cs typeface="Arial" panose="020B0604020202020204" pitchFamily="34" charset="0"/>
              </a:defRPr>
            </a:lvl1pPr>
            <a:lvl2pPr marL="0" indent="0">
              <a:buNone/>
              <a:defRPr/>
            </a:lvl2pPr>
          </a:lstStyle>
          <a:p>
            <a:pPr lvl="0"/>
            <a:r>
              <a:rPr lang="en-US"/>
              <a:t>CLICK TO EDIT MASTER </a:t>
            </a:r>
          </a:p>
          <a:p>
            <a:pPr lvl="0"/>
            <a:r>
              <a:rPr lang="en-US"/>
              <a:t>TEXT STYLES</a:t>
            </a:r>
          </a:p>
        </p:txBody>
      </p:sp>
      <p:sp>
        <p:nvSpPr>
          <p:cNvPr id="10" name="Text Placeholder 9">
            <a:extLst>
              <a:ext uri="{FF2B5EF4-FFF2-40B4-BE49-F238E27FC236}">
                <a16:creationId xmlns:a16="http://schemas.microsoft.com/office/drawing/2014/main" id="{037819E8-720B-BE5F-35CF-65D1F127F73B}"/>
              </a:ext>
            </a:extLst>
          </p:cNvPr>
          <p:cNvSpPr>
            <a:spLocks noGrp="1"/>
          </p:cNvSpPr>
          <p:nvPr>
            <p:ph type="body" sz="quarter" idx="14"/>
          </p:nvPr>
        </p:nvSpPr>
        <p:spPr>
          <a:xfrm>
            <a:off x="304800" y="3825875"/>
            <a:ext cx="11582400" cy="1943100"/>
          </a:xfrm>
        </p:spPr>
        <p:txBody>
          <a:bodyPr/>
          <a:lstStyle>
            <a:lvl1pPr>
              <a:buClr>
                <a:schemeClr val="tx2"/>
              </a:buClr>
              <a:defRPr>
                <a:solidFill>
                  <a:schemeClr val="tx2"/>
                </a:solidFill>
                <a:latin typeface="+mn-lt"/>
              </a:defRPr>
            </a:lvl1pPr>
            <a:lvl2pPr>
              <a:buClr>
                <a:schemeClr val="tx2"/>
              </a:buClr>
              <a:defRPr>
                <a:solidFill>
                  <a:schemeClr val="tx2"/>
                </a:solidFill>
                <a:latin typeface="+mn-lt"/>
              </a:defRPr>
            </a:lvl2pPr>
            <a:lvl3pPr>
              <a:buClr>
                <a:schemeClr val="tx2"/>
              </a:buClr>
              <a:defRPr>
                <a:solidFill>
                  <a:schemeClr val="tx2"/>
                </a:solidFill>
                <a:latin typeface="+mn-lt"/>
              </a:defRPr>
            </a:lvl3pPr>
            <a:lvl4pPr>
              <a:buClr>
                <a:schemeClr val="tx2"/>
              </a:buClr>
              <a:defRPr>
                <a:solidFill>
                  <a:schemeClr val="tx2"/>
                </a:solidFill>
                <a:latin typeface="+mn-lt"/>
              </a:defRPr>
            </a:lvl4pPr>
            <a:lvl5pPr>
              <a:buClr>
                <a:schemeClr val="tx2"/>
              </a:buClr>
              <a:defRPr>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a:extLst>
              <a:ext uri="{FF2B5EF4-FFF2-40B4-BE49-F238E27FC236}">
                <a16:creationId xmlns:a16="http://schemas.microsoft.com/office/drawing/2014/main" id="{75B01BE4-EEE1-75CD-8758-B2ADD247FCE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9" name="Title 1">
            <a:extLst>
              <a:ext uri="{FF2B5EF4-FFF2-40B4-BE49-F238E27FC236}">
                <a16:creationId xmlns:a16="http://schemas.microsoft.com/office/drawing/2014/main" id="{61247954-3C0B-B902-34FA-13B9AD74C6C8}"/>
              </a:ext>
            </a:extLst>
          </p:cNvPr>
          <p:cNvSpPr>
            <a:spLocks noGrp="1"/>
          </p:cNvSpPr>
          <p:nvPr>
            <p:ph type="title"/>
          </p:nvPr>
        </p:nvSpPr>
        <p:spPr>
          <a:xfrm>
            <a:off x="304799" y="248594"/>
            <a:ext cx="11582401" cy="475306"/>
          </a:xfrm>
        </p:spPr>
        <p:txBody>
          <a:bodyPr anchor="t" anchorCtr="0"/>
          <a:lstStyle>
            <a:lvl1pPr>
              <a:defRPr>
                <a:solidFill>
                  <a:schemeClr val="tx2"/>
                </a:solidFill>
              </a:defRPr>
            </a:lvl1pPr>
          </a:lstStyle>
          <a:p>
            <a:r>
              <a:rPr lang="en-US"/>
              <a:t>Click to edit Master title style</a:t>
            </a:r>
          </a:p>
        </p:txBody>
      </p:sp>
    </p:spTree>
    <p:extLst>
      <p:ext uri="{BB962C8B-B14F-4D97-AF65-F5344CB8AC3E}">
        <p14:creationId xmlns:p14="http://schemas.microsoft.com/office/powerpoint/2010/main" val="36128369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Long Copy+Photo Dri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6400798" y="5768975"/>
            <a:ext cx="5486405" cy="365125"/>
          </a:xfrm>
        </p:spPr>
        <p:txBody>
          <a:bodyPr/>
          <a:lstStyle>
            <a:lvl1pPr>
              <a:defRPr>
                <a:solidFill>
                  <a:srgbClr val="02355A"/>
                </a:solidFill>
                <a:latin typeface="+mn-lt"/>
              </a:defRPr>
            </a:lvl1pPr>
          </a:lstStyle>
          <a:p>
            <a:endParaRPr lang="en-US"/>
          </a:p>
        </p:txBody>
      </p:sp>
      <p:sp>
        <p:nvSpPr>
          <p:cNvPr id="9" name="TextBox 8">
            <a:extLst>
              <a:ext uri="{FF2B5EF4-FFF2-40B4-BE49-F238E27FC236}">
                <a16:creationId xmlns:a16="http://schemas.microsoft.com/office/drawing/2014/main" id="{18071585-67BB-4871-955D-DE1B6E6A017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02355A"/>
                </a:solidFill>
                <a:latin typeface="+mn-lt"/>
              </a:rPr>
              <a:pPr algn="r"/>
              <a:t>‹#›</a:t>
            </a:fld>
            <a:endParaRPr lang="en-US" sz="1350">
              <a:solidFill>
                <a:srgbClr val="02355A"/>
              </a:solidFill>
              <a:latin typeface="+mn-lt"/>
            </a:endParaRPr>
          </a:p>
        </p:txBody>
      </p:sp>
      <p:sp>
        <p:nvSpPr>
          <p:cNvPr id="11" name="Text Placeholder 10">
            <a:extLst>
              <a:ext uri="{FF2B5EF4-FFF2-40B4-BE49-F238E27FC236}">
                <a16:creationId xmlns:a16="http://schemas.microsoft.com/office/drawing/2014/main" id="{709F5401-A203-9F74-D7E4-DF78A66A7BD3}"/>
              </a:ext>
            </a:extLst>
          </p:cNvPr>
          <p:cNvSpPr>
            <a:spLocks noGrp="1"/>
          </p:cNvSpPr>
          <p:nvPr>
            <p:ph type="body" sz="quarter" idx="13"/>
          </p:nvPr>
        </p:nvSpPr>
        <p:spPr>
          <a:xfrm>
            <a:off x="6400795" y="1294494"/>
            <a:ext cx="5486405" cy="4322081"/>
          </a:xfrm>
        </p:spPr>
        <p:txBody>
          <a:bodyPr/>
          <a:lstStyle>
            <a:lvl1pPr>
              <a:defRPr sz="1400">
                <a:solidFill>
                  <a:srgbClr val="02355A"/>
                </a:solidFill>
                <a:latin typeface="+mn-lt"/>
              </a:defRPr>
            </a:lvl1pPr>
            <a:lvl2pPr>
              <a:buClr>
                <a:schemeClr val="accent2"/>
              </a:buClr>
              <a:defRPr>
                <a:solidFill>
                  <a:srgbClr val="02355A"/>
                </a:solidFill>
                <a:latin typeface="+mn-lt"/>
              </a:defRPr>
            </a:lvl2pPr>
            <a:lvl3pPr>
              <a:buClr>
                <a:schemeClr val="accent2"/>
              </a:buClr>
              <a:defRPr>
                <a:solidFill>
                  <a:srgbClr val="02355A"/>
                </a:solidFill>
                <a:latin typeface="+mn-lt"/>
              </a:defRPr>
            </a:lvl3pPr>
            <a:lvl4pPr>
              <a:buClr>
                <a:schemeClr val="accent2"/>
              </a:buClr>
              <a:defRPr>
                <a:solidFill>
                  <a:srgbClr val="02355A"/>
                </a:solidFill>
                <a:latin typeface="+mn-lt"/>
              </a:defRPr>
            </a:lvl4pPr>
            <a:lvl5pPr>
              <a:buClr>
                <a:schemeClr val="accent2"/>
              </a:buClr>
              <a:defRPr>
                <a:solidFill>
                  <a:srgbClr val="02355A"/>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12">
            <a:extLst>
              <a:ext uri="{FF2B5EF4-FFF2-40B4-BE49-F238E27FC236}">
                <a16:creationId xmlns:a16="http://schemas.microsoft.com/office/drawing/2014/main" id="{0F4058C2-69A4-AF17-8A29-7C5474912DBA}"/>
              </a:ext>
            </a:extLst>
          </p:cNvPr>
          <p:cNvSpPr>
            <a:spLocks noGrp="1"/>
          </p:cNvSpPr>
          <p:nvPr>
            <p:ph type="pic" sz="quarter" idx="14"/>
          </p:nvPr>
        </p:nvSpPr>
        <p:spPr>
          <a:xfrm>
            <a:off x="0" y="0"/>
            <a:ext cx="6096000" cy="6858000"/>
          </a:xfrm>
        </p:spPr>
        <p:txBody>
          <a:bodyPr/>
          <a:lstStyle>
            <a:lvl1pPr>
              <a:defRPr>
                <a:latin typeface="+mn-lt"/>
              </a:defRPr>
            </a:lvl1pPr>
          </a:lstStyle>
          <a:p>
            <a:r>
              <a:rPr lang="en-US"/>
              <a:t>Click icon to add picture</a:t>
            </a:r>
          </a:p>
        </p:txBody>
      </p:sp>
      <p:sp>
        <p:nvSpPr>
          <p:cNvPr id="3" name="Text Placeholder 3">
            <a:extLst>
              <a:ext uri="{FF2B5EF4-FFF2-40B4-BE49-F238E27FC236}">
                <a16:creationId xmlns:a16="http://schemas.microsoft.com/office/drawing/2014/main" id="{D1BD2303-F43D-B409-2B25-1295FF91DE7C}"/>
              </a:ext>
            </a:extLst>
          </p:cNvPr>
          <p:cNvSpPr>
            <a:spLocks noGrp="1"/>
          </p:cNvSpPr>
          <p:nvPr>
            <p:ph type="body" sz="quarter" idx="11" hasCustomPrompt="1"/>
          </p:nvPr>
        </p:nvSpPr>
        <p:spPr>
          <a:xfrm>
            <a:off x="6400796" y="724845"/>
            <a:ext cx="5486405" cy="316592"/>
          </a:xfrm>
        </p:spPr>
        <p:txBody>
          <a:bodyPr>
            <a:normAutofit/>
          </a:bodyPr>
          <a:lstStyle>
            <a:lvl1pPr marL="0" indent="0">
              <a:lnSpc>
                <a:spcPct val="90000"/>
              </a:lnSpc>
              <a:spcBef>
                <a:spcPts val="0"/>
              </a:spcBef>
              <a:buNone/>
              <a:defRPr sz="1800">
                <a:solidFill>
                  <a:srgbClr val="02355A"/>
                </a:solidFill>
                <a:latin typeface="+mn-lt"/>
              </a:defRPr>
            </a:lvl1pPr>
          </a:lstStyle>
          <a:p>
            <a:pPr lvl="0"/>
            <a:r>
              <a:rPr lang="en-US"/>
              <a:t>Subtitle</a:t>
            </a:r>
          </a:p>
        </p:txBody>
      </p:sp>
      <p:sp>
        <p:nvSpPr>
          <p:cNvPr id="4" name="Title 1">
            <a:extLst>
              <a:ext uri="{FF2B5EF4-FFF2-40B4-BE49-F238E27FC236}">
                <a16:creationId xmlns:a16="http://schemas.microsoft.com/office/drawing/2014/main" id="{73C0A529-9652-2E2A-5A16-28AC0711E73D}"/>
              </a:ext>
            </a:extLst>
          </p:cNvPr>
          <p:cNvSpPr>
            <a:spLocks noGrp="1"/>
          </p:cNvSpPr>
          <p:nvPr>
            <p:ph type="title" hasCustomPrompt="1"/>
          </p:nvPr>
        </p:nvSpPr>
        <p:spPr>
          <a:xfrm>
            <a:off x="6400795" y="248594"/>
            <a:ext cx="5486405" cy="475306"/>
          </a:xfrm>
        </p:spPr>
        <p:txBody>
          <a:bodyPr anchor="t" anchorCtr="0"/>
          <a:lstStyle>
            <a:lvl1pPr>
              <a:defRPr>
                <a:solidFill>
                  <a:srgbClr val="02355A"/>
                </a:solidFill>
              </a:defRPr>
            </a:lvl1pPr>
          </a:lstStyle>
          <a:p>
            <a:r>
              <a:rPr lang="en-US"/>
              <a:t>Click to edit title</a:t>
            </a:r>
          </a:p>
        </p:txBody>
      </p:sp>
    </p:spTree>
    <p:extLst>
      <p:ext uri="{BB962C8B-B14F-4D97-AF65-F5344CB8AC3E}">
        <p14:creationId xmlns:p14="http://schemas.microsoft.com/office/powerpoint/2010/main" val="32931363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ong Copy+Photo Dri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4A5106-DF07-150F-621B-60250220BF27}"/>
              </a:ext>
            </a:extLst>
          </p:cNvPr>
          <p:cNvSpPr/>
          <p:nvPr userDrawn="1"/>
        </p:nvSpPr>
        <p:spPr>
          <a:xfrm>
            <a:off x="6095999" y="0"/>
            <a:ext cx="6095999" cy="6858000"/>
          </a:xfrm>
          <a:prstGeom prst="rect">
            <a:avLst/>
          </a:pr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6400798" y="5768975"/>
            <a:ext cx="5486405" cy="365125"/>
          </a:xfrm>
        </p:spPr>
        <p:txBody>
          <a:bodyPr/>
          <a:lstStyle>
            <a:lvl1pPr>
              <a:defRPr>
                <a:solidFill>
                  <a:schemeClr val="bg1"/>
                </a:solidFill>
                <a:latin typeface="+mn-lt"/>
              </a:defRPr>
            </a:lvl1pPr>
          </a:lstStyle>
          <a:p>
            <a:endParaRPr lang="en-US"/>
          </a:p>
        </p:txBody>
      </p:sp>
      <p:sp>
        <p:nvSpPr>
          <p:cNvPr id="9" name="TextBox 8">
            <a:extLst>
              <a:ext uri="{FF2B5EF4-FFF2-40B4-BE49-F238E27FC236}">
                <a16:creationId xmlns:a16="http://schemas.microsoft.com/office/drawing/2014/main" id="{18071585-67BB-4871-955D-DE1B6E6A017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11" name="Text Placeholder 10">
            <a:extLst>
              <a:ext uri="{FF2B5EF4-FFF2-40B4-BE49-F238E27FC236}">
                <a16:creationId xmlns:a16="http://schemas.microsoft.com/office/drawing/2014/main" id="{709F5401-A203-9F74-D7E4-DF78A66A7BD3}"/>
              </a:ext>
            </a:extLst>
          </p:cNvPr>
          <p:cNvSpPr>
            <a:spLocks noGrp="1"/>
          </p:cNvSpPr>
          <p:nvPr>
            <p:ph type="body" sz="quarter" idx="13"/>
          </p:nvPr>
        </p:nvSpPr>
        <p:spPr>
          <a:xfrm>
            <a:off x="6400795" y="1294494"/>
            <a:ext cx="5486405" cy="4322081"/>
          </a:xfrm>
        </p:spPr>
        <p:txBody>
          <a:bodyPr/>
          <a:lstStyle>
            <a:lvl1pPr>
              <a:defRPr sz="1400">
                <a:solidFill>
                  <a:schemeClr val="bg1"/>
                </a:solidFill>
                <a:latin typeface="+mn-lt"/>
              </a:defRPr>
            </a:lvl1pPr>
            <a:lvl2pPr>
              <a:buClr>
                <a:schemeClr val="accent2"/>
              </a:buClr>
              <a:defRPr>
                <a:solidFill>
                  <a:schemeClr val="bg1"/>
                </a:solidFill>
                <a:latin typeface="+mn-lt"/>
              </a:defRPr>
            </a:lvl2pPr>
            <a:lvl3pPr>
              <a:buClr>
                <a:schemeClr val="accent2"/>
              </a:buClr>
              <a:defRPr>
                <a:solidFill>
                  <a:schemeClr val="bg1"/>
                </a:solidFill>
                <a:latin typeface="+mn-lt"/>
              </a:defRPr>
            </a:lvl3pPr>
            <a:lvl4pPr>
              <a:buClr>
                <a:schemeClr val="accent2"/>
              </a:buClr>
              <a:defRPr>
                <a:solidFill>
                  <a:schemeClr val="bg1"/>
                </a:solidFill>
                <a:latin typeface="+mn-lt"/>
              </a:defRPr>
            </a:lvl4pPr>
            <a:lvl5pPr>
              <a:buClr>
                <a:schemeClr val="accent2"/>
              </a:buClr>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12">
            <a:extLst>
              <a:ext uri="{FF2B5EF4-FFF2-40B4-BE49-F238E27FC236}">
                <a16:creationId xmlns:a16="http://schemas.microsoft.com/office/drawing/2014/main" id="{0F4058C2-69A4-AF17-8A29-7C5474912DBA}"/>
              </a:ext>
            </a:extLst>
          </p:cNvPr>
          <p:cNvSpPr>
            <a:spLocks noGrp="1"/>
          </p:cNvSpPr>
          <p:nvPr>
            <p:ph type="pic" sz="quarter" idx="14"/>
          </p:nvPr>
        </p:nvSpPr>
        <p:spPr>
          <a:xfrm>
            <a:off x="0" y="0"/>
            <a:ext cx="6096000" cy="6858000"/>
          </a:xfrm>
        </p:spPr>
        <p:txBody>
          <a:bodyPr/>
          <a:lstStyle>
            <a:lvl1pPr>
              <a:defRPr>
                <a:latin typeface="+mn-lt"/>
              </a:defRPr>
            </a:lvl1pPr>
          </a:lstStyle>
          <a:p>
            <a:r>
              <a:rPr lang="en-US"/>
              <a:t>Click icon to add picture</a:t>
            </a:r>
          </a:p>
        </p:txBody>
      </p:sp>
      <p:sp>
        <p:nvSpPr>
          <p:cNvPr id="3" name="Text Placeholder 3">
            <a:extLst>
              <a:ext uri="{FF2B5EF4-FFF2-40B4-BE49-F238E27FC236}">
                <a16:creationId xmlns:a16="http://schemas.microsoft.com/office/drawing/2014/main" id="{D1BD2303-F43D-B409-2B25-1295FF91DE7C}"/>
              </a:ext>
            </a:extLst>
          </p:cNvPr>
          <p:cNvSpPr>
            <a:spLocks noGrp="1"/>
          </p:cNvSpPr>
          <p:nvPr>
            <p:ph type="body" sz="quarter" idx="11" hasCustomPrompt="1"/>
          </p:nvPr>
        </p:nvSpPr>
        <p:spPr>
          <a:xfrm>
            <a:off x="6400796" y="724845"/>
            <a:ext cx="5486405" cy="316592"/>
          </a:xfrm>
        </p:spPr>
        <p:txBody>
          <a:bodyPr>
            <a:normAutofit/>
          </a:bodyPr>
          <a:lstStyle>
            <a:lvl1pPr marL="0" indent="0">
              <a:lnSpc>
                <a:spcPct val="90000"/>
              </a:lnSpc>
              <a:spcBef>
                <a:spcPts val="0"/>
              </a:spcBef>
              <a:buNone/>
              <a:defRPr sz="1800">
                <a:solidFill>
                  <a:schemeClr val="bg1"/>
                </a:solidFill>
                <a:latin typeface="+mn-lt"/>
              </a:defRPr>
            </a:lvl1pPr>
          </a:lstStyle>
          <a:p>
            <a:pPr lvl="0"/>
            <a:r>
              <a:rPr lang="en-US"/>
              <a:t>Subtitle</a:t>
            </a:r>
          </a:p>
        </p:txBody>
      </p:sp>
      <p:sp>
        <p:nvSpPr>
          <p:cNvPr id="4" name="Title 1">
            <a:extLst>
              <a:ext uri="{FF2B5EF4-FFF2-40B4-BE49-F238E27FC236}">
                <a16:creationId xmlns:a16="http://schemas.microsoft.com/office/drawing/2014/main" id="{73C0A529-9652-2E2A-5A16-28AC0711E73D}"/>
              </a:ext>
            </a:extLst>
          </p:cNvPr>
          <p:cNvSpPr>
            <a:spLocks noGrp="1"/>
          </p:cNvSpPr>
          <p:nvPr>
            <p:ph type="title" hasCustomPrompt="1"/>
          </p:nvPr>
        </p:nvSpPr>
        <p:spPr>
          <a:xfrm>
            <a:off x="6400795" y="248594"/>
            <a:ext cx="5486405" cy="475306"/>
          </a:xfrm>
        </p:spPr>
        <p:txBody>
          <a:bodyPr anchor="t" anchorCtr="0"/>
          <a:lstStyle>
            <a:lvl1pPr>
              <a:defRPr>
                <a:solidFill>
                  <a:schemeClr val="bg1"/>
                </a:solidFill>
              </a:defRPr>
            </a:lvl1pPr>
          </a:lstStyle>
          <a:p>
            <a:r>
              <a:rPr lang="en-US"/>
              <a:t>Click to edit title</a:t>
            </a:r>
          </a:p>
        </p:txBody>
      </p:sp>
    </p:spTree>
    <p:extLst>
      <p:ext uri="{BB962C8B-B14F-4D97-AF65-F5344CB8AC3E}">
        <p14:creationId xmlns:p14="http://schemas.microsoft.com/office/powerpoint/2010/main" val="3251775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ong Copy+Photo Foo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4A5106-DF07-150F-621B-60250220BF27}"/>
              </a:ext>
            </a:extLst>
          </p:cNvPr>
          <p:cNvSpPr/>
          <p:nvPr userDrawn="1"/>
        </p:nvSpPr>
        <p:spPr>
          <a:xfrm>
            <a:off x="6095999" y="0"/>
            <a:ext cx="609599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6400798" y="5768975"/>
            <a:ext cx="5486405" cy="365125"/>
          </a:xfrm>
        </p:spPr>
        <p:txBody>
          <a:bodyPr/>
          <a:lstStyle>
            <a:lvl1pPr>
              <a:defRPr>
                <a:solidFill>
                  <a:schemeClr val="bg1"/>
                </a:solidFill>
                <a:latin typeface="+mn-lt"/>
              </a:defRPr>
            </a:lvl1pPr>
          </a:lstStyle>
          <a:p>
            <a:endParaRPr lang="en-US"/>
          </a:p>
        </p:txBody>
      </p:sp>
      <p:sp>
        <p:nvSpPr>
          <p:cNvPr id="9" name="TextBox 8">
            <a:extLst>
              <a:ext uri="{FF2B5EF4-FFF2-40B4-BE49-F238E27FC236}">
                <a16:creationId xmlns:a16="http://schemas.microsoft.com/office/drawing/2014/main" id="{18071585-67BB-4871-955D-DE1B6E6A017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13" name="Picture Placeholder 12">
            <a:extLst>
              <a:ext uri="{FF2B5EF4-FFF2-40B4-BE49-F238E27FC236}">
                <a16:creationId xmlns:a16="http://schemas.microsoft.com/office/drawing/2014/main" id="{0F4058C2-69A4-AF17-8A29-7C5474912DBA}"/>
              </a:ext>
            </a:extLst>
          </p:cNvPr>
          <p:cNvSpPr>
            <a:spLocks noGrp="1"/>
          </p:cNvSpPr>
          <p:nvPr>
            <p:ph type="pic" sz="quarter" idx="14"/>
          </p:nvPr>
        </p:nvSpPr>
        <p:spPr>
          <a:xfrm>
            <a:off x="0" y="0"/>
            <a:ext cx="6096000" cy="6858000"/>
          </a:xfrm>
        </p:spPr>
        <p:txBody>
          <a:bodyPr/>
          <a:lstStyle>
            <a:lvl1pPr>
              <a:defRPr>
                <a:latin typeface="+mn-lt"/>
              </a:defRPr>
            </a:lvl1pPr>
          </a:lstStyle>
          <a:p>
            <a:r>
              <a:rPr lang="en-US"/>
              <a:t>Click icon to add picture</a:t>
            </a:r>
          </a:p>
        </p:txBody>
      </p:sp>
      <p:sp>
        <p:nvSpPr>
          <p:cNvPr id="5" name="Text Placeholder 3">
            <a:extLst>
              <a:ext uri="{FF2B5EF4-FFF2-40B4-BE49-F238E27FC236}">
                <a16:creationId xmlns:a16="http://schemas.microsoft.com/office/drawing/2014/main" id="{2D493E6C-673E-8ADB-07B5-8A9A583E280D}"/>
              </a:ext>
            </a:extLst>
          </p:cNvPr>
          <p:cNvSpPr>
            <a:spLocks noGrp="1"/>
          </p:cNvSpPr>
          <p:nvPr>
            <p:ph type="body" sz="quarter" idx="11" hasCustomPrompt="1"/>
          </p:nvPr>
        </p:nvSpPr>
        <p:spPr>
          <a:xfrm>
            <a:off x="6400796" y="724845"/>
            <a:ext cx="5486405" cy="316592"/>
          </a:xfrm>
        </p:spPr>
        <p:txBody>
          <a:bodyPr>
            <a:normAutofit/>
          </a:bodyPr>
          <a:lstStyle>
            <a:lvl1pPr marL="0" indent="0">
              <a:lnSpc>
                <a:spcPct val="90000"/>
              </a:lnSpc>
              <a:spcBef>
                <a:spcPts val="0"/>
              </a:spcBef>
              <a:buNone/>
              <a:defRPr sz="1800">
                <a:solidFill>
                  <a:schemeClr val="bg1"/>
                </a:solidFill>
                <a:latin typeface="+mn-lt"/>
              </a:defRPr>
            </a:lvl1pPr>
          </a:lstStyle>
          <a:p>
            <a:pPr lvl="0"/>
            <a:r>
              <a:rPr lang="en-US"/>
              <a:t>Subtitle</a:t>
            </a:r>
          </a:p>
        </p:txBody>
      </p:sp>
      <p:sp>
        <p:nvSpPr>
          <p:cNvPr id="6" name="Title 1">
            <a:extLst>
              <a:ext uri="{FF2B5EF4-FFF2-40B4-BE49-F238E27FC236}">
                <a16:creationId xmlns:a16="http://schemas.microsoft.com/office/drawing/2014/main" id="{820E534B-1328-9573-C510-DF01837DD552}"/>
              </a:ext>
            </a:extLst>
          </p:cNvPr>
          <p:cNvSpPr>
            <a:spLocks noGrp="1"/>
          </p:cNvSpPr>
          <p:nvPr>
            <p:ph type="title" hasCustomPrompt="1"/>
          </p:nvPr>
        </p:nvSpPr>
        <p:spPr>
          <a:xfrm>
            <a:off x="6400795" y="248594"/>
            <a:ext cx="5486405" cy="475306"/>
          </a:xfrm>
        </p:spPr>
        <p:txBody>
          <a:bodyPr anchor="t" anchorCtr="0"/>
          <a:lstStyle>
            <a:lvl1pPr>
              <a:defRPr>
                <a:solidFill>
                  <a:schemeClr val="bg1"/>
                </a:solidFill>
              </a:defRPr>
            </a:lvl1pPr>
          </a:lstStyle>
          <a:p>
            <a:r>
              <a:rPr lang="en-US"/>
              <a:t>Click to edit title</a:t>
            </a:r>
          </a:p>
        </p:txBody>
      </p:sp>
      <p:sp>
        <p:nvSpPr>
          <p:cNvPr id="3" name="Text Placeholder 10">
            <a:extLst>
              <a:ext uri="{FF2B5EF4-FFF2-40B4-BE49-F238E27FC236}">
                <a16:creationId xmlns:a16="http://schemas.microsoft.com/office/drawing/2014/main" id="{2B745233-8242-6501-BDD1-6A066F19F8EB}"/>
              </a:ext>
            </a:extLst>
          </p:cNvPr>
          <p:cNvSpPr>
            <a:spLocks noGrp="1"/>
          </p:cNvSpPr>
          <p:nvPr>
            <p:ph type="body" sz="quarter" idx="13"/>
          </p:nvPr>
        </p:nvSpPr>
        <p:spPr>
          <a:xfrm>
            <a:off x="6400795" y="1294494"/>
            <a:ext cx="5486405" cy="4322081"/>
          </a:xfrm>
        </p:spPr>
        <p:txBody>
          <a:bodyPr/>
          <a:lstStyle>
            <a:lvl1pPr>
              <a:defRPr sz="1400">
                <a:solidFill>
                  <a:schemeClr val="bg1"/>
                </a:solidFill>
                <a:latin typeface="+mn-lt"/>
              </a:defRPr>
            </a:lvl1pPr>
            <a:lvl2pPr>
              <a:buClr>
                <a:schemeClr val="accent2"/>
              </a:buClr>
              <a:defRPr>
                <a:solidFill>
                  <a:schemeClr val="bg1"/>
                </a:solidFill>
                <a:latin typeface="+mn-lt"/>
              </a:defRPr>
            </a:lvl2pPr>
            <a:lvl3pPr>
              <a:buClr>
                <a:schemeClr val="accent2"/>
              </a:buClr>
              <a:defRPr>
                <a:solidFill>
                  <a:schemeClr val="bg1"/>
                </a:solidFill>
                <a:latin typeface="+mn-lt"/>
              </a:defRPr>
            </a:lvl3pPr>
            <a:lvl4pPr>
              <a:buClr>
                <a:schemeClr val="accent2"/>
              </a:buClr>
              <a:defRPr>
                <a:solidFill>
                  <a:schemeClr val="bg1"/>
                </a:solidFill>
                <a:latin typeface="+mn-lt"/>
              </a:defRPr>
            </a:lvl4pPr>
            <a:lvl5pPr>
              <a:buClr>
                <a:schemeClr val="accent2"/>
              </a:buClr>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09716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ong Copy+Photo Sustainabilit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4A5106-DF07-150F-621B-60250220BF27}"/>
              </a:ext>
            </a:extLst>
          </p:cNvPr>
          <p:cNvSpPr/>
          <p:nvPr userDrawn="1"/>
        </p:nvSpPr>
        <p:spPr>
          <a:xfrm>
            <a:off x="6095999" y="0"/>
            <a:ext cx="6095999" cy="6858000"/>
          </a:xfrm>
          <a:prstGeom prst="rect">
            <a:avLst/>
          </a:prstGeom>
          <a:solidFill>
            <a:srgbClr val="5E9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6400798" y="5768975"/>
            <a:ext cx="5486405" cy="365125"/>
          </a:xfrm>
        </p:spPr>
        <p:txBody>
          <a:bodyPr/>
          <a:lstStyle>
            <a:lvl1pPr>
              <a:defRPr>
                <a:solidFill>
                  <a:schemeClr val="bg1"/>
                </a:solidFill>
                <a:latin typeface="+mn-lt"/>
              </a:defRPr>
            </a:lvl1pPr>
          </a:lstStyle>
          <a:p>
            <a:endParaRPr lang="en-US"/>
          </a:p>
        </p:txBody>
      </p:sp>
      <p:sp>
        <p:nvSpPr>
          <p:cNvPr id="9" name="TextBox 8">
            <a:extLst>
              <a:ext uri="{FF2B5EF4-FFF2-40B4-BE49-F238E27FC236}">
                <a16:creationId xmlns:a16="http://schemas.microsoft.com/office/drawing/2014/main" id="{18071585-67BB-4871-955D-DE1B6E6A017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13" name="Picture Placeholder 12">
            <a:extLst>
              <a:ext uri="{FF2B5EF4-FFF2-40B4-BE49-F238E27FC236}">
                <a16:creationId xmlns:a16="http://schemas.microsoft.com/office/drawing/2014/main" id="{0F4058C2-69A4-AF17-8A29-7C5474912DBA}"/>
              </a:ext>
            </a:extLst>
          </p:cNvPr>
          <p:cNvSpPr>
            <a:spLocks noGrp="1"/>
          </p:cNvSpPr>
          <p:nvPr>
            <p:ph type="pic" sz="quarter" idx="14"/>
          </p:nvPr>
        </p:nvSpPr>
        <p:spPr>
          <a:xfrm>
            <a:off x="0" y="0"/>
            <a:ext cx="6096000" cy="6858000"/>
          </a:xfrm>
        </p:spPr>
        <p:txBody>
          <a:bodyPr/>
          <a:lstStyle>
            <a:lvl1pPr>
              <a:defRPr>
                <a:latin typeface="+mn-lt"/>
              </a:defRPr>
            </a:lvl1pPr>
          </a:lstStyle>
          <a:p>
            <a:r>
              <a:rPr lang="en-US"/>
              <a:t>Click icon to add picture</a:t>
            </a:r>
          </a:p>
        </p:txBody>
      </p:sp>
      <p:sp>
        <p:nvSpPr>
          <p:cNvPr id="5" name="Text Placeholder 3">
            <a:extLst>
              <a:ext uri="{FF2B5EF4-FFF2-40B4-BE49-F238E27FC236}">
                <a16:creationId xmlns:a16="http://schemas.microsoft.com/office/drawing/2014/main" id="{9DF40BA9-9DA8-1704-98B3-11192E639451}"/>
              </a:ext>
            </a:extLst>
          </p:cNvPr>
          <p:cNvSpPr>
            <a:spLocks noGrp="1"/>
          </p:cNvSpPr>
          <p:nvPr>
            <p:ph type="body" sz="quarter" idx="11" hasCustomPrompt="1"/>
          </p:nvPr>
        </p:nvSpPr>
        <p:spPr>
          <a:xfrm>
            <a:off x="6400796" y="724845"/>
            <a:ext cx="5486405" cy="316592"/>
          </a:xfrm>
        </p:spPr>
        <p:txBody>
          <a:bodyPr>
            <a:normAutofit/>
          </a:bodyPr>
          <a:lstStyle>
            <a:lvl1pPr marL="0" indent="0">
              <a:lnSpc>
                <a:spcPct val="90000"/>
              </a:lnSpc>
              <a:spcBef>
                <a:spcPts val="0"/>
              </a:spcBef>
              <a:buNone/>
              <a:defRPr sz="1800">
                <a:solidFill>
                  <a:schemeClr val="bg1"/>
                </a:solidFill>
                <a:latin typeface="+mn-lt"/>
              </a:defRPr>
            </a:lvl1pPr>
          </a:lstStyle>
          <a:p>
            <a:pPr lvl="0"/>
            <a:r>
              <a:rPr lang="en-US"/>
              <a:t>Subtitle</a:t>
            </a:r>
          </a:p>
        </p:txBody>
      </p:sp>
      <p:sp>
        <p:nvSpPr>
          <p:cNvPr id="6" name="Title 1">
            <a:extLst>
              <a:ext uri="{FF2B5EF4-FFF2-40B4-BE49-F238E27FC236}">
                <a16:creationId xmlns:a16="http://schemas.microsoft.com/office/drawing/2014/main" id="{F171AAEC-79CE-8340-6FC6-574C7C43AFC0}"/>
              </a:ext>
            </a:extLst>
          </p:cNvPr>
          <p:cNvSpPr>
            <a:spLocks noGrp="1"/>
          </p:cNvSpPr>
          <p:nvPr>
            <p:ph type="title" hasCustomPrompt="1"/>
          </p:nvPr>
        </p:nvSpPr>
        <p:spPr>
          <a:xfrm>
            <a:off x="6400795" y="248594"/>
            <a:ext cx="5486405" cy="475306"/>
          </a:xfrm>
        </p:spPr>
        <p:txBody>
          <a:bodyPr anchor="t" anchorCtr="0"/>
          <a:lstStyle>
            <a:lvl1pPr>
              <a:defRPr>
                <a:solidFill>
                  <a:schemeClr val="bg1"/>
                </a:solidFill>
              </a:defRPr>
            </a:lvl1pPr>
          </a:lstStyle>
          <a:p>
            <a:r>
              <a:rPr lang="en-US"/>
              <a:t>Click to edit title</a:t>
            </a:r>
          </a:p>
        </p:txBody>
      </p:sp>
      <p:sp>
        <p:nvSpPr>
          <p:cNvPr id="3" name="Text Placeholder 10">
            <a:extLst>
              <a:ext uri="{FF2B5EF4-FFF2-40B4-BE49-F238E27FC236}">
                <a16:creationId xmlns:a16="http://schemas.microsoft.com/office/drawing/2014/main" id="{A060F503-A312-5007-5FB9-D49F373B4CDE}"/>
              </a:ext>
            </a:extLst>
          </p:cNvPr>
          <p:cNvSpPr>
            <a:spLocks noGrp="1"/>
          </p:cNvSpPr>
          <p:nvPr>
            <p:ph type="body" sz="quarter" idx="13"/>
          </p:nvPr>
        </p:nvSpPr>
        <p:spPr>
          <a:xfrm>
            <a:off x="6400795" y="1294494"/>
            <a:ext cx="5486405" cy="4322081"/>
          </a:xfrm>
        </p:spPr>
        <p:txBody>
          <a:bodyPr/>
          <a:lstStyle>
            <a:lvl1pPr>
              <a:defRPr sz="1400">
                <a:solidFill>
                  <a:schemeClr val="bg1"/>
                </a:solidFill>
                <a:latin typeface="+mn-lt"/>
              </a:defRPr>
            </a:lvl1pPr>
            <a:lvl2pPr>
              <a:buClr>
                <a:schemeClr val="accent2"/>
              </a:buClr>
              <a:defRPr>
                <a:solidFill>
                  <a:schemeClr val="bg1"/>
                </a:solidFill>
                <a:latin typeface="+mn-lt"/>
              </a:defRPr>
            </a:lvl2pPr>
            <a:lvl3pPr>
              <a:buClr>
                <a:schemeClr val="accent2"/>
              </a:buClr>
              <a:defRPr>
                <a:solidFill>
                  <a:schemeClr val="bg1"/>
                </a:solidFill>
                <a:latin typeface="+mn-lt"/>
              </a:defRPr>
            </a:lvl3pPr>
            <a:lvl4pPr>
              <a:buClr>
                <a:schemeClr val="accent2"/>
              </a:buClr>
              <a:defRPr>
                <a:solidFill>
                  <a:schemeClr val="bg1"/>
                </a:solidFill>
                <a:latin typeface="+mn-lt"/>
              </a:defRPr>
            </a:lvl4pPr>
            <a:lvl5pPr>
              <a:buClr>
                <a:schemeClr val="accent2"/>
              </a:buClr>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106663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rom-To Cop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4A5106-DF07-150F-621B-60250220BF27}"/>
              </a:ext>
            </a:extLst>
          </p:cNvPr>
          <p:cNvSpPr/>
          <p:nvPr userDrawn="1"/>
        </p:nvSpPr>
        <p:spPr>
          <a:xfrm>
            <a:off x="0" y="0"/>
            <a:ext cx="609599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5" name="Title 1">
            <a:extLst>
              <a:ext uri="{FF2B5EF4-FFF2-40B4-BE49-F238E27FC236}">
                <a16:creationId xmlns:a16="http://schemas.microsoft.com/office/drawing/2014/main" id="{24ABE5B3-470A-4DEB-9F72-3889582A49A4}"/>
              </a:ext>
            </a:extLst>
          </p:cNvPr>
          <p:cNvSpPr>
            <a:spLocks noGrp="1"/>
          </p:cNvSpPr>
          <p:nvPr>
            <p:ph type="title"/>
          </p:nvPr>
        </p:nvSpPr>
        <p:spPr>
          <a:xfrm>
            <a:off x="304801" y="269740"/>
            <a:ext cx="5187687" cy="400957"/>
          </a:xfrm>
        </p:spPr>
        <p:txBody>
          <a:bodyPr/>
          <a:lstStyle>
            <a:lvl1pPr>
              <a:defRPr>
                <a:solidFill>
                  <a:schemeClr val="bg1"/>
                </a:solidFill>
              </a:defRPr>
            </a:lvl1pPr>
          </a:lstStyle>
          <a:p>
            <a:r>
              <a:rPr lang="en-US"/>
              <a:t>Click to edit Master title style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304800" y="5768975"/>
            <a:ext cx="5187691" cy="365125"/>
          </a:xfrm>
        </p:spPr>
        <p:txBody>
          <a:bodyPr/>
          <a:lstStyle>
            <a:lvl1pPr>
              <a:defRPr>
                <a:solidFill>
                  <a:schemeClr val="bg1"/>
                </a:solidFill>
                <a:latin typeface="+mn-lt"/>
              </a:defRPr>
            </a:lvl1pPr>
          </a:lstStyle>
          <a:p>
            <a:endParaRPr lang="en-US"/>
          </a:p>
        </p:txBody>
      </p:sp>
      <p:sp>
        <p:nvSpPr>
          <p:cNvPr id="11" name="Text Placeholder 10">
            <a:extLst>
              <a:ext uri="{FF2B5EF4-FFF2-40B4-BE49-F238E27FC236}">
                <a16:creationId xmlns:a16="http://schemas.microsoft.com/office/drawing/2014/main" id="{709F5401-A203-9F74-D7E4-DF78A66A7BD3}"/>
              </a:ext>
            </a:extLst>
          </p:cNvPr>
          <p:cNvSpPr>
            <a:spLocks noGrp="1"/>
          </p:cNvSpPr>
          <p:nvPr>
            <p:ph type="body" sz="quarter" idx="13"/>
          </p:nvPr>
        </p:nvSpPr>
        <p:spPr>
          <a:xfrm>
            <a:off x="304797" y="1219200"/>
            <a:ext cx="5187691" cy="4397375"/>
          </a:xfrm>
        </p:spPr>
        <p:txBody>
          <a:bodyPr/>
          <a:lstStyle>
            <a:lvl1pPr>
              <a:defRPr sz="1600">
                <a:solidFill>
                  <a:schemeClr val="bg1"/>
                </a:solidFill>
                <a:latin typeface="+mn-lt"/>
              </a:defRPr>
            </a:lvl1pPr>
            <a:lvl2pPr>
              <a:buClr>
                <a:schemeClr val="accent2"/>
              </a:buClr>
              <a:defRPr sz="1400">
                <a:solidFill>
                  <a:schemeClr val="bg1"/>
                </a:solidFill>
                <a:latin typeface="+mn-lt"/>
              </a:defRPr>
            </a:lvl2pPr>
            <a:lvl3pPr>
              <a:buClr>
                <a:schemeClr val="accent2"/>
              </a:buClr>
              <a:defRPr sz="1400">
                <a:solidFill>
                  <a:schemeClr val="bg1"/>
                </a:solidFill>
                <a:latin typeface="+mn-lt"/>
              </a:defRPr>
            </a:lvl3pPr>
            <a:lvl4pPr>
              <a:buClr>
                <a:schemeClr val="accent2"/>
              </a:buClr>
              <a:defRPr sz="1200">
                <a:solidFill>
                  <a:schemeClr val="bg1"/>
                </a:solidFill>
                <a:latin typeface="+mn-lt"/>
              </a:defRPr>
            </a:lvl4pPr>
            <a:lvl5pPr>
              <a:buClr>
                <a:schemeClr val="accent2"/>
              </a:buClr>
              <a:defRPr sz="11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8A33EA97-DEBE-C07E-0A6E-2C52FBDC8BF2}"/>
              </a:ext>
            </a:extLst>
          </p:cNvPr>
          <p:cNvSpPr/>
          <p:nvPr userDrawn="1"/>
        </p:nvSpPr>
        <p:spPr>
          <a:xfrm>
            <a:off x="6095998" y="0"/>
            <a:ext cx="6095999" cy="6858000"/>
          </a:xfrm>
          <a:prstGeom prst="rect">
            <a:avLst/>
          </a:pr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latin typeface="Gilroy Medium" panose="00000600000000000000" pitchFamily="50" charset="0"/>
            </a:endParaRPr>
          </a:p>
        </p:txBody>
      </p:sp>
      <p:sp>
        <p:nvSpPr>
          <p:cNvPr id="10" name="Footer Placeholder 1">
            <a:extLst>
              <a:ext uri="{FF2B5EF4-FFF2-40B4-BE49-F238E27FC236}">
                <a16:creationId xmlns:a16="http://schemas.microsoft.com/office/drawing/2014/main" id="{DE32CAC8-7CBB-93A4-FE78-B76DE7A0515E}"/>
              </a:ext>
            </a:extLst>
          </p:cNvPr>
          <p:cNvSpPr txBox="1">
            <a:spLocks/>
          </p:cNvSpPr>
          <p:nvPr userDrawn="1"/>
        </p:nvSpPr>
        <p:spPr>
          <a:xfrm>
            <a:off x="6400797" y="5768975"/>
            <a:ext cx="5486405" cy="365125"/>
          </a:xfrm>
          <a:prstGeom prst="rect">
            <a:avLst/>
          </a:prstGeom>
        </p:spPr>
        <p:txBody>
          <a:bodyPr vert="horz" lIns="0" tIns="0" rIns="0" bIns="0" rtlCol="0" anchor="b"/>
          <a:lstStyle>
            <a:defPPr>
              <a:defRPr lang="en-US"/>
            </a:defPPr>
            <a:lvl1pPr marL="0" algn="l" defTabSz="457200" rtl="0" eaLnBrk="1" latinLnBrk="0" hangingPunct="1">
              <a:defRPr sz="1000" kern="1200">
                <a:solidFill>
                  <a:schemeClr val="accent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solidFill>
                <a:schemeClr val="accent1"/>
              </a:solidFill>
              <a:latin typeface="+mn-lt"/>
            </a:endParaRPr>
          </a:p>
        </p:txBody>
      </p:sp>
      <p:sp>
        <p:nvSpPr>
          <p:cNvPr id="12" name="Text Placeholder 10">
            <a:extLst>
              <a:ext uri="{FF2B5EF4-FFF2-40B4-BE49-F238E27FC236}">
                <a16:creationId xmlns:a16="http://schemas.microsoft.com/office/drawing/2014/main" id="{CDDCEEA0-CC92-ADFC-3AE4-D23CA67105E6}"/>
              </a:ext>
            </a:extLst>
          </p:cNvPr>
          <p:cNvSpPr>
            <a:spLocks noGrp="1"/>
          </p:cNvSpPr>
          <p:nvPr>
            <p:ph type="body" sz="quarter" idx="14"/>
          </p:nvPr>
        </p:nvSpPr>
        <p:spPr>
          <a:xfrm>
            <a:off x="6400794" y="1219200"/>
            <a:ext cx="5187689" cy="4397375"/>
          </a:xfrm>
        </p:spPr>
        <p:txBody>
          <a:bodyPr/>
          <a:lstStyle>
            <a:lvl1pPr>
              <a:defRPr sz="1600">
                <a:solidFill>
                  <a:schemeClr val="bg1"/>
                </a:solidFill>
                <a:latin typeface="+mn-lt"/>
              </a:defRPr>
            </a:lvl1pPr>
            <a:lvl2pPr>
              <a:buClr>
                <a:schemeClr val="accent1"/>
              </a:buClr>
              <a:defRPr sz="1400">
                <a:solidFill>
                  <a:schemeClr val="bg1"/>
                </a:solidFill>
                <a:latin typeface="+mn-lt"/>
              </a:defRPr>
            </a:lvl2pPr>
            <a:lvl3pPr>
              <a:defRPr sz="1400">
                <a:solidFill>
                  <a:schemeClr val="bg1"/>
                </a:solidFill>
                <a:latin typeface="+mn-lt"/>
              </a:defRPr>
            </a:lvl3pPr>
            <a:lvl4pPr>
              <a:defRPr sz="1200">
                <a:solidFill>
                  <a:schemeClr val="bg1"/>
                </a:solidFill>
                <a:latin typeface="+mn-lt"/>
              </a:defRPr>
            </a:lvl4pPr>
            <a:lvl5pPr>
              <a:defRPr sz="11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a:extLst>
              <a:ext uri="{FF2B5EF4-FFF2-40B4-BE49-F238E27FC236}">
                <a16:creationId xmlns:a16="http://schemas.microsoft.com/office/drawing/2014/main" id="{18071585-67BB-4871-955D-DE1B6E6A017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16" name="Triangle 22">
            <a:extLst>
              <a:ext uri="{FF2B5EF4-FFF2-40B4-BE49-F238E27FC236}">
                <a16:creationId xmlns:a16="http://schemas.microsoft.com/office/drawing/2014/main" id="{F30ADE9A-4C5E-2D90-A385-B666A1B8DB8E}"/>
              </a:ext>
            </a:extLst>
          </p:cNvPr>
          <p:cNvSpPr/>
          <p:nvPr userDrawn="1"/>
        </p:nvSpPr>
        <p:spPr>
          <a:xfrm rot="5400000">
            <a:off x="5670305" y="3257223"/>
            <a:ext cx="851390" cy="376122"/>
          </a:xfrm>
          <a:prstGeom prst="triangle">
            <a:avLst>
              <a:gd name="adj" fmla="val 50766"/>
            </a:avLst>
          </a:prstGeom>
          <a:solidFill>
            <a:schemeClr val="tx2"/>
          </a:soli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latin typeface="+mn-lt"/>
            </a:endParaRPr>
          </a:p>
        </p:txBody>
      </p:sp>
      <p:sp>
        <p:nvSpPr>
          <p:cNvPr id="18" name="Text Placeholder 17">
            <a:extLst>
              <a:ext uri="{FF2B5EF4-FFF2-40B4-BE49-F238E27FC236}">
                <a16:creationId xmlns:a16="http://schemas.microsoft.com/office/drawing/2014/main" id="{8FF21BC3-6CCA-C456-3B0A-6B16ED2FB36B}"/>
              </a:ext>
            </a:extLst>
          </p:cNvPr>
          <p:cNvSpPr>
            <a:spLocks noGrp="1"/>
          </p:cNvSpPr>
          <p:nvPr>
            <p:ph type="body" sz="quarter" idx="15"/>
          </p:nvPr>
        </p:nvSpPr>
        <p:spPr>
          <a:xfrm>
            <a:off x="6400794" y="199945"/>
            <a:ext cx="5187690" cy="429397"/>
          </a:xfrm>
        </p:spPr>
        <p:txBody>
          <a:bodyPr/>
          <a:lstStyle>
            <a:lvl1pPr>
              <a:defRPr lang="en-US" sz="3200" b="1" kern="1200" cap="all" baseline="0" dirty="0" smtClean="0">
                <a:solidFill>
                  <a:schemeClr val="bg1"/>
                </a:solidFill>
                <a:latin typeface="+mj-lt"/>
                <a:ea typeface="+mj-ea"/>
                <a:cs typeface="+mj-cs"/>
              </a:defRPr>
            </a:lvl1pPr>
          </a:lstStyle>
          <a:p>
            <a:pPr lvl="0"/>
            <a:r>
              <a:rPr lang="en-US"/>
              <a:t>Click to edit Master text styles</a:t>
            </a:r>
          </a:p>
        </p:txBody>
      </p:sp>
      <p:sp>
        <p:nvSpPr>
          <p:cNvPr id="6" name="TextBox 5">
            <a:extLst>
              <a:ext uri="{FF2B5EF4-FFF2-40B4-BE49-F238E27FC236}">
                <a16:creationId xmlns:a16="http://schemas.microsoft.com/office/drawing/2014/main" id="{1B0261DA-335E-CD8E-DD2C-DA8B5FFADE6E}"/>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bg1"/>
                </a:solidFill>
                <a:latin typeface="+mn-lt"/>
              </a:rPr>
              <a:t>CONFIDENTIAL</a:t>
            </a:r>
          </a:p>
        </p:txBody>
      </p:sp>
    </p:spTree>
    <p:extLst>
      <p:ext uri="{BB962C8B-B14F-4D97-AF65-F5344CB8AC3E}">
        <p14:creationId xmlns:p14="http://schemas.microsoft.com/office/powerpoint/2010/main" val="34061569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 Sub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latin typeface="+mn-lt"/>
              </a:defRPr>
            </a:lvl1pPr>
          </a:lstStyle>
          <a:p>
            <a:endParaRPr lang="en-US"/>
          </a:p>
        </p:txBody>
      </p:sp>
      <p:sp>
        <p:nvSpPr>
          <p:cNvPr id="9" name="Content Placeholder 6">
            <a:extLst>
              <a:ext uri="{FF2B5EF4-FFF2-40B4-BE49-F238E27FC236}">
                <a16:creationId xmlns:a16="http://schemas.microsoft.com/office/drawing/2014/main" id="{DF1629FC-80E8-4151-B5A0-B0523AE8696B}"/>
              </a:ext>
            </a:extLst>
          </p:cNvPr>
          <p:cNvSpPr>
            <a:spLocks noGrp="1"/>
          </p:cNvSpPr>
          <p:nvPr>
            <p:ph sz="quarter" idx="12"/>
          </p:nvPr>
        </p:nvSpPr>
        <p:spPr>
          <a:xfrm>
            <a:off x="304800" y="1219200"/>
            <a:ext cx="11582400" cy="4419600"/>
          </a:xfrm>
        </p:spPr>
        <p:txBody>
          <a:bodyPr/>
          <a:lstStyle>
            <a:lvl1pPr>
              <a:defRPr>
                <a:latin typeface="+mn-lt"/>
              </a:defRPr>
            </a:lvl1pPr>
            <a:lvl2pPr>
              <a:defRPr sz="1400">
                <a:latin typeface="+mn-lt"/>
              </a:defRPr>
            </a:lvl2pPr>
            <a:lvl3pPr>
              <a:defRPr sz="1400">
                <a:latin typeface="+mn-lt"/>
              </a:defRPr>
            </a:lvl3pPr>
            <a:lvl4pPr>
              <a:defRPr sz="1400">
                <a:latin typeface="+mn-lt"/>
              </a:defRPr>
            </a:lvl4pPr>
            <a:lvl5pPr>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3">
            <a:extLst>
              <a:ext uri="{FF2B5EF4-FFF2-40B4-BE49-F238E27FC236}">
                <a16:creationId xmlns:a16="http://schemas.microsoft.com/office/drawing/2014/main" id="{EF52B395-E324-C350-A724-74D5490A0218}"/>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4" name="Title 1">
            <a:extLst>
              <a:ext uri="{FF2B5EF4-FFF2-40B4-BE49-F238E27FC236}">
                <a16:creationId xmlns:a16="http://schemas.microsoft.com/office/drawing/2014/main" id="{5BC1DA6A-7A47-6758-B9D8-7091445602EE}"/>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Tree>
    <p:extLst>
      <p:ext uri="{BB962C8B-B14F-4D97-AF65-F5344CB8AC3E}">
        <p14:creationId xmlns:p14="http://schemas.microsoft.com/office/powerpoint/2010/main" val="28825670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lor Divider - Universal">
    <p:bg>
      <p:bgPr>
        <a:solidFill>
          <a:srgbClr val="F7F5F3"/>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304796" y="2286596"/>
            <a:ext cx="11582402" cy="2284807"/>
          </a:xfrm>
          <a:prstGeom prst="rect">
            <a:avLst/>
          </a:prstGeom>
        </p:spPr>
        <p:txBody>
          <a:bodyPr vert="horz" lIns="0" tIns="0" rIns="0" bIns="0" rtlCol="0" anchor="ctr" anchorCtr="0">
            <a:noAutofit/>
          </a:bodyPr>
          <a:lstStyle>
            <a:lvl1pPr algn="ctr">
              <a:defRPr lang="en-US" sz="7200" dirty="0">
                <a:solidFill>
                  <a:srgbClr val="145798"/>
                </a:solidFill>
              </a:defRPr>
            </a:lvl1pPr>
          </a:lstStyle>
          <a:p>
            <a:pPr lvl="0">
              <a:lnSpc>
                <a:spcPts val="7900"/>
              </a:lnSpc>
            </a:pPr>
            <a:r>
              <a:rPr lang="en-US"/>
              <a:t>Divider Slide</a:t>
            </a:r>
          </a:p>
        </p:txBody>
      </p:sp>
      <p:sp>
        <p:nvSpPr>
          <p:cNvPr id="2" name="TextBox 1">
            <a:extLst>
              <a:ext uri="{FF2B5EF4-FFF2-40B4-BE49-F238E27FC236}">
                <a16:creationId xmlns:a16="http://schemas.microsoft.com/office/drawing/2014/main" id="{AD3E65F5-972D-3712-BDE9-429849440845}"/>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02355A"/>
                </a:solidFill>
                <a:latin typeface="Gilroy Medium" panose="00000600000000000000" pitchFamily="50" charset="0"/>
              </a:rPr>
              <a:pPr algn="r"/>
              <a:t>‹#›</a:t>
            </a:fld>
            <a:endParaRPr lang="en-US" sz="1350">
              <a:solidFill>
                <a:srgbClr val="02355A"/>
              </a:solidFill>
              <a:latin typeface="Gilroy Medium" panose="00000600000000000000" pitchFamily="50" charset="0"/>
            </a:endParaRPr>
          </a:p>
        </p:txBody>
      </p:sp>
      <p:sp>
        <p:nvSpPr>
          <p:cNvPr id="3" name="TextBox 2">
            <a:extLst>
              <a:ext uri="{FF2B5EF4-FFF2-40B4-BE49-F238E27FC236}">
                <a16:creationId xmlns:a16="http://schemas.microsoft.com/office/drawing/2014/main" id="{17E11966-EFAB-B202-85DC-CA09C5AA4111}"/>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145798"/>
                </a:solidFill>
                <a:latin typeface="Gilroy Medium" panose="00000600000000000000" pitchFamily="50" charset="0"/>
              </a:rPr>
              <a:t>CONFIDENTIAL</a:t>
            </a:r>
          </a:p>
        </p:txBody>
      </p:sp>
      <p:grpSp>
        <p:nvGrpSpPr>
          <p:cNvPr id="4" name="Group 3">
            <a:extLst>
              <a:ext uri="{FF2B5EF4-FFF2-40B4-BE49-F238E27FC236}">
                <a16:creationId xmlns:a16="http://schemas.microsoft.com/office/drawing/2014/main" id="{4540727B-F520-7900-672F-2AE2EA4DF7DF}"/>
              </a:ext>
            </a:extLst>
          </p:cNvPr>
          <p:cNvGrpSpPr/>
          <p:nvPr userDrawn="1"/>
        </p:nvGrpSpPr>
        <p:grpSpPr>
          <a:xfrm>
            <a:off x="0" y="-1204486"/>
            <a:ext cx="12192000" cy="942190"/>
            <a:chOff x="22178" y="-2107474"/>
            <a:chExt cx="12173146" cy="1410050"/>
          </a:xfrm>
        </p:grpSpPr>
        <p:sp>
          <p:nvSpPr>
            <p:cNvPr id="5" name="Rectangle 4">
              <a:extLst>
                <a:ext uri="{FF2B5EF4-FFF2-40B4-BE49-F238E27FC236}">
                  <a16:creationId xmlns:a16="http://schemas.microsoft.com/office/drawing/2014/main" id="{AE5F4F30-8B1E-9993-2C50-CF6FB44FFD2E}"/>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ECDD988B-E6EC-CC8B-CF48-8C80BF5B48AD}"/>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D378A170-D080-4E7A-16C2-AC8BB5C3B870}"/>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67C48599-CAA8-3C50-B2DF-CBEC849120D0}"/>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D646421C-680B-D6F3-EDE4-2312A06637F5}"/>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E3C45598-0980-503B-87A8-7650A912A085}"/>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2DCBDAE0-AA09-5054-138B-409141B7D10E}"/>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7C3D0C52-4CC2-A048-13D4-5776B54F266F}"/>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6C483DFD-A2F0-7C6D-F6CE-5193DFC68615}"/>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FDFC4CE8-B62F-59A9-7A2F-49DD1D9C6673}"/>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25AFB3BF-A271-82FE-4D36-EAE5F93F2527}"/>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BF6E9154-5830-9D46-6B9B-BB42A85E36CF}"/>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5FE52738-0331-142A-C6C3-C13B87BD560D}"/>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18E9A24B-5A3A-5C2F-5158-E71D2BD446BA}"/>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1DD44C41-B6D0-5752-B686-0AFA18130814}"/>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Tree>
    <p:extLst>
      <p:ext uri="{BB962C8B-B14F-4D97-AF65-F5344CB8AC3E}">
        <p14:creationId xmlns:p14="http://schemas.microsoft.com/office/powerpoint/2010/main" val="34921629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genda Numbere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latin typeface="+mn-lt"/>
              </a:defRPr>
            </a:lvl1pPr>
          </a:lstStyle>
          <a:p>
            <a:endParaRPr lang="en-US"/>
          </a:p>
        </p:txBody>
      </p:sp>
      <p:sp>
        <p:nvSpPr>
          <p:cNvPr id="9" name="Content Placeholder 6">
            <a:extLst>
              <a:ext uri="{FF2B5EF4-FFF2-40B4-BE49-F238E27FC236}">
                <a16:creationId xmlns:a16="http://schemas.microsoft.com/office/drawing/2014/main" id="{DF1629FC-80E8-4151-B5A0-B0523AE8696B}"/>
              </a:ext>
            </a:extLst>
          </p:cNvPr>
          <p:cNvSpPr>
            <a:spLocks noGrp="1"/>
          </p:cNvSpPr>
          <p:nvPr>
            <p:ph sz="quarter" idx="12" hasCustomPrompt="1"/>
          </p:nvPr>
        </p:nvSpPr>
        <p:spPr>
          <a:xfrm>
            <a:off x="3162296" y="1219200"/>
            <a:ext cx="8724904" cy="4419600"/>
          </a:xfrm>
        </p:spPr>
        <p:txBody>
          <a:bodyPr/>
          <a:lstStyle>
            <a:lvl1pPr marL="182880" indent="-365760">
              <a:buFont typeface="+mj-lt"/>
              <a:buAutoNum type="arabicPeriod"/>
              <a:defRPr sz="2800" b="1">
                <a:solidFill>
                  <a:schemeClr val="accent1"/>
                </a:solidFill>
                <a:latin typeface="+mn-lt"/>
              </a:defRPr>
            </a:lvl1pPr>
            <a:lvl2pPr>
              <a:defRPr sz="2400">
                <a:solidFill>
                  <a:schemeClr val="accent1"/>
                </a:solidFill>
              </a:defRPr>
            </a:lvl2pPr>
            <a:lvl3pPr>
              <a:defRPr sz="2000">
                <a:solidFill>
                  <a:schemeClr val="accent1"/>
                </a:solidFill>
              </a:defRPr>
            </a:lvl3pPr>
            <a:lvl4pPr>
              <a:defRPr sz="1800">
                <a:solidFill>
                  <a:schemeClr val="accent1"/>
                </a:solidFill>
              </a:defRPr>
            </a:lvl4pPr>
            <a:lvl5pPr>
              <a:defRPr sz="1600">
                <a:solidFill>
                  <a:schemeClr val="accent1"/>
                </a:solidFill>
              </a:defRPr>
            </a:lvl5pPr>
          </a:lstStyle>
          <a:p>
            <a:pPr lvl="0"/>
            <a:r>
              <a:rPr lang="en-US"/>
              <a:t>Edit Master text styles</a:t>
            </a:r>
          </a:p>
        </p:txBody>
      </p:sp>
      <p:sp>
        <p:nvSpPr>
          <p:cNvPr id="2" name="Text Placeholder 3">
            <a:extLst>
              <a:ext uri="{FF2B5EF4-FFF2-40B4-BE49-F238E27FC236}">
                <a16:creationId xmlns:a16="http://schemas.microsoft.com/office/drawing/2014/main" id="{41F792B6-783B-824E-0F33-27BAD31A4C3B}"/>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4" name="Title 1">
            <a:extLst>
              <a:ext uri="{FF2B5EF4-FFF2-40B4-BE49-F238E27FC236}">
                <a16:creationId xmlns:a16="http://schemas.microsoft.com/office/drawing/2014/main" id="{35E03D8E-722C-7E9B-4CF6-3BB3E20CF748}"/>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Tree>
    <p:extLst>
      <p:ext uri="{BB962C8B-B14F-4D97-AF65-F5344CB8AC3E}">
        <p14:creationId xmlns:p14="http://schemas.microsoft.com/office/powerpoint/2010/main" val="32411843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Next Step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latin typeface="+mn-lt"/>
              </a:defRPr>
            </a:lvl1pPr>
          </a:lstStyle>
          <a:p>
            <a:endParaRPr lang="en-US"/>
          </a:p>
        </p:txBody>
      </p:sp>
      <p:sp>
        <p:nvSpPr>
          <p:cNvPr id="4" name="Text Placeholder 3">
            <a:extLst>
              <a:ext uri="{FF2B5EF4-FFF2-40B4-BE49-F238E27FC236}">
                <a16:creationId xmlns:a16="http://schemas.microsoft.com/office/drawing/2014/main" id="{482DBE87-4405-F3CD-9E1A-0AB2F0FA1AB7}"/>
              </a:ext>
            </a:extLst>
          </p:cNvPr>
          <p:cNvSpPr>
            <a:spLocks noGrp="1"/>
          </p:cNvSpPr>
          <p:nvPr>
            <p:ph type="body" sz="quarter" idx="14" hasCustomPrompt="1"/>
          </p:nvPr>
        </p:nvSpPr>
        <p:spPr>
          <a:xfrm>
            <a:off x="3341688" y="1219200"/>
            <a:ext cx="1009650" cy="1177925"/>
          </a:xfrm>
        </p:spPr>
        <p:txBody>
          <a:bodyPr anchor="ctr" anchorCtr="0"/>
          <a:lstStyle>
            <a:lvl1pPr>
              <a:defRPr sz="8800" b="1">
                <a:solidFill>
                  <a:schemeClr val="accent1"/>
                </a:solidFill>
              </a:defRPr>
            </a:lvl1pPr>
            <a:lvl2pPr marL="0" indent="0" algn="r">
              <a:buNone/>
              <a:defRPr sz="8800" b="0">
                <a:solidFill>
                  <a:schemeClr val="accent1"/>
                </a:solidFill>
                <a:latin typeface="+mn-lt"/>
              </a:defRPr>
            </a:lvl2pPr>
          </a:lstStyle>
          <a:p>
            <a:pPr lvl="1"/>
            <a:r>
              <a:rPr lang="en-US"/>
              <a:t>#</a:t>
            </a:r>
          </a:p>
        </p:txBody>
      </p:sp>
      <p:sp>
        <p:nvSpPr>
          <p:cNvPr id="5" name="Text Placeholder 3">
            <a:extLst>
              <a:ext uri="{FF2B5EF4-FFF2-40B4-BE49-F238E27FC236}">
                <a16:creationId xmlns:a16="http://schemas.microsoft.com/office/drawing/2014/main" id="{6C280F5E-74CC-98D2-7A49-093D2CF6B236}"/>
              </a:ext>
            </a:extLst>
          </p:cNvPr>
          <p:cNvSpPr>
            <a:spLocks noGrp="1"/>
          </p:cNvSpPr>
          <p:nvPr>
            <p:ph type="body" sz="quarter" idx="15" hasCustomPrompt="1"/>
          </p:nvPr>
        </p:nvSpPr>
        <p:spPr>
          <a:xfrm>
            <a:off x="3341688" y="2574888"/>
            <a:ext cx="1009650" cy="1177925"/>
          </a:xfrm>
        </p:spPr>
        <p:txBody>
          <a:bodyPr anchor="ctr" anchorCtr="0"/>
          <a:lstStyle>
            <a:lvl1pPr>
              <a:defRPr sz="8800" b="1">
                <a:solidFill>
                  <a:schemeClr val="accent1"/>
                </a:solidFill>
              </a:defRPr>
            </a:lvl1pPr>
            <a:lvl2pPr marL="0" indent="0" algn="r">
              <a:buNone/>
              <a:defRPr sz="8800" b="0">
                <a:solidFill>
                  <a:schemeClr val="accent1"/>
                </a:solidFill>
                <a:latin typeface="+mn-lt"/>
              </a:defRPr>
            </a:lvl2pPr>
          </a:lstStyle>
          <a:p>
            <a:pPr lvl="1"/>
            <a:r>
              <a:rPr lang="en-US"/>
              <a:t>#</a:t>
            </a:r>
          </a:p>
        </p:txBody>
      </p:sp>
      <p:sp>
        <p:nvSpPr>
          <p:cNvPr id="7" name="Text Placeholder 3">
            <a:extLst>
              <a:ext uri="{FF2B5EF4-FFF2-40B4-BE49-F238E27FC236}">
                <a16:creationId xmlns:a16="http://schemas.microsoft.com/office/drawing/2014/main" id="{F75DAA2E-1A7B-0209-4979-AE7C94A0367D}"/>
              </a:ext>
            </a:extLst>
          </p:cNvPr>
          <p:cNvSpPr>
            <a:spLocks noGrp="1"/>
          </p:cNvSpPr>
          <p:nvPr>
            <p:ph type="body" sz="quarter" idx="16" hasCustomPrompt="1"/>
          </p:nvPr>
        </p:nvSpPr>
        <p:spPr>
          <a:xfrm>
            <a:off x="3341688" y="3930576"/>
            <a:ext cx="1009650" cy="1177925"/>
          </a:xfrm>
        </p:spPr>
        <p:txBody>
          <a:bodyPr anchor="ctr" anchorCtr="0"/>
          <a:lstStyle>
            <a:lvl1pPr>
              <a:defRPr sz="8800" b="1">
                <a:solidFill>
                  <a:schemeClr val="accent1"/>
                </a:solidFill>
              </a:defRPr>
            </a:lvl1pPr>
            <a:lvl2pPr marL="0" indent="0" algn="r">
              <a:buNone/>
              <a:defRPr sz="8800" b="0">
                <a:solidFill>
                  <a:schemeClr val="accent1"/>
                </a:solidFill>
                <a:latin typeface="+mn-lt"/>
              </a:defRPr>
            </a:lvl2pPr>
          </a:lstStyle>
          <a:p>
            <a:pPr lvl="1"/>
            <a:r>
              <a:rPr lang="en-US"/>
              <a:t>#</a:t>
            </a:r>
          </a:p>
        </p:txBody>
      </p:sp>
      <p:sp>
        <p:nvSpPr>
          <p:cNvPr id="11" name="Text Placeholder 10">
            <a:extLst>
              <a:ext uri="{FF2B5EF4-FFF2-40B4-BE49-F238E27FC236}">
                <a16:creationId xmlns:a16="http://schemas.microsoft.com/office/drawing/2014/main" id="{B5D78311-4CC6-636F-837D-EEA883F21DDF}"/>
              </a:ext>
            </a:extLst>
          </p:cNvPr>
          <p:cNvSpPr>
            <a:spLocks noGrp="1"/>
          </p:cNvSpPr>
          <p:nvPr>
            <p:ph type="body" sz="quarter" idx="17"/>
          </p:nvPr>
        </p:nvSpPr>
        <p:spPr>
          <a:xfrm>
            <a:off x="4351338" y="1219200"/>
            <a:ext cx="7535862" cy="1177925"/>
          </a:xfrm>
        </p:spPr>
        <p:txBody>
          <a:bodyPr anchor="ctr" anchorCtr="0"/>
          <a:lstStyle>
            <a:lvl1pPr>
              <a:defRPr sz="1400">
                <a:solidFill>
                  <a:schemeClr val="accent1"/>
                </a:solidFill>
                <a:latin typeface="+mn-lt"/>
              </a:defRPr>
            </a:lvl1pPr>
            <a:lvl2pPr marL="0" indent="0">
              <a:buNone/>
              <a:defRPr/>
            </a:lvl2pPr>
          </a:lstStyle>
          <a:p>
            <a:pPr lvl="0"/>
            <a:r>
              <a:rPr lang="en-US"/>
              <a:t>Click to edit Master text styles</a:t>
            </a:r>
          </a:p>
        </p:txBody>
      </p:sp>
      <p:sp>
        <p:nvSpPr>
          <p:cNvPr id="12" name="Text Placeholder 10">
            <a:extLst>
              <a:ext uri="{FF2B5EF4-FFF2-40B4-BE49-F238E27FC236}">
                <a16:creationId xmlns:a16="http://schemas.microsoft.com/office/drawing/2014/main" id="{DB441E31-BF1D-AA0C-C5FB-DF20E29DB538}"/>
              </a:ext>
            </a:extLst>
          </p:cNvPr>
          <p:cNvSpPr>
            <a:spLocks noGrp="1"/>
          </p:cNvSpPr>
          <p:nvPr>
            <p:ph type="body" sz="quarter" idx="18"/>
          </p:nvPr>
        </p:nvSpPr>
        <p:spPr>
          <a:xfrm>
            <a:off x="4351338" y="2574888"/>
            <a:ext cx="7535862" cy="1177925"/>
          </a:xfrm>
        </p:spPr>
        <p:txBody>
          <a:bodyPr anchor="ctr" anchorCtr="0"/>
          <a:lstStyle>
            <a:lvl1pPr>
              <a:defRPr sz="1400">
                <a:solidFill>
                  <a:schemeClr val="accent1"/>
                </a:solidFill>
                <a:latin typeface="+mn-lt"/>
              </a:defRPr>
            </a:lvl1pPr>
            <a:lvl2pPr marL="0" indent="0">
              <a:buNone/>
              <a:defRPr/>
            </a:lvl2pPr>
          </a:lstStyle>
          <a:p>
            <a:pPr lvl="0"/>
            <a:r>
              <a:rPr lang="en-US"/>
              <a:t>Click to edit Master text styles</a:t>
            </a:r>
          </a:p>
        </p:txBody>
      </p:sp>
      <p:sp>
        <p:nvSpPr>
          <p:cNvPr id="13" name="Text Placeholder 10">
            <a:extLst>
              <a:ext uri="{FF2B5EF4-FFF2-40B4-BE49-F238E27FC236}">
                <a16:creationId xmlns:a16="http://schemas.microsoft.com/office/drawing/2014/main" id="{1F78DB37-E4D6-9295-325E-6FFD2BE7F713}"/>
              </a:ext>
            </a:extLst>
          </p:cNvPr>
          <p:cNvSpPr>
            <a:spLocks noGrp="1"/>
          </p:cNvSpPr>
          <p:nvPr>
            <p:ph type="body" sz="quarter" idx="19"/>
          </p:nvPr>
        </p:nvSpPr>
        <p:spPr>
          <a:xfrm>
            <a:off x="4351338" y="3930576"/>
            <a:ext cx="7535862" cy="1177925"/>
          </a:xfrm>
        </p:spPr>
        <p:txBody>
          <a:bodyPr anchor="ctr" anchorCtr="0"/>
          <a:lstStyle>
            <a:lvl1pPr>
              <a:defRPr sz="1400">
                <a:solidFill>
                  <a:schemeClr val="accent1"/>
                </a:solidFill>
                <a:latin typeface="+mn-lt"/>
              </a:defRPr>
            </a:lvl1pPr>
            <a:lvl2pPr marL="0" indent="0">
              <a:buNone/>
              <a:defRPr/>
            </a:lvl2pPr>
          </a:lstStyle>
          <a:p>
            <a:pPr lvl="0"/>
            <a:r>
              <a:rPr lang="en-US"/>
              <a:t>Click to edit Master text styles</a:t>
            </a:r>
          </a:p>
        </p:txBody>
      </p:sp>
      <p:sp>
        <p:nvSpPr>
          <p:cNvPr id="2" name="Text Placeholder 3">
            <a:extLst>
              <a:ext uri="{FF2B5EF4-FFF2-40B4-BE49-F238E27FC236}">
                <a16:creationId xmlns:a16="http://schemas.microsoft.com/office/drawing/2014/main" id="{95447B70-0D32-5005-C25E-A71D7563DC8B}"/>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9" name="Title 1">
            <a:extLst>
              <a:ext uri="{FF2B5EF4-FFF2-40B4-BE49-F238E27FC236}">
                <a16:creationId xmlns:a16="http://schemas.microsoft.com/office/drawing/2014/main" id="{88E49524-CA80-7F34-D4E5-CC7E4BC57D97}"/>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Tree>
    <p:extLst>
      <p:ext uri="{BB962C8B-B14F-4D97-AF65-F5344CB8AC3E}">
        <p14:creationId xmlns:p14="http://schemas.microsoft.com/office/powerpoint/2010/main" val="8560712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eft Content + Sub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latin typeface="+mn-lt"/>
              </a:defRPr>
            </a:lvl1pPr>
          </a:lstStyle>
          <a:p>
            <a:endParaRPr lang="en-US"/>
          </a:p>
        </p:txBody>
      </p:sp>
      <p:sp>
        <p:nvSpPr>
          <p:cNvPr id="9" name="Content Placeholder 6">
            <a:extLst>
              <a:ext uri="{FF2B5EF4-FFF2-40B4-BE49-F238E27FC236}">
                <a16:creationId xmlns:a16="http://schemas.microsoft.com/office/drawing/2014/main" id="{DF1629FC-80E8-4151-B5A0-B0523AE8696B}"/>
              </a:ext>
            </a:extLst>
          </p:cNvPr>
          <p:cNvSpPr>
            <a:spLocks noGrp="1"/>
          </p:cNvSpPr>
          <p:nvPr>
            <p:ph sz="quarter" idx="12"/>
          </p:nvPr>
        </p:nvSpPr>
        <p:spPr>
          <a:xfrm>
            <a:off x="304800" y="1219200"/>
            <a:ext cx="5638800" cy="4419600"/>
          </a:xfrm>
        </p:spPr>
        <p:txBody>
          <a:bodyPr/>
          <a:lstStyle>
            <a:lvl1pPr>
              <a:defRPr sz="14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3">
            <a:extLst>
              <a:ext uri="{FF2B5EF4-FFF2-40B4-BE49-F238E27FC236}">
                <a16:creationId xmlns:a16="http://schemas.microsoft.com/office/drawing/2014/main" id="{874AD4FF-798E-DDD9-414C-962521CD9AD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4" name="Title 1">
            <a:extLst>
              <a:ext uri="{FF2B5EF4-FFF2-40B4-BE49-F238E27FC236}">
                <a16:creationId xmlns:a16="http://schemas.microsoft.com/office/drawing/2014/main" id="{69028C9D-C44D-C775-287E-01E9AE906B4A}"/>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Tree>
    <p:extLst>
      <p:ext uri="{BB962C8B-B14F-4D97-AF65-F5344CB8AC3E}">
        <p14:creationId xmlns:p14="http://schemas.microsoft.com/office/powerpoint/2010/main" val="9996764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py+Char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latin typeface="+mn-lt"/>
              </a:defRPr>
            </a:lvl1pPr>
          </a:lstStyle>
          <a:p>
            <a:endParaRPr lang="en-US"/>
          </a:p>
        </p:txBody>
      </p:sp>
      <p:sp>
        <p:nvSpPr>
          <p:cNvPr id="9" name="Content Placeholder 6">
            <a:extLst>
              <a:ext uri="{FF2B5EF4-FFF2-40B4-BE49-F238E27FC236}">
                <a16:creationId xmlns:a16="http://schemas.microsoft.com/office/drawing/2014/main" id="{DF1629FC-80E8-4151-B5A0-B0523AE8696B}"/>
              </a:ext>
            </a:extLst>
          </p:cNvPr>
          <p:cNvSpPr>
            <a:spLocks noGrp="1"/>
          </p:cNvSpPr>
          <p:nvPr>
            <p:ph sz="quarter" idx="12"/>
          </p:nvPr>
        </p:nvSpPr>
        <p:spPr>
          <a:xfrm>
            <a:off x="304800" y="1219200"/>
            <a:ext cx="5638800" cy="4419600"/>
          </a:xfrm>
        </p:spPr>
        <p:txBody>
          <a:bodyPr/>
          <a:lstStyle>
            <a:lvl1pPr>
              <a:defRPr sz="14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a:extLst>
              <a:ext uri="{FF2B5EF4-FFF2-40B4-BE49-F238E27FC236}">
                <a16:creationId xmlns:a16="http://schemas.microsoft.com/office/drawing/2014/main" id="{287C7B61-2D48-1F7F-A279-39498D230C1E}"/>
              </a:ext>
            </a:extLst>
          </p:cNvPr>
          <p:cNvSpPr>
            <a:spLocks noGrp="1"/>
          </p:cNvSpPr>
          <p:nvPr>
            <p:ph type="chart" sz="quarter" idx="14"/>
          </p:nvPr>
        </p:nvSpPr>
        <p:spPr>
          <a:xfrm>
            <a:off x="6248399" y="248594"/>
            <a:ext cx="5638802" cy="5390206"/>
          </a:xfrm>
        </p:spPr>
        <p:txBody>
          <a:bodyPr/>
          <a:lstStyle>
            <a:lvl1pPr>
              <a:defRPr>
                <a:latin typeface="+mn-lt"/>
              </a:defRPr>
            </a:lvl1pPr>
          </a:lstStyle>
          <a:p>
            <a:r>
              <a:rPr lang="en-US"/>
              <a:t>Click icon to add chart</a:t>
            </a:r>
          </a:p>
        </p:txBody>
      </p:sp>
      <p:sp>
        <p:nvSpPr>
          <p:cNvPr id="2" name="Text Placeholder 3">
            <a:extLst>
              <a:ext uri="{FF2B5EF4-FFF2-40B4-BE49-F238E27FC236}">
                <a16:creationId xmlns:a16="http://schemas.microsoft.com/office/drawing/2014/main" id="{947B98CD-AC1E-E6C0-C7B4-1B8FD18FCA7D}"/>
              </a:ext>
            </a:extLst>
          </p:cNvPr>
          <p:cNvSpPr>
            <a:spLocks noGrp="1"/>
          </p:cNvSpPr>
          <p:nvPr>
            <p:ph type="body" sz="quarter" idx="11" hasCustomPrompt="1"/>
          </p:nvPr>
        </p:nvSpPr>
        <p:spPr>
          <a:xfrm>
            <a:off x="304801" y="724845"/>
            <a:ext cx="5638800"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5" name="Title 1">
            <a:extLst>
              <a:ext uri="{FF2B5EF4-FFF2-40B4-BE49-F238E27FC236}">
                <a16:creationId xmlns:a16="http://schemas.microsoft.com/office/drawing/2014/main" id="{277D8C6F-44C5-DAF3-23C9-0323B4C1BF74}"/>
              </a:ext>
            </a:extLst>
          </p:cNvPr>
          <p:cNvSpPr>
            <a:spLocks noGrp="1"/>
          </p:cNvSpPr>
          <p:nvPr>
            <p:ph type="title" hasCustomPrompt="1"/>
          </p:nvPr>
        </p:nvSpPr>
        <p:spPr>
          <a:xfrm>
            <a:off x="304800" y="248594"/>
            <a:ext cx="5638800" cy="475306"/>
          </a:xfrm>
        </p:spPr>
        <p:txBody>
          <a:bodyPr anchor="t" anchorCtr="0"/>
          <a:lstStyle/>
          <a:p>
            <a:r>
              <a:rPr lang="en-US"/>
              <a:t>Click to title</a:t>
            </a:r>
          </a:p>
        </p:txBody>
      </p:sp>
    </p:spTree>
    <p:extLst>
      <p:ext uri="{BB962C8B-B14F-4D97-AF65-F5344CB8AC3E}">
        <p14:creationId xmlns:p14="http://schemas.microsoft.com/office/powerpoint/2010/main" val="22861295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 Chart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latin typeface="+mn-lt"/>
              </a:defRPr>
            </a:lvl1pPr>
          </a:lstStyle>
          <a:p>
            <a:endParaRPr lang="en-US"/>
          </a:p>
        </p:txBody>
      </p:sp>
      <p:sp>
        <p:nvSpPr>
          <p:cNvPr id="4" name="Chart Placeholder 3">
            <a:extLst>
              <a:ext uri="{FF2B5EF4-FFF2-40B4-BE49-F238E27FC236}">
                <a16:creationId xmlns:a16="http://schemas.microsoft.com/office/drawing/2014/main" id="{287C7B61-2D48-1F7F-A279-39498D230C1E}"/>
              </a:ext>
            </a:extLst>
          </p:cNvPr>
          <p:cNvSpPr>
            <a:spLocks noGrp="1"/>
          </p:cNvSpPr>
          <p:nvPr>
            <p:ph type="chart" sz="quarter" idx="14"/>
          </p:nvPr>
        </p:nvSpPr>
        <p:spPr>
          <a:xfrm>
            <a:off x="6397751" y="1219200"/>
            <a:ext cx="5489449" cy="4419600"/>
          </a:xfrm>
        </p:spPr>
        <p:txBody>
          <a:bodyPr/>
          <a:lstStyle>
            <a:lvl1pPr>
              <a:defRPr>
                <a:latin typeface="+mn-lt"/>
              </a:defRPr>
            </a:lvl1pPr>
          </a:lstStyle>
          <a:p>
            <a:r>
              <a:rPr lang="en-US"/>
              <a:t>Click icon to add chart</a:t>
            </a:r>
          </a:p>
        </p:txBody>
      </p:sp>
      <p:sp>
        <p:nvSpPr>
          <p:cNvPr id="2" name="Chart Placeholder 3">
            <a:extLst>
              <a:ext uri="{FF2B5EF4-FFF2-40B4-BE49-F238E27FC236}">
                <a16:creationId xmlns:a16="http://schemas.microsoft.com/office/drawing/2014/main" id="{00B4BC49-B99B-1177-E500-12757729D6FD}"/>
              </a:ext>
            </a:extLst>
          </p:cNvPr>
          <p:cNvSpPr>
            <a:spLocks noGrp="1"/>
          </p:cNvSpPr>
          <p:nvPr>
            <p:ph type="chart" sz="quarter" idx="15"/>
          </p:nvPr>
        </p:nvSpPr>
        <p:spPr>
          <a:xfrm>
            <a:off x="304800" y="1219200"/>
            <a:ext cx="5489448" cy="4419600"/>
          </a:xfrm>
        </p:spPr>
        <p:txBody>
          <a:bodyPr/>
          <a:lstStyle>
            <a:lvl1pPr>
              <a:defRPr>
                <a:latin typeface="+mn-lt"/>
              </a:defRPr>
            </a:lvl1pPr>
          </a:lstStyle>
          <a:p>
            <a:r>
              <a:rPr lang="en-US"/>
              <a:t>Click icon to add chart</a:t>
            </a:r>
          </a:p>
        </p:txBody>
      </p:sp>
      <p:cxnSp>
        <p:nvCxnSpPr>
          <p:cNvPr id="10" name="Straight Connector 9">
            <a:extLst>
              <a:ext uri="{FF2B5EF4-FFF2-40B4-BE49-F238E27FC236}">
                <a16:creationId xmlns:a16="http://schemas.microsoft.com/office/drawing/2014/main" id="{CD5204B2-C25E-54D8-44CC-ABA38DAF6914}"/>
              </a:ext>
            </a:extLst>
          </p:cNvPr>
          <p:cNvCxnSpPr/>
          <p:nvPr userDrawn="1"/>
        </p:nvCxnSpPr>
        <p:spPr>
          <a:xfrm>
            <a:off x="6096000" y="1219200"/>
            <a:ext cx="0" cy="441960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 Placeholder 3">
            <a:extLst>
              <a:ext uri="{FF2B5EF4-FFF2-40B4-BE49-F238E27FC236}">
                <a16:creationId xmlns:a16="http://schemas.microsoft.com/office/drawing/2014/main" id="{D3BB8363-5EEA-956C-441D-06AAB0B850F7}"/>
              </a:ext>
            </a:extLst>
          </p:cNvPr>
          <p:cNvSpPr>
            <a:spLocks noGrp="1"/>
          </p:cNvSpPr>
          <p:nvPr>
            <p:ph type="body" sz="quarter" idx="11" hasCustomPrompt="1"/>
          </p:nvPr>
        </p:nvSpPr>
        <p:spPr>
          <a:xfrm>
            <a:off x="304801" y="724845"/>
            <a:ext cx="11582400"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7" name="Title 1">
            <a:extLst>
              <a:ext uri="{FF2B5EF4-FFF2-40B4-BE49-F238E27FC236}">
                <a16:creationId xmlns:a16="http://schemas.microsoft.com/office/drawing/2014/main" id="{BC373C31-DBB3-2208-A521-999FF953D08C}"/>
              </a:ext>
            </a:extLst>
          </p:cNvPr>
          <p:cNvSpPr>
            <a:spLocks noGrp="1"/>
          </p:cNvSpPr>
          <p:nvPr>
            <p:ph type="title"/>
          </p:nvPr>
        </p:nvSpPr>
        <p:spPr>
          <a:xfrm>
            <a:off x="304800" y="248594"/>
            <a:ext cx="11582400" cy="475306"/>
          </a:xfrm>
        </p:spPr>
        <p:txBody>
          <a:bodyPr anchor="t" anchorCtr="0"/>
          <a:lstStyle/>
          <a:p>
            <a:r>
              <a:rPr lang="en-US"/>
              <a:t>Click to edit Master title style</a:t>
            </a:r>
          </a:p>
        </p:txBody>
      </p:sp>
    </p:spTree>
    <p:extLst>
      <p:ext uri="{BB962C8B-B14F-4D97-AF65-F5344CB8AC3E}">
        <p14:creationId xmlns:p14="http://schemas.microsoft.com/office/powerpoint/2010/main" val="41380779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_Blank">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C7B55C6-9358-8E58-00C2-C14F1377BF17}"/>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485E9FA6-3D84-E27D-B517-6D4AD0DE8C0E}"/>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4" name="Rectangle 3">
              <a:extLst>
                <a:ext uri="{FF2B5EF4-FFF2-40B4-BE49-F238E27FC236}">
                  <a16:creationId xmlns:a16="http://schemas.microsoft.com/office/drawing/2014/main" id="{E436AEB2-62DD-C07E-A65C-BB2CE83BD951}"/>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5" name="Rectangle 4">
              <a:extLst>
                <a:ext uri="{FF2B5EF4-FFF2-40B4-BE49-F238E27FC236}">
                  <a16:creationId xmlns:a16="http://schemas.microsoft.com/office/drawing/2014/main" id="{6519411C-315A-BF8D-CC69-BD24F430DD3A}"/>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C8DE2C42-BF16-EA8A-B384-FC2497D8D709}"/>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6EC0075A-DC41-F1A3-6CDD-124E30F125F2}"/>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D79196B2-5DF5-54FE-0F8A-BAC8DC13E744}"/>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38F349C0-B2C2-D622-6691-2A7181002A93}"/>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EA52959D-6B0B-C865-9005-E3F7527DC743}"/>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41F3BCC0-80AF-FCEE-70D4-7A206B5B85B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E2B5DB35-F8CF-AAC9-1257-2A1DD4A53748}"/>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E127FDED-A225-51DB-E21D-839D75314167}"/>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F53F1863-9E79-1D89-857D-648067DA97FD}"/>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4D1AD903-2702-1C89-2F48-14BF92F343AB}"/>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2FAF5738-C2D7-D247-30E0-38A0AEEDF1F8}"/>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051E090A-7E19-9566-EE3E-9452179E547A}"/>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36" name="TextBox 35">
            <a:extLst>
              <a:ext uri="{FF2B5EF4-FFF2-40B4-BE49-F238E27FC236}">
                <a16:creationId xmlns:a16="http://schemas.microsoft.com/office/drawing/2014/main" id="{EAFA24E3-CC81-87D8-7928-6999AC781044}"/>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tx2"/>
                </a:solidFill>
                <a:latin typeface="+mn-lt"/>
              </a:rPr>
              <a:pPr algn="r"/>
              <a:t>‹#›</a:t>
            </a:fld>
            <a:endParaRPr lang="en-US" sz="1350">
              <a:solidFill>
                <a:schemeClr val="tx2"/>
              </a:solidFill>
              <a:latin typeface="+mn-lt"/>
            </a:endParaRPr>
          </a:p>
        </p:txBody>
      </p:sp>
      <p:sp>
        <p:nvSpPr>
          <p:cNvPr id="24" name="Picture Placeholder 50">
            <a:extLst>
              <a:ext uri="{FF2B5EF4-FFF2-40B4-BE49-F238E27FC236}">
                <a16:creationId xmlns:a16="http://schemas.microsoft.com/office/drawing/2014/main" id="{E1158365-DD41-790A-BEFB-4191AF8CA27A}"/>
              </a:ext>
            </a:extLst>
          </p:cNvPr>
          <p:cNvSpPr>
            <a:spLocks noGrp="1"/>
          </p:cNvSpPr>
          <p:nvPr>
            <p:ph type="pic" sz="quarter" idx="80"/>
          </p:nvPr>
        </p:nvSpPr>
        <p:spPr>
          <a:xfrm flipH="1">
            <a:off x="301752" y="701964"/>
            <a:ext cx="3601379" cy="5417930"/>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25" name="Picture Placeholder 50">
            <a:extLst>
              <a:ext uri="{FF2B5EF4-FFF2-40B4-BE49-F238E27FC236}">
                <a16:creationId xmlns:a16="http://schemas.microsoft.com/office/drawing/2014/main" id="{648A33B1-F67C-635E-1912-D01AEF232C52}"/>
              </a:ext>
            </a:extLst>
          </p:cNvPr>
          <p:cNvSpPr>
            <a:spLocks noGrp="1"/>
          </p:cNvSpPr>
          <p:nvPr>
            <p:ph type="pic" sz="quarter" idx="81"/>
          </p:nvPr>
        </p:nvSpPr>
        <p:spPr>
          <a:xfrm flipH="1">
            <a:off x="4222376" y="3529321"/>
            <a:ext cx="3769455" cy="259057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29" name="Picture Placeholder 50">
            <a:extLst>
              <a:ext uri="{FF2B5EF4-FFF2-40B4-BE49-F238E27FC236}">
                <a16:creationId xmlns:a16="http://schemas.microsoft.com/office/drawing/2014/main" id="{9477BE40-9125-CCF0-D9F2-A29731F77AE4}"/>
              </a:ext>
            </a:extLst>
          </p:cNvPr>
          <p:cNvSpPr>
            <a:spLocks noGrp="1"/>
          </p:cNvSpPr>
          <p:nvPr>
            <p:ph type="pic" sz="quarter" idx="82"/>
          </p:nvPr>
        </p:nvSpPr>
        <p:spPr>
          <a:xfrm flipH="1">
            <a:off x="4209606" y="701964"/>
            <a:ext cx="3769455" cy="2570680"/>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31" name="Picture Placeholder 50">
            <a:extLst>
              <a:ext uri="{FF2B5EF4-FFF2-40B4-BE49-F238E27FC236}">
                <a16:creationId xmlns:a16="http://schemas.microsoft.com/office/drawing/2014/main" id="{56FCF207-0EA6-4BF7-0A42-068E64A0C6F5}"/>
              </a:ext>
            </a:extLst>
          </p:cNvPr>
          <p:cNvSpPr>
            <a:spLocks noGrp="1"/>
          </p:cNvSpPr>
          <p:nvPr>
            <p:ph type="pic" sz="quarter" idx="83"/>
          </p:nvPr>
        </p:nvSpPr>
        <p:spPr>
          <a:xfrm flipH="1">
            <a:off x="8283374" y="701964"/>
            <a:ext cx="3601379" cy="5417930"/>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18" name="TextBox 17">
            <a:extLst>
              <a:ext uri="{FF2B5EF4-FFF2-40B4-BE49-F238E27FC236}">
                <a16:creationId xmlns:a16="http://schemas.microsoft.com/office/drawing/2014/main" id="{ECBEF2E3-ABE2-A4E6-B1FD-D8E24702177B}"/>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tx2"/>
                </a:solidFill>
                <a:latin typeface="+mn-lt"/>
              </a:rPr>
              <a:t>CONFIDENTIAL</a:t>
            </a:r>
          </a:p>
        </p:txBody>
      </p:sp>
    </p:spTree>
    <p:extLst>
      <p:ext uri="{BB962C8B-B14F-4D97-AF65-F5344CB8AC3E}">
        <p14:creationId xmlns:p14="http://schemas.microsoft.com/office/powerpoint/2010/main" val="14037392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arge Char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latin typeface="+mn-lt"/>
              </a:defRPr>
            </a:lvl1pPr>
          </a:lstStyle>
          <a:p>
            <a:endParaRPr lang="en-US"/>
          </a:p>
        </p:txBody>
      </p:sp>
      <p:sp>
        <p:nvSpPr>
          <p:cNvPr id="4" name="Chart Placeholder 3">
            <a:extLst>
              <a:ext uri="{FF2B5EF4-FFF2-40B4-BE49-F238E27FC236}">
                <a16:creationId xmlns:a16="http://schemas.microsoft.com/office/drawing/2014/main" id="{287C7B61-2D48-1F7F-A279-39498D230C1E}"/>
              </a:ext>
            </a:extLst>
          </p:cNvPr>
          <p:cNvSpPr>
            <a:spLocks noGrp="1"/>
          </p:cNvSpPr>
          <p:nvPr>
            <p:ph type="chart" sz="quarter" idx="14"/>
          </p:nvPr>
        </p:nvSpPr>
        <p:spPr>
          <a:xfrm>
            <a:off x="304800" y="1219200"/>
            <a:ext cx="11582401" cy="4419600"/>
          </a:xfrm>
        </p:spPr>
        <p:txBody>
          <a:bodyPr/>
          <a:lstStyle>
            <a:lvl1pPr>
              <a:defRPr>
                <a:latin typeface="+mn-lt"/>
              </a:defRPr>
            </a:lvl1pPr>
          </a:lstStyle>
          <a:p>
            <a:r>
              <a:rPr lang="en-US"/>
              <a:t>Click icon to add chart</a:t>
            </a:r>
          </a:p>
        </p:txBody>
      </p:sp>
      <p:sp>
        <p:nvSpPr>
          <p:cNvPr id="2" name="Text Placeholder 3">
            <a:extLst>
              <a:ext uri="{FF2B5EF4-FFF2-40B4-BE49-F238E27FC236}">
                <a16:creationId xmlns:a16="http://schemas.microsoft.com/office/drawing/2014/main" id="{BDFE36E9-714D-992A-9553-63C3133B3841}"/>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5" name="Title 1">
            <a:extLst>
              <a:ext uri="{FF2B5EF4-FFF2-40B4-BE49-F238E27FC236}">
                <a16:creationId xmlns:a16="http://schemas.microsoft.com/office/drawing/2014/main" id="{533F7F31-4B83-C3E8-EB1D-FD6C87B21D3A}"/>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Tree>
    <p:extLst>
      <p:ext uri="{BB962C8B-B14F-4D97-AF65-F5344CB8AC3E}">
        <p14:creationId xmlns:p14="http://schemas.microsoft.com/office/powerpoint/2010/main" val="13773386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4_Blank">
    <p:bg>
      <p:bgPr>
        <a:solidFill>
          <a:schemeClr val="tx2"/>
        </a:solidFill>
        <a:effectLst/>
      </p:bgPr>
    </p:bg>
    <p:spTree>
      <p:nvGrpSpPr>
        <p:cNvPr id="1" name=""/>
        <p:cNvGrpSpPr/>
        <p:nvPr/>
      </p:nvGrpSpPr>
      <p:grpSpPr>
        <a:xfrm>
          <a:off x="0" y="0"/>
          <a:ext cx="0" cy="0"/>
          <a:chOff x="0" y="0"/>
          <a:chExt cx="0" cy="0"/>
        </a:xfrm>
      </p:grpSpPr>
      <p:sp>
        <p:nvSpPr>
          <p:cNvPr id="51" name="Picture Placeholder 50">
            <a:extLst>
              <a:ext uri="{FF2B5EF4-FFF2-40B4-BE49-F238E27FC236}">
                <a16:creationId xmlns:a16="http://schemas.microsoft.com/office/drawing/2014/main" id="{537FC017-FD30-8CAD-4CE5-25D80AE47CA4}"/>
              </a:ext>
            </a:extLst>
          </p:cNvPr>
          <p:cNvSpPr>
            <a:spLocks noGrp="1"/>
          </p:cNvSpPr>
          <p:nvPr>
            <p:ph type="pic" sz="quarter" idx="65"/>
          </p:nvPr>
        </p:nvSpPr>
        <p:spPr>
          <a:xfrm flipH="1">
            <a:off x="304798"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grpSp>
        <p:nvGrpSpPr>
          <p:cNvPr id="2" name="Group 1">
            <a:extLst>
              <a:ext uri="{FF2B5EF4-FFF2-40B4-BE49-F238E27FC236}">
                <a16:creationId xmlns:a16="http://schemas.microsoft.com/office/drawing/2014/main" id="{7C7B55C6-9358-8E58-00C2-C14F1377BF17}"/>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485E9FA6-3D84-E27D-B517-6D4AD0DE8C0E}"/>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4" name="Rectangle 3">
              <a:extLst>
                <a:ext uri="{FF2B5EF4-FFF2-40B4-BE49-F238E27FC236}">
                  <a16:creationId xmlns:a16="http://schemas.microsoft.com/office/drawing/2014/main" id="{E436AEB2-62DD-C07E-A65C-BB2CE83BD951}"/>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5" name="Rectangle 4">
              <a:extLst>
                <a:ext uri="{FF2B5EF4-FFF2-40B4-BE49-F238E27FC236}">
                  <a16:creationId xmlns:a16="http://schemas.microsoft.com/office/drawing/2014/main" id="{6519411C-315A-BF8D-CC69-BD24F430DD3A}"/>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C8DE2C42-BF16-EA8A-B384-FC2497D8D709}"/>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6EC0075A-DC41-F1A3-6CDD-124E30F125F2}"/>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D79196B2-5DF5-54FE-0F8A-BAC8DC13E744}"/>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38F349C0-B2C2-D622-6691-2A7181002A93}"/>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EA52959D-6B0B-C865-9005-E3F7527DC743}"/>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41F3BCC0-80AF-FCEE-70D4-7A206B5B85B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E2B5DB35-F8CF-AAC9-1257-2A1DD4A53748}"/>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E127FDED-A225-51DB-E21D-839D75314167}"/>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F53F1863-9E79-1D89-857D-648067DA97FD}"/>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4D1AD903-2702-1C89-2F48-14BF92F343AB}"/>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2FAF5738-C2D7-D247-30E0-38A0AEEDF1F8}"/>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051E090A-7E19-9566-EE3E-9452179E547A}"/>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33" name="Title 32">
            <a:extLst>
              <a:ext uri="{FF2B5EF4-FFF2-40B4-BE49-F238E27FC236}">
                <a16:creationId xmlns:a16="http://schemas.microsoft.com/office/drawing/2014/main" id="{E6EB829B-5FA6-6B42-8FA7-1A3386A996C7}"/>
              </a:ext>
            </a:extLst>
          </p:cNvPr>
          <p:cNvSpPr>
            <a:spLocks noGrp="1"/>
          </p:cNvSpPr>
          <p:nvPr>
            <p:ph type="title"/>
          </p:nvPr>
        </p:nvSpPr>
        <p:spPr/>
        <p:txBody>
          <a:bodyPr/>
          <a:lstStyle>
            <a:lvl1pPr>
              <a:defRPr>
                <a:solidFill>
                  <a:srgbClr val="3680CE"/>
                </a:solidFill>
              </a:defRPr>
            </a:lvl1pPr>
          </a:lstStyle>
          <a:p>
            <a:r>
              <a:rPr lang="en-US"/>
              <a:t>Click to edit Master title style</a:t>
            </a:r>
          </a:p>
        </p:txBody>
      </p:sp>
      <p:sp>
        <p:nvSpPr>
          <p:cNvPr id="34" name="Footer Placeholder 33">
            <a:extLst>
              <a:ext uri="{FF2B5EF4-FFF2-40B4-BE49-F238E27FC236}">
                <a16:creationId xmlns:a16="http://schemas.microsoft.com/office/drawing/2014/main" id="{48430F1B-04C8-37C5-DB54-6BC657AC4061}"/>
              </a:ext>
            </a:extLst>
          </p:cNvPr>
          <p:cNvSpPr>
            <a:spLocks noGrp="1"/>
          </p:cNvSpPr>
          <p:nvPr>
            <p:ph type="ftr" sz="quarter" idx="10"/>
          </p:nvPr>
        </p:nvSpPr>
        <p:spPr/>
        <p:txBody>
          <a:bodyPr/>
          <a:lstStyle>
            <a:lvl1pPr>
              <a:defRPr>
                <a:solidFill>
                  <a:srgbClr val="3680CE"/>
                </a:solidFill>
                <a:latin typeface="+mn-lt"/>
              </a:defRPr>
            </a:lvl1pPr>
          </a:lstStyle>
          <a:p>
            <a:endParaRPr lang="en-US"/>
          </a:p>
        </p:txBody>
      </p:sp>
      <p:sp>
        <p:nvSpPr>
          <p:cNvPr id="35" name="Text Placeholder 3">
            <a:extLst>
              <a:ext uri="{FF2B5EF4-FFF2-40B4-BE49-F238E27FC236}">
                <a16:creationId xmlns:a16="http://schemas.microsoft.com/office/drawing/2014/main" id="{F835043F-7272-9648-C104-DD184A0C159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3680CE"/>
                </a:solidFill>
                <a:latin typeface="+mn-lt"/>
              </a:defRPr>
            </a:lvl1pPr>
          </a:lstStyle>
          <a:p>
            <a:pPr lvl="0"/>
            <a:r>
              <a:rPr lang="en-US"/>
              <a:t>Subtitle</a:t>
            </a:r>
          </a:p>
        </p:txBody>
      </p:sp>
      <p:sp>
        <p:nvSpPr>
          <p:cNvPr id="36" name="TextBox 35">
            <a:extLst>
              <a:ext uri="{FF2B5EF4-FFF2-40B4-BE49-F238E27FC236}">
                <a16:creationId xmlns:a16="http://schemas.microsoft.com/office/drawing/2014/main" id="{EAFA24E3-CC81-87D8-7928-6999AC781044}"/>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3680CE"/>
                </a:solidFill>
                <a:latin typeface="+mn-lt"/>
              </a:rPr>
              <a:pPr algn="r"/>
              <a:t>‹#›</a:t>
            </a:fld>
            <a:endParaRPr lang="en-US" sz="1350">
              <a:solidFill>
                <a:srgbClr val="3680CE"/>
              </a:solidFill>
              <a:latin typeface="+mn-lt"/>
            </a:endParaRPr>
          </a:p>
        </p:txBody>
      </p:sp>
      <p:sp>
        <p:nvSpPr>
          <p:cNvPr id="55" name="Text Placeholder 12">
            <a:extLst>
              <a:ext uri="{FF2B5EF4-FFF2-40B4-BE49-F238E27FC236}">
                <a16:creationId xmlns:a16="http://schemas.microsoft.com/office/drawing/2014/main" id="{9D0BE002-61F2-486B-D1AA-E45F1F799B65}"/>
              </a:ext>
            </a:extLst>
          </p:cNvPr>
          <p:cNvSpPr>
            <a:spLocks noGrp="1"/>
          </p:cNvSpPr>
          <p:nvPr>
            <p:ph type="body" sz="quarter" idx="69" hasCustomPrompt="1"/>
          </p:nvPr>
        </p:nvSpPr>
        <p:spPr>
          <a:xfrm>
            <a:off x="300925" y="4819067"/>
            <a:ext cx="2667000" cy="321782"/>
          </a:xfrm>
        </p:spPr>
        <p:txBody>
          <a:bodyPr lIns="0" rIns="0"/>
          <a:lstStyle>
            <a:lvl1pPr>
              <a:buClr>
                <a:schemeClr val="tx2"/>
              </a:buClr>
              <a:defRPr sz="2000" b="0" i="0">
                <a:solidFill>
                  <a:srgbClr val="3680CE"/>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58" name="Content Placeholder 6">
            <a:extLst>
              <a:ext uri="{FF2B5EF4-FFF2-40B4-BE49-F238E27FC236}">
                <a16:creationId xmlns:a16="http://schemas.microsoft.com/office/drawing/2014/main" id="{D21ACEAE-88C0-DA4F-BDF1-334768A557FD}"/>
              </a:ext>
            </a:extLst>
          </p:cNvPr>
          <p:cNvSpPr>
            <a:spLocks noGrp="1"/>
          </p:cNvSpPr>
          <p:nvPr>
            <p:ph sz="quarter" idx="12" hasCustomPrompt="1"/>
          </p:nvPr>
        </p:nvSpPr>
        <p:spPr>
          <a:xfrm>
            <a:off x="304800" y="5134654"/>
            <a:ext cx="2663125" cy="504145"/>
          </a:xfrm>
        </p:spPr>
        <p:txBody>
          <a:bodyPr/>
          <a:lstStyle>
            <a:lvl1pPr>
              <a:defRPr sz="1400">
                <a:solidFill>
                  <a:srgbClr val="3680CE"/>
                </a:solidFill>
                <a:latin typeface="+mn-lt"/>
              </a:defRPr>
            </a:lvl1pPr>
            <a:lvl2pPr marL="0" indent="0">
              <a:buNone/>
              <a:defRPr>
                <a:solidFill>
                  <a:srgbClr val="3680CE"/>
                </a:solidFill>
                <a:latin typeface="+mn-lt"/>
              </a:defRPr>
            </a:lvl2pPr>
          </a:lstStyle>
          <a:p>
            <a:pPr lvl="0"/>
            <a:r>
              <a:rPr lang="en-US"/>
              <a:t>Edit Master text styles</a:t>
            </a:r>
          </a:p>
          <a:p>
            <a:pPr lvl="1"/>
            <a:endParaRPr lang="en-US"/>
          </a:p>
        </p:txBody>
      </p:sp>
      <p:sp>
        <p:nvSpPr>
          <p:cNvPr id="59" name="Text Placeholder 12">
            <a:extLst>
              <a:ext uri="{FF2B5EF4-FFF2-40B4-BE49-F238E27FC236}">
                <a16:creationId xmlns:a16="http://schemas.microsoft.com/office/drawing/2014/main" id="{3B15ABFF-D907-AA0C-242D-4BDB006B4F8D}"/>
              </a:ext>
            </a:extLst>
          </p:cNvPr>
          <p:cNvSpPr>
            <a:spLocks noGrp="1"/>
          </p:cNvSpPr>
          <p:nvPr>
            <p:ph type="body" sz="quarter" idx="70" hasCustomPrompt="1"/>
          </p:nvPr>
        </p:nvSpPr>
        <p:spPr>
          <a:xfrm>
            <a:off x="3275618" y="4819067"/>
            <a:ext cx="2667000" cy="321782"/>
          </a:xfrm>
        </p:spPr>
        <p:txBody>
          <a:bodyPr lIns="0" rIns="0"/>
          <a:lstStyle>
            <a:lvl1pPr>
              <a:buClr>
                <a:schemeClr val="tx2"/>
              </a:buClr>
              <a:defRPr sz="2000" b="0" i="0">
                <a:solidFill>
                  <a:srgbClr val="3680CE"/>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0" name="Content Placeholder 6">
            <a:extLst>
              <a:ext uri="{FF2B5EF4-FFF2-40B4-BE49-F238E27FC236}">
                <a16:creationId xmlns:a16="http://schemas.microsoft.com/office/drawing/2014/main" id="{8791876A-46E3-F7C2-CBF8-508C7613B3F6}"/>
              </a:ext>
            </a:extLst>
          </p:cNvPr>
          <p:cNvSpPr>
            <a:spLocks noGrp="1"/>
          </p:cNvSpPr>
          <p:nvPr>
            <p:ph sz="quarter" idx="71" hasCustomPrompt="1"/>
          </p:nvPr>
        </p:nvSpPr>
        <p:spPr>
          <a:xfrm>
            <a:off x="3279493" y="5134654"/>
            <a:ext cx="2663125" cy="504145"/>
          </a:xfrm>
        </p:spPr>
        <p:txBody>
          <a:bodyPr/>
          <a:lstStyle>
            <a:lvl1pPr>
              <a:defRPr sz="1400">
                <a:solidFill>
                  <a:srgbClr val="3680CE"/>
                </a:solidFill>
                <a:latin typeface="+mn-lt"/>
              </a:defRPr>
            </a:lvl1pPr>
            <a:lvl2pPr marL="0" indent="0">
              <a:buNone/>
              <a:defRPr>
                <a:solidFill>
                  <a:srgbClr val="3680CE"/>
                </a:solidFill>
                <a:latin typeface="+mn-lt"/>
              </a:defRPr>
            </a:lvl2pPr>
          </a:lstStyle>
          <a:p>
            <a:pPr lvl="0"/>
            <a:r>
              <a:rPr lang="en-US"/>
              <a:t>Edit Master text styles</a:t>
            </a:r>
          </a:p>
          <a:p>
            <a:pPr lvl="1"/>
            <a:endParaRPr lang="en-US"/>
          </a:p>
        </p:txBody>
      </p:sp>
      <p:sp>
        <p:nvSpPr>
          <p:cNvPr id="61" name="Text Placeholder 12">
            <a:extLst>
              <a:ext uri="{FF2B5EF4-FFF2-40B4-BE49-F238E27FC236}">
                <a16:creationId xmlns:a16="http://schemas.microsoft.com/office/drawing/2014/main" id="{0FCF8708-003E-3AF8-FE07-B856B38B66BC}"/>
              </a:ext>
            </a:extLst>
          </p:cNvPr>
          <p:cNvSpPr>
            <a:spLocks noGrp="1"/>
          </p:cNvSpPr>
          <p:nvPr>
            <p:ph type="body" sz="quarter" idx="72" hasCustomPrompt="1"/>
          </p:nvPr>
        </p:nvSpPr>
        <p:spPr>
          <a:xfrm>
            <a:off x="6248398" y="4819067"/>
            <a:ext cx="2667000" cy="321782"/>
          </a:xfrm>
        </p:spPr>
        <p:txBody>
          <a:bodyPr lIns="0" rIns="0"/>
          <a:lstStyle>
            <a:lvl1pPr>
              <a:buClr>
                <a:schemeClr val="tx2"/>
              </a:buClr>
              <a:defRPr sz="2000" b="0" i="0">
                <a:solidFill>
                  <a:srgbClr val="3680CE"/>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2" name="Content Placeholder 6">
            <a:extLst>
              <a:ext uri="{FF2B5EF4-FFF2-40B4-BE49-F238E27FC236}">
                <a16:creationId xmlns:a16="http://schemas.microsoft.com/office/drawing/2014/main" id="{F29F0006-6518-94B5-F8DF-9567AE670120}"/>
              </a:ext>
            </a:extLst>
          </p:cNvPr>
          <p:cNvSpPr>
            <a:spLocks noGrp="1"/>
          </p:cNvSpPr>
          <p:nvPr>
            <p:ph sz="quarter" idx="73" hasCustomPrompt="1"/>
          </p:nvPr>
        </p:nvSpPr>
        <p:spPr>
          <a:xfrm>
            <a:off x="6252273" y="5134654"/>
            <a:ext cx="2663125" cy="504145"/>
          </a:xfrm>
        </p:spPr>
        <p:txBody>
          <a:bodyPr/>
          <a:lstStyle>
            <a:lvl1pPr>
              <a:defRPr sz="1400">
                <a:solidFill>
                  <a:srgbClr val="3680CE"/>
                </a:solidFill>
                <a:latin typeface="+mn-lt"/>
              </a:defRPr>
            </a:lvl1pPr>
            <a:lvl2pPr marL="0" indent="0">
              <a:buNone/>
              <a:defRPr>
                <a:solidFill>
                  <a:srgbClr val="3680CE"/>
                </a:solidFill>
                <a:latin typeface="+mn-lt"/>
              </a:defRPr>
            </a:lvl2pPr>
          </a:lstStyle>
          <a:p>
            <a:pPr lvl="0"/>
            <a:r>
              <a:rPr lang="en-US"/>
              <a:t>Edit Master text styles</a:t>
            </a:r>
          </a:p>
          <a:p>
            <a:pPr lvl="1"/>
            <a:endParaRPr lang="en-US"/>
          </a:p>
        </p:txBody>
      </p:sp>
      <p:sp>
        <p:nvSpPr>
          <p:cNvPr id="63" name="Text Placeholder 12">
            <a:extLst>
              <a:ext uri="{FF2B5EF4-FFF2-40B4-BE49-F238E27FC236}">
                <a16:creationId xmlns:a16="http://schemas.microsoft.com/office/drawing/2014/main" id="{B85EDDFD-1D95-77A6-DA9B-FC213DC4A318}"/>
              </a:ext>
            </a:extLst>
          </p:cNvPr>
          <p:cNvSpPr>
            <a:spLocks noGrp="1"/>
          </p:cNvSpPr>
          <p:nvPr>
            <p:ph type="body" sz="quarter" idx="74" hasCustomPrompt="1"/>
          </p:nvPr>
        </p:nvSpPr>
        <p:spPr>
          <a:xfrm>
            <a:off x="9223091" y="4819067"/>
            <a:ext cx="2667000" cy="321782"/>
          </a:xfrm>
        </p:spPr>
        <p:txBody>
          <a:bodyPr lIns="0" rIns="0"/>
          <a:lstStyle>
            <a:lvl1pPr>
              <a:buClr>
                <a:schemeClr val="tx2"/>
              </a:buClr>
              <a:defRPr sz="2000" b="0" i="0">
                <a:solidFill>
                  <a:srgbClr val="3680CE"/>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4" name="Content Placeholder 6">
            <a:extLst>
              <a:ext uri="{FF2B5EF4-FFF2-40B4-BE49-F238E27FC236}">
                <a16:creationId xmlns:a16="http://schemas.microsoft.com/office/drawing/2014/main" id="{9B42EBC3-56EE-F294-586B-FAD4A3AB9A23}"/>
              </a:ext>
            </a:extLst>
          </p:cNvPr>
          <p:cNvSpPr>
            <a:spLocks noGrp="1"/>
          </p:cNvSpPr>
          <p:nvPr>
            <p:ph sz="quarter" idx="75" hasCustomPrompt="1"/>
          </p:nvPr>
        </p:nvSpPr>
        <p:spPr>
          <a:xfrm>
            <a:off x="9226966" y="5134654"/>
            <a:ext cx="2663125" cy="504145"/>
          </a:xfrm>
        </p:spPr>
        <p:txBody>
          <a:bodyPr/>
          <a:lstStyle>
            <a:lvl1pPr>
              <a:defRPr sz="1400">
                <a:solidFill>
                  <a:srgbClr val="3680CE"/>
                </a:solidFill>
                <a:latin typeface="+mn-lt"/>
              </a:defRPr>
            </a:lvl1pPr>
            <a:lvl2pPr marL="0" indent="0">
              <a:buNone/>
              <a:defRPr>
                <a:solidFill>
                  <a:srgbClr val="3680CE"/>
                </a:solidFill>
                <a:latin typeface="+mn-lt"/>
              </a:defRPr>
            </a:lvl2pPr>
          </a:lstStyle>
          <a:p>
            <a:pPr lvl="0"/>
            <a:r>
              <a:rPr lang="en-US"/>
              <a:t>Edit Master text styles</a:t>
            </a:r>
          </a:p>
          <a:p>
            <a:pPr lvl="1"/>
            <a:endParaRPr lang="en-US"/>
          </a:p>
        </p:txBody>
      </p:sp>
      <p:sp>
        <p:nvSpPr>
          <p:cNvPr id="19" name="Picture Placeholder 50">
            <a:extLst>
              <a:ext uri="{FF2B5EF4-FFF2-40B4-BE49-F238E27FC236}">
                <a16:creationId xmlns:a16="http://schemas.microsoft.com/office/drawing/2014/main" id="{EFF1CD7A-2DC9-0429-2042-00D19F745273}"/>
              </a:ext>
            </a:extLst>
          </p:cNvPr>
          <p:cNvSpPr>
            <a:spLocks noGrp="1"/>
          </p:cNvSpPr>
          <p:nvPr>
            <p:ph type="pic" sz="quarter" idx="76"/>
          </p:nvPr>
        </p:nvSpPr>
        <p:spPr>
          <a:xfrm flipH="1">
            <a:off x="3275618"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20" name="Picture Placeholder 50">
            <a:extLst>
              <a:ext uri="{FF2B5EF4-FFF2-40B4-BE49-F238E27FC236}">
                <a16:creationId xmlns:a16="http://schemas.microsoft.com/office/drawing/2014/main" id="{AF907D19-3C2C-61CA-5FAD-498351EDFDA6}"/>
              </a:ext>
            </a:extLst>
          </p:cNvPr>
          <p:cNvSpPr>
            <a:spLocks noGrp="1"/>
          </p:cNvSpPr>
          <p:nvPr>
            <p:ph type="pic" sz="quarter" idx="77"/>
          </p:nvPr>
        </p:nvSpPr>
        <p:spPr>
          <a:xfrm flipH="1">
            <a:off x="6248399"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21" name="Picture Placeholder 50">
            <a:extLst>
              <a:ext uri="{FF2B5EF4-FFF2-40B4-BE49-F238E27FC236}">
                <a16:creationId xmlns:a16="http://schemas.microsoft.com/office/drawing/2014/main" id="{A95EDDFD-81FE-BB5B-C823-DDDE109005B1}"/>
              </a:ext>
            </a:extLst>
          </p:cNvPr>
          <p:cNvSpPr>
            <a:spLocks noGrp="1"/>
          </p:cNvSpPr>
          <p:nvPr>
            <p:ph type="pic" sz="quarter" idx="78"/>
          </p:nvPr>
        </p:nvSpPr>
        <p:spPr>
          <a:xfrm flipH="1">
            <a:off x="9220199"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18" name="TextBox 17">
            <a:extLst>
              <a:ext uri="{FF2B5EF4-FFF2-40B4-BE49-F238E27FC236}">
                <a16:creationId xmlns:a16="http://schemas.microsoft.com/office/drawing/2014/main" id="{3A2235FC-2BFF-D2F6-B24B-8A0CB7A0369D}"/>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3680CE"/>
                </a:solidFill>
                <a:latin typeface="+mn-lt"/>
              </a:rPr>
              <a:t>CONFIDENTIAL</a:t>
            </a:r>
          </a:p>
        </p:txBody>
      </p:sp>
    </p:spTree>
    <p:extLst>
      <p:ext uri="{BB962C8B-B14F-4D97-AF65-F5344CB8AC3E}">
        <p14:creationId xmlns:p14="http://schemas.microsoft.com/office/powerpoint/2010/main" val="20554811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
        <p:nvSpPr>
          <p:cNvPr id="51" name="Picture Placeholder 50">
            <a:extLst>
              <a:ext uri="{FF2B5EF4-FFF2-40B4-BE49-F238E27FC236}">
                <a16:creationId xmlns:a16="http://schemas.microsoft.com/office/drawing/2014/main" id="{537FC017-FD30-8CAD-4CE5-25D80AE47CA4}"/>
              </a:ext>
            </a:extLst>
          </p:cNvPr>
          <p:cNvSpPr>
            <a:spLocks noGrp="1"/>
          </p:cNvSpPr>
          <p:nvPr>
            <p:ph type="pic" sz="quarter" idx="65"/>
          </p:nvPr>
        </p:nvSpPr>
        <p:spPr>
          <a:xfrm flipH="1">
            <a:off x="304798"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grpSp>
        <p:nvGrpSpPr>
          <p:cNvPr id="2" name="Group 1">
            <a:extLst>
              <a:ext uri="{FF2B5EF4-FFF2-40B4-BE49-F238E27FC236}">
                <a16:creationId xmlns:a16="http://schemas.microsoft.com/office/drawing/2014/main" id="{7C7B55C6-9358-8E58-00C2-C14F1377BF17}"/>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485E9FA6-3D84-E27D-B517-6D4AD0DE8C0E}"/>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4" name="Rectangle 3">
              <a:extLst>
                <a:ext uri="{FF2B5EF4-FFF2-40B4-BE49-F238E27FC236}">
                  <a16:creationId xmlns:a16="http://schemas.microsoft.com/office/drawing/2014/main" id="{E436AEB2-62DD-C07E-A65C-BB2CE83BD951}"/>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5" name="Rectangle 4">
              <a:extLst>
                <a:ext uri="{FF2B5EF4-FFF2-40B4-BE49-F238E27FC236}">
                  <a16:creationId xmlns:a16="http://schemas.microsoft.com/office/drawing/2014/main" id="{6519411C-315A-BF8D-CC69-BD24F430DD3A}"/>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C8DE2C42-BF16-EA8A-B384-FC2497D8D709}"/>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6EC0075A-DC41-F1A3-6CDD-124E30F125F2}"/>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D79196B2-5DF5-54FE-0F8A-BAC8DC13E744}"/>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38F349C0-B2C2-D622-6691-2A7181002A93}"/>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EA52959D-6B0B-C865-9005-E3F7527DC743}"/>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41F3BCC0-80AF-FCEE-70D4-7A206B5B85B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E2B5DB35-F8CF-AAC9-1257-2A1DD4A53748}"/>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E127FDED-A225-51DB-E21D-839D75314167}"/>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F53F1863-9E79-1D89-857D-648067DA97FD}"/>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4D1AD903-2702-1C89-2F48-14BF92F343AB}"/>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2FAF5738-C2D7-D247-30E0-38A0AEEDF1F8}"/>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051E090A-7E19-9566-EE3E-9452179E547A}"/>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33" name="Title 32">
            <a:extLst>
              <a:ext uri="{FF2B5EF4-FFF2-40B4-BE49-F238E27FC236}">
                <a16:creationId xmlns:a16="http://schemas.microsoft.com/office/drawing/2014/main" id="{E6EB829B-5FA6-6B42-8FA7-1A3386A996C7}"/>
              </a:ext>
            </a:extLst>
          </p:cNvPr>
          <p:cNvSpPr>
            <a:spLocks noGrp="1"/>
          </p:cNvSpPr>
          <p:nvPr>
            <p:ph type="title"/>
          </p:nvPr>
        </p:nvSpPr>
        <p:spPr/>
        <p:txBody>
          <a:bodyPr/>
          <a:lstStyle>
            <a:lvl1pPr>
              <a:defRPr>
                <a:solidFill>
                  <a:srgbClr val="3680CE"/>
                </a:solidFill>
              </a:defRPr>
            </a:lvl1pPr>
          </a:lstStyle>
          <a:p>
            <a:r>
              <a:rPr lang="en-US"/>
              <a:t>Click to edit Master title style</a:t>
            </a:r>
          </a:p>
        </p:txBody>
      </p:sp>
      <p:sp>
        <p:nvSpPr>
          <p:cNvPr id="34" name="Footer Placeholder 33">
            <a:extLst>
              <a:ext uri="{FF2B5EF4-FFF2-40B4-BE49-F238E27FC236}">
                <a16:creationId xmlns:a16="http://schemas.microsoft.com/office/drawing/2014/main" id="{48430F1B-04C8-37C5-DB54-6BC657AC4061}"/>
              </a:ext>
            </a:extLst>
          </p:cNvPr>
          <p:cNvSpPr>
            <a:spLocks noGrp="1"/>
          </p:cNvSpPr>
          <p:nvPr>
            <p:ph type="ftr" sz="quarter" idx="10"/>
          </p:nvPr>
        </p:nvSpPr>
        <p:spPr/>
        <p:txBody>
          <a:bodyPr/>
          <a:lstStyle>
            <a:lvl1pPr>
              <a:defRPr>
                <a:solidFill>
                  <a:srgbClr val="3680CE"/>
                </a:solidFill>
                <a:latin typeface="+mn-lt"/>
              </a:defRPr>
            </a:lvl1pPr>
          </a:lstStyle>
          <a:p>
            <a:endParaRPr lang="en-US"/>
          </a:p>
        </p:txBody>
      </p:sp>
      <p:sp>
        <p:nvSpPr>
          <p:cNvPr id="35" name="Text Placeholder 3">
            <a:extLst>
              <a:ext uri="{FF2B5EF4-FFF2-40B4-BE49-F238E27FC236}">
                <a16:creationId xmlns:a16="http://schemas.microsoft.com/office/drawing/2014/main" id="{F835043F-7272-9648-C104-DD184A0C159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3680CE"/>
                </a:solidFill>
                <a:latin typeface="+mn-lt"/>
              </a:defRPr>
            </a:lvl1pPr>
          </a:lstStyle>
          <a:p>
            <a:pPr lvl="0"/>
            <a:r>
              <a:rPr lang="en-US"/>
              <a:t>Subtitle</a:t>
            </a:r>
          </a:p>
        </p:txBody>
      </p:sp>
      <p:sp>
        <p:nvSpPr>
          <p:cNvPr id="36" name="TextBox 35">
            <a:extLst>
              <a:ext uri="{FF2B5EF4-FFF2-40B4-BE49-F238E27FC236}">
                <a16:creationId xmlns:a16="http://schemas.microsoft.com/office/drawing/2014/main" id="{EAFA24E3-CC81-87D8-7928-6999AC781044}"/>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145798"/>
                </a:solidFill>
                <a:latin typeface="+mn-lt"/>
              </a:rPr>
              <a:pPr algn="r"/>
              <a:t>‹#›</a:t>
            </a:fld>
            <a:endParaRPr lang="en-US" sz="1350">
              <a:solidFill>
                <a:srgbClr val="145798"/>
              </a:solidFill>
              <a:latin typeface="+mn-lt"/>
            </a:endParaRPr>
          </a:p>
        </p:txBody>
      </p:sp>
      <p:sp>
        <p:nvSpPr>
          <p:cNvPr id="55" name="Text Placeholder 12">
            <a:extLst>
              <a:ext uri="{FF2B5EF4-FFF2-40B4-BE49-F238E27FC236}">
                <a16:creationId xmlns:a16="http://schemas.microsoft.com/office/drawing/2014/main" id="{9D0BE002-61F2-486B-D1AA-E45F1F799B65}"/>
              </a:ext>
            </a:extLst>
          </p:cNvPr>
          <p:cNvSpPr>
            <a:spLocks noGrp="1"/>
          </p:cNvSpPr>
          <p:nvPr>
            <p:ph type="body" sz="quarter" idx="69" hasCustomPrompt="1"/>
          </p:nvPr>
        </p:nvSpPr>
        <p:spPr>
          <a:xfrm>
            <a:off x="300925" y="4819067"/>
            <a:ext cx="2667000" cy="321782"/>
          </a:xfrm>
        </p:spPr>
        <p:txBody>
          <a:bodyPr lIns="0" rIns="0"/>
          <a:lstStyle>
            <a:lvl1pPr>
              <a:buClr>
                <a:schemeClr val="tx2"/>
              </a:buClr>
              <a:defRPr sz="2000" b="0" i="0">
                <a:solidFill>
                  <a:srgbClr val="3680CE"/>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58" name="Content Placeholder 6">
            <a:extLst>
              <a:ext uri="{FF2B5EF4-FFF2-40B4-BE49-F238E27FC236}">
                <a16:creationId xmlns:a16="http://schemas.microsoft.com/office/drawing/2014/main" id="{D21ACEAE-88C0-DA4F-BDF1-334768A557FD}"/>
              </a:ext>
            </a:extLst>
          </p:cNvPr>
          <p:cNvSpPr>
            <a:spLocks noGrp="1"/>
          </p:cNvSpPr>
          <p:nvPr>
            <p:ph sz="quarter" idx="12" hasCustomPrompt="1"/>
          </p:nvPr>
        </p:nvSpPr>
        <p:spPr>
          <a:xfrm>
            <a:off x="304800" y="5134654"/>
            <a:ext cx="2663125" cy="504145"/>
          </a:xfrm>
        </p:spPr>
        <p:txBody>
          <a:bodyPr/>
          <a:lstStyle>
            <a:lvl1pPr>
              <a:defRPr sz="1400">
                <a:solidFill>
                  <a:srgbClr val="3680CE"/>
                </a:solidFill>
                <a:latin typeface="+mn-lt"/>
              </a:defRPr>
            </a:lvl1pPr>
            <a:lvl2pPr marL="0" indent="0">
              <a:buNone/>
              <a:defRPr>
                <a:solidFill>
                  <a:srgbClr val="3680CE"/>
                </a:solidFill>
                <a:latin typeface="+mn-lt"/>
              </a:defRPr>
            </a:lvl2pPr>
          </a:lstStyle>
          <a:p>
            <a:pPr lvl="0"/>
            <a:r>
              <a:rPr lang="en-US"/>
              <a:t>Edit Master text styles</a:t>
            </a:r>
          </a:p>
          <a:p>
            <a:pPr lvl="1"/>
            <a:endParaRPr lang="en-US"/>
          </a:p>
        </p:txBody>
      </p:sp>
      <p:sp>
        <p:nvSpPr>
          <p:cNvPr id="59" name="Text Placeholder 12">
            <a:extLst>
              <a:ext uri="{FF2B5EF4-FFF2-40B4-BE49-F238E27FC236}">
                <a16:creationId xmlns:a16="http://schemas.microsoft.com/office/drawing/2014/main" id="{3B15ABFF-D907-AA0C-242D-4BDB006B4F8D}"/>
              </a:ext>
            </a:extLst>
          </p:cNvPr>
          <p:cNvSpPr>
            <a:spLocks noGrp="1"/>
          </p:cNvSpPr>
          <p:nvPr>
            <p:ph type="body" sz="quarter" idx="70" hasCustomPrompt="1"/>
          </p:nvPr>
        </p:nvSpPr>
        <p:spPr>
          <a:xfrm>
            <a:off x="3275618" y="4819067"/>
            <a:ext cx="2667000" cy="321782"/>
          </a:xfrm>
        </p:spPr>
        <p:txBody>
          <a:bodyPr lIns="0" rIns="0"/>
          <a:lstStyle>
            <a:lvl1pPr>
              <a:buClr>
                <a:schemeClr val="tx2"/>
              </a:buClr>
              <a:defRPr sz="2000" b="0" i="0">
                <a:solidFill>
                  <a:srgbClr val="3680CE"/>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0" name="Content Placeholder 6">
            <a:extLst>
              <a:ext uri="{FF2B5EF4-FFF2-40B4-BE49-F238E27FC236}">
                <a16:creationId xmlns:a16="http://schemas.microsoft.com/office/drawing/2014/main" id="{8791876A-46E3-F7C2-CBF8-508C7613B3F6}"/>
              </a:ext>
            </a:extLst>
          </p:cNvPr>
          <p:cNvSpPr>
            <a:spLocks noGrp="1"/>
          </p:cNvSpPr>
          <p:nvPr>
            <p:ph sz="quarter" idx="71" hasCustomPrompt="1"/>
          </p:nvPr>
        </p:nvSpPr>
        <p:spPr>
          <a:xfrm>
            <a:off x="3279493" y="5134654"/>
            <a:ext cx="2663125" cy="504145"/>
          </a:xfrm>
        </p:spPr>
        <p:txBody>
          <a:bodyPr/>
          <a:lstStyle>
            <a:lvl1pPr>
              <a:defRPr sz="1400">
                <a:solidFill>
                  <a:srgbClr val="3680CE"/>
                </a:solidFill>
                <a:latin typeface="+mn-lt"/>
              </a:defRPr>
            </a:lvl1pPr>
            <a:lvl2pPr marL="0" indent="0">
              <a:buNone/>
              <a:defRPr>
                <a:solidFill>
                  <a:srgbClr val="3680CE"/>
                </a:solidFill>
                <a:latin typeface="+mn-lt"/>
              </a:defRPr>
            </a:lvl2pPr>
          </a:lstStyle>
          <a:p>
            <a:pPr lvl="0"/>
            <a:r>
              <a:rPr lang="en-US"/>
              <a:t>Edit Master text styles</a:t>
            </a:r>
          </a:p>
          <a:p>
            <a:pPr lvl="1"/>
            <a:endParaRPr lang="en-US"/>
          </a:p>
        </p:txBody>
      </p:sp>
      <p:sp>
        <p:nvSpPr>
          <p:cNvPr id="61" name="Text Placeholder 12">
            <a:extLst>
              <a:ext uri="{FF2B5EF4-FFF2-40B4-BE49-F238E27FC236}">
                <a16:creationId xmlns:a16="http://schemas.microsoft.com/office/drawing/2014/main" id="{0FCF8708-003E-3AF8-FE07-B856B38B66BC}"/>
              </a:ext>
            </a:extLst>
          </p:cNvPr>
          <p:cNvSpPr>
            <a:spLocks noGrp="1"/>
          </p:cNvSpPr>
          <p:nvPr>
            <p:ph type="body" sz="quarter" idx="72" hasCustomPrompt="1"/>
          </p:nvPr>
        </p:nvSpPr>
        <p:spPr>
          <a:xfrm>
            <a:off x="6248398" y="4819067"/>
            <a:ext cx="2667000" cy="321782"/>
          </a:xfrm>
        </p:spPr>
        <p:txBody>
          <a:bodyPr lIns="0" rIns="0"/>
          <a:lstStyle>
            <a:lvl1pPr>
              <a:buClr>
                <a:schemeClr val="tx2"/>
              </a:buClr>
              <a:defRPr sz="2000" b="0" i="0">
                <a:solidFill>
                  <a:srgbClr val="3680CE"/>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2" name="Content Placeholder 6">
            <a:extLst>
              <a:ext uri="{FF2B5EF4-FFF2-40B4-BE49-F238E27FC236}">
                <a16:creationId xmlns:a16="http://schemas.microsoft.com/office/drawing/2014/main" id="{F29F0006-6518-94B5-F8DF-9567AE670120}"/>
              </a:ext>
            </a:extLst>
          </p:cNvPr>
          <p:cNvSpPr>
            <a:spLocks noGrp="1"/>
          </p:cNvSpPr>
          <p:nvPr>
            <p:ph sz="quarter" idx="73" hasCustomPrompt="1"/>
          </p:nvPr>
        </p:nvSpPr>
        <p:spPr>
          <a:xfrm>
            <a:off x="6252273" y="5134654"/>
            <a:ext cx="2663125" cy="504145"/>
          </a:xfrm>
        </p:spPr>
        <p:txBody>
          <a:bodyPr/>
          <a:lstStyle>
            <a:lvl1pPr>
              <a:defRPr sz="1400">
                <a:solidFill>
                  <a:srgbClr val="3680CE"/>
                </a:solidFill>
                <a:latin typeface="+mn-lt"/>
              </a:defRPr>
            </a:lvl1pPr>
            <a:lvl2pPr marL="0" indent="0">
              <a:buNone/>
              <a:defRPr>
                <a:solidFill>
                  <a:srgbClr val="3680CE"/>
                </a:solidFill>
                <a:latin typeface="+mn-lt"/>
              </a:defRPr>
            </a:lvl2pPr>
          </a:lstStyle>
          <a:p>
            <a:pPr lvl="0"/>
            <a:r>
              <a:rPr lang="en-US"/>
              <a:t>Edit Master text styles</a:t>
            </a:r>
          </a:p>
          <a:p>
            <a:pPr lvl="1"/>
            <a:endParaRPr lang="en-US"/>
          </a:p>
        </p:txBody>
      </p:sp>
      <p:sp>
        <p:nvSpPr>
          <p:cNvPr id="63" name="Text Placeholder 12">
            <a:extLst>
              <a:ext uri="{FF2B5EF4-FFF2-40B4-BE49-F238E27FC236}">
                <a16:creationId xmlns:a16="http://schemas.microsoft.com/office/drawing/2014/main" id="{B85EDDFD-1D95-77A6-DA9B-FC213DC4A318}"/>
              </a:ext>
            </a:extLst>
          </p:cNvPr>
          <p:cNvSpPr>
            <a:spLocks noGrp="1"/>
          </p:cNvSpPr>
          <p:nvPr>
            <p:ph type="body" sz="quarter" idx="74" hasCustomPrompt="1"/>
          </p:nvPr>
        </p:nvSpPr>
        <p:spPr>
          <a:xfrm>
            <a:off x="9223091" y="4819067"/>
            <a:ext cx="2667000" cy="321782"/>
          </a:xfrm>
        </p:spPr>
        <p:txBody>
          <a:bodyPr lIns="0" rIns="0"/>
          <a:lstStyle>
            <a:lvl1pPr>
              <a:buClr>
                <a:schemeClr val="tx2"/>
              </a:buClr>
              <a:defRPr sz="2000" b="0" i="0">
                <a:solidFill>
                  <a:srgbClr val="3680CE"/>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4" name="Content Placeholder 6">
            <a:extLst>
              <a:ext uri="{FF2B5EF4-FFF2-40B4-BE49-F238E27FC236}">
                <a16:creationId xmlns:a16="http://schemas.microsoft.com/office/drawing/2014/main" id="{9B42EBC3-56EE-F294-586B-FAD4A3AB9A23}"/>
              </a:ext>
            </a:extLst>
          </p:cNvPr>
          <p:cNvSpPr>
            <a:spLocks noGrp="1"/>
          </p:cNvSpPr>
          <p:nvPr>
            <p:ph sz="quarter" idx="75" hasCustomPrompt="1"/>
          </p:nvPr>
        </p:nvSpPr>
        <p:spPr>
          <a:xfrm>
            <a:off x="9226966" y="5134654"/>
            <a:ext cx="2663125" cy="504145"/>
          </a:xfrm>
        </p:spPr>
        <p:txBody>
          <a:bodyPr/>
          <a:lstStyle>
            <a:lvl1pPr>
              <a:defRPr sz="1400">
                <a:latin typeface="+mn-lt"/>
              </a:defRPr>
            </a:lvl1pPr>
            <a:lvl2pPr marL="0" indent="0">
              <a:buNone/>
              <a:defRPr>
                <a:latin typeface="+mn-lt"/>
              </a:defRPr>
            </a:lvl2pPr>
          </a:lstStyle>
          <a:p>
            <a:pPr lvl="0"/>
            <a:r>
              <a:rPr lang="en-US"/>
              <a:t>Edit Master text styles</a:t>
            </a:r>
          </a:p>
          <a:p>
            <a:pPr lvl="1"/>
            <a:endParaRPr lang="en-US"/>
          </a:p>
        </p:txBody>
      </p:sp>
      <p:sp>
        <p:nvSpPr>
          <p:cNvPr id="19" name="Picture Placeholder 50">
            <a:extLst>
              <a:ext uri="{FF2B5EF4-FFF2-40B4-BE49-F238E27FC236}">
                <a16:creationId xmlns:a16="http://schemas.microsoft.com/office/drawing/2014/main" id="{EFF1CD7A-2DC9-0429-2042-00D19F745273}"/>
              </a:ext>
            </a:extLst>
          </p:cNvPr>
          <p:cNvSpPr>
            <a:spLocks noGrp="1"/>
          </p:cNvSpPr>
          <p:nvPr>
            <p:ph type="pic" sz="quarter" idx="76"/>
          </p:nvPr>
        </p:nvSpPr>
        <p:spPr>
          <a:xfrm flipH="1">
            <a:off x="3275618"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20" name="Picture Placeholder 50">
            <a:extLst>
              <a:ext uri="{FF2B5EF4-FFF2-40B4-BE49-F238E27FC236}">
                <a16:creationId xmlns:a16="http://schemas.microsoft.com/office/drawing/2014/main" id="{AF907D19-3C2C-61CA-5FAD-498351EDFDA6}"/>
              </a:ext>
            </a:extLst>
          </p:cNvPr>
          <p:cNvSpPr>
            <a:spLocks noGrp="1"/>
          </p:cNvSpPr>
          <p:nvPr>
            <p:ph type="pic" sz="quarter" idx="77"/>
          </p:nvPr>
        </p:nvSpPr>
        <p:spPr>
          <a:xfrm flipH="1">
            <a:off x="6248399"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21" name="Picture Placeholder 50">
            <a:extLst>
              <a:ext uri="{FF2B5EF4-FFF2-40B4-BE49-F238E27FC236}">
                <a16:creationId xmlns:a16="http://schemas.microsoft.com/office/drawing/2014/main" id="{A95EDDFD-81FE-BB5B-C823-DDDE109005B1}"/>
              </a:ext>
            </a:extLst>
          </p:cNvPr>
          <p:cNvSpPr>
            <a:spLocks noGrp="1"/>
          </p:cNvSpPr>
          <p:nvPr>
            <p:ph type="pic" sz="quarter" idx="78"/>
          </p:nvPr>
        </p:nvSpPr>
        <p:spPr>
          <a:xfrm flipH="1">
            <a:off x="9220199"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18" name="TextBox 17">
            <a:extLst>
              <a:ext uri="{FF2B5EF4-FFF2-40B4-BE49-F238E27FC236}">
                <a16:creationId xmlns:a16="http://schemas.microsoft.com/office/drawing/2014/main" id="{2A561B79-09DB-0555-DF84-ED0F621263AB}"/>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145798"/>
                </a:solidFill>
                <a:latin typeface="+mn-lt"/>
              </a:rPr>
              <a:t>CONFIDENTIAL</a:t>
            </a:r>
          </a:p>
        </p:txBody>
      </p:sp>
    </p:spTree>
    <p:extLst>
      <p:ext uri="{BB962C8B-B14F-4D97-AF65-F5344CB8AC3E}">
        <p14:creationId xmlns:p14="http://schemas.microsoft.com/office/powerpoint/2010/main" val="13418517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2 Takeaways Drink">
    <p:bg>
      <p:bgPr>
        <a:solidFill>
          <a:schemeClr val="bg1"/>
        </a:solidFill>
        <a:effectLst/>
      </p:bgPr>
    </p:bg>
    <p:spTree>
      <p:nvGrpSpPr>
        <p:cNvPr id="1" name=""/>
        <p:cNvGrpSpPr/>
        <p:nvPr/>
      </p:nvGrpSpPr>
      <p:grpSpPr>
        <a:xfrm>
          <a:off x="0" y="0"/>
          <a:ext cx="0" cy="0"/>
          <a:chOff x="0" y="0"/>
          <a:chExt cx="0" cy="0"/>
        </a:xfrm>
      </p:grpSpPr>
      <p:sp>
        <p:nvSpPr>
          <p:cNvPr id="8" name="Text Placeholder 12">
            <a:extLst>
              <a:ext uri="{FF2B5EF4-FFF2-40B4-BE49-F238E27FC236}">
                <a16:creationId xmlns:a16="http://schemas.microsoft.com/office/drawing/2014/main" id="{D92DBAF2-7F04-EEB4-0E99-13B2CAF811B7}"/>
              </a:ext>
            </a:extLst>
          </p:cNvPr>
          <p:cNvSpPr>
            <a:spLocks noGrp="1"/>
          </p:cNvSpPr>
          <p:nvPr>
            <p:ph type="body" sz="quarter" idx="18"/>
          </p:nvPr>
        </p:nvSpPr>
        <p:spPr>
          <a:xfrm>
            <a:off x="6242613" y="1219200"/>
            <a:ext cx="5638800" cy="4419600"/>
          </a:xfrm>
          <a:prstGeom prst="roundRect">
            <a:avLst>
              <a:gd name="adj" fmla="val 2070"/>
            </a:avLst>
          </a:prstGeom>
          <a:solidFill>
            <a:srgbClr val="3680CE"/>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13" name="Text Placeholder 12">
            <a:extLst>
              <a:ext uri="{FF2B5EF4-FFF2-40B4-BE49-F238E27FC236}">
                <a16:creationId xmlns:a16="http://schemas.microsoft.com/office/drawing/2014/main" id="{E2407C83-F948-D687-213E-CC12FD27FA9E}"/>
              </a:ext>
            </a:extLst>
          </p:cNvPr>
          <p:cNvSpPr>
            <a:spLocks noGrp="1"/>
          </p:cNvSpPr>
          <p:nvPr>
            <p:ph type="body" sz="quarter" idx="16"/>
          </p:nvPr>
        </p:nvSpPr>
        <p:spPr>
          <a:xfrm>
            <a:off x="304800" y="1219200"/>
            <a:ext cx="5638800" cy="4419600"/>
          </a:xfrm>
          <a:prstGeom prst="roundRect">
            <a:avLst>
              <a:gd name="adj" fmla="val 2070"/>
            </a:avLst>
          </a:prstGeom>
          <a:solidFill>
            <a:srgbClr val="3680CE"/>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chemeClr val="tx2"/>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tx2"/>
                </a:solidFill>
                <a:latin typeface="+mn-lt"/>
              </a:rPr>
              <a:pPr algn="r"/>
              <a:t>‹#›</a:t>
            </a:fld>
            <a:endParaRPr lang="en-US" sz="1350">
              <a:solidFill>
                <a:schemeClr val="tx2"/>
              </a:solidFill>
              <a:latin typeface="+mn-lt"/>
            </a:endParaRPr>
          </a:p>
        </p:txBody>
      </p:sp>
      <p:sp>
        <p:nvSpPr>
          <p:cNvPr id="5" name="Text Placeholder 3">
            <a:extLst>
              <a:ext uri="{FF2B5EF4-FFF2-40B4-BE49-F238E27FC236}">
                <a16:creationId xmlns:a16="http://schemas.microsoft.com/office/drawing/2014/main" id="{49AE6B21-F576-FEC1-4079-603B4AB92DEE}"/>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7" name="Title 1">
            <a:extLst>
              <a:ext uri="{FF2B5EF4-FFF2-40B4-BE49-F238E27FC236}">
                <a16:creationId xmlns:a16="http://schemas.microsoft.com/office/drawing/2014/main" id="{E74BD708-78CA-BD4B-1F5D-C41DD58C4183}"/>
              </a:ext>
            </a:extLst>
          </p:cNvPr>
          <p:cNvSpPr>
            <a:spLocks noGrp="1"/>
          </p:cNvSpPr>
          <p:nvPr>
            <p:ph type="title"/>
          </p:nvPr>
        </p:nvSpPr>
        <p:spPr>
          <a:xfrm>
            <a:off x="304799" y="248594"/>
            <a:ext cx="11582401" cy="475306"/>
          </a:xfrm>
        </p:spPr>
        <p:txBody>
          <a:bodyPr anchor="t" anchorCtr="0"/>
          <a:lstStyle>
            <a:lvl1pPr>
              <a:defRPr>
                <a:solidFill>
                  <a:schemeClr val="tx2"/>
                </a:solidFill>
              </a:defRPr>
            </a:lvl1pPr>
          </a:lstStyle>
          <a:p>
            <a:r>
              <a:rPr lang="en-US"/>
              <a:t>Click to edit Master title style</a:t>
            </a:r>
          </a:p>
        </p:txBody>
      </p:sp>
    </p:spTree>
    <p:extLst>
      <p:ext uri="{BB962C8B-B14F-4D97-AF65-F5344CB8AC3E}">
        <p14:creationId xmlns:p14="http://schemas.microsoft.com/office/powerpoint/2010/main" val="2284148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lor Divider - Food">
    <p:bg>
      <p:bgPr>
        <a:solidFill>
          <a:schemeClr val="accent6"/>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304796" y="2286596"/>
            <a:ext cx="11582402" cy="2284807"/>
          </a:xfrm>
          <a:prstGeom prst="rect">
            <a:avLst/>
          </a:prstGeom>
        </p:spPr>
        <p:txBody>
          <a:bodyPr vert="horz" lIns="0" tIns="0" rIns="0" bIns="0" rtlCol="0" anchor="ctr" anchorCtr="0">
            <a:noAutofit/>
          </a:bodyPr>
          <a:lstStyle>
            <a:lvl1pPr algn="ctr">
              <a:defRPr lang="en-US" sz="7200" dirty="0">
                <a:solidFill>
                  <a:schemeClr val="accent5"/>
                </a:solidFill>
              </a:defRPr>
            </a:lvl1pPr>
          </a:lstStyle>
          <a:p>
            <a:pPr lvl="0">
              <a:lnSpc>
                <a:spcPts val="7900"/>
              </a:lnSpc>
            </a:pPr>
            <a:r>
              <a:rPr lang="en-US"/>
              <a:t>Divider Slide</a:t>
            </a:r>
          </a:p>
        </p:txBody>
      </p:sp>
      <p:sp>
        <p:nvSpPr>
          <p:cNvPr id="2" name="TextBox 1">
            <a:extLst>
              <a:ext uri="{FF2B5EF4-FFF2-40B4-BE49-F238E27FC236}">
                <a16:creationId xmlns:a16="http://schemas.microsoft.com/office/drawing/2014/main" id="{AD3E65F5-972D-3712-BDE9-429849440845}"/>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accent5"/>
                </a:solidFill>
                <a:latin typeface="Gilroy Medium" panose="00000600000000000000" pitchFamily="50" charset="0"/>
              </a:rPr>
              <a:pPr algn="r"/>
              <a:t>‹#›</a:t>
            </a:fld>
            <a:endParaRPr lang="en-US" sz="1350">
              <a:solidFill>
                <a:schemeClr val="accent5"/>
              </a:solidFill>
              <a:latin typeface="Gilroy Medium" panose="00000600000000000000" pitchFamily="50" charset="0"/>
            </a:endParaRPr>
          </a:p>
        </p:txBody>
      </p:sp>
      <p:sp>
        <p:nvSpPr>
          <p:cNvPr id="3" name="TextBox 2">
            <a:extLst>
              <a:ext uri="{FF2B5EF4-FFF2-40B4-BE49-F238E27FC236}">
                <a16:creationId xmlns:a16="http://schemas.microsoft.com/office/drawing/2014/main" id="{17E11966-EFAB-B202-85DC-CA09C5AA4111}"/>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accent5"/>
                </a:solidFill>
                <a:latin typeface="Gilroy Medium" panose="00000600000000000000" pitchFamily="50" charset="0"/>
              </a:rPr>
              <a:t>CONFIDENTIAL</a:t>
            </a:r>
          </a:p>
        </p:txBody>
      </p:sp>
      <p:grpSp>
        <p:nvGrpSpPr>
          <p:cNvPr id="4" name="Group 3">
            <a:extLst>
              <a:ext uri="{FF2B5EF4-FFF2-40B4-BE49-F238E27FC236}">
                <a16:creationId xmlns:a16="http://schemas.microsoft.com/office/drawing/2014/main" id="{14A42F8D-FD45-1020-AE77-8199A0C7654E}"/>
              </a:ext>
            </a:extLst>
          </p:cNvPr>
          <p:cNvGrpSpPr/>
          <p:nvPr userDrawn="1"/>
        </p:nvGrpSpPr>
        <p:grpSpPr>
          <a:xfrm>
            <a:off x="0" y="-1204486"/>
            <a:ext cx="12192000" cy="942190"/>
            <a:chOff x="22178" y="-2107474"/>
            <a:chExt cx="12173146" cy="1410050"/>
          </a:xfrm>
        </p:grpSpPr>
        <p:sp>
          <p:nvSpPr>
            <p:cNvPr id="5" name="Rectangle 4">
              <a:extLst>
                <a:ext uri="{FF2B5EF4-FFF2-40B4-BE49-F238E27FC236}">
                  <a16:creationId xmlns:a16="http://schemas.microsoft.com/office/drawing/2014/main" id="{F719D273-2584-873C-0535-6C85EA591315}"/>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CB577CC8-E137-F371-4009-884CF36161C4}"/>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D4CAC497-AF23-588E-91F9-154DE741A891}"/>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07BEA982-B3FB-D392-3292-2CA950BD90F0}"/>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26EBD14B-3DDF-E332-200E-E7308C2C1AE0}"/>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460B773D-90CF-5739-25AD-7F426773B3F3}"/>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BED92367-2C65-6CBC-746B-98FEA4E55E5A}"/>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AD90E16E-CE31-49A7-461B-D7A0B24E83A2}"/>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71C10AC1-0A43-8631-16CD-7764F1C7857E}"/>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843EA04E-7926-0CA3-309A-E149CA3360E5}"/>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9C0F44EE-08C7-80E6-562B-899667C69CFD}"/>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CCA233AD-D8F8-1A88-D470-F569F2A1D8FC}"/>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970B00F3-F0B6-5650-606A-C84EE3FFD33A}"/>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6DE820D6-2006-4CDA-7018-0C4035E26697}"/>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F17D2BBE-9F1F-FCFD-9C6A-89EDE2831FFD}"/>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Tree>
    <p:extLst>
      <p:ext uri="{BB962C8B-B14F-4D97-AF65-F5344CB8AC3E}">
        <p14:creationId xmlns:p14="http://schemas.microsoft.com/office/powerpoint/2010/main" val="28002570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2 Takeaways Drink">
    <p:bg>
      <p:bgPr>
        <a:solidFill>
          <a:srgbClr val="145798"/>
        </a:solidFill>
        <a:effectLst/>
      </p:bgPr>
    </p:bg>
    <p:spTree>
      <p:nvGrpSpPr>
        <p:cNvPr id="1" name=""/>
        <p:cNvGrpSpPr/>
        <p:nvPr/>
      </p:nvGrpSpPr>
      <p:grpSpPr>
        <a:xfrm>
          <a:off x="0" y="0"/>
          <a:ext cx="0" cy="0"/>
          <a:chOff x="0" y="0"/>
          <a:chExt cx="0" cy="0"/>
        </a:xfrm>
      </p:grpSpPr>
      <p:sp>
        <p:nvSpPr>
          <p:cNvPr id="8" name="Text Placeholder 12">
            <a:extLst>
              <a:ext uri="{FF2B5EF4-FFF2-40B4-BE49-F238E27FC236}">
                <a16:creationId xmlns:a16="http://schemas.microsoft.com/office/drawing/2014/main" id="{D92DBAF2-7F04-EEB4-0E99-13B2CAF811B7}"/>
              </a:ext>
            </a:extLst>
          </p:cNvPr>
          <p:cNvSpPr>
            <a:spLocks noGrp="1"/>
          </p:cNvSpPr>
          <p:nvPr>
            <p:ph type="body" sz="quarter" idx="18"/>
          </p:nvPr>
        </p:nvSpPr>
        <p:spPr>
          <a:xfrm>
            <a:off x="6242613" y="1219200"/>
            <a:ext cx="5638800" cy="4419600"/>
          </a:xfrm>
          <a:prstGeom prst="roundRect">
            <a:avLst>
              <a:gd name="adj" fmla="val 2070"/>
            </a:avLst>
          </a:prstGeom>
          <a:solidFill>
            <a:srgbClr val="3680CE"/>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13" name="Text Placeholder 12">
            <a:extLst>
              <a:ext uri="{FF2B5EF4-FFF2-40B4-BE49-F238E27FC236}">
                <a16:creationId xmlns:a16="http://schemas.microsoft.com/office/drawing/2014/main" id="{E2407C83-F948-D687-213E-CC12FD27FA9E}"/>
              </a:ext>
            </a:extLst>
          </p:cNvPr>
          <p:cNvSpPr>
            <a:spLocks noGrp="1"/>
          </p:cNvSpPr>
          <p:nvPr>
            <p:ph type="body" sz="quarter" idx="16"/>
          </p:nvPr>
        </p:nvSpPr>
        <p:spPr>
          <a:xfrm>
            <a:off x="304800" y="1219200"/>
            <a:ext cx="5638800" cy="4419600"/>
          </a:xfrm>
          <a:prstGeom prst="roundRect">
            <a:avLst>
              <a:gd name="adj" fmla="val 2070"/>
            </a:avLst>
          </a:prstGeom>
          <a:solidFill>
            <a:srgbClr val="3680CE"/>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71A9E3"/>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71A9E3"/>
                </a:solidFill>
                <a:latin typeface="+mn-lt"/>
              </a:rPr>
              <a:pPr algn="r"/>
              <a:t>‹#›</a:t>
            </a:fld>
            <a:endParaRPr lang="en-US" sz="1350">
              <a:solidFill>
                <a:srgbClr val="71A9E3"/>
              </a:solidFill>
              <a:latin typeface="+mn-lt"/>
            </a:endParaRPr>
          </a:p>
        </p:txBody>
      </p:sp>
      <p:sp>
        <p:nvSpPr>
          <p:cNvPr id="5" name="Text Placeholder 3">
            <a:extLst>
              <a:ext uri="{FF2B5EF4-FFF2-40B4-BE49-F238E27FC236}">
                <a16:creationId xmlns:a16="http://schemas.microsoft.com/office/drawing/2014/main" id="{49AE6B21-F576-FEC1-4079-603B4AB92DEE}"/>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71A9E3"/>
                </a:solidFill>
                <a:latin typeface="+mn-lt"/>
              </a:defRPr>
            </a:lvl1pPr>
          </a:lstStyle>
          <a:p>
            <a:pPr lvl="0"/>
            <a:r>
              <a:rPr lang="en-US"/>
              <a:t>Subtitle</a:t>
            </a:r>
          </a:p>
        </p:txBody>
      </p:sp>
      <p:sp>
        <p:nvSpPr>
          <p:cNvPr id="7" name="Title 1">
            <a:extLst>
              <a:ext uri="{FF2B5EF4-FFF2-40B4-BE49-F238E27FC236}">
                <a16:creationId xmlns:a16="http://schemas.microsoft.com/office/drawing/2014/main" id="{E74BD708-78CA-BD4B-1F5D-C41DD58C4183}"/>
              </a:ext>
            </a:extLst>
          </p:cNvPr>
          <p:cNvSpPr>
            <a:spLocks noGrp="1"/>
          </p:cNvSpPr>
          <p:nvPr>
            <p:ph type="title"/>
          </p:nvPr>
        </p:nvSpPr>
        <p:spPr>
          <a:xfrm>
            <a:off x="304799" y="248594"/>
            <a:ext cx="11582401" cy="475306"/>
          </a:xfrm>
        </p:spPr>
        <p:txBody>
          <a:bodyPr anchor="t" anchorCtr="0"/>
          <a:lstStyle>
            <a:lvl1pPr>
              <a:defRPr>
                <a:solidFill>
                  <a:srgbClr val="71A9E3"/>
                </a:solidFill>
              </a:defRPr>
            </a:lvl1pPr>
          </a:lstStyle>
          <a:p>
            <a:r>
              <a:rPr lang="en-US"/>
              <a:t>Click to edit Master title style</a:t>
            </a:r>
          </a:p>
        </p:txBody>
      </p:sp>
      <p:sp>
        <p:nvSpPr>
          <p:cNvPr id="6" name="TextBox 5">
            <a:extLst>
              <a:ext uri="{FF2B5EF4-FFF2-40B4-BE49-F238E27FC236}">
                <a16:creationId xmlns:a16="http://schemas.microsoft.com/office/drawing/2014/main" id="{5A72B886-E61E-7BB4-B0DD-DC2FF24EAF43}"/>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71A8E3"/>
                </a:solidFill>
                <a:latin typeface="+mn-lt"/>
              </a:rPr>
              <a:t>CONFIDENTIAL</a:t>
            </a:r>
          </a:p>
        </p:txBody>
      </p:sp>
    </p:spTree>
    <p:extLst>
      <p:ext uri="{BB962C8B-B14F-4D97-AF65-F5344CB8AC3E}">
        <p14:creationId xmlns:p14="http://schemas.microsoft.com/office/powerpoint/2010/main" val="42091826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_2 Takeaways Drink">
    <p:bg>
      <p:bgPr>
        <a:solidFill>
          <a:srgbClr val="FBCB5B"/>
        </a:solidFill>
        <a:effectLst/>
      </p:bgPr>
    </p:bg>
    <p:spTree>
      <p:nvGrpSpPr>
        <p:cNvPr id="1" name=""/>
        <p:cNvGrpSpPr/>
        <p:nvPr/>
      </p:nvGrpSpPr>
      <p:grpSpPr>
        <a:xfrm>
          <a:off x="0" y="0"/>
          <a:ext cx="0" cy="0"/>
          <a:chOff x="0" y="0"/>
          <a:chExt cx="0" cy="0"/>
        </a:xfrm>
      </p:grpSpPr>
      <p:sp>
        <p:nvSpPr>
          <p:cNvPr id="8" name="Text Placeholder 12">
            <a:extLst>
              <a:ext uri="{FF2B5EF4-FFF2-40B4-BE49-F238E27FC236}">
                <a16:creationId xmlns:a16="http://schemas.microsoft.com/office/drawing/2014/main" id="{D92DBAF2-7F04-EEB4-0E99-13B2CAF811B7}"/>
              </a:ext>
            </a:extLst>
          </p:cNvPr>
          <p:cNvSpPr>
            <a:spLocks noGrp="1"/>
          </p:cNvSpPr>
          <p:nvPr>
            <p:ph type="body" sz="quarter" idx="18"/>
          </p:nvPr>
        </p:nvSpPr>
        <p:spPr>
          <a:xfrm>
            <a:off x="6242613" y="1219200"/>
            <a:ext cx="5638800" cy="4419600"/>
          </a:xfrm>
          <a:prstGeom prst="roundRect">
            <a:avLst>
              <a:gd name="adj" fmla="val 2070"/>
            </a:avLst>
          </a:prstGeom>
          <a:solidFill>
            <a:schemeClr val="accent6"/>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13" name="Text Placeholder 12">
            <a:extLst>
              <a:ext uri="{FF2B5EF4-FFF2-40B4-BE49-F238E27FC236}">
                <a16:creationId xmlns:a16="http://schemas.microsoft.com/office/drawing/2014/main" id="{E2407C83-F948-D687-213E-CC12FD27FA9E}"/>
              </a:ext>
            </a:extLst>
          </p:cNvPr>
          <p:cNvSpPr>
            <a:spLocks noGrp="1"/>
          </p:cNvSpPr>
          <p:nvPr>
            <p:ph type="body" sz="quarter" idx="16"/>
          </p:nvPr>
        </p:nvSpPr>
        <p:spPr>
          <a:xfrm>
            <a:off x="304800" y="1219200"/>
            <a:ext cx="5638800" cy="4419600"/>
          </a:xfrm>
          <a:prstGeom prst="roundRect">
            <a:avLst>
              <a:gd name="adj" fmla="val 2070"/>
            </a:avLst>
          </a:prstGeom>
          <a:solidFill>
            <a:schemeClr val="accent6"/>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C77307"/>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C77307"/>
                </a:solidFill>
                <a:latin typeface="+mn-lt"/>
              </a:rPr>
              <a:pPr algn="r"/>
              <a:t>‹#›</a:t>
            </a:fld>
            <a:endParaRPr lang="en-US" sz="1350">
              <a:solidFill>
                <a:srgbClr val="C77307"/>
              </a:solidFill>
              <a:latin typeface="+mn-lt"/>
            </a:endParaRPr>
          </a:p>
        </p:txBody>
      </p:sp>
      <p:sp>
        <p:nvSpPr>
          <p:cNvPr id="5" name="Text Placeholder 3">
            <a:extLst>
              <a:ext uri="{FF2B5EF4-FFF2-40B4-BE49-F238E27FC236}">
                <a16:creationId xmlns:a16="http://schemas.microsoft.com/office/drawing/2014/main" id="{49AE6B21-F576-FEC1-4079-603B4AB92DEE}"/>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C77307"/>
                </a:solidFill>
                <a:latin typeface="+mn-lt"/>
              </a:defRPr>
            </a:lvl1pPr>
          </a:lstStyle>
          <a:p>
            <a:pPr lvl="0"/>
            <a:r>
              <a:rPr lang="en-US"/>
              <a:t>Subtitle</a:t>
            </a:r>
          </a:p>
        </p:txBody>
      </p:sp>
      <p:sp>
        <p:nvSpPr>
          <p:cNvPr id="7" name="Title 1">
            <a:extLst>
              <a:ext uri="{FF2B5EF4-FFF2-40B4-BE49-F238E27FC236}">
                <a16:creationId xmlns:a16="http://schemas.microsoft.com/office/drawing/2014/main" id="{E74BD708-78CA-BD4B-1F5D-C41DD58C4183}"/>
              </a:ext>
            </a:extLst>
          </p:cNvPr>
          <p:cNvSpPr>
            <a:spLocks noGrp="1"/>
          </p:cNvSpPr>
          <p:nvPr>
            <p:ph type="title"/>
          </p:nvPr>
        </p:nvSpPr>
        <p:spPr>
          <a:xfrm>
            <a:off x="304799" y="248594"/>
            <a:ext cx="11582401" cy="475306"/>
          </a:xfrm>
        </p:spPr>
        <p:txBody>
          <a:bodyPr anchor="t" anchorCtr="0"/>
          <a:lstStyle>
            <a:lvl1pPr>
              <a:defRPr>
                <a:solidFill>
                  <a:srgbClr val="C77307"/>
                </a:solidFill>
              </a:defRPr>
            </a:lvl1pPr>
          </a:lstStyle>
          <a:p>
            <a:r>
              <a:rPr lang="en-US"/>
              <a:t>Click to edit Master title style</a:t>
            </a:r>
          </a:p>
        </p:txBody>
      </p:sp>
      <p:sp>
        <p:nvSpPr>
          <p:cNvPr id="6" name="TextBox 5">
            <a:extLst>
              <a:ext uri="{FF2B5EF4-FFF2-40B4-BE49-F238E27FC236}">
                <a16:creationId xmlns:a16="http://schemas.microsoft.com/office/drawing/2014/main" id="{F8E60B6A-192B-3529-D749-1EF72AE9094E}"/>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C87307"/>
                </a:solidFill>
                <a:latin typeface="+mn-lt"/>
              </a:rPr>
              <a:t>CONFIDENTIAL</a:t>
            </a:r>
          </a:p>
        </p:txBody>
      </p:sp>
    </p:spTree>
    <p:extLst>
      <p:ext uri="{BB962C8B-B14F-4D97-AF65-F5344CB8AC3E}">
        <p14:creationId xmlns:p14="http://schemas.microsoft.com/office/powerpoint/2010/main" val="23658924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 Takeaways Sustainability">
    <p:bg>
      <p:bgPr>
        <a:solidFill>
          <a:srgbClr val="2B660F"/>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8DBE28"/>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8DBE28"/>
                </a:solidFill>
                <a:latin typeface="+mn-lt"/>
              </a:rPr>
              <a:pPr algn="r"/>
              <a:t>‹#›</a:t>
            </a:fld>
            <a:endParaRPr lang="en-US" sz="1350">
              <a:solidFill>
                <a:srgbClr val="8DBE28"/>
              </a:solidFill>
              <a:latin typeface="+mn-lt"/>
            </a:endParaRPr>
          </a:p>
        </p:txBody>
      </p:sp>
      <p:sp>
        <p:nvSpPr>
          <p:cNvPr id="5" name="Text Placeholder 3">
            <a:extLst>
              <a:ext uri="{FF2B5EF4-FFF2-40B4-BE49-F238E27FC236}">
                <a16:creationId xmlns:a16="http://schemas.microsoft.com/office/drawing/2014/main" id="{AFCBFFC2-1D04-EF48-A388-95DB2B2160FE}"/>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8DBE28"/>
                </a:solidFill>
                <a:latin typeface="+mn-lt"/>
              </a:defRPr>
            </a:lvl1pPr>
          </a:lstStyle>
          <a:p>
            <a:pPr lvl="0"/>
            <a:r>
              <a:rPr lang="en-US"/>
              <a:t>Subtitle</a:t>
            </a:r>
          </a:p>
        </p:txBody>
      </p:sp>
      <p:sp>
        <p:nvSpPr>
          <p:cNvPr id="7" name="Title 1">
            <a:extLst>
              <a:ext uri="{FF2B5EF4-FFF2-40B4-BE49-F238E27FC236}">
                <a16:creationId xmlns:a16="http://schemas.microsoft.com/office/drawing/2014/main" id="{BB3D484A-938C-B017-C04F-A83D0A578011}"/>
              </a:ext>
            </a:extLst>
          </p:cNvPr>
          <p:cNvSpPr>
            <a:spLocks noGrp="1"/>
          </p:cNvSpPr>
          <p:nvPr>
            <p:ph type="title"/>
          </p:nvPr>
        </p:nvSpPr>
        <p:spPr>
          <a:xfrm>
            <a:off x="304799" y="248594"/>
            <a:ext cx="11582401" cy="475306"/>
          </a:xfrm>
        </p:spPr>
        <p:txBody>
          <a:bodyPr anchor="t" anchorCtr="0"/>
          <a:lstStyle>
            <a:lvl1pPr>
              <a:defRPr>
                <a:solidFill>
                  <a:srgbClr val="8DBE28"/>
                </a:solidFill>
              </a:defRPr>
            </a:lvl1pPr>
          </a:lstStyle>
          <a:p>
            <a:r>
              <a:rPr lang="en-US"/>
              <a:t>Click to edit Master title style</a:t>
            </a:r>
          </a:p>
        </p:txBody>
      </p:sp>
      <p:sp>
        <p:nvSpPr>
          <p:cNvPr id="9" name="Text Placeholder 12">
            <a:extLst>
              <a:ext uri="{FF2B5EF4-FFF2-40B4-BE49-F238E27FC236}">
                <a16:creationId xmlns:a16="http://schemas.microsoft.com/office/drawing/2014/main" id="{49819057-E5D7-F5B5-80B8-9D7ACF1BA54B}"/>
              </a:ext>
            </a:extLst>
          </p:cNvPr>
          <p:cNvSpPr>
            <a:spLocks noGrp="1"/>
          </p:cNvSpPr>
          <p:nvPr>
            <p:ph type="body" sz="quarter" idx="18"/>
          </p:nvPr>
        </p:nvSpPr>
        <p:spPr>
          <a:xfrm>
            <a:off x="6242613" y="1219200"/>
            <a:ext cx="5638800" cy="4419600"/>
          </a:xfrm>
          <a:prstGeom prst="roundRect">
            <a:avLst>
              <a:gd name="adj" fmla="val 2070"/>
            </a:avLst>
          </a:prstGeom>
          <a:solidFill>
            <a:srgbClr val="5D910D"/>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10" name="Text Placeholder 12">
            <a:extLst>
              <a:ext uri="{FF2B5EF4-FFF2-40B4-BE49-F238E27FC236}">
                <a16:creationId xmlns:a16="http://schemas.microsoft.com/office/drawing/2014/main" id="{CD7C8C64-7DA7-695D-77FD-154A303646C0}"/>
              </a:ext>
            </a:extLst>
          </p:cNvPr>
          <p:cNvSpPr>
            <a:spLocks noGrp="1"/>
          </p:cNvSpPr>
          <p:nvPr>
            <p:ph type="body" sz="quarter" idx="16"/>
          </p:nvPr>
        </p:nvSpPr>
        <p:spPr>
          <a:xfrm>
            <a:off x="304800" y="1219200"/>
            <a:ext cx="5638800" cy="4419600"/>
          </a:xfrm>
          <a:prstGeom prst="roundRect">
            <a:avLst>
              <a:gd name="adj" fmla="val 2070"/>
            </a:avLst>
          </a:prstGeom>
          <a:solidFill>
            <a:srgbClr val="5D910D"/>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6" name="TextBox 5">
            <a:extLst>
              <a:ext uri="{FF2B5EF4-FFF2-40B4-BE49-F238E27FC236}">
                <a16:creationId xmlns:a16="http://schemas.microsoft.com/office/drawing/2014/main" id="{00528AFB-3CA6-BE65-81A7-B0D1C0919380}"/>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8DBF28"/>
                </a:solidFill>
                <a:latin typeface="+mn-lt"/>
              </a:rPr>
              <a:t>CONFIDENTIAL</a:t>
            </a:r>
          </a:p>
        </p:txBody>
      </p:sp>
    </p:spTree>
    <p:extLst>
      <p:ext uri="{BB962C8B-B14F-4D97-AF65-F5344CB8AC3E}">
        <p14:creationId xmlns:p14="http://schemas.microsoft.com/office/powerpoint/2010/main" val="4911907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3 Takeaways Drink">
    <p:bg>
      <p:bgPr>
        <a:solidFill>
          <a:srgbClr val="F7F5F3"/>
        </a:solidFill>
        <a:effectLst/>
      </p:bgPr>
    </p:bg>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E2407C83-F948-D687-213E-CC12FD27FA9E}"/>
              </a:ext>
            </a:extLst>
          </p:cNvPr>
          <p:cNvSpPr>
            <a:spLocks noGrp="1"/>
          </p:cNvSpPr>
          <p:nvPr>
            <p:ph type="body" sz="quarter" idx="16"/>
          </p:nvPr>
        </p:nvSpPr>
        <p:spPr>
          <a:xfrm>
            <a:off x="304800" y="1219200"/>
            <a:ext cx="3657595" cy="4419600"/>
          </a:xfrm>
          <a:prstGeom prst="roundRect">
            <a:avLst>
              <a:gd name="adj" fmla="val 2643"/>
            </a:avLst>
          </a:prstGeom>
          <a:solidFill>
            <a:schemeClr val="accent6"/>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chemeClr val="tx2"/>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tx2"/>
                </a:solidFill>
                <a:latin typeface="+mn-lt"/>
              </a:rPr>
              <a:pPr algn="r"/>
              <a:t>‹#›</a:t>
            </a:fld>
            <a:endParaRPr lang="en-US" sz="1350">
              <a:solidFill>
                <a:schemeClr val="tx2"/>
              </a:solidFill>
              <a:latin typeface="+mn-lt"/>
            </a:endParaRPr>
          </a:p>
        </p:txBody>
      </p:sp>
      <p:sp>
        <p:nvSpPr>
          <p:cNvPr id="5" name="Text Placeholder 3">
            <a:extLst>
              <a:ext uri="{FF2B5EF4-FFF2-40B4-BE49-F238E27FC236}">
                <a16:creationId xmlns:a16="http://schemas.microsoft.com/office/drawing/2014/main" id="{0AFD69A1-B956-94DD-F040-BB70AF15994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7" name="Title 1">
            <a:extLst>
              <a:ext uri="{FF2B5EF4-FFF2-40B4-BE49-F238E27FC236}">
                <a16:creationId xmlns:a16="http://schemas.microsoft.com/office/drawing/2014/main" id="{C335125E-6F07-0923-0A24-149A306C0764}"/>
              </a:ext>
            </a:extLst>
          </p:cNvPr>
          <p:cNvSpPr>
            <a:spLocks noGrp="1"/>
          </p:cNvSpPr>
          <p:nvPr>
            <p:ph type="title"/>
          </p:nvPr>
        </p:nvSpPr>
        <p:spPr>
          <a:xfrm>
            <a:off x="304799" y="248594"/>
            <a:ext cx="11582401" cy="475306"/>
          </a:xfrm>
        </p:spPr>
        <p:txBody>
          <a:bodyPr anchor="t" anchorCtr="0"/>
          <a:lstStyle>
            <a:lvl1pPr>
              <a:defRPr>
                <a:solidFill>
                  <a:schemeClr val="tx2"/>
                </a:solidFill>
              </a:defRPr>
            </a:lvl1pPr>
          </a:lstStyle>
          <a:p>
            <a:r>
              <a:rPr lang="en-US"/>
              <a:t>Click to edit Master title style</a:t>
            </a:r>
          </a:p>
        </p:txBody>
      </p:sp>
      <p:sp>
        <p:nvSpPr>
          <p:cNvPr id="14" name="Text Placeholder 12">
            <a:extLst>
              <a:ext uri="{FF2B5EF4-FFF2-40B4-BE49-F238E27FC236}">
                <a16:creationId xmlns:a16="http://schemas.microsoft.com/office/drawing/2014/main" id="{950AA3F9-21A5-E27D-8950-EB829485AA0A}"/>
              </a:ext>
            </a:extLst>
          </p:cNvPr>
          <p:cNvSpPr>
            <a:spLocks noGrp="1"/>
          </p:cNvSpPr>
          <p:nvPr>
            <p:ph type="body" sz="quarter" idx="19"/>
          </p:nvPr>
        </p:nvSpPr>
        <p:spPr>
          <a:xfrm>
            <a:off x="4267202" y="1219200"/>
            <a:ext cx="3657595" cy="4419600"/>
          </a:xfrm>
          <a:prstGeom prst="roundRect">
            <a:avLst>
              <a:gd name="adj" fmla="val 2643"/>
            </a:avLst>
          </a:prstGeom>
          <a:solidFill>
            <a:srgbClr val="3680CE"/>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15" name="Text Placeholder 12">
            <a:extLst>
              <a:ext uri="{FF2B5EF4-FFF2-40B4-BE49-F238E27FC236}">
                <a16:creationId xmlns:a16="http://schemas.microsoft.com/office/drawing/2014/main" id="{99C0A931-72BC-0356-B06E-B975330614DF}"/>
              </a:ext>
            </a:extLst>
          </p:cNvPr>
          <p:cNvSpPr>
            <a:spLocks noGrp="1"/>
          </p:cNvSpPr>
          <p:nvPr>
            <p:ph type="body" sz="quarter" idx="20"/>
          </p:nvPr>
        </p:nvSpPr>
        <p:spPr>
          <a:xfrm>
            <a:off x="8229603" y="1219200"/>
            <a:ext cx="3657595" cy="4419600"/>
          </a:xfrm>
          <a:prstGeom prst="roundRect">
            <a:avLst>
              <a:gd name="adj" fmla="val 2643"/>
            </a:avLst>
          </a:prstGeom>
          <a:solidFill>
            <a:srgbClr val="5D910D"/>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Tree>
    <p:extLst>
      <p:ext uri="{BB962C8B-B14F-4D97-AF65-F5344CB8AC3E}">
        <p14:creationId xmlns:p14="http://schemas.microsoft.com/office/powerpoint/2010/main" val="41259207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3 Takeaways Drink">
    <p:bg>
      <p:bgPr>
        <a:solidFill>
          <a:srgbClr val="145798"/>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71A9E3"/>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71A9E3"/>
                </a:solidFill>
                <a:latin typeface="+mn-lt"/>
              </a:rPr>
              <a:pPr algn="r"/>
              <a:t>‹#›</a:t>
            </a:fld>
            <a:endParaRPr lang="en-US" sz="1350">
              <a:solidFill>
                <a:srgbClr val="71A9E3"/>
              </a:solidFill>
              <a:latin typeface="+mn-lt"/>
            </a:endParaRPr>
          </a:p>
        </p:txBody>
      </p:sp>
      <p:sp>
        <p:nvSpPr>
          <p:cNvPr id="5" name="Text Placeholder 3">
            <a:extLst>
              <a:ext uri="{FF2B5EF4-FFF2-40B4-BE49-F238E27FC236}">
                <a16:creationId xmlns:a16="http://schemas.microsoft.com/office/drawing/2014/main" id="{0AFD69A1-B956-94DD-F040-BB70AF15994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71A9E3"/>
                </a:solidFill>
                <a:latin typeface="+mn-lt"/>
              </a:defRPr>
            </a:lvl1pPr>
          </a:lstStyle>
          <a:p>
            <a:pPr lvl="0"/>
            <a:r>
              <a:rPr lang="en-US"/>
              <a:t>Subtitle</a:t>
            </a:r>
          </a:p>
        </p:txBody>
      </p:sp>
      <p:sp>
        <p:nvSpPr>
          <p:cNvPr id="7" name="Title 1">
            <a:extLst>
              <a:ext uri="{FF2B5EF4-FFF2-40B4-BE49-F238E27FC236}">
                <a16:creationId xmlns:a16="http://schemas.microsoft.com/office/drawing/2014/main" id="{C335125E-6F07-0923-0A24-149A306C0764}"/>
              </a:ext>
            </a:extLst>
          </p:cNvPr>
          <p:cNvSpPr>
            <a:spLocks noGrp="1"/>
          </p:cNvSpPr>
          <p:nvPr>
            <p:ph type="title"/>
          </p:nvPr>
        </p:nvSpPr>
        <p:spPr>
          <a:xfrm>
            <a:off x="304799" y="248594"/>
            <a:ext cx="11582401" cy="475306"/>
          </a:xfrm>
        </p:spPr>
        <p:txBody>
          <a:bodyPr anchor="t" anchorCtr="0"/>
          <a:lstStyle>
            <a:lvl1pPr>
              <a:defRPr>
                <a:solidFill>
                  <a:srgbClr val="71A9E3"/>
                </a:solidFill>
              </a:defRPr>
            </a:lvl1pPr>
          </a:lstStyle>
          <a:p>
            <a:r>
              <a:rPr lang="en-US"/>
              <a:t>Click to edit Master title style</a:t>
            </a:r>
          </a:p>
        </p:txBody>
      </p:sp>
      <p:sp>
        <p:nvSpPr>
          <p:cNvPr id="6" name="Text Placeholder 12">
            <a:extLst>
              <a:ext uri="{FF2B5EF4-FFF2-40B4-BE49-F238E27FC236}">
                <a16:creationId xmlns:a16="http://schemas.microsoft.com/office/drawing/2014/main" id="{6EB00219-BEBD-5C89-B7A2-8BF2924CA03F}"/>
              </a:ext>
            </a:extLst>
          </p:cNvPr>
          <p:cNvSpPr>
            <a:spLocks noGrp="1"/>
          </p:cNvSpPr>
          <p:nvPr>
            <p:ph type="body" sz="quarter" idx="16"/>
          </p:nvPr>
        </p:nvSpPr>
        <p:spPr>
          <a:xfrm>
            <a:off x="304800" y="1219200"/>
            <a:ext cx="3657595" cy="4419600"/>
          </a:xfrm>
          <a:prstGeom prst="roundRect">
            <a:avLst>
              <a:gd name="adj" fmla="val 2643"/>
            </a:avLst>
          </a:prstGeom>
          <a:solidFill>
            <a:srgbClr val="3680CE"/>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8" name="Text Placeholder 12">
            <a:extLst>
              <a:ext uri="{FF2B5EF4-FFF2-40B4-BE49-F238E27FC236}">
                <a16:creationId xmlns:a16="http://schemas.microsoft.com/office/drawing/2014/main" id="{24670910-9A81-2D2D-9703-E4C8215326B9}"/>
              </a:ext>
            </a:extLst>
          </p:cNvPr>
          <p:cNvSpPr>
            <a:spLocks noGrp="1"/>
          </p:cNvSpPr>
          <p:nvPr>
            <p:ph type="body" sz="quarter" idx="19"/>
          </p:nvPr>
        </p:nvSpPr>
        <p:spPr>
          <a:xfrm>
            <a:off x="4267202" y="1219200"/>
            <a:ext cx="3657595" cy="4419600"/>
          </a:xfrm>
          <a:prstGeom prst="roundRect">
            <a:avLst>
              <a:gd name="adj" fmla="val 2643"/>
            </a:avLst>
          </a:prstGeom>
          <a:solidFill>
            <a:srgbClr val="3680CE"/>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9" name="Text Placeholder 12">
            <a:extLst>
              <a:ext uri="{FF2B5EF4-FFF2-40B4-BE49-F238E27FC236}">
                <a16:creationId xmlns:a16="http://schemas.microsoft.com/office/drawing/2014/main" id="{25B92538-B221-62A4-867D-B0ABFAAFF5F8}"/>
              </a:ext>
            </a:extLst>
          </p:cNvPr>
          <p:cNvSpPr>
            <a:spLocks noGrp="1"/>
          </p:cNvSpPr>
          <p:nvPr>
            <p:ph type="body" sz="quarter" idx="20"/>
          </p:nvPr>
        </p:nvSpPr>
        <p:spPr>
          <a:xfrm>
            <a:off x="8229603" y="1219200"/>
            <a:ext cx="3657595" cy="4419600"/>
          </a:xfrm>
          <a:prstGeom prst="roundRect">
            <a:avLst>
              <a:gd name="adj" fmla="val 2643"/>
            </a:avLst>
          </a:prstGeom>
          <a:solidFill>
            <a:srgbClr val="3680CE"/>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10" name="TextBox 9">
            <a:extLst>
              <a:ext uri="{FF2B5EF4-FFF2-40B4-BE49-F238E27FC236}">
                <a16:creationId xmlns:a16="http://schemas.microsoft.com/office/drawing/2014/main" id="{CD52EE75-7A55-5193-C356-31AD2386985E}"/>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71A8E3"/>
                </a:solidFill>
                <a:latin typeface="+mn-lt"/>
              </a:rPr>
              <a:t>CONFIDENTIAL</a:t>
            </a:r>
          </a:p>
        </p:txBody>
      </p:sp>
    </p:spTree>
    <p:extLst>
      <p:ext uri="{BB962C8B-B14F-4D97-AF65-F5344CB8AC3E}">
        <p14:creationId xmlns:p14="http://schemas.microsoft.com/office/powerpoint/2010/main" val="35499215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3 Takeaways Food">
    <p:bg>
      <p:bgPr>
        <a:solidFill>
          <a:srgbClr val="FACB5B"/>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C77307"/>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C77307"/>
                </a:solidFill>
                <a:latin typeface="+mn-lt"/>
              </a:rPr>
              <a:pPr algn="r"/>
              <a:t>‹#›</a:t>
            </a:fld>
            <a:endParaRPr lang="en-US" sz="1350">
              <a:solidFill>
                <a:srgbClr val="C77307"/>
              </a:solidFill>
              <a:latin typeface="+mn-lt"/>
            </a:endParaRPr>
          </a:p>
        </p:txBody>
      </p:sp>
      <p:sp>
        <p:nvSpPr>
          <p:cNvPr id="5" name="Text Placeholder 3">
            <a:extLst>
              <a:ext uri="{FF2B5EF4-FFF2-40B4-BE49-F238E27FC236}">
                <a16:creationId xmlns:a16="http://schemas.microsoft.com/office/drawing/2014/main" id="{AA9D29EE-A3C0-3200-A5BC-DB78A9C5B04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C77307"/>
                </a:solidFill>
                <a:latin typeface="+mn-lt"/>
              </a:defRPr>
            </a:lvl1pPr>
          </a:lstStyle>
          <a:p>
            <a:pPr lvl="0"/>
            <a:r>
              <a:rPr lang="en-US"/>
              <a:t>Subtitle</a:t>
            </a:r>
          </a:p>
        </p:txBody>
      </p:sp>
      <p:sp>
        <p:nvSpPr>
          <p:cNvPr id="7" name="Title 1">
            <a:extLst>
              <a:ext uri="{FF2B5EF4-FFF2-40B4-BE49-F238E27FC236}">
                <a16:creationId xmlns:a16="http://schemas.microsoft.com/office/drawing/2014/main" id="{314A8199-D7C3-8C1A-9917-6F4FFF77CC32}"/>
              </a:ext>
            </a:extLst>
          </p:cNvPr>
          <p:cNvSpPr>
            <a:spLocks noGrp="1"/>
          </p:cNvSpPr>
          <p:nvPr>
            <p:ph type="title"/>
          </p:nvPr>
        </p:nvSpPr>
        <p:spPr>
          <a:xfrm>
            <a:off x="304799" y="248594"/>
            <a:ext cx="11582401" cy="475306"/>
          </a:xfrm>
        </p:spPr>
        <p:txBody>
          <a:bodyPr anchor="t" anchorCtr="0"/>
          <a:lstStyle>
            <a:lvl1pPr>
              <a:defRPr>
                <a:solidFill>
                  <a:srgbClr val="C77307"/>
                </a:solidFill>
              </a:defRPr>
            </a:lvl1pPr>
          </a:lstStyle>
          <a:p>
            <a:r>
              <a:rPr lang="en-US"/>
              <a:t>Click to edit Master title style</a:t>
            </a:r>
          </a:p>
        </p:txBody>
      </p:sp>
      <p:sp>
        <p:nvSpPr>
          <p:cNvPr id="6" name="Text Placeholder 12">
            <a:extLst>
              <a:ext uri="{FF2B5EF4-FFF2-40B4-BE49-F238E27FC236}">
                <a16:creationId xmlns:a16="http://schemas.microsoft.com/office/drawing/2014/main" id="{36CBAC9C-3270-8C3D-55F7-B20DEA5AB35F}"/>
              </a:ext>
            </a:extLst>
          </p:cNvPr>
          <p:cNvSpPr>
            <a:spLocks noGrp="1"/>
          </p:cNvSpPr>
          <p:nvPr>
            <p:ph type="body" sz="quarter" idx="16"/>
          </p:nvPr>
        </p:nvSpPr>
        <p:spPr>
          <a:xfrm>
            <a:off x="304800" y="1219200"/>
            <a:ext cx="3657595" cy="4419600"/>
          </a:xfrm>
          <a:prstGeom prst="roundRect">
            <a:avLst>
              <a:gd name="adj" fmla="val 2643"/>
            </a:avLst>
          </a:prstGeom>
          <a:solidFill>
            <a:schemeClr val="accent6"/>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8" name="Text Placeholder 12">
            <a:extLst>
              <a:ext uri="{FF2B5EF4-FFF2-40B4-BE49-F238E27FC236}">
                <a16:creationId xmlns:a16="http://schemas.microsoft.com/office/drawing/2014/main" id="{345DEAD8-0715-5FF7-F4B8-BBD1F23C74B1}"/>
              </a:ext>
            </a:extLst>
          </p:cNvPr>
          <p:cNvSpPr>
            <a:spLocks noGrp="1"/>
          </p:cNvSpPr>
          <p:nvPr>
            <p:ph type="body" sz="quarter" idx="19"/>
          </p:nvPr>
        </p:nvSpPr>
        <p:spPr>
          <a:xfrm>
            <a:off x="4267202" y="1219200"/>
            <a:ext cx="3657595" cy="4419600"/>
          </a:xfrm>
          <a:prstGeom prst="roundRect">
            <a:avLst>
              <a:gd name="adj" fmla="val 2643"/>
            </a:avLst>
          </a:prstGeom>
          <a:solidFill>
            <a:schemeClr val="accent6"/>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9" name="Text Placeholder 12">
            <a:extLst>
              <a:ext uri="{FF2B5EF4-FFF2-40B4-BE49-F238E27FC236}">
                <a16:creationId xmlns:a16="http://schemas.microsoft.com/office/drawing/2014/main" id="{2D7025DC-7B04-F2E8-D156-8564266B8BA4}"/>
              </a:ext>
            </a:extLst>
          </p:cNvPr>
          <p:cNvSpPr>
            <a:spLocks noGrp="1"/>
          </p:cNvSpPr>
          <p:nvPr>
            <p:ph type="body" sz="quarter" idx="20"/>
          </p:nvPr>
        </p:nvSpPr>
        <p:spPr>
          <a:xfrm>
            <a:off x="8229603" y="1219200"/>
            <a:ext cx="3657595" cy="4419600"/>
          </a:xfrm>
          <a:prstGeom prst="roundRect">
            <a:avLst>
              <a:gd name="adj" fmla="val 2643"/>
            </a:avLst>
          </a:prstGeom>
          <a:solidFill>
            <a:schemeClr val="accent6"/>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10" name="TextBox 9">
            <a:extLst>
              <a:ext uri="{FF2B5EF4-FFF2-40B4-BE49-F238E27FC236}">
                <a16:creationId xmlns:a16="http://schemas.microsoft.com/office/drawing/2014/main" id="{4AD77FFD-F9B9-3CCA-A145-F23B5D2C2FAC}"/>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C87307"/>
                </a:solidFill>
                <a:latin typeface="+mn-lt"/>
              </a:rPr>
              <a:t>CONFIDENTIAL</a:t>
            </a:r>
          </a:p>
        </p:txBody>
      </p:sp>
    </p:spTree>
    <p:extLst>
      <p:ext uri="{BB962C8B-B14F-4D97-AF65-F5344CB8AC3E}">
        <p14:creationId xmlns:p14="http://schemas.microsoft.com/office/powerpoint/2010/main" val="19458664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3 Takeaways Sustainability">
    <p:bg>
      <p:bgPr>
        <a:solidFill>
          <a:srgbClr val="2B660F"/>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8DBE28"/>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8DBE28"/>
                </a:solidFill>
                <a:latin typeface="+mn-lt"/>
              </a:rPr>
              <a:pPr algn="r"/>
              <a:t>‹#›</a:t>
            </a:fld>
            <a:endParaRPr lang="en-US" sz="1350">
              <a:solidFill>
                <a:srgbClr val="8DBE28"/>
              </a:solidFill>
              <a:latin typeface="+mn-lt"/>
            </a:endParaRPr>
          </a:p>
        </p:txBody>
      </p:sp>
      <p:sp>
        <p:nvSpPr>
          <p:cNvPr id="5" name="Text Placeholder 3">
            <a:extLst>
              <a:ext uri="{FF2B5EF4-FFF2-40B4-BE49-F238E27FC236}">
                <a16:creationId xmlns:a16="http://schemas.microsoft.com/office/drawing/2014/main" id="{4BDB4D7A-57BB-0E11-FC7F-92013C566FB6}"/>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8DBE28"/>
                </a:solidFill>
                <a:latin typeface="+mn-lt"/>
              </a:defRPr>
            </a:lvl1pPr>
          </a:lstStyle>
          <a:p>
            <a:pPr lvl="0"/>
            <a:r>
              <a:rPr lang="en-US"/>
              <a:t>Subtitle</a:t>
            </a:r>
          </a:p>
        </p:txBody>
      </p:sp>
      <p:sp>
        <p:nvSpPr>
          <p:cNvPr id="7" name="Title 1">
            <a:extLst>
              <a:ext uri="{FF2B5EF4-FFF2-40B4-BE49-F238E27FC236}">
                <a16:creationId xmlns:a16="http://schemas.microsoft.com/office/drawing/2014/main" id="{A931805B-212C-F549-0DAA-2648C21BD49C}"/>
              </a:ext>
            </a:extLst>
          </p:cNvPr>
          <p:cNvSpPr>
            <a:spLocks noGrp="1"/>
          </p:cNvSpPr>
          <p:nvPr>
            <p:ph type="title"/>
          </p:nvPr>
        </p:nvSpPr>
        <p:spPr>
          <a:xfrm>
            <a:off x="304799" y="248594"/>
            <a:ext cx="11582401" cy="475306"/>
          </a:xfrm>
        </p:spPr>
        <p:txBody>
          <a:bodyPr anchor="t" anchorCtr="0"/>
          <a:lstStyle>
            <a:lvl1pPr>
              <a:defRPr>
                <a:solidFill>
                  <a:srgbClr val="8DBE28"/>
                </a:solidFill>
              </a:defRPr>
            </a:lvl1pPr>
          </a:lstStyle>
          <a:p>
            <a:r>
              <a:rPr lang="en-US"/>
              <a:t>Click to edit Master title style</a:t>
            </a:r>
          </a:p>
        </p:txBody>
      </p:sp>
      <p:sp>
        <p:nvSpPr>
          <p:cNvPr id="6" name="Text Placeholder 12">
            <a:extLst>
              <a:ext uri="{FF2B5EF4-FFF2-40B4-BE49-F238E27FC236}">
                <a16:creationId xmlns:a16="http://schemas.microsoft.com/office/drawing/2014/main" id="{A81A6BC9-BF07-A15D-90CE-D757CA4F2A18}"/>
              </a:ext>
            </a:extLst>
          </p:cNvPr>
          <p:cNvSpPr>
            <a:spLocks noGrp="1"/>
          </p:cNvSpPr>
          <p:nvPr>
            <p:ph type="body" sz="quarter" idx="16"/>
          </p:nvPr>
        </p:nvSpPr>
        <p:spPr>
          <a:xfrm>
            <a:off x="304800" y="1219200"/>
            <a:ext cx="3657595" cy="4419600"/>
          </a:xfrm>
          <a:prstGeom prst="roundRect">
            <a:avLst>
              <a:gd name="adj" fmla="val 2643"/>
            </a:avLst>
          </a:prstGeom>
          <a:solidFill>
            <a:srgbClr val="5D910D"/>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8" name="Text Placeholder 12">
            <a:extLst>
              <a:ext uri="{FF2B5EF4-FFF2-40B4-BE49-F238E27FC236}">
                <a16:creationId xmlns:a16="http://schemas.microsoft.com/office/drawing/2014/main" id="{A223603F-1687-4839-9217-168184E33EC4}"/>
              </a:ext>
            </a:extLst>
          </p:cNvPr>
          <p:cNvSpPr>
            <a:spLocks noGrp="1"/>
          </p:cNvSpPr>
          <p:nvPr>
            <p:ph type="body" sz="quarter" idx="19"/>
          </p:nvPr>
        </p:nvSpPr>
        <p:spPr>
          <a:xfrm>
            <a:off x="4267202" y="1219200"/>
            <a:ext cx="3657595" cy="4419600"/>
          </a:xfrm>
          <a:prstGeom prst="roundRect">
            <a:avLst>
              <a:gd name="adj" fmla="val 2643"/>
            </a:avLst>
          </a:prstGeom>
          <a:solidFill>
            <a:srgbClr val="5D910D"/>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9" name="Text Placeholder 12">
            <a:extLst>
              <a:ext uri="{FF2B5EF4-FFF2-40B4-BE49-F238E27FC236}">
                <a16:creationId xmlns:a16="http://schemas.microsoft.com/office/drawing/2014/main" id="{4DDEBC29-7846-F426-C9E4-2F047B858498}"/>
              </a:ext>
            </a:extLst>
          </p:cNvPr>
          <p:cNvSpPr>
            <a:spLocks noGrp="1"/>
          </p:cNvSpPr>
          <p:nvPr>
            <p:ph type="body" sz="quarter" idx="20"/>
          </p:nvPr>
        </p:nvSpPr>
        <p:spPr>
          <a:xfrm>
            <a:off x="8229603" y="1219200"/>
            <a:ext cx="3657595" cy="4419600"/>
          </a:xfrm>
          <a:prstGeom prst="roundRect">
            <a:avLst>
              <a:gd name="adj" fmla="val 2643"/>
            </a:avLst>
          </a:prstGeom>
          <a:solidFill>
            <a:srgbClr val="5D910D"/>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10" name="TextBox 9">
            <a:extLst>
              <a:ext uri="{FF2B5EF4-FFF2-40B4-BE49-F238E27FC236}">
                <a16:creationId xmlns:a16="http://schemas.microsoft.com/office/drawing/2014/main" id="{14DF73C0-7D1E-F8EF-D558-C4C0DDD9D397}"/>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8DBF28"/>
                </a:solidFill>
                <a:latin typeface="+mn-lt"/>
              </a:rPr>
              <a:t>CONFIDENTIAL</a:t>
            </a:r>
          </a:p>
        </p:txBody>
      </p:sp>
    </p:spTree>
    <p:extLst>
      <p:ext uri="{BB962C8B-B14F-4D97-AF65-F5344CB8AC3E}">
        <p14:creationId xmlns:p14="http://schemas.microsoft.com/office/powerpoint/2010/main" val="9467106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tatement-Drink">
    <p:bg>
      <p:bgPr>
        <a:solidFill>
          <a:srgbClr val="145798"/>
        </a:solidFill>
        <a:effectLst/>
      </p:bgPr>
    </p:bg>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D77DB0AB-4EF4-F746-7298-F6C3E404002A}"/>
              </a:ext>
            </a:extLst>
          </p:cNvPr>
          <p:cNvSpPr/>
          <p:nvPr userDrawn="1"/>
        </p:nvSpPr>
        <p:spPr>
          <a:xfrm>
            <a:off x="304800" y="304796"/>
            <a:ext cx="11582398" cy="5829304"/>
          </a:xfrm>
          <a:prstGeom prst="roundRect">
            <a:avLst>
              <a:gd name="adj" fmla="val 2174"/>
            </a:avLst>
          </a:pr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71A9E3"/>
                </a:solidFill>
                <a:latin typeface="+mn-lt"/>
              </a:rPr>
              <a:pPr algn="r"/>
              <a:t>‹#›</a:t>
            </a:fld>
            <a:endParaRPr lang="en-US" sz="1350">
              <a:solidFill>
                <a:srgbClr val="71A9E3"/>
              </a:solidFill>
              <a:latin typeface="+mn-lt"/>
            </a:endParaRPr>
          </a:p>
        </p:txBody>
      </p:sp>
      <p:sp>
        <p:nvSpPr>
          <p:cNvPr id="11" name="Text Placeholder 10">
            <a:extLst>
              <a:ext uri="{FF2B5EF4-FFF2-40B4-BE49-F238E27FC236}">
                <a16:creationId xmlns:a16="http://schemas.microsoft.com/office/drawing/2014/main" id="{180883ED-E020-7474-C5C0-6DA89FE0EA41}"/>
              </a:ext>
            </a:extLst>
          </p:cNvPr>
          <p:cNvSpPr>
            <a:spLocks noGrp="1"/>
          </p:cNvSpPr>
          <p:nvPr>
            <p:ph type="body" sz="quarter" idx="10"/>
          </p:nvPr>
        </p:nvSpPr>
        <p:spPr>
          <a:xfrm>
            <a:off x="609600" y="1354191"/>
            <a:ext cx="10983310" cy="605987"/>
          </a:xfrm>
        </p:spPr>
        <p:txBody>
          <a:bodyPr anchor="b" anchorCtr="0"/>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15" name="Text Placeholder 14">
            <a:extLst>
              <a:ext uri="{FF2B5EF4-FFF2-40B4-BE49-F238E27FC236}">
                <a16:creationId xmlns:a16="http://schemas.microsoft.com/office/drawing/2014/main" id="{FADD84B5-407E-897A-8FE5-291758A33F13}"/>
              </a:ext>
            </a:extLst>
          </p:cNvPr>
          <p:cNvSpPr>
            <a:spLocks noGrp="1"/>
          </p:cNvSpPr>
          <p:nvPr>
            <p:ph type="body" sz="quarter" idx="11"/>
          </p:nvPr>
        </p:nvSpPr>
        <p:spPr>
          <a:xfrm>
            <a:off x="609600" y="2112579"/>
            <a:ext cx="10983913" cy="3148396"/>
          </a:xfrm>
        </p:spPr>
        <p:txBody>
          <a:bodyPr/>
          <a:lstStyle>
            <a:lvl1pPr algn="ctr">
              <a:lnSpc>
                <a:spcPts val="4000"/>
              </a:lnSpc>
              <a:defRPr lang="en-US" sz="3200" b="1" i="0" kern="1200" dirty="0" smtClean="0">
                <a:solidFill>
                  <a:schemeClr val="bg1"/>
                </a:solidFill>
                <a:latin typeface="+mn-lt"/>
                <a:ea typeface="+mn-ea"/>
                <a:cs typeface="Arial" panose="020B0604020202020204" pitchFamily="34" charset="0"/>
              </a:defRPr>
            </a:lvl1pPr>
            <a:lvl2pPr marL="0" indent="0">
              <a:buNone/>
              <a:defRPr/>
            </a:lvl2pPr>
          </a:lstStyle>
          <a:p>
            <a:pPr lvl="0"/>
            <a:r>
              <a:rPr lang="en-US"/>
              <a:t>Click to edit Master text styles</a:t>
            </a:r>
          </a:p>
        </p:txBody>
      </p:sp>
      <p:sp>
        <p:nvSpPr>
          <p:cNvPr id="3" name="TextBox 2">
            <a:extLst>
              <a:ext uri="{FF2B5EF4-FFF2-40B4-BE49-F238E27FC236}">
                <a16:creationId xmlns:a16="http://schemas.microsoft.com/office/drawing/2014/main" id="{F7FD43D8-0728-76B9-5BEC-721CBA413DBC}"/>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71A8E3"/>
                </a:solidFill>
                <a:latin typeface="+mn-lt"/>
              </a:rPr>
              <a:t>CONFIDENTIAL</a:t>
            </a:r>
          </a:p>
        </p:txBody>
      </p:sp>
    </p:spTree>
    <p:extLst>
      <p:ext uri="{BB962C8B-B14F-4D97-AF65-F5344CB8AC3E}">
        <p14:creationId xmlns:p14="http://schemas.microsoft.com/office/powerpoint/2010/main" val="24172637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Statement-Food">
    <p:bg>
      <p:bgPr>
        <a:solidFill>
          <a:srgbClr val="FACB5B"/>
        </a:solidFill>
        <a:effectLst/>
      </p:bgPr>
    </p:bg>
    <p:spTree>
      <p:nvGrpSpPr>
        <p:cNvPr id="1" name=""/>
        <p:cNvGrpSpPr/>
        <p:nvPr/>
      </p:nvGrpSpPr>
      <p:grpSpPr>
        <a:xfrm>
          <a:off x="0" y="0"/>
          <a:ext cx="0" cy="0"/>
          <a:chOff x="0" y="0"/>
          <a:chExt cx="0" cy="0"/>
        </a:xfrm>
      </p:grpSpPr>
      <p:sp>
        <p:nvSpPr>
          <p:cNvPr id="3" name="Rectangle: Diagonal Corners Rounded 6">
            <a:extLst>
              <a:ext uri="{FF2B5EF4-FFF2-40B4-BE49-F238E27FC236}">
                <a16:creationId xmlns:a16="http://schemas.microsoft.com/office/drawing/2014/main" id="{42EAE78A-A977-01CA-A116-2B9E201DFA70}"/>
              </a:ext>
            </a:extLst>
          </p:cNvPr>
          <p:cNvSpPr/>
          <p:nvPr userDrawn="1"/>
        </p:nvSpPr>
        <p:spPr>
          <a:xfrm>
            <a:off x="304800" y="304796"/>
            <a:ext cx="11582398" cy="5829304"/>
          </a:xfrm>
          <a:prstGeom prst="roundRect">
            <a:avLst>
              <a:gd name="adj" fmla="val 217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C77307"/>
                </a:solidFill>
                <a:latin typeface="+mn-lt"/>
              </a:rPr>
              <a:pPr algn="r"/>
              <a:t>‹#›</a:t>
            </a:fld>
            <a:endParaRPr lang="en-US" sz="1350">
              <a:solidFill>
                <a:srgbClr val="C77307"/>
              </a:solidFill>
              <a:latin typeface="+mn-lt"/>
            </a:endParaRPr>
          </a:p>
        </p:txBody>
      </p:sp>
      <p:sp>
        <p:nvSpPr>
          <p:cNvPr id="11" name="Text Placeholder 10">
            <a:extLst>
              <a:ext uri="{FF2B5EF4-FFF2-40B4-BE49-F238E27FC236}">
                <a16:creationId xmlns:a16="http://schemas.microsoft.com/office/drawing/2014/main" id="{180883ED-E020-7474-C5C0-6DA89FE0EA41}"/>
              </a:ext>
            </a:extLst>
          </p:cNvPr>
          <p:cNvSpPr>
            <a:spLocks noGrp="1"/>
          </p:cNvSpPr>
          <p:nvPr>
            <p:ph type="body" sz="quarter" idx="10"/>
          </p:nvPr>
        </p:nvSpPr>
        <p:spPr>
          <a:xfrm>
            <a:off x="609600" y="1354191"/>
            <a:ext cx="10983310" cy="605987"/>
          </a:xfrm>
        </p:spPr>
        <p:txBody>
          <a:bodyPr anchor="b" anchorCtr="0"/>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15" name="Text Placeholder 14">
            <a:extLst>
              <a:ext uri="{FF2B5EF4-FFF2-40B4-BE49-F238E27FC236}">
                <a16:creationId xmlns:a16="http://schemas.microsoft.com/office/drawing/2014/main" id="{FADD84B5-407E-897A-8FE5-291758A33F13}"/>
              </a:ext>
            </a:extLst>
          </p:cNvPr>
          <p:cNvSpPr>
            <a:spLocks noGrp="1"/>
          </p:cNvSpPr>
          <p:nvPr>
            <p:ph type="body" sz="quarter" idx="11"/>
          </p:nvPr>
        </p:nvSpPr>
        <p:spPr>
          <a:xfrm>
            <a:off x="609600" y="2112579"/>
            <a:ext cx="10983913" cy="3148396"/>
          </a:xfrm>
        </p:spPr>
        <p:txBody>
          <a:bodyPr/>
          <a:lstStyle>
            <a:lvl1pPr algn="ctr">
              <a:lnSpc>
                <a:spcPts val="4000"/>
              </a:lnSpc>
              <a:defRPr lang="en-US" sz="3200" b="1" i="0" kern="1200" dirty="0" smtClean="0">
                <a:solidFill>
                  <a:schemeClr val="bg1"/>
                </a:solidFill>
                <a:latin typeface="+mn-lt"/>
                <a:ea typeface="+mn-ea"/>
                <a:cs typeface="Arial" panose="020B0604020202020204" pitchFamily="34" charset="0"/>
              </a:defRPr>
            </a:lvl1pPr>
            <a:lvl2pPr marL="0" indent="0">
              <a:buNone/>
              <a:defRPr/>
            </a:lvl2pPr>
          </a:lstStyle>
          <a:p>
            <a:pPr lvl="0"/>
            <a:r>
              <a:rPr lang="en-US"/>
              <a:t>Click to edit Master text styles</a:t>
            </a:r>
          </a:p>
        </p:txBody>
      </p:sp>
      <p:sp>
        <p:nvSpPr>
          <p:cNvPr id="6" name="TextBox 5">
            <a:extLst>
              <a:ext uri="{FF2B5EF4-FFF2-40B4-BE49-F238E27FC236}">
                <a16:creationId xmlns:a16="http://schemas.microsoft.com/office/drawing/2014/main" id="{9EB81C1A-BF3A-436C-E104-9E52FC208E4A}"/>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C87307"/>
                </a:solidFill>
                <a:latin typeface="+mn-lt"/>
              </a:rPr>
              <a:t>CONFIDENTIAL</a:t>
            </a:r>
          </a:p>
        </p:txBody>
      </p:sp>
    </p:spTree>
    <p:extLst>
      <p:ext uri="{BB962C8B-B14F-4D97-AF65-F5344CB8AC3E}">
        <p14:creationId xmlns:p14="http://schemas.microsoft.com/office/powerpoint/2010/main" val="413973593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Statement-Sustainability">
    <p:bg>
      <p:bgPr>
        <a:solidFill>
          <a:srgbClr val="2B660F"/>
        </a:solidFill>
        <a:effectLst/>
      </p:bgPr>
    </p:bg>
    <p:spTree>
      <p:nvGrpSpPr>
        <p:cNvPr id="1" name=""/>
        <p:cNvGrpSpPr/>
        <p:nvPr/>
      </p:nvGrpSpPr>
      <p:grpSpPr>
        <a:xfrm>
          <a:off x="0" y="0"/>
          <a:ext cx="0" cy="0"/>
          <a:chOff x="0" y="0"/>
          <a:chExt cx="0" cy="0"/>
        </a:xfrm>
      </p:grpSpPr>
      <p:sp>
        <p:nvSpPr>
          <p:cNvPr id="3" name="Rectangle: Diagonal Corners Rounded 6">
            <a:extLst>
              <a:ext uri="{FF2B5EF4-FFF2-40B4-BE49-F238E27FC236}">
                <a16:creationId xmlns:a16="http://schemas.microsoft.com/office/drawing/2014/main" id="{AF816B51-0B2B-07F2-FCB3-11207A3D0955}"/>
              </a:ext>
            </a:extLst>
          </p:cNvPr>
          <p:cNvSpPr/>
          <p:nvPr userDrawn="1"/>
        </p:nvSpPr>
        <p:spPr>
          <a:xfrm>
            <a:off x="304800" y="304796"/>
            <a:ext cx="11582398" cy="5829304"/>
          </a:xfrm>
          <a:prstGeom prst="roundRect">
            <a:avLst>
              <a:gd name="adj" fmla="val 2174"/>
            </a:avLst>
          </a:prstGeom>
          <a:solidFill>
            <a:srgbClr val="5D9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8DBE28"/>
                </a:solidFill>
                <a:latin typeface="Gilroy Medium" panose="00000600000000000000" pitchFamily="50" charset="0"/>
              </a:rPr>
              <a:pPr algn="r"/>
              <a:t>‹#›</a:t>
            </a:fld>
            <a:endParaRPr lang="en-US" sz="1350">
              <a:solidFill>
                <a:srgbClr val="8DBE28"/>
              </a:solidFill>
              <a:latin typeface="Gilroy Medium" panose="00000600000000000000" pitchFamily="50" charset="0"/>
            </a:endParaRPr>
          </a:p>
        </p:txBody>
      </p:sp>
      <p:sp>
        <p:nvSpPr>
          <p:cNvPr id="11" name="Text Placeholder 10">
            <a:extLst>
              <a:ext uri="{FF2B5EF4-FFF2-40B4-BE49-F238E27FC236}">
                <a16:creationId xmlns:a16="http://schemas.microsoft.com/office/drawing/2014/main" id="{180883ED-E020-7474-C5C0-6DA89FE0EA41}"/>
              </a:ext>
            </a:extLst>
          </p:cNvPr>
          <p:cNvSpPr>
            <a:spLocks noGrp="1"/>
          </p:cNvSpPr>
          <p:nvPr>
            <p:ph type="body" sz="quarter" idx="10"/>
          </p:nvPr>
        </p:nvSpPr>
        <p:spPr>
          <a:xfrm>
            <a:off x="609600" y="1354191"/>
            <a:ext cx="10983310" cy="605987"/>
          </a:xfrm>
        </p:spPr>
        <p:txBody>
          <a:bodyPr anchor="b" anchorCtr="0"/>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15" name="Text Placeholder 14">
            <a:extLst>
              <a:ext uri="{FF2B5EF4-FFF2-40B4-BE49-F238E27FC236}">
                <a16:creationId xmlns:a16="http://schemas.microsoft.com/office/drawing/2014/main" id="{FADD84B5-407E-897A-8FE5-291758A33F13}"/>
              </a:ext>
            </a:extLst>
          </p:cNvPr>
          <p:cNvSpPr>
            <a:spLocks noGrp="1"/>
          </p:cNvSpPr>
          <p:nvPr>
            <p:ph type="body" sz="quarter" idx="11"/>
          </p:nvPr>
        </p:nvSpPr>
        <p:spPr>
          <a:xfrm>
            <a:off x="609600" y="2112579"/>
            <a:ext cx="10983913" cy="3148396"/>
          </a:xfrm>
        </p:spPr>
        <p:txBody>
          <a:bodyPr/>
          <a:lstStyle>
            <a:lvl1pPr algn="ctr">
              <a:lnSpc>
                <a:spcPts val="4000"/>
              </a:lnSpc>
              <a:defRPr lang="en-US" sz="3200" b="1" i="0" kern="1200" dirty="0" smtClean="0">
                <a:solidFill>
                  <a:schemeClr val="bg1"/>
                </a:solidFill>
                <a:latin typeface="+mn-lt"/>
                <a:ea typeface="+mn-ea"/>
                <a:cs typeface="Arial" panose="020B0604020202020204" pitchFamily="34" charset="0"/>
              </a:defRPr>
            </a:lvl1pPr>
            <a:lvl2pPr marL="0" indent="0">
              <a:buNone/>
              <a:defRPr/>
            </a:lvl2pPr>
          </a:lstStyle>
          <a:p>
            <a:pPr lvl="0"/>
            <a:r>
              <a:rPr lang="en-US"/>
              <a:t>Click to edit Master text styles</a:t>
            </a:r>
          </a:p>
        </p:txBody>
      </p:sp>
      <p:sp>
        <p:nvSpPr>
          <p:cNvPr id="5" name="TextBox 4">
            <a:extLst>
              <a:ext uri="{FF2B5EF4-FFF2-40B4-BE49-F238E27FC236}">
                <a16:creationId xmlns:a16="http://schemas.microsoft.com/office/drawing/2014/main" id="{37EF998D-D59B-1F7C-942E-1E40A1E67A5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8DBF28"/>
                </a:solidFill>
                <a:latin typeface="Gilroy Medium" panose="00000600000000000000" pitchFamily="50" charset="0"/>
              </a:rPr>
              <a:t>CONFIDENTIAL</a:t>
            </a:r>
          </a:p>
        </p:txBody>
      </p:sp>
    </p:spTree>
    <p:extLst>
      <p:ext uri="{BB962C8B-B14F-4D97-AF65-F5344CB8AC3E}">
        <p14:creationId xmlns:p14="http://schemas.microsoft.com/office/powerpoint/2010/main" val="24400592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lor Divider - Sustainability">
    <p:bg>
      <p:bgPr>
        <a:solidFill>
          <a:srgbClr val="5D910D"/>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304796" y="2286596"/>
            <a:ext cx="11582402" cy="2284807"/>
          </a:xfrm>
          <a:prstGeom prst="rect">
            <a:avLst/>
          </a:prstGeom>
        </p:spPr>
        <p:txBody>
          <a:bodyPr vert="horz" lIns="0" tIns="0" rIns="0" bIns="0" rtlCol="0" anchor="ctr" anchorCtr="0">
            <a:noAutofit/>
          </a:bodyPr>
          <a:lstStyle>
            <a:lvl1pPr algn="ctr">
              <a:defRPr lang="en-US" sz="7200" dirty="0">
                <a:solidFill>
                  <a:srgbClr val="0F440D"/>
                </a:solidFill>
              </a:defRPr>
            </a:lvl1pPr>
          </a:lstStyle>
          <a:p>
            <a:pPr lvl="0">
              <a:lnSpc>
                <a:spcPts val="7900"/>
              </a:lnSpc>
            </a:pPr>
            <a:r>
              <a:rPr lang="en-US"/>
              <a:t>Divider Slide</a:t>
            </a:r>
          </a:p>
        </p:txBody>
      </p:sp>
      <p:sp>
        <p:nvSpPr>
          <p:cNvPr id="2" name="TextBox 1">
            <a:extLst>
              <a:ext uri="{FF2B5EF4-FFF2-40B4-BE49-F238E27FC236}">
                <a16:creationId xmlns:a16="http://schemas.microsoft.com/office/drawing/2014/main" id="{AD3E65F5-972D-3712-BDE9-429849440845}"/>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0F440D"/>
                </a:solidFill>
                <a:latin typeface="Gilroy Medium" panose="00000600000000000000" pitchFamily="50" charset="0"/>
              </a:rPr>
              <a:pPr algn="r"/>
              <a:t>‹#›</a:t>
            </a:fld>
            <a:endParaRPr lang="en-US" sz="1350">
              <a:solidFill>
                <a:srgbClr val="0F440D"/>
              </a:solidFill>
              <a:latin typeface="Gilroy Medium" panose="00000600000000000000" pitchFamily="50" charset="0"/>
            </a:endParaRPr>
          </a:p>
        </p:txBody>
      </p:sp>
      <p:sp>
        <p:nvSpPr>
          <p:cNvPr id="3" name="TextBox 2">
            <a:extLst>
              <a:ext uri="{FF2B5EF4-FFF2-40B4-BE49-F238E27FC236}">
                <a16:creationId xmlns:a16="http://schemas.microsoft.com/office/drawing/2014/main" id="{17E11966-EFAB-B202-85DC-CA09C5AA4111}"/>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0F440D"/>
                </a:solidFill>
                <a:latin typeface="Gilroy Medium" panose="00000600000000000000" pitchFamily="50" charset="0"/>
              </a:rPr>
              <a:t>CONFIDENTIAL</a:t>
            </a:r>
          </a:p>
        </p:txBody>
      </p:sp>
      <p:grpSp>
        <p:nvGrpSpPr>
          <p:cNvPr id="4" name="Group 3">
            <a:extLst>
              <a:ext uri="{FF2B5EF4-FFF2-40B4-BE49-F238E27FC236}">
                <a16:creationId xmlns:a16="http://schemas.microsoft.com/office/drawing/2014/main" id="{8F14B9A5-FB58-9A71-6414-BEBF4B1F0F2E}"/>
              </a:ext>
            </a:extLst>
          </p:cNvPr>
          <p:cNvGrpSpPr/>
          <p:nvPr userDrawn="1"/>
        </p:nvGrpSpPr>
        <p:grpSpPr>
          <a:xfrm>
            <a:off x="0" y="-1204486"/>
            <a:ext cx="12192000" cy="942190"/>
            <a:chOff x="22178" y="-2107474"/>
            <a:chExt cx="12173146" cy="1410050"/>
          </a:xfrm>
        </p:grpSpPr>
        <p:sp>
          <p:nvSpPr>
            <p:cNvPr id="5" name="Rectangle 4">
              <a:extLst>
                <a:ext uri="{FF2B5EF4-FFF2-40B4-BE49-F238E27FC236}">
                  <a16:creationId xmlns:a16="http://schemas.microsoft.com/office/drawing/2014/main" id="{F095ECE8-5DA8-F866-3420-5F3CE342DE8A}"/>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D0069D75-D039-B5DD-8AD3-576FE5416A95}"/>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84B98D7F-52AD-8D84-3521-2E7F86203352}"/>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6A7BD8B7-0EA8-211E-0FA4-389B9680477E}"/>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F100246A-25E4-0F73-A740-AEC49B4E3DA6}"/>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C717F129-3242-92C8-6057-D90FE763DCA2}"/>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635BE8FC-4451-27D0-D345-3D31B4565E8F}"/>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DF8A8E7A-F1F4-E928-A267-92C93713E35D}"/>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B2A9BE32-7A76-0026-F37A-EAA381109217}"/>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A28412D1-5B92-3139-AE86-D49C38CEAD86}"/>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93CA038C-A6AC-33E5-7729-8CDB678B8FB2}"/>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17DFCD51-E558-F7F4-2E02-88E9E9FD9BF1}"/>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7A992AE7-9A4C-8593-75B9-D2606DF865EB}"/>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8E9C2836-EE8B-CF72-4233-9EC9DDED8D52}"/>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1BA64C47-A537-F05D-E667-A1CF358340B8}"/>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Tree>
    <p:extLst>
      <p:ext uri="{BB962C8B-B14F-4D97-AF65-F5344CB8AC3E}">
        <p14:creationId xmlns:p14="http://schemas.microsoft.com/office/powerpoint/2010/main" val="12843991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3_Speaker-Drinks">
    <p:bg>
      <p:bgPr>
        <a:solidFill>
          <a:srgbClr val="F7F5F3"/>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tx2"/>
                </a:solidFill>
                <a:latin typeface="Gilroy Medium" panose="00000600000000000000" pitchFamily="50" charset="0"/>
              </a:rPr>
              <a:pPr algn="r"/>
              <a:t>‹#›</a:t>
            </a:fld>
            <a:endParaRPr lang="en-US" sz="1350">
              <a:solidFill>
                <a:schemeClr val="tx2"/>
              </a:solidFill>
              <a:latin typeface="Gilroy Medium" panose="00000600000000000000" pitchFamily="50" charset="0"/>
            </a:endParaRPr>
          </a:p>
        </p:txBody>
      </p:sp>
      <p:sp>
        <p:nvSpPr>
          <p:cNvPr id="2" name="Picture Placeholder 2">
            <a:extLst>
              <a:ext uri="{FF2B5EF4-FFF2-40B4-BE49-F238E27FC236}">
                <a16:creationId xmlns:a16="http://schemas.microsoft.com/office/drawing/2014/main" id="{8A3BD900-1908-6DF8-F80E-38A643313A70}"/>
              </a:ext>
            </a:extLst>
          </p:cNvPr>
          <p:cNvSpPr>
            <a:spLocks noGrp="1"/>
          </p:cNvSpPr>
          <p:nvPr>
            <p:ph type="pic" sz="quarter" idx="10"/>
          </p:nvPr>
        </p:nvSpPr>
        <p:spPr>
          <a:xfrm>
            <a:off x="4856481" y="304800"/>
            <a:ext cx="3688079" cy="5981699"/>
          </a:xfrm>
          <a:prstGeom prst="roundRect">
            <a:avLst>
              <a:gd name="adj" fmla="val 2768"/>
            </a:avLst>
          </a:prstGeom>
          <a:solidFill>
            <a:schemeClr val="bg2"/>
          </a:solidFill>
        </p:spPr>
        <p:txBody>
          <a:bodyPr/>
          <a:lstStyle>
            <a:lvl1pPr>
              <a:defRPr>
                <a:solidFill>
                  <a:schemeClr val="tx2"/>
                </a:solidFill>
                <a:latin typeface="+mn-lt"/>
              </a:defRPr>
            </a:lvl1pPr>
          </a:lstStyle>
          <a:p>
            <a:r>
              <a:rPr lang="en-US"/>
              <a:t>Click icon to add picture</a:t>
            </a:r>
          </a:p>
        </p:txBody>
      </p:sp>
      <p:sp>
        <p:nvSpPr>
          <p:cNvPr id="5" name="Picture Placeholder 2">
            <a:extLst>
              <a:ext uri="{FF2B5EF4-FFF2-40B4-BE49-F238E27FC236}">
                <a16:creationId xmlns:a16="http://schemas.microsoft.com/office/drawing/2014/main" id="{A49A6E31-E5CB-3F28-59B9-3D96D39BFE10}"/>
              </a:ext>
            </a:extLst>
          </p:cNvPr>
          <p:cNvSpPr>
            <a:spLocks noGrp="1"/>
          </p:cNvSpPr>
          <p:nvPr>
            <p:ph type="pic" sz="quarter" idx="15"/>
          </p:nvPr>
        </p:nvSpPr>
        <p:spPr>
          <a:xfrm>
            <a:off x="8737601" y="3379788"/>
            <a:ext cx="3149597" cy="2903220"/>
          </a:xfrm>
          <a:prstGeom prst="roundRect">
            <a:avLst>
              <a:gd name="adj" fmla="val 2768"/>
            </a:avLst>
          </a:prstGeom>
          <a:solidFill>
            <a:schemeClr val="bg2"/>
          </a:solidFill>
        </p:spPr>
        <p:txBody>
          <a:bodyPr/>
          <a:lstStyle>
            <a:lvl1pPr>
              <a:defRPr>
                <a:solidFill>
                  <a:schemeClr val="tx2"/>
                </a:solidFill>
                <a:latin typeface="+mn-lt"/>
              </a:defRPr>
            </a:lvl1pPr>
          </a:lstStyle>
          <a:p>
            <a:r>
              <a:rPr lang="en-US"/>
              <a:t>Click icon to add picture</a:t>
            </a:r>
          </a:p>
        </p:txBody>
      </p:sp>
      <p:sp>
        <p:nvSpPr>
          <p:cNvPr id="7" name="Picture Placeholder 2">
            <a:extLst>
              <a:ext uri="{FF2B5EF4-FFF2-40B4-BE49-F238E27FC236}">
                <a16:creationId xmlns:a16="http://schemas.microsoft.com/office/drawing/2014/main" id="{AE5E181B-E79B-6204-7F22-50CFDFB5F365}"/>
              </a:ext>
            </a:extLst>
          </p:cNvPr>
          <p:cNvSpPr>
            <a:spLocks noGrp="1"/>
          </p:cNvSpPr>
          <p:nvPr>
            <p:ph type="pic" sz="quarter" idx="16"/>
          </p:nvPr>
        </p:nvSpPr>
        <p:spPr>
          <a:xfrm>
            <a:off x="8737601" y="301308"/>
            <a:ext cx="3149597" cy="2903220"/>
          </a:xfrm>
          <a:prstGeom prst="roundRect">
            <a:avLst>
              <a:gd name="adj" fmla="val 2768"/>
            </a:avLst>
          </a:prstGeom>
          <a:solidFill>
            <a:schemeClr val="bg2"/>
          </a:solidFill>
        </p:spPr>
        <p:txBody>
          <a:bodyPr/>
          <a:lstStyle>
            <a:lvl1pPr>
              <a:defRPr>
                <a:solidFill>
                  <a:schemeClr val="tx2"/>
                </a:solidFill>
                <a:latin typeface="+mn-lt"/>
              </a:defRPr>
            </a:lvl1pPr>
          </a:lstStyle>
          <a:p>
            <a:r>
              <a:rPr lang="en-US"/>
              <a:t>Click icon to add picture</a:t>
            </a:r>
          </a:p>
        </p:txBody>
      </p:sp>
      <p:sp>
        <p:nvSpPr>
          <p:cNvPr id="20" name="Content Placeholder 6">
            <a:extLst>
              <a:ext uri="{FF2B5EF4-FFF2-40B4-BE49-F238E27FC236}">
                <a16:creationId xmlns:a16="http://schemas.microsoft.com/office/drawing/2014/main" id="{75ECEBC1-4D75-6F0E-AE6A-47DDF1DEDD90}"/>
              </a:ext>
            </a:extLst>
          </p:cNvPr>
          <p:cNvSpPr>
            <a:spLocks noGrp="1"/>
          </p:cNvSpPr>
          <p:nvPr>
            <p:ph sz="quarter" idx="12"/>
          </p:nvPr>
        </p:nvSpPr>
        <p:spPr>
          <a:xfrm>
            <a:off x="304800" y="1219200"/>
            <a:ext cx="4094480" cy="441960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3">
            <a:extLst>
              <a:ext uri="{FF2B5EF4-FFF2-40B4-BE49-F238E27FC236}">
                <a16:creationId xmlns:a16="http://schemas.microsoft.com/office/drawing/2014/main" id="{613EDE5B-D6DF-5E1F-7A8A-72E394E88DCA}"/>
              </a:ext>
            </a:extLst>
          </p:cNvPr>
          <p:cNvSpPr>
            <a:spLocks noGrp="1"/>
          </p:cNvSpPr>
          <p:nvPr>
            <p:ph type="body" sz="quarter" idx="11" hasCustomPrompt="1"/>
          </p:nvPr>
        </p:nvSpPr>
        <p:spPr>
          <a:xfrm>
            <a:off x="304801" y="724845"/>
            <a:ext cx="4094480"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24" name="Title 1">
            <a:extLst>
              <a:ext uri="{FF2B5EF4-FFF2-40B4-BE49-F238E27FC236}">
                <a16:creationId xmlns:a16="http://schemas.microsoft.com/office/drawing/2014/main" id="{4FBFF9F1-6BAC-1DF0-94BB-EBDBD5832C36}"/>
              </a:ext>
            </a:extLst>
          </p:cNvPr>
          <p:cNvSpPr>
            <a:spLocks noGrp="1"/>
          </p:cNvSpPr>
          <p:nvPr>
            <p:ph type="title"/>
          </p:nvPr>
        </p:nvSpPr>
        <p:spPr>
          <a:xfrm>
            <a:off x="304800" y="248594"/>
            <a:ext cx="4094480" cy="475306"/>
          </a:xfrm>
        </p:spPr>
        <p:txBody>
          <a:bodyPr anchor="t" anchorCtr="0"/>
          <a:lstStyle/>
          <a:p>
            <a:r>
              <a:rPr lang="en-US"/>
              <a:t>Click to edit Master title style</a:t>
            </a:r>
          </a:p>
        </p:txBody>
      </p:sp>
      <p:sp>
        <p:nvSpPr>
          <p:cNvPr id="3" name="TextBox 2">
            <a:extLst>
              <a:ext uri="{FF2B5EF4-FFF2-40B4-BE49-F238E27FC236}">
                <a16:creationId xmlns:a16="http://schemas.microsoft.com/office/drawing/2014/main" id="{0A13F284-07F6-49C2-63C6-86FCBE69BB8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tx2"/>
                </a:solidFill>
                <a:latin typeface="+mn-lt"/>
              </a:rPr>
              <a:t>CONFIDENTIAL</a:t>
            </a:r>
          </a:p>
        </p:txBody>
      </p:sp>
    </p:spTree>
    <p:extLst>
      <p:ext uri="{BB962C8B-B14F-4D97-AF65-F5344CB8AC3E}">
        <p14:creationId xmlns:p14="http://schemas.microsoft.com/office/powerpoint/2010/main" val="25481066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Speaker-Drinks">
    <p:bg>
      <p:bgPr>
        <a:solidFill>
          <a:srgbClr val="F7F5F3"/>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C019705-392E-1513-A73C-8B73FBF443FC}"/>
              </a:ext>
            </a:extLst>
          </p:cNvPr>
          <p:cNvSpPr>
            <a:spLocks noGrp="1"/>
          </p:cNvSpPr>
          <p:nvPr>
            <p:ph type="pic" sz="quarter" idx="10"/>
          </p:nvPr>
        </p:nvSpPr>
        <p:spPr>
          <a:xfrm>
            <a:off x="6248399" y="304801"/>
            <a:ext cx="5638801" cy="5829300"/>
          </a:xfrm>
          <a:prstGeom prst="roundRect">
            <a:avLst>
              <a:gd name="adj" fmla="val 2768"/>
            </a:avLst>
          </a:prstGeom>
        </p:spPr>
        <p:txBody>
          <a:bodyPr/>
          <a:lstStyle>
            <a:lvl1pPr>
              <a:defRPr>
                <a:solidFill>
                  <a:schemeClr val="tx2"/>
                </a:solidFill>
                <a:latin typeface="+mn-lt"/>
              </a:defRPr>
            </a:lvl1pPr>
          </a:lstStyle>
          <a:p>
            <a:r>
              <a:rPr lang="en-US"/>
              <a:t>Click icon to add picture</a:t>
            </a:r>
          </a:p>
        </p:txBody>
      </p:sp>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0" y="1219200"/>
            <a:ext cx="5638799" cy="2046288"/>
          </a:xfrm>
        </p:spPr>
        <p:txBody>
          <a:bodyPr anchor="b" anchorCtr="0"/>
          <a:lstStyle>
            <a:lvl1pPr>
              <a:lnSpc>
                <a:spcPts val="5400"/>
              </a:lnSpc>
              <a:defRPr lang="en-US" sz="6000" b="0" i="0" kern="1200" cap="all" spc="0" baseline="0" dirty="0" smtClean="0">
                <a:solidFill>
                  <a:schemeClr val="tx2"/>
                </a:solidFill>
                <a:latin typeface="+mj-lt"/>
                <a:ea typeface="+mj-ea"/>
                <a:cs typeface="Gilroy Medium" panose="00000600000000000000" pitchFamily="50" charset="0"/>
              </a:defRPr>
            </a:lvl1pPr>
          </a:lstStyle>
          <a:p>
            <a:pPr lvl="0"/>
            <a:r>
              <a:rPr lang="en-US"/>
              <a:t>Click to edit Master text styles</a:t>
            </a:r>
          </a:p>
        </p:txBody>
      </p:sp>
      <p:sp>
        <p:nvSpPr>
          <p:cNvPr id="10" name="Text Placeholder 9">
            <a:extLst>
              <a:ext uri="{FF2B5EF4-FFF2-40B4-BE49-F238E27FC236}">
                <a16:creationId xmlns:a16="http://schemas.microsoft.com/office/drawing/2014/main" id="{F5C46249-F69C-ED78-2123-48CEFF24240A}"/>
              </a:ext>
            </a:extLst>
          </p:cNvPr>
          <p:cNvSpPr>
            <a:spLocks noGrp="1"/>
          </p:cNvSpPr>
          <p:nvPr>
            <p:ph type="body" sz="quarter" idx="12"/>
          </p:nvPr>
        </p:nvSpPr>
        <p:spPr>
          <a:xfrm>
            <a:off x="304800" y="3379788"/>
            <a:ext cx="5638800" cy="534987"/>
          </a:xfrm>
        </p:spPr>
        <p:txBody>
          <a:bodyPr/>
          <a:lstStyle>
            <a:lvl1pPr>
              <a:defRPr lang="en-US" sz="1800" b="1" i="0" kern="1200" dirty="0" smtClean="0">
                <a:solidFill>
                  <a:schemeClr val="tx2"/>
                </a:solidFill>
                <a:latin typeface="+mn-lt"/>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2" name="Text Placeholder 11">
            <a:extLst>
              <a:ext uri="{FF2B5EF4-FFF2-40B4-BE49-F238E27FC236}">
                <a16:creationId xmlns:a16="http://schemas.microsoft.com/office/drawing/2014/main" id="{727CE26B-FE56-D52E-D936-DE13DCDBD41F}"/>
              </a:ext>
            </a:extLst>
          </p:cNvPr>
          <p:cNvSpPr>
            <a:spLocks noGrp="1"/>
          </p:cNvSpPr>
          <p:nvPr>
            <p:ph type="body" sz="quarter" idx="13"/>
          </p:nvPr>
        </p:nvSpPr>
        <p:spPr>
          <a:xfrm>
            <a:off x="304800" y="4029076"/>
            <a:ext cx="5638799" cy="2109258"/>
          </a:xfrm>
        </p:spPr>
        <p:txBody>
          <a:bodyPr/>
          <a:lstStyle>
            <a:lvl1pPr>
              <a:defRPr sz="1600">
                <a:solidFill>
                  <a:schemeClr val="tx2"/>
                </a:solidFill>
                <a:latin typeface="+mn-lt"/>
              </a:defRPr>
            </a:lvl1pPr>
            <a:lvl2pPr>
              <a:defRPr sz="1400">
                <a:solidFill>
                  <a:schemeClr val="tx2"/>
                </a:solidFill>
                <a:latin typeface="+mn-lt"/>
              </a:defRPr>
            </a:lvl2pPr>
            <a:lvl3pPr>
              <a:defRPr sz="1200">
                <a:solidFill>
                  <a:schemeClr val="tx2"/>
                </a:solidFill>
                <a:latin typeface="+mn-lt"/>
              </a:defRPr>
            </a:lvl3pPr>
            <a:lvl4pPr>
              <a:defRPr sz="1100">
                <a:solidFill>
                  <a:schemeClr val="tx2"/>
                </a:solidFill>
                <a:latin typeface="+mn-lt"/>
              </a:defRPr>
            </a:lvl4pPr>
            <a:lvl5pPr>
              <a:defRPr sz="1050">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tx2"/>
                </a:solidFill>
                <a:latin typeface="+mn-lt"/>
              </a:rPr>
              <a:pPr algn="r"/>
              <a:t>‹#›</a:t>
            </a:fld>
            <a:endParaRPr lang="en-US" sz="1350">
              <a:solidFill>
                <a:schemeClr val="tx2"/>
              </a:solidFill>
              <a:latin typeface="+mn-lt"/>
            </a:endParaRPr>
          </a:p>
        </p:txBody>
      </p:sp>
      <p:sp>
        <p:nvSpPr>
          <p:cNvPr id="2" name="TextBox 1">
            <a:extLst>
              <a:ext uri="{FF2B5EF4-FFF2-40B4-BE49-F238E27FC236}">
                <a16:creationId xmlns:a16="http://schemas.microsoft.com/office/drawing/2014/main" id="{FC824375-C552-8786-CB9F-47605F890443}"/>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tx2"/>
                </a:solidFill>
                <a:latin typeface="+mn-lt"/>
              </a:rPr>
              <a:t>CONFIDENTIAL</a:t>
            </a:r>
          </a:p>
        </p:txBody>
      </p:sp>
    </p:spTree>
    <p:extLst>
      <p:ext uri="{BB962C8B-B14F-4D97-AF65-F5344CB8AC3E}">
        <p14:creationId xmlns:p14="http://schemas.microsoft.com/office/powerpoint/2010/main" val="24316942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Headline-Drinks">
    <p:bg>
      <p:bgPr>
        <a:solidFill>
          <a:srgbClr val="3680CE"/>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4CDE6CA2-CEA1-4A7E-3B9D-7B997AF6C8E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4796" y="533584"/>
            <a:ext cx="842066" cy="749808"/>
          </a:xfrm>
          <a:prstGeom prst="rect">
            <a:avLst/>
          </a:prstGeom>
        </p:spPr>
      </p:pic>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1" y="2493781"/>
            <a:ext cx="4900246" cy="2046288"/>
          </a:xfrm>
        </p:spPr>
        <p:txBody>
          <a:bodyPr anchor="b" anchorCtr="0"/>
          <a:lstStyle>
            <a:lvl1pPr>
              <a:lnSpc>
                <a:spcPts val="5400"/>
              </a:lnSpc>
              <a:defRPr lang="en-US" sz="6000" b="0" i="0" kern="1200" cap="all" spc="0" baseline="0" dirty="0" smtClean="0">
                <a:solidFill>
                  <a:schemeClr val="tx2"/>
                </a:solidFill>
                <a:latin typeface="+mj-lt"/>
                <a:ea typeface="+mj-ea"/>
                <a:cs typeface="Gilroy Medium" panose="00000600000000000000" pitchFamily="50" charset="0"/>
              </a:defRPr>
            </a:lvl1pPr>
          </a:lstStyle>
          <a:p>
            <a:pPr lvl="0"/>
            <a:r>
              <a:rPr lang="en-US"/>
              <a:t>Click to edit Master text styles</a:t>
            </a:r>
          </a:p>
        </p:txBody>
      </p:sp>
      <p:sp>
        <p:nvSpPr>
          <p:cNvPr id="10" name="Text Placeholder 9">
            <a:extLst>
              <a:ext uri="{FF2B5EF4-FFF2-40B4-BE49-F238E27FC236}">
                <a16:creationId xmlns:a16="http://schemas.microsoft.com/office/drawing/2014/main" id="{F5C46249-F69C-ED78-2123-48CEFF24240A}"/>
              </a:ext>
            </a:extLst>
          </p:cNvPr>
          <p:cNvSpPr>
            <a:spLocks noGrp="1"/>
          </p:cNvSpPr>
          <p:nvPr>
            <p:ph type="body" sz="quarter" idx="12"/>
          </p:nvPr>
        </p:nvSpPr>
        <p:spPr>
          <a:xfrm>
            <a:off x="304800" y="4654369"/>
            <a:ext cx="4900247" cy="534987"/>
          </a:xfrm>
        </p:spPr>
        <p:txBody>
          <a:bodyPr/>
          <a:lstStyle>
            <a:lvl1pPr>
              <a:defRPr lang="en-US" sz="1800" b="1" i="0" kern="1200" dirty="0" smtClean="0">
                <a:solidFill>
                  <a:schemeClr val="tx2"/>
                </a:solidFill>
                <a:latin typeface="+mn-lt"/>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tx2"/>
                </a:solidFill>
                <a:latin typeface="Gilroy Medium" panose="00000600000000000000" pitchFamily="50" charset="0"/>
              </a:rPr>
              <a:pPr algn="r"/>
              <a:t>‹#›</a:t>
            </a:fld>
            <a:endParaRPr lang="en-US" sz="1350">
              <a:solidFill>
                <a:schemeClr val="tx2"/>
              </a:solidFill>
              <a:latin typeface="Gilroy Medium" panose="00000600000000000000" pitchFamily="50" charset="0"/>
            </a:endParaRPr>
          </a:p>
        </p:txBody>
      </p:sp>
      <p:sp>
        <p:nvSpPr>
          <p:cNvPr id="3" name="Picture Placeholder 2">
            <a:extLst>
              <a:ext uri="{FF2B5EF4-FFF2-40B4-BE49-F238E27FC236}">
                <a16:creationId xmlns:a16="http://schemas.microsoft.com/office/drawing/2014/main" id="{94F7A221-4131-F79E-81DD-572AEAE896DE}"/>
              </a:ext>
            </a:extLst>
          </p:cNvPr>
          <p:cNvSpPr>
            <a:spLocks noGrp="1"/>
          </p:cNvSpPr>
          <p:nvPr>
            <p:ph type="pic" sz="quarter" idx="15"/>
          </p:nvPr>
        </p:nvSpPr>
        <p:spPr>
          <a:xfrm>
            <a:off x="6248056" y="0"/>
            <a:ext cx="5943944" cy="6858000"/>
          </a:xfrm>
        </p:spPr>
        <p:txBody>
          <a:bodyPr/>
          <a:lstStyle>
            <a:lvl1pPr>
              <a:defRPr>
                <a:latin typeface="Gilroy Medium" panose="00000600000000000000" pitchFamily="50" charset="0"/>
              </a:defRPr>
            </a:lvl1pPr>
          </a:lstStyle>
          <a:p>
            <a:r>
              <a:rPr lang="en-US"/>
              <a:t>Click icon to add picture</a:t>
            </a:r>
          </a:p>
        </p:txBody>
      </p:sp>
      <p:sp>
        <p:nvSpPr>
          <p:cNvPr id="2" name="TextBox 1">
            <a:extLst>
              <a:ext uri="{FF2B5EF4-FFF2-40B4-BE49-F238E27FC236}">
                <a16:creationId xmlns:a16="http://schemas.microsoft.com/office/drawing/2014/main" id="{98750146-5407-885A-1DA5-4D48D4540FB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tx2"/>
                </a:solidFill>
                <a:latin typeface="Gilroy Medium" panose="00000600000000000000" pitchFamily="50" charset="0"/>
              </a:rPr>
              <a:t>CONFIDENTIAL</a:t>
            </a:r>
          </a:p>
        </p:txBody>
      </p:sp>
    </p:spTree>
    <p:extLst>
      <p:ext uri="{BB962C8B-B14F-4D97-AF65-F5344CB8AC3E}">
        <p14:creationId xmlns:p14="http://schemas.microsoft.com/office/powerpoint/2010/main" val="36226431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Headline-Food">
    <p:bg>
      <p:bgPr>
        <a:solidFill>
          <a:srgbClr val="EB9F0A"/>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1" y="2493781"/>
            <a:ext cx="4900246" cy="2046288"/>
          </a:xfrm>
        </p:spPr>
        <p:txBody>
          <a:bodyPr anchor="b" anchorCtr="0"/>
          <a:lstStyle>
            <a:lvl1pPr>
              <a:lnSpc>
                <a:spcPts val="5400"/>
              </a:lnSpc>
              <a:defRPr lang="en-US" sz="6000" b="0" i="0" kern="1200" cap="all" spc="0" baseline="0" dirty="0" smtClean="0">
                <a:solidFill>
                  <a:schemeClr val="accent5"/>
                </a:solidFill>
                <a:latin typeface="+mj-lt"/>
                <a:ea typeface="+mj-ea"/>
                <a:cs typeface="Gilroy Medium" panose="00000600000000000000" pitchFamily="50" charset="0"/>
              </a:defRPr>
            </a:lvl1pPr>
          </a:lstStyle>
          <a:p>
            <a:pPr lvl="0"/>
            <a:r>
              <a:rPr lang="en-US"/>
              <a:t>Click to edit Master text styles</a:t>
            </a:r>
          </a:p>
        </p:txBody>
      </p:sp>
      <p:sp>
        <p:nvSpPr>
          <p:cNvPr id="10" name="Text Placeholder 9">
            <a:extLst>
              <a:ext uri="{FF2B5EF4-FFF2-40B4-BE49-F238E27FC236}">
                <a16:creationId xmlns:a16="http://schemas.microsoft.com/office/drawing/2014/main" id="{F5C46249-F69C-ED78-2123-48CEFF24240A}"/>
              </a:ext>
            </a:extLst>
          </p:cNvPr>
          <p:cNvSpPr>
            <a:spLocks noGrp="1"/>
          </p:cNvSpPr>
          <p:nvPr>
            <p:ph type="body" sz="quarter" idx="12"/>
          </p:nvPr>
        </p:nvSpPr>
        <p:spPr>
          <a:xfrm>
            <a:off x="304800" y="4654369"/>
            <a:ext cx="4900247" cy="534987"/>
          </a:xfrm>
        </p:spPr>
        <p:txBody>
          <a:bodyPr/>
          <a:lstStyle>
            <a:lvl1pPr>
              <a:defRPr lang="en-US" sz="1800" b="1" i="0" kern="1200" dirty="0" smtClean="0">
                <a:solidFill>
                  <a:schemeClr val="accent5"/>
                </a:solidFill>
                <a:latin typeface="+mn-lt"/>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accent5"/>
                </a:solidFill>
                <a:latin typeface="Gilroy Medium" panose="00000600000000000000" pitchFamily="50" charset="0"/>
              </a:rPr>
              <a:pPr algn="r"/>
              <a:t>‹#›</a:t>
            </a:fld>
            <a:endParaRPr lang="en-US" sz="1350">
              <a:solidFill>
                <a:schemeClr val="accent5"/>
              </a:solidFill>
              <a:latin typeface="Gilroy Medium" panose="00000600000000000000" pitchFamily="50" charset="0"/>
            </a:endParaRPr>
          </a:p>
        </p:txBody>
      </p:sp>
      <p:sp>
        <p:nvSpPr>
          <p:cNvPr id="3" name="Picture Placeholder 2">
            <a:extLst>
              <a:ext uri="{FF2B5EF4-FFF2-40B4-BE49-F238E27FC236}">
                <a16:creationId xmlns:a16="http://schemas.microsoft.com/office/drawing/2014/main" id="{BD069351-62B8-28BA-A060-42DE4C1E6331}"/>
              </a:ext>
            </a:extLst>
          </p:cNvPr>
          <p:cNvSpPr>
            <a:spLocks noGrp="1"/>
          </p:cNvSpPr>
          <p:nvPr>
            <p:ph type="pic" sz="quarter" idx="15"/>
          </p:nvPr>
        </p:nvSpPr>
        <p:spPr>
          <a:xfrm>
            <a:off x="6248056" y="0"/>
            <a:ext cx="5943944" cy="6858000"/>
          </a:xfrm>
        </p:spPr>
        <p:txBody>
          <a:bodyPr/>
          <a:lstStyle>
            <a:lvl1pPr>
              <a:defRPr>
                <a:latin typeface="Gilroy Medium" panose="00000600000000000000" pitchFamily="50" charset="0"/>
              </a:defRPr>
            </a:lvl1pPr>
          </a:lstStyle>
          <a:p>
            <a:r>
              <a:rPr lang="en-US"/>
              <a:t>Click icon to add picture</a:t>
            </a:r>
          </a:p>
        </p:txBody>
      </p:sp>
      <p:pic>
        <p:nvPicPr>
          <p:cNvPr id="5" name="Graphic 4">
            <a:extLst>
              <a:ext uri="{FF2B5EF4-FFF2-40B4-BE49-F238E27FC236}">
                <a16:creationId xmlns:a16="http://schemas.microsoft.com/office/drawing/2014/main" id="{ECBBC66A-E42E-141A-B875-8977010259B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4795" y="415635"/>
            <a:ext cx="843534" cy="749808"/>
          </a:xfrm>
          <a:prstGeom prst="rect">
            <a:avLst/>
          </a:prstGeom>
        </p:spPr>
      </p:pic>
      <p:sp>
        <p:nvSpPr>
          <p:cNvPr id="2" name="TextBox 1">
            <a:extLst>
              <a:ext uri="{FF2B5EF4-FFF2-40B4-BE49-F238E27FC236}">
                <a16:creationId xmlns:a16="http://schemas.microsoft.com/office/drawing/2014/main" id="{BCE9405B-8BB8-B3A9-F0DC-AF79291CF3E0}"/>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954F07"/>
                </a:solidFill>
                <a:latin typeface="Gilroy Medium" panose="00000600000000000000" pitchFamily="50" charset="0"/>
              </a:rPr>
              <a:t>CONFIDENTIAL</a:t>
            </a:r>
          </a:p>
        </p:txBody>
      </p:sp>
    </p:spTree>
    <p:extLst>
      <p:ext uri="{BB962C8B-B14F-4D97-AF65-F5344CB8AC3E}">
        <p14:creationId xmlns:p14="http://schemas.microsoft.com/office/powerpoint/2010/main" val="4428578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Headline-Sustainability">
    <p:bg>
      <p:bgPr>
        <a:solidFill>
          <a:srgbClr val="5D910D"/>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1" y="2493781"/>
            <a:ext cx="4900246" cy="2046288"/>
          </a:xfrm>
        </p:spPr>
        <p:txBody>
          <a:bodyPr anchor="b" anchorCtr="0"/>
          <a:lstStyle>
            <a:lvl1pPr>
              <a:lnSpc>
                <a:spcPts val="5400"/>
              </a:lnSpc>
              <a:defRPr lang="en-US" sz="6000" b="0" i="0" kern="1200" cap="all" spc="0" baseline="0" dirty="0" smtClean="0">
                <a:solidFill>
                  <a:srgbClr val="0F440D"/>
                </a:solidFill>
                <a:latin typeface="+mj-lt"/>
                <a:ea typeface="+mj-ea"/>
                <a:cs typeface="Gilroy Medium" panose="00000600000000000000" pitchFamily="50" charset="0"/>
              </a:defRPr>
            </a:lvl1pPr>
          </a:lstStyle>
          <a:p>
            <a:pPr lvl="0"/>
            <a:r>
              <a:rPr lang="en-US"/>
              <a:t>Click to edit Master text styles</a:t>
            </a:r>
          </a:p>
        </p:txBody>
      </p:sp>
      <p:sp>
        <p:nvSpPr>
          <p:cNvPr id="10" name="Text Placeholder 9">
            <a:extLst>
              <a:ext uri="{FF2B5EF4-FFF2-40B4-BE49-F238E27FC236}">
                <a16:creationId xmlns:a16="http://schemas.microsoft.com/office/drawing/2014/main" id="{F5C46249-F69C-ED78-2123-48CEFF24240A}"/>
              </a:ext>
            </a:extLst>
          </p:cNvPr>
          <p:cNvSpPr>
            <a:spLocks noGrp="1"/>
          </p:cNvSpPr>
          <p:nvPr>
            <p:ph type="body" sz="quarter" idx="12"/>
          </p:nvPr>
        </p:nvSpPr>
        <p:spPr>
          <a:xfrm>
            <a:off x="304800" y="4654369"/>
            <a:ext cx="4900247" cy="534987"/>
          </a:xfrm>
        </p:spPr>
        <p:txBody>
          <a:bodyPr/>
          <a:lstStyle>
            <a:lvl1pPr>
              <a:defRPr lang="en-US" sz="1800" b="1" i="0" kern="1200" dirty="0" smtClean="0">
                <a:solidFill>
                  <a:srgbClr val="0F440D"/>
                </a:solidFill>
                <a:latin typeface="+mn-lt"/>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0F440D"/>
                </a:solidFill>
                <a:latin typeface="Gilroy Medium" panose="00000600000000000000" pitchFamily="50" charset="0"/>
              </a:rPr>
              <a:pPr algn="r"/>
              <a:t>‹#›</a:t>
            </a:fld>
            <a:endParaRPr lang="en-US" sz="1350">
              <a:solidFill>
                <a:srgbClr val="0F440D"/>
              </a:solidFill>
              <a:latin typeface="Gilroy Medium" panose="00000600000000000000" pitchFamily="50" charset="0"/>
            </a:endParaRPr>
          </a:p>
        </p:txBody>
      </p:sp>
      <p:sp>
        <p:nvSpPr>
          <p:cNvPr id="3" name="Picture Placeholder 2">
            <a:extLst>
              <a:ext uri="{FF2B5EF4-FFF2-40B4-BE49-F238E27FC236}">
                <a16:creationId xmlns:a16="http://schemas.microsoft.com/office/drawing/2014/main" id="{4BDDDE28-076A-30B3-3A87-D22CCDE42096}"/>
              </a:ext>
            </a:extLst>
          </p:cNvPr>
          <p:cNvSpPr>
            <a:spLocks noGrp="1"/>
          </p:cNvSpPr>
          <p:nvPr>
            <p:ph type="pic" sz="quarter" idx="15"/>
          </p:nvPr>
        </p:nvSpPr>
        <p:spPr>
          <a:xfrm>
            <a:off x="6248056" y="0"/>
            <a:ext cx="5943944" cy="6858000"/>
          </a:xfrm>
        </p:spPr>
        <p:txBody>
          <a:bodyPr/>
          <a:lstStyle>
            <a:lvl1pPr>
              <a:defRPr>
                <a:latin typeface="Gilroy Medium" panose="00000600000000000000" pitchFamily="50" charset="0"/>
              </a:defRPr>
            </a:lvl1pPr>
          </a:lstStyle>
          <a:p>
            <a:r>
              <a:rPr lang="en-US"/>
              <a:t>Click icon to add picture</a:t>
            </a:r>
          </a:p>
        </p:txBody>
      </p:sp>
      <p:pic>
        <p:nvPicPr>
          <p:cNvPr id="2" name="Graphic 1">
            <a:extLst>
              <a:ext uri="{FF2B5EF4-FFF2-40B4-BE49-F238E27FC236}">
                <a16:creationId xmlns:a16="http://schemas.microsoft.com/office/drawing/2014/main" id="{42303132-93C3-B58B-51CF-9C0FED72061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4796" y="498078"/>
            <a:ext cx="658705" cy="748325"/>
          </a:xfrm>
          <a:prstGeom prst="rect">
            <a:avLst/>
          </a:prstGeom>
        </p:spPr>
      </p:pic>
      <p:sp>
        <p:nvSpPr>
          <p:cNvPr id="4" name="TextBox 3">
            <a:extLst>
              <a:ext uri="{FF2B5EF4-FFF2-40B4-BE49-F238E27FC236}">
                <a16:creationId xmlns:a16="http://schemas.microsoft.com/office/drawing/2014/main" id="{D4F7EF99-1424-2925-FC60-5D8A1725D73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0F440D"/>
                </a:solidFill>
                <a:latin typeface="Gilroy Medium" panose="00000600000000000000" pitchFamily="50" charset="0"/>
              </a:rPr>
              <a:t>CONFIDENTIAL</a:t>
            </a:r>
          </a:p>
        </p:txBody>
      </p:sp>
    </p:spTree>
    <p:extLst>
      <p:ext uri="{BB962C8B-B14F-4D97-AF65-F5344CB8AC3E}">
        <p14:creationId xmlns:p14="http://schemas.microsoft.com/office/powerpoint/2010/main" val="2702630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1_Illustration+Statement Drink">
    <p:bg>
      <p:bgPr>
        <a:solidFill>
          <a:srgbClr val="3680CE"/>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0" y="2493781"/>
            <a:ext cx="6779172" cy="2046288"/>
          </a:xfrm>
        </p:spPr>
        <p:txBody>
          <a:bodyPr anchor="b" anchorCtr="0"/>
          <a:lstStyle>
            <a:lvl1pPr>
              <a:lnSpc>
                <a:spcPts val="5400"/>
              </a:lnSpc>
              <a:defRPr lang="en-US" sz="6000" b="0" i="0" kern="1200" cap="all" spc="0" baseline="0" dirty="0" smtClean="0">
                <a:solidFill>
                  <a:srgbClr val="02355A"/>
                </a:solidFill>
                <a:latin typeface="+mj-lt"/>
                <a:ea typeface="+mj-ea"/>
                <a:cs typeface="Gilroy Medium" panose="00000600000000000000" pitchFamily="50" charset="0"/>
              </a:defRPr>
            </a:lvl1pPr>
          </a:lstStyle>
          <a:p>
            <a:pPr lvl="0"/>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02355A"/>
                </a:solidFill>
                <a:latin typeface="Gilroy Medium" panose="00000600000000000000" pitchFamily="50" charset="0"/>
              </a:rPr>
              <a:pPr algn="r"/>
              <a:t>‹#›</a:t>
            </a:fld>
            <a:endParaRPr lang="en-US" sz="1350">
              <a:solidFill>
                <a:srgbClr val="02355A"/>
              </a:solidFill>
              <a:latin typeface="Gilroy Medium" panose="00000600000000000000" pitchFamily="50" charset="0"/>
            </a:endParaRPr>
          </a:p>
        </p:txBody>
      </p:sp>
      <p:grpSp>
        <p:nvGrpSpPr>
          <p:cNvPr id="2" name="Group 1">
            <a:extLst>
              <a:ext uri="{FF2B5EF4-FFF2-40B4-BE49-F238E27FC236}">
                <a16:creationId xmlns:a16="http://schemas.microsoft.com/office/drawing/2014/main" id="{105E3C74-62A8-FD83-1DC8-BB3B9116668E}"/>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49FE147A-DF98-1FFB-AAC8-F8BF89D19AFD}"/>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4" name="Rectangle 3">
              <a:extLst>
                <a:ext uri="{FF2B5EF4-FFF2-40B4-BE49-F238E27FC236}">
                  <a16:creationId xmlns:a16="http://schemas.microsoft.com/office/drawing/2014/main" id="{DB39FBE2-FA4B-A232-3522-26410EFE3610}"/>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F3B6171E-59A2-A3AC-0402-04B662D42C92}"/>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CCA3FEE7-C19E-73E0-C49F-FF8172C5F6AE}"/>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7610849C-7A3C-015C-2A5C-03A08479A7CC}"/>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8D6CC6D4-A86E-6070-ECC5-ACDCE3A45BA5}"/>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A65813E3-7961-976B-A998-0BDC2C6ECFF4}"/>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1D79734E-875A-820A-70DC-388AD622C376}"/>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F66912B5-A4C6-202F-08B2-260B73D02DEF}"/>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B1F454DB-2465-CD9B-766A-9BA0DFB8EA3A}"/>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3C3AD0AE-BE4E-88D4-065C-66A869EB01E9}"/>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23BD0447-67EF-C6A5-5442-DACAE8B3FE10}"/>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4819E83C-F735-32AF-5A55-C911CB79DE37}"/>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0" name="Rectangle 19">
              <a:extLst>
                <a:ext uri="{FF2B5EF4-FFF2-40B4-BE49-F238E27FC236}">
                  <a16:creationId xmlns:a16="http://schemas.microsoft.com/office/drawing/2014/main" id="{E38ACA55-05E3-DAB2-87B4-B312A957AA8B}"/>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1" name="Rectangle 20">
              <a:extLst>
                <a:ext uri="{FF2B5EF4-FFF2-40B4-BE49-F238E27FC236}">
                  <a16:creationId xmlns:a16="http://schemas.microsoft.com/office/drawing/2014/main" id="{50A2291E-CA9B-6963-80D3-02A4ABAA0649}"/>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pic>
        <p:nvPicPr>
          <p:cNvPr id="27" name="Graphic 26">
            <a:extLst>
              <a:ext uri="{FF2B5EF4-FFF2-40B4-BE49-F238E27FC236}">
                <a16:creationId xmlns:a16="http://schemas.microsoft.com/office/drawing/2014/main" id="{F30E4F8F-C6C8-F57D-0CDA-4E4AE17318FA}"/>
              </a:ext>
            </a:extLst>
          </p:cNvPr>
          <p:cNvPicPr>
            <a:picLocks noChangeAspect="1"/>
          </p:cNvPicPr>
          <p:nvPr userDrawn="1"/>
        </p:nvPicPr>
        <p:blipFill>
          <a:blip r:embed="rId2">
            <a:extLst>
              <a:ext uri="{96DAC541-7B7A-43D3-8B79-37D633B846F1}">
                <asvg:svgBlip xmlns:asvg="http://schemas.microsoft.com/office/drawing/2016/SVG/main" r:embed="rId3"/>
              </a:ext>
            </a:extLst>
          </a:blip>
          <a:srcRect r="33342" b="34504"/>
          <a:stretch>
            <a:fillRect/>
          </a:stretch>
        </p:blipFill>
        <p:spPr>
          <a:xfrm>
            <a:off x="8536804" y="535326"/>
            <a:ext cx="3655196" cy="6286381"/>
          </a:xfrm>
          <a:custGeom>
            <a:avLst/>
            <a:gdLst>
              <a:gd name="connsiteX0" fmla="*/ 0 w 3655196"/>
              <a:gd name="connsiteY0" fmla="*/ 0 h 6286381"/>
              <a:gd name="connsiteX1" fmla="*/ 3655196 w 3655196"/>
              <a:gd name="connsiteY1" fmla="*/ 0 h 6286381"/>
              <a:gd name="connsiteX2" fmla="*/ 3655196 w 3655196"/>
              <a:gd name="connsiteY2" fmla="*/ 6286381 h 6286381"/>
              <a:gd name="connsiteX3" fmla="*/ 0 w 3655196"/>
              <a:gd name="connsiteY3" fmla="*/ 6286381 h 6286381"/>
            </a:gdLst>
            <a:ahLst/>
            <a:cxnLst>
              <a:cxn ang="0">
                <a:pos x="connsiteX0" y="connsiteY0"/>
              </a:cxn>
              <a:cxn ang="0">
                <a:pos x="connsiteX1" y="connsiteY1"/>
              </a:cxn>
              <a:cxn ang="0">
                <a:pos x="connsiteX2" y="connsiteY2"/>
              </a:cxn>
              <a:cxn ang="0">
                <a:pos x="connsiteX3" y="connsiteY3"/>
              </a:cxn>
            </a:cxnLst>
            <a:rect l="l" t="t" r="r" b="b"/>
            <a:pathLst>
              <a:path w="3655196" h="6286381">
                <a:moveTo>
                  <a:pt x="0" y="0"/>
                </a:moveTo>
                <a:lnTo>
                  <a:pt x="3655196" y="0"/>
                </a:lnTo>
                <a:lnTo>
                  <a:pt x="3655196" y="6286381"/>
                </a:lnTo>
                <a:lnTo>
                  <a:pt x="0" y="6286381"/>
                </a:lnTo>
                <a:close/>
              </a:path>
            </a:pathLst>
          </a:custGeom>
        </p:spPr>
      </p:pic>
      <p:sp>
        <p:nvSpPr>
          <p:cNvPr id="5" name="TextBox 4">
            <a:extLst>
              <a:ext uri="{FF2B5EF4-FFF2-40B4-BE49-F238E27FC236}">
                <a16:creationId xmlns:a16="http://schemas.microsoft.com/office/drawing/2014/main" id="{CCE548BC-7DFB-3A37-F824-E7E7F7C1D8D8}"/>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tx2"/>
                </a:solidFill>
                <a:latin typeface="Gilroy Medium" panose="00000600000000000000" pitchFamily="50" charset="0"/>
              </a:rPr>
              <a:t>CONFIDENTIAL</a:t>
            </a:r>
          </a:p>
        </p:txBody>
      </p:sp>
    </p:spTree>
    <p:extLst>
      <p:ext uri="{BB962C8B-B14F-4D97-AF65-F5344CB8AC3E}">
        <p14:creationId xmlns:p14="http://schemas.microsoft.com/office/powerpoint/2010/main" val="9405605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1_Illustration+Statement Food">
    <p:bg>
      <p:bgPr>
        <a:solidFill>
          <a:schemeClr val="accent6"/>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796" y="2493781"/>
            <a:ext cx="6779172" cy="2046288"/>
          </a:xfrm>
        </p:spPr>
        <p:txBody>
          <a:bodyPr anchor="b" anchorCtr="0"/>
          <a:lstStyle>
            <a:lvl1pPr>
              <a:lnSpc>
                <a:spcPts val="5400"/>
              </a:lnSpc>
              <a:defRPr lang="en-US" sz="6000" b="0" i="0" kern="1200" cap="all" spc="0" baseline="0" dirty="0" smtClean="0">
                <a:solidFill>
                  <a:schemeClr val="accent5"/>
                </a:solidFill>
                <a:latin typeface="+mj-lt"/>
                <a:ea typeface="+mj-ea"/>
                <a:cs typeface="Gilroy Medium" panose="00000600000000000000" pitchFamily="50" charset="0"/>
              </a:defRPr>
            </a:lvl1pPr>
          </a:lstStyle>
          <a:p>
            <a:pPr lvl="0"/>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954F07"/>
                </a:solidFill>
                <a:latin typeface="Gilroy Medium" panose="00000600000000000000" pitchFamily="50" charset="0"/>
              </a:rPr>
              <a:pPr algn="r"/>
              <a:t>‹#›</a:t>
            </a:fld>
            <a:endParaRPr lang="en-US" sz="1350">
              <a:solidFill>
                <a:srgbClr val="954F07"/>
              </a:solidFill>
              <a:latin typeface="Gilroy Medium" panose="00000600000000000000" pitchFamily="50" charset="0"/>
            </a:endParaRPr>
          </a:p>
        </p:txBody>
      </p:sp>
      <p:pic>
        <p:nvPicPr>
          <p:cNvPr id="12" name="Graphic 11">
            <a:extLst>
              <a:ext uri="{FF2B5EF4-FFF2-40B4-BE49-F238E27FC236}">
                <a16:creationId xmlns:a16="http://schemas.microsoft.com/office/drawing/2014/main" id="{14262262-1774-13E8-18F1-4C24C4D04201}"/>
              </a:ext>
            </a:extLst>
          </p:cNvPr>
          <p:cNvPicPr>
            <a:picLocks noChangeAspect="1"/>
          </p:cNvPicPr>
          <p:nvPr userDrawn="1"/>
        </p:nvPicPr>
        <p:blipFill>
          <a:blip r:embed="rId2">
            <a:extLst>
              <a:ext uri="{96DAC541-7B7A-43D3-8B79-37D633B846F1}">
                <asvg:svgBlip xmlns:asvg="http://schemas.microsoft.com/office/drawing/2016/SVG/main" r:embed="rId3"/>
              </a:ext>
            </a:extLst>
          </a:blip>
          <a:srcRect r="12472" b="15247"/>
          <a:stretch>
            <a:fillRect/>
          </a:stretch>
        </p:blipFill>
        <p:spPr>
          <a:xfrm>
            <a:off x="7746460" y="406558"/>
            <a:ext cx="4445540" cy="6451443"/>
          </a:xfrm>
          <a:custGeom>
            <a:avLst/>
            <a:gdLst>
              <a:gd name="connsiteX0" fmla="*/ 0 w 4445540"/>
              <a:gd name="connsiteY0" fmla="*/ 0 h 6451443"/>
              <a:gd name="connsiteX1" fmla="*/ 4445540 w 4445540"/>
              <a:gd name="connsiteY1" fmla="*/ 0 h 6451443"/>
              <a:gd name="connsiteX2" fmla="*/ 4445540 w 4445540"/>
              <a:gd name="connsiteY2" fmla="*/ 6451443 h 6451443"/>
              <a:gd name="connsiteX3" fmla="*/ 0 w 4445540"/>
              <a:gd name="connsiteY3" fmla="*/ 6451443 h 6451443"/>
            </a:gdLst>
            <a:ahLst/>
            <a:cxnLst>
              <a:cxn ang="0">
                <a:pos x="connsiteX0" y="connsiteY0"/>
              </a:cxn>
              <a:cxn ang="0">
                <a:pos x="connsiteX1" y="connsiteY1"/>
              </a:cxn>
              <a:cxn ang="0">
                <a:pos x="connsiteX2" y="connsiteY2"/>
              </a:cxn>
              <a:cxn ang="0">
                <a:pos x="connsiteX3" y="connsiteY3"/>
              </a:cxn>
            </a:cxnLst>
            <a:rect l="l" t="t" r="r" b="b"/>
            <a:pathLst>
              <a:path w="4445540" h="6451443">
                <a:moveTo>
                  <a:pt x="0" y="0"/>
                </a:moveTo>
                <a:lnTo>
                  <a:pt x="4445540" y="0"/>
                </a:lnTo>
                <a:lnTo>
                  <a:pt x="4445540" y="6451443"/>
                </a:lnTo>
                <a:lnTo>
                  <a:pt x="0" y="6451443"/>
                </a:lnTo>
                <a:close/>
              </a:path>
            </a:pathLst>
          </a:custGeom>
        </p:spPr>
      </p:pic>
      <p:sp>
        <p:nvSpPr>
          <p:cNvPr id="2" name="TextBox 1">
            <a:extLst>
              <a:ext uri="{FF2B5EF4-FFF2-40B4-BE49-F238E27FC236}">
                <a16:creationId xmlns:a16="http://schemas.microsoft.com/office/drawing/2014/main" id="{81E64CEC-D9C3-D330-8F47-628A92E9ABC1}"/>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accent5"/>
                </a:solidFill>
                <a:latin typeface="Gilroy Medium" panose="00000600000000000000" pitchFamily="50" charset="0"/>
              </a:rPr>
              <a:t>CONFIDENTIAL</a:t>
            </a:r>
          </a:p>
        </p:txBody>
      </p:sp>
    </p:spTree>
    <p:extLst>
      <p:ext uri="{BB962C8B-B14F-4D97-AF65-F5344CB8AC3E}">
        <p14:creationId xmlns:p14="http://schemas.microsoft.com/office/powerpoint/2010/main" val="16542400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1_Illustration+Statement Sustainability">
    <p:bg>
      <p:bgPr>
        <a:solidFill>
          <a:srgbClr val="5D910D"/>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0" y="2493781"/>
            <a:ext cx="6779172" cy="2046288"/>
          </a:xfrm>
        </p:spPr>
        <p:txBody>
          <a:bodyPr anchor="b" anchorCtr="0"/>
          <a:lstStyle>
            <a:lvl1pPr>
              <a:lnSpc>
                <a:spcPts val="5400"/>
              </a:lnSpc>
              <a:defRPr lang="en-US" sz="6000" b="0" i="0" kern="1200" cap="all" spc="0" baseline="0" dirty="0" smtClean="0">
                <a:solidFill>
                  <a:srgbClr val="0F440D"/>
                </a:solidFill>
                <a:latin typeface="+mj-lt"/>
                <a:ea typeface="+mj-ea"/>
                <a:cs typeface="Gilroy Medium" panose="00000600000000000000" pitchFamily="50" charset="0"/>
              </a:defRPr>
            </a:lvl1pPr>
          </a:lstStyle>
          <a:p>
            <a:pPr lvl="0"/>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0F440D"/>
                </a:solidFill>
                <a:latin typeface="Gilroy Medium" panose="00000600000000000000" pitchFamily="50" charset="0"/>
              </a:rPr>
              <a:pPr algn="r"/>
              <a:t>‹#›</a:t>
            </a:fld>
            <a:endParaRPr lang="en-US" sz="1350">
              <a:solidFill>
                <a:srgbClr val="0F440D"/>
              </a:solidFill>
              <a:latin typeface="Gilroy Medium" panose="00000600000000000000" pitchFamily="50" charset="0"/>
            </a:endParaRPr>
          </a:p>
        </p:txBody>
      </p:sp>
      <p:grpSp>
        <p:nvGrpSpPr>
          <p:cNvPr id="22" name="Group 21">
            <a:extLst>
              <a:ext uri="{FF2B5EF4-FFF2-40B4-BE49-F238E27FC236}">
                <a16:creationId xmlns:a16="http://schemas.microsoft.com/office/drawing/2014/main" id="{64992C8F-E863-9E35-C58E-E69B29BCE7C5}"/>
              </a:ext>
            </a:extLst>
          </p:cNvPr>
          <p:cNvGrpSpPr/>
          <p:nvPr userDrawn="1"/>
        </p:nvGrpSpPr>
        <p:grpSpPr>
          <a:xfrm>
            <a:off x="0" y="-1204486"/>
            <a:ext cx="12192000" cy="942190"/>
            <a:chOff x="22178" y="-2107474"/>
            <a:chExt cx="12173146" cy="1410050"/>
          </a:xfrm>
        </p:grpSpPr>
        <p:sp>
          <p:nvSpPr>
            <p:cNvPr id="23" name="Rectangle 22">
              <a:extLst>
                <a:ext uri="{FF2B5EF4-FFF2-40B4-BE49-F238E27FC236}">
                  <a16:creationId xmlns:a16="http://schemas.microsoft.com/office/drawing/2014/main" id="{B6B9EA9B-B121-07D6-DA17-69EB2FC2C45E}"/>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4" name="Rectangle 23">
              <a:extLst>
                <a:ext uri="{FF2B5EF4-FFF2-40B4-BE49-F238E27FC236}">
                  <a16:creationId xmlns:a16="http://schemas.microsoft.com/office/drawing/2014/main" id="{6A9AC18F-D271-417A-EFA9-505D18AF9CBC}"/>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5" name="Rectangle 24">
              <a:extLst>
                <a:ext uri="{FF2B5EF4-FFF2-40B4-BE49-F238E27FC236}">
                  <a16:creationId xmlns:a16="http://schemas.microsoft.com/office/drawing/2014/main" id="{E21B7882-06F4-ADD5-2804-7A2EE96783B7}"/>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6" name="Rectangle 25">
              <a:extLst>
                <a:ext uri="{FF2B5EF4-FFF2-40B4-BE49-F238E27FC236}">
                  <a16:creationId xmlns:a16="http://schemas.microsoft.com/office/drawing/2014/main" id="{74B582DD-2EDF-4FCA-46E8-A9BE1CF51488}"/>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7" name="Rectangle 26">
              <a:extLst>
                <a:ext uri="{FF2B5EF4-FFF2-40B4-BE49-F238E27FC236}">
                  <a16:creationId xmlns:a16="http://schemas.microsoft.com/office/drawing/2014/main" id="{581EE541-3A99-A625-AE8A-9E917B20184A}"/>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8" name="Rectangle 27">
              <a:extLst>
                <a:ext uri="{FF2B5EF4-FFF2-40B4-BE49-F238E27FC236}">
                  <a16:creationId xmlns:a16="http://schemas.microsoft.com/office/drawing/2014/main" id="{E175D5EF-626A-521A-2E7B-D8DF3327CD11}"/>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9" name="Rectangle 28">
              <a:extLst>
                <a:ext uri="{FF2B5EF4-FFF2-40B4-BE49-F238E27FC236}">
                  <a16:creationId xmlns:a16="http://schemas.microsoft.com/office/drawing/2014/main" id="{60AE6806-8CDA-A959-68E4-9D9E523B88DE}"/>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0" name="Rectangle 29">
              <a:extLst>
                <a:ext uri="{FF2B5EF4-FFF2-40B4-BE49-F238E27FC236}">
                  <a16:creationId xmlns:a16="http://schemas.microsoft.com/office/drawing/2014/main" id="{BB1EA4A9-59A8-31AE-35C5-449D0E5DCDE0}"/>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1" name="Rectangle 30">
              <a:extLst>
                <a:ext uri="{FF2B5EF4-FFF2-40B4-BE49-F238E27FC236}">
                  <a16:creationId xmlns:a16="http://schemas.microsoft.com/office/drawing/2014/main" id="{08D55691-267A-D5B0-6104-CEE4794CCE2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2" name="Rectangle 31">
              <a:extLst>
                <a:ext uri="{FF2B5EF4-FFF2-40B4-BE49-F238E27FC236}">
                  <a16:creationId xmlns:a16="http://schemas.microsoft.com/office/drawing/2014/main" id="{47FBE4B9-3FC4-3563-1E09-7342256D80DA}"/>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3" name="Rectangle 32">
              <a:extLst>
                <a:ext uri="{FF2B5EF4-FFF2-40B4-BE49-F238E27FC236}">
                  <a16:creationId xmlns:a16="http://schemas.microsoft.com/office/drawing/2014/main" id="{A3110080-68D0-8125-BAB0-398001694987}"/>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4" name="Rectangle 33">
              <a:extLst>
                <a:ext uri="{FF2B5EF4-FFF2-40B4-BE49-F238E27FC236}">
                  <a16:creationId xmlns:a16="http://schemas.microsoft.com/office/drawing/2014/main" id="{62AA7020-4374-9A5D-E4D3-D242291F033E}"/>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5" name="Rectangle 34">
              <a:extLst>
                <a:ext uri="{FF2B5EF4-FFF2-40B4-BE49-F238E27FC236}">
                  <a16:creationId xmlns:a16="http://schemas.microsoft.com/office/drawing/2014/main" id="{C9B06A61-466E-A124-3708-588A6BCA7884}"/>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6" name="Rectangle 35">
              <a:extLst>
                <a:ext uri="{FF2B5EF4-FFF2-40B4-BE49-F238E27FC236}">
                  <a16:creationId xmlns:a16="http://schemas.microsoft.com/office/drawing/2014/main" id="{C939B74B-0E0B-70E7-9243-E433CDBE6E97}"/>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7" name="Rectangle 36">
              <a:extLst>
                <a:ext uri="{FF2B5EF4-FFF2-40B4-BE49-F238E27FC236}">
                  <a16:creationId xmlns:a16="http://schemas.microsoft.com/office/drawing/2014/main" id="{DA584772-A9FF-FEF9-664D-5392156E1A77}"/>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pic>
        <p:nvPicPr>
          <p:cNvPr id="9" name="Graphic 8">
            <a:extLst>
              <a:ext uri="{FF2B5EF4-FFF2-40B4-BE49-F238E27FC236}">
                <a16:creationId xmlns:a16="http://schemas.microsoft.com/office/drawing/2014/main" id="{309C7D38-9FF8-6C4D-A76D-C1D44972ADF9}"/>
              </a:ext>
            </a:extLst>
          </p:cNvPr>
          <p:cNvPicPr>
            <a:picLocks noChangeAspect="1"/>
          </p:cNvPicPr>
          <p:nvPr userDrawn="1"/>
        </p:nvPicPr>
        <p:blipFill>
          <a:blip r:embed="rId2">
            <a:extLst>
              <a:ext uri="{96DAC541-7B7A-43D3-8B79-37D633B846F1}">
                <asvg:svgBlip xmlns:asvg="http://schemas.microsoft.com/office/drawing/2016/SVG/main" r:embed="rId3"/>
              </a:ext>
            </a:extLst>
          </a:blip>
          <a:srcRect b="13016"/>
          <a:stretch>
            <a:fillRect/>
          </a:stretch>
        </p:blipFill>
        <p:spPr>
          <a:xfrm>
            <a:off x="7388774" y="512064"/>
            <a:ext cx="5035836" cy="6345936"/>
          </a:xfrm>
          <a:custGeom>
            <a:avLst/>
            <a:gdLst>
              <a:gd name="connsiteX0" fmla="*/ 0 w 5035836"/>
              <a:gd name="connsiteY0" fmla="*/ 0 h 6345936"/>
              <a:gd name="connsiteX1" fmla="*/ 5035836 w 5035836"/>
              <a:gd name="connsiteY1" fmla="*/ 0 h 6345936"/>
              <a:gd name="connsiteX2" fmla="*/ 5035836 w 5035836"/>
              <a:gd name="connsiteY2" fmla="*/ 880638 h 6345936"/>
              <a:gd name="connsiteX3" fmla="*/ 4803226 w 5035836"/>
              <a:gd name="connsiteY3" fmla="*/ 880638 h 6345936"/>
              <a:gd name="connsiteX4" fmla="*/ 4803226 w 5035836"/>
              <a:gd name="connsiteY4" fmla="*/ 6345936 h 6345936"/>
              <a:gd name="connsiteX5" fmla="*/ 0 w 5035836"/>
              <a:gd name="connsiteY5" fmla="*/ 6345936 h 6345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5836" h="6345936">
                <a:moveTo>
                  <a:pt x="0" y="0"/>
                </a:moveTo>
                <a:lnTo>
                  <a:pt x="5035836" y="0"/>
                </a:lnTo>
                <a:lnTo>
                  <a:pt x="5035836" y="880638"/>
                </a:lnTo>
                <a:lnTo>
                  <a:pt x="4803226" y="880638"/>
                </a:lnTo>
                <a:lnTo>
                  <a:pt x="4803226" y="6345936"/>
                </a:lnTo>
                <a:lnTo>
                  <a:pt x="0" y="6345936"/>
                </a:lnTo>
                <a:close/>
              </a:path>
            </a:pathLst>
          </a:custGeom>
        </p:spPr>
      </p:pic>
      <p:sp>
        <p:nvSpPr>
          <p:cNvPr id="2" name="TextBox 1">
            <a:extLst>
              <a:ext uri="{FF2B5EF4-FFF2-40B4-BE49-F238E27FC236}">
                <a16:creationId xmlns:a16="http://schemas.microsoft.com/office/drawing/2014/main" id="{2EE0A995-3A03-E488-2DE7-FB5CBF54FC2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0F440D"/>
                </a:solidFill>
                <a:latin typeface="Gilroy Medium" panose="00000600000000000000" pitchFamily="50" charset="0"/>
              </a:rPr>
              <a:t>CONFIDENTIAL</a:t>
            </a:r>
          </a:p>
        </p:txBody>
      </p:sp>
    </p:spTree>
    <p:extLst>
      <p:ext uri="{BB962C8B-B14F-4D97-AF65-F5344CB8AC3E}">
        <p14:creationId xmlns:p14="http://schemas.microsoft.com/office/powerpoint/2010/main" val="441709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Illustration+Statement Drink">
    <p:bg>
      <p:bgPr>
        <a:solidFill>
          <a:srgbClr val="02355A"/>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5108028" y="2493781"/>
            <a:ext cx="6779172" cy="2046288"/>
          </a:xfrm>
        </p:spPr>
        <p:txBody>
          <a:bodyPr anchor="b" anchorCtr="0"/>
          <a:lstStyle>
            <a:lvl1pPr>
              <a:lnSpc>
                <a:spcPts val="5400"/>
              </a:lnSpc>
              <a:defRPr lang="en-US" sz="6000" b="0" i="0" kern="1200" cap="all" spc="0" baseline="0" dirty="0" smtClean="0">
                <a:solidFill>
                  <a:srgbClr val="3680CE"/>
                </a:solidFill>
                <a:latin typeface="+mj-lt"/>
                <a:ea typeface="+mj-ea"/>
                <a:cs typeface="Gilroy Medium" panose="00000600000000000000" pitchFamily="50" charset="0"/>
              </a:defRPr>
            </a:lvl1pPr>
          </a:lstStyle>
          <a:p>
            <a:pPr lvl="0"/>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3680CE"/>
                </a:solidFill>
                <a:latin typeface="Gilroy Medium" panose="00000600000000000000" pitchFamily="50" charset="0"/>
              </a:rPr>
              <a:pPr algn="r"/>
              <a:t>‹#›</a:t>
            </a:fld>
            <a:endParaRPr lang="en-US" sz="1350">
              <a:solidFill>
                <a:srgbClr val="3680CE"/>
              </a:solidFill>
              <a:latin typeface="Gilroy Medium" panose="00000600000000000000" pitchFamily="50" charset="0"/>
            </a:endParaRPr>
          </a:p>
        </p:txBody>
      </p:sp>
      <p:pic>
        <p:nvPicPr>
          <p:cNvPr id="5" name="Graphic 4">
            <a:extLst>
              <a:ext uri="{FF2B5EF4-FFF2-40B4-BE49-F238E27FC236}">
                <a16:creationId xmlns:a16="http://schemas.microsoft.com/office/drawing/2014/main" id="{8383AE73-A754-7B0F-0503-8F9A15D171DE}"/>
              </a:ext>
            </a:extLst>
          </p:cNvPr>
          <p:cNvPicPr/>
          <p:nvPr userDrawn="1"/>
        </p:nvPicPr>
        <p:blipFill>
          <a:blip r:embed="rId2">
            <a:extLst>
              <a:ext uri="{96DAC541-7B7A-43D3-8B79-37D633B846F1}">
                <asvg:svgBlip xmlns:asvg="http://schemas.microsoft.com/office/drawing/2016/SVG/main" r:embed="rId3"/>
              </a:ext>
            </a:extLst>
          </a:blip>
          <a:srcRect l="9628" t="5197" r="60034" b="16119"/>
          <a:stretch/>
        </p:blipFill>
        <p:spPr>
          <a:xfrm>
            <a:off x="0" y="0"/>
            <a:ext cx="4610101" cy="6858000"/>
          </a:xfrm>
          <a:prstGeom prst="rect">
            <a:avLst/>
          </a:prstGeom>
        </p:spPr>
      </p:pic>
      <p:grpSp>
        <p:nvGrpSpPr>
          <p:cNvPr id="2" name="Group 1">
            <a:extLst>
              <a:ext uri="{FF2B5EF4-FFF2-40B4-BE49-F238E27FC236}">
                <a16:creationId xmlns:a16="http://schemas.microsoft.com/office/drawing/2014/main" id="{105E3C74-62A8-FD83-1DC8-BB3B9116668E}"/>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49FE147A-DF98-1FFB-AAC8-F8BF89D19AFD}"/>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4" name="Rectangle 3">
              <a:extLst>
                <a:ext uri="{FF2B5EF4-FFF2-40B4-BE49-F238E27FC236}">
                  <a16:creationId xmlns:a16="http://schemas.microsoft.com/office/drawing/2014/main" id="{DB39FBE2-FA4B-A232-3522-26410EFE3610}"/>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F3B6171E-59A2-A3AC-0402-04B662D42C92}"/>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CCA3FEE7-C19E-73E0-C49F-FF8172C5F6AE}"/>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7610849C-7A3C-015C-2A5C-03A08479A7CC}"/>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8D6CC6D4-A86E-6070-ECC5-ACDCE3A45BA5}"/>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A65813E3-7961-976B-A998-0BDC2C6ECFF4}"/>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1D79734E-875A-820A-70DC-388AD622C376}"/>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F66912B5-A4C6-202F-08B2-260B73D02DEF}"/>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B1F454DB-2465-CD9B-766A-9BA0DFB8EA3A}"/>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3C3AD0AE-BE4E-88D4-065C-66A869EB01E9}"/>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23BD0447-67EF-C6A5-5442-DACAE8B3FE10}"/>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4819E83C-F735-32AF-5A55-C911CB79DE37}"/>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0" name="Rectangle 19">
              <a:extLst>
                <a:ext uri="{FF2B5EF4-FFF2-40B4-BE49-F238E27FC236}">
                  <a16:creationId xmlns:a16="http://schemas.microsoft.com/office/drawing/2014/main" id="{E38ACA55-05E3-DAB2-87B4-B312A957AA8B}"/>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1" name="Rectangle 20">
              <a:extLst>
                <a:ext uri="{FF2B5EF4-FFF2-40B4-BE49-F238E27FC236}">
                  <a16:creationId xmlns:a16="http://schemas.microsoft.com/office/drawing/2014/main" id="{50A2291E-CA9B-6963-80D3-02A4ABAA0649}"/>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22" name="TextBox 21">
            <a:extLst>
              <a:ext uri="{FF2B5EF4-FFF2-40B4-BE49-F238E27FC236}">
                <a16:creationId xmlns:a16="http://schemas.microsoft.com/office/drawing/2014/main" id="{B0A2BE27-19D4-21C5-0677-A4371A5B1781}"/>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3680CE"/>
                </a:solidFill>
                <a:latin typeface="Gilroy Medium" panose="00000600000000000000" pitchFamily="50" charset="0"/>
              </a:rPr>
              <a:t>CONFIDENTIAL</a:t>
            </a:r>
          </a:p>
        </p:txBody>
      </p:sp>
    </p:spTree>
    <p:extLst>
      <p:ext uri="{BB962C8B-B14F-4D97-AF65-F5344CB8AC3E}">
        <p14:creationId xmlns:p14="http://schemas.microsoft.com/office/powerpoint/2010/main" val="344474912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Illustration+Statement Food">
    <p:bg>
      <p:bgPr>
        <a:solidFill>
          <a:schemeClr val="accent6"/>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5108028" y="2493781"/>
            <a:ext cx="6779172" cy="2046288"/>
          </a:xfrm>
        </p:spPr>
        <p:txBody>
          <a:bodyPr anchor="b" anchorCtr="0"/>
          <a:lstStyle>
            <a:lvl1pPr>
              <a:lnSpc>
                <a:spcPts val="5400"/>
              </a:lnSpc>
              <a:defRPr lang="en-US" sz="6000" b="0" i="0" kern="1200" cap="all" spc="0" baseline="0" dirty="0" smtClean="0">
                <a:solidFill>
                  <a:schemeClr val="accent5"/>
                </a:solidFill>
                <a:latin typeface="+mj-lt"/>
                <a:ea typeface="+mj-ea"/>
                <a:cs typeface="Gilroy Medium" panose="00000600000000000000" pitchFamily="50" charset="0"/>
              </a:defRPr>
            </a:lvl1pPr>
          </a:lstStyle>
          <a:p>
            <a:pPr lvl="0"/>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954F07"/>
                </a:solidFill>
                <a:latin typeface="Gilroy Medium" panose="00000600000000000000" pitchFamily="50" charset="0"/>
              </a:rPr>
              <a:pPr algn="r"/>
              <a:t>‹#›</a:t>
            </a:fld>
            <a:endParaRPr lang="en-US" sz="1350">
              <a:solidFill>
                <a:srgbClr val="954F07"/>
              </a:solidFill>
              <a:latin typeface="Gilroy Medium" panose="00000600000000000000" pitchFamily="50" charset="0"/>
            </a:endParaRPr>
          </a:p>
        </p:txBody>
      </p:sp>
      <p:pic>
        <p:nvPicPr>
          <p:cNvPr id="2" name="Graphic 1">
            <a:extLst>
              <a:ext uri="{FF2B5EF4-FFF2-40B4-BE49-F238E27FC236}">
                <a16:creationId xmlns:a16="http://schemas.microsoft.com/office/drawing/2014/main" id="{9CFE8701-18AC-1DDE-6FDB-A1B213C27C8A}"/>
              </a:ext>
            </a:extLst>
          </p:cNvPr>
          <p:cNvPicPr/>
          <p:nvPr userDrawn="1"/>
        </p:nvPicPr>
        <p:blipFill>
          <a:blip r:embed="rId2">
            <a:extLst>
              <a:ext uri="{96DAC541-7B7A-43D3-8B79-37D633B846F1}">
                <asvg:svgBlip xmlns:asvg="http://schemas.microsoft.com/office/drawing/2016/SVG/main" r:embed="rId3"/>
              </a:ext>
            </a:extLst>
          </a:blip>
          <a:srcRect l="8519" t="4942" r="54239" b="11734"/>
          <a:stretch/>
        </p:blipFill>
        <p:spPr>
          <a:xfrm>
            <a:off x="0" y="0"/>
            <a:ext cx="5802284" cy="6858000"/>
          </a:xfrm>
          <a:prstGeom prst="rect">
            <a:avLst/>
          </a:prstGeom>
        </p:spPr>
      </p:pic>
      <p:sp>
        <p:nvSpPr>
          <p:cNvPr id="4" name="TextBox 3">
            <a:extLst>
              <a:ext uri="{FF2B5EF4-FFF2-40B4-BE49-F238E27FC236}">
                <a16:creationId xmlns:a16="http://schemas.microsoft.com/office/drawing/2014/main" id="{27F8AFE4-9B9D-6946-8A8B-332A60BDCD00}"/>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accent5"/>
                </a:solidFill>
                <a:latin typeface="Gilroy Medium" panose="00000600000000000000" pitchFamily="50" charset="0"/>
              </a:rPr>
              <a:t>CONFIDENTIAL</a:t>
            </a:r>
          </a:p>
        </p:txBody>
      </p:sp>
    </p:spTree>
    <p:extLst>
      <p:ext uri="{BB962C8B-B14F-4D97-AF65-F5344CB8AC3E}">
        <p14:creationId xmlns:p14="http://schemas.microsoft.com/office/powerpoint/2010/main" val="17739988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B0F0A3E-BBA4-43B8-A931-0C78BD8D8F4A}"/>
              </a:ext>
            </a:extLst>
          </p:cNvPr>
          <p:cNvSpPr>
            <a:spLocks noGrp="1"/>
          </p:cNvSpPr>
          <p:nvPr>
            <p:ph sz="quarter" idx="10"/>
          </p:nvPr>
        </p:nvSpPr>
        <p:spPr>
          <a:xfrm>
            <a:off x="304800" y="1219201"/>
            <a:ext cx="11582400" cy="4419600"/>
          </a:xfrm>
        </p:spPr>
        <p:txBody>
          <a:bodyPr/>
          <a:lstStyle>
            <a:lvl1pPr>
              <a:defRPr>
                <a:latin typeface="+mn-lt"/>
              </a:defRPr>
            </a:lvl1pPr>
            <a:lvl2pPr>
              <a:defRPr>
                <a:latin typeface="+mn-lt"/>
              </a:defRPr>
            </a:lvl2pPr>
            <a:lvl3pPr>
              <a:defRPr sz="1400">
                <a:latin typeface="+mn-lt"/>
              </a:defRPr>
            </a:lvl3pPr>
            <a:lvl4pPr>
              <a:defRPr sz="1400">
                <a:latin typeface="+mn-lt"/>
              </a:defRPr>
            </a:lvl4pPr>
            <a:lvl5pPr>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6D1A30F7-982D-44C8-8697-03EE0B2E0FBB}"/>
              </a:ext>
            </a:extLst>
          </p:cNvPr>
          <p:cNvSpPr>
            <a:spLocks noGrp="1"/>
          </p:cNvSpPr>
          <p:nvPr>
            <p:ph type="ftr" sz="quarter" idx="11"/>
          </p:nvPr>
        </p:nvSpPr>
        <p:spPr/>
        <p:txBody>
          <a:bodyPr/>
          <a:lstStyle>
            <a:lvl1pPr>
              <a:defRPr>
                <a:latin typeface="+mn-lt"/>
              </a:defRPr>
            </a:lvl1pPr>
          </a:lstStyle>
          <a:p>
            <a:endParaRPr lang="en-US"/>
          </a:p>
        </p:txBody>
      </p:sp>
      <p:sp>
        <p:nvSpPr>
          <p:cNvPr id="2" name="Title 1">
            <a:extLst>
              <a:ext uri="{FF2B5EF4-FFF2-40B4-BE49-F238E27FC236}">
                <a16:creationId xmlns:a16="http://schemas.microsoft.com/office/drawing/2014/main" id="{BEC28285-F5AC-8A3D-6643-900F66675AE2}"/>
              </a:ext>
            </a:extLst>
          </p:cNvPr>
          <p:cNvSpPr>
            <a:spLocks noGrp="1"/>
          </p:cNvSpPr>
          <p:nvPr>
            <p:ph type="title"/>
          </p:nvPr>
        </p:nvSpPr>
        <p:spPr/>
        <p:txBody>
          <a:bodyPr/>
          <a:lstStyle/>
          <a:p>
            <a:r>
              <a:rPr lang="en-US"/>
              <a:t>Click to edit Master title style</a:t>
            </a:r>
          </a:p>
        </p:txBody>
      </p:sp>
      <p:sp>
        <p:nvSpPr>
          <p:cNvPr id="5" name="TextBox 4">
            <a:extLst>
              <a:ext uri="{FF2B5EF4-FFF2-40B4-BE49-F238E27FC236}">
                <a16:creationId xmlns:a16="http://schemas.microsoft.com/office/drawing/2014/main" id="{E95E28AC-C348-EE03-938F-68D9895D527D}"/>
              </a:ext>
            </a:extLst>
          </p:cNvPr>
          <p:cNvSpPr txBox="1"/>
          <p:nvPr userDrawn="1"/>
        </p:nvSpPr>
        <p:spPr>
          <a:xfrm>
            <a:off x="815009" y="6579704"/>
            <a:ext cx="0" cy="0"/>
          </a:xfrm>
          <a:prstGeom prst="rect">
            <a:avLst/>
          </a:prstGeom>
          <a:noFill/>
        </p:spPr>
        <p:txBody>
          <a:bodyPr wrap="none" lIns="0" tIns="0" rIns="0" bIns="0" rtlCol="0">
            <a:noAutofit/>
          </a:bodyPr>
          <a:lstStyle/>
          <a:p>
            <a:pPr algn="l"/>
            <a:endParaRPr lang="en-US" sz="1600">
              <a:solidFill>
                <a:schemeClr val="tx2"/>
              </a:solidFill>
              <a:latin typeface="+mn-lt"/>
            </a:endParaRPr>
          </a:p>
        </p:txBody>
      </p:sp>
    </p:spTree>
    <p:extLst>
      <p:ext uri="{BB962C8B-B14F-4D97-AF65-F5344CB8AC3E}">
        <p14:creationId xmlns:p14="http://schemas.microsoft.com/office/powerpoint/2010/main" val="23789984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Illustration+Statement Sustainability">
    <p:bg>
      <p:bgPr>
        <a:solidFill>
          <a:srgbClr val="0F440E"/>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5108028" y="2493781"/>
            <a:ext cx="6779172" cy="2046288"/>
          </a:xfrm>
        </p:spPr>
        <p:txBody>
          <a:bodyPr anchor="b" anchorCtr="0"/>
          <a:lstStyle>
            <a:lvl1pPr>
              <a:lnSpc>
                <a:spcPts val="5400"/>
              </a:lnSpc>
              <a:defRPr lang="en-US" sz="6000" b="0" i="0" kern="1200" cap="all" spc="0" baseline="0" dirty="0" smtClean="0">
                <a:solidFill>
                  <a:srgbClr val="5D910D"/>
                </a:solidFill>
                <a:latin typeface="+mj-lt"/>
                <a:ea typeface="+mj-ea"/>
                <a:cs typeface="Gilroy Medium" panose="00000600000000000000" pitchFamily="50" charset="0"/>
              </a:defRPr>
            </a:lvl1pPr>
          </a:lstStyle>
          <a:p>
            <a:pPr lvl="0"/>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5D910D"/>
                </a:solidFill>
                <a:latin typeface="Gilroy Medium" panose="00000600000000000000" pitchFamily="50" charset="0"/>
              </a:rPr>
              <a:pPr algn="r"/>
              <a:t>‹#›</a:t>
            </a:fld>
            <a:endParaRPr lang="en-US" sz="1350">
              <a:solidFill>
                <a:srgbClr val="5D910D"/>
              </a:solidFill>
              <a:latin typeface="Gilroy Medium" panose="00000600000000000000" pitchFamily="50" charset="0"/>
            </a:endParaRPr>
          </a:p>
        </p:txBody>
      </p:sp>
      <p:pic>
        <p:nvPicPr>
          <p:cNvPr id="9" name="Graphic 8">
            <a:extLst>
              <a:ext uri="{FF2B5EF4-FFF2-40B4-BE49-F238E27FC236}">
                <a16:creationId xmlns:a16="http://schemas.microsoft.com/office/drawing/2014/main" id="{84DFCD31-76F7-5A4A-C08E-4435C05FD665}"/>
              </a:ext>
            </a:extLst>
          </p:cNvPr>
          <p:cNvPicPr/>
          <p:nvPr userDrawn="1"/>
        </p:nvPicPr>
        <p:blipFill>
          <a:blip r:embed="rId2">
            <a:extLst>
              <a:ext uri="{96DAC541-7B7A-43D3-8B79-37D633B846F1}">
                <asvg:svgBlip xmlns:asvg="http://schemas.microsoft.com/office/drawing/2016/SVG/main" r:embed="rId3"/>
              </a:ext>
            </a:extLst>
          </a:blip>
          <a:srcRect l="9302" r="42975" b="9499"/>
          <a:stretch/>
        </p:blipFill>
        <p:spPr>
          <a:xfrm>
            <a:off x="0" y="-710334"/>
            <a:ext cx="7505700" cy="7568334"/>
          </a:xfrm>
          <a:custGeom>
            <a:avLst/>
            <a:gdLst>
              <a:gd name="connsiteX0" fmla="*/ 0 w 7505700"/>
              <a:gd name="connsiteY0" fmla="*/ 0 h 7568334"/>
              <a:gd name="connsiteX1" fmla="*/ 7505700 w 7505700"/>
              <a:gd name="connsiteY1" fmla="*/ 0 h 7568334"/>
              <a:gd name="connsiteX2" fmla="*/ 7505700 w 7505700"/>
              <a:gd name="connsiteY2" fmla="*/ 7568334 h 7568334"/>
              <a:gd name="connsiteX3" fmla="*/ 0 w 7505700"/>
              <a:gd name="connsiteY3" fmla="*/ 7568334 h 7568334"/>
            </a:gdLst>
            <a:ahLst/>
            <a:cxnLst>
              <a:cxn ang="0">
                <a:pos x="connsiteX0" y="connsiteY0"/>
              </a:cxn>
              <a:cxn ang="0">
                <a:pos x="connsiteX1" y="connsiteY1"/>
              </a:cxn>
              <a:cxn ang="0">
                <a:pos x="connsiteX2" y="connsiteY2"/>
              </a:cxn>
              <a:cxn ang="0">
                <a:pos x="connsiteX3" y="connsiteY3"/>
              </a:cxn>
            </a:cxnLst>
            <a:rect l="l" t="t" r="r" b="b"/>
            <a:pathLst>
              <a:path w="7505700" h="7568334">
                <a:moveTo>
                  <a:pt x="0" y="0"/>
                </a:moveTo>
                <a:lnTo>
                  <a:pt x="7505700" y="0"/>
                </a:lnTo>
                <a:lnTo>
                  <a:pt x="7505700" y="7568334"/>
                </a:lnTo>
                <a:lnTo>
                  <a:pt x="0" y="7568334"/>
                </a:lnTo>
                <a:close/>
              </a:path>
            </a:pathLst>
          </a:custGeom>
        </p:spPr>
      </p:pic>
      <p:grpSp>
        <p:nvGrpSpPr>
          <p:cNvPr id="22" name="Group 21">
            <a:extLst>
              <a:ext uri="{FF2B5EF4-FFF2-40B4-BE49-F238E27FC236}">
                <a16:creationId xmlns:a16="http://schemas.microsoft.com/office/drawing/2014/main" id="{64992C8F-E863-9E35-C58E-E69B29BCE7C5}"/>
              </a:ext>
            </a:extLst>
          </p:cNvPr>
          <p:cNvGrpSpPr/>
          <p:nvPr userDrawn="1"/>
        </p:nvGrpSpPr>
        <p:grpSpPr>
          <a:xfrm>
            <a:off x="0" y="-1204486"/>
            <a:ext cx="12192000" cy="942190"/>
            <a:chOff x="22178" y="-2107474"/>
            <a:chExt cx="12173146" cy="1410050"/>
          </a:xfrm>
        </p:grpSpPr>
        <p:sp>
          <p:nvSpPr>
            <p:cNvPr id="23" name="Rectangle 22">
              <a:extLst>
                <a:ext uri="{FF2B5EF4-FFF2-40B4-BE49-F238E27FC236}">
                  <a16:creationId xmlns:a16="http://schemas.microsoft.com/office/drawing/2014/main" id="{B6B9EA9B-B121-07D6-DA17-69EB2FC2C45E}"/>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4" name="Rectangle 23">
              <a:extLst>
                <a:ext uri="{FF2B5EF4-FFF2-40B4-BE49-F238E27FC236}">
                  <a16:creationId xmlns:a16="http://schemas.microsoft.com/office/drawing/2014/main" id="{6A9AC18F-D271-417A-EFA9-505D18AF9CBC}"/>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5" name="Rectangle 24">
              <a:extLst>
                <a:ext uri="{FF2B5EF4-FFF2-40B4-BE49-F238E27FC236}">
                  <a16:creationId xmlns:a16="http://schemas.microsoft.com/office/drawing/2014/main" id="{E21B7882-06F4-ADD5-2804-7A2EE96783B7}"/>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6" name="Rectangle 25">
              <a:extLst>
                <a:ext uri="{FF2B5EF4-FFF2-40B4-BE49-F238E27FC236}">
                  <a16:creationId xmlns:a16="http://schemas.microsoft.com/office/drawing/2014/main" id="{74B582DD-2EDF-4FCA-46E8-A9BE1CF51488}"/>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7" name="Rectangle 26">
              <a:extLst>
                <a:ext uri="{FF2B5EF4-FFF2-40B4-BE49-F238E27FC236}">
                  <a16:creationId xmlns:a16="http://schemas.microsoft.com/office/drawing/2014/main" id="{581EE541-3A99-A625-AE8A-9E917B20184A}"/>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8" name="Rectangle 27">
              <a:extLst>
                <a:ext uri="{FF2B5EF4-FFF2-40B4-BE49-F238E27FC236}">
                  <a16:creationId xmlns:a16="http://schemas.microsoft.com/office/drawing/2014/main" id="{E175D5EF-626A-521A-2E7B-D8DF3327CD11}"/>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9" name="Rectangle 28">
              <a:extLst>
                <a:ext uri="{FF2B5EF4-FFF2-40B4-BE49-F238E27FC236}">
                  <a16:creationId xmlns:a16="http://schemas.microsoft.com/office/drawing/2014/main" id="{60AE6806-8CDA-A959-68E4-9D9E523B88DE}"/>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0" name="Rectangle 29">
              <a:extLst>
                <a:ext uri="{FF2B5EF4-FFF2-40B4-BE49-F238E27FC236}">
                  <a16:creationId xmlns:a16="http://schemas.microsoft.com/office/drawing/2014/main" id="{BB1EA4A9-59A8-31AE-35C5-449D0E5DCDE0}"/>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1" name="Rectangle 30">
              <a:extLst>
                <a:ext uri="{FF2B5EF4-FFF2-40B4-BE49-F238E27FC236}">
                  <a16:creationId xmlns:a16="http://schemas.microsoft.com/office/drawing/2014/main" id="{08D55691-267A-D5B0-6104-CEE4794CCE2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2" name="Rectangle 31">
              <a:extLst>
                <a:ext uri="{FF2B5EF4-FFF2-40B4-BE49-F238E27FC236}">
                  <a16:creationId xmlns:a16="http://schemas.microsoft.com/office/drawing/2014/main" id="{47FBE4B9-3FC4-3563-1E09-7342256D80DA}"/>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3" name="Rectangle 32">
              <a:extLst>
                <a:ext uri="{FF2B5EF4-FFF2-40B4-BE49-F238E27FC236}">
                  <a16:creationId xmlns:a16="http://schemas.microsoft.com/office/drawing/2014/main" id="{A3110080-68D0-8125-BAB0-398001694987}"/>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4" name="Rectangle 33">
              <a:extLst>
                <a:ext uri="{FF2B5EF4-FFF2-40B4-BE49-F238E27FC236}">
                  <a16:creationId xmlns:a16="http://schemas.microsoft.com/office/drawing/2014/main" id="{62AA7020-4374-9A5D-E4D3-D242291F033E}"/>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5" name="Rectangle 34">
              <a:extLst>
                <a:ext uri="{FF2B5EF4-FFF2-40B4-BE49-F238E27FC236}">
                  <a16:creationId xmlns:a16="http://schemas.microsoft.com/office/drawing/2014/main" id="{C9B06A61-466E-A124-3708-588A6BCA7884}"/>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6" name="Rectangle 35">
              <a:extLst>
                <a:ext uri="{FF2B5EF4-FFF2-40B4-BE49-F238E27FC236}">
                  <a16:creationId xmlns:a16="http://schemas.microsoft.com/office/drawing/2014/main" id="{C939B74B-0E0B-70E7-9243-E433CDBE6E97}"/>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7" name="Rectangle 36">
              <a:extLst>
                <a:ext uri="{FF2B5EF4-FFF2-40B4-BE49-F238E27FC236}">
                  <a16:creationId xmlns:a16="http://schemas.microsoft.com/office/drawing/2014/main" id="{DA584772-A9FF-FEF9-664D-5392156E1A77}"/>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2" name="TextBox 1">
            <a:extLst>
              <a:ext uri="{FF2B5EF4-FFF2-40B4-BE49-F238E27FC236}">
                <a16:creationId xmlns:a16="http://schemas.microsoft.com/office/drawing/2014/main" id="{4EC3E1F1-2E92-1648-74E7-AA42DA16A5B8}"/>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5D910D"/>
                </a:solidFill>
                <a:latin typeface="Gilroy Medium" panose="00000600000000000000" pitchFamily="50" charset="0"/>
              </a:rPr>
              <a:t>CONFIDENTIAL</a:t>
            </a:r>
          </a:p>
        </p:txBody>
      </p:sp>
    </p:spTree>
    <p:extLst>
      <p:ext uri="{BB962C8B-B14F-4D97-AF65-F5344CB8AC3E}">
        <p14:creationId xmlns:p14="http://schemas.microsoft.com/office/powerpoint/2010/main" val="181973440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Appendix">
    <p:bg>
      <p:bgPr>
        <a:solidFill>
          <a:srgbClr val="71A7E3"/>
        </a:solidFill>
        <a:effectLst/>
      </p:bgPr>
    </p:bg>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39FC0057-906A-11F8-C634-EBF929768239}"/>
              </a:ext>
            </a:extLst>
          </p:cNvPr>
          <p:cNvSpPr>
            <a:spLocks noGrp="1"/>
          </p:cNvSpPr>
          <p:nvPr>
            <p:ph type="body" sz="quarter" idx="10" hasCustomPrompt="1"/>
          </p:nvPr>
        </p:nvSpPr>
        <p:spPr>
          <a:xfrm>
            <a:off x="304800" y="2705100"/>
            <a:ext cx="11582400" cy="1447800"/>
          </a:xfrm>
        </p:spPr>
        <p:txBody>
          <a:bodyPr lIns="0" tIns="0" rIns="0" bIns="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en-US" sz="7200" b="0" i="0" kern="1200" cap="all" baseline="0">
                <a:solidFill>
                  <a:srgbClr val="145798"/>
                </a:solidFill>
                <a:latin typeface="+mj-lt"/>
                <a:ea typeface="+mn-ea"/>
                <a:cs typeface="Gilroy Medium" panose="00000600000000000000" pitchFamily="50" charset="0"/>
              </a:defRPr>
            </a:lvl1pPr>
            <a:lvl2pPr>
              <a:defRPr sz="4800" b="1" i="0">
                <a:solidFill>
                  <a:srgbClr val="71A7E3"/>
                </a:solidFill>
                <a:latin typeface="Arial Narrow" panose="020B0604020202020204" pitchFamily="34" charset="0"/>
                <a:cs typeface="Arial Narrow" panose="020B0604020202020204" pitchFamily="34" charset="0"/>
              </a:defRPr>
            </a:lvl2pPr>
            <a:lvl3pPr>
              <a:defRPr sz="4800" b="1" i="0">
                <a:solidFill>
                  <a:srgbClr val="71A7E3"/>
                </a:solidFill>
                <a:latin typeface="Arial Narrow" panose="020B0604020202020204" pitchFamily="34" charset="0"/>
                <a:cs typeface="Arial Narrow" panose="020B0604020202020204" pitchFamily="34" charset="0"/>
              </a:defRPr>
            </a:lvl3pPr>
            <a:lvl4pPr>
              <a:defRPr sz="4800" b="1" i="0">
                <a:solidFill>
                  <a:srgbClr val="71A7E3"/>
                </a:solidFill>
                <a:latin typeface="Arial Narrow" panose="020B0604020202020204" pitchFamily="34" charset="0"/>
                <a:cs typeface="Arial Narrow" panose="020B0604020202020204" pitchFamily="34" charset="0"/>
              </a:defRPr>
            </a:lvl4pPr>
            <a:lvl5pPr>
              <a:defRPr sz="4800" b="1" i="0">
                <a:solidFill>
                  <a:srgbClr val="71A7E3"/>
                </a:solidFill>
                <a:latin typeface="Arial Narrow" panose="020B0604020202020204" pitchFamily="34" charset="0"/>
                <a:cs typeface="Arial Narrow" panose="020B0604020202020204" pitchFamily="34" charset="0"/>
              </a:defRPr>
            </a:lvl5pPr>
          </a:lstStyle>
          <a:p>
            <a:pPr lvl="0"/>
            <a:r>
              <a:rPr lang="en-US"/>
              <a:t>appendix</a:t>
            </a:r>
          </a:p>
        </p:txBody>
      </p:sp>
      <p:sp>
        <p:nvSpPr>
          <p:cNvPr id="3" name="TextBox 2">
            <a:extLst>
              <a:ext uri="{FF2B5EF4-FFF2-40B4-BE49-F238E27FC236}">
                <a16:creationId xmlns:a16="http://schemas.microsoft.com/office/drawing/2014/main" id="{93E5B485-B026-D92D-30BE-6DEF522CC65E}"/>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145798"/>
                </a:solidFill>
                <a:latin typeface="Gilroy Medium" panose="00000600000000000000" pitchFamily="50" charset="0"/>
              </a:rPr>
              <a:pPr algn="r"/>
              <a:t>‹#›</a:t>
            </a:fld>
            <a:endParaRPr lang="en-US" sz="1350">
              <a:solidFill>
                <a:srgbClr val="145798"/>
              </a:solidFill>
              <a:latin typeface="Gilroy Medium" panose="00000600000000000000" pitchFamily="50" charset="0"/>
            </a:endParaRPr>
          </a:p>
        </p:txBody>
      </p:sp>
      <p:grpSp>
        <p:nvGrpSpPr>
          <p:cNvPr id="21" name="Group 20">
            <a:extLst>
              <a:ext uri="{FF2B5EF4-FFF2-40B4-BE49-F238E27FC236}">
                <a16:creationId xmlns:a16="http://schemas.microsoft.com/office/drawing/2014/main" id="{9DBB053F-9233-0012-200B-D3102BDF2541}"/>
              </a:ext>
            </a:extLst>
          </p:cNvPr>
          <p:cNvGrpSpPr/>
          <p:nvPr userDrawn="1"/>
        </p:nvGrpSpPr>
        <p:grpSpPr>
          <a:xfrm>
            <a:off x="0" y="-1204486"/>
            <a:ext cx="12192000" cy="942190"/>
            <a:chOff x="22178" y="-2107474"/>
            <a:chExt cx="12173146" cy="1410050"/>
          </a:xfrm>
        </p:grpSpPr>
        <p:sp>
          <p:nvSpPr>
            <p:cNvPr id="22" name="Rectangle 21">
              <a:extLst>
                <a:ext uri="{FF2B5EF4-FFF2-40B4-BE49-F238E27FC236}">
                  <a16:creationId xmlns:a16="http://schemas.microsoft.com/office/drawing/2014/main" id="{64CC8653-5B02-4FD9-E8E8-0F22F23B1E40}"/>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3" name="Rectangle 22">
              <a:extLst>
                <a:ext uri="{FF2B5EF4-FFF2-40B4-BE49-F238E27FC236}">
                  <a16:creationId xmlns:a16="http://schemas.microsoft.com/office/drawing/2014/main" id="{329480C6-6D30-FBA1-9081-DA4BF5DC7AAC}"/>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4" name="Rectangle 23">
              <a:extLst>
                <a:ext uri="{FF2B5EF4-FFF2-40B4-BE49-F238E27FC236}">
                  <a16:creationId xmlns:a16="http://schemas.microsoft.com/office/drawing/2014/main" id="{1A20C609-5373-F20B-A8EE-441413CFBDAA}"/>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5" name="Rectangle 24">
              <a:extLst>
                <a:ext uri="{FF2B5EF4-FFF2-40B4-BE49-F238E27FC236}">
                  <a16:creationId xmlns:a16="http://schemas.microsoft.com/office/drawing/2014/main" id="{925060EA-B439-A78D-55E0-6A4C57831B5C}"/>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6" name="Rectangle 25">
              <a:extLst>
                <a:ext uri="{FF2B5EF4-FFF2-40B4-BE49-F238E27FC236}">
                  <a16:creationId xmlns:a16="http://schemas.microsoft.com/office/drawing/2014/main" id="{894470AC-BA0E-759D-109F-9DE6E15B6B84}"/>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7" name="Rectangle 26">
              <a:extLst>
                <a:ext uri="{FF2B5EF4-FFF2-40B4-BE49-F238E27FC236}">
                  <a16:creationId xmlns:a16="http://schemas.microsoft.com/office/drawing/2014/main" id="{E89F690E-26D9-185D-F357-9C4B42DC646D}"/>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8" name="Rectangle 27">
              <a:extLst>
                <a:ext uri="{FF2B5EF4-FFF2-40B4-BE49-F238E27FC236}">
                  <a16:creationId xmlns:a16="http://schemas.microsoft.com/office/drawing/2014/main" id="{277F6DAC-9478-19D1-AB9E-F2E243C63D60}"/>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9" name="Rectangle 28">
              <a:extLst>
                <a:ext uri="{FF2B5EF4-FFF2-40B4-BE49-F238E27FC236}">
                  <a16:creationId xmlns:a16="http://schemas.microsoft.com/office/drawing/2014/main" id="{BFB19D31-0360-37F2-9F8B-A4D9D4CE0537}"/>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0" name="Rectangle 29">
              <a:extLst>
                <a:ext uri="{FF2B5EF4-FFF2-40B4-BE49-F238E27FC236}">
                  <a16:creationId xmlns:a16="http://schemas.microsoft.com/office/drawing/2014/main" id="{0E96FA4B-30F3-526A-6B31-E24167EDEBEA}"/>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1" name="Rectangle 30">
              <a:extLst>
                <a:ext uri="{FF2B5EF4-FFF2-40B4-BE49-F238E27FC236}">
                  <a16:creationId xmlns:a16="http://schemas.microsoft.com/office/drawing/2014/main" id="{1BE1B777-9E81-E05D-519C-2CF9C63E1C3D}"/>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2" name="Rectangle 31">
              <a:extLst>
                <a:ext uri="{FF2B5EF4-FFF2-40B4-BE49-F238E27FC236}">
                  <a16:creationId xmlns:a16="http://schemas.microsoft.com/office/drawing/2014/main" id="{456CF20A-7685-E355-E93D-9352D508BA2F}"/>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3" name="Rectangle 32">
              <a:extLst>
                <a:ext uri="{FF2B5EF4-FFF2-40B4-BE49-F238E27FC236}">
                  <a16:creationId xmlns:a16="http://schemas.microsoft.com/office/drawing/2014/main" id="{46A94713-4B76-0052-CE32-841566EFC0D3}"/>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4" name="Rectangle 33">
              <a:extLst>
                <a:ext uri="{FF2B5EF4-FFF2-40B4-BE49-F238E27FC236}">
                  <a16:creationId xmlns:a16="http://schemas.microsoft.com/office/drawing/2014/main" id="{407C5041-E847-E1C0-7BC7-CEF17AEBB43F}"/>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5" name="Rectangle 34">
              <a:extLst>
                <a:ext uri="{FF2B5EF4-FFF2-40B4-BE49-F238E27FC236}">
                  <a16:creationId xmlns:a16="http://schemas.microsoft.com/office/drawing/2014/main" id="{9362B58B-9291-56D6-4E82-72E8FF64E8F0}"/>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6" name="Rectangle 35">
              <a:extLst>
                <a:ext uri="{FF2B5EF4-FFF2-40B4-BE49-F238E27FC236}">
                  <a16:creationId xmlns:a16="http://schemas.microsoft.com/office/drawing/2014/main" id="{177B1870-CB26-E51A-2CB0-6512DB3CB945}"/>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5" name="TextBox 4">
            <a:extLst>
              <a:ext uri="{FF2B5EF4-FFF2-40B4-BE49-F238E27FC236}">
                <a16:creationId xmlns:a16="http://schemas.microsoft.com/office/drawing/2014/main" id="{9A7E3123-CD35-7588-CE5A-653052A4F17D}"/>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145798"/>
                </a:solidFill>
                <a:latin typeface="Gilroy Medium" panose="00000600000000000000" pitchFamily="50" charset="0"/>
              </a:rPr>
              <a:t>CONFIDENTIAL</a:t>
            </a:r>
          </a:p>
        </p:txBody>
      </p:sp>
    </p:spTree>
    <p:extLst>
      <p:ext uri="{BB962C8B-B14F-4D97-AF65-F5344CB8AC3E}">
        <p14:creationId xmlns:p14="http://schemas.microsoft.com/office/powerpoint/2010/main" val="391708533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Template 1">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094C4CF-E0FF-4631-9D1F-8D387744062C}"/>
              </a:ext>
            </a:extLst>
          </p:cNvPr>
          <p:cNvSpPr>
            <a:spLocks noGrp="1"/>
          </p:cNvSpPr>
          <p:nvPr>
            <p:ph type="ftr" sz="quarter" idx="10"/>
          </p:nvPr>
        </p:nvSpPr>
        <p:spPr/>
        <p:txBody>
          <a:bodyPr/>
          <a:lstStyle>
            <a:lvl1pPr>
              <a:defRPr>
                <a:latin typeface="Gilroy Medium" panose="00000600000000000000" pitchFamily="50" charset="0"/>
              </a:defRPr>
            </a:lvl1pPr>
          </a:lstStyle>
          <a:p>
            <a:endParaRPr lang="en-US"/>
          </a:p>
        </p:txBody>
      </p:sp>
      <p:sp>
        <p:nvSpPr>
          <p:cNvPr id="3" name="Title 1">
            <a:extLst>
              <a:ext uri="{FF2B5EF4-FFF2-40B4-BE49-F238E27FC236}">
                <a16:creationId xmlns:a16="http://schemas.microsoft.com/office/drawing/2014/main" id="{3B618C69-E9D3-EE81-0650-82D7F3C9E285}"/>
              </a:ext>
            </a:extLst>
          </p:cNvPr>
          <p:cNvSpPr>
            <a:spLocks noGrp="1"/>
          </p:cNvSpPr>
          <p:nvPr>
            <p:ph type="title"/>
          </p:nvPr>
        </p:nvSpPr>
        <p:spPr>
          <a:xfrm>
            <a:off x="304799" y="248594"/>
            <a:ext cx="11582401" cy="970606"/>
          </a:xfrm>
        </p:spPr>
        <p:txBody>
          <a:bodyPr anchor="t" anchorCtr="0"/>
          <a:lstStyle/>
          <a:p>
            <a:r>
              <a:rPr lang="en-US"/>
              <a:t>Click to edit Master title style</a:t>
            </a:r>
          </a:p>
        </p:txBody>
      </p:sp>
    </p:spTree>
    <p:extLst>
      <p:ext uri="{BB962C8B-B14F-4D97-AF65-F5344CB8AC3E}">
        <p14:creationId xmlns:p14="http://schemas.microsoft.com/office/powerpoint/2010/main" val="1181307522"/>
      </p:ext>
    </p:extLst>
  </p:cSld>
  <p:clrMapOvr>
    <a:masterClrMapping/>
  </p:clrMapOvr>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hank You Slide">
    <p:bg>
      <p:bgPr>
        <a:solidFill>
          <a:srgbClr val="02355A"/>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3604F9-8155-6A95-B879-575B7F4343C2}"/>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71A9E3"/>
                </a:solidFill>
                <a:latin typeface="Gilroy Medium" panose="00000600000000000000" pitchFamily="50" charset="0"/>
              </a:rPr>
              <a:pPr algn="r"/>
              <a:t>‹#›</a:t>
            </a:fld>
            <a:endParaRPr lang="en-US" sz="1350">
              <a:solidFill>
                <a:srgbClr val="71A9E3"/>
              </a:solidFill>
              <a:latin typeface="Gilroy Medium" panose="00000600000000000000" pitchFamily="50" charset="0"/>
            </a:endParaRPr>
          </a:p>
        </p:txBody>
      </p:sp>
      <p:sp>
        <p:nvSpPr>
          <p:cNvPr id="5" name="TextBox 4">
            <a:extLst>
              <a:ext uri="{FF2B5EF4-FFF2-40B4-BE49-F238E27FC236}">
                <a16:creationId xmlns:a16="http://schemas.microsoft.com/office/drawing/2014/main" id="{ED06EF82-6A3D-1633-4259-573E57F1B435}"/>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71A8E3"/>
                </a:solidFill>
                <a:latin typeface="Gilroy Medium" panose="00000600000000000000" pitchFamily="50" charset="0"/>
              </a:rPr>
              <a:t>CONFIDENTIAL</a:t>
            </a:r>
          </a:p>
        </p:txBody>
      </p:sp>
      <p:pic>
        <p:nvPicPr>
          <p:cNvPr id="4" name="Picture 3">
            <a:extLst>
              <a:ext uri="{FF2B5EF4-FFF2-40B4-BE49-F238E27FC236}">
                <a16:creationId xmlns:a16="http://schemas.microsoft.com/office/drawing/2014/main" id="{0593D9CF-6623-33FA-BCDE-3790E5BC74B1}"/>
              </a:ext>
            </a:extLst>
          </p:cNvPr>
          <p:cNvPicPr>
            <a:picLocks noChangeAspect="1"/>
          </p:cNvPicPr>
          <p:nvPr userDrawn="1"/>
        </p:nvPicPr>
        <p:blipFill>
          <a:blip r:embed="rId2"/>
          <a:stretch>
            <a:fillRect/>
          </a:stretch>
        </p:blipFill>
        <p:spPr>
          <a:xfrm>
            <a:off x="3911274" y="2824138"/>
            <a:ext cx="4369451" cy="1209724"/>
          </a:xfrm>
          <a:prstGeom prst="rect">
            <a:avLst/>
          </a:prstGeom>
        </p:spPr>
      </p:pic>
    </p:spTree>
    <p:extLst>
      <p:ext uri="{BB962C8B-B14F-4D97-AF65-F5344CB8AC3E}">
        <p14:creationId xmlns:p14="http://schemas.microsoft.com/office/powerpoint/2010/main" val="263235281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Cover 1">
    <p:bg>
      <p:bgPr>
        <a:solidFill>
          <a:srgbClr val="0F440D"/>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240254" y="248594"/>
            <a:ext cx="11646946" cy="3212951"/>
          </a:xfrm>
          <a:prstGeom prst="rect">
            <a:avLst/>
          </a:prstGeom>
        </p:spPr>
        <p:txBody>
          <a:bodyPr lIns="0" tIns="0" rIns="0" bIns="0" anchor="b" anchorCtr="0">
            <a:noAutofit/>
          </a:bodyPr>
          <a:lstStyle>
            <a:lvl1pPr algn="l">
              <a:lnSpc>
                <a:spcPts val="7900"/>
              </a:lnSpc>
              <a:defRPr sz="8800" b="0" cap="all" baseline="0">
                <a:solidFill>
                  <a:srgbClr val="8DBE28"/>
                </a:solidFill>
                <a:latin typeface="+mj-lt"/>
              </a:defRPr>
            </a:lvl1pPr>
          </a:lstStyle>
          <a:p>
            <a:r>
              <a:rPr lang="en-US"/>
              <a:t>Cover Slide 1</a:t>
            </a:r>
          </a:p>
        </p:txBody>
      </p:sp>
      <p:sp>
        <p:nvSpPr>
          <p:cNvPr id="105" name="Subtitle 2"/>
          <p:cNvSpPr>
            <a:spLocks noGrp="1"/>
          </p:cNvSpPr>
          <p:nvPr>
            <p:ph type="subTitle" idx="1" hasCustomPrompt="1"/>
          </p:nvPr>
        </p:nvSpPr>
        <p:spPr>
          <a:xfrm>
            <a:off x="303937" y="5847179"/>
            <a:ext cx="9144000" cy="290483"/>
          </a:xfrm>
          <a:prstGeom prst="rect">
            <a:avLst/>
          </a:prstGeom>
        </p:spPr>
        <p:txBody>
          <a:bodyPr lIns="0" tIns="0" rIns="0" bIns="0" anchor="ctr" anchorCtr="0">
            <a:noAutofit/>
          </a:bodyPr>
          <a:lstStyle>
            <a:lvl1pPr marL="0" indent="0" algn="l">
              <a:lnSpc>
                <a:spcPct val="100000"/>
              </a:lnSpc>
              <a:spcBef>
                <a:spcPts val="0"/>
              </a:spcBef>
              <a:buNone/>
              <a:defRPr sz="2000" b="1">
                <a:solidFill>
                  <a:srgbClr val="3680CE"/>
                </a:solidFill>
                <a:latin typeface="+mn-lt"/>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Subtitle</a:t>
            </a:r>
          </a:p>
        </p:txBody>
      </p:sp>
      <p:sp>
        <p:nvSpPr>
          <p:cNvPr id="4" name="Text Placeholder 3">
            <a:extLst>
              <a:ext uri="{FF2B5EF4-FFF2-40B4-BE49-F238E27FC236}">
                <a16:creationId xmlns:a16="http://schemas.microsoft.com/office/drawing/2014/main" id="{60C9AAB4-21F4-5296-DEEF-3F651D4162E3}"/>
              </a:ext>
            </a:extLst>
          </p:cNvPr>
          <p:cNvSpPr>
            <a:spLocks noGrp="1"/>
          </p:cNvSpPr>
          <p:nvPr>
            <p:ph type="body" sz="quarter" idx="10"/>
          </p:nvPr>
        </p:nvSpPr>
        <p:spPr>
          <a:xfrm>
            <a:off x="303937" y="6136921"/>
            <a:ext cx="9144000" cy="312737"/>
          </a:xfrm>
        </p:spPr>
        <p:txBody>
          <a:bodyPr anchor="b" anchorCtr="0"/>
          <a:lstStyle>
            <a:lvl1pPr marL="0" indent="0" algn="l" defTabSz="914400" rtl="0" eaLnBrk="1" latinLnBrk="0" hangingPunct="1">
              <a:lnSpc>
                <a:spcPct val="100000"/>
              </a:lnSpc>
              <a:spcBef>
                <a:spcPts val="0"/>
              </a:spcBef>
              <a:buFont typeface="Arial" panose="020B0604020202020204" pitchFamily="34" charset="0"/>
              <a:buNone/>
              <a:defRPr lang="en-US" sz="1400" b="1" kern="1200" dirty="0" smtClean="0">
                <a:solidFill>
                  <a:srgbClr val="3680CE"/>
                </a:solidFill>
                <a:latin typeface="+mn-lt"/>
                <a:ea typeface="+mn-ea"/>
                <a:cs typeface="+mn-cs"/>
              </a:defRPr>
            </a:lvl1pPr>
            <a:lvl2pPr marL="0" indent="0">
              <a:buNone/>
              <a:defRPr/>
            </a:lvl2pPr>
          </a:lstStyle>
          <a:p>
            <a:pPr lvl="0"/>
            <a:r>
              <a:rPr lang="en-US"/>
              <a:t>Click to edit Master text styles</a:t>
            </a:r>
          </a:p>
        </p:txBody>
      </p:sp>
      <p:grpSp>
        <p:nvGrpSpPr>
          <p:cNvPr id="2" name="Group 1">
            <a:extLst>
              <a:ext uri="{FF2B5EF4-FFF2-40B4-BE49-F238E27FC236}">
                <a16:creationId xmlns:a16="http://schemas.microsoft.com/office/drawing/2014/main" id="{7DD9F570-FB4F-C345-DC5E-3F1E36A8D366}"/>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26643C4B-1061-5643-92AE-335DE67AD4E4}"/>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5" name="Rectangle 4">
              <a:extLst>
                <a:ext uri="{FF2B5EF4-FFF2-40B4-BE49-F238E27FC236}">
                  <a16:creationId xmlns:a16="http://schemas.microsoft.com/office/drawing/2014/main" id="{1375566B-2CF3-DFD9-0534-ACC2BA0CD41C}"/>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40C031CB-0C25-D8B2-C1CA-D70E2A6A51A6}"/>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CD9204C0-EF3F-E958-0B29-1CB71300DD1A}"/>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7B88C8C0-6282-CD44-8D33-B5812D25C733}"/>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17DF1788-CF3B-2B80-3AD8-CEA2C013D8D6}"/>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06C11F0A-80ED-7CB9-636B-0DBF8D94ABAC}"/>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997312EB-6711-98A8-3BCA-E3516BA5F14C}"/>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E21FE7A6-1F45-7A4E-C696-027A426FD44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566E8573-C2EA-80A0-8624-77DC083A154F}"/>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1B6028CD-A9DF-0900-CAD7-43163AC9E713}"/>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59F2C829-14B6-78BD-F509-33C67B3F34E6}"/>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ABAD7F2B-DC00-EC52-BDC4-273C257F79FE}"/>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AFBF61CC-E3F3-1A75-B07B-7C642E831F92}"/>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B7497641-45B1-BE9B-19F6-73896FD4C602}"/>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20" name="TextBox 19">
            <a:extLst>
              <a:ext uri="{FF2B5EF4-FFF2-40B4-BE49-F238E27FC236}">
                <a16:creationId xmlns:a16="http://schemas.microsoft.com/office/drawing/2014/main" id="{D20C0355-79E3-6757-F758-25ECB1526D7B}"/>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8DBE28"/>
                </a:solidFill>
                <a:latin typeface="+mn-lt"/>
              </a:rPr>
              <a:t>confidential and proprietary</a:t>
            </a:r>
          </a:p>
        </p:txBody>
      </p:sp>
      <p:pic>
        <p:nvPicPr>
          <p:cNvPr id="24" name="Picture 23" descr="A logo with white text and colorful leaves&#10;&#10;AI-generated content may be incorrect.">
            <a:extLst>
              <a:ext uri="{FF2B5EF4-FFF2-40B4-BE49-F238E27FC236}">
                <a16:creationId xmlns:a16="http://schemas.microsoft.com/office/drawing/2014/main" id="{D5CC85D4-ADB6-A385-EEFA-BCC1AE373A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11850" y="5861431"/>
            <a:ext cx="1511354" cy="850137"/>
          </a:xfrm>
          <a:prstGeom prst="rect">
            <a:avLst/>
          </a:prstGeom>
        </p:spPr>
      </p:pic>
    </p:spTree>
    <p:extLst>
      <p:ext uri="{BB962C8B-B14F-4D97-AF65-F5344CB8AC3E}">
        <p14:creationId xmlns:p14="http://schemas.microsoft.com/office/powerpoint/2010/main" val="205023756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1_Cover v2">
    <p:bg>
      <p:bgPr>
        <a:solidFill>
          <a:srgbClr val="0F440D"/>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240254" y="248594"/>
            <a:ext cx="11646946" cy="3212951"/>
          </a:xfrm>
          <a:prstGeom prst="rect">
            <a:avLst/>
          </a:prstGeom>
        </p:spPr>
        <p:txBody>
          <a:bodyPr lIns="0" tIns="0" rIns="0" bIns="0" anchor="b" anchorCtr="0">
            <a:noAutofit/>
          </a:bodyPr>
          <a:lstStyle>
            <a:lvl1pPr algn="l">
              <a:lnSpc>
                <a:spcPts val="7900"/>
              </a:lnSpc>
              <a:defRPr sz="8800" b="0" cap="all" baseline="0">
                <a:solidFill>
                  <a:srgbClr val="8DBE28"/>
                </a:solidFill>
                <a:latin typeface="+mj-lt"/>
              </a:defRPr>
            </a:lvl1pPr>
          </a:lstStyle>
          <a:p>
            <a:r>
              <a:rPr lang="en-US"/>
              <a:t>Cover Slide 1</a:t>
            </a:r>
          </a:p>
        </p:txBody>
      </p:sp>
      <p:sp>
        <p:nvSpPr>
          <p:cNvPr id="105" name="Subtitle 2"/>
          <p:cNvSpPr>
            <a:spLocks noGrp="1"/>
          </p:cNvSpPr>
          <p:nvPr>
            <p:ph type="subTitle" idx="1" hasCustomPrompt="1"/>
          </p:nvPr>
        </p:nvSpPr>
        <p:spPr>
          <a:xfrm>
            <a:off x="303937" y="5847179"/>
            <a:ext cx="9144000" cy="290483"/>
          </a:xfrm>
          <a:prstGeom prst="rect">
            <a:avLst/>
          </a:prstGeom>
        </p:spPr>
        <p:txBody>
          <a:bodyPr lIns="0" tIns="0" rIns="0" bIns="0" anchor="ctr" anchorCtr="0">
            <a:noAutofit/>
          </a:bodyPr>
          <a:lstStyle>
            <a:lvl1pPr marL="0" indent="0" algn="l">
              <a:lnSpc>
                <a:spcPct val="100000"/>
              </a:lnSpc>
              <a:spcBef>
                <a:spcPts val="0"/>
              </a:spcBef>
              <a:buNone/>
              <a:defRPr sz="2000" b="1">
                <a:solidFill>
                  <a:srgbClr val="3680CE"/>
                </a:solidFill>
                <a:latin typeface="+mn-lt"/>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Subtitle</a:t>
            </a:r>
          </a:p>
        </p:txBody>
      </p:sp>
      <p:sp>
        <p:nvSpPr>
          <p:cNvPr id="4" name="Text Placeholder 3">
            <a:extLst>
              <a:ext uri="{FF2B5EF4-FFF2-40B4-BE49-F238E27FC236}">
                <a16:creationId xmlns:a16="http://schemas.microsoft.com/office/drawing/2014/main" id="{60C9AAB4-21F4-5296-DEEF-3F651D4162E3}"/>
              </a:ext>
            </a:extLst>
          </p:cNvPr>
          <p:cNvSpPr>
            <a:spLocks noGrp="1"/>
          </p:cNvSpPr>
          <p:nvPr>
            <p:ph type="body" sz="quarter" idx="10"/>
          </p:nvPr>
        </p:nvSpPr>
        <p:spPr>
          <a:xfrm>
            <a:off x="303937" y="6136921"/>
            <a:ext cx="9144000" cy="312737"/>
          </a:xfrm>
        </p:spPr>
        <p:txBody>
          <a:bodyPr anchor="b" anchorCtr="0"/>
          <a:lstStyle>
            <a:lvl1pPr marL="0" indent="0" algn="l" defTabSz="914400" rtl="0" eaLnBrk="1" latinLnBrk="0" hangingPunct="1">
              <a:lnSpc>
                <a:spcPct val="100000"/>
              </a:lnSpc>
              <a:spcBef>
                <a:spcPts val="0"/>
              </a:spcBef>
              <a:buFont typeface="Arial" panose="020B0604020202020204" pitchFamily="34" charset="0"/>
              <a:buNone/>
              <a:defRPr lang="en-US" sz="1400" b="1" kern="1200" dirty="0" smtClean="0">
                <a:solidFill>
                  <a:srgbClr val="3680CE"/>
                </a:solidFill>
                <a:latin typeface="+mn-lt"/>
                <a:ea typeface="+mn-ea"/>
                <a:cs typeface="+mn-cs"/>
              </a:defRPr>
            </a:lvl1pPr>
            <a:lvl2pPr marL="0" indent="0">
              <a:buNone/>
              <a:defRPr/>
            </a:lvl2pPr>
          </a:lstStyle>
          <a:p>
            <a:pPr lvl="0"/>
            <a:r>
              <a:rPr lang="en-US"/>
              <a:t>Click to edit Master text styles</a:t>
            </a:r>
          </a:p>
        </p:txBody>
      </p:sp>
      <p:sp>
        <p:nvSpPr>
          <p:cNvPr id="20" name="TextBox 19">
            <a:extLst>
              <a:ext uri="{FF2B5EF4-FFF2-40B4-BE49-F238E27FC236}">
                <a16:creationId xmlns:a16="http://schemas.microsoft.com/office/drawing/2014/main" id="{D20C0355-79E3-6757-F758-25ECB1526D7B}"/>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8DBE28"/>
                </a:solidFill>
                <a:latin typeface="+mn-lt"/>
              </a:rPr>
              <a:t>confidential and proprietary</a:t>
            </a:r>
          </a:p>
        </p:txBody>
      </p:sp>
    </p:spTree>
    <p:extLst>
      <p:ext uri="{BB962C8B-B14F-4D97-AF65-F5344CB8AC3E}">
        <p14:creationId xmlns:p14="http://schemas.microsoft.com/office/powerpoint/2010/main" val="332174806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0_Blank-Blue">
    <p:bg>
      <p:bgPr>
        <a:solidFill>
          <a:srgbClr val="3680CE"/>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3E65F5-972D-3712-BDE9-429849440845}"/>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02355A"/>
                </a:solidFill>
                <a:latin typeface="Gilroy Medium" panose="00000600000000000000" pitchFamily="50" charset="0"/>
              </a:rPr>
              <a:pPr algn="r"/>
              <a:t>‹#›</a:t>
            </a:fld>
            <a:endParaRPr lang="en-US" sz="1350">
              <a:solidFill>
                <a:srgbClr val="02355A"/>
              </a:solidFill>
              <a:latin typeface="Gilroy Medium" panose="00000600000000000000" pitchFamily="50" charset="0"/>
            </a:endParaRPr>
          </a:p>
        </p:txBody>
      </p:sp>
      <p:sp>
        <p:nvSpPr>
          <p:cNvPr id="3" name="TextBox 2">
            <a:extLst>
              <a:ext uri="{FF2B5EF4-FFF2-40B4-BE49-F238E27FC236}">
                <a16:creationId xmlns:a16="http://schemas.microsoft.com/office/drawing/2014/main" id="{17E11966-EFAB-B202-85DC-CA09C5AA4111}"/>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tx2"/>
                </a:solidFill>
                <a:latin typeface="Gilroy Medium" panose="00000600000000000000" pitchFamily="50" charset="0"/>
              </a:rPr>
              <a:t>confidential and proprietary</a:t>
            </a:r>
          </a:p>
        </p:txBody>
      </p:sp>
      <p:pic>
        <p:nvPicPr>
          <p:cNvPr id="20" name="Picture 19">
            <a:extLst>
              <a:ext uri="{FF2B5EF4-FFF2-40B4-BE49-F238E27FC236}">
                <a16:creationId xmlns:a16="http://schemas.microsoft.com/office/drawing/2014/main" id="{8B79BFA2-9768-37EC-5656-D5310FB67BF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32232288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1_Blank-DarkBlue">
    <p:bg>
      <p:bgPr>
        <a:solidFill>
          <a:srgbClr val="135698"/>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3E65F5-972D-3712-BDE9-429849440845}"/>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A4C8EB"/>
                </a:solidFill>
                <a:latin typeface="Gilroy Medium" panose="00000600000000000000" pitchFamily="50" charset="0"/>
              </a:rPr>
              <a:pPr algn="r"/>
              <a:t>‹#›</a:t>
            </a:fld>
            <a:endParaRPr lang="en-US" sz="1350">
              <a:solidFill>
                <a:srgbClr val="A4C8EB"/>
              </a:solidFill>
              <a:latin typeface="Gilroy Medium" panose="00000600000000000000" pitchFamily="50" charset="0"/>
            </a:endParaRPr>
          </a:p>
        </p:txBody>
      </p:sp>
      <p:sp>
        <p:nvSpPr>
          <p:cNvPr id="3" name="TextBox 2">
            <a:extLst>
              <a:ext uri="{FF2B5EF4-FFF2-40B4-BE49-F238E27FC236}">
                <a16:creationId xmlns:a16="http://schemas.microsoft.com/office/drawing/2014/main" id="{17E11966-EFAB-B202-85DC-CA09C5AA4111}"/>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A4C8EB"/>
                </a:solidFill>
                <a:latin typeface="Gilroy Medium" panose="00000600000000000000" pitchFamily="50" charset="0"/>
              </a:rPr>
              <a:t>confidential and proprietary</a:t>
            </a:r>
          </a:p>
        </p:txBody>
      </p:sp>
      <p:pic>
        <p:nvPicPr>
          <p:cNvPr id="20" name="Picture 19">
            <a:extLst>
              <a:ext uri="{FF2B5EF4-FFF2-40B4-BE49-F238E27FC236}">
                <a16:creationId xmlns:a16="http://schemas.microsoft.com/office/drawing/2014/main" id="{FAE10007-65EE-3DC5-D278-0C9D7E3A323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259355961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Color Divider - Sustainability">
    <p:bg>
      <p:bgPr>
        <a:solidFill>
          <a:srgbClr val="5D910D"/>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304796" y="2286596"/>
            <a:ext cx="11582402" cy="2284807"/>
          </a:xfrm>
          <a:prstGeom prst="rect">
            <a:avLst/>
          </a:prstGeom>
        </p:spPr>
        <p:txBody>
          <a:bodyPr vert="horz" lIns="0" tIns="0" rIns="0" bIns="0" rtlCol="0" anchor="ctr" anchorCtr="0">
            <a:noAutofit/>
          </a:bodyPr>
          <a:lstStyle>
            <a:lvl1pPr algn="ctr">
              <a:defRPr lang="en-US" sz="7200" dirty="0">
                <a:solidFill>
                  <a:srgbClr val="0F440D"/>
                </a:solidFill>
              </a:defRPr>
            </a:lvl1pPr>
          </a:lstStyle>
          <a:p>
            <a:pPr lvl="0">
              <a:lnSpc>
                <a:spcPts val="7900"/>
              </a:lnSpc>
            </a:pPr>
            <a:r>
              <a:rPr lang="en-US"/>
              <a:t>Divider Slide</a:t>
            </a:r>
          </a:p>
        </p:txBody>
      </p:sp>
      <p:sp>
        <p:nvSpPr>
          <p:cNvPr id="2" name="TextBox 1">
            <a:extLst>
              <a:ext uri="{FF2B5EF4-FFF2-40B4-BE49-F238E27FC236}">
                <a16:creationId xmlns:a16="http://schemas.microsoft.com/office/drawing/2014/main" id="{AD3E65F5-972D-3712-BDE9-429849440845}"/>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BFDE7E"/>
                </a:solidFill>
                <a:latin typeface="Gilroy Medium" panose="00000600000000000000" pitchFamily="50" charset="0"/>
              </a:rPr>
              <a:pPr algn="r"/>
              <a:t>‹#›</a:t>
            </a:fld>
            <a:endParaRPr lang="en-US" sz="1350">
              <a:solidFill>
                <a:srgbClr val="BFDE7E"/>
              </a:solidFill>
              <a:latin typeface="Gilroy Medium" panose="00000600000000000000" pitchFamily="50" charset="0"/>
            </a:endParaRPr>
          </a:p>
        </p:txBody>
      </p:sp>
      <p:sp>
        <p:nvSpPr>
          <p:cNvPr id="20" name="TextBox 19">
            <a:extLst>
              <a:ext uri="{FF2B5EF4-FFF2-40B4-BE49-F238E27FC236}">
                <a16:creationId xmlns:a16="http://schemas.microsoft.com/office/drawing/2014/main" id="{B34A9B01-B860-1812-4494-7D9F3204A26A}"/>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BFDE7E"/>
                </a:solidFill>
                <a:latin typeface="+mn-lt"/>
              </a:rPr>
              <a:t>confidential and proprietary</a:t>
            </a:r>
          </a:p>
        </p:txBody>
      </p:sp>
      <p:pic>
        <p:nvPicPr>
          <p:cNvPr id="3" name="Picture 2">
            <a:extLst>
              <a:ext uri="{FF2B5EF4-FFF2-40B4-BE49-F238E27FC236}">
                <a16:creationId xmlns:a16="http://schemas.microsoft.com/office/drawing/2014/main" id="{7F7DBEDD-48E1-F0BC-E1F5-56C1CFDC669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335376334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mplate 2">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6D313C8-1CF3-4059-87CE-3BA99B8CFC72}"/>
              </a:ext>
            </a:extLst>
          </p:cNvPr>
          <p:cNvSpPr>
            <a:spLocks noGrp="1"/>
          </p:cNvSpPr>
          <p:nvPr>
            <p:ph type="ftr" sz="quarter" idx="10"/>
          </p:nvPr>
        </p:nvSpPr>
        <p:spPr/>
        <p:txBody>
          <a:bodyPr/>
          <a:lstStyle>
            <a:lvl1pPr>
              <a:defRPr>
                <a:latin typeface="+mn-lt"/>
              </a:defRPr>
            </a:lvl1pPr>
          </a:lstStyle>
          <a:p>
            <a:endParaRPr lang="en-US"/>
          </a:p>
        </p:txBody>
      </p:sp>
      <p:sp>
        <p:nvSpPr>
          <p:cNvPr id="2" name="Title 1">
            <a:extLst>
              <a:ext uri="{FF2B5EF4-FFF2-40B4-BE49-F238E27FC236}">
                <a16:creationId xmlns:a16="http://schemas.microsoft.com/office/drawing/2014/main" id="{A091BC4D-20E4-F913-03ED-A587C9384107}"/>
              </a:ext>
            </a:extLst>
          </p:cNvPr>
          <p:cNvSpPr>
            <a:spLocks noGrp="1"/>
          </p:cNvSpPr>
          <p:nvPr>
            <p:ph type="title"/>
          </p:nvPr>
        </p:nvSpPr>
        <p:spPr/>
        <p:txBody>
          <a:bodyPr/>
          <a:lstStyle/>
          <a:p>
            <a:r>
              <a:rPr lang="en-US"/>
              <a:t>Click to edit Master title style</a:t>
            </a:r>
          </a:p>
        </p:txBody>
      </p:sp>
      <p:sp>
        <p:nvSpPr>
          <p:cNvPr id="3" name="TextBox 2">
            <a:extLst>
              <a:ext uri="{FF2B5EF4-FFF2-40B4-BE49-F238E27FC236}">
                <a16:creationId xmlns:a16="http://schemas.microsoft.com/office/drawing/2014/main" id="{98A04216-DDEC-72B9-9E60-E714B7EF465A}"/>
              </a:ext>
            </a:extLst>
          </p:cNvPr>
          <p:cNvSpPr txBox="1"/>
          <p:nvPr userDrawn="1"/>
        </p:nvSpPr>
        <p:spPr>
          <a:xfrm>
            <a:off x="815546" y="6586151"/>
            <a:ext cx="0" cy="0"/>
          </a:xfrm>
          <a:prstGeom prst="rect">
            <a:avLst/>
          </a:prstGeom>
          <a:noFill/>
        </p:spPr>
        <p:txBody>
          <a:bodyPr wrap="none" lIns="0" tIns="0" rIns="0" bIns="0" rtlCol="0">
            <a:noAutofit/>
          </a:bodyPr>
          <a:lstStyle/>
          <a:p>
            <a:pPr algn="l"/>
            <a:endParaRPr lang="en-US" sz="1600" err="1">
              <a:solidFill>
                <a:schemeClr val="tx2"/>
              </a:solidFill>
            </a:endParaRPr>
          </a:p>
        </p:txBody>
      </p:sp>
      <p:sp>
        <p:nvSpPr>
          <p:cNvPr id="4" name="TextBox 3">
            <a:extLst>
              <a:ext uri="{FF2B5EF4-FFF2-40B4-BE49-F238E27FC236}">
                <a16:creationId xmlns:a16="http://schemas.microsoft.com/office/drawing/2014/main" id="{3AD7BABE-A72A-AC8E-3D81-85920E16ACD6}"/>
              </a:ext>
            </a:extLst>
          </p:cNvPr>
          <p:cNvSpPr txBox="1"/>
          <p:nvPr userDrawn="1"/>
        </p:nvSpPr>
        <p:spPr>
          <a:xfrm>
            <a:off x="1099751" y="6512011"/>
            <a:ext cx="0" cy="0"/>
          </a:xfrm>
          <a:prstGeom prst="rect">
            <a:avLst/>
          </a:prstGeom>
          <a:noFill/>
        </p:spPr>
        <p:txBody>
          <a:bodyPr wrap="none" lIns="0" tIns="0" rIns="0" bIns="0" rtlCol="0">
            <a:noAutofit/>
          </a:bodyPr>
          <a:lstStyle/>
          <a:p>
            <a:pPr algn="l"/>
            <a:endParaRPr lang="en-US" sz="1600" err="1">
              <a:solidFill>
                <a:schemeClr val="tx2"/>
              </a:solidFill>
            </a:endParaRPr>
          </a:p>
        </p:txBody>
      </p:sp>
      <p:pic>
        <p:nvPicPr>
          <p:cNvPr id="6" name="Picture 5">
            <a:extLst>
              <a:ext uri="{FF2B5EF4-FFF2-40B4-BE49-F238E27FC236}">
                <a16:creationId xmlns:a16="http://schemas.microsoft.com/office/drawing/2014/main" id="{3BEF3051-143D-99BA-E445-C800F2389FC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1" y="6273892"/>
            <a:ext cx="937667" cy="527437"/>
          </a:xfrm>
          <a:prstGeom prst="rect">
            <a:avLst/>
          </a:prstGeom>
        </p:spPr>
      </p:pic>
      <p:sp>
        <p:nvSpPr>
          <p:cNvPr id="8" name="TextBox 7">
            <a:extLst>
              <a:ext uri="{FF2B5EF4-FFF2-40B4-BE49-F238E27FC236}">
                <a16:creationId xmlns:a16="http://schemas.microsoft.com/office/drawing/2014/main" id="{1A35B6BC-B286-4CDC-591D-D4401E79134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8DBE29"/>
                </a:solidFill>
                <a:latin typeface="Gilroy Medium" panose="00000600000000000000" pitchFamily="50" charset="0"/>
              </a:rPr>
              <a:t>confidential and proprietary</a:t>
            </a:r>
          </a:p>
        </p:txBody>
      </p:sp>
      <p:sp>
        <p:nvSpPr>
          <p:cNvPr id="13" name="TextBox 12">
            <a:extLst>
              <a:ext uri="{FF2B5EF4-FFF2-40B4-BE49-F238E27FC236}">
                <a16:creationId xmlns:a16="http://schemas.microsoft.com/office/drawing/2014/main" id="{8C2E7F8E-04D4-A56A-1BCE-393E662B38E0}"/>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BFDE7E"/>
                </a:solidFill>
                <a:latin typeface="Gilroy Medium" panose="00000600000000000000" pitchFamily="50" charset="0"/>
              </a:rPr>
              <a:pPr algn="r"/>
              <a:t>‹#›</a:t>
            </a:fld>
            <a:endParaRPr lang="en-US" sz="1350">
              <a:solidFill>
                <a:srgbClr val="BFDE7E"/>
              </a:solidFill>
              <a:latin typeface="Gilroy Medium" panose="00000600000000000000" pitchFamily="50" charset="0"/>
            </a:endParaRPr>
          </a:p>
        </p:txBody>
      </p:sp>
    </p:spTree>
    <p:extLst>
      <p:ext uri="{BB962C8B-B14F-4D97-AF65-F5344CB8AC3E}">
        <p14:creationId xmlns:p14="http://schemas.microsoft.com/office/powerpoint/2010/main" val="23503384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mplate 2">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6D313C8-1CF3-4059-87CE-3BA99B8CFC72}"/>
              </a:ext>
            </a:extLst>
          </p:cNvPr>
          <p:cNvSpPr>
            <a:spLocks noGrp="1"/>
          </p:cNvSpPr>
          <p:nvPr>
            <p:ph type="ftr" sz="quarter" idx="10"/>
          </p:nvPr>
        </p:nvSpPr>
        <p:spPr/>
        <p:txBody>
          <a:bodyPr/>
          <a:lstStyle>
            <a:lvl1pPr>
              <a:defRPr>
                <a:latin typeface="+mn-lt"/>
              </a:defRPr>
            </a:lvl1pPr>
          </a:lstStyle>
          <a:p>
            <a:endParaRPr lang="en-US"/>
          </a:p>
        </p:txBody>
      </p:sp>
      <p:sp>
        <p:nvSpPr>
          <p:cNvPr id="2" name="Title 1">
            <a:extLst>
              <a:ext uri="{FF2B5EF4-FFF2-40B4-BE49-F238E27FC236}">
                <a16:creationId xmlns:a16="http://schemas.microsoft.com/office/drawing/2014/main" id="{A091BC4D-20E4-F913-03ED-A587C938410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4311256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emplate + Subtitle">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pic>
        <p:nvPicPr>
          <p:cNvPr id="3" name="Picture 2">
            <a:extLst>
              <a:ext uri="{FF2B5EF4-FFF2-40B4-BE49-F238E27FC236}">
                <a16:creationId xmlns:a16="http://schemas.microsoft.com/office/drawing/2014/main" id="{87E9C008-B438-8A37-A449-C266396B3C4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1" y="6273892"/>
            <a:ext cx="937667" cy="527437"/>
          </a:xfrm>
          <a:prstGeom prst="rect">
            <a:avLst/>
          </a:prstGeom>
        </p:spPr>
      </p:pic>
      <p:sp>
        <p:nvSpPr>
          <p:cNvPr id="5" name="TextBox 4">
            <a:extLst>
              <a:ext uri="{FF2B5EF4-FFF2-40B4-BE49-F238E27FC236}">
                <a16:creationId xmlns:a16="http://schemas.microsoft.com/office/drawing/2014/main" id="{4643F584-DFE9-52B6-FCD7-BAD0737D457B}"/>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Gilroy Medium" panose="00000600000000000000" pitchFamily="50" charset="0"/>
              </a:rPr>
              <a:t>confidential and proprietary</a:t>
            </a:r>
          </a:p>
        </p:txBody>
      </p:sp>
    </p:spTree>
    <p:extLst>
      <p:ext uri="{BB962C8B-B14F-4D97-AF65-F5344CB8AC3E}">
        <p14:creationId xmlns:p14="http://schemas.microsoft.com/office/powerpoint/2010/main" val="286725243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4 Content + Photo - Sustainabilit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12" name="Text Placeholder 3">
            <a:extLst>
              <a:ext uri="{FF2B5EF4-FFF2-40B4-BE49-F238E27FC236}">
                <a16:creationId xmlns:a16="http://schemas.microsoft.com/office/drawing/2014/main" id="{D2201E17-BEDC-EF1C-D1DD-24457F1043C0}"/>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15" name="Title 1">
            <a:extLst>
              <a:ext uri="{FF2B5EF4-FFF2-40B4-BE49-F238E27FC236}">
                <a16:creationId xmlns:a16="http://schemas.microsoft.com/office/drawing/2014/main" id="{07FD3CEA-4696-D508-A304-19B4E67674D0}"/>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5" name="Text Placeholder 3">
            <a:extLst>
              <a:ext uri="{FF2B5EF4-FFF2-40B4-BE49-F238E27FC236}">
                <a16:creationId xmlns:a16="http://schemas.microsoft.com/office/drawing/2014/main" id="{7042D94A-C6F1-39C6-2A60-C21520457EA7}"/>
              </a:ext>
            </a:extLst>
          </p:cNvPr>
          <p:cNvSpPr>
            <a:spLocks noGrp="1"/>
          </p:cNvSpPr>
          <p:nvPr>
            <p:ph type="body" sz="quarter" idx="69"/>
          </p:nvPr>
        </p:nvSpPr>
        <p:spPr>
          <a:xfrm>
            <a:off x="92202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6" name="Text Placeholder 3">
            <a:extLst>
              <a:ext uri="{FF2B5EF4-FFF2-40B4-BE49-F238E27FC236}">
                <a16:creationId xmlns:a16="http://schemas.microsoft.com/office/drawing/2014/main" id="{D62DA099-CF4C-7378-4B67-8AD56B1F1423}"/>
              </a:ext>
            </a:extLst>
          </p:cNvPr>
          <p:cNvSpPr>
            <a:spLocks noGrp="1"/>
          </p:cNvSpPr>
          <p:nvPr>
            <p:ph type="body" sz="quarter" idx="13"/>
          </p:nvPr>
        </p:nvSpPr>
        <p:spPr>
          <a:xfrm>
            <a:off x="304800" y="1219200"/>
            <a:ext cx="2670048"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7" name="Text Placeholder 3">
            <a:extLst>
              <a:ext uri="{FF2B5EF4-FFF2-40B4-BE49-F238E27FC236}">
                <a16:creationId xmlns:a16="http://schemas.microsoft.com/office/drawing/2014/main" id="{40527E67-33B7-6A94-DA86-E9B86E7875A9}"/>
              </a:ext>
            </a:extLst>
          </p:cNvPr>
          <p:cNvSpPr>
            <a:spLocks noGrp="1"/>
          </p:cNvSpPr>
          <p:nvPr>
            <p:ph type="body" sz="quarter" idx="65"/>
          </p:nvPr>
        </p:nvSpPr>
        <p:spPr>
          <a:xfrm>
            <a:off x="3276598" y="1219200"/>
            <a:ext cx="2667000" cy="4419599"/>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0" name="Text Placeholder 12">
            <a:extLst>
              <a:ext uri="{FF2B5EF4-FFF2-40B4-BE49-F238E27FC236}">
                <a16:creationId xmlns:a16="http://schemas.microsoft.com/office/drawing/2014/main" id="{AA7FA153-3ABD-09A6-8E96-5AE3D4887422}"/>
              </a:ext>
            </a:extLst>
          </p:cNvPr>
          <p:cNvSpPr>
            <a:spLocks noGrp="1"/>
          </p:cNvSpPr>
          <p:nvPr>
            <p:ph type="body" sz="quarter" idx="14"/>
          </p:nvPr>
        </p:nvSpPr>
        <p:spPr>
          <a:xfrm>
            <a:off x="304800" y="2174875"/>
            <a:ext cx="2667000" cy="12541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2">
            <a:extLst>
              <a:ext uri="{FF2B5EF4-FFF2-40B4-BE49-F238E27FC236}">
                <a16:creationId xmlns:a16="http://schemas.microsoft.com/office/drawing/2014/main" id="{34169C3F-C927-C052-D3FA-867BC006B199}"/>
              </a:ext>
            </a:extLst>
          </p:cNvPr>
          <p:cNvSpPr>
            <a:spLocks noGrp="1"/>
          </p:cNvSpPr>
          <p:nvPr>
            <p:ph type="body" sz="quarter" idx="16"/>
          </p:nvPr>
        </p:nvSpPr>
        <p:spPr>
          <a:xfrm>
            <a:off x="3276600" y="2174875"/>
            <a:ext cx="2667000" cy="12541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12">
            <a:extLst>
              <a:ext uri="{FF2B5EF4-FFF2-40B4-BE49-F238E27FC236}">
                <a16:creationId xmlns:a16="http://schemas.microsoft.com/office/drawing/2014/main" id="{0068685E-936C-9395-A7AE-9C1E881D1BF9}"/>
              </a:ext>
            </a:extLst>
          </p:cNvPr>
          <p:cNvSpPr>
            <a:spLocks noGrp="1"/>
          </p:cNvSpPr>
          <p:nvPr>
            <p:ph type="body" sz="quarter" idx="20"/>
          </p:nvPr>
        </p:nvSpPr>
        <p:spPr>
          <a:xfrm>
            <a:off x="9220200" y="2174875"/>
            <a:ext cx="2667000" cy="1254125"/>
          </a:xfrm>
          <a:noFill/>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3">
            <a:extLst>
              <a:ext uri="{FF2B5EF4-FFF2-40B4-BE49-F238E27FC236}">
                <a16:creationId xmlns:a16="http://schemas.microsoft.com/office/drawing/2014/main" id="{9C8CFD94-BF0D-BC97-4B00-68431E7044D7}"/>
              </a:ext>
            </a:extLst>
          </p:cNvPr>
          <p:cNvSpPr>
            <a:spLocks noGrp="1"/>
          </p:cNvSpPr>
          <p:nvPr>
            <p:ph type="body" sz="quarter" idx="23"/>
          </p:nvPr>
        </p:nvSpPr>
        <p:spPr>
          <a:xfrm>
            <a:off x="62484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7" name="Text Placeholder 12">
            <a:extLst>
              <a:ext uri="{FF2B5EF4-FFF2-40B4-BE49-F238E27FC236}">
                <a16:creationId xmlns:a16="http://schemas.microsoft.com/office/drawing/2014/main" id="{86F0CE13-FA16-09C7-8A7B-F8A67977846B}"/>
              </a:ext>
            </a:extLst>
          </p:cNvPr>
          <p:cNvSpPr>
            <a:spLocks noGrp="1"/>
          </p:cNvSpPr>
          <p:nvPr>
            <p:ph type="body" sz="quarter" idx="18"/>
          </p:nvPr>
        </p:nvSpPr>
        <p:spPr>
          <a:xfrm>
            <a:off x="6248400" y="2174875"/>
            <a:ext cx="2667000" cy="12541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2">
            <a:extLst>
              <a:ext uri="{FF2B5EF4-FFF2-40B4-BE49-F238E27FC236}">
                <a16:creationId xmlns:a16="http://schemas.microsoft.com/office/drawing/2014/main" id="{F72B54E4-ABF3-072E-1D52-7095B67A0F39}"/>
              </a:ext>
            </a:extLst>
          </p:cNvPr>
          <p:cNvSpPr>
            <a:spLocks noGrp="1"/>
          </p:cNvSpPr>
          <p:nvPr>
            <p:ph type="pic" sz="quarter" idx="70"/>
          </p:nvPr>
        </p:nvSpPr>
        <p:spPr>
          <a:xfrm>
            <a:off x="300224"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4" name="Picture Placeholder 3">
            <a:extLst>
              <a:ext uri="{FF2B5EF4-FFF2-40B4-BE49-F238E27FC236}">
                <a16:creationId xmlns:a16="http://schemas.microsoft.com/office/drawing/2014/main" id="{0E6F392C-39B5-F9D6-40D4-66E45902277B}"/>
              </a:ext>
            </a:extLst>
          </p:cNvPr>
          <p:cNvSpPr>
            <a:spLocks noGrp="1"/>
          </p:cNvSpPr>
          <p:nvPr>
            <p:ph type="pic" sz="quarter" idx="71"/>
          </p:nvPr>
        </p:nvSpPr>
        <p:spPr>
          <a:xfrm>
            <a:off x="3276598"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7" name="Picture Placeholder 6">
            <a:extLst>
              <a:ext uri="{FF2B5EF4-FFF2-40B4-BE49-F238E27FC236}">
                <a16:creationId xmlns:a16="http://schemas.microsoft.com/office/drawing/2014/main" id="{4BBC0A86-9583-8896-C62D-2E47715D9718}"/>
              </a:ext>
            </a:extLst>
          </p:cNvPr>
          <p:cNvSpPr>
            <a:spLocks noGrp="1"/>
          </p:cNvSpPr>
          <p:nvPr>
            <p:ph type="pic" sz="quarter" idx="72"/>
          </p:nvPr>
        </p:nvSpPr>
        <p:spPr>
          <a:xfrm>
            <a:off x="62484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8" name="Picture Placeholder 7">
            <a:extLst>
              <a:ext uri="{FF2B5EF4-FFF2-40B4-BE49-F238E27FC236}">
                <a16:creationId xmlns:a16="http://schemas.microsoft.com/office/drawing/2014/main" id="{7C5F500B-5795-2B9B-DC30-5BE2330E102F}"/>
              </a:ext>
            </a:extLst>
          </p:cNvPr>
          <p:cNvSpPr>
            <a:spLocks noGrp="1"/>
          </p:cNvSpPr>
          <p:nvPr>
            <p:ph type="pic" sz="quarter" idx="73"/>
          </p:nvPr>
        </p:nvSpPr>
        <p:spPr>
          <a:xfrm>
            <a:off x="92202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9" name="TextBox 8">
            <a:extLst>
              <a:ext uri="{FF2B5EF4-FFF2-40B4-BE49-F238E27FC236}">
                <a16:creationId xmlns:a16="http://schemas.microsoft.com/office/drawing/2014/main" id="{997B4A85-6C17-6FD1-87B6-ADE965380632}"/>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Gilroy Medium" panose="00000600000000000000" pitchFamily="50" charset="0"/>
              </a:rPr>
              <a:pPr algn="r"/>
              <a:t>‹#›</a:t>
            </a:fld>
            <a:endParaRPr lang="en-US" sz="1350">
              <a:solidFill>
                <a:srgbClr val="2B660F"/>
              </a:solidFill>
              <a:latin typeface="Gilroy Medium" panose="00000600000000000000" pitchFamily="50" charset="0"/>
            </a:endParaRPr>
          </a:p>
        </p:txBody>
      </p:sp>
      <p:sp>
        <p:nvSpPr>
          <p:cNvPr id="11" name="TextBox 10">
            <a:extLst>
              <a:ext uri="{FF2B5EF4-FFF2-40B4-BE49-F238E27FC236}">
                <a16:creationId xmlns:a16="http://schemas.microsoft.com/office/drawing/2014/main" id="{7B2CD9F6-CDC3-72E7-E238-D8C4FE2D9181}"/>
              </a:ext>
            </a:extLst>
          </p:cNvPr>
          <p:cNvSpPr txBox="1"/>
          <p:nvPr userDrawn="1"/>
        </p:nvSpPr>
        <p:spPr>
          <a:xfrm>
            <a:off x="11446884"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Gilroy Medium" panose="00000600000000000000" pitchFamily="50" charset="0"/>
              </a:rPr>
              <a:pPr algn="r"/>
              <a:t>‹#›</a:t>
            </a:fld>
            <a:endParaRPr lang="en-US" sz="1350">
              <a:solidFill>
                <a:srgbClr val="2B660F"/>
              </a:solidFill>
              <a:latin typeface="Gilroy Medium" panose="00000600000000000000" pitchFamily="50" charset="0"/>
            </a:endParaRPr>
          </a:p>
        </p:txBody>
      </p:sp>
      <p:sp>
        <p:nvSpPr>
          <p:cNvPr id="14" name="TextBox 13">
            <a:extLst>
              <a:ext uri="{FF2B5EF4-FFF2-40B4-BE49-F238E27FC236}">
                <a16:creationId xmlns:a16="http://schemas.microsoft.com/office/drawing/2014/main" id="{73E077E3-40E7-E1C6-9556-60CBF8A93C79}"/>
              </a:ext>
            </a:extLst>
          </p:cNvPr>
          <p:cNvSpPr txBox="1"/>
          <p:nvPr userDrawn="1"/>
        </p:nvSpPr>
        <p:spPr>
          <a:xfrm>
            <a:off x="806116" y="6557211"/>
            <a:ext cx="0" cy="0"/>
          </a:xfrm>
          <a:prstGeom prst="rect">
            <a:avLst/>
          </a:prstGeom>
          <a:noFill/>
        </p:spPr>
        <p:txBody>
          <a:bodyPr wrap="none" lIns="0" tIns="0" rIns="0" bIns="0" rtlCol="0">
            <a:noAutofit/>
          </a:bodyPr>
          <a:lstStyle/>
          <a:p>
            <a:pPr algn="l"/>
            <a:endParaRPr lang="en-US" sz="1600" err="1">
              <a:solidFill>
                <a:schemeClr val="tx2"/>
              </a:solidFill>
            </a:endParaRPr>
          </a:p>
        </p:txBody>
      </p:sp>
      <p:pic>
        <p:nvPicPr>
          <p:cNvPr id="10" name="Picture 9">
            <a:extLst>
              <a:ext uri="{FF2B5EF4-FFF2-40B4-BE49-F238E27FC236}">
                <a16:creationId xmlns:a16="http://schemas.microsoft.com/office/drawing/2014/main" id="{D5277C6F-2854-1D7B-4CB4-78D6270A699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1" y="6273892"/>
            <a:ext cx="937667" cy="527437"/>
          </a:xfrm>
          <a:prstGeom prst="rect">
            <a:avLst/>
          </a:prstGeom>
        </p:spPr>
      </p:pic>
      <p:sp>
        <p:nvSpPr>
          <p:cNvPr id="13" name="TextBox 12">
            <a:extLst>
              <a:ext uri="{FF2B5EF4-FFF2-40B4-BE49-F238E27FC236}">
                <a16:creationId xmlns:a16="http://schemas.microsoft.com/office/drawing/2014/main" id="{00D9A1E6-E1AA-7EC1-8287-49071D7C3BF9}"/>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Gilroy Medium" panose="00000600000000000000" pitchFamily="50" charset="0"/>
              </a:rPr>
              <a:t>confidential and proprietary</a:t>
            </a:r>
          </a:p>
        </p:txBody>
      </p:sp>
    </p:spTree>
    <p:extLst>
      <p:ext uri="{BB962C8B-B14F-4D97-AF65-F5344CB8AC3E}">
        <p14:creationId xmlns:p14="http://schemas.microsoft.com/office/powerpoint/2010/main" val="220646426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Statement+Bullet - Drink">
    <p:bg>
      <p:bgPr>
        <a:solidFill>
          <a:srgbClr val="F7F5F3"/>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solidFill>
                  <a:schemeClr val="tx2"/>
                </a:solidFill>
                <a:latin typeface="+mn-lt"/>
              </a:defRPr>
            </a:lvl1pPr>
          </a:lstStyle>
          <a:p>
            <a:endParaRPr lang="en-US"/>
          </a:p>
        </p:txBody>
      </p:sp>
      <p:sp>
        <p:nvSpPr>
          <p:cNvPr id="8" name="Text Placeholder 7">
            <a:extLst>
              <a:ext uri="{FF2B5EF4-FFF2-40B4-BE49-F238E27FC236}">
                <a16:creationId xmlns:a16="http://schemas.microsoft.com/office/drawing/2014/main" id="{345C4A3B-669E-BFBB-F054-74A96CD9BD81}"/>
              </a:ext>
            </a:extLst>
          </p:cNvPr>
          <p:cNvSpPr>
            <a:spLocks noGrp="1"/>
          </p:cNvSpPr>
          <p:nvPr>
            <p:ph type="body" sz="quarter" idx="13" hasCustomPrompt="1"/>
          </p:nvPr>
        </p:nvSpPr>
        <p:spPr>
          <a:xfrm>
            <a:off x="304800" y="1334527"/>
            <a:ext cx="11582400" cy="2209800"/>
          </a:xfrm>
        </p:spPr>
        <p:txBody>
          <a:bodyPr/>
          <a:lstStyle>
            <a:lvl1pPr>
              <a:lnSpc>
                <a:spcPts val="5400"/>
              </a:lnSpc>
              <a:spcBef>
                <a:spcPts val="0"/>
              </a:spcBef>
              <a:defRPr lang="en-US" sz="6000" b="0" i="0" kern="1200" smtClean="0">
                <a:solidFill>
                  <a:srgbClr val="3680CE"/>
                </a:solidFill>
                <a:latin typeface="+mj-lt"/>
                <a:ea typeface="+mn-ea"/>
                <a:cs typeface="Arial" panose="020B0604020202020204" pitchFamily="34" charset="0"/>
              </a:defRPr>
            </a:lvl1pPr>
            <a:lvl2pPr marL="0" indent="0">
              <a:buNone/>
              <a:defRPr/>
            </a:lvl2pPr>
          </a:lstStyle>
          <a:p>
            <a:pPr lvl="0"/>
            <a:r>
              <a:rPr lang="en-US"/>
              <a:t>CLICK TO EDIT MASTER </a:t>
            </a:r>
          </a:p>
          <a:p>
            <a:pPr lvl="0"/>
            <a:r>
              <a:rPr lang="en-US"/>
              <a:t>TEXT STYLES</a:t>
            </a:r>
          </a:p>
        </p:txBody>
      </p:sp>
      <p:sp>
        <p:nvSpPr>
          <p:cNvPr id="10" name="Text Placeholder 9">
            <a:extLst>
              <a:ext uri="{FF2B5EF4-FFF2-40B4-BE49-F238E27FC236}">
                <a16:creationId xmlns:a16="http://schemas.microsoft.com/office/drawing/2014/main" id="{037819E8-720B-BE5F-35CF-65D1F127F73B}"/>
              </a:ext>
            </a:extLst>
          </p:cNvPr>
          <p:cNvSpPr>
            <a:spLocks noGrp="1"/>
          </p:cNvSpPr>
          <p:nvPr>
            <p:ph type="body" sz="quarter" idx="14"/>
          </p:nvPr>
        </p:nvSpPr>
        <p:spPr>
          <a:xfrm>
            <a:off x="304800" y="3825875"/>
            <a:ext cx="11582400" cy="1943100"/>
          </a:xfrm>
        </p:spPr>
        <p:txBody>
          <a:bodyPr/>
          <a:lstStyle>
            <a:lvl1pPr>
              <a:buClr>
                <a:schemeClr val="tx2"/>
              </a:buClr>
              <a:defRPr>
                <a:solidFill>
                  <a:schemeClr val="tx2"/>
                </a:solidFill>
                <a:latin typeface="+mn-lt"/>
              </a:defRPr>
            </a:lvl1pPr>
            <a:lvl2pPr>
              <a:buClr>
                <a:schemeClr val="tx2"/>
              </a:buClr>
              <a:defRPr>
                <a:solidFill>
                  <a:schemeClr val="tx2"/>
                </a:solidFill>
                <a:latin typeface="+mn-lt"/>
              </a:defRPr>
            </a:lvl2pPr>
            <a:lvl3pPr>
              <a:buClr>
                <a:schemeClr val="tx2"/>
              </a:buClr>
              <a:defRPr>
                <a:solidFill>
                  <a:schemeClr val="tx2"/>
                </a:solidFill>
                <a:latin typeface="+mn-lt"/>
              </a:defRPr>
            </a:lvl3pPr>
            <a:lvl4pPr>
              <a:buClr>
                <a:schemeClr val="tx2"/>
              </a:buClr>
              <a:defRPr>
                <a:solidFill>
                  <a:schemeClr val="tx2"/>
                </a:solidFill>
                <a:latin typeface="+mn-lt"/>
              </a:defRPr>
            </a:lvl4pPr>
            <a:lvl5pPr>
              <a:buClr>
                <a:schemeClr val="tx2"/>
              </a:buClr>
              <a:defRPr>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a:extLst>
              <a:ext uri="{FF2B5EF4-FFF2-40B4-BE49-F238E27FC236}">
                <a16:creationId xmlns:a16="http://schemas.microsoft.com/office/drawing/2014/main" id="{75B01BE4-EEE1-75CD-8758-B2ADD247FCE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9" name="Title 1">
            <a:extLst>
              <a:ext uri="{FF2B5EF4-FFF2-40B4-BE49-F238E27FC236}">
                <a16:creationId xmlns:a16="http://schemas.microsoft.com/office/drawing/2014/main" id="{61247954-3C0B-B902-34FA-13B9AD74C6C8}"/>
              </a:ext>
            </a:extLst>
          </p:cNvPr>
          <p:cNvSpPr>
            <a:spLocks noGrp="1"/>
          </p:cNvSpPr>
          <p:nvPr>
            <p:ph type="title"/>
          </p:nvPr>
        </p:nvSpPr>
        <p:spPr>
          <a:xfrm>
            <a:off x="304799" y="248594"/>
            <a:ext cx="11582401" cy="475306"/>
          </a:xfrm>
        </p:spPr>
        <p:txBody>
          <a:bodyPr anchor="t" anchorCtr="0"/>
          <a:lstStyle>
            <a:lvl1pPr>
              <a:defRPr>
                <a:solidFill>
                  <a:schemeClr val="tx2"/>
                </a:solidFill>
              </a:defRPr>
            </a:lvl1pPr>
          </a:lstStyle>
          <a:p>
            <a:r>
              <a:rPr lang="en-US"/>
              <a:t>Click to edit Master title style</a:t>
            </a:r>
          </a:p>
        </p:txBody>
      </p:sp>
      <p:pic>
        <p:nvPicPr>
          <p:cNvPr id="3" name="Picture 2">
            <a:extLst>
              <a:ext uri="{FF2B5EF4-FFF2-40B4-BE49-F238E27FC236}">
                <a16:creationId xmlns:a16="http://schemas.microsoft.com/office/drawing/2014/main" id="{EDD46315-B0B3-1EC1-FDC0-6BDAD184C29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1" y="6273892"/>
            <a:ext cx="937667" cy="527437"/>
          </a:xfrm>
          <a:prstGeom prst="rect">
            <a:avLst/>
          </a:prstGeom>
        </p:spPr>
      </p:pic>
      <p:sp>
        <p:nvSpPr>
          <p:cNvPr id="4" name="TextBox 3">
            <a:extLst>
              <a:ext uri="{FF2B5EF4-FFF2-40B4-BE49-F238E27FC236}">
                <a16:creationId xmlns:a16="http://schemas.microsoft.com/office/drawing/2014/main" id="{DCCAC1FA-5FEE-2B48-80F3-D73F1BCE406D}"/>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Gilroy Medium" panose="00000600000000000000" pitchFamily="50" charset="0"/>
              </a:rPr>
              <a:t>confidential and proprietary</a:t>
            </a:r>
          </a:p>
        </p:txBody>
      </p:sp>
    </p:spTree>
    <p:extLst>
      <p:ext uri="{BB962C8B-B14F-4D97-AF65-F5344CB8AC3E}">
        <p14:creationId xmlns:p14="http://schemas.microsoft.com/office/powerpoint/2010/main" val="303996524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Long Copy+Photo Dri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6400798" y="5768975"/>
            <a:ext cx="5486405" cy="365125"/>
          </a:xfrm>
        </p:spPr>
        <p:txBody>
          <a:bodyPr/>
          <a:lstStyle>
            <a:lvl1pPr>
              <a:defRPr>
                <a:solidFill>
                  <a:srgbClr val="02355A"/>
                </a:solidFill>
                <a:latin typeface="+mn-lt"/>
              </a:defRPr>
            </a:lvl1pPr>
          </a:lstStyle>
          <a:p>
            <a:endParaRPr lang="en-US"/>
          </a:p>
        </p:txBody>
      </p:sp>
      <p:sp>
        <p:nvSpPr>
          <p:cNvPr id="9" name="TextBox 8">
            <a:extLst>
              <a:ext uri="{FF2B5EF4-FFF2-40B4-BE49-F238E27FC236}">
                <a16:creationId xmlns:a16="http://schemas.microsoft.com/office/drawing/2014/main" id="{18071585-67BB-4871-955D-DE1B6E6A017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mn-lt"/>
              </a:rPr>
              <a:pPr algn="r"/>
              <a:t>‹#›</a:t>
            </a:fld>
            <a:endParaRPr lang="en-US" sz="1350">
              <a:solidFill>
                <a:srgbClr val="2B660F"/>
              </a:solidFill>
              <a:latin typeface="+mn-lt"/>
            </a:endParaRPr>
          </a:p>
        </p:txBody>
      </p:sp>
      <p:sp>
        <p:nvSpPr>
          <p:cNvPr id="11" name="Text Placeholder 10">
            <a:extLst>
              <a:ext uri="{FF2B5EF4-FFF2-40B4-BE49-F238E27FC236}">
                <a16:creationId xmlns:a16="http://schemas.microsoft.com/office/drawing/2014/main" id="{709F5401-A203-9F74-D7E4-DF78A66A7BD3}"/>
              </a:ext>
            </a:extLst>
          </p:cNvPr>
          <p:cNvSpPr>
            <a:spLocks noGrp="1"/>
          </p:cNvSpPr>
          <p:nvPr>
            <p:ph type="body" sz="quarter" idx="13"/>
          </p:nvPr>
        </p:nvSpPr>
        <p:spPr>
          <a:xfrm>
            <a:off x="6400795" y="1294494"/>
            <a:ext cx="5486405" cy="4322081"/>
          </a:xfrm>
        </p:spPr>
        <p:txBody>
          <a:bodyPr/>
          <a:lstStyle>
            <a:lvl1pPr>
              <a:defRPr sz="1400">
                <a:solidFill>
                  <a:srgbClr val="02355A"/>
                </a:solidFill>
                <a:latin typeface="+mn-lt"/>
              </a:defRPr>
            </a:lvl1pPr>
            <a:lvl2pPr>
              <a:buClr>
                <a:schemeClr val="accent2"/>
              </a:buClr>
              <a:defRPr>
                <a:solidFill>
                  <a:srgbClr val="02355A"/>
                </a:solidFill>
                <a:latin typeface="+mn-lt"/>
              </a:defRPr>
            </a:lvl2pPr>
            <a:lvl3pPr>
              <a:buClr>
                <a:schemeClr val="accent2"/>
              </a:buClr>
              <a:defRPr>
                <a:solidFill>
                  <a:srgbClr val="02355A"/>
                </a:solidFill>
                <a:latin typeface="+mn-lt"/>
              </a:defRPr>
            </a:lvl3pPr>
            <a:lvl4pPr>
              <a:buClr>
                <a:schemeClr val="accent2"/>
              </a:buClr>
              <a:defRPr>
                <a:solidFill>
                  <a:srgbClr val="02355A"/>
                </a:solidFill>
                <a:latin typeface="+mn-lt"/>
              </a:defRPr>
            </a:lvl4pPr>
            <a:lvl5pPr>
              <a:buClr>
                <a:schemeClr val="accent2"/>
              </a:buClr>
              <a:defRPr>
                <a:solidFill>
                  <a:srgbClr val="02355A"/>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12">
            <a:extLst>
              <a:ext uri="{FF2B5EF4-FFF2-40B4-BE49-F238E27FC236}">
                <a16:creationId xmlns:a16="http://schemas.microsoft.com/office/drawing/2014/main" id="{0F4058C2-69A4-AF17-8A29-7C5474912DBA}"/>
              </a:ext>
            </a:extLst>
          </p:cNvPr>
          <p:cNvSpPr>
            <a:spLocks noGrp="1"/>
          </p:cNvSpPr>
          <p:nvPr>
            <p:ph type="pic" sz="quarter" idx="14"/>
          </p:nvPr>
        </p:nvSpPr>
        <p:spPr>
          <a:xfrm>
            <a:off x="0" y="0"/>
            <a:ext cx="6096000" cy="6858000"/>
          </a:xfrm>
        </p:spPr>
        <p:txBody>
          <a:bodyPr/>
          <a:lstStyle>
            <a:lvl1pPr>
              <a:defRPr>
                <a:latin typeface="+mn-lt"/>
              </a:defRPr>
            </a:lvl1pPr>
          </a:lstStyle>
          <a:p>
            <a:r>
              <a:rPr lang="en-US"/>
              <a:t>Click icon to add picture</a:t>
            </a:r>
          </a:p>
        </p:txBody>
      </p:sp>
      <p:sp>
        <p:nvSpPr>
          <p:cNvPr id="3" name="Text Placeholder 3">
            <a:extLst>
              <a:ext uri="{FF2B5EF4-FFF2-40B4-BE49-F238E27FC236}">
                <a16:creationId xmlns:a16="http://schemas.microsoft.com/office/drawing/2014/main" id="{D1BD2303-F43D-B409-2B25-1295FF91DE7C}"/>
              </a:ext>
            </a:extLst>
          </p:cNvPr>
          <p:cNvSpPr>
            <a:spLocks noGrp="1"/>
          </p:cNvSpPr>
          <p:nvPr>
            <p:ph type="body" sz="quarter" idx="11" hasCustomPrompt="1"/>
          </p:nvPr>
        </p:nvSpPr>
        <p:spPr>
          <a:xfrm>
            <a:off x="6400796" y="724845"/>
            <a:ext cx="5486405" cy="316592"/>
          </a:xfrm>
        </p:spPr>
        <p:txBody>
          <a:bodyPr>
            <a:normAutofit/>
          </a:bodyPr>
          <a:lstStyle>
            <a:lvl1pPr marL="0" indent="0">
              <a:lnSpc>
                <a:spcPct val="90000"/>
              </a:lnSpc>
              <a:spcBef>
                <a:spcPts val="0"/>
              </a:spcBef>
              <a:buNone/>
              <a:defRPr sz="1800">
                <a:solidFill>
                  <a:srgbClr val="02355A"/>
                </a:solidFill>
                <a:latin typeface="+mn-lt"/>
              </a:defRPr>
            </a:lvl1pPr>
          </a:lstStyle>
          <a:p>
            <a:pPr lvl="0"/>
            <a:r>
              <a:rPr lang="en-US"/>
              <a:t>Subtitle</a:t>
            </a:r>
          </a:p>
        </p:txBody>
      </p:sp>
      <p:sp>
        <p:nvSpPr>
          <p:cNvPr id="4" name="Title 1">
            <a:extLst>
              <a:ext uri="{FF2B5EF4-FFF2-40B4-BE49-F238E27FC236}">
                <a16:creationId xmlns:a16="http://schemas.microsoft.com/office/drawing/2014/main" id="{73C0A529-9652-2E2A-5A16-28AC0711E73D}"/>
              </a:ext>
            </a:extLst>
          </p:cNvPr>
          <p:cNvSpPr>
            <a:spLocks noGrp="1"/>
          </p:cNvSpPr>
          <p:nvPr>
            <p:ph type="title" hasCustomPrompt="1"/>
          </p:nvPr>
        </p:nvSpPr>
        <p:spPr>
          <a:xfrm>
            <a:off x="6400795" y="248594"/>
            <a:ext cx="5486405" cy="475306"/>
          </a:xfrm>
        </p:spPr>
        <p:txBody>
          <a:bodyPr anchor="t" anchorCtr="0"/>
          <a:lstStyle>
            <a:lvl1pPr>
              <a:defRPr>
                <a:solidFill>
                  <a:srgbClr val="02355A"/>
                </a:solidFill>
              </a:defRPr>
            </a:lvl1pPr>
          </a:lstStyle>
          <a:p>
            <a:r>
              <a:rPr lang="en-US"/>
              <a:t>Click to edit title</a:t>
            </a:r>
          </a:p>
        </p:txBody>
      </p:sp>
    </p:spTree>
    <p:extLst>
      <p:ext uri="{BB962C8B-B14F-4D97-AF65-F5344CB8AC3E}">
        <p14:creationId xmlns:p14="http://schemas.microsoft.com/office/powerpoint/2010/main" val="232518213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Agenda Numbere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latin typeface="+mn-lt"/>
              </a:defRPr>
            </a:lvl1pPr>
          </a:lstStyle>
          <a:p>
            <a:endParaRPr lang="en-US"/>
          </a:p>
        </p:txBody>
      </p:sp>
      <p:sp>
        <p:nvSpPr>
          <p:cNvPr id="9" name="Content Placeholder 6">
            <a:extLst>
              <a:ext uri="{FF2B5EF4-FFF2-40B4-BE49-F238E27FC236}">
                <a16:creationId xmlns:a16="http://schemas.microsoft.com/office/drawing/2014/main" id="{DF1629FC-80E8-4151-B5A0-B0523AE8696B}"/>
              </a:ext>
            </a:extLst>
          </p:cNvPr>
          <p:cNvSpPr>
            <a:spLocks noGrp="1"/>
          </p:cNvSpPr>
          <p:nvPr>
            <p:ph sz="quarter" idx="12" hasCustomPrompt="1"/>
          </p:nvPr>
        </p:nvSpPr>
        <p:spPr>
          <a:xfrm>
            <a:off x="3162296" y="1219200"/>
            <a:ext cx="8724904" cy="4419600"/>
          </a:xfrm>
        </p:spPr>
        <p:txBody>
          <a:bodyPr/>
          <a:lstStyle>
            <a:lvl1pPr marL="182880" indent="-365760">
              <a:buFont typeface="+mj-lt"/>
              <a:buAutoNum type="arabicPeriod"/>
              <a:defRPr sz="2800" b="1">
                <a:solidFill>
                  <a:schemeClr val="accent1"/>
                </a:solidFill>
                <a:latin typeface="+mn-lt"/>
              </a:defRPr>
            </a:lvl1pPr>
            <a:lvl2pPr>
              <a:defRPr sz="2400">
                <a:solidFill>
                  <a:schemeClr val="accent1"/>
                </a:solidFill>
              </a:defRPr>
            </a:lvl2pPr>
            <a:lvl3pPr>
              <a:defRPr sz="2000">
                <a:solidFill>
                  <a:schemeClr val="accent1"/>
                </a:solidFill>
              </a:defRPr>
            </a:lvl3pPr>
            <a:lvl4pPr>
              <a:defRPr sz="1800">
                <a:solidFill>
                  <a:schemeClr val="accent1"/>
                </a:solidFill>
              </a:defRPr>
            </a:lvl4pPr>
            <a:lvl5pPr>
              <a:defRPr sz="1600">
                <a:solidFill>
                  <a:schemeClr val="accent1"/>
                </a:solidFill>
              </a:defRPr>
            </a:lvl5pPr>
          </a:lstStyle>
          <a:p>
            <a:pPr lvl="0"/>
            <a:r>
              <a:rPr lang="en-US"/>
              <a:t>Edit Master text styles</a:t>
            </a:r>
          </a:p>
        </p:txBody>
      </p:sp>
      <p:sp>
        <p:nvSpPr>
          <p:cNvPr id="2" name="Text Placeholder 3">
            <a:extLst>
              <a:ext uri="{FF2B5EF4-FFF2-40B4-BE49-F238E27FC236}">
                <a16:creationId xmlns:a16="http://schemas.microsoft.com/office/drawing/2014/main" id="{41F792B6-783B-824E-0F33-27BAD31A4C3B}"/>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4" name="Title 1">
            <a:extLst>
              <a:ext uri="{FF2B5EF4-FFF2-40B4-BE49-F238E27FC236}">
                <a16:creationId xmlns:a16="http://schemas.microsoft.com/office/drawing/2014/main" id="{35E03D8E-722C-7E9B-4CF6-3BB3E20CF748}"/>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pic>
        <p:nvPicPr>
          <p:cNvPr id="5" name="Picture 4">
            <a:extLst>
              <a:ext uri="{FF2B5EF4-FFF2-40B4-BE49-F238E27FC236}">
                <a16:creationId xmlns:a16="http://schemas.microsoft.com/office/drawing/2014/main" id="{DB3A13F1-F363-9D8B-763B-FF6DB80614A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1" y="6273892"/>
            <a:ext cx="937667" cy="527437"/>
          </a:xfrm>
          <a:prstGeom prst="rect">
            <a:avLst/>
          </a:prstGeom>
        </p:spPr>
      </p:pic>
      <p:sp>
        <p:nvSpPr>
          <p:cNvPr id="6" name="TextBox 5">
            <a:extLst>
              <a:ext uri="{FF2B5EF4-FFF2-40B4-BE49-F238E27FC236}">
                <a16:creationId xmlns:a16="http://schemas.microsoft.com/office/drawing/2014/main" id="{CDE22E13-77AC-E425-8E7B-59FA7E516600}"/>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Gilroy Medium" panose="00000600000000000000" pitchFamily="50" charset="0"/>
              </a:rPr>
              <a:t>confidential and proprietary</a:t>
            </a:r>
          </a:p>
        </p:txBody>
      </p:sp>
    </p:spTree>
    <p:extLst>
      <p:ext uri="{BB962C8B-B14F-4D97-AF65-F5344CB8AC3E}">
        <p14:creationId xmlns:p14="http://schemas.microsoft.com/office/powerpoint/2010/main" val="186200783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
        <p:nvSpPr>
          <p:cNvPr id="51" name="Picture Placeholder 50">
            <a:extLst>
              <a:ext uri="{FF2B5EF4-FFF2-40B4-BE49-F238E27FC236}">
                <a16:creationId xmlns:a16="http://schemas.microsoft.com/office/drawing/2014/main" id="{537FC017-FD30-8CAD-4CE5-25D80AE47CA4}"/>
              </a:ext>
            </a:extLst>
          </p:cNvPr>
          <p:cNvSpPr>
            <a:spLocks noGrp="1"/>
          </p:cNvSpPr>
          <p:nvPr>
            <p:ph type="pic" sz="quarter" idx="65"/>
          </p:nvPr>
        </p:nvSpPr>
        <p:spPr>
          <a:xfrm flipH="1">
            <a:off x="304798"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grpSp>
        <p:nvGrpSpPr>
          <p:cNvPr id="2" name="Group 1">
            <a:extLst>
              <a:ext uri="{FF2B5EF4-FFF2-40B4-BE49-F238E27FC236}">
                <a16:creationId xmlns:a16="http://schemas.microsoft.com/office/drawing/2014/main" id="{7C7B55C6-9358-8E58-00C2-C14F1377BF17}"/>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485E9FA6-3D84-E27D-B517-6D4AD0DE8C0E}"/>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4" name="Rectangle 3">
              <a:extLst>
                <a:ext uri="{FF2B5EF4-FFF2-40B4-BE49-F238E27FC236}">
                  <a16:creationId xmlns:a16="http://schemas.microsoft.com/office/drawing/2014/main" id="{E436AEB2-62DD-C07E-A65C-BB2CE83BD951}"/>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5" name="Rectangle 4">
              <a:extLst>
                <a:ext uri="{FF2B5EF4-FFF2-40B4-BE49-F238E27FC236}">
                  <a16:creationId xmlns:a16="http://schemas.microsoft.com/office/drawing/2014/main" id="{6519411C-315A-BF8D-CC69-BD24F430DD3A}"/>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C8DE2C42-BF16-EA8A-B384-FC2497D8D709}"/>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6EC0075A-DC41-F1A3-6CDD-124E30F125F2}"/>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D79196B2-5DF5-54FE-0F8A-BAC8DC13E744}"/>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38F349C0-B2C2-D622-6691-2A7181002A93}"/>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EA52959D-6B0B-C865-9005-E3F7527DC743}"/>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41F3BCC0-80AF-FCEE-70D4-7A206B5B85B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E2B5DB35-F8CF-AAC9-1257-2A1DD4A53748}"/>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E127FDED-A225-51DB-E21D-839D75314167}"/>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F53F1863-9E79-1D89-857D-648067DA97FD}"/>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4D1AD903-2702-1C89-2F48-14BF92F343AB}"/>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2FAF5738-C2D7-D247-30E0-38A0AEEDF1F8}"/>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051E090A-7E19-9566-EE3E-9452179E547A}"/>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33" name="Title 32">
            <a:extLst>
              <a:ext uri="{FF2B5EF4-FFF2-40B4-BE49-F238E27FC236}">
                <a16:creationId xmlns:a16="http://schemas.microsoft.com/office/drawing/2014/main" id="{E6EB829B-5FA6-6B42-8FA7-1A3386A996C7}"/>
              </a:ext>
            </a:extLst>
          </p:cNvPr>
          <p:cNvSpPr>
            <a:spLocks noGrp="1"/>
          </p:cNvSpPr>
          <p:nvPr>
            <p:ph type="title"/>
          </p:nvPr>
        </p:nvSpPr>
        <p:spPr/>
        <p:txBody>
          <a:bodyPr/>
          <a:lstStyle>
            <a:lvl1pPr>
              <a:defRPr>
                <a:solidFill>
                  <a:srgbClr val="3680CE"/>
                </a:solidFill>
              </a:defRPr>
            </a:lvl1pPr>
          </a:lstStyle>
          <a:p>
            <a:r>
              <a:rPr lang="en-US"/>
              <a:t>Click to edit Master title style</a:t>
            </a:r>
          </a:p>
        </p:txBody>
      </p:sp>
      <p:sp>
        <p:nvSpPr>
          <p:cNvPr id="34" name="Footer Placeholder 33">
            <a:extLst>
              <a:ext uri="{FF2B5EF4-FFF2-40B4-BE49-F238E27FC236}">
                <a16:creationId xmlns:a16="http://schemas.microsoft.com/office/drawing/2014/main" id="{48430F1B-04C8-37C5-DB54-6BC657AC4061}"/>
              </a:ext>
            </a:extLst>
          </p:cNvPr>
          <p:cNvSpPr>
            <a:spLocks noGrp="1"/>
          </p:cNvSpPr>
          <p:nvPr>
            <p:ph type="ftr" sz="quarter" idx="10"/>
          </p:nvPr>
        </p:nvSpPr>
        <p:spPr/>
        <p:txBody>
          <a:bodyPr/>
          <a:lstStyle>
            <a:lvl1pPr>
              <a:defRPr>
                <a:solidFill>
                  <a:srgbClr val="3680CE"/>
                </a:solidFill>
                <a:latin typeface="+mn-lt"/>
              </a:defRPr>
            </a:lvl1pPr>
          </a:lstStyle>
          <a:p>
            <a:endParaRPr lang="en-US"/>
          </a:p>
        </p:txBody>
      </p:sp>
      <p:sp>
        <p:nvSpPr>
          <p:cNvPr id="35" name="Text Placeholder 3">
            <a:extLst>
              <a:ext uri="{FF2B5EF4-FFF2-40B4-BE49-F238E27FC236}">
                <a16:creationId xmlns:a16="http://schemas.microsoft.com/office/drawing/2014/main" id="{F835043F-7272-9648-C104-DD184A0C159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3680CE"/>
                </a:solidFill>
                <a:latin typeface="+mn-lt"/>
              </a:defRPr>
            </a:lvl1pPr>
          </a:lstStyle>
          <a:p>
            <a:pPr lvl="0"/>
            <a:r>
              <a:rPr lang="en-US"/>
              <a:t>Subtitle</a:t>
            </a:r>
          </a:p>
        </p:txBody>
      </p:sp>
      <p:sp>
        <p:nvSpPr>
          <p:cNvPr id="36" name="TextBox 35">
            <a:extLst>
              <a:ext uri="{FF2B5EF4-FFF2-40B4-BE49-F238E27FC236}">
                <a16:creationId xmlns:a16="http://schemas.microsoft.com/office/drawing/2014/main" id="{EAFA24E3-CC81-87D8-7928-6999AC781044}"/>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5D910D"/>
                </a:solidFill>
                <a:latin typeface="+mn-lt"/>
              </a:rPr>
              <a:pPr algn="r"/>
              <a:t>‹#›</a:t>
            </a:fld>
            <a:endParaRPr lang="en-US" sz="1350">
              <a:solidFill>
                <a:srgbClr val="5D910D"/>
              </a:solidFill>
              <a:latin typeface="+mn-lt"/>
            </a:endParaRPr>
          </a:p>
        </p:txBody>
      </p:sp>
      <p:sp>
        <p:nvSpPr>
          <p:cNvPr id="55" name="Text Placeholder 12">
            <a:extLst>
              <a:ext uri="{FF2B5EF4-FFF2-40B4-BE49-F238E27FC236}">
                <a16:creationId xmlns:a16="http://schemas.microsoft.com/office/drawing/2014/main" id="{9D0BE002-61F2-486B-D1AA-E45F1F799B65}"/>
              </a:ext>
            </a:extLst>
          </p:cNvPr>
          <p:cNvSpPr>
            <a:spLocks noGrp="1"/>
          </p:cNvSpPr>
          <p:nvPr>
            <p:ph type="body" sz="quarter" idx="69" hasCustomPrompt="1"/>
          </p:nvPr>
        </p:nvSpPr>
        <p:spPr>
          <a:xfrm>
            <a:off x="300925" y="4819067"/>
            <a:ext cx="2667000" cy="321782"/>
          </a:xfrm>
        </p:spPr>
        <p:txBody>
          <a:bodyPr lIns="0" rIns="0"/>
          <a:lstStyle>
            <a:lvl1pPr>
              <a:buClr>
                <a:schemeClr val="tx2"/>
              </a:buClr>
              <a:defRPr sz="2000" b="0" i="0">
                <a:solidFill>
                  <a:srgbClr val="3680CE"/>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58" name="Content Placeholder 6">
            <a:extLst>
              <a:ext uri="{FF2B5EF4-FFF2-40B4-BE49-F238E27FC236}">
                <a16:creationId xmlns:a16="http://schemas.microsoft.com/office/drawing/2014/main" id="{D21ACEAE-88C0-DA4F-BDF1-334768A557FD}"/>
              </a:ext>
            </a:extLst>
          </p:cNvPr>
          <p:cNvSpPr>
            <a:spLocks noGrp="1"/>
          </p:cNvSpPr>
          <p:nvPr>
            <p:ph sz="quarter" idx="12" hasCustomPrompt="1"/>
          </p:nvPr>
        </p:nvSpPr>
        <p:spPr>
          <a:xfrm>
            <a:off x="304800" y="5134654"/>
            <a:ext cx="2663125" cy="504145"/>
          </a:xfrm>
        </p:spPr>
        <p:txBody>
          <a:bodyPr/>
          <a:lstStyle>
            <a:lvl1pPr>
              <a:defRPr sz="1400">
                <a:solidFill>
                  <a:srgbClr val="3680CE"/>
                </a:solidFill>
                <a:latin typeface="+mn-lt"/>
              </a:defRPr>
            </a:lvl1pPr>
            <a:lvl2pPr marL="0" indent="0">
              <a:buNone/>
              <a:defRPr>
                <a:solidFill>
                  <a:srgbClr val="3680CE"/>
                </a:solidFill>
                <a:latin typeface="+mn-lt"/>
              </a:defRPr>
            </a:lvl2pPr>
          </a:lstStyle>
          <a:p>
            <a:pPr lvl="0"/>
            <a:r>
              <a:rPr lang="en-US"/>
              <a:t>Edit Master text styles</a:t>
            </a:r>
          </a:p>
          <a:p>
            <a:pPr lvl="1"/>
            <a:endParaRPr lang="en-US"/>
          </a:p>
        </p:txBody>
      </p:sp>
      <p:sp>
        <p:nvSpPr>
          <p:cNvPr id="59" name="Text Placeholder 12">
            <a:extLst>
              <a:ext uri="{FF2B5EF4-FFF2-40B4-BE49-F238E27FC236}">
                <a16:creationId xmlns:a16="http://schemas.microsoft.com/office/drawing/2014/main" id="{3B15ABFF-D907-AA0C-242D-4BDB006B4F8D}"/>
              </a:ext>
            </a:extLst>
          </p:cNvPr>
          <p:cNvSpPr>
            <a:spLocks noGrp="1"/>
          </p:cNvSpPr>
          <p:nvPr>
            <p:ph type="body" sz="quarter" idx="70" hasCustomPrompt="1"/>
          </p:nvPr>
        </p:nvSpPr>
        <p:spPr>
          <a:xfrm>
            <a:off x="3275618" y="4819067"/>
            <a:ext cx="2667000" cy="321782"/>
          </a:xfrm>
        </p:spPr>
        <p:txBody>
          <a:bodyPr lIns="0" rIns="0"/>
          <a:lstStyle>
            <a:lvl1pPr>
              <a:buClr>
                <a:schemeClr val="tx2"/>
              </a:buClr>
              <a:defRPr sz="2000" b="0" i="0">
                <a:solidFill>
                  <a:srgbClr val="3680CE"/>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0" name="Content Placeholder 6">
            <a:extLst>
              <a:ext uri="{FF2B5EF4-FFF2-40B4-BE49-F238E27FC236}">
                <a16:creationId xmlns:a16="http://schemas.microsoft.com/office/drawing/2014/main" id="{8791876A-46E3-F7C2-CBF8-508C7613B3F6}"/>
              </a:ext>
            </a:extLst>
          </p:cNvPr>
          <p:cNvSpPr>
            <a:spLocks noGrp="1"/>
          </p:cNvSpPr>
          <p:nvPr>
            <p:ph sz="quarter" idx="71" hasCustomPrompt="1"/>
          </p:nvPr>
        </p:nvSpPr>
        <p:spPr>
          <a:xfrm>
            <a:off x="3279493" y="5134654"/>
            <a:ext cx="2663125" cy="504145"/>
          </a:xfrm>
        </p:spPr>
        <p:txBody>
          <a:bodyPr/>
          <a:lstStyle>
            <a:lvl1pPr>
              <a:defRPr sz="1400">
                <a:solidFill>
                  <a:srgbClr val="3680CE"/>
                </a:solidFill>
                <a:latin typeface="+mn-lt"/>
              </a:defRPr>
            </a:lvl1pPr>
            <a:lvl2pPr marL="0" indent="0">
              <a:buNone/>
              <a:defRPr>
                <a:solidFill>
                  <a:srgbClr val="3680CE"/>
                </a:solidFill>
                <a:latin typeface="+mn-lt"/>
              </a:defRPr>
            </a:lvl2pPr>
          </a:lstStyle>
          <a:p>
            <a:pPr lvl="0"/>
            <a:r>
              <a:rPr lang="en-US"/>
              <a:t>Edit Master text styles</a:t>
            </a:r>
          </a:p>
          <a:p>
            <a:pPr lvl="1"/>
            <a:endParaRPr lang="en-US"/>
          </a:p>
        </p:txBody>
      </p:sp>
      <p:sp>
        <p:nvSpPr>
          <p:cNvPr id="61" name="Text Placeholder 12">
            <a:extLst>
              <a:ext uri="{FF2B5EF4-FFF2-40B4-BE49-F238E27FC236}">
                <a16:creationId xmlns:a16="http://schemas.microsoft.com/office/drawing/2014/main" id="{0FCF8708-003E-3AF8-FE07-B856B38B66BC}"/>
              </a:ext>
            </a:extLst>
          </p:cNvPr>
          <p:cNvSpPr>
            <a:spLocks noGrp="1"/>
          </p:cNvSpPr>
          <p:nvPr>
            <p:ph type="body" sz="quarter" idx="72" hasCustomPrompt="1"/>
          </p:nvPr>
        </p:nvSpPr>
        <p:spPr>
          <a:xfrm>
            <a:off x="6248398" y="4819067"/>
            <a:ext cx="2667000" cy="321782"/>
          </a:xfrm>
        </p:spPr>
        <p:txBody>
          <a:bodyPr lIns="0" rIns="0"/>
          <a:lstStyle>
            <a:lvl1pPr>
              <a:buClr>
                <a:schemeClr val="tx2"/>
              </a:buClr>
              <a:defRPr sz="2000" b="0" i="0">
                <a:solidFill>
                  <a:srgbClr val="3680CE"/>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2" name="Content Placeholder 6">
            <a:extLst>
              <a:ext uri="{FF2B5EF4-FFF2-40B4-BE49-F238E27FC236}">
                <a16:creationId xmlns:a16="http://schemas.microsoft.com/office/drawing/2014/main" id="{F29F0006-6518-94B5-F8DF-9567AE670120}"/>
              </a:ext>
            </a:extLst>
          </p:cNvPr>
          <p:cNvSpPr>
            <a:spLocks noGrp="1"/>
          </p:cNvSpPr>
          <p:nvPr>
            <p:ph sz="quarter" idx="73" hasCustomPrompt="1"/>
          </p:nvPr>
        </p:nvSpPr>
        <p:spPr>
          <a:xfrm>
            <a:off x="6252273" y="5134654"/>
            <a:ext cx="2663125" cy="504145"/>
          </a:xfrm>
        </p:spPr>
        <p:txBody>
          <a:bodyPr/>
          <a:lstStyle>
            <a:lvl1pPr>
              <a:defRPr sz="1400">
                <a:solidFill>
                  <a:srgbClr val="3680CE"/>
                </a:solidFill>
                <a:latin typeface="+mn-lt"/>
              </a:defRPr>
            </a:lvl1pPr>
            <a:lvl2pPr marL="0" indent="0">
              <a:buNone/>
              <a:defRPr>
                <a:solidFill>
                  <a:srgbClr val="3680CE"/>
                </a:solidFill>
                <a:latin typeface="+mn-lt"/>
              </a:defRPr>
            </a:lvl2pPr>
          </a:lstStyle>
          <a:p>
            <a:pPr lvl="0"/>
            <a:r>
              <a:rPr lang="en-US"/>
              <a:t>Edit Master text styles</a:t>
            </a:r>
          </a:p>
          <a:p>
            <a:pPr lvl="1"/>
            <a:endParaRPr lang="en-US"/>
          </a:p>
        </p:txBody>
      </p:sp>
      <p:sp>
        <p:nvSpPr>
          <p:cNvPr id="63" name="Text Placeholder 12">
            <a:extLst>
              <a:ext uri="{FF2B5EF4-FFF2-40B4-BE49-F238E27FC236}">
                <a16:creationId xmlns:a16="http://schemas.microsoft.com/office/drawing/2014/main" id="{B85EDDFD-1D95-77A6-DA9B-FC213DC4A318}"/>
              </a:ext>
            </a:extLst>
          </p:cNvPr>
          <p:cNvSpPr>
            <a:spLocks noGrp="1"/>
          </p:cNvSpPr>
          <p:nvPr>
            <p:ph type="body" sz="quarter" idx="74" hasCustomPrompt="1"/>
          </p:nvPr>
        </p:nvSpPr>
        <p:spPr>
          <a:xfrm>
            <a:off x="9223091" y="4819067"/>
            <a:ext cx="2667000" cy="321782"/>
          </a:xfrm>
        </p:spPr>
        <p:txBody>
          <a:bodyPr lIns="0" rIns="0"/>
          <a:lstStyle>
            <a:lvl1pPr>
              <a:buClr>
                <a:schemeClr val="tx2"/>
              </a:buClr>
              <a:defRPr sz="2000" b="0" i="0">
                <a:solidFill>
                  <a:srgbClr val="3680CE"/>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4" name="Content Placeholder 6">
            <a:extLst>
              <a:ext uri="{FF2B5EF4-FFF2-40B4-BE49-F238E27FC236}">
                <a16:creationId xmlns:a16="http://schemas.microsoft.com/office/drawing/2014/main" id="{9B42EBC3-56EE-F294-586B-FAD4A3AB9A23}"/>
              </a:ext>
            </a:extLst>
          </p:cNvPr>
          <p:cNvSpPr>
            <a:spLocks noGrp="1"/>
          </p:cNvSpPr>
          <p:nvPr>
            <p:ph sz="quarter" idx="75" hasCustomPrompt="1"/>
          </p:nvPr>
        </p:nvSpPr>
        <p:spPr>
          <a:xfrm>
            <a:off x="9226966" y="5134654"/>
            <a:ext cx="2663125" cy="504145"/>
          </a:xfrm>
        </p:spPr>
        <p:txBody>
          <a:bodyPr/>
          <a:lstStyle>
            <a:lvl1pPr>
              <a:defRPr sz="1400">
                <a:latin typeface="+mn-lt"/>
              </a:defRPr>
            </a:lvl1pPr>
            <a:lvl2pPr marL="0" indent="0">
              <a:buNone/>
              <a:defRPr>
                <a:latin typeface="+mn-lt"/>
              </a:defRPr>
            </a:lvl2pPr>
          </a:lstStyle>
          <a:p>
            <a:pPr lvl="0"/>
            <a:r>
              <a:rPr lang="en-US"/>
              <a:t>Edit Master text styles</a:t>
            </a:r>
          </a:p>
          <a:p>
            <a:pPr lvl="1"/>
            <a:endParaRPr lang="en-US"/>
          </a:p>
        </p:txBody>
      </p:sp>
      <p:sp>
        <p:nvSpPr>
          <p:cNvPr id="19" name="Picture Placeholder 50">
            <a:extLst>
              <a:ext uri="{FF2B5EF4-FFF2-40B4-BE49-F238E27FC236}">
                <a16:creationId xmlns:a16="http://schemas.microsoft.com/office/drawing/2014/main" id="{EFF1CD7A-2DC9-0429-2042-00D19F745273}"/>
              </a:ext>
            </a:extLst>
          </p:cNvPr>
          <p:cNvSpPr>
            <a:spLocks noGrp="1"/>
          </p:cNvSpPr>
          <p:nvPr>
            <p:ph type="pic" sz="quarter" idx="76"/>
          </p:nvPr>
        </p:nvSpPr>
        <p:spPr>
          <a:xfrm flipH="1">
            <a:off x="3275618"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20" name="Picture Placeholder 50">
            <a:extLst>
              <a:ext uri="{FF2B5EF4-FFF2-40B4-BE49-F238E27FC236}">
                <a16:creationId xmlns:a16="http://schemas.microsoft.com/office/drawing/2014/main" id="{AF907D19-3C2C-61CA-5FAD-498351EDFDA6}"/>
              </a:ext>
            </a:extLst>
          </p:cNvPr>
          <p:cNvSpPr>
            <a:spLocks noGrp="1"/>
          </p:cNvSpPr>
          <p:nvPr>
            <p:ph type="pic" sz="quarter" idx="77"/>
          </p:nvPr>
        </p:nvSpPr>
        <p:spPr>
          <a:xfrm flipH="1">
            <a:off x="6248399"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21" name="Picture Placeholder 50">
            <a:extLst>
              <a:ext uri="{FF2B5EF4-FFF2-40B4-BE49-F238E27FC236}">
                <a16:creationId xmlns:a16="http://schemas.microsoft.com/office/drawing/2014/main" id="{A95EDDFD-81FE-BB5B-C823-DDDE109005B1}"/>
              </a:ext>
            </a:extLst>
          </p:cNvPr>
          <p:cNvSpPr>
            <a:spLocks noGrp="1"/>
          </p:cNvSpPr>
          <p:nvPr>
            <p:ph type="pic" sz="quarter" idx="78"/>
          </p:nvPr>
        </p:nvSpPr>
        <p:spPr>
          <a:xfrm flipH="1">
            <a:off x="9220199"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18" name="TextBox 17">
            <a:extLst>
              <a:ext uri="{FF2B5EF4-FFF2-40B4-BE49-F238E27FC236}">
                <a16:creationId xmlns:a16="http://schemas.microsoft.com/office/drawing/2014/main" id="{2A561B79-09DB-0555-DF84-ED0F621263AB}"/>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5D910D"/>
                </a:solidFill>
                <a:latin typeface="+mn-lt"/>
              </a:rPr>
              <a:t>confidential and proprietary</a:t>
            </a:r>
          </a:p>
        </p:txBody>
      </p:sp>
      <p:pic>
        <p:nvPicPr>
          <p:cNvPr id="22" name="Picture 21">
            <a:extLst>
              <a:ext uri="{FF2B5EF4-FFF2-40B4-BE49-F238E27FC236}">
                <a16:creationId xmlns:a16="http://schemas.microsoft.com/office/drawing/2014/main" id="{767EB93E-9E09-2CDA-076E-EDCAD081B3A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1" y="6273892"/>
            <a:ext cx="937667" cy="527437"/>
          </a:xfrm>
          <a:prstGeom prst="rect">
            <a:avLst/>
          </a:prstGeom>
        </p:spPr>
      </p:pic>
    </p:spTree>
    <p:extLst>
      <p:ext uri="{BB962C8B-B14F-4D97-AF65-F5344CB8AC3E}">
        <p14:creationId xmlns:p14="http://schemas.microsoft.com/office/powerpoint/2010/main" val="23684735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_3 Takeaways Drink">
    <p:bg>
      <p:bgPr>
        <a:solidFill>
          <a:srgbClr val="145798"/>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71A9E3"/>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71A9E3"/>
                </a:solidFill>
                <a:latin typeface="+mn-lt"/>
              </a:rPr>
              <a:pPr algn="r"/>
              <a:t>‹#›</a:t>
            </a:fld>
            <a:endParaRPr lang="en-US" sz="1350">
              <a:solidFill>
                <a:srgbClr val="71A9E3"/>
              </a:solidFill>
              <a:latin typeface="+mn-lt"/>
            </a:endParaRPr>
          </a:p>
        </p:txBody>
      </p:sp>
      <p:sp>
        <p:nvSpPr>
          <p:cNvPr id="5" name="Text Placeholder 3">
            <a:extLst>
              <a:ext uri="{FF2B5EF4-FFF2-40B4-BE49-F238E27FC236}">
                <a16:creationId xmlns:a16="http://schemas.microsoft.com/office/drawing/2014/main" id="{0AFD69A1-B956-94DD-F040-BB70AF15994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71A9E3"/>
                </a:solidFill>
                <a:latin typeface="+mn-lt"/>
              </a:defRPr>
            </a:lvl1pPr>
          </a:lstStyle>
          <a:p>
            <a:pPr lvl="0"/>
            <a:r>
              <a:rPr lang="en-US"/>
              <a:t>Subtitle</a:t>
            </a:r>
          </a:p>
        </p:txBody>
      </p:sp>
      <p:sp>
        <p:nvSpPr>
          <p:cNvPr id="7" name="Title 1">
            <a:extLst>
              <a:ext uri="{FF2B5EF4-FFF2-40B4-BE49-F238E27FC236}">
                <a16:creationId xmlns:a16="http://schemas.microsoft.com/office/drawing/2014/main" id="{C335125E-6F07-0923-0A24-149A306C0764}"/>
              </a:ext>
            </a:extLst>
          </p:cNvPr>
          <p:cNvSpPr>
            <a:spLocks noGrp="1"/>
          </p:cNvSpPr>
          <p:nvPr>
            <p:ph type="title"/>
          </p:nvPr>
        </p:nvSpPr>
        <p:spPr>
          <a:xfrm>
            <a:off x="304799" y="248594"/>
            <a:ext cx="11582401" cy="475306"/>
          </a:xfrm>
        </p:spPr>
        <p:txBody>
          <a:bodyPr anchor="t" anchorCtr="0"/>
          <a:lstStyle>
            <a:lvl1pPr>
              <a:defRPr>
                <a:solidFill>
                  <a:srgbClr val="71A9E3"/>
                </a:solidFill>
              </a:defRPr>
            </a:lvl1pPr>
          </a:lstStyle>
          <a:p>
            <a:r>
              <a:rPr lang="en-US"/>
              <a:t>Click to edit Master title style</a:t>
            </a:r>
          </a:p>
        </p:txBody>
      </p:sp>
      <p:sp>
        <p:nvSpPr>
          <p:cNvPr id="6" name="Text Placeholder 12">
            <a:extLst>
              <a:ext uri="{FF2B5EF4-FFF2-40B4-BE49-F238E27FC236}">
                <a16:creationId xmlns:a16="http://schemas.microsoft.com/office/drawing/2014/main" id="{6EB00219-BEBD-5C89-B7A2-8BF2924CA03F}"/>
              </a:ext>
            </a:extLst>
          </p:cNvPr>
          <p:cNvSpPr>
            <a:spLocks noGrp="1"/>
          </p:cNvSpPr>
          <p:nvPr>
            <p:ph type="body" sz="quarter" idx="16"/>
          </p:nvPr>
        </p:nvSpPr>
        <p:spPr>
          <a:xfrm>
            <a:off x="304800" y="1219200"/>
            <a:ext cx="3657595" cy="4419600"/>
          </a:xfrm>
          <a:prstGeom prst="roundRect">
            <a:avLst>
              <a:gd name="adj" fmla="val 2643"/>
            </a:avLst>
          </a:prstGeom>
          <a:solidFill>
            <a:srgbClr val="3680CE"/>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8" name="Text Placeholder 12">
            <a:extLst>
              <a:ext uri="{FF2B5EF4-FFF2-40B4-BE49-F238E27FC236}">
                <a16:creationId xmlns:a16="http://schemas.microsoft.com/office/drawing/2014/main" id="{24670910-9A81-2D2D-9703-E4C8215326B9}"/>
              </a:ext>
            </a:extLst>
          </p:cNvPr>
          <p:cNvSpPr>
            <a:spLocks noGrp="1"/>
          </p:cNvSpPr>
          <p:nvPr>
            <p:ph type="body" sz="quarter" idx="19"/>
          </p:nvPr>
        </p:nvSpPr>
        <p:spPr>
          <a:xfrm>
            <a:off x="4267202" y="1219200"/>
            <a:ext cx="3657595" cy="4419600"/>
          </a:xfrm>
          <a:prstGeom prst="roundRect">
            <a:avLst>
              <a:gd name="adj" fmla="val 2643"/>
            </a:avLst>
          </a:prstGeom>
          <a:solidFill>
            <a:srgbClr val="3680CE"/>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9" name="Text Placeholder 12">
            <a:extLst>
              <a:ext uri="{FF2B5EF4-FFF2-40B4-BE49-F238E27FC236}">
                <a16:creationId xmlns:a16="http://schemas.microsoft.com/office/drawing/2014/main" id="{25B92538-B221-62A4-867D-B0ABFAAFF5F8}"/>
              </a:ext>
            </a:extLst>
          </p:cNvPr>
          <p:cNvSpPr>
            <a:spLocks noGrp="1"/>
          </p:cNvSpPr>
          <p:nvPr>
            <p:ph type="body" sz="quarter" idx="20"/>
          </p:nvPr>
        </p:nvSpPr>
        <p:spPr>
          <a:xfrm>
            <a:off x="8229603" y="1219200"/>
            <a:ext cx="3657595" cy="4419600"/>
          </a:xfrm>
          <a:prstGeom prst="roundRect">
            <a:avLst>
              <a:gd name="adj" fmla="val 2643"/>
            </a:avLst>
          </a:prstGeom>
          <a:solidFill>
            <a:srgbClr val="3680CE"/>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11" name="TextBox 10">
            <a:extLst>
              <a:ext uri="{FF2B5EF4-FFF2-40B4-BE49-F238E27FC236}">
                <a16:creationId xmlns:a16="http://schemas.microsoft.com/office/drawing/2014/main" id="{22AD2125-5374-13E1-F795-AC82A9236A12}"/>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3680CF"/>
                </a:solidFill>
                <a:latin typeface="Gilroy Medium" panose="00000600000000000000" pitchFamily="50" charset="0"/>
              </a:rPr>
              <a:t>confidential and proprietary</a:t>
            </a:r>
          </a:p>
        </p:txBody>
      </p:sp>
      <p:pic>
        <p:nvPicPr>
          <p:cNvPr id="12" name="Picture 11">
            <a:extLst>
              <a:ext uri="{FF2B5EF4-FFF2-40B4-BE49-F238E27FC236}">
                <a16:creationId xmlns:a16="http://schemas.microsoft.com/office/drawing/2014/main" id="{0D541036-711C-D15D-D98A-A3898870B40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423689153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3 Takeaways Sustainability">
    <p:bg>
      <p:bgPr>
        <a:solidFill>
          <a:srgbClr val="2B660F"/>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8DBE28"/>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8DBE28"/>
                </a:solidFill>
                <a:latin typeface="+mn-lt"/>
              </a:rPr>
              <a:pPr algn="r"/>
              <a:t>‹#›</a:t>
            </a:fld>
            <a:endParaRPr lang="en-US" sz="1350">
              <a:solidFill>
                <a:srgbClr val="8DBE28"/>
              </a:solidFill>
              <a:latin typeface="+mn-lt"/>
            </a:endParaRPr>
          </a:p>
        </p:txBody>
      </p:sp>
      <p:sp>
        <p:nvSpPr>
          <p:cNvPr id="5" name="Text Placeholder 3">
            <a:extLst>
              <a:ext uri="{FF2B5EF4-FFF2-40B4-BE49-F238E27FC236}">
                <a16:creationId xmlns:a16="http://schemas.microsoft.com/office/drawing/2014/main" id="{4BDB4D7A-57BB-0E11-FC7F-92013C566FB6}"/>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8DBE28"/>
                </a:solidFill>
                <a:latin typeface="+mn-lt"/>
              </a:defRPr>
            </a:lvl1pPr>
          </a:lstStyle>
          <a:p>
            <a:pPr lvl="0"/>
            <a:r>
              <a:rPr lang="en-US"/>
              <a:t>Subtitle</a:t>
            </a:r>
          </a:p>
        </p:txBody>
      </p:sp>
      <p:sp>
        <p:nvSpPr>
          <p:cNvPr id="7" name="Title 1">
            <a:extLst>
              <a:ext uri="{FF2B5EF4-FFF2-40B4-BE49-F238E27FC236}">
                <a16:creationId xmlns:a16="http://schemas.microsoft.com/office/drawing/2014/main" id="{A931805B-212C-F549-0DAA-2648C21BD49C}"/>
              </a:ext>
            </a:extLst>
          </p:cNvPr>
          <p:cNvSpPr>
            <a:spLocks noGrp="1"/>
          </p:cNvSpPr>
          <p:nvPr>
            <p:ph type="title"/>
          </p:nvPr>
        </p:nvSpPr>
        <p:spPr>
          <a:xfrm>
            <a:off x="304799" y="248594"/>
            <a:ext cx="11582401" cy="475306"/>
          </a:xfrm>
        </p:spPr>
        <p:txBody>
          <a:bodyPr anchor="t" anchorCtr="0"/>
          <a:lstStyle>
            <a:lvl1pPr>
              <a:defRPr>
                <a:solidFill>
                  <a:srgbClr val="8DBE28"/>
                </a:solidFill>
              </a:defRPr>
            </a:lvl1pPr>
          </a:lstStyle>
          <a:p>
            <a:r>
              <a:rPr lang="en-US"/>
              <a:t>Click to edit Master title style</a:t>
            </a:r>
          </a:p>
        </p:txBody>
      </p:sp>
      <p:sp>
        <p:nvSpPr>
          <p:cNvPr id="6" name="Text Placeholder 12">
            <a:extLst>
              <a:ext uri="{FF2B5EF4-FFF2-40B4-BE49-F238E27FC236}">
                <a16:creationId xmlns:a16="http://schemas.microsoft.com/office/drawing/2014/main" id="{A81A6BC9-BF07-A15D-90CE-D757CA4F2A18}"/>
              </a:ext>
            </a:extLst>
          </p:cNvPr>
          <p:cNvSpPr>
            <a:spLocks noGrp="1"/>
          </p:cNvSpPr>
          <p:nvPr>
            <p:ph type="body" sz="quarter" idx="16"/>
          </p:nvPr>
        </p:nvSpPr>
        <p:spPr>
          <a:xfrm>
            <a:off x="304800" y="1219200"/>
            <a:ext cx="3657595" cy="4419600"/>
          </a:xfrm>
          <a:prstGeom prst="roundRect">
            <a:avLst>
              <a:gd name="adj" fmla="val 2643"/>
            </a:avLst>
          </a:prstGeom>
          <a:solidFill>
            <a:srgbClr val="5D910D"/>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8" name="Text Placeholder 12">
            <a:extLst>
              <a:ext uri="{FF2B5EF4-FFF2-40B4-BE49-F238E27FC236}">
                <a16:creationId xmlns:a16="http://schemas.microsoft.com/office/drawing/2014/main" id="{A223603F-1687-4839-9217-168184E33EC4}"/>
              </a:ext>
            </a:extLst>
          </p:cNvPr>
          <p:cNvSpPr>
            <a:spLocks noGrp="1"/>
          </p:cNvSpPr>
          <p:nvPr>
            <p:ph type="body" sz="quarter" idx="19"/>
          </p:nvPr>
        </p:nvSpPr>
        <p:spPr>
          <a:xfrm>
            <a:off x="4267202" y="1219200"/>
            <a:ext cx="3657595" cy="4419600"/>
          </a:xfrm>
          <a:prstGeom prst="roundRect">
            <a:avLst>
              <a:gd name="adj" fmla="val 2643"/>
            </a:avLst>
          </a:prstGeom>
          <a:solidFill>
            <a:srgbClr val="5D910D"/>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9" name="Text Placeholder 12">
            <a:extLst>
              <a:ext uri="{FF2B5EF4-FFF2-40B4-BE49-F238E27FC236}">
                <a16:creationId xmlns:a16="http://schemas.microsoft.com/office/drawing/2014/main" id="{4DDEBC29-7846-F426-C9E4-2F047B858498}"/>
              </a:ext>
            </a:extLst>
          </p:cNvPr>
          <p:cNvSpPr>
            <a:spLocks noGrp="1"/>
          </p:cNvSpPr>
          <p:nvPr>
            <p:ph type="body" sz="quarter" idx="20"/>
          </p:nvPr>
        </p:nvSpPr>
        <p:spPr>
          <a:xfrm>
            <a:off x="8229603" y="1219200"/>
            <a:ext cx="3657595" cy="4419600"/>
          </a:xfrm>
          <a:prstGeom prst="roundRect">
            <a:avLst>
              <a:gd name="adj" fmla="val 2643"/>
            </a:avLst>
          </a:prstGeom>
          <a:solidFill>
            <a:srgbClr val="5D910D"/>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10" name="TextBox 9">
            <a:extLst>
              <a:ext uri="{FF2B5EF4-FFF2-40B4-BE49-F238E27FC236}">
                <a16:creationId xmlns:a16="http://schemas.microsoft.com/office/drawing/2014/main" id="{14DF73C0-7D1E-F8EF-D558-C4C0DDD9D397}"/>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8DBF28"/>
                </a:solidFill>
                <a:latin typeface="+mn-lt"/>
              </a:rPr>
              <a:t>confidential and proprietary</a:t>
            </a:r>
          </a:p>
        </p:txBody>
      </p:sp>
      <p:pic>
        <p:nvPicPr>
          <p:cNvPr id="11" name="Picture 10">
            <a:extLst>
              <a:ext uri="{FF2B5EF4-FFF2-40B4-BE49-F238E27FC236}">
                <a16:creationId xmlns:a16="http://schemas.microsoft.com/office/drawing/2014/main" id="{0D3B0304-F7B9-A020-6563-16CB86C1E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100295770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tatement-Drink">
    <p:bg>
      <p:bgPr>
        <a:solidFill>
          <a:srgbClr val="145798"/>
        </a:solidFill>
        <a:effectLst/>
      </p:bgPr>
    </p:bg>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D77DB0AB-4EF4-F746-7298-F6C3E404002A}"/>
              </a:ext>
            </a:extLst>
          </p:cNvPr>
          <p:cNvSpPr/>
          <p:nvPr userDrawn="1"/>
        </p:nvSpPr>
        <p:spPr>
          <a:xfrm>
            <a:off x="304800" y="304796"/>
            <a:ext cx="11582398" cy="5829304"/>
          </a:xfrm>
          <a:prstGeom prst="roundRect">
            <a:avLst>
              <a:gd name="adj" fmla="val 2174"/>
            </a:avLst>
          </a:pr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71A9E3"/>
                </a:solidFill>
                <a:latin typeface="+mn-lt"/>
              </a:rPr>
              <a:pPr algn="r"/>
              <a:t>‹#›</a:t>
            </a:fld>
            <a:endParaRPr lang="en-US" sz="1350">
              <a:solidFill>
                <a:srgbClr val="71A9E3"/>
              </a:solidFill>
              <a:latin typeface="+mn-lt"/>
            </a:endParaRPr>
          </a:p>
        </p:txBody>
      </p:sp>
      <p:sp>
        <p:nvSpPr>
          <p:cNvPr id="11" name="Text Placeholder 10">
            <a:extLst>
              <a:ext uri="{FF2B5EF4-FFF2-40B4-BE49-F238E27FC236}">
                <a16:creationId xmlns:a16="http://schemas.microsoft.com/office/drawing/2014/main" id="{180883ED-E020-7474-C5C0-6DA89FE0EA41}"/>
              </a:ext>
            </a:extLst>
          </p:cNvPr>
          <p:cNvSpPr>
            <a:spLocks noGrp="1"/>
          </p:cNvSpPr>
          <p:nvPr>
            <p:ph type="body" sz="quarter" idx="10"/>
          </p:nvPr>
        </p:nvSpPr>
        <p:spPr>
          <a:xfrm>
            <a:off x="609600" y="1354191"/>
            <a:ext cx="10983310" cy="605987"/>
          </a:xfrm>
        </p:spPr>
        <p:txBody>
          <a:bodyPr anchor="b" anchorCtr="0"/>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15" name="Text Placeholder 14">
            <a:extLst>
              <a:ext uri="{FF2B5EF4-FFF2-40B4-BE49-F238E27FC236}">
                <a16:creationId xmlns:a16="http://schemas.microsoft.com/office/drawing/2014/main" id="{FADD84B5-407E-897A-8FE5-291758A33F13}"/>
              </a:ext>
            </a:extLst>
          </p:cNvPr>
          <p:cNvSpPr>
            <a:spLocks noGrp="1"/>
          </p:cNvSpPr>
          <p:nvPr>
            <p:ph type="body" sz="quarter" idx="11"/>
          </p:nvPr>
        </p:nvSpPr>
        <p:spPr>
          <a:xfrm>
            <a:off x="609600" y="2112579"/>
            <a:ext cx="10983913" cy="3148396"/>
          </a:xfrm>
        </p:spPr>
        <p:txBody>
          <a:bodyPr/>
          <a:lstStyle>
            <a:lvl1pPr algn="ctr">
              <a:lnSpc>
                <a:spcPts val="4000"/>
              </a:lnSpc>
              <a:defRPr lang="en-US" sz="3200" b="1" i="0" kern="1200" dirty="0" smtClean="0">
                <a:solidFill>
                  <a:schemeClr val="bg1"/>
                </a:solidFill>
                <a:latin typeface="+mn-lt"/>
                <a:ea typeface="+mn-ea"/>
                <a:cs typeface="Arial" panose="020B0604020202020204" pitchFamily="34" charset="0"/>
              </a:defRPr>
            </a:lvl1pPr>
            <a:lvl2pPr marL="0" indent="0">
              <a:buNone/>
              <a:defRPr/>
            </a:lvl2pPr>
          </a:lstStyle>
          <a:p>
            <a:pPr lvl="0"/>
            <a:r>
              <a:rPr lang="en-US"/>
              <a:t>Click to edit Master text styles</a:t>
            </a:r>
          </a:p>
        </p:txBody>
      </p:sp>
      <p:sp>
        <p:nvSpPr>
          <p:cNvPr id="5" name="TextBox 4">
            <a:extLst>
              <a:ext uri="{FF2B5EF4-FFF2-40B4-BE49-F238E27FC236}">
                <a16:creationId xmlns:a16="http://schemas.microsoft.com/office/drawing/2014/main" id="{97FFD073-596B-C966-AD2B-94EB41D06CE4}"/>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3680CF"/>
                </a:solidFill>
                <a:latin typeface="Gilroy Medium" panose="00000600000000000000" pitchFamily="50" charset="0"/>
              </a:rPr>
              <a:t>confidential and proprietary</a:t>
            </a:r>
          </a:p>
        </p:txBody>
      </p:sp>
      <p:pic>
        <p:nvPicPr>
          <p:cNvPr id="6" name="Picture 5">
            <a:extLst>
              <a:ext uri="{FF2B5EF4-FFF2-40B4-BE49-F238E27FC236}">
                <a16:creationId xmlns:a16="http://schemas.microsoft.com/office/drawing/2014/main" id="{BFC8BD11-B504-A733-1D48-48A168A10C7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205131325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3_Speaker-Drinks">
    <p:bg>
      <p:bgPr>
        <a:solidFill>
          <a:srgbClr val="F7F5F3"/>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Gilroy Medium" panose="00000600000000000000" pitchFamily="50" charset="0"/>
              </a:rPr>
              <a:pPr algn="r"/>
              <a:t>‹#›</a:t>
            </a:fld>
            <a:endParaRPr lang="en-US" sz="1350">
              <a:solidFill>
                <a:srgbClr val="2B660F"/>
              </a:solidFill>
              <a:latin typeface="Gilroy Medium" panose="00000600000000000000" pitchFamily="50" charset="0"/>
            </a:endParaRPr>
          </a:p>
        </p:txBody>
      </p:sp>
      <p:sp>
        <p:nvSpPr>
          <p:cNvPr id="2" name="Picture Placeholder 2">
            <a:extLst>
              <a:ext uri="{FF2B5EF4-FFF2-40B4-BE49-F238E27FC236}">
                <a16:creationId xmlns:a16="http://schemas.microsoft.com/office/drawing/2014/main" id="{8A3BD900-1908-6DF8-F80E-38A643313A70}"/>
              </a:ext>
            </a:extLst>
          </p:cNvPr>
          <p:cNvSpPr>
            <a:spLocks noGrp="1"/>
          </p:cNvSpPr>
          <p:nvPr>
            <p:ph type="pic" sz="quarter" idx="10"/>
          </p:nvPr>
        </p:nvSpPr>
        <p:spPr>
          <a:xfrm>
            <a:off x="4856481" y="304800"/>
            <a:ext cx="3688079" cy="5981699"/>
          </a:xfrm>
          <a:prstGeom prst="roundRect">
            <a:avLst>
              <a:gd name="adj" fmla="val 2768"/>
            </a:avLst>
          </a:prstGeom>
          <a:solidFill>
            <a:schemeClr val="bg2"/>
          </a:solidFill>
        </p:spPr>
        <p:txBody>
          <a:bodyPr/>
          <a:lstStyle>
            <a:lvl1pPr>
              <a:defRPr>
                <a:solidFill>
                  <a:schemeClr val="tx2"/>
                </a:solidFill>
                <a:latin typeface="+mn-lt"/>
              </a:defRPr>
            </a:lvl1pPr>
          </a:lstStyle>
          <a:p>
            <a:r>
              <a:rPr lang="en-US"/>
              <a:t>Click icon to add picture</a:t>
            </a:r>
          </a:p>
        </p:txBody>
      </p:sp>
      <p:sp>
        <p:nvSpPr>
          <p:cNvPr id="5" name="Picture Placeholder 2">
            <a:extLst>
              <a:ext uri="{FF2B5EF4-FFF2-40B4-BE49-F238E27FC236}">
                <a16:creationId xmlns:a16="http://schemas.microsoft.com/office/drawing/2014/main" id="{A49A6E31-E5CB-3F28-59B9-3D96D39BFE10}"/>
              </a:ext>
            </a:extLst>
          </p:cNvPr>
          <p:cNvSpPr>
            <a:spLocks noGrp="1"/>
          </p:cNvSpPr>
          <p:nvPr>
            <p:ph type="pic" sz="quarter" idx="15"/>
          </p:nvPr>
        </p:nvSpPr>
        <p:spPr>
          <a:xfrm>
            <a:off x="8737601" y="3379788"/>
            <a:ext cx="3149597" cy="2903220"/>
          </a:xfrm>
          <a:prstGeom prst="roundRect">
            <a:avLst>
              <a:gd name="adj" fmla="val 2768"/>
            </a:avLst>
          </a:prstGeom>
          <a:solidFill>
            <a:schemeClr val="bg2"/>
          </a:solidFill>
        </p:spPr>
        <p:txBody>
          <a:bodyPr/>
          <a:lstStyle>
            <a:lvl1pPr>
              <a:defRPr>
                <a:solidFill>
                  <a:schemeClr val="tx2"/>
                </a:solidFill>
                <a:latin typeface="+mn-lt"/>
              </a:defRPr>
            </a:lvl1pPr>
          </a:lstStyle>
          <a:p>
            <a:r>
              <a:rPr lang="en-US"/>
              <a:t>Click icon to add picture</a:t>
            </a:r>
          </a:p>
        </p:txBody>
      </p:sp>
      <p:sp>
        <p:nvSpPr>
          <p:cNvPr id="7" name="Picture Placeholder 2">
            <a:extLst>
              <a:ext uri="{FF2B5EF4-FFF2-40B4-BE49-F238E27FC236}">
                <a16:creationId xmlns:a16="http://schemas.microsoft.com/office/drawing/2014/main" id="{AE5E181B-E79B-6204-7F22-50CFDFB5F365}"/>
              </a:ext>
            </a:extLst>
          </p:cNvPr>
          <p:cNvSpPr>
            <a:spLocks noGrp="1"/>
          </p:cNvSpPr>
          <p:nvPr>
            <p:ph type="pic" sz="quarter" idx="16"/>
          </p:nvPr>
        </p:nvSpPr>
        <p:spPr>
          <a:xfrm>
            <a:off x="8737601" y="301308"/>
            <a:ext cx="3149597" cy="2903220"/>
          </a:xfrm>
          <a:prstGeom prst="roundRect">
            <a:avLst>
              <a:gd name="adj" fmla="val 2768"/>
            </a:avLst>
          </a:prstGeom>
          <a:solidFill>
            <a:schemeClr val="bg2"/>
          </a:solidFill>
        </p:spPr>
        <p:txBody>
          <a:bodyPr/>
          <a:lstStyle>
            <a:lvl1pPr>
              <a:defRPr>
                <a:solidFill>
                  <a:schemeClr val="tx2"/>
                </a:solidFill>
                <a:latin typeface="+mn-lt"/>
              </a:defRPr>
            </a:lvl1pPr>
          </a:lstStyle>
          <a:p>
            <a:r>
              <a:rPr lang="en-US"/>
              <a:t>Click icon to add picture</a:t>
            </a:r>
          </a:p>
        </p:txBody>
      </p:sp>
      <p:sp>
        <p:nvSpPr>
          <p:cNvPr id="20" name="Content Placeholder 6">
            <a:extLst>
              <a:ext uri="{FF2B5EF4-FFF2-40B4-BE49-F238E27FC236}">
                <a16:creationId xmlns:a16="http://schemas.microsoft.com/office/drawing/2014/main" id="{75ECEBC1-4D75-6F0E-AE6A-47DDF1DEDD90}"/>
              </a:ext>
            </a:extLst>
          </p:cNvPr>
          <p:cNvSpPr>
            <a:spLocks noGrp="1"/>
          </p:cNvSpPr>
          <p:nvPr>
            <p:ph sz="quarter" idx="12"/>
          </p:nvPr>
        </p:nvSpPr>
        <p:spPr>
          <a:xfrm>
            <a:off x="304800" y="1219200"/>
            <a:ext cx="4094480" cy="441960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3">
            <a:extLst>
              <a:ext uri="{FF2B5EF4-FFF2-40B4-BE49-F238E27FC236}">
                <a16:creationId xmlns:a16="http://schemas.microsoft.com/office/drawing/2014/main" id="{613EDE5B-D6DF-5E1F-7A8A-72E394E88DCA}"/>
              </a:ext>
            </a:extLst>
          </p:cNvPr>
          <p:cNvSpPr>
            <a:spLocks noGrp="1"/>
          </p:cNvSpPr>
          <p:nvPr>
            <p:ph type="body" sz="quarter" idx="11" hasCustomPrompt="1"/>
          </p:nvPr>
        </p:nvSpPr>
        <p:spPr>
          <a:xfrm>
            <a:off x="304801" y="724845"/>
            <a:ext cx="4094480"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24" name="Title 1">
            <a:extLst>
              <a:ext uri="{FF2B5EF4-FFF2-40B4-BE49-F238E27FC236}">
                <a16:creationId xmlns:a16="http://schemas.microsoft.com/office/drawing/2014/main" id="{4FBFF9F1-6BAC-1DF0-94BB-EBDBD5832C36}"/>
              </a:ext>
            </a:extLst>
          </p:cNvPr>
          <p:cNvSpPr>
            <a:spLocks noGrp="1"/>
          </p:cNvSpPr>
          <p:nvPr>
            <p:ph type="title"/>
          </p:nvPr>
        </p:nvSpPr>
        <p:spPr>
          <a:xfrm>
            <a:off x="304800" y="248594"/>
            <a:ext cx="4094480" cy="475306"/>
          </a:xfrm>
        </p:spPr>
        <p:txBody>
          <a:bodyPr anchor="t" anchorCtr="0"/>
          <a:lstStyle/>
          <a:p>
            <a:r>
              <a:rPr lang="en-US"/>
              <a:t>Click to edit Master title style</a:t>
            </a:r>
          </a:p>
        </p:txBody>
      </p:sp>
      <p:sp>
        <p:nvSpPr>
          <p:cNvPr id="3" name="TextBox 2">
            <a:extLst>
              <a:ext uri="{FF2B5EF4-FFF2-40B4-BE49-F238E27FC236}">
                <a16:creationId xmlns:a16="http://schemas.microsoft.com/office/drawing/2014/main" id="{0A13F284-07F6-49C2-63C6-86FCBE69BB8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mn-lt"/>
              </a:rPr>
              <a:t>confidential and proprietary</a:t>
            </a:r>
          </a:p>
        </p:txBody>
      </p:sp>
      <p:pic>
        <p:nvPicPr>
          <p:cNvPr id="4" name="Picture 3">
            <a:extLst>
              <a:ext uri="{FF2B5EF4-FFF2-40B4-BE49-F238E27FC236}">
                <a16:creationId xmlns:a16="http://schemas.microsoft.com/office/drawing/2014/main" id="{77CDFB88-1BF6-658B-090A-FA594F13B6A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1" y="6273892"/>
            <a:ext cx="937667" cy="527437"/>
          </a:xfrm>
          <a:prstGeom prst="rect">
            <a:avLst/>
          </a:prstGeom>
        </p:spPr>
      </p:pic>
    </p:spTree>
    <p:extLst>
      <p:ext uri="{BB962C8B-B14F-4D97-AF65-F5344CB8AC3E}">
        <p14:creationId xmlns:p14="http://schemas.microsoft.com/office/powerpoint/2010/main" val="17635100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Photo+Copy">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6D313C8-1CF3-4059-87CE-3BA99B8CFC72}"/>
              </a:ext>
            </a:extLst>
          </p:cNvPr>
          <p:cNvSpPr>
            <a:spLocks noGrp="1"/>
          </p:cNvSpPr>
          <p:nvPr>
            <p:ph type="ftr" sz="quarter" idx="10"/>
          </p:nvPr>
        </p:nvSpPr>
        <p:spPr/>
        <p:txBody>
          <a:bodyPr/>
          <a:lstStyle>
            <a:lvl1pPr>
              <a:defRPr>
                <a:latin typeface="+mn-lt"/>
              </a:defRPr>
            </a:lvl1pPr>
          </a:lstStyle>
          <a:p>
            <a:endParaRPr lang="en-US"/>
          </a:p>
        </p:txBody>
      </p:sp>
      <p:sp>
        <p:nvSpPr>
          <p:cNvPr id="9" name="Picture Placeholder 8">
            <a:extLst>
              <a:ext uri="{FF2B5EF4-FFF2-40B4-BE49-F238E27FC236}">
                <a16:creationId xmlns:a16="http://schemas.microsoft.com/office/drawing/2014/main" id="{A8AE6624-DBFE-C243-6E83-425E043E70E6}"/>
              </a:ext>
            </a:extLst>
          </p:cNvPr>
          <p:cNvSpPr>
            <a:spLocks noGrp="1"/>
          </p:cNvSpPr>
          <p:nvPr>
            <p:ph type="pic" sz="quarter" idx="11"/>
          </p:nvPr>
        </p:nvSpPr>
        <p:spPr>
          <a:xfrm>
            <a:off x="304800" y="3888828"/>
            <a:ext cx="3657600" cy="1745210"/>
          </a:xfrm>
        </p:spPr>
        <p:txBody>
          <a:bodyPr/>
          <a:lstStyle>
            <a:lvl1pPr>
              <a:defRPr>
                <a:latin typeface="+mn-lt"/>
              </a:defRPr>
            </a:lvl1pPr>
          </a:lstStyle>
          <a:p>
            <a:r>
              <a:rPr lang="en-US"/>
              <a:t>Click icon to add picture</a:t>
            </a:r>
          </a:p>
        </p:txBody>
      </p:sp>
      <p:sp>
        <p:nvSpPr>
          <p:cNvPr id="12" name="Text Placeholder 11">
            <a:extLst>
              <a:ext uri="{FF2B5EF4-FFF2-40B4-BE49-F238E27FC236}">
                <a16:creationId xmlns:a16="http://schemas.microsoft.com/office/drawing/2014/main" id="{6922B574-0A83-7549-A40C-AE98FB354A31}"/>
              </a:ext>
            </a:extLst>
          </p:cNvPr>
          <p:cNvSpPr>
            <a:spLocks noGrp="1"/>
          </p:cNvSpPr>
          <p:nvPr>
            <p:ph type="body" sz="quarter" idx="12"/>
          </p:nvPr>
        </p:nvSpPr>
        <p:spPr>
          <a:xfrm>
            <a:off x="304794" y="1757231"/>
            <a:ext cx="3657600" cy="1996167"/>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9FCA3879-DB25-6606-BE61-7468DA06E22E}"/>
              </a:ext>
            </a:extLst>
          </p:cNvPr>
          <p:cNvSpPr>
            <a:spLocks noGrp="1"/>
          </p:cNvSpPr>
          <p:nvPr>
            <p:ph type="body" sz="quarter" idx="13"/>
          </p:nvPr>
        </p:nvSpPr>
        <p:spPr>
          <a:xfrm>
            <a:off x="304800" y="1219201"/>
            <a:ext cx="3657600" cy="378371"/>
          </a:xfrm>
        </p:spPr>
        <p:txBody>
          <a:bodyPr/>
          <a:lstStyle>
            <a:lvl1pPr>
              <a:defRPr sz="1600" b="1" i="0">
                <a:latin typeface="+mn-lt"/>
                <a:cs typeface="Arial" panose="020B0604020202020204" pitchFamily="34" charset="0"/>
              </a:defRPr>
            </a:lvl1pPr>
            <a:lvl2pPr marL="0" indent="0">
              <a:buNone/>
              <a:defRPr sz="1200"/>
            </a:lvl2pPr>
            <a:lvl3pPr>
              <a:defRPr sz="1100"/>
            </a:lvl3pPr>
            <a:lvl4pPr>
              <a:defRPr sz="1050"/>
            </a:lvl4pPr>
            <a:lvl5pPr>
              <a:defRPr sz="1000"/>
            </a:lvl5pPr>
          </a:lstStyle>
          <a:p>
            <a:pPr lvl="0"/>
            <a:r>
              <a:rPr lang="en-US"/>
              <a:t>Click to edit Master text styles</a:t>
            </a:r>
          </a:p>
        </p:txBody>
      </p:sp>
      <p:sp>
        <p:nvSpPr>
          <p:cNvPr id="15" name="Text Placeholder 11">
            <a:extLst>
              <a:ext uri="{FF2B5EF4-FFF2-40B4-BE49-F238E27FC236}">
                <a16:creationId xmlns:a16="http://schemas.microsoft.com/office/drawing/2014/main" id="{D9A36B2D-C4B4-09E1-30A3-7DEE0B7D8859}"/>
              </a:ext>
            </a:extLst>
          </p:cNvPr>
          <p:cNvSpPr>
            <a:spLocks noGrp="1"/>
          </p:cNvSpPr>
          <p:nvPr>
            <p:ph type="body" sz="quarter" idx="15"/>
          </p:nvPr>
        </p:nvSpPr>
        <p:spPr>
          <a:xfrm>
            <a:off x="4267200" y="1757231"/>
            <a:ext cx="3657600" cy="1996167"/>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1">
            <a:extLst>
              <a:ext uri="{FF2B5EF4-FFF2-40B4-BE49-F238E27FC236}">
                <a16:creationId xmlns:a16="http://schemas.microsoft.com/office/drawing/2014/main" id="{D3E6C5A6-EDAC-314F-5AE5-956433135973}"/>
              </a:ext>
            </a:extLst>
          </p:cNvPr>
          <p:cNvSpPr>
            <a:spLocks noGrp="1"/>
          </p:cNvSpPr>
          <p:nvPr>
            <p:ph type="body" sz="quarter" idx="16"/>
          </p:nvPr>
        </p:nvSpPr>
        <p:spPr>
          <a:xfrm>
            <a:off x="4267200" y="1219201"/>
            <a:ext cx="3657600" cy="378371"/>
          </a:xfrm>
        </p:spPr>
        <p:txBody>
          <a:bodyPr/>
          <a:lstStyle>
            <a:lvl1pPr>
              <a:defRPr sz="1600" b="1" i="0">
                <a:latin typeface="+mn-lt"/>
                <a:cs typeface="Arial" panose="020B0604020202020204" pitchFamily="34" charset="0"/>
              </a:defRPr>
            </a:lvl1pPr>
            <a:lvl2pPr marL="0" indent="0">
              <a:buNone/>
              <a:defRPr sz="1200"/>
            </a:lvl2pPr>
            <a:lvl3pPr>
              <a:defRPr sz="1100"/>
            </a:lvl3pPr>
            <a:lvl4pPr>
              <a:defRPr sz="1050"/>
            </a:lvl4pPr>
            <a:lvl5pPr>
              <a:defRPr sz="1000"/>
            </a:lvl5pPr>
          </a:lstStyle>
          <a:p>
            <a:pPr lvl="0"/>
            <a:r>
              <a:rPr lang="en-US"/>
              <a:t>Click to edit Master text styles</a:t>
            </a:r>
          </a:p>
        </p:txBody>
      </p:sp>
      <p:sp>
        <p:nvSpPr>
          <p:cNvPr id="18" name="Text Placeholder 11">
            <a:extLst>
              <a:ext uri="{FF2B5EF4-FFF2-40B4-BE49-F238E27FC236}">
                <a16:creationId xmlns:a16="http://schemas.microsoft.com/office/drawing/2014/main" id="{F8C2028F-B052-CFFA-DE15-DA4E13A61589}"/>
              </a:ext>
            </a:extLst>
          </p:cNvPr>
          <p:cNvSpPr>
            <a:spLocks noGrp="1"/>
          </p:cNvSpPr>
          <p:nvPr>
            <p:ph type="body" sz="quarter" idx="18"/>
          </p:nvPr>
        </p:nvSpPr>
        <p:spPr>
          <a:xfrm>
            <a:off x="8229600" y="1757231"/>
            <a:ext cx="3657600" cy="1996167"/>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BFB600BF-AFD2-4AD7-7C7D-AB04EDAF7D2E}"/>
              </a:ext>
            </a:extLst>
          </p:cNvPr>
          <p:cNvSpPr>
            <a:spLocks noGrp="1"/>
          </p:cNvSpPr>
          <p:nvPr>
            <p:ph type="body" sz="quarter" idx="19"/>
          </p:nvPr>
        </p:nvSpPr>
        <p:spPr>
          <a:xfrm>
            <a:off x="8229600" y="1219201"/>
            <a:ext cx="3657600" cy="378371"/>
          </a:xfrm>
        </p:spPr>
        <p:txBody>
          <a:bodyPr/>
          <a:lstStyle>
            <a:lvl1pPr>
              <a:defRPr sz="1600" b="1" i="0">
                <a:latin typeface="+mn-lt"/>
                <a:cs typeface="Arial" panose="020B0604020202020204" pitchFamily="34" charset="0"/>
              </a:defRPr>
            </a:lvl1pPr>
            <a:lvl2pPr marL="0" indent="0">
              <a:buNone/>
              <a:defRPr sz="1200"/>
            </a:lvl2pPr>
            <a:lvl3pPr>
              <a:defRPr sz="1100"/>
            </a:lvl3pPr>
            <a:lvl4pPr>
              <a:defRPr sz="1050"/>
            </a:lvl4pPr>
            <a:lvl5pPr>
              <a:defRPr sz="1000"/>
            </a:lvl5pPr>
          </a:lstStyle>
          <a:p>
            <a:pPr lvl="0"/>
            <a:r>
              <a:rPr lang="en-US"/>
              <a:t>Click to edit Master text styles</a:t>
            </a:r>
          </a:p>
        </p:txBody>
      </p:sp>
      <p:sp>
        <p:nvSpPr>
          <p:cNvPr id="3" name="Title 2">
            <a:extLst>
              <a:ext uri="{FF2B5EF4-FFF2-40B4-BE49-F238E27FC236}">
                <a16:creationId xmlns:a16="http://schemas.microsoft.com/office/drawing/2014/main" id="{83C60848-68E6-C17F-C22D-EA1FF5F4BF42}"/>
              </a:ext>
            </a:extLst>
          </p:cNvPr>
          <p:cNvSpPr>
            <a:spLocks noGrp="1"/>
          </p:cNvSpPr>
          <p:nvPr>
            <p:ph type="title"/>
          </p:nvPr>
        </p:nvSpPr>
        <p:spPr/>
        <p:txBody>
          <a:bodyPr/>
          <a:lstStyle/>
          <a:p>
            <a:r>
              <a:rPr lang="en-US"/>
              <a:t>Click to edit Master title style</a:t>
            </a:r>
          </a:p>
        </p:txBody>
      </p:sp>
      <p:sp>
        <p:nvSpPr>
          <p:cNvPr id="2" name="Picture Placeholder 50">
            <a:extLst>
              <a:ext uri="{FF2B5EF4-FFF2-40B4-BE49-F238E27FC236}">
                <a16:creationId xmlns:a16="http://schemas.microsoft.com/office/drawing/2014/main" id="{A479D373-550A-277C-9E29-4763D6EF3203}"/>
              </a:ext>
            </a:extLst>
          </p:cNvPr>
          <p:cNvSpPr>
            <a:spLocks noGrp="1"/>
          </p:cNvSpPr>
          <p:nvPr>
            <p:ph type="pic" sz="quarter" idx="65"/>
          </p:nvPr>
        </p:nvSpPr>
        <p:spPr>
          <a:xfrm flipH="1">
            <a:off x="304794" y="3888335"/>
            <a:ext cx="3657598" cy="174570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4" name="Picture Placeholder 50">
            <a:extLst>
              <a:ext uri="{FF2B5EF4-FFF2-40B4-BE49-F238E27FC236}">
                <a16:creationId xmlns:a16="http://schemas.microsoft.com/office/drawing/2014/main" id="{E3D0CA9A-9DCA-285D-5947-D27336FE76BA}"/>
              </a:ext>
            </a:extLst>
          </p:cNvPr>
          <p:cNvSpPr>
            <a:spLocks noGrp="1"/>
          </p:cNvSpPr>
          <p:nvPr>
            <p:ph type="pic" sz="quarter" idx="66"/>
          </p:nvPr>
        </p:nvSpPr>
        <p:spPr>
          <a:xfrm flipH="1">
            <a:off x="4267200" y="3888335"/>
            <a:ext cx="3657598" cy="174570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7" name="Picture Placeholder 50">
            <a:extLst>
              <a:ext uri="{FF2B5EF4-FFF2-40B4-BE49-F238E27FC236}">
                <a16:creationId xmlns:a16="http://schemas.microsoft.com/office/drawing/2014/main" id="{E04B5877-BF81-42FF-F396-FA19ECC3ECD6}"/>
              </a:ext>
            </a:extLst>
          </p:cNvPr>
          <p:cNvSpPr>
            <a:spLocks noGrp="1"/>
          </p:cNvSpPr>
          <p:nvPr>
            <p:ph type="pic" sz="quarter" idx="67"/>
          </p:nvPr>
        </p:nvSpPr>
        <p:spPr>
          <a:xfrm flipH="1">
            <a:off x="8229600" y="3888335"/>
            <a:ext cx="3657598" cy="174570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Tree>
    <p:extLst>
      <p:ext uri="{BB962C8B-B14F-4D97-AF65-F5344CB8AC3E}">
        <p14:creationId xmlns:p14="http://schemas.microsoft.com/office/powerpoint/2010/main" val="185747996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Headline-Drinks">
    <p:bg>
      <p:bgPr>
        <a:solidFill>
          <a:srgbClr val="3680CE"/>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1" y="2493781"/>
            <a:ext cx="4900246" cy="2046288"/>
          </a:xfrm>
        </p:spPr>
        <p:txBody>
          <a:bodyPr anchor="b" anchorCtr="0"/>
          <a:lstStyle>
            <a:lvl1pPr>
              <a:lnSpc>
                <a:spcPts val="5400"/>
              </a:lnSpc>
              <a:defRPr lang="en-US" sz="6000" b="0" i="0" kern="1200" cap="all" spc="0" baseline="0" dirty="0" smtClean="0">
                <a:solidFill>
                  <a:schemeClr val="tx2"/>
                </a:solidFill>
                <a:latin typeface="+mj-lt"/>
                <a:ea typeface="+mj-ea"/>
                <a:cs typeface="Gilroy Medium" panose="00000600000000000000" pitchFamily="50" charset="0"/>
              </a:defRPr>
            </a:lvl1pPr>
          </a:lstStyle>
          <a:p>
            <a:pPr lvl="0"/>
            <a:r>
              <a:rPr lang="en-US"/>
              <a:t>Click to edit Master text styles</a:t>
            </a:r>
          </a:p>
        </p:txBody>
      </p:sp>
      <p:sp>
        <p:nvSpPr>
          <p:cNvPr id="10" name="Text Placeholder 9">
            <a:extLst>
              <a:ext uri="{FF2B5EF4-FFF2-40B4-BE49-F238E27FC236}">
                <a16:creationId xmlns:a16="http://schemas.microsoft.com/office/drawing/2014/main" id="{F5C46249-F69C-ED78-2123-48CEFF24240A}"/>
              </a:ext>
            </a:extLst>
          </p:cNvPr>
          <p:cNvSpPr>
            <a:spLocks noGrp="1"/>
          </p:cNvSpPr>
          <p:nvPr>
            <p:ph type="body" sz="quarter" idx="12"/>
          </p:nvPr>
        </p:nvSpPr>
        <p:spPr>
          <a:xfrm>
            <a:off x="304800" y="4654369"/>
            <a:ext cx="4900247" cy="534987"/>
          </a:xfrm>
        </p:spPr>
        <p:txBody>
          <a:bodyPr/>
          <a:lstStyle>
            <a:lvl1pPr>
              <a:defRPr lang="en-US" sz="1800" b="1" i="0" kern="1200" dirty="0" smtClean="0">
                <a:solidFill>
                  <a:schemeClr val="tx2"/>
                </a:solidFill>
                <a:latin typeface="+mn-lt"/>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tx2"/>
                </a:solidFill>
                <a:latin typeface="Gilroy Medium" panose="00000600000000000000" pitchFamily="50" charset="0"/>
              </a:rPr>
              <a:pPr algn="r"/>
              <a:t>‹#›</a:t>
            </a:fld>
            <a:endParaRPr lang="en-US" sz="1350">
              <a:solidFill>
                <a:schemeClr val="tx2"/>
              </a:solidFill>
              <a:latin typeface="Gilroy Medium" panose="00000600000000000000" pitchFamily="50" charset="0"/>
            </a:endParaRPr>
          </a:p>
        </p:txBody>
      </p:sp>
      <p:sp>
        <p:nvSpPr>
          <p:cNvPr id="3" name="Picture Placeholder 2">
            <a:extLst>
              <a:ext uri="{FF2B5EF4-FFF2-40B4-BE49-F238E27FC236}">
                <a16:creationId xmlns:a16="http://schemas.microsoft.com/office/drawing/2014/main" id="{94F7A221-4131-F79E-81DD-572AEAE896DE}"/>
              </a:ext>
            </a:extLst>
          </p:cNvPr>
          <p:cNvSpPr>
            <a:spLocks noGrp="1"/>
          </p:cNvSpPr>
          <p:nvPr>
            <p:ph type="pic" sz="quarter" idx="15"/>
          </p:nvPr>
        </p:nvSpPr>
        <p:spPr>
          <a:xfrm>
            <a:off x="6248056" y="0"/>
            <a:ext cx="5943944" cy="6858000"/>
          </a:xfrm>
        </p:spPr>
        <p:txBody>
          <a:bodyPr/>
          <a:lstStyle>
            <a:lvl1pPr>
              <a:defRPr>
                <a:latin typeface="Gilroy Medium" panose="00000600000000000000" pitchFamily="50" charset="0"/>
              </a:defRPr>
            </a:lvl1pPr>
          </a:lstStyle>
          <a:p>
            <a:r>
              <a:rPr lang="en-US"/>
              <a:t>Click icon to add picture</a:t>
            </a:r>
          </a:p>
        </p:txBody>
      </p:sp>
      <p:sp>
        <p:nvSpPr>
          <p:cNvPr id="2" name="TextBox 1">
            <a:extLst>
              <a:ext uri="{FF2B5EF4-FFF2-40B4-BE49-F238E27FC236}">
                <a16:creationId xmlns:a16="http://schemas.microsoft.com/office/drawing/2014/main" id="{98750146-5407-885A-1DA5-4D48D4540FB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tx2"/>
                </a:solidFill>
                <a:latin typeface="Gilroy Medium" panose="00000600000000000000" pitchFamily="50" charset="0"/>
              </a:rPr>
              <a:t>confidential and proprietary</a:t>
            </a:r>
          </a:p>
        </p:txBody>
      </p:sp>
      <p:pic>
        <p:nvPicPr>
          <p:cNvPr id="5" name="Picture 4">
            <a:extLst>
              <a:ext uri="{FF2B5EF4-FFF2-40B4-BE49-F238E27FC236}">
                <a16:creationId xmlns:a16="http://schemas.microsoft.com/office/drawing/2014/main" id="{47FDD9CA-9F0B-B737-A35D-05711DB598F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795" y="362758"/>
            <a:ext cx="896203" cy="896203"/>
          </a:xfrm>
          <a:prstGeom prst="rect">
            <a:avLst/>
          </a:prstGeom>
        </p:spPr>
      </p:pic>
      <p:pic>
        <p:nvPicPr>
          <p:cNvPr id="4" name="Picture 3">
            <a:extLst>
              <a:ext uri="{FF2B5EF4-FFF2-40B4-BE49-F238E27FC236}">
                <a16:creationId xmlns:a16="http://schemas.microsoft.com/office/drawing/2014/main" id="{52D42475-506B-7A75-E736-9BDE0E6C028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414630715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Headline-Food">
    <p:bg>
      <p:bgPr>
        <a:solidFill>
          <a:srgbClr val="EB9F0A"/>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1" y="2493781"/>
            <a:ext cx="4900246" cy="2046288"/>
          </a:xfrm>
        </p:spPr>
        <p:txBody>
          <a:bodyPr anchor="b" anchorCtr="0"/>
          <a:lstStyle>
            <a:lvl1pPr>
              <a:lnSpc>
                <a:spcPts val="5400"/>
              </a:lnSpc>
              <a:defRPr lang="en-US" sz="6000" b="0" i="0" kern="1200" cap="all" spc="0" baseline="0" dirty="0" smtClean="0">
                <a:solidFill>
                  <a:schemeClr val="accent5"/>
                </a:solidFill>
                <a:latin typeface="+mj-lt"/>
                <a:ea typeface="+mj-ea"/>
                <a:cs typeface="Gilroy Medium" panose="00000600000000000000" pitchFamily="50" charset="0"/>
              </a:defRPr>
            </a:lvl1pPr>
          </a:lstStyle>
          <a:p>
            <a:pPr lvl="0"/>
            <a:r>
              <a:rPr lang="en-US"/>
              <a:t>Click to edit Master text styles</a:t>
            </a:r>
          </a:p>
        </p:txBody>
      </p:sp>
      <p:sp>
        <p:nvSpPr>
          <p:cNvPr id="10" name="Text Placeholder 9">
            <a:extLst>
              <a:ext uri="{FF2B5EF4-FFF2-40B4-BE49-F238E27FC236}">
                <a16:creationId xmlns:a16="http://schemas.microsoft.com/office/drawing/2014/main" id="{F5C46249-F69C-ED78-2123-48CEFF24240A}"/>
              </a:ext>
            </a:extLst>
          </p:cNvPr>
          <p:cNvSpPr>
            <a:spLocks noGrp="1"/>
          </p:cNvSpPr>
          <p:nvPr>
            <p:ph type="body" sz="quarter" idx="12"/>
          </p:nvPr>
        </p:nvSpPr>
        <p:spPr>
          <a:xfrm>
            <a:off x="304800" y="4654369"/>
            <a:ext cx="4900247" cy="534987"/>
          </a:xfrm>
        </p:spPr>
        <p:txBody>
          <a:bodyPr/>
          <a:lstStyle>
            <a:lvl1pPr>
              <a:defRPr lang="en-US" sz="1800" b="1" i="0" kern="1200" dirty="0" smtClean="0">
                <a:solidFill>
                  <a:schemeClr val="accent5"/>
                </a:solidFill>
                <a:latin typeface="+mn-lt"/>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accent5"/>
                </a:solidFill>
                <a:latin typeface="Gilroy Medium" panose="00000600000000000000" pitchFamily="50" charset="0"/>
              </a:rPr>
              <a:pPr algn="r"/>
              <a:t>‹#›</a:t>
            </a:fld>
            <a:endParaRPr lang="en-US" sz="1350">
              <a:solidFill>
                <a:schemeClr val="accent5"/>
              </a:solidFill>
              <a:latin typeface="Gilroy Medium" panose="00000600000000000000" pitchFamily="50" charset="0"/>
            </a:endParaRPr>
          </a:p>
        </p:txBody>
      </p:sp>
      <p:sp>
        <p:nvSpPr>
          <p:cNvPr id="3" name="Picture Placeholder 2">
            <a:extLst>
              <a:ext uri="{FF2B5EF4-FFF2-40B4-BE49-F238E27FC236}">
                <a16:creationId xmlns:a16="http://schemas.microsoft.com/office/drawing/2014/main" id="{BD069351-62B8-28BA-A060-42DE4C1E6331}"/>
              </a:ext>
            </a:extLst>
          </p:cNvPr>
          <p:cNvSpPr>
            <a:spLocks noGrp="1"/>
          </p:cNvSpPr>
          <p:nvPr>
            <p:ph type="pic" sz="quarter" idx="15"/>
          </p:nvPr>
        </p:nvSpPr>
        <p:spPr>
          <a:xfrm>
            <a:off x="6248056" y="0"/>
            <a:ext cx="5943944" cy="6858000"/>
          </a:xfrm>
        </p:spPr>
        <p:txBody>
          <a:bodyPr/>
          <a:lstStyle>
            <a:lvl1pPr>
              <a:defRPr>
                <a:latin typeface="Gilroy Medium" panose="00000600000000000000" pitchFamily="50" charset="0"/>
              </a:defRPr>
            </a:lvl1pPr>
          </a:lstStyle>
          <a:p>
            <a:r>
              <a:rPr lang="en-US"/>
              <a:t>Click icon to add picture</a:t>
            </a:r>
          </a:p>
        </p:txBody>
      </p:sp>
      <p:sp>
        <p:nvSpPr>
          <p:cNvPr id="2" name="TextBox 1">
            <a:extLst>
              <a:ext uri="{FF2B5EF4-FFF2-40B4-BE49-F238E27FC236}">
                <a16:creationId xmlns:a16="http://schemas.microsoft.com/office/drawing/2014/main" id="{BCE9405B-8BB8-B3A9-F0DC-AF79291CF3E0}"/>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954F07"/>
                </a:solidFill>
                <a:latin typeface="Gilroy Medium" panose="00000600000000000000" pitchFamily="50" charset="0"/>
              </a:rPr>
              <a:t>confidential and proprietary</a:t>
            </a:r>
          </a:p>
        </p:txBody>
      </p:sp>
      <p:pic>
        <p:nvPicPr>
          <p:cNvPr id="4" name="Picture 3">
            <a:extLst>
              <a:ext uri="{FF2B5EF4-FFF2-40B4-BE49-F238E27FC236}">
                <a16:creationId xmlns:a16="http://schemas.microsoft.com/office/drawing/2014/main" id="{0C3AF5BC-3159-7D8C-75AA-14C890BE4B2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796" y="362758"/>
            <a:ext cx="896203" cy="896203"/>
          </a:xfrm>
          <a:prstGeom prst="rect">
            <a:avLst/>
          </a:prstGeom>
        </p:spPr>
      </p:pic>
      <p:pic>
        <p:nvPicPr>
          <p:cNvPr id="5" name="Picture 4">
            <a:extLst>
              <a:ext uri="{FF2B5EF4-FFF2-40B4-BE49-F238E27FC236}">
                <a16:creationId xmlns:a16="http://schemas.microsoft.com/office/drawing/2014/main" id="{367B7BF6-CD50-1B4E-0BFC-3EF95458921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217417409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1_Headline-Food">
    <p:bg>
      <p:bgPr>
        <a:solidFill>
          <a:srgbClr val="EE6D26"/>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1" y="2493781"/>
            <a:ext cx="4900246" cy="2046288"/>
          </a:xfrm>
        </p:spPr>
        <p:txBody>
          <a:bodyPr anchor="b" anchorCtr="0"/>
          <a:lstStyle>
            <a:lvl1pPr>
              <a:lnSpc>
                <a:spcPts val="5400"/>
              </a:lnSpc>
              <a:defRPr lang="en-US" sz="6000" b="0" i="0" kern="1200" cap="all" spc="0" baseline="0" dirty="0" smtClean="0">
                <a:solidFill>
                  <a:srgbClr val="922F11"/>
                </a:solidFill>
                <a:latin typeface="+mj-lt"/>
                <a:ea typeface="+mj-ea"/>
                <a:cs typeface="Gilroy Medium" panose="00000600000000000000" pitchFamily="50" charset="0"/>
              </a:defRPr>
            </a:lvl1pPr>
          </a:lstStyle>
          <a:p>
            <a:pPr lvl="0"/>
            <a:r>
              <a:rPr lang="en-US"/>
              <a:t>Click to edit Master text styles</a:t>
            </a:r>
          </a:p>
        </p:txBody>
      </p:sp>
      <p:sp>
        <p:nvSpPr>
          <p:cNvPr id="10" name="Text Placeholder 9">
            <a:extLst>
              <a:ext uri="{FF2B5EF4-FFF2-40B4-BE49-F238E27FC236}">
                <a16:creationId xmlns:a16="http://schemas.microsoft.com/office/drawing/2014/main" id="{F5C46249-F69C-ED78-2123-48CEFF24240A}"/>
              </a:ext>
            </a:extLst>
          </p:cNvPr>
          <p:cNvSpPr>
            <a:spLocks noGrp="1"/>
          </p:cNvSpPr>
          <p:nvPr>
            <p:ph type="body" sz="quarter" idx="12"/>
          </p:nvPr>
        </p:nvSpPr>
        <p:spPr>
          <a:xfrm>
            <a:off x="304800" y="4654369"/>
            <a:ext cx="4900247" cy="534987"/>
          </a:xfrm>
        </p:spPr>
        <p:txBody>
          <a:bodyPr/>
          <a:lstStyle>
            <a:lvl1pPr>
              <a:defRPr lang="en-US" sz="1800" b="1" i="0" kern="1200" dirty="0" smtClean="0">
                <a:solidFill>
                  <a:srgbClr val="922F11"/>
                </a:solidFill>
                <a:latin typeface="+mn-lt"/>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accent5"/>
                </a:solidFill>
                <a:latin typeface="Gilroy Medium" panose="00000600000000000000" pitchFamily="50" charset="0"/>
              </a:rPr>
              <a:pPr algn="r"/>
              <a:t>‹#›</a:t>
            </a:fld>
            <a:endParaRPr lang="en-US" sz="1350">
              <a:solidFill>
                <a:schemeClr val="accent5"/>
              </a:solidFill>
              <a:latin typeface="Gilroy Medium" panose="00000600000000000000" pitchFamily="50" charset="0"/>
            </a:endParaRPr>
          </a:p>
        </p:txBody>
      </p:sp>
      <p:sp>
        <p:nvSpPr>
          <p:cNvPr id="3" name="Picture Placeholder 2">
            <a:extLst>
              <a:ext uri="{FF2B5EF4-FFF2-40B4-BE49-F238E27FC236}">
                <a16:creationId xmlns:a16="http://schemas.microsoft.com/office/drawing/2014/main" id="{BD069351-62B8-28BA-A060-42DE4C1E6331}"/>
              </a:ext>
            </a:extLst>
          </p:cNvPr>
          <p:cNvSpPr>
            <a:spLocks noGrp="1"/>
          </p:cNvSpPr>
          <p:nvPr>
            <p:ph type="pic" sz="quarter" idx="15"/>
          </p:nvPr>
        </p:nvSpPr>
        <p:spPr>
          <a:xfrm>
            <a:off x="6248056" y="0"/>
            <a:ext cx="5943944" cy="6858000"/>
          </a:xfrm>
        </p:spPr>
        <p:txBody>
          <a:bodyPr/>
          <a:lstStyle>
            <a:lvl1pPr>
              <a:defRPr>
                <a:latin typeface="Gilroy Medium" panose="00000600000000000000" pitchFamily="50" charset="0"/>
              </a:defRPr>
            </a:lvl1pPr>
          </a:lstStyle>
          <a:p>
            <a:r>
              <a:rPr lang="en-US"/>
              <a:t>Click icon to add picture</a:t>
            </a:r>
          </a:p>
        </p:txBody>
      </p:sp>
      <p:sp>
        <p:nvSpPr>
          <p:cNvPr id="2" name="TextBox 1">
            <a:extLst>
              <a:ext uri="{FF2B5EF4-FFF2-40B4-BE49-F238E27FC236}">
                <a16:creationId xmlns:a16="http://schemas.microsoft.com/office/drawing/2014/main" id="{BCE9405B-8BB8-B3A9-F0DC-AF79291CF3E0}"/>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922F11"/>
                </a:solidFill>
                <a:latin typeface="Gilroy Medium" panose="00000600000000000000" pitchFamily="50" charset="0"/>
              </a:rPr>
              <a:t>confidential and proprietary</a:t>
            </a:r>
          </a:p>
        </p:txBody>
      </p:sp>
      <p:pic>
        <p:nvPicPr>
          <p:cNvPr id="7" name="Picture 6">
            <a:extLst>
              <a:ext uri="{FF2B5EF4-FFF2-40B4-BE49-F238E27FC236}">
                <a16:creationId xmlns:a16="http://schemas.microsoft.com/office/drawing/2014/main" id="{AF35DDFA-4EA6-8118-09EA-894AD221015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332" y="362758"/>
            <a:ext cx="1612900" cy="1371292"/>
          </a:xfrm>
          <a:prstGeom prst="rect">
            <a:avLst/>
          </a:prstGeom>
        </p:spPr>
      </p:pic>
      <p:pic>
        <p:nvPicPr>
          <p:cNvPr id="4" name="Picture 3">
            <a:extLst>
              <a:ext uri="{FF2B5EF4-FFF2-40B4-BE49-F238E27FC236}">
                <a16:creationId xmlns:a16="http://schemas.microsoft.com/office/drawing/2014/main" id="{30717875-20D0-C6F7-D1D7-E08E085476A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348490537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Appendix">
    <p:bg>
      <p:bgPr>
        <a:solidFill>
          <a:srgbClr val="71A7E3"/>
        </a:solidFill>
        <a:effectLst/>
      </p:bgPr>
    </p:bg>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39FC0057-906A-11F8-C634-EBF929768239}"/>
              </a:ext>
            </a:extLst>
          </p:cNvPr>
          <p:cNvSpPr>
            <a:spLocks noGrp="1"/>
          </p:cNvSpPr>
          <p:nvPr>
            <p:ph type="body" sz="quarter" idx="10" hasCustomPrompt="1"/>
          </p:nvPr>
        </p:nvSpPr>
        <p:spPr>
          <a:xfrm>
            <a:off x="304800" y="2705100"/>
            <a:ext cx="11582400" cy="1447800"/>
          </a:xfrm>
        </p:spPr>
        <p:txBody>
          <a:bodyPr lIns="0" tIns="0" rIns="0" bIns="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en-US" sz="7200" b="0" i="0" kern="1200" cap="all" baseline="0">
                <a:solidFill>
                  <a:srgbClr val="145798"/>
                </a:solidFill>
                <a:latin typeface="+mj-lt"/>
                <a:ea typeface="+mn-ea"/>
                <a:cs typeface="Gilroy Medium" panose="00000600000000000000" pitchFamily="50" charset="0"/>
              </a:defRPr>
            </a:lvl1pPr>
            <a:lvl2pPr>
              <a:defRPr sz="4800" b="1" i="0">
                <a:solidFill>
                  <a:srgbClr val="71A7E3"/>
                </a:solidFill>
                <a:latin typeface="Arial Narrow" panose="020B0604020202020204" pitchFamily="34" charset="0"/>
                <a:cs typeface="Arial Narrow" panose="020B0604020202020204" pitchFamily="34" charset="0"/>
              </a:defRPr>
            </a:lvl2pPr>
            <a:lvl3pPr>
              <a:defRPr sz="4800" b="1" i="0">
                <a:solidFill>
                  <a:srgbClr val="71A7E3"/>
                </a:solidFill>
                <a:latin typeface="Arial Narrow" panose="020B0604020202020204" pitchFamily="34" charset="0"/>
                <a:cs typeface="Arial Narrow" panose="020B0604020202020204" pitchFamily="34" charset="0"/>
              </a:defRPr>
            </a:lvl3pPr>
            <a:lvl4pPr>
              <a:defRPr sz="4800" b="1" i="0">
                <a:solidFill>
                  <a:srgbClr val="71A7E3"/>
                </a:solidFill>
                <a:latin typeface="Arial Narrow" panose="020B0604020202020204" pitchFamily="34" charset="0"/>
                <a:cs typeface="Arial Narrow" panose="020B0604020202020204" pitchFamily="34" charset="0"/>
              </a:defRPr>
            </a:lvl4pPr>
            <a:lvl5pPr>
              <a:defRPr sz="4800" b="1" i="0">
                <a:solidFill>
                  <a:srgbClr val="71A7E3"/>
                </a:solidFill>
                <a:latin typeface="Arial Narrow" panose="020B0604020202020204" pitchFamily="34" charset="0"/>
                <a:cs typeface="Arial Narrow" panose="020B0604020202020204" pitchFamily="34" charset="0"/>
              </a:defRPr>
            </a:lvl5pPr>
          </a:lstStyle>
          <a:p>
            <a:pPr lvl="0"/>
            <a:r>
              <a:rPr lang="en-US"/>
              <a:t>appendix</a:t>
            </a:r>
          </a:p>
        </p:txBody>
      </p:sp>
      <p:sp>
        <p:nvSpPr>
          <p:cNvPr id="3" name="TextBox 2">
            <a:extLst>
              <a:ext uri="{FF2B5EF4-FFF2-40B4-BE49-F238E27FC236}">
                <a16:creationId xmlns:a16="http://schemas.microsoft.com/office/drawing/2014/main" id="{93E5B485-B026-D92D-30BE-6DEF522CC65E}"/>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145798"/>
                </a:solidFill>
                <a:latin typeface="Gilroy Medium" panose="00000600000000000000" pitchFamily="50" charset="0"/>
              </a:rPr>
              <a:pPr algn="r"/>
              <a:t>‹#›</a:t>
            </a:fld>
            <a:endParaRPr lang="en-US" sz="1350">
              <a:solidFill>
                <a:srgbClr val="145798"/>
              </a:solidFill>
              <a:latin typeface="Gilroy Medium" panose="00000600000000000000" pitchFamily="50" charset="0"/>
            </a:endParaRPr>
          </a:p>
        </p:txBody>
      </p:sp>
      <p:grpSp>
        <p:nvGrpSpPr>
          <p:cNvPr id="21" name="Group 20">
            <a:extLst>
              <a:ext uri="{FF2B5EF4-FFF2-40B4-BE49-F238E27FC236}">
                <a16:creationId xmlns:a16="http://schemas.microsoft.com/office/drawing/2014/main" id="{9DBB053F-9233-0012-200B-D3102BDF2541}"/>
              </a:ext>
            </a:extLst>
          </p:cNvPr>
          <p:cNvGrpSpPr/>
          <p:nvPr userDrawn="1"/>
        </p:nvGrpSpPr>
        <p:grpSpPr>
          <a:xfrm>
            <a:off x="0" y="-1204486"/>
            <a:ext cx="12192000" cy="942190"/>
            <a:chOff x="22178" y="-2107474"/>
            <a:chExt cx="12173146" cy="1410050"/>
          </a:xfrm>
        </p:grpSpPr>
        <p:sp>
          <p:nvSpPr>
            <p:cNvPr id="22" name="Rectangle 21">
              <a:extLst>
                <a:ext uri="{FF2B5EF4-FFF2-40B4-BE49-F238E27FC236}">
                  <a16:creationId xmlns:a16="http://schemas.microsoft.com/office/drawing/2014/main" id="{64CC8653-5B02-4FD9-E8E8-0F22F23B1E40}"/>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3" name="Rectangle 22">
              <a:extLst>
                <a:ext uri="{FF2B5EF4-FFF2-40B4-BE49-F238E27FC236}">
                  <a16:creationId xmlns:a16="http://schemas.microsoft.com/office/drawing/2014/main" id="{329480C6-6D30-FBA1-9081-DA4BF5DC7AAC}"/>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4" name="Rectangle 23">
              <a:extLst>
                <a:ext uri="{FF2B5EF4-FFF2-40B4-BE49-F238E27FC236}">
                  <a16:creationId xmlns:a16="http://schemas.microsoft.com/office/drawing/2014/main" id="{1A20C609-5373-F20B-A8EE-441413CFBDAA}"/>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5" name="Rectangle 24">
              <a:extLst>
                <a:ext uri="{FF2B5EF4-FFF2-40B4-BE49-F238E27FC236}">
                  <a16:creationId xmlns:a16="http://schemas.microsoft.com/office/drawing/2014/main" id="{925060EA-B439-A78D-55E0-6A4C57831B5C}"/>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6" name="Rectangle 25">
              <a:extLst>
                <a:ext uri="{FF2B5EF4-FFF2-40B4-BE49-F238E27FC236}">
                  <a16:creationId xmlns:a16="http://schemas.microsoft.com/office/drawing/2014/main" id="{894470AC-BA0E-759D-109F-9DE6E15B6B84}"/>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7" name="Rectangle 26">
              <a:extLst>
                <a:ext uri="{FF2B5EF4-FFF2-40B4-BE49-F238E27FC236}">
                  <a16:creationId xmlns:a16="http://schemas.microsoft.com/office/drawing/2014/main" id="{E89F690E-26D9-185D-F357-9C4B42DC646D}"/>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8" name="Rectangle 27">
              <a:extLst>
                <a:ext uri="{FF2B5EF4-FFF2-40B4-BE49-F238E27FC236}">
                  <a16:creationId xmlns:a16="http://schemas.microsoft.com/office/drawing/2014/main" id="{277F6DAC-9478-19D1-AB9E-F2E243C63D60}"/>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9" name="Rectangle 28">
              <a:extLst>
                <a:ext uri="{FF2B5EF4-FFF2-40B4-BE49-F238E27FC236}">
                  <a16:creationId xmlns:a16="http://schemas.microsoft.com/office/drawing/2014/main" id="{BFB19D31-0360-37F2-9F8B-A4D9D4CE0537}"/>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0" name="Rectangle 29">
              <a:extLst>
                <a:ext uri="{FF2B5EF4-FFF2-40B4-BE49-F238E27FC236}">
                  <a16:creationId xmlns:a16="http://schemas.microsoft.com/office/drawing/2014/main" id="{0E96FA4B-30F3-526A-6B31-E24167EDEBEA}"/>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1" name="Rectangle 30">
              <a:extLst>
                <a:ext uri="{FF2B5EF4-FFF2-40B4-BE49-F238E27FC236}">
                  <a16:creationId xmlns:a16="http://schemas.microsoft.com/office/drawing/2014/main" id="{1BE1B777-9E81-E05D-519C-2CF9C63E1C3D}"/>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2" name="Rectangle 31">
              <a:extLst>
                <a:ext uri="{FF2B5EF4-FFF2-40B4-BE49-F238E27FC236}">
                  <a16:creationId xmlns:a16="http://schemas.microsoft.com/office/drawing/2014/main" id="{456CF20A-7685-E355-E93D-9352D508BA2F}"/>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3" name="Rectangle 32">
              <a:extLst>
                <a:ext uri="{FF2B5EF4-FFF2-40B4-BE49-F238E27FC236}">
                  <a16:creationId xmlns:a16="http://schemas.microsoft.com/office/drawing/2014/main" id="{46A94713-4B76-0052-CE32-841566EFC0D3}"/>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4" name="Rectangle 33">
              <a:extLst>
                <a:ext uri="{FF2B5EF4-FFF2-40B4-BE49-F238E27FC236}">
                  <a16:creationId xmlns:a16="http://schemas.microsoft.com/office/drawing/2014/main" id="{407C5041-E847-E1C0-7BC7-CEF17AEBB43F}"/>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5" name="Rectangle 34">
              <a:extLst>
                <a:ext uri="{FF2B5EF4-FFF2-40B4-BE49-F238E27FC236}">
                  <a16:creationId xmlns:a16="http://schemas.microsoft.com/office/drawing/2014/main" id="{9362B58B-9291-56D6-4E82-72E8FF64E8F0}"/>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6" name="Rectangle 35">
              <a:extLst>
                <a:ext uri="{FF2B5EF4-FFF2-40B4-BE49-F238E27FC236}">
                  <a16:creationId xmlns:a16="http://schemas.microsoft.com/office/drawing/2014/main" id="{177B1870-CB26-E51A-2CB0-6512DB3CB945}"/>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5" name="TextBox 4">
            <a:extLst>
              <a:ext uri="{FF2B5EF4-FFF2-40B4-BE49-F238E27FC236}">
                <a16:creationId xmlns:a16="http://schemas.microsoft.com/office/drawing/2014/main" id="{9A7E3123-CD35-7588-CE5A-653052A4F17D}"/>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145798"/>
                </a:solidFill>
                <a:latin typeface="Gilroy Medium" panose="00000600000000000000" pitchFamily="50" charset="0"/>
              </a:rPr>
              <a:t>confidential and proprietary</a:t>
            </a:r>
          </a:p>
        </p:txBody>
      </p:sp>
      <p:pic>
        <p:nvPicPr>
          <p:cNvPr id="4" name="Picture 3">
            <a:extLst>
              <a:ext uri="{FF2B5EF4-FFF2-40B4-BE49-F238E27FC236}">
                <a16:creationId xmlns:a16="http://schemas.microsoft.com/office/drawing/2014/main" id="{88FE4383-3308-AECA-BC92-908820AE4B0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98132566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Template 1">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094C4CF-E0FF-4631-9D1F-8D387744062C}"/>
              </a:ext>
            </a:extLst>
          </p:cNvPr>
          <p:cNvSpPr>
            <a:spLocks noGrp="1"/>
          </p:cNvSpPr>
          <p:nvPr>
            <p:ph type="ftr" sz="quarter" idx="10"/>
          </p:nvPr>
        </p:nvSpPr>
        <p:spPr/>
        <p:txBody>
          <a:bodyPr/>
          <a:lstStyle>
            <a:lvl1pPr>
              <a:defRPr>
                <a:latin typeface="Gilroy Medium" panose="00000600000000000000" pitchFamily="50" charset="0"/>
              </a:defRPr>
            </a:lvl1pPr>
          </a:lstStyle>
          <a:p>
            <a:endParaRPr lang="en-US"/>
          </a:p>
        </p:txBody>
      </p:sp>
      <p:sp>
        <p:nvSpPr>
          <p:cNvPr id="3" name="Title 1">
            <a:extLst>
              <a:ext uri="{FF2B5EF4-FFF2-40B4-BE49-F238E27FC236}">
                <a16:creationId xmlns:a16="http://schemas.microsoft.com/office/drawing/2014/main" id="{3B618C69-E9D3-EE81-0650-82D7F3C9E285}"/>
              </a:ext>
            </a:extLst>
          </p:cNvPr>
          <p:cNvSpPr>
            <a:spLocks noGrp="1"/>
          </p:cNvSpPr>
          <p:nvPr>
            <p:ph type="title"/>
          </p:nvPr>
        </p:nvSpPr>
        <p:spPr>
          <a:xfrm>
            <a:off x="304799" y="248594"/>
            <a:ext cx="11582401" cy="970606"/>
          </a:xfrm>
        </p:spPr>
        <p:txBody>
          <a:bodyPr anchor="t" anchorCtr="0"/>
          <a:lstStyle/>
          <a:p>
            <a:r>
              <a:rPr lang="en-US"/>
              <a:t>Click to edit Master title style</a:t>
            </a:r>
          </a:p>
        </p:txBody>
      </p:sp>
      <p:sp>
        <p:nvSpPr>
          <p:cNvPr id="2" name="TextBox 1">
            <a:extLst>
              <a:ext uri="{FF2B5EF4-FFF2-40B4-BE49-F238E27FC236}">
                <a16:creationId xmlns:a16="http://schemas.microsoft.com/office/drawing/2014/main" id="{3CB49EEA-D01D-3940-FE7A-2DCFA1445B13}"/>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mn-lt"/>
              </a:rPr>
              <a:pPr algn="r"/>
              <a:t>‹#›</a:t>
            </a:fld>
            <a:endParaRPr lang="en-US" sz="1350">
              <a:solidFill>
                <a:srgbClr val="2B660F"/>
              </a:solidFill>
              <a:latin typeface="+mn-lt"/>
            </a:endParaRPr>
          </a:p>
        </p:txBody>
      </p:sp>
    </p:spTree>
    <p:extLst>
      <p:ext uri="{BB962C8B-B14F-4D97-AF65-F5344CB8AC3E}">
        <p14:creationId xmlns:p14="http://schemas.microsoft.com/office/powerpoint/2010/main" val="149793773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18" Type="http://schemas.openxmlformats.org/officeDocument/2006/relationships/slideLayout" Target="../slideLayouts/slideLayout91.xml"/><Relationship Id="rId3" Type="http://schemas.openxmlformats.org/officeDocument/2006/relationships/slideLayout" Target="../slideLayouts/slideLayout76.xml"/><Relationship Id="rId21" Type="http://schemas.openxmlformats.org/officeDocument/2006/relationships/slideLayout" Target="../slideLayouts/slideLayout94.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5" Type="http://schemas.openxmlformats.org/officeDocument/2006/relationships/image" Target="../media/image23.emf"/><Relationship Id="rId2" Type="http://schemas.openxmlformats.org/officeDocument/2006/relationships/slideLayout" Target="../slideLayouts/slideLayout75.xml"/><Relationship Id="rId16" Type="http://schemas.openxmlformats.org/officeDocument/2006/relationships/slideLayout" Target="../slideLayouts/slideLayout89.xml"/><Relationship Id="rId20" Type="http://schemas.openxmlformats.org/officeDocument/2006/relationships/slideLayout" Target="../slideLayouts/slideLayout93.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24" Type="http://schemas.openxmlformats.org/officeDocument/2006/relationships/oleObject" Target="../embeddings/oleObject1.bin"/><Relationship Id="rId5" Type="http://schemas.openxmlformats.org/officeDocument/2006/relationships/slideLayout" Target="../slideLayouts/slideLayout78.xml"/><Relationship Id="rId15" Type="http://schemas.openxmlformats.org/officeDocument/2006/relationships/slideLayout" Target="../slideLayouts/slideLayout88.xml"/><Relationship Id="rId23" Type="http://schemas.openxmlformats.org/officeDocument/2006/relationships/tags" Target="../tags/tag1.xml"/><Relationship Id="rId10" Type="http://schemas.openxmlformats.org/officeDocument/2006/relationships/slideLayout" Target="../slideLayouts/slideLayout83.xml"/><Relationship Id="rId19" Type="http://schemas.openxmlformats.org/officeDocument/2006/relationships/slideLayout" Target="../slideLayouts/slideLayout92.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7F5F3"/>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798" y="246888"/>
            <a:ext cx="11585448" cy="969264"/>
          </a:xfrm>
          <a:prstGeom prst="rect">
            <a:avLst/>
          </a:prstGeom>
        </p:spPr>
        <p:txBody>
          <a:bodyPr vert="horz" lIns="0" tIns="0" rIns="0" bIns="0" rtlCol="0" anchor="t" anchorCtr="0">
            <a:noAutofit/>
          </a:bodyPr>
          <a:lstStyle/>
          <a:p>
            <a:r>
              <a:rPr lang="en-US"/>
              <a:t>Click to edit Master title style</a:t>
            </a:r>
          </a:p>
        </p:txBody>
      </p:sp>
      <p:sp>
        <p:nvSpPr>
          <p:cNvPr id="14" name="TextBox 13"/>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tx2"/>
                </a:solidFill>
                <a:latin typeface="+mn-lt"/>
              </a:rPr>
              <a:pPr algn="r"/>
              <a:t>‹#›</a:t>
            </a:fld>
            <a:endParaRPr lang="en-US" sz="1350">
              <a:solidFill>
                <a:schemeClr val="tx2"/>
              </a:solidFill>
              <a:latin typeface="+mn-lt"/>
            </a:endParaRPr>
          </a:p>
        </p:txBody>
      </p:sp>
      <p:sp>
        <p:nvSpPr>
          <p:cNvPr id="4" name="Text Placeholder 3">
            <a:extLst>
              <a:ext uri="{FF2B5EF4-FFF2-40B4-BE49-F238E27FC236}">
                <a16:creationId xmlns:a16="http://schemas.microsoft.com/office/drawing/2014/main" id="{64EA8DB1-B4DD-4F3D-9CAB-994462C51D17}"/>
              </a:ext>
            </a:extLst>
          </p:cNvPr>
          <p:cNvSpPr>
            <a:spLocks noGrp="1"/>
          </p:cNvSpPr>
          <p:nvPr>
            <p:ph type="body" idx="1"/>
          </p:nvPr>
        </p:nvSpPr>
        <p:spPr>
          <a:xfrm>
            <a:off x="304800" y="1219200"/>
            <a:ext cx="11582398" cy="441234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Box 11">
            <a:extLst>
              <a:ext uri="{FF2B5EF4-FFF2-40B4-BE49-F238E27FC236}">
                <a16:creationId xmlns:a16="http://schemas.microsoft.com/office/drawing/2014/main" id="{34A73341-108A-4DC8-92A2-2CA590BB4022}"/>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tx2"/>
                </a:solidFill>
                <a:latin typeface="+mn-lt"/>
              </a:rPr>
              <a:t>CONFIDENTIAL</a:t>
            </a:r>
          </a:p>
        </p:txBody>
      </p:sp>
      <p:sp>
        <p:nvSpPr>
          <p:cNvPr id="3" name="Footer Placeholder 2">
            <a:extLst>
              <a:ext uri="{FF2B5EF4-FFF2-40B4-BE49-F238E27FC236}">
                <a16:creationId xmlns:a16="http://schemas.microsoft.com/office/drawing/2014/main" id="{BD641B0E-CDE6-4F1D-B3A5-7CEDD4AA3405}"/>
              </a:ext>
            </a:extLst>
          </p:cNvPr>
          <p:cNvSpPr>
            <a:spLocks noGrp="1"/>
          </p:cNvSpPr>
          <p:nvPr>
            <p:ph type="ftr" sz="quarter" idx="3"/>
          </p:nvPr>
        </p:nvSpPr>
        <p:spPr>
          <a:xfrm>
            <a:off x="304796" y="5768975"/>
            <a:ext cx="11582408" cy="365125"/>
          </a:xfrm>
          <a:prstGeom prst="rect">
            <a:avLst/>
          </a:prstGeom>
        </p:spPr>
        <p:txBody>
          <a:bodyPr vert="horz" lIns="0" tIns="0" rIns="0" bIns="0" rtlCol="0" anchor="b"/>
          <a:lstStyle>
            <a:lvl1pPr algn="l">
              <a:defRPr sz="1000">
                <a:solidFill>
                  <a:schemeClr val="tx2"/>
                </a:solidFill>
                <a:latin typeface="+mn-lt"/>
              </a:defRPr>
            </a:lvl1pPr>
          </a:lstStyle>
          <a:p>
            <a:endParaRPr lang="en-US"/>
          </a:p>
        </p:txBody>
      </p:sp>
      <p:grpSp>
        <p:nvGrpSpPr>
          <p:cNvPr id="22" name="Group 21">
            <a:extLst>
              <a:ext uri="{FF2B5EF4-FFF2-40B4-BE49-F238E27FC236}">
                <a16:creationId xmlns:a16="http://schemas.microsoft.com/office/drawing/2014/main" id="{C47FD04F-64FC-CE14-7E6C-AC14EBA406E7}"/>
              </a:ext>
            </a:extLst>
          </p:cNvPr>
          <p:cNvGrpSpPr/>
          <p:nvPr userDrawn="1"/>
        </p:nvGrpSpPr>
        <p:grpSpPr>
          <a:xfrm>
            <a:off x="0" y="-1204486"/>
            <a:ext cx="12192000" cy="942190"/>
            <a:chOff x="22178" y="-2107474"/>
            <a:chExt cx="12173146" cy="1410050"/>
          </a:xfrm>
        </p:grpSpPr>
        <p:sp>
          <p:nvSpPr>
            <p:cNvPr id="5" name="Rectangle 4">
              <a:extLst>
                <a:ext uri="{FF2B5EF4-FFF2-40B4-BE49-F238E27FC236}">
                  <a16:creationId xmlns:a16="http://schemas.microsoft.com/office/drawing/2014/main" id="{D3BED3BD-7FCF-DDCD-7ABE-D40D23D18840}"/>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06A59D2D-963F-FC5F-76F8-2685A84DE18E}"/>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84E42FEF-4DE3-0DBB-DA93-5532D44E467D}"/>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D513F617-5F5B-ACD6-9D53-086EA767038E}"/>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C9425CA8-7AB3-EA99-FD7E-62D4B1311CFB}"/>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3B9C748B-6306-7E6F-B15A-87C022F79C3B}"/>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F5ACB2F7-8C1F-6661-CECE-A51272A62D67}"/>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30832C14-1818-744E-59F5-7E196A22A1E4}"/>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F47986FF-9B19-6DB4-4EFF-7DE6E971E1F0}"/>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172DE6B9-5479-9F85-19C4-80BEEF56256D}"/>
                </a:ext>
              </a:extLst>
            </p:cNvPr>
            <p:cNvSpPr/>
            <p:nvPr userDrawn="1"/>
          </p:nvSpPr>
          <p:spPr>
            <a:xfrm>
              <a:off x="9762295" y="-1637456"/>
              <a:ext cx="2433029" cy="470016"/>
            </a:xfrm>
            <a:prstGeom prst="rect">
              <a:avLst/>
            </a:prstGeom>
            <a:solidFill>
              <a:srgbClr val="0F440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5AF9160E-19C5-F0F9-C653-3E1B8C79F1B8}"/>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F618EDCB-350A-2B73-D4BF-0A47360A524F}"/>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7F16AC3D-AE68-5D97-B0D7-72F51120ECBE}"/>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0" name="Rectangle 19">
              <a:extLst>
                <a:ext uri="{FF2B5EF4-FFF2-40B4-BE49-F238E27FC236}">
                  <a16:creationId xmlns:a16="http://schemas.microsoft.com/office/drawing/2014/main" id="{F0989396-46DC-4E35-49EE-CF1F6C7A7E09}"/>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1" name="Rectangle 20">
              <a:extLst>
                <a:ext uri="{FF2B5EF4-FFF2-40B4-BE49-F238E27FC236}">
                  <a16:creationId xmlns:a16="http://schemas.microsoft.com/office/drawing/2014/main" id="{DF93C799-4C4D-A437-E150-353C52FA92FE}"/>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Tree>
    <p:extLst>
      <p:ext uri="{BB962C8B-B14F-4D97-AF65-F5344CB8AC3E}">
        <p14:creationId xmlns:p14="http://schemas.microsoft.com/office/powerpoint/2010/main" val="2176924892"/>
      </p:ext>
    </p:extLst>
  </p:cSld>
  <p:clrMap bg1="lt1" tx1="dk1" bg2="lt2" tx2="dk2" accent1="accent1" accent2="accent2" accent3="accent3" accent4="accent4" accent5="accent5" accent6="accent6" hlink="hlink" folHlink="folHlink"/>
  <p:sldLayoutIdLst>
    <p:sldLayoutId id="2147483812" r:id="rId1"/>
    <p:sldLayoutId id="2147483829" r:id="rId2"/>
    <p:sldLayoutId id="2147483824" r:id="rId3"/>
    <p:sldLayoutId id="2147483910" r:id="rId4"/>
    <p:sldLayoutId id="2147483856" r:id="rId5"/>
    <p:sldLayoutId id="2147483865" r:id="rId6"/>
    <p:sldLayoutId id="2147483825" r:id="rId7"/>
    <p:sldLayoutId id="2147483831" r:id="rId8"/>
    <p:sldLayoutId id="2147483845" r:id="rId9"/>
    <p:sldLayoutId id="2147483848" r:id="rId10"/>
    <p:sldLayoutId id="2147483857" r:id="rId11"/>
    <p:sldLayoutId id="2147483866" r:id="rId12"/>
    <p:sldLayoutId id="2147483828" r:id="rId13"/>
    <p:sldLayoutId id="2147483923" r:id="rId14"/>
    <p:sldLayoutId id="2147483922" r:id="rId15"/>
    <p:sldLayoutId id="2147483921" r:id="rId16"/>
    <p:sldLayoutId id="2147483919" r:id="rId17"/>
    <p:sldLayoutId id="2147483920" r:id="rId18"/>
    <p:sldLayoutId id="2147483918" r:id="rId19"/>
    <p:sldLayoutId id="2147483915" r:id="rId20"/>
    <p:sldLayoutId id="2147483916" r:id="rId21"/>
    <p:sldLayoutId id="2147483917" r:id="rId22"/>
    <p:sldLayoutId id="2147483913" r:id="rId23"/>
    <p:sldLayoutId id="2147483855" r:id="rId24"/>
    <p:sldLayoutId id="2147483852" r:id="rId25"/>
    <p:sldLayoutId id="2147483864" r:id="rId26"/>
    <p:sldLayoutId id="2147483875" r:id="rId27"/>
    <p:sldLayoutId id="2147483853" r:id="rId28"/>
    <p:sldLayoutId id="2147483876" r:id="rId29"/>
    <p:sldLayoutId id="2147483863" r:id="rId30"/>
    <p:sldLayoutId id="2147483874" r:id="rId31"/>
    <p:sldLayoutId id="2147483851" r:id="rId32"/>
    <p:sldLayoutId id="2147483885" r:id="rId33"/>
    <p:sldLayoutId id="2147483903" r:id="rId34"/>
    <p:sldLayoutId id="2147483847" r:id="rId35"/>
    <p:sldLayoutId id="2147483861" r:id="rId36"/>
    <p:sldLayoutId id="2147483870" r:id="rId37"/>
    <p:sldLayoutId id="2147483854" r:id="rId38"/>
    <p:sldLayoutId id="2147483826" r:id="rId39"/>
    <p:sldLayoutId id="2147483836" r:id="rId40"/>
    <p:sldLayoutId id="2147483837" r:id="rId41"/>
    <p:sldLayoutId id="2147483835" r:id="rId42"/>
    <p:sldLayoutId id="2147483842" r:id="rId43"/>
    <p:sldLayoutId id="2147483849" r:id="rId44"/>
    <p:sldLayoutId id="2147483888" r:id="rId45"/>
    <p:sldLayoutId id="2147483843" r:id="rId46"/>
    <p:sldLayoutId id="2147483905" r:id="rId47"/>
    <p:sldLayoutId id="2147483887" r:id="rId48"/>
    <p:sldLayoutId id="2147483904" r:id="rId49"/>
    <p:sldLayoutId id="2147483889" r:id="rId50"/>
    <p:sldLayoutId id="2147483890" r:id="rId51"/>
    <p:sldLayoutId id="2147483868" r:id="rId52"/>
    <p:sldLayoutId id="2147483886" r:id="rId53"/>
    <p:sldLayoutId id="2147483892" r:id="rId54"/>
    <p:sldLayoutId id="2147483893" r:id="rId55"/>
    <p:sldLayoutId id="2147483894" r:id="rId56"/>
    <p:sldLayoutId id="2147483846" r:id="rId57"/>
    <p:sldLayoutId id="2147483895" r:id="rId58"/>
    <p:sldLayoutId id="2147483896" r:id="rId59"/>
    <p:sldLayoutId id="2147483900" r:id="rId60"/>
    <p:sldLayoutId id="2147483838" r:id="rId61"/>
    <p:sldLayoutId id="2147483840" r:id="rId62"/>
    <p:sldLayoutId id="2147483872" r:id="rId63"/>
    <p:sldLayoutId id="2147483873" r:id="rId64"/>
    <p:sldLayoutId id="2147483906" r:id="rId65"/>
    <p:sldLayoutId id="2147483907" r:id="rId66"/>
    <p:sldLayoutId id="2147483908" r:id="rId67"/>
    <p:sldLayoutId id="2147483841" r:id="rId68"/>
    <p:sldLayoutId id="2147483858" r:id="rId69"/>
    <p:sldLayoutId id="2147483867" r:id="rId70"/>
    <p:sldLayoutId id="2147483834" r:id="rId71"/>
    <p:sldLayoutId id="2147483833" r:id="rId72"/>
    <p:sldLayoutId id="2147483924" r:id="rId73"/>
  </p:sldLayoutIdLst>
  <p:hf sldNum="0" hdr="0" ftr="0" dt="0"/>
  <p:txStyles>
    <p:titleStyle>
      <a:lvl1pPr algn="l" defTabSz="914400" rtl="0" eaLnBrk="1" latinLnBrk="0" hangingPunct="1">
        <a:lnSpc>
          <a:spcPct val="90000"/>
        </a:lnSpc>
        <a:spcBef>
          <a:spcPct val="0"/>
        </a:spcBef>
        <a:buNone/>
        <a:defRPr sz="3200" b="0" kern="1200" cap="all" baseline="0">
          <a:solidFill>
            <a:schemeClr val="tx2"/>
          </a:solidFill>
          <a:latin typeface="+mj-lt"/>
          <a:ea typeface="+mj-ea"/>
          <a:cs typeface="+mj-cs"/>
        </a:defRPr>
      </a:lvl1pPr>
    </p:titleStyle>
    <p:body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92" userDrawn="1">
          <p15:clr>
            <a:srgbClr val="F26B43"/>
          </p15:clr>
        </p15:guide>
        <p15:guide id="4" pos="7488" userDrawn="1">
          <p15:clr>
            <a:srgbClr val="F26B43"/>
          </p15:clr>
        </p15:guide>
        <p15:guide id="5" orient="horz" pos="768" userDrawn="1">
          <p15:clr>
            <a:srgbClr val="F26B43"/>
          </p15:clr>
        </p15:guide>
        <p15:guide id="6" orient="horz" pos="386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7F5F3"/>
        </a:solidFill>
        <a:effectLst/>
      </p:bgPr>
    </p:bg>
    <p:spTree>
      <p:nvGrpSpPr>
        <p:cNvPr id="1" name=""/>
        <p:cNvGrpSpPr/>
        <p:nvPr/>
      </p:nvGrpSpPr>
      <p:grpSpPr>
        <a:xfrm>
          <a:off x="0" y="0"/>
          <a:ext cx="0" cy="0"/>
          <a:chOff x="0" y="0"/>
          <a:chExt cx="0" cy="0"/>
        </a:xfrm>
      </p:grpSpPr>
      <p:graphicFrame>
        <p:nvGraphicFramePr>
          <p:cNvPr id="24" name="think-cell data - do not delete" hidden="1">
            <a:extLst>
              <a:ext uri="{FF2B5EF4-FFF2-40B4-BE49-F238E27FC236}">
                <a16:creationId xmlns:a16="http://schemas.microsoft.com/office/drawing/2014/main" id="{3C6CA2EA-CEAF-84F7-5EDC-790C0A0431CC}"/>
              </a:ext>
            </a:extLst>
          </p:cNvPr>
          <p:cNvGraphicFramePr>
            <a:graphicFrameLocks noChangeAspect="1"/>
          </p:cNvGraphicFramePr>
          <p:nvPr userDrawn="1">
            <p:custDataLst>
              <p:tags r:id="rId23"/>
            </p:custDataLst>
            <p:extLst>
              <p:ext uri="{D42A27DB-BD31-4B8C-83A1-F6EECF244321}">
                <p14:modId xmlns:p14="http://schemas.microsoft.com/office/powerpoint/2010/main" val="41240441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4" imgW="381" imgH="381" progId="TCLayout.ActiveDocument.1">
                  <p:embed/>
                </p:oleObj>
              </mc:Choice>
              <mc:Fallback>
                <p:oleObj name="think-cell Slide" r:id="rId24" imgW="381" imgH="381" progId="TCLayout.ActiveDocument.1">
                  <p:embed/>
                  <p:pic>
                    <p:nvPicPr>
                      <p:cNvPr id="24" name="think-cell data - do not delete" hidden="1">
                        <a:extLst>
                          <a:ext uri="{FF2B5EF4-FFF2-40B4-BE49-F238E27FC236}">
                            <a16:creationId xmlns:a16="http://schemas.microsoft.com/office/drawing/2014/main" id="{3C6CA2EA-CEAF-84F7-5EDC-790C0A0431CC}"/>
                          </a:ext>
                        </a:extLst>
                      </p:cNvPr>
                      <p:cNvPicPr/>
                      <p:nvPr/>
                    </p:nvPicPr>
                    <p:blipFill>
                      <a:blip r:embed="rId25"/>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304798" y="246888"/>
            <a:ext cx="11585448" cy="969264"/>
          </a:xfrm>
          <a:prstGeom prst="rect">
            <a:avLst/>
          </a:prstGeom>
        </p:spPr>
        <p:txBody>
          <a:bodyPr vert="horz" lIns="0" tIns="0" rIns="0" bIns="0" rtlCol="0" anchor="t" anchorCtr="0">
            <a:noAutofit/>
          </a:bodyPr>
          <a:lstStyle/>
          <a:p>
            <a:r>
              <a:rPr lang="en-US"/>
              <a:t>Click to edit Master title style</a:t>
            </a:r>
          </a:p>
        </p:txBody>
      </p:sp>
      <p:sp>
        <p:nvSpPr>
          <p:cNvPr id="14" name="TextBox 13"/>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mn-lt"/>
              </a:rPr>
              <a:pPr algn="r"/>
              <a:t>‹#›</a:t>
            </a:fld>
            <a:endParaRPr lang="en-US" sz="1350">
              <a:solidFill>
                <a:srgbClr val="2B660F"/>
              </a:solidFill>
              <a:latin typeface="+mn-lt"/>
            </a:endParaRPr>
          </a:p>
        </p:txBody>
      </p:sp>
      <p:sp>
        <p:nvSpPr>
          <p:cNvPr id="4" name="Text Placeholder 3">
            <a:extLst>
              <a:ext uri="{FF2B5EF4-FFF2-40B4-BE49-F238E27FC236}">
                <a16:creationId xmlns:a16="http://schemas.microsoft.com/office/drawing/2014/main" id="{64EA8DB1-B4DD-4F3D-9CAB-994462C51D17}"/>
              </a:ext>
            </a:extLst>
          </p:cNvPr>
          <p:cNvSpPr>
            <a:spLocks noGrp="1"/>
          </p:cNvSpPr>
          <p:nvPr>
            <p:ph type="body" idx="1"/>
          </p:nvPr>
        </p:nvSpPr>
        <p:spPr>
          <a:xfrm>
            <a:off x="304800" y="1219200"/>
            <a:ext cx="11582398" cy="441234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BD641B0E-CDE6-4F1D-B3A5-7CEDD4AA3405}"/>
              </a:ext>
            </a:extLst>
          </p:cNvPr>
          <p:cNvSpPr>
            <a:spLocks noGrp="1"/>
          </p:cNvSpPr>
          <p:nvPr>
            <p:ph type="ftr" sz="quarter" idx="3"/>
          </p:nvPr>
        </p:nvSpPr>
        <p:spPr>
          <a:xfrm>
            <a:off x="304796" y="5768975"/>
            <a:ext cx="11582408" cy="365125"/>
          </a:xfrm>
          <a:prstGeom prst="rect">
            <a:avLst/>
          </a:prstGeom>
        </p:spPr>
        <p:txBody>
          <a:bodyPr vert="horz" lIns="0" tIns="0" rIns="0" bIns="0" rtlCol="0" anchor="b"/>
          <a:lstStyle>
            <a:lvl1pPr algn="l">
              <a:defRPr sz="1000">
                <a:solidFill>
                  <a:schemeClr val="tx2"/>
                </a:solidFill>
                <a:latin typeface="+mn-lt"/>
              </a:defRPr>
            </a:lvl1pPr>
          </a:lstStyle>
          <a:p>
            <a:endParaRPr lang="en-US"/>
          </a:p>
        </p:txBody>
      </p:sp>
    </p:spTree>
    <p:extLst>
      <p:ext uri="{BB962C8B-B14F-4D97-AF65-F5344CB8AC3E}">
        <p14:creationId xmlns:p14="http://schemas.microsoft.com/office/powerpoint/2010/main" val="628301525"/>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 id="2147483937" r:id="rId12"/>
    <p:sldLayoutId id="2147483938" r:id="rId13"/>
    <p:sldLayoutId id="2147483939" r:id="rId14"/>
    <p:sldLayoutId id="2147483940" r:id="rId15"/>
    <p:sldLayoutId id="2147483941" r:id="rId16"/>
    <p:sldLayoutId id="2147483942" r:id="rId17"/>
    <p:sldLayoutId id="2147483943" r:id="rId18"/>
    <p:sldLayoutId id="2147483944" r:id="rId19"/>
    <p:sldLayoutId id="2147483945" r:id="rId20"/>
    <p:sldLayoutId id="2147483946" r:id="rId21"/>
  </p:sldLayoutIdLst>
  <p:hf sldNum="0" hdr="0" ftr="0" dt="0"/>
  <p:txStyles>
    <p:titleStyle>
      <a:lvl1pPr algn="l" defTabSz="914400" rtl="0" eaLnBrk="1" latinLnBrk="0" hangingPunct="1">
        <a:lnSpc>
          <a:spcPct val="90000"/>
        </a:lnSpc>
        <a:spcBef>
          <a:spcPct val="0"/>
        </a:spcBef>
        <a:buNone/>
        <a:defRPr sz="3200" b="0" kern="1200" cap="all" baseline="0">
          <a:solidFill>
            <a:schemeClr val="tx2"/>
          </a:solidFill>
          <a:latin typeface="+mj-lt"/>
          <a:ea typeface="+mj-ea"/>
          <a:cs typeface="+mj-cs"/>
        </a:defRPr>
      </a:lvl1pPr>
    </p:titleStyle>
    <p:body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92">
          <p15:clr>
            <a:srgbClr val="F26B43"/>
          </p15:clr>
        </p15:guide>
        <p15:guide id="4" pos="7488">
          <p15:clr>
            <a:srgbClr val="F26B43"/>
          </p15:clr>
        </p15:guide>
        <p15:guide id="5" orient="horz" pos="768">
          <p15:clr>
            <a:srgbClr val="F26B43"/>
          </p15:clr>
        </p15:guide>
        <p15:guide id="6" orient="horz" pos="3864">
          <p15:clr>
            <a:srgbClr val="F26B43"/>
          </p15:clr>
        </p15:guide>
      </p15:sldGuideLst>
    </p:ext>
  </p:extLst>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38.png"/><Relationship Id="rId18" Type="http://schemas.openxmlformats.org/officeDocument/2006/relationships/hyperlink" Target="mailto:Nicole.popowski@pepsico.com" TargetMode="External"/><Relationship Id="rId3" Type="http://schemas.openxmlformats.org/officeDocument/2006/relationships/image" Target="../media/image30.jpeg"/><Relationship Id="rId21" Type="http://schemas.openxmlformats.org/officeDocument/2006/relationships/hyperlink" Target="https://www.pepsico.com/sustainability/report-downloads" TargetMode="External"/><Relationship Id="rId7" Type="http://schemas.openxmlformats.org/officeDocument/2006/relationships/image" Target="../media/image33.png"/><Relationship Id="rId12" Type="http://schemas.openxmlformats.org/officeDocument/2006/relationships/image" Target="../media/image37.svg"/><Relationship Id="rId17" Type="http://schemas.openxmlformats.org/officeDocument/2006/relationships/hyperlink" Target="mailto:catherine.walton@pepsico.com" TargetMode="External"/><Relationship Id="rId2" Type="http://schemas.openxmlformats.org/officeDocument/2006/relationships/notesSlide" Target="../notesSlides/notesSlide1.xml"/><Relationship Id="rId16" Type="http://schemas.openxmlformats.org/officeDocument/2006/relationships/hyperlink" Target="mailto:shanna.parra@pepsico.com" TargetMode="External"/><Relationship Id="rId20" Type="http://schemas.openxmlformats.org/officeDocument/2006/relationships/hyperlink" Target="https://www.pepsico.com/sustainability" TargetMode="External"/><Relationship Id="rId1" Type="http://schemas.openxmlformats.org/officeDocument/2006/relationships/slideLayout" Target="../slideLayouts/slideLayout87.xml"/><Relationship Id="rId6" Type="http://schemas.microsoft.com/office/2007/relationships/hdphoto" Target="../media/hdphoto1.wdp"/><Relationship Id="rId11" Type="http://schemas.openxmlformats.org/officeDocument/2006/relationships/image" Target="../media/image36.png"/><Relationship Id="rId5" Type="http://schemas.openxmlformats.org/officeDocument/2006/relationships/image" Target="../media/image32.png"/><Relationship Id="rId15" Type="http://schemas.openxmlformats.org/officeDocument/2006/relationships/image" Target="../media/image40.png"/><Relationship Id="rId10" Type="http://schemas.openxmlformats.org/officeDocument/2006/relationships/image" Target="../media/image35.svg"/><Relationship Id="rId19" Type="http://schemas.openxmlformats.org/officeDocument/2006/relationships/hyperlink" Target="https://www.pepsico.com/our-impact/esg-topics-a-z" TargetMode="External"/><Relationship Id="rId4" Type="http://schemas.openxmlformats.org/officeDocument/2006/relationships/image" Target="../media/image31.png"/><Relationship Id="rId9" Type="http://schemas.openxmlformats.org/officeDocument/2006/relationships/image" Target="../media/image34.png"/><Relationship Id="rId14" Type="http://schemas.openxmlformats.org/officeDocument/2006/relationships/image" Target="../media/image39.svg"/></Relationships>
</file>

<file path=ppt/slides/_rels/slide10.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32.png"/><Relationship Id="rId7" Type="http://schemas.openxmlformats.org/officeDocument/2006/relationships/image" Target="../media/image136.png"/><Relationship Id="rId2" Type="http://schemas.openxmlformats.org/officeDocument/2006/relationships/notesSlide" Target="../notesSlides/notesSlide10.xml"/><Relationship Id="rId1" Type="http://schemas.openxmlformats.org/officeDocument/2006/relationships/slideLayout" Target="../slideLayouts/slideLayout76.xml"/><Relationship Id="rId6" Type="http://schemas.openxmlformats.org/officeDocument/2006/relationships/image" Target="../media/image135.png"/><Relationship Id="rId5" Type="http://schemas.openxmlformats.org/officeDocument/2006/relationships/image" Target="../media/image134.png"/><Relationship Id="rId10" Type="http://schemas.openxmlformats.org/officeDocument/2006/relationships/image" Target="../media/image25.png"/><Relationship Id="rId4" Type="http://schemas.openxmlformats.org/officeDocument/2006/relationships/image" Target="../media/image133.png"/><Relationship Id="rId9" Type="http://schemas.openxmlformats.org/officeDocument/2006/relationships/image" Target="../media/image138.png"/></Relationships>
</file>

<file path=ppt/slides/_rels/slide11.xml.rels><?xml version="1.0" encoding="UTF-8" standalone="yes"?>
<Relationships xmlns="http://schemas.openxmlformats.org/package/2006/relationships"><Relationship Id="rId8" Type="http://schemas.openxmlformats.org/officeDocument/2006/relationships/image" Target="../media/image143.png"/><Relationship Id="rId13" Type="http://schemas.openxmlformats.org/officeDocument/2006/relationships/image" Target="../media/image148.svg"/><Relationship Id="rId3" Type="http://schemas.openxmlformats.org/officeDocument/2006/relationships/image" Target="../media/image139.jpeg"/><Relationship Id="rId7" Type="http://schemas.openxmlformats.org/officeDocument/2006/relationships/image" Target="../media/image142.svg"/><Relationship Id="rId12" Type="http://schemas.openxmlformats.org/officeDocument/2006/relationships/image" Target="../media/image147.png"/><Relationship Id="rId2" Type="http://schemas.openxmlformats.org/officeDocument/2006/relationships/notesSlide" Target="../notesSlides/notesSlide11.xml"/><Relationship Id="rId1" Type="http://schemas.openxmlformats.org/officeDocument/2006/relationships/slideLayout" Target="../slideLayouts/slideLayout76.xml"/><Relationship Id="rId6" Type="http://schemas.openxmlformats.org/officeDocument/2006/relationships/image" Target="../media/image141.png"/><Relationship Id="rId11" Type="http://schemas.openxmlformats.org/officeDocument/2006/relationships/image" Target="../media/image146.svg"/><Relationship Id="rId5" Type="http://schemas.openxmlformats.org/officeDocument/2006/relationships/image" Target="../media/image25.png"/><Relationship Id="rId10" Type="http://schemas.openxmlformats.org/officeDocument/2006/relationships/image" Target="../media/image145.png"/><Relationship Id="rId4" Type="http://schemas.openxmlformats.org/officeDocument/2006/relationships/image" Target="../media/image140.jpeg"/><Relationship Id="rId9" Type="http://schemas.openxmlformats.org/officeDocument/2006/relationships/image" Target="../media/image144.svg"/></Relationships>
</file>

<file path=ppt/slides/_rels/slide12.xml.rels><?xml version="1.0" encoding="UTF-8" standalone="yes"?>
<Relationships xmlns="http://schemas.openxmlformats.org/package/2006/relationships"><Relationship Id="rId3" Type="http://schemas.openxmlformats.org/officeDocument/2006/relationships/hyperlink" Target="https://docsend.com/view/snue3fxnahp66twg" TargetMode="External"/><Relationship Id="rId2" Type="http://schemas.openxmlformats.org/officeDocument/2006/relationships/notesSlide" Target="../notesSlides/notesSlide12.xml"/><Relationship Id="rId1" Type="http://schemas.openxmlformats.org/officeDocument/2006/relationships/slideLayout" Target="../slideLayouts/slideLayout76.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127.png"/><Relationship Id="rId7" Type="http://schemas.openxmlformats.org/officeDocument/2006/relationships/image" Target="../media/image122.png"/><Relationship Id="rId2" Type="http://schemas.openxmlformats.org/officeDocument/2006/relationships/notesSlide" Target="../notesSlides/notesSlide13.xml"/><Relationship Id="rId1" Type="http://schemas.openxmlformats.org/officeDocument/2006/relationships/slideLayout" Target="../slideLayouts/slideLayout76.xml"/><Relationship Id="rId6" Type="http://schemas.openxmlformats.org/officeDocument/2006/relationships/image" Target="../media/image25.png"/><Relationship Id="rId5" Type="http://schemas.microsoft.com/office/2007/relationships/hdphoto" Target="../media/hdphoto8.wdp"/><Relationship Id="rId4" Type="http://schemas.openxmlformats.org/officeDocument/2006/relationships/image" Target="../media/image149.png"/></Relationships>
</file>

<file path=ppt/slides/_rels/slide14.xml.rels><?xml version="1.0" encoding="UTF-8" standalone="yes"?>
<Relationships xmlns="http://schemas.openxmlformats.org/package/2006/relationships"><Relationship Id="rId3" Type="http://schemas.openxmlformats.org/officeDocument/2006/relationships/image" Target="../media/image150.png"/><Relationship Id="rId7" Type="http://schemas.openxmlformats.org/officeDocument/2006/relationships/image" Target="../media/image154.png"/><Relationship Id="rId2" Type="http://schemas.openxmlformats.org/officeDocument/2006/relationships/notesSlide" Target="../notesSlides/notesSlide14.xml"/><Relationship Id="rId1" Type="http://schemas.openxmlformats.org/officeDocument/2006/relationships/slideLayout" Target="../slideLayouts/slideLayout76.xml"/><Relationship Id="rId6" Type="http://schemas.openxmlformats.org/officeDocument/2006/relationships/image" Target="../media/image153.png"/><Relationship Id="rId5" Type="http://schemas.openxmlformats.org/officeDocument/2006/relationships/image" Target="../media/image152.jpeg"/><Relationship Id="rId4" Type="http://schemas.openxmlformats.org/officeDocument/2006/relationships/image" Target="../media/image151.png"/></Relationships>
</file>

<file path=ppt/slides/_rels/slide15.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image" Target="../media/image155.png"/><Relationship Id="rId7" Type="http://schemas.openxmlformats.org/officeDocument/2006/relationships/image" Target="../media/image157.svg"/><Relationship Id="rId12" Type="http://schemas.openxmlformats.org/officeDocument/2006/relationships/image" Target="../media/image162.png"/><Relationship Id="rId2" Type="http://schemas.openxmlformats.org/officeDocument/2006/relationships/notesSlide" Target="../notesSlides/notesSlide15.xml"/><Relationship Id="rId1" Type="http://schemas.openxmlformats.org/officeDocument/2006/relationships/slideLayout" Target="../slideLayouts/slideLayout76.xml"/><Relationship Id="rId6" Type="http://schemas.openxmlformats.org/officeDocument/2006/relationships/image" Target="../media/image156.png"/><Relationship Id="rId11" Type="http://schemas.openxmlformats.org/officeDocument/2006/relationships/image" Target="../media/image161.svg"/><Relationship Id="rId5" Type="http://schemas.openxmlformats.org/officeDocument/2006/relationships/image" Target="../media/image25.png"/><Relationship Id="rId10" Type="http://schemas.openxmlformats.org/officeDocument/2006/relationships/image" Target="../media/image160.png"/><Relationship Id="rId4" Type="http://schemas.openxmlformats.org/officeDocument/2006/relationships/image" Target="../media/image117.png"/><Relationship Id="rId9" Type="http://schemas.openxmlformats.org/officeDocument/2006/relationships/image" Target="../media/image159.svg"/></Relationships>
</file>

<file path=ppt/slides/_rels/slide16.xml.rels><?xml version="1.0" encoding="UTF-8" standalone="yes"?>
<Relationships xmlns="http://schemas.openxmlformats.org/package/2006/relationships"><Relationship Id="rId3" Type="http://schemas.openxmlformats.org/officeDocument/2006/relationships/image" Target="../media/image163.png"/><Relationship Id="rId7" Type="http://schemas.openxmlformats.org/officeDocument/2006/relationships/image" Target="../media/image154.png"/><Relationship Id="rId2" Type="http://schemas.openxmlformats.org/officeDocument/2006/relationships/notesSlide" Target="../notesSlides/notesSlide16.xml"/><Relationship Id="rId1" Type="http://schemas.openxmlformats.org/officeDocument/2006/relationships/slideLayout" Target="../slideLayouts/slideLayout76.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64.png"/></Relationships>
</file>

<file path=ppt/slides/_rels/slide17.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7.xml"/><Relationship Id="rId1" Type="http://schemas.openxmlformats.org/officeDocument/2006/relationships/slideLayout" Target="../slideLayouts/slideLayout77.xml"/><Relationship Id="rId5" Type="http://schemas.openxmlformats.org/officeDocument/2006/relationships/image" Target="../media/image25.png"/><Relationship Id="rId4" Type="http://schemas.openxmlformats.org/officeDocument/2006/relationships/image" Target="../media/image168.jpeg"/></Relationships>
</file>

<file path=ppt/slides/_rels/slide18.xml.rels><?xml version="1.0" encoding="UTF-8" standalone="yes"?>
<Relationships xmlns="http://schemas.openxmlformats.org/package/2006/relationships"><Relationship Id="rId8" Type="http://schemas.openxmlformats.org/officeDocument/2006/relationships/image" Target="../media/image174.png"/><Relationship Id="rId13" Type="http://schemas.openxmlformats.org/officeDocument/2006/relationships/image" Target="../media/image175.png"/><Relationship Id="rId3" Type="http://schemas.openxmlformats.org/officeDocument/2006/relationships/image" Target="../media/image169.png"/><Relationship Id="rId7" Type="http://schemas.openxmlformats.org/officeDocument/2006/relationships/image" Target="../media/image173.png"/><Relationship Id="rId12" Type="http://schemas.openxmlformats.org/officeDocument/2006/relationships/hyperlink" Target="https://shoppepsicopremiums.com/index.php?route=account/login" TargetMode="External"/><Relationship Id="rId2" Type="http://schemas.openxmlformats.org/officeDocument/2006/relationships/notesSlide" Target="../notesSlides/notesSlide18.xml"/><Relationship Id="rId1" Type="http://schemas.openxmlformats.org/officeDocument/2006/relationships/slideLayout" Target="../slideLayouts/slideLayout88.xml"/><Relationship Id="rId6" Type="http://schemas.openxmlformats.org/officeDocument/2006/relationships/image" Target="../media/image172.png"/><Relationship Id="rId11" Type="http://schemas.openxmlformats.org/officeDocument/2006/relationships/hyperlink" Target="https://pepsicopartners.com/pepsico/en/USD/search/viewAll?q=tumbler&amp;text=tumbler&amp;productType=Product" TargetMode="External"/><Relationship Id="rId5" Type="http://schemas.openxmlformats.org/officeDocument/2006/relationships/image" Target="../media/image171.png"/><Relationship Id="rId10" Type="http://schemas.openxmlformats.org/officeDocument/2006/relationships/hyperlink" Target="https://shoppepsicopremiums.com/index.php?route=product/search&amp;search=tumbler" TargetMode="External"/><Relationship Id="rId4" Type="http://schemas.openxmlformats.org/officeDocument/2006/relationships/image" Target="../media/image170.png"/><Relationship Id="rId9" Type="http://schemas.openxmlformats.org/officeDocument/2006/relationships/hyperlink" Target="https://pepsicopartners.com/pepsico/en/USD/search/viewAll?q=compostable&amp;text=compostable&amp;productType=Product" TargetMode="External"/><Relationship Id="rId14" Type="http://schemas.openxmlformats.org/officeDocument/2006/relationships/image" Target="../media/image176.png"/></Relationships>
</file>

<file path=ppt/slides/_rels/slide19.xml.rels><?xml version="1.0" encoding="UTF-8" standalone="yes"?>
<Relationships xmlns="http://schemas.openxmlformats.org/package/2006/relationships"><Relationship Id="rId8" Type="http://schemas.openxmlformats.org/officeDocument/2006/relationships/image" Target="../media/image178.png"/><Relationship Id="rId3" Type="http://schemas.openxmlformats.org/officeDocument/2006/relationships/hyperlink" Target="https://www.49ers.com/news/49ers-extend-commitment-to-sustainability-by-launching-reusable-cup-program-with-pepsico-at-levi-s-stadium" TargetMode="External"/><Relationship Id="rId7" Type="http://schemas.openxmlformats.org/officeDocument/2006/relationships/hyperlink" Target="https://www.cupsfortomorrow.com/" TargetMode="External"/><Relationship Id="rId2" Type="http://schemas.openxmlformats.org/officeDocument/2006/relationships/notesSlide" Target="../notesSlides/notesSlide19.xml"/><Relationship Id="rId1" Type="http://schemas.openxmlformats.org/officeDocument/2006/relationships/slideLayout" Target="../slideLayouts/slideLayout77.xml"/><Relationship Id="rId6" Type="http://schemas.openxmlformats.org/officeDocument/2006/relationships/image" Target="../media/image177.jpeg"/><Relationship Id="rId11" Type="http://schemas.openxmlformats.org/officeDocument/2006/relationships/image" Target="../media/image176.png"/><Relationship Id="rId5" Type="http://schemas.openxmlformats.org/officeDocument/2006/relationships/hyperlink" Target="https://gohuskies.com/news/2024/12/17/general-the-university-of-washington-launches-reusable-cup-program-in-partnership-with-pepsico-bold-reuse-and-aramark" TargetMode="External"/><Relationship Id="rId10" Type="http://schemas.openxmlformats.org/officeDocument/2006/relationships/image" Target="../media/image179.jpeg"/><Relationship Id="rId4" Type="http://schemas.openxmlformats.org/officeDocument/2006/relationships/hyperlink" Target="https://www.mlb.com/press-release/press-release-arizona-diamondbacks-expand-reusable-cup-program-at-chase-field-in-partnership-with-bold-reuse-and-pepsico" TargetMode="External"/><Relationship Id="rId9" Type="http://schemas.openxmlformats.org/officeDocument/2006/relationships/hyperlink" Target="https://www.closedlooppartners.com/reuse-is-coming-to-u-s-cities-heres-how-businesses-can-get-ready/"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1.jpeg"/><Relationship Id="rId7"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90.xml"/><Relationship Id="rId6" Type="http://schemas.openxmlformats.org/officeDocument/2006/relationships/image" Target="../media/image43.png"/><Relationship Id="rId5" Type="http://schemas.openxmlformats.org/officeDocument/2006/relationships/hyperlink" Target="https://www.pepsico.com/our-impact/esg-topics-a-z" TargetMode="External"/><Relationship Id="rId4" Type="http://schemas.openxmlformats.org/officeDocument/2006/relationships/image" Target="../media/image42.png"/></Relationships>
</file>

<file path=ppt/slides/_rels/slide20.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20.xml"/><Relationship Id="rId1" Type="http://schemas.openxmlformats.org/officeDocument/2006/relationships/slideLayout" Target="../slideLayouts/slideLayout77.xml"/><Relationship Id="rId6" Type="http://schemas.openxmlformats.org/officeDocument/2006/relationships/image" Target="../media/image176.png"/><Relationship Id="rId5" Type="http://schemas.openxmlformats.org/officeDocument/2006/relationships/image" Target="../media/image178.png"/><Relationship Id="rId4" Type="http://schemas.openxmlformats.org/officeDocument/2006/relationships/image" Target="../media/image177.jpeg"/></Relationships>
</file>

<file path=ppt/slides/_rels/slide21.xml.rels><?xml version="1.0" encoding="UTF-8" standalone="yes"?>
<Relationships xmlns="http://schemas.openxmlformats.org/package/2006/relationships"><Relationship Id="rId8" Type="http://schemas.openxmlformats.org/officeDocument/2006/relationships/image" Target="../media/image183.png"/><Relationship Id="rId3" Type="http://schemas.openxmlformats.org/officeDocument/2006/relationships/image" Target="../media/image180.jpeg"/><Relationship Id="rId7" Type="http://schemas.openxmlformats.org/officeDocument/2006/relationships/hyperlink" Target="https://www.closedlooppartners.com/reuse-is-coming-to-u-s-cities-heres-how-businesses-can-get-ready/" TargetMode="External"/><Relationship Id="rId2" Type="http://schemas.openxmlformats.org/officeDocument/2006/relationships/notesSlide" Target="../notesSlides/notesSlide21.xml"/><Relationship Id="rId1" Type="http://schemas.openxmlformats.org/officeDocument/2006/relationships/slideLayout" Target="../slideLayouts/slideLayout77.xml"/><Relationship Id="rId6" Type="http://schemas.openxmlformats.org/officeDocument/2006/relationships/hyperlink" Target="https://returnmycup.com/" TargetMode="External"/><Relationship Id="rId5" Type="http://schemas.openxmlformats.org/officeDocument/2006/relationships/image" Target="../media/image182.jpeg"/><Relationship Id="rId4" Type="http://schemas.openxmlformats.org/officeDocument/2006/relationships/image" Target="../media/image181.jpeg"/><Relationship Id="rId9" Type="http://schemas.openxmlformats.org/officeDocument/2006/relationships/image" Target="../media/image176.png"/></Relationships>
</file>

<file path=ppt/slides/_rels/slide22.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22.xml"/><Relationship Id="rId1" Type="http://schemas.openxmlformats.org/officeDocument/2006/relationships/slideLayout" Target="../slideLayouts/slideLayout77.xml"/><Relationship Id="rId6" Type="http://schemas.openxmlformats.org/officeDocument/2006/relationships/image" Target="../media/image176.png"/><Relationship Id="rId5" Type="http://schemas.openxmlformats.org/officeDocument/2006/relationships/image" Target="../media/image25.png"/><Relationship Id="rId4" Type="http://schemas.openxmlformats.org/officeDocument/2006/relationships/hyperlink" Target="http://www.cupsfortomorrow.com/"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190.png"/><Relationship Id="rId13" Type="http://schemas.openxmlformats.org/officeDocument/2006/relationships/image" Target="../media/image195.png"/><Relationship Id="rId3" Type="http://schemas.openxmlformats.org/officeDocument/2006/relationships/image" Target="../media/image185.jpeg"/><Relationship Id="rId7" Type="http://schemas.openxmlformats.org/officeDocument/2006/relationships/image" Target="../media/image189.jpeg"/><Relationship Id="rId12" Type="http://schemas.openxmlformats.org/officeDocument/2006/relationships/image" Target="../media/image194.png"/><Relationship Id="rId2" Type="http://schemas.openxmlformats.org/officeDocument/2006/relationships/notesSlide" Target="../notesSlides/notesSlide23.xml"/><Relationship Id="rId16" Type="http://schemas.openxmlformats.org/officeDocument/2006/relationships/image" Target="../media/image176.png"/><Relationship Id="rId1" Type="http://schemas.openxmlformats.org/officeDocument/2006/relationships/slideLayout" Target="../slideLayouts/slideLayout77.xml"/><Relationship Id="rId6" Type="http://schemas.openxmlformats.org/officeDocument/2006/relationships/image" Target="../media/image188.jpeg"/><Relationship Id="rId11" Type="http://schemas.openxmlformats.org/officeDocument/2006/relationships/image" Target="../media/image193.png"/><Relationship Id="rId5" Type="http://schemas.openxmlformats.org/officeDocument/2006/relationships/image" Target="../media/image187.jpeg"/><Relationship Id="rId15" Type="http://schemas.openxmlformats.org/officeDocument/2006/relationships/image" Target="../media/image197.png"/><Relationship Id="rId10" Type="http://schemas.openxmlformats.org/officeDocument/2006/relationships/image" Target="../media/image192.svg"/><Relationship Id="rId4" Type="http://schemas.openxmlformats.org/officeDocument/2006/relationships/image" Target="../media/image186.jpeg"/><Relationship Id="rId9" Type="http://schemas.openxmlformats.org/officeDocument/2006/relationships/image" Target="../media/image191.png"/><Relationship Id="rId14" Type="http://schemas.openxmlformats.org/officeDocument/2006/relationships/image" Target="../media/image196.png"/></Relationships>
</file>

<file path=ppt/slides/_rels/slide3.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18" Type="http://schemas.openxmlformats.org/officeDocument/2006/relationships/image" Target="../media/image60.png"/><Relationship Id="rId3" Type="http://schemas.openxmlformats.org/officeDocument/2006/relationships/image" Target="../media/image45.jpeg"/><Relationship Id="rId7" Type="http://schemas.openxmlformats.org/officeDocument/2006/relationships/image" Target="../media/image49.png"/><Relationship Id="rId12" Type="http://schemas.openxmlformats.org/officeDocument/2006/relationships/image" Target="../media/image54.png"/><Relationship Id="rId17" Type="http://schemas.openxmlformats.org/officeDocument/2006/relationships/image" Target="../media/image59.png"/><Relationship Id="rId2" Type="http://schemas.openxmlformats.org/officeDocument/2006/relationships/notesSlide" Target="../notesSlides/notesSlide3.xml"/><Relationship Id="rId16" Type="http://schemas.openxmlformats.org/officeDocument/2006/relationships/image" Target="../media/image58.png"/><Relationship Id="rId20" Type="http://schemas.openxmlformats.org/officeDocument/2006/relationships/image" Target="../media/image62.png"/><Relationship Id="rId1" Type="http://schemas.openxmlformats.org/officeDocument/2006/relationships/slideLayout" Target="../slideLayouts/slideLayout86.xml"/><Relationship Id="rId6" Type="http://schemas.openxmlformats.org/officeDocument/2006/relationships/image" Target="../media/image48.png"/><Relationship Id="rId11" Type="http://schemas.openxmlformats.org/officeDocument/2006/relationships/image" Target="../media/image53.jpeg"/><Relationship Id="rId5" Type="http://schemas.openxmlformats.org/officeDocument/2006/relationships/image" Target="../media/image47.png"/><Relationship Id="rId15" Type="http://schemas.openxmlformats.org/officeDocument/2006/relationships/image" Target="../media/image57.png"/><Relationship Id="rId10" Type="http://schemas.openxmlformats.org/officeDocument/2006/relationships/image" Target="../media/image52.jpeg"/><Relationship Id="rId19" Type="http://schemas.openxmlformats.org/officeDocument/2006/relationships/image" Target="../media/image61.png"/><Relationship Id="rId4" Type="http://schemas.openxmlformats.org/officeDocument/2006/relationships/image" Target="../media/image46.png"/><Relationship Id="rId9" Type="http://schemas.openxmlformats.org/officeDocument/2006/relationships/image" Target="../media/image51.png"/><Relationship Id="rId14" Type="http://schemas.openxmlformats.org/officeDocument/2006/relationships/image" Target="../media/image56.png"/></Relationships>
</file>

<file path=ppt/slides/_rels/slide4.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1.png"/><Relationship Id="rId18" Type="http://schemas.openxmlformats.org/officeDocument/2006/relationships/image" Target="../media/image76.png"/><Relationship Id="rId3" Type="http://schemas.openxmlformats.org/officeDocument/2006/relationships/image" Target="../media/image63.png"/><Relationship Id="rId21"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70.png"/><Relationship Id="rId17" Type="http://schemas.openxmlformats.org/officeDocument/2006/relationships/image" Target="../media/image75.png"/><Relationship Id="rId2" Type="http://schemas.openxmlformats.org/officeDocument/2006/relationships/notesSlide" Target="../notesSlides/notesSlide4.xml"/><Relationship Id="rId16" Type="http://schemas.openxmlformats.org/officeDocument/2006/relationships/image" Target="../media/image74.png"/><Relationship Id="rId20" Type="http://schemas.openxmlformats.org/officeDocument/2006/relationships/image" Target="../media/image61.png"/><Relationship Id="rId1" Type="http://schemas.openxmlformats.org/officeDocument/2006/relationships/slideLayout" Target="../slideLayouts/slideLayout86.xml"/><Relationship Id="rId6" Type="http://schemas.openxmlformats.org/officeDocument/2006/relationships/image" Target="../media/image65.jpeg"/><Relationship Id="rId11" Type="http://schemas.openxmlformats.org/officeDocument/2006/relationships/image" Target="../media/image69.png"/><Relationship Id="rId5" Type="http://schemas.openxmlformats.org/officeDocument/2006/relationships/image" Target="../media/image47.png"/><Relationship Id="rId15" Type="http://schemas.openxmlformats.org/officeDocument/2006/relationships/image" Target="../media/image73.png"/><Relationship Id="rId10" Type="http://schemas.openxmlformats.org/officeDocument/2006/relationships/image" Target="../media/image68.png"/><Relationship Id="rId19" Type="http://schemas.openxmlformats.org/officeDocument/2006/relationships/image" Target="../media/image77.png"/><Relationship Id="rId4" Type="http://schemas.openxmlformats.org/officeDocument/2006/relationships/image" Target="../media/image64.png"/><Relationship Id="rId9" Type="http://schemas.openxmlformats.org/officeDocument/2006/relationships/image" Target="../media/image49.png"/><Relationship Id="rId14" Type="http://schemas.openxmlformats.org/officeDocument/2006/relationships/image" Target="../media/image72.png"/></Relationships>
</file>

<file path=ppt/slides/_rels/slide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xml"/><Relationship Id="rId1" Type="http://schemas.openxmlformats.org/officeDocument/2006/relationships/slideLayout" Target="../slideLayouts/slideLayout86.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6.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2.png"/><Relationship Id="rId18" Type="http://schemas.openxmlformats.org/officeDocument/2006/relationships/image" Target="../media/image97.png"/><Relationship Id="rId26" Type="http://schemas.openxmlformats.org/officeDocument/2006/relationships/image" Target="../media/image105.png"/><Relationship Id="rId39" Type="http://schemas.openxmlformats.org/officeDocument/2006/relationships/image" Target="../media/image61.png"/><Relationship Id="rId3" Type="http://schemas.openxmlformats.org/officeDocument/2006/relationships/image" Target="../media/image82.png"/><Relationship Id="rId21" Type="http://schemas.openxmlformats.org/officeDocument/2006/relationships/image" Target="../media/image100.png"/><Relationship Id="rId34" Type="http://schemas.openxmlformats.org/officeDocument/2006/relationships/image" Target="../media/image113.png"/><Relationship Id="rId7" Type="http://schemas.openxmlformats.org/officeDocument/2006/relationships/image" Target="../media/image86.png"/><Relationship Id="rId12" Type="http://schemas.openxmlformats.org/officeDocument/2006/relationships/image" Target="../media/image91.png"/><Relationship Id="rId17" Type="http://schemas.openxmlformats.org/officeDocument/2006/relationships/image" Target="../media/image96.png"/><Relationship Id="rId25" Type="http://schemas.openxmlformats.org/officeDocument/2006/relationships/image" Target="../media/image104.png"/><Relationship Id="rId33" Type="http://schemas.openxmlformats.org/officeDocument/2006/relationships/image" Target="../media/image112.png"/><Relationship Id="rId38" Type="http://schemas.openxmlformats.org/officeDocument/2006/relationships/image" Target="../media/image63.png"/><Relationship Id="rId2" Type="http://schemas.openxmlformats.org/officeDocument/2006/relationships/notesSlide" Target="../notesSlides/notesSlide6.xml"/><Relationship Id="rId16" Type="http://schemas.openxmlformats.org/officeDocument/2006/relationships/image" Target="../media/image95.png"/><Relationship Id="rId20" Type="http://schemas.openxmlformats.org/officeDocument/2006/relationships/image" Target="../media/image99.png"/><Relationship Id="rId29" Type="http://schemas.openxmlformats.org/officeDocument/2006/relationships/image" Target="../media/image108.png"/><Relationship Id="rId1" Type="http://schemas.openxmlformats.org/officeDocument/2006/relationships/slideLayout" Target="../slideLayouts/slideLayout88.xml"/><Relationship Id="rId6" Type="http://schemas.openxmlformats.org/officeDocument/2006/relationships/image" Target="../media/image85.png"/><Relationship Id="rId11" Type="http://schemas.openxmlformats.org/officeDocument/2006/relationships/image" Target="../media/image90.png"/><Relationship Id="rId24" Type="http://schemas.openxmlformats.org/officeDocument/2006/relationships/image" Target="../media/image103.png"/><Relationship Id="rId32" Type="http://schemas.openxmlformats.org/officeDocument/2006/relationships/image" Target="../media/image111.jpeg"/><Relationship Id="rId37" Type="http://schemas.openxmlformats.org/officeDocument/2006/relationships/image" Target="../media/image116.png"/><Relationship Id="rId5" Type="http://schemas.openxmlformats.org/officeDocument/2006/relationships/image" Target="../media/image84.png"/><Relationship Id="rId15" Type="http://schemas.openxmlformats.org/officeDocument/2006/relationships/image" Target="../media/image94.png"/><Relationship Id="rId23" Type="http://schemas.openxmlformats.org/officeDocument/2006/relationships/image" Target="../media/image102.png"/><Relationship Id="rId28" Type="http://schemas.openxmlformats.org/officeDocument/2006/relationships/image" Target="../media/image107.png"/><Relationship Id="rId36" Type="http://schemas.openxmlformats.org/officeDocument/2006/relationships/image" Target="../media/image115.png"/><Relationship Id="rId10" Type="http://schemas.openxmlformats.org/officeDocument/2006/relationships/image" Target="../media/image89.png"/><Relationship Id="rId19" Type="http://schemas.openxmlformats.org/officeDocument/2006/relationships/image" Target="../media/image98.png"/><Relationship Id="rId31" Type="http://schemas.openxmlformats.org/officeDocument/2006/relationships/image" Target="../media/image110.png"/><Relationship Id="rId4" Type="http://schemas.openxmlformats.org/officeDocument/2006/relationships/image" Target="../media/image83.png"/><Relationship Id="rId9" Type="http://schemas.openxmlformats.org/officeDocument/2006/relationships/image" Target="../media/image88.png"/><Relationship Id="rId14" Type="http://schemas.openxmlformats.org/officeDocument/2006/relationships/image" Target="../media/image93.png"/><Relationship Id="rId22" Type="http://schemas.openxmlformats.org/officeDocument/2006/relationships/image" Target="../media/image101.png"/><Relationship Id="rId27" Type="http://schemas.openxmlformats.org/officeDocument/2006/relationships/image" Target="../media/image106.png"/><Relationship Id="rId30" Type="http://schemas.openxmlformats.org/officeDocument/2006/relationships/image" Target="../media/image109.png"/><Relationship Id="rId35" Type="http://schemas.openxmlformats.org/officeDocument/2006/relationships/image" Target="../media/image114.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124.png"/><Relationship Id="rId18" Type="http://schemas.microsoft.com/office/2007/relationships/hdphoto" Target="../media/hdphoto6.wdp"/><Relationship Id="rId3" Type="http://schemas.openxmlformats.org/officeDocument/2006/relationships/image" Target="../media/image117.png"/><Relationship Id="rId7" Type="http://schemas.openxmlformats.org/officeDocument/2006/relationships/image" Target="../media/image121.png"/><Relationship Id="rId12" Type="http://schemas.microsoft.com/office/2007/relationships/hdphoto" Target="../media/hdphoto3.wdp"/><Relationship Id="rId17" Type="http://schemas.openxmlformats.org/officeDocument/2006/relationships/image" Target="../media/image126.png"/><Relationship Id="rId2" Type="http://schemas.openxmlformats.org/officeDocument/2006/relationships/notesSlide" Target="../notesSlides/notesSlide7.xml"/><Relationship Id="rId16" Type="http://schemas.microsoft.com/office/2007/relationships/hdphoto" Target="../media/hdphoto5.wdp"/><Relationship Id="rId1" Type="http://schemas.openxmlformats.org/officeDocument/2006/relationships/slideLayout" Target="../slideLayouts/slideLayout76.xml"/><Relationship Id="rId6" Type="http://schemas.openxmlformats.org/officeDocument/2006/relationships/image" Target="../media/image120.jpeg"/><Relationship Id="rId11" Type="http://schemas.openxmlformats.org/officeDocument/2006/relationships/image" Target="../media/image123.png"/><Relationship Id="rId5" Type="http://schemas.openxmlformats.org/officeDocument/2006/relationships/image" Target="../media/image119.jpeg"/><Relationship Id="rId15" Type="http://schemas.openxmlformats.org/officeDocument/2006/relationships/image" Target="../media/image125.png"/><Relationship Id="rId10" Type="http://schemas.openxmlformats.org/officeDocument/2006/relationships/image" Target="../media/image122.png"/><Relationship Id="rId4" Type="http://schemas.openxmlformats.org/officeDocument/2006/relationships/image" Target="../media/image118.png"/><Relationship Id="rId9" Type="http://schemas.openxmlformats.org/officeDocument/2006/relationships/image" Target="../media/image25.png"/><Relationship Id="rId14" Type="http://schemas.microsoft.com/office/2007/relationships/hdphoto" Target="../media/hdphoto4.wdp"/></Relationships>
</file>

<file path=ppt/slides/_rels/slide8.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27.png"/><Relationship Id="rId7" Type="http://schemas.openxmlformats.org/officeDocument/2006/relationships/image" Target="../media/image129.png"/><Relationship Id="rId2" Type="http://schemas.openxmlformats.org/officeDocument/2006/relationships/notesSlide" Target="../notesSlides/notesSlide8.xml"/><Relationship Id="rId1" Type="http://schemas.openxmlformats.org/officeDocument/2006/relationships/slideLayout" Target="../slideLayouts/slideLayout76.xml"/><Relationship Id="rId6" Type="http://schemas.openxmlformats.org/officeDocument/2006/relationships/image" Target="../media/image25.png"/><Relationship Id="rId5" Type="http://schemas.openxmlformats.org/officeDocument/2006/relationships/image" Target="../media/image31.png"/><Relationship Id="rId4" Type="http://schemas.openxmlformats.org/officeDocument/2006/relationships/image" Target="../media/image128.png"/></Relationships>
</file>

<file path=ppt/slides/_rels/slide9.xml.rels><?xml version="1.0" encoding="UTF-8" standalone="yes"?>
<Relationships xmlns="http://schemas.openxmlformats.org/package/2006/relationships"><Relationship Id="rId3" Type="http://schemas.openxmlformats.org/officeDocument/2006/relationships/image" Target="../media/image130.gif"/><Relationship Id="rId2" Type="http://schemas.openxmlformats.org/officeDocument/2006/relationships/notesSlide" Target="../notesSlides/notesSlide9.xml"/><Relationship Id="rId1" Type="http://schemas.openxmlformats.org/officeDocument/2006/relationships/slideLayout" Target="../slideLayouts/slideLayout76.xml"/><Relationship Id="rId5" Type="http://schemas.openxmlformats.org/officeDocument/2006/relationships/image" Target="../media/image25.png"/><Relationship Id="rId4" Type="http://schemas.openxmlformats.org/officeDocument/2006/relationships/image" Target="../media/image13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78DACF12-921C-551A-7B7F-23820EF754BE}"/>
              </a:ext>
            </a:extLst>
          </p:cNvPr>
          <p:cNvSpPr>
            <a:spLocks noGrp="1"/>
          </p:cNvSpPr>
          <p:nvPr>
            <p:ph type="body" sz="quarter" idx="20"/>
          </p:nvPr>
        </p:nvSpPr>
        <p:spPr>
          <a:xfrm>
            <a:off x="8229603" y="532660"/>
            <a:ext cx="3657595" cy="5741232"/>
          </a:xfrm>
          <a:solidFill>
            <a:srgbClr val="0F440D"/>
          </a:solidFill>
        </p:spPr>
        <p:txBody>
          <a:bodyPr tIns="274320"/>
          <a:lstStyle/>
          <a:p>
            <a:r>
              <a:rPr lang="en-US" dirty="0">
                <a:solidFill>
                  <a:srgbClr val="BFDF7D"/>
                </a:solidFill>
                <a:latin typeface="+mj-lt"/>
              </a:rPr>
              <a:t>FOR QUESTIONS OR </a:t>
            </a:r>
            <a:br>
              <a:rPr lang="en-US" dirty="0">
                <a:solidFill>
                  <a:srgbClr val="BFDF7D"/>
                </a:solidFill>
                <a:latin typeface="+mj-lt"/>
              </a:rPr>
            </a:br>
            <a:r>
              <a:rPr lang="en-US" dirty="0">
                <a:solidFill>
                  <a:srgbClr val="BFDF7D"/>
                </a:solidFill>
                <a:latin typeface="+mj-lt"/>
              </a:rPr>
              <a:t>MORE INFORMATION:</a:t>
            </a:r>
            <a:endParaRPr lang="en-US" dirty="0">
              <a:solidFill>
                <a:srgbClr val="BFDF7D"/>
              </a:solidFill>
            </a:endParaRPr>
          </a:p>
          <a:p>
            <a:endParaRPr lang="en-US" dirty="0"/>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prstClr val="white"/>
              </a:solidFill>
              <a:effectLst/>
              <a:uLnTx/>
              <a:uFillTx/>
              <a:latin typeface="Gilroy Medium"/>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600" dirty="0">
              <a:solidFill>
                <a:srgbClr val="BFDF7D"/>
              </a:solidFill>
              <a:latin typeface="Gilroy Medium"/>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1" i="0" u="none" strike="noStrike" kern="1200" cap="none" spc="0" normalizeH="0" baseline="0" noProof="0" dirty="0">
              <a:ln>
                <a:noFill/>
              </a:ln>
              <a:solidFill>
                <a:srgbClr val="BFDF7D"/>
              </a:solidFill>
              <a:effectLst/>
              <a:uLnTx/>
              <a:uFillTx/>
              <a:latin typeface="Gilroy Medium"/>
              <a:ea typeface="+mn-ea"/>
              <a:cs typeface="+mn-cs"/>
            </a:endParaRPr>
          </a:p>
        </p:txBody>
      </p:sp>
      <p:pic>
        <p:nvPicPr>
          <p:cNvPr id="3" name="Picture 2">
            <a:extLst>
              <a:ext uri="{FF2B5EF4-FFF2-40B4-BE49-F238E27FC236}">
                <a16:creationId xmlns:a16="http://schemas.microsoft.com/office/drawing/2014/main" id="{74741E10-2356-AC36-2F50-E27ACBDA8EE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532092" y="6273892"/>
            <a:ext cx="937665" cy="527437"/>
          </a:xfrm>
          <a:prstGeom prst="rect">
            <a:avLst/>
          </a:prstGeom>
        </p:spPr>
      </p:pic>
      <p:grpSp>
        <p:nvGrpSpPr>
          <p:cNvPr id="63" name="Group 62">
            <a:extLst>
              <a:ext uri="{FF2B5EF4-FFF2-40B4-BE49-F238E27FC236}">
                <a16:creationId xmlns:a16="http://schemas.microsoft.com/office/drawing/2014/main" id="{D325AC51-062E-E1F9-C2E8-2E529BC49B0B}"/>
              </a:ext>
            </a:extLst>
          </p:cNvPr>
          <p:cNvGrpSpPr/>
          <p:nvPr/>
        </p:nvGrpSpPr>
        <p:grpSpPr>
          <a:xfrm>
            <a:off x="8419128" y="1573727"/>
            <a:ext cx="731860" cy="750631"/>
            <a:chOff x="3258954" y="4109476"/>
            <a:chExt cx="2679791" cy="2748524"/>
          </a:xfrm>
        </p:grpSpPr>
        <p:sp>
          <p:nvSpPr>
            <p:cNvPr id="57" name="Rounded Rectangle 56">
              <a:extLst>
                <a:ext uri="{FF2B5EF4-FFF2-40B4-BE49-F238E27FC236}">
                  <a16:creationId xmlns:a16="http://schemas.microsoft.com/office/drawing/2014/main" id="{55CD0F27-EF2A-216B-2828-A9999B5CFDBF}"/>
                </a:ext>
              </a:extLst>
            </p:cNvPr>
            <p:cNvSpPr/>
            <p:nvPr/>
          </p:nvSpPr>
          <p:spPr>
            <a:xfrm>
              <a:off x="3271745" y="4109476"/>
              <a:ext cx="2667000" cy="2748523"/>
            </a:xfrm>
            <a:prstGeom prst="roundRect">
              <a:avLst>
                <a:gd name="adj" fmla="val 2315"/>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58" name="Picture 57" descr="A person smiling at camera&#10;&#10;Description automatically generated">
              <a:extLst>
                <a:ext uri="{FF2B5EF4-FFF2-40B4-BE49-F238E27FC236}">
                  <a16:creationId xmlns:a16="http://schemas.microsoft.com/office/drawing/2014/main" id="{15D65063-86B8-03FC-7327-B102CE495E92}"/>
                </a:ext>
              </a:extLst>
            </p:cNvPr>
            <p:cNvPicPr>
              <a:picLocks/>
            </p:cNvPicPr>
            <p:nvPr/>
          </p:nvPicPr>
          <p:blipFill rotWithShape="1">
            <a:blip r:embed="rId5" cstate="screen">
              <a:extLst>
                <a:ext uri="{BEBA8EAE-BF5A-486C-A8C5-ECC9F3942E4B}">
                  <a14:imgProps xmlns:a14="http://schemas.microsoft.com/office/drawing/2010/main">
                    <a14:imgLayer r:embed="rId6">
                      <a14:imgEffect>
                        <a14:backgroundRemoval t="9339" b="85421" l="11359" r="87751">
                          <a14:foregroundMark x1="81960" y1="74487" x2="87751" y2="79271"/>
                          <a14:foregroundMark x1="18263" y1="72665" x2="20713" y2="82005"/>
                          <a14:foregroundMark x1="45212" y1="70615" x2="34744" y2="77904"/>
                          <a14:foregroundMark x1="34744" y1="77904" x2="39198" y2="78360"/>
                          <a14:foregroundMark x1="59243" y1="75854" x2="42539" y2="83599"/>
                          <a14:foregroundMark x1="42539" y1="83599" x2="39866" y2="76765"/>
                          <a14:foregroundMark x1="18931" y1="73576" x2="12027" y2="83371"/>
                          <a14:foregroundMark x1="12027" y1="83371" x2="17149" y2="84282"/>
                          <a14:foregroundMark x1="44543" y1="10251" x2="47661" y2="9339"/>
                          <a14:backgroundMark x1="16036" y1="63326" x2="15367" y2="64920"/>
                        </a14:backgroundRemoval>
                      </a14:imgEffect>
                    </a14:imgLayer>
                  </a14:imgProps>
                </a:ext>
                <a:ext uri="{28A0092B-C50C-407E-A947-70E740481C1C}">
                  <a14:useLocalDpi xmlns:a14="http://schemas.microsoft.com/office/drawing/2010/main"/>
                </a:ext>
              </a:extLst>
            </a:blip>
            <a:srcRect l="14449" t="3775" r="19203" b="26445"/>
            <a:stretch/>
          </p:blipFill>
          <p:spPr>
            <a:xfrm>
              <a:off x="3258954" y="4109476"/>
              <a:ext cx="2670871" cy="2748524"/>
            </a:xfrm>
            <a:prstGeom prst="rect">
              <a:avLst/>
            </a:prstGeom>
          </p:spPr>
        </p:pic>
      </p:grpSp>
      <p:grpSp>
        <p:nvGrpSpPr>
          <p:cNvPr id="15" name="Group 14">
            <a:extLst>
              <a:ext uri="{FF2B5EF4-FFF2-40B4-BE49-F238E27FC236}">
                <a16:creationId xmlns:a16="http://schemas.microsoft.com/office/drawing/2014/main" id="{790D4304-D982-1F0A-69EA-107B9F96A296}"/>
              </a:ext>
            </a:extLst>
          </p:cNvPr>
          <p:cNvGrpSpPr/>
          <p:nvPr/>
        </p:nvGrpSpPr>
        <p:grpSpPr>
          <a:xfrm>
            <a:off x="8426881" y="3125286"/>
            <a:ext cx="739424" cy="762026"/>
            <a:chOff x="8420346" y="3915996"/>
            <a:chExt cx="739424" cy="762026"/>
          </a:xfrm>
        </p:grpSpPr>
        <p:sp>
          <p:nvSpPr>
            <p:cNvPr id="56" name="Rounded Rectangle 55">
              <a:extLst>
                <a:ext uri="{FF2B5EF4-FFF2-40B4-BE49-F238E27FC236}">
                  <a16:creationId xmlns:a16="http://schemas.microsoft.com/office/drawing/2014/main" id="{9B56EA01-E9A8-3C15-56DB-62C38C93442E}"/>
                </a:ext>
              </a:extLst>
            </p:cNvPr>
            <p:cNvSpPr/>
            <p:nvPr/>
          </p:nvSpPr>
          <p:spPr>
            <a:xfrm>
              <a:off x="8420346" y="3915996"/>
              <a:ext cx="739424" cy="762026"/>
            </a:xfrm>
            <a:prstGeom prst="roundRect">
              <a:avLst>
                <a:gd name="adj" fmla="val 2315"/>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59" name="Picture 58">
              <a:extLst>
                <a:ext uri="{FF2B5EF4-FFF2-40B4-BE49-F238E27FC236}">
                  <a16:creationId xmlns:a16="http://schemas.microsoft.com/office/drawing/2014/main" id="{BDF753AF-CB82-32AE-0C9C-27B3A6E3B5D9}"/>
                </a:ext>
              </a:extLst>
            </p:cNvPr>
            <p:cNvPicPr>
              <a:picLocks noChangeAspect="1"/>
            </p:cNvPicPr>
            <p:nvPr/>
          </p:nvPicPr>
          <p:blipFill>
            <a:blip r:embed="rId7">
              <a:extLst>
                <a:ext uri="{BEBA8EAE-BF5A-486C-A8C5-ECC9F3942E4B}">
                  <a14:imgProps xmlns:a14="http://schemas.microsoft.com/office/drawing/2010/main">
                    <a14:imgLayer r:embed="rId8">
                      <a14:imgEffect>
                        <a14:saturation sat="66000"/>
                      </a14:imgEffect>
                    </a14:imgLayer>
                  </a14:imgProps>
                </a:ext>
              </a:extLst>
            </a:blip>
            <a:srcRect/>
            <a:stretch/>
          </p:blipFill>
          <p:spPr>
            <a:xfrm>
              <a:off x="8457102" y="3968263"/>
              <a:ext cx="702668" cy="709753"/>
            </a:xfrm>
            <a:prstGeom prst="rect">
              <a:avLst/>
            </a:prstGeom>
          </p:spPr>
        </p:pic>
      </p:grpSp>
      <p:sp>
        <p:nvSpPr>
          <p:cNvPr id="2" name="Text Placeholder 19">
            <a:extLst>
              <a:ext uri="{FF2B5EF4-FFF2-40B4-BE49-F238E27FC236}">
                <a16:creationId xmlns:a16="http://schemas.microsoft.com/office/drawing/2014/main" id="{4553C110-86FF-128D-597E-DADB447D542F}"/>
              </a:ext>
            </a:extLst>
          </p:cNvPr>
          <p:cNvSpPr txBox="1">
            <a:spLocks/>
          </p:cNvSpPr>
          <p:nvPr/>
        </p:nvSpPr>
        <p:spPr>
          <a:xfrm>
            <a:off x="3604334" y="532660"/>
            <a:ext cx="4414809" cy="5741232"/>
          </a:xfrm>
          <a:prstGeom prst="roundRect">
            <a:avLst>
              <a:gd name="adj" fmla="val 2643"/>
            </a:avLst>
          </a:prstGeom>
          <a:solidFill>
            <a:srgbClr val="0F440D"/>
          </a:solidFill>
        </p:spPr>
        <p:txBody>
          <a:bodyPr vert="horz" lIns="182880" tIns="274320" rIns="182880" bIns="0" rtlCol="0" anchor="t" anchorCtr="0">
            <a:noAutofit/>
          </a:bodyPr>
          <a:lstStyle>
            <a:lvl1pPr marL="0" indent="0" algn="l" defTabSz="914400" rtl="0" eaLnBrk="1" latinLnBrk="0" hangingPunct="1">
              <a:lnSpc>
                <a:spcPct val="100000"/>
              </a:lnSpc>
              <a:spcBef>
                <a:spcPts val="600"/>
              </a:spcBef>
              <a:buFont typeface="Arial" panose="020B0604020202020204" pitchFamily="34" charset="0"/>
              <a:buNone/>
              <a:defRPr sz="2000" b="1" kern="1200">
                <a:solidFill>
                  <a:schemeClr val="bg1"/>
                </a:solidFill>
                <a:latin typeface="+mn-lt"/>
                <a:ea typeface="+mn-ea"/>
                <a:cs typeface="+mn-cs"/>
              </a:defRPr>
            </a:lvl1pPr>
            <a:lvl2pPr marL="0" indent="0" algn="l" defTabSz="914400" rtl="0" eaLnBrk="1" latinLnBrk="0" hangingPunct="1">
              <a:lnSpc>
                <a:spcPct val="100000"/>
              </a:lnSpc>
              <a:spcBef>
                <a:spcPts val="600"/>
              </a:spcBef>
              <a:buClr>
                <a:schemeClr val="accent1"/>
              </a:buClr>
              <a:buFont typeface="Arial" panose="020B0604020202020204" pitchFamily="34" charset="0"/>
              <a:buNone/>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BFDF7D"/>
                </a:solidFill>
                <a:effectLst/>
                <a:uLnTx/>
                <a:uFillTx/>
                <a:latin typeface="GT Pressura LCG Black"/>
                <a:ea typeface="+mn-ea"/>
                <a:cs typeface="+mn-cs"/>
              </a:rPr>
              <a:t>ADDITIONAL RESOURCES:</a:t>
            </a:r>
            <a:endParaRPr kumimoji="0" lang="en-US" sz="2000" b="1" i="0" u="none" strike="noStrike" kern="1200" cap="none" spc="0" normalizeH="0" baseline="0" noProof="0" dirty="0">
              <a:ln>
                <a:noFill/>
              </a:ln>
              <a:solidFill>
                <a:srgbClr val="BFDF7D"/>
              </a:solidFill>
              <a:effectLst/>
              <a:uLnTx/>
              <a:uFillTx/>
              <a:latin typeface="Gilroy Medium"/>
              <a:ea typeface="+mn-ea"/>
              <a:cs typeface="+mn-cs"/>
            </a:endParaRPr>
          </a:p>
          <a:p>
            <a:pPr marL="0" marR="0" lvl="0" indent="0" algn="l" defTabSz="914400" rtl="0" eaLnBrk="1" fontAlgn="auto" latinLnBrk="0" hangingPunct="1">
              <a:lnSpc>
                <a:spcPct val="100000"/>
              </a:lnSpc>
              <a:spcBef>
                <a:spcPts val="15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BFE07D"/>
                </a:solidFill>
                <a:effectLst/>
                <a:uLnTx/>
                <a:uFillTx/>
                <a:latin typeface="GT Pressura LCG Black"/>
                <a:ea typeface="+mn-ea"/>
                <a:cs typeface="+mn-cs"/>
              </a:rPr>
              <a:t>         </a:t>
            </a:r>
          </a:p>
          <a:p>
            <a:pPr marL="0" marR="0" lvl="0" indent="0" algn="l" defTabSz="914400" rtl="0" eaLnBrk="1" fontAlgn="auto" latinLnBrk="0" hangingPunct="1">
              <a:lnSpc>
                <a:spcPct val="100000"/>
              </a:lnSpc>
              <a:spcBef>
                <a:spcPts val="15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BFE07D"/>
              </a:solidFill>
              <a:effectLst/>
              <a:uLnTx/>
              <a:uFillTx/>
              <a:latin typeface="GT Pressura LCG Black"/>
              <a:ea typeface="+mn-ea"/>
              <a:cs typeface="+mn-cs"/>
            </a:endParaRPr>
          </a:p>
          <a:p>
            <a:pPr marL="0" marR="0" lvl="0" indent="0" algn="l" defTabSz="914400" rtl="0" eaLnBrk="1" fontAlgn="auto" latinLnBrk="0" hangingPunct="1">
              <a:lnSpc>
                <a:spcPct val="100000"/>
              </a:lnSpc>
              <a:spcBef>
                <a:spcPts val="15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BFE07D"/>
                </a:solidFill>
                <a:effectLst/>
                <a:uLnTx/>
                <a:uFillTx/>
                <a:latin typeface="GT Pressura LCG Black"/>
                <a:ea typeface="+mn-ea"/>
                <a:cs typeface="+mn-cs"/>
              </a:rPr>
              <a:t>                 </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BFE07D"/>
                </a:solidFill>
                <a:effectLst/>
                <a:uLnTx/>
                <a:uFillTx/>
                <a:latin typeface="GT Pressura LCG Black"/>
                <a:ea typeface="+mn-ea"/>
                <a:cs typeface="+mn-cs"/>
              </a:rPr>
              <a:t>         </a:t>
            </a:r>
            <a:endParaRPr kumimoji="0" lang="en-US" sz="2000" b="1" i="0" u="none" strike="noStrike" kern="1200" cap="none" spc="0" normalizeH="0" baseline="0" noProof="0" dirty="0">
              <a:ln>
                <a:noFill/>
              </a:ln>
              <a:solidFill>
                <a:prstClr val="white"/>
              </a:solidFill>
              <a:effectLst/>
              <a:uLnTx/>
              <a:uFillTx/>
              <a:latin typeface="Gilroy Medium"/>
              <a:ea typeface="+mn-ea"/>
              <a:cs typeface="+mn-cs"/>
            </a:endParaRPr>
          </a:p>
        </p:txBody>
      </p:sp>
      <p:grpSp>
        <p:nvGrpSpPr>
          <p:cNvPr id="8" name="Group 7">
            <a:extLst>
              <a:ext uri="{FF2B5EF4-FFF2-40B4-BE49-F238E27FC236}">
                <a16:creationId xmlns:a16="http://schemas.microsoft.com/office/drawing/2014/main" id="{20C67EA3-1786-261A-9E26-EE6084B3C8A4}"/>
              </a:ext>
            </a:extLst>
          </p:cNvPr>
          <p:cNvGrpSpPr/>
          <p:nvPr/>
        </p:nvGrpSpPr>
        <p:grpSpPr>
          <a:xfrm>
            <a:off x="3688935" y="1315493"/>
            <a:ext cx="516467" cy="516467"/>
            <a:chOff x="4221651" y="1484640"/>
            <a:chExt cx="516467" cy="516467"/>
          </a:xfrm>
        </p:grpSpPr>
        <p:sp>
          <p:nvSpPr>
            <p:cNvPr id="52" name="Oval 51">
              <a:extLst>
                <a:ext uri="{FF2B5EF4-FFF2-40B4-BE49-F238E27FC236}">
                  <a16:creationId xmlns:a16="http://schemas.microsoft.com/office/drawing/2014/main" id="{3044D523-04AC-D843-5E7E-4CA5C41B5E3B}"/>
                </a:ext>
              </a:extLst>
            </p:cNvPr>
            <p:cNvSpPr/>
            <p:nvPr/>
          </p:nvSpPr>
          <p:spPr>
            <a:xfrm>
              <a:off x="4221651" y="1484640"/>
              <a:ext cx="516467" cy="516467"/>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48" name="Graphic 47" descr="Leaf with solid fill">
              <a:extLst>
                <a:ext uri="{FF2B5EF4-FFF2-40B4-BE49-F238E27FC236}">
                  <a16:creationId xmlns:a16="http://schemas.microsoft.com/office/drawing/2014/main" id="{8FB46FDB-5EA6-0E5F-BDDA-33F43FCF816B}"/>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263945" y="1527830"/>
              <a:ext cx="431878" cy="431878"/>
            </a:xfrm>
            <a:prstGeom prst="rect">
              <a:avLst/>
            </a:prstGeom>
          </p:spPr>
        </p:pic>
      </p:grpSp>
      <p:grpSp>
        <p:nvGrpSpPr>
          <p:cNvPr id="64" name="Group 63">
            <a:extLst>
              <a:ext uri="{FF2B5EF4-FFF2-40B4-BE49-F238E27FC236}">
                <a16:creationId xmlns:a16="http://schemas.microsoft.com/office/drawing/2014/main" id="{04D73797-DD78-E66C-3653-B27A5EA1E426}"/>
              </a:ext>
            </a:extLst>
          </p:cNvPr>
          <p:cNvGrpSpPr/>
          <p:nvPr/>
        </p:nvGrpSpPr>
        <p:grpSpPr>
          <a:xfrm>
            <a:off x="3690737" y="4161331"/>
            <a:ext cx="516467" cy="516467"/>
            <a:chOff x="4221651" y="2686907"/>
            <a:chExt cx="516467" cy="516467"/>
          </a:xfrm>
        </p:grpSpPr>
        <p:sp>
          <p:nvSpPr>
            <p:cNvPr id="54" name="Oval 53">
              <a:extLst>
                <a:ext uri="{FF2B5EF4-FFF2-40B4-BE49-F238E27FC236}">
                  <a16:creationId xmlns:a16="http://schemas.microsoft.com/office/drawing/2014/main" id="{BA46A53D-925A-BBCE-5623-8DAEAA0DC236}"/>
                </a:ext>
              </a:extLst>
            </p:cNvPr>
            <p:cNvSpPr/>
            <p:nvPr/>
          </p:nvSpPr>
          <p:spPr>
            <a:xfrm>
              <a:off x="4221651" y="2686907"/>
              <a:ext cx="516467" cy="516467"/>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50" name="Graphic 49">
              <a:extLst>
                <a:ext uri="{FF2B5EF4-FFF2-40B4-BE49-F238E27FC236}">
                  <a16:creationId xmlns:a16="http://schemas.microsoft.com/office/drawing/2014/main" id="{47FF9139-04E4-1AE2-EF24-563A6280E634}"/>
                </a:ext>
              </a:extLst>
            </p:cNvPr>
            <p:cNvPicPr>
              <a:picLocks/>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4273429" y="2728571"/>
              <a:ext cx="422394" cy="422394"/>
            </a:xfrm>
            <a:prstGeom prst="rect">
              <a:avLst/>
            </a:prstGeom>
          </p:spPr>
        </p:pic>
      </p:grpSp>
      <p:grpSp>
        <p:nvGrpSpPr>
          <p:cNvPr id="13" name="Group 12">
            <a:extLst>
              <a:ext uri="{FF2B5EF4-FFF2-40B4-BE49-F238E27FC236}">
                <a16:creationId xmlns:a16="http://schemas.microsoft.com/office/drawing/2014/main" id="{AD3A30A3-ABCF-B9D3-CF3E-BBFD1C7EB6A9}"/>
              </a:ext>
            </a:extLst>
          </p:cNvPr>
          <p:cNvGrpSpPr/>
          <p:nvPr/>
        </p:nvGrpSpPr>
        <p:grpSpPr>
          <a:xfrm>
            <a:off x="3695564" y="2541276"/>
            <a:ext cx="516467" cy="516467"/>
            <a:chOff x="1766692" y="3657762"/>
            <a:chExt cx="516467" cy="516467"/>
          </a:xfrm>
        </p:grpSpPr>
        <p:sp>
          <p:nvSpPr>
            <p:cNvPr id="41" name="Oval 40">
              <a:extLst>
                <a:ext uri="{FF2B5EF4-FFF2-40B4-BE49-F238E27FC236}">
                  <a16:creationId xmlns:a16="http://schemas.microsoft.com/office/drawing/2014/main" id="{087EFCE7-CFB9-1E84-DC21-9C880B1BBA9D}"/>
                </a:ext>
              </a:extLst>
            </p:cNvPr>
            <p:cNvSpPr/>
            <p:nvPr/>
          </p:nvSpPr>
          <p:spPr>
            <a:xfrm>
              <a:off x="1766692" y="3657762"/>
              <a:ext cx="516467" cy="516467"/>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10" name="Graphic 9" descr="Remote learning language with solid fill">
              <a:extLst>
                <a:ext uri="{FF2B5EF4-FFF2-40B4-BE49-F238E27FC236}">
                  <a16:creationId xmlns:a16="http://schemas.microsoft.com/office/drawing/2014/main" id="{11D16DF4-ECF9-34B3-A664-66942D14805D}"/>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811879" y="3702949"/>
              <a:ext cx="426092" cy="426092"/>
            </a:xfrm>
            <a:prstGeom prst="rect">
              <a:avLst/>
            </a:prstGeom>
          </p:spPr>
        </p:pic>
      </p:grpSp>
      <p:sp>
        <p:nvSpPr>
          <p:cNvPr id="14" name="Text Placeholder 19">
            <a:extLst>
              <a:ext uri="{FF2B5EF4-FFF2-40B4-BE49-F238E27FC236}">
                <a16:creationId xmlns:a16="http://schemas.microsoft.com/office/drawing/2014/main" id="{A224B1FC-77AD-27ED-4FE8-3EBC23F16C89}"/>
              </a:ext>
            </a:extLst>
          </p:cNvPr>
          <p:cNvSpPr txBox="1">
            <a:spLocks/>
          </p:cNvSpPr>
          <p:nvPr/>
        </p:nvSpPr>
        <p:spPr>
          <a:xfrm>
            <a:off x="304802" y="532660"/>
            <a:ext cx="3089072" cy="5741232"/>
          </a:xfrm>
          <a:prstGeom prst="roundRect">
            <a:avLst>
              <a:gd name="adj" fmla="val 2643"/>
            </a:avLst>
          </a:prstGeom>
          <a:solidFill>
            <a:srgbClr val="0F440D"/>
          </a:solidFill>
        </p:spPr>
        <p:txBody>
          <a:bodyPr vert="horz" lIns="182880" tIns="274320" rIns="182880" bIns="0" rtlCol="0" anchor="t" anchorCtr="0">
            <a:noAutofit/>
          </a:bodyPr>
          <a:lstStyle>
            <a:lvl1pPr marL="0" indent="0" algn="l" defTabSz="914400" rtl="0" eaLnBrk="1" latinLnBrk="0" hangingPunct="1">
              <a:lnSpc>
                <a:spcPct val="100000"/>
              </a:lnSpc>
              <a:spcBef>
                <a:spcPts val="600"/>
              </a:spcBef>
              <a:buFont typeface="Arial" panose="020B0604020202020204" pitchFamily="34" charset="0"/>
              <a:buNone/>
              <a:defRPr sz="2000" b="1" kern="1200">
                <a:solidFill>
                  <a:schemeClr val="bg1"/>
                </a:solidFill>
                <a:latin typeface="+mn-lt"/>
                <a:ea typeface="+mn-ea"/>
                <a:cs typeface="+mn-cs"/>
              </a:defRPr>
            </a:lvl1pPr>
            <a:lvl2pPr marL="0" indent="0" algn="l" defTabSz="914400" rtl="0" eaLnBrk="1" latinLnBrk="0" hangingPunct="1">
              <a:lnSpc>
                <a:spcPct val="100000"/>
              </a:lnSpc>
              <a:spcBef>
                <a:spcPts val="600"/>
              </a:spcBef>
              <a:buClr>
                <a:schemeClr val="accent1"/>
              </a:buClr>
              <a:buFont typeface="Arial" panose="020B0604020202020204" pitchFamily="34" charset="0"/>
              <a:buNone/>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BFDF7D"/>
                </a:solidFill>
                <a:effectLst/>
                <a:uLnTx/>
                <a:uFillTx/>
                <a:latin typeface="GT Pressura LCG Black"/>
                <a:ea typeface="+mn-ea"/>
                <a:cs typeface="+mn-cs"/>
              </a:rPr>
              <a:t>RESOURCE :</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5D920D"/>
                </a:solidFill>
                <a:effectLst/>
                <a:uLnTx/>
                <a:uFillTx/>
                <a:latin typeface="GT Pressura LCG Black"/>
                <a:ea typeface="+mn-ea"/>
                <a:cs typeface="+mn-cs"/>
              </a:rPr>
              <a:t>PEP+ PACKAGING AND RECYCLING GOALS &amp; RESOURCES</a:t>
            </a:r>
            <a:endParaRPr kumimoji="0" lang="en-US" sz="2000" b="1" i="0" u="none" strike="noStrike" kern="1200" cap="none" spc="0" normalizeH="0" baseline="0" noProof="0" dirty="0">
              <a:ln>
                <a:noFill/>
              </a:ln>
              <a:solidFill>
                <a:srgbClr val="5D920D"/>
              </a:solidFill>
              <a:effectLst/>
              <a:uLnTx/>
              <a:uFillTx/>
              <a:latin typeface="GT Pressura LCG Black"/>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5D920D"/>
              </a:solidFill>
              <a:effectLst/>
              <a:uLnTx/>
              <a:uFillTx/>
              <a:latin typeface="GT Pressura LCG Black"/>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BFDF7D"/>
              </a:solidFill>
              <a:effectLst/>
              <a:uLnTx/>
              <a:uFillTx/>
              <a:latin typeface="GT Pressura LCG Black"/>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5D920D"/>
              </a:solidFill>
              <a:effectLst/>
              <a:uLnTx/>
              <a:uFillTx/>
              <a:latin typeface="GT Pressura LCG Black"/>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prstClr val="white"/>
              </a:solidFill>
              <a:effectLst/>
              <a:uLnTx/>
              <a:uFillTx/>
              <a:latin typeface="Gilroy Medium"/>
              <a:ea typeface="+mn-ea"/>
              <a:cs typeface="+mn-cs"/>
            </a:endParaRPr>
          </a:p>
        </p:txBody>
      </p:sp>
      <p:grpSp>
        <p:nvGrpSpPr>
          <p:cNvPr id="24" name="Group 23">
            <a:extLst>
              <a:ext uri="{FF2B5EF4-FFF2-40B4-BE49-F238E27FC236}">
                <a16:creationId xmlns:a16="http://schemas.microsoft.com/office/drawing/2014/main" id="{C7353EFB-9E0F-70E2-A00A-52AB247AD76A}"/>
              </a:ext>
            </a:extLst>
          </p:cNvPr>
          <p:cNvGrpSpPr/>
          <p:nvPr/>
        </p:nvGrpSpPr>
        <p:grpSpPr>
          <a:xfrm>
            <a:off x="8415346" y="4793605"/>
            <a:ext cx="739424" cy="762026"/>
            <a:chOff x="4538489" y="5008190"/>
            <a:chExt cx="739424" cy="762026"/>
          </a:xfrm>
        </p:grpSpPr>
        <p:sp>
          <p:nvSpPr>
            <p:cNvPr id="22" name="Rectangle: Rounded Corners 21">
              <a:extLst>
                <a:ext uri="{FF2B5EF4-FFF2-40B4-BE49-F238E27FC236}">
                  <a16:creationId xmlns:a16="http://schemas.microsoft.com/office/drawing/2014/main" id="{775CB82B-34CF-AD09-0187-DD3F10F15A7A}"/>
                </a:ext>
              </a:extLst>
            </p:cNvPr>
            <p:cNvSpPr>
              <a:spLocks/>
            </p:cNvSpPr>
            <p:nvPr/>
          </p:nvSpPr>
          <p:spPr>
            <a:xfrm>
              <a:off x="4538489" y="5008190"/>
              <a:ext cx="739424" cy="762026"/>
            </a:xfrm>
            <a:prstGeom prst="roundRect">
              <a:avLst>
                <a:gd name="adj" fmla="val 4422"/>
              </a:avLst>
            </a:prstGeom>
            <a:solidFill>
              <a:srgbClr val="BFE0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23" name="Picture 22">
              <a:extLst>
                <a:ext uri="{FF2B5EF4-FFF2-40B4-BE49-F238E27FC236}">
                  <a16:creationId xmlns:a16="http://schemas.microsoft.com/office/drawing/2014/main" id="{DBCCCFB2-E6C6-12E8-AEAE-3A1B1AFF882C}"/>
                </a:ext>
              </a:extLst>
            </p:cNvPr>
            <p:cNvPicPr>
              <a:picLocks noChangeAspect="1"/>
            </p:cNvPicPr>
            <p:nvPr/>
          </p:nvPicPr>
          <p:blipFill>
            <a:blip r:embed="rId15"/>
            <a:srcRect l="3145" t="-2919" r="3628" b="27928"/>
            <a:stretch>
              <a:fillRect/>
            </a:stretch>
          </p:blipFill>
          <p:spPr>
            <a:xfrm>
              <a:off x="4548023" y="5042518"/>
              <a:ext cx="729889" cy="727698"/>
            </a:xfrm>
            <a:prstGeom prst="rect">
              <a:avLst/>
            </a:prstGeom>
            <a:solidFill>
              <a:srgbClr val="BFE07D"/>
            </a:solidFill>
          </p:spPr>
        </p:pic>
      </p:grpSp>
      <p:sp>
        <p:nvSpPr>
          <p:cNvPr id="28" name="TextBox 27">
            <a:extLst>
              <a:ext uri="{FF2B5EF4-FFF2-40B4-BE49-F238E27FC236}">
                <a16:creationId xmlns:a16="http://schemas.microsoft.com/office/drawing/2014/main" id="{5CD21C91-65F8-73CA-9795-BE33F52F6700}"/>
              </a:ext>
            </a:extLst>
          </p:cNvPr>
          <p:cNvSpPr txBox="1"/>
          <p:nvPr/>
        </p:nvSpPr>
        <p:spPr>
          <a:xfrm>
            <a:off x="8320596" y="2324358"/>
            <a:ext cx="307833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45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5D920D"/>
                </a:solidFill>
                <a:effectLst/>
                <a:uLnTx/>
                <a:uFillTx/>
                <a:latin typeface="GT Pressura LCG Black"/>
                <a:ea typeface="+mn-ea"/>
                <a:cs typeface="+mn-cs"/>
              </a:rPr>
              <a:t>SHANNA PARRA</a:t>
            </a:r>
            <a:endParaRPr kumimoji="0" lang="en-US" sz="2000" b="1" i="0" u="none" strike="noStrike" kern="1200" cap="none" spc="0" normalizeH="0" baseline="0" noProof="0" dirty="0">
              <a:ln>
                <a:noFill/>
              </a:ln>
              <a:solidFill>
                <a:srgbClr val="5D920D"/>
              </a:solidFill>
              <a:effectLst/>
              <a:uLnTx/>
              <a:uFillTx/>
              <a:latin typeface="Gilroy Medium"/>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BFDF7D"/>
                </a:solidFill>
                <a:effectLst/>
                <a:uLnTx/>
                <a:uFillTx/>
                <a:latin typeface="Gilroy Medium"/>
                <a:ea typeface="+mn-ea"/>
                <a:cs typeface="+mn-cs"/>
                <a:hlinkClick r:id="rId16">
                  <a:extLst>
                    <a:ext uri="{A12FA001-AC4F-418D-AE19-62706E023703}">
                      <ahyp:hlinkClr xmlns:ahyp="http://schemas.microsoft.com/office/drawing/2018/hyperlinkcolor" val="tx"/>
                    </a:ext>
                  </a:extLst>
                </a:hlinkClick>
              </a:rPr>
              <a:t>shanna.parra@pepsico.com</a:t>
            </a:r>
            <a:endParaRPr kumimoji="0" lang="en-US" sz="1600" b="1" i="0" u="none" strike="noStrike" kern="1200" cap="none" spc="0" normalizeH="0" baseline="0" noProof="0" dirty="0">
              <a:ln>
                <a:noFill/>
              </a:ln>
              <a:solidFill>
                <a:srgbClr val="BFDF7D"/>
              </a:solidFill>
              <a:effectLst/>
              <a:uLnTx/>
              <a:uFillTx/>
              <a:latin typeface="Gilroy Medium"/>
              <a:ea typeface="+mn-ea"/>
              <a:cs typeface="+mn-cs"/>
            </a:endParaRPr>
          </a:p>
        </p:txBody>
      </p:sp>
      <p:sp>
        <p:nvSpPr>
          <p:cNvPr id="32" name="TextBox 31">
            <a:extLst>
              <a:ext uri="{FF2B5EF4-FFF2-40B4-BE49-F238E27FC236}">
                <a16:creationId xmlns:a16="http://schemas.microsoft.com/office/drawing/2014/main" id="{D1C0FF52-C585-39E2-B802-79CD65722A34}"/>
              </a:ext>
            </a:extLst>
          </p:cNvPr>
          <p:cNvSpPr txBox="1"/>
          <p:nvPr/>
        </p:nvSpPr>
        <p:spPr>
          <a:xfrm>
            <a:off x="8350188" y="3963591"/>
            <a:ext cx="384181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6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5D920D"/>
                </a:solidFill>
                <a:effectLst/>
                <a:uLnTx/>
                <a:uFillTx/>
                <a:latin typeface="GT Pressura LCG Black"/>
                <a:ea typeface="+mn-ea"/>
                <a:cs typeface="+mn-cs"/>
              </a:rPr>
              <a:t>CATHERINE WALTON</a:t>
            </a:r>
            <a:endParaRPr kumimoji="0" lang="en-US" sz="2000" b="1" i="0" u="none" strike="noStrike" kern="1200" cap="none" spc="0" normalizeH="0" baseline="0" noProof="0" dirty="0">
              <a:ln>
                <a:noFill/>
              </a:ln>
              <a:solidFill>
                <a:srgbClr val="5D920D"/>
              </a:solidFill>
              <a:effectLst/>
              <a:uLnTx/>
              <a:uFillTx/>
              <a:latin typeface="Gilroy Medium"/>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BFE07D"/>
                </a:solidFill>
                <a:effectLst/>
                <a:uLnTx/>
                <a:uFillTx/>
                <a:latin typeface="Gilroy Medium"/>
                <a:ea typeface="+mn-ea"/>
                <a:cs typeface="+mn-cs"/>
                <a:hlinkClick r:id="rId17">
                  <a:extLst>
                    <a:ext uri="{A12FA001-AC4F-418D-AE19-62706E023703}">
                      <ahyp:hlinkClr xmlns:ahyp="http://schemas.microsoft.com/office/drawing/2018/hyperlinkcolor" val="tx"/>
                    </a:ext>
                  </a:extLst>
                </a:hlinkClick>
              </a:rPr>
              <a:t>catherine.walton@pepsico.com</a:t>
            </a:r>
            <a:endParaRPr kumimoji="0" lang="en-US" sz="1600" b="1" i="0" u="none" strike="noStrike" kern="1200" cap="none" spc="0" normalizeH="0" baseline="0" noProof="0" dirty="0">
              <a:ln>
                <a:noFill/>
              </a:ln>
              <a:solidFill>
                <a:srgbClr val="BFE07D"/>
              </a:solidFill>
              <a:effectLst/>
              <a:uLnTx/>
              <a:uFillTx/>
              <a:latin typeface="Gilroy Medium"/>
              <a:ea typeface="+mn-ea"/>
              <a:cs typeface="+mn-cs"/>
            </a:endParaRPr>
          </a:p>
        </p:txBody>
      </p:sp>
      <p:sp>
        <p:nvSpPr>
          <p:cNvPr id="38" name="TextBox 37">
            <a:extLst>
              <a:ext uri="{FF2B5EF4-FFF2-40B4-BE49-F238E27FC236}">
                <a16:creationId xmlns:a16="http://schemas.microsoft.com/office/drawing/2014/main" id="{EC8E9E79-3DF1-07E2-0FF3-203AF0E0E083}"/>
              </a:ext>
            </a:extLst>
          </p:cNvPr>
          <p:cNvSpPr txBox="1"/>
          <p:nvPr/>
        </p:nvSpPr>
        <p:spPr>
          <a:xfrm>
            <a:off x="8320596" y="5551276"/>
            <a:ext cx="4321206"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6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5D920D"/>
                </a:solidFill>
                <a:effectLst/>
                <a:uLnTx/>
                <a:uFillTx/>
                <a:latin typeface="GT Pressura LCG Black"/>
                <a:ea typeface="+mn-ea"/>
                <a:cs typeface="+mn-cs"/>
              </a:rPr>
              <a:t>NICOLE POPOWSKI</a:t>
            </a:r>
            <a:endParaRPr kumimoji="0" lang="en-US" sz="2000" b="1" i="0" u="none" strike="noStrike" kern="1200" cap="none" spc="0" normalizeH="0" baseline="0" noProof="0" dirty="0">
              <a:ln>
                <a:noFill/>
              </a:ln>
              <a:solidFill>
                <a:srgbClr val="5D920D"/>
              </a:solidFill>
              <a:effectLst/>
              <a:uLnTx/>
              <a:uFillTx/>
              <a:latin typeface="Gilroy Medium"/>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BFDF7D"/>
                </a:solidFill>
                <a:effectLst/>
                <a:uLnTx/>
                <a:uFillTx/>
                <a:latin typeface="Gilroy Medium"/>
                <a:ea typeface="+mn-ea"/>
                <a:cs typeface="+mn-cs"/>
                <a:hlinkClick r:id="rId18">
                  <a:extLst>
                    <a:ext uri="{A12FA001-AC4F-418D-AE19-62706E023703}">
                      <ahyp:hlinkClr xmlns:ahyp="http://schemas.microsoft.com/office/drawing/2018/hyperlinkcolor" val="tx"/>
                    </a:ext>
                  </a:extLst>
                </a:hlinkClick>
              </a:rPr>
              <a:t>nicole.popowski@pepsico.com</a:t>
            </a:r>
            <a:endParaRPr kumimoji="0" lang="en-US" sz="1600" b="1" i="0" u="none" strike="noStrike" kern="1200" cap="none" spc="0" normalizeH="0" baseline="0" noProof="0" dirty="0">
              <a:ln>
                <a:noFill/>
              </a:ln>
              <a:solidFill>
                <a:srgbClr val="BFDF7D"/>
              </a:solidFill>
              <a:effectLst/>
              <a:uLnTx/>
              <a:uFillTx/>
              <a:latin typeface="Gilroy Medium"/>
              <a:ea typeface="+mn-ea"/>
              <a:cs typeface="+mn-cs"/>
              <a:hlinkClick r:id="rId17">
                <a:extLst>
                  <a:ext uri="{A12FA001-AC4F-418D-AE19-62706E023703}">
                    <ahyp:hlinkClr xmlns:ahyp="http://schemas.microsoft.com/office/drawing/2018/hyperlinkcolor" val="tx"/>
                  </a:ext>
                </a:extLst>
              </a:hlinkClick>
            </a:endParaRPr>
          </a:p>
        </p:txBody>
      </p:sp>
      <p:sp>
        <p:nvSpPr>
          <p:cNvPr id="44" name="TextBox 43">
            <a:extLst>
              <a:ext uri="{FF2B5EF4-FFF2-40B4-BE49-F238E27FC236}">
                <a16:creationId xmlns:a16="http://schemas.microsoft.com/office/drawing/2014/main" id="{AC4EE4B7-40B9-52A3-F9FE-4C617798682C}"/>
              </a:ext>
            </a:extLst>
          </p:cNvPr>
          <p:cNvSpPr txBox="1"/>
          <p:nvPr/>
        </p:nvSpPr>
        <p:spPr>
          <a:xfrm>
            <a:off x="4257218" y="2535706"/>
            <a:ext cx="3484115" cy="1338828"/>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BFE07D"/>
                </a:solidFill>
                <a:effectLst/>
                <a:uLnTx/>
                <a:uFillTx/>
                <a:latin typeface="GT Pressura LCG Black"/>
                <a:ea typeface="+mn-ea"/>
                <a:cs typeface="+mn-cs"/>
                <a:hlinkClick r:id="rId19">
                  <a:extLst>
                    <a:ext uri="{A12FA001-AC4F-418D-AE19-62706E023703}">
                      <ahyp:hlinkClr xmlns:ahyp="http://schemas.microsoft.com/office/drawing/2018/hyperlinkcolor" val="tx"/>
                    </a:ext>
                  </a:extLst>
                </a:hlinkClick>
              </a:rPr>
              <a:t>ESG TOPICS A-Z</a:t>
            </a:r>
            <a:r>
              <a:rPr kumimoji="0" lang="en-US" sz="2000" b="1" i="0" u="none" strike="noStrike" kern="1200" cap="none" spc="0" normalizeH="0" baseline="0" noProof="0" dirty="0">
                <a:ln>
                  <a:noFill/>
                </a:ln>
                <a:solidFill>
                  <a:srgbClr val="BFE07D"/>
                </a:solidFill>
                <a:effectLst/>
                <a:uLnTx/>
                <a:uFillTx/>
                <a:latin typeface="GT Pressura LCG Black"/>
                <a:ea typeface="+mn-ea"/>
                <a:cs typeface="+mn-cs"/>
              </a:rPr>
              <a:t>   </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5D920D"/>
                </a:solidFill>
                <a:effectLst/>
                <a:uLnTx/>
                <a:uFillTx/>
                <a:latin typeface="Gilroy Medium"/>
                <a:ea typeface="+mn-ea"/>
                <a:cs typeface="+mn-cs"/>
              </a:rPr>
              <a:t>This online resource explores the sustainability topics that matter to our business key stakeholders, from A-Z. </a:t>
            </a:r>
            <a:endParaRPr kumimoji="0" lang="en-US" sz="1800" b="0" i="0" u="none" strike="noStrike" kern="1200" cap="none" spc="0" normalizeH="0" baseline="0" noProof="0" dirty="0">
              <a:ln>
                <a:noFill/>
              </a:ln>
              <a:solidFill>
                <a:prstClr val="black"/>
              </a:solidFill>
              <a:effectLst/>
              <a:uLnTx/>
              <a:uFillTx/>
              <a:latin typeface="Gilroy Medium"/>
              <a:ea typeface="+mn-ea"/>
              <a:cs typeface="+mn-cs"/>
            </a:endParaRPr>
          </a:p>
        </p:txBody>
      </p:sp>
      <p:sp>
        <p:nvSpPr>
          <p:cNvPr id="53" name="TextBox 52">
            <a:extLst>
              <a:ext uri="{FF2B5EF4-FFF2-40B4-BE49-F238E27FC236}">
                <a16:creationId xmlns:a16="http://schemas.microsoft.com/office/drawing/2014/main" id="{F1414569-666E-8855-8F7E-70A5DDAF5A48}"/>
              </a:ext>
            </a:extLst>
          </p:cNvPr>
          <p:cNvSpPr txBox="1"/>
          <p:nvPr/>
        </p:nvSpPr>
        <p:spPr>
          <a:xfrm>
            <a:off x="4247696" y="1285616"/>
            <a:ext cx="3677105" cy="1123384"/>
          </a:xfrm>
          <a:prstGeom prst="rect">
            <a:avLst/>
          </a:prstGeom>
          <a:noFill/>
        </p:spPr>
        <p:txBody>
          <a:bodyPr wrap="square">
            <a:spAutoFit/>
          </a:bodyPr>
          <a:lstStyle/>
          <a:p>
            <a:pPr marL="0" marR="0" lvl="0" indent="0" algn="l" defTabSz="914400" rtl="0" eaLnBrk="1" fontAlgn="auto" latinLnBrk="0" hangingPunct="1">
              <a:lnSpc>
                <a:spcPct val="100000"/>
              </a:lnSpc>
              <a:spcBef>
                <a:spcPts val="1500"/>
              </a:spcBef>
              <a:spcAft>
                <a:spcPts val="0"/>
              </a:spcAft>
              <a:buClrTx/>
              <a:buSzTx/>
              <a:buFont typeface="Arial" panose="020B0604020202020204" pitchFamily="34" charset="0"/>
              <a:buNone/>
              <a:tabLst/>
              <a:defRPr/>
            </a:pPr>
            <a:r>
              <a:rPr kumimoji="0" lang="en-US" sz="2000" b="1" i="0" u="sng" strike="noStrike" kern="1200" cap="none" spc="0" normalizeH="0" baseline="0" noProof="0" dirty="0">
                <a:ln>
                  <a:noFill/>
                </a:ln>
                <a:solidFill>
                  <a:srgbClr val="BFE07D"/>
                </a:solidFill>
                <a:effectLst/>
                <a:uLnTx/>
                <a:uFillTx/>
                <a:latin typeface="GT Pressura LCG Black"/>
                <a:ea typeface="+mn-ea"/>
                <a:cs typeface="+mn-cs"/>
                <a:hlinkClick r:id="rId20">
                  <a:extLst>
                    <a:ext uri="{A12FA001-AC4F-418D-AE19-62706E023703}">
                      <ahyp:hlinkClr xmlns:ahyp="http://schemas.microsoft.com/office/drawing/2018/hyperlinkcolor" val="tx"/>
                    </a:ext>
                  </a:extLst>
                </a:hlinkClick>
              </a:rPr>
              <a:t>PEPSICO SUSTAINABILITY</a:t>
            </a:r>
            <a:endParaRPr kumimoji="0" lang="en-US" sz="2000" b="1" i="0" u="sng" strike="noStrike" kern="1200" cap="none" spc="0" normalizeH="0" baseline="0" noProof="0" dirty="0">
              <a:ln>
                <a:noFill/>
              </a:ln>
              <a:solidFill>
                <a:srgbClr val="BFE07D"/>
              </a:solidFill>
              <a:effectLst/>
              <a:uLnTx/>
              <a:uFillTx/>
              <a:latin typeface="GT Pressura LCG Black"/>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5D920D"/>
                </a:solidFill>
                <a:effectLst/>
                <a:uLnTx/>
                <a:uFillTx/>
                <a:latin typeface="Gilroy Medium"/>
                <a:ea typeface="+mn-ea"/>
                <a:cs typeface="+mn-cs"/>
              </a:rPr>
              <a:t>PepsiCo’s hub for strategy, goals, and progress on our PepsiCo Positive journey.</a:t>
            </a:r>
          </a:p>
        </p:txBody>
      </p:sp>
      <p:sp>
        <p:nvSpPr>
          <p:cNvPr id="62" name="TextBox 61">
            <a:extLst>
              <a:ext uri="{FF2B5EF4-FFF2-40B4-BE49-F238E27FC236}">
                <a16:creationId xmlns:a16="http://schemas.microsoft.com/office/drawing/2014/main" id="{E67447DB-A91D-25EC-EFCA-ABE83EAE6807}"/>
              </a:ext>
            </a:extLst>
          </p:cNvPr>
          <p:cNvSpPr txBox="1"/>
          <p:nvPr/>
        </p:nvSpPr>
        <p:spPr>
          <a:xfrm>
            <a:off x="4247696" y="4146834"/>
            <a:ext cx="3677105" cy="173893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i="0" u="sng" strike="noStrike" kern="1200" cap="none" spc="0" normalizeH="0" baseline="0" noProof="0" dirty="0">
                <a:ln>
                  <a:noFill/>
                </a:ln>
                <a:solidFill>
                  <a:srgbClr val="BFE07D"/>
                </a:solidFill>
                <a:effectLst/>
                <a:uLnTx/>
                <a:uFillTx/>
                <a:latin typeface="GT Pressura LCG Black"/>
                <a:ea typeface="+mn-ea"/>
                <a:cs typeface="+mn-cs"/>
                <a:hlinkClick r:id="rId21">
                  <a:extLst>
                    <a:ext uri="{A12FA001-AC4F-418D-AE19-62706E023703}">
                      <ahyp:hlinkClr xmlns:ahyp="http://schemas.microsoft.com/office/drawing/2018/hyperlinkcolor" val="tx"/>
                    </a:ext>
                  </a:extLst>
                </a:hlinkClick>
              </a:rPr>
              <a:t>LATEST ENVIRONMENTAL</a:t>
            </a:r>
            <a:r>
              <a:rPr kumimoji="0" lang="en-US" sz="2000" b="1" i="0" u="none" strike="noStrike" kern="1200" cap="none" spc="0" normalizeH="0" baseline="0" noProof="0" dirty="0">
                <a:ln>
                  <a:noFill/>
                </a:ln>
                <a:solidFill>
                  <a:srgbClr val="BFE07D"/>
                </a:solidFill>
                <a:effectLst/>
                <a:uLnTx/>
                <a:uFillTx/>
                <a:latin typeface="GT Pressura LCG Black"/>
                <a:ea typeface="+mn-ea"/>
                <a:cs typeface="+mn-cs"/>
                <a:hlinkClick r:id="rId21">
                  <a:extLst>
                    <a:ext uri="{A12FA001-AC4F-418D-AE19-62706E023703}">
                      <ahyp:hlinkClr xmlns:ahyp="http://schemas.microsoft.com/office/drawing/2018/hyperlinkcolor" val="tx"/>
                    </a:ext>
                  </a:extLst>
                </a:hlinkClick>
              </a:rPr>
              <a:t>,                             </a:t>
            </a:r>
            <a:r>
              <a:rPr kumimoji="0" lang="en-US" sz="2000" b="1" i="0" u="sng" strike="noStrike" kern="1200" cap="none" spc="0" normalizeH="0" baseline="0" noProof="0" dirty="0">
                <a:ln>
                  <a:noFill/>
                </a:ln>
                <a:solidFill>
                  <a:srgbClr val="BFE07D"/>
                </a:solidFill>
                <a:effectLst/>
                <a:uLnTx/>
                <a:uFillTx/>
                <a:latin typeface="GT Pressura LCG Black"/>
                <a:ea typeface="+mn-ea"/>
                <a:cs typeface="+mn-cs"/>
                <a:hlinkClick r:id="rId21">
                  <a:extLst>
                    <a:ext uri="{A12FA001-AC4F-418D-AE19-62706E023703}">
                      <ahyp:hlinkClr xmlns:ahyp="http://schemas.microsoft.com/office/drawing/2018/hyperlinkcolor" val="tx"/>
                    </a:ext>
                  </a:extLst>
                </a:hlinkClick>
              </a:rPr>
              <a:t>SOCIAL AND GOVERNANCE (ESG</a:t>
            </a:r>
            <a:r>
              <a:rPr kumimoji="0" lang="en-US" sz="2000" b="1" i="0" u="none" strike="noStrike" kern="1200" cap="none" spc="0" normalizeH="0" baseline="0" noProof="0" dirty="0">
                <a:ln>
                  <a:noFill/>
                </a:ln>
                <a:solidFill>
                  <a:srgbClr val="BFE07D"/>
                </a:solidFill>
                <a:effectLst/>
                <a:uLnTx/>
                <a:uFillTx/>
                <a:latin typeface="GT Pressura LCG Black"/>
                <a:ea typeface="+mn-ea"/>
                <a:cs typeface="+mn-cs"/>
                <a:hlinkClick r:id="rId21">
                  <a:extLst>
                    <a:ext uri="{A12FA001-AC4F-418D-AE19-62706E023703}">
                      <ahyp:hlinkClr xmlns:ahyp="http://schemas.microsoft.com/office/drawing/2018/hyperlinkcolor" val="tx"/>
                    </a:ext>
                  </a:extLst>
                </a:hlinkClick>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i="0" u="sng" strike="noStrike" kern="1200" cap="none" spc="0" normalizeH="0" baseline="0" noProof="0" dirty="0">
                <a:ln>
                  <a:noFill/>
                </a:ln>
                <a:solidFill>
                  <a:srgbClr val="BFE07D"/>
                </a:solidFill>
                <a:effectLst/>
                <a:uLnTx/>
                <a:uFillTx/>
                <a:latin typeface="GT Pressura LCG Black"/>
                <a:ea typeface="+mn-ea"/>
                <a:cs typeface="+mn-cs"/>
                <a:hlinkClick r:id="rId21">
                  <a:extLst>
                    <a:ext uri="{A12FA001-AC4F-418D-AE19-62706E023703}">
                      <ahyp:hlinkClr xmlns:ahyp="http://schemas.microsoft.com/office/drawing/2018/hyperlinkcolor" val="tx"/>
                    </a:ext>
                  </a:extLst>
                </a:hlinkClick>
              </a:rPr>
              <a:t>REPORT</a:t>
            </a:r>
            <a:endParaRPr kumimoji="0" lang="en-US" sz="2000" b="1" i="0" u="sng" strike="noStrike" kern="1200" cap="none" spc="0" normalizeH="0" baseline="0" noProof="0" dirty="0">
              <a:ln>
                <a:noFill/>
              </a:ln>
              <a:solidFill>
                <a:srgbClr val="BFE07D"/>
              </a:solidFill>
              <a:effectLst/>
              <a:uLnTx/>
              <a:uFillTx/>
              <a:latin typeface="GT Pressura LCG Black"/>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5D920D"/>
                </a:solidFill>
                <a:effectLst/>
                <a:uLnTx/>
                <a:uFillTx/>
                <a:latin typeface="Gilroy Medium"/>
                <a:ea typeface="+mn-ea"/>
                <a:cs typeface="+mn-cs"/>
              </a:rPr>
              <a:t>Access PepsiCo’s ESG metrics and reports, which are updated on a rolling basis. </a:t>
            </a:r>
            <a:endParaRPr kumimoji="0" lang="en-US" sz="1800" b="0" i="0" u="none" strike="noStrike" kern="1200" cap="none" spc="0" normalizeH="0" baseline="0" noProof="0" dirty="0">
              <a:ln>
                <a:noFill/>
              </a:ln>
              <a:solidFill>
                <a:prstClr val="black"/>
              </a:solidFill>
              <a:effectLst/>
              <a:uLnTx/>
              <a:uFillTx/>
              <a:latin typeface="Gilroy Medium"/>
              <a:ea typeface="+mn-ea"/>
              <a:cs typeface="+mn-cs"/>
            </a:endParaRPr>
          </a:p>
        </p:txBody>
      </p:sp>
    </p:spTree>
    <p:extLst>
      <p:ext uri="{BB962C8B-B14F-4D97-AF65-F5344CB8AC3E}">
        <p14:creationId xmlns:p14="http://schemas.microsoft.com/office/powerpoint/2010/main" val="1162384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 Same Side Corner Rectangle 22">
            <a:extLst>
              <a:ext uri="{FF2B5EF4-FFF2-40B4-BE49-F238E27FC236}">
                <a16:creationId xmlns:a16="http://schemas.microsoft.com/office/drawing/2014/main" id="{6A34CD44-B7DA-32B3-DD94-615CF0B11A09}"/>
              </a:ext>
            </a:extLst>
          </p:cNvPr>
          <p:cNvSpPr/>
          <p:nvPr/>
        </p:nvSpPr>
        <p:spPr>
          <a:xfrm>
            <a:off x="304798" y="1219201"/>
            <a:ext cx="2072642" cy="1635760"/>
          </a:xfrm>
          <a:prstGeom prst="round2SameRect">
            <a:avLst>
              <a:gd name="adj1" fmla="val 5152"/>
              <a:gd name="adj2" fmla="val 0"/>
            </a:avLst>
          </a:prstGeom>
          <a:solidFill>
            <a:srgbClr val="A4C8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24" name="Round Same Side Corner Rectangle 23">
            <a:extLst>
              <a:ext uri="{FF2B5EF4-FFF2-40B4-BE49-F238E27FC236}">
                <a16:creationId xmlns:a16="http://schemas.microsoft.com/office/drawing/2014/main" id="{2E39A662-B80A-6C97-7256-E7BAF6AA3926}"/>
              </a:ext>
            </a:extLst>
          </p:cNvPr>
          <p:cNvSpPr/>
          <p:nvPr/>
        </p:nvSpPr>
        <p:spPr>
          <a:xfrm>
            <a:off x="2682238" y="1219201"/>
            <a:ext cx="2072642" cy="1635760"/>
          </a:xfrm>
          <a:prstGeom prst="round2SameRect">
            <a:avLst>
              <a:gd name="adj1" fmla="val 5152"/>
              <a:gd name="adj2" fmla="val 0"/>
            </a:avLst>
          </a:prstGeom>
          <a:solidFill>
            <a:srgbClr val="A4C8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25" name="Round Same Side Corner Rectangle 24">
            <a:extLst>
              <a:ext uri="{FF2B5EF4-FFF2-40B4-BE49-F238E27FC236}">
                <a16:creationId xmlns:a16="http://schemas.microsoft.com/office/drawing/2014/main" id="{80160C17-A30E-0DD5-5B3E-2A9DFCA39246}"/>
              </a:ext>
            </a:extLst>
          </p:cNvPr>
          <p:cNvSpPr/>
          <p:nvPr/>
        </p:nvSpPr>
        <p:spPr>
          <a:xfrm>
            <a:off x="5059678" y="1219201"/>
            <a:ext cx="2072642" cy="1635760"/>
          </a:xfrm>
          <a:prstGeom prst="round2SameRect">
            <a:avLst>
              <a:gd name="adj1" fmla="val 5152"/>
              <a:gd name="adj2" fmla="val 0"/>
            </a:avLst>
          </a:prstGeom>
          <a:solidFill>
            <a:srgbClr val="A4C8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26" name="Round Same Side Corner Rectangle 25">
            <a:extLst>
              <a:ext uri="{FF2B5EF4-FFF2-40B4-BE49-F238E27FC236}">
                <a16:creationId xmlns:a16="http://schemas.microsoft.com/office/drawing/2014/main" id="{7125D1A7-C984-3675-EF9C-C5BF8528382A}"/>
              </a:ext>
            </a:extLst>
          </p:cNvPr>
          <p:cNvSpPr/>
          <p:nvPr/>
        </p:nvSpPr>
        <p:spPr>
          <a:xfrm>
            <a:off x="7437118" y="1219201"/>
            <a:ext cx="2072642" cy="1635760"/>
          </a:xfrm>
          <a:prstGeom prst="round2SameRect">
            <a:avLst>
              <a:gd name="adj1" fmla="val 5152"/>
              <a:gd name="adj2" fmla="val 0"/>
            </a:avLst>
          </a:prstGeom>
          <a:solidFill>
            <a:srgbClr val="A4C8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27" name="Round Same Side Corner Rectangle 26">
            <a:extLst>
              <a:ext uri="{FF2B5EF4-FFF2-40B4-BE49-F238E27FC236}">
                <a16:creationId xmlns:a16="http://schemas.microsoft.com/office/drawing/2014/main" id="{2F8872EA-BCAB-7178-A70C-F20E4471B8B5}"/>
              </a:ext>
            </a:extLst>
          </p:cNvPr>
          <p:cNvSpPr/>
          <p:nvPr/>
        </p:nvSpPr>
        <p:spPr>
          <a:xfrm>
            <a:off x="9814557" y="1219201"/>
            <a:ext cx="2072642" cy="1635760"/>
          </a:xfrm>
          <a:prstGeom prst="round2SameRect">
            <a:avLst>
              <a:gd name="adj1" fmla="val 5152"/>
              <a:gd name="adj2" fmla="val 0"/>
            </a:avLst>
          </a:prstGeom>
          <a:solidFill>
            <a:srgbClr val="A4C8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17" name="Round Same Side Corner Rectangle 16">
            <a:extLst>
              <a:ext uri="{FF2B5EF4-FFF2-40B4-BE49-F238E27FC236}">
                <a16:creationId xmlns:a16="http://schemas.microsoft.com/office/drawing/2014/main" id="{2B779804-BEDC-2E78-DE00-C412797EA0E5}"/>
              </a:ext>
            </a:extLst>
          </p:cNvPr>
          <p:cNvSpPr/>
          <p:nvPr/>
        </p:nvSpPr>
        <p:spPr>
          <a:xfrm rot="10800000">
            <a:off x="2682238" y="2775892"/>
            <a:ext cx="2072642" cy="2862905"/>
          </a:xfrm>
          <a:prstGeom prst="round2SameRect">
            <a:avLst>
              <a:gd name="adj1" fmla="val 5152"/>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18" name="Round Same Side Corner Rectangle 17">
            <a:extLst>
              <a:ext uri="{FF2B5EF4-FFF2-40B4-BE49-F238E27FC236}">
                <a16:creationId xmlns:a16="http://schemas.microsoft.com/office/drawing/2014/main" id="{7D69548E-1F4F-0DDE-D6DB-989493444B0D}"/>
              </a:ext>
            </a:extLst>
          </p:cNvPr>
          <p:cNvSpPr/>
          <p:nvPr/>
        </p:nvSpPr>
        <p:spPr>
          <a:xfrm rot="10800000">
            <a:off x="5059678" y="2775892"/>
            <a:ext cx="2072642" cy="2862905"/>
          </a:xfrm>
          <a:prstGeom prst="round2SameRect">
            <a:avLst>
              <a:gd name="adj1" fmla="val 5152"/>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19" name="Round Same Side Corner Rectangle 18">
            <a:extLst>
              <a:ext uri="{FF2B5EF4-FFF2-40B4-BE49-F238E27FC236}">
                <a16:creationId xmlns:a16="http://schemas.microsoft.com/office/drawing/2014/main" id="{15A5E3DB-FCBB-18F0-1FAB-881B3B5E9900}"/>
              </a:ext>
            </a:extLst>
          </p:cNvPr>
          <p:cNvSpPr/>
          <p:nvPr/>
        </p:nvSpPr>
        <p:spPr>
          <a:xfrm rot="10800000">
            <a:off x="7437118" y="2775892"/>
            <a:ext cx="2072642" cy="2862905"/>
          </a:xfrm>
          <a:prstGeom prst="round2SameRect">
            <a:avLst>
              <a:gd name="adj1" fmla="val 5152"/>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20" name="Round Same Side Corner Rectangle 19">
            <a:extLst>
              <a:ext uri="{FF2B5EF4-FFF2-40B4-BE49-F238E27FC236}">
                <a16:creationId xmlns:a16="http://schemas.microsoft.com/office/drawing/2014/main" id="{0D55247D-6F0F-A970-13D2-886588235401}"/>
              </a:ext>
            </a:extLst>
          </p:cNvPr>
          <p:cNvSpPr/>
          <p:nvPr/>
        </p:nvSpPr>
        <p:spPr>
          <a:xfrm rot="10800000">
            <a:off x="9814558" y="2775892"/>
            <a:ext cx="2072642" cy="2862905"/>
          </a:xfrm>
          <a:prstGeom prst="round2SameRect">
            <a:avLst>
              <a:gd name="adj1" fmla="val 5152"/>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10" name="Round Same Side Corner Rectangle 9">
            <a:extLst>
              <a:ext uri="{FF2B5EF4-FFF2-40B4-BE49-F238E27FC236}">
                <a16:creationId xmlns:a16="http://schemas.microsoft.com/office/drawing/2014/main" id="{18F6A673-0AC9-21BB-FC42-9227496E42E3}"/>
              </a:ext>
            </a:extLst>
          </p:cNvPr>
          <p:cNvSpPr/>
          <p:nvPr/>
        </p:nvSpPr>
        <p:spPr>
          <a:xfrm rot="10800000">
            <a:off x="304798" y="2775892"/>
            <a:ext cx="2072642" cy="2862905"/>
          </a:xfrm>
          <a:prstGeom prst="round2SameRect">
            <a:avLst>
              <a:gd name="adj1" fmla="val 5152"/>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7" name="Title 27">
            <a:extLst>
              <a:ext uri="{FF2B5EF4-FFF2-40B4-BE49-F238E27FC236}">
                <a16:creationId xmlns:a16="http://schemas.microsoft.com/office/drawing/2014/main" id="{CBE49D4C-E1B1-6E41-86EE-C9D5E67BE0A0}"/>
              </a:ext>
            </a:extLst>
          </p:cNvPr>
          <p:cNvSpPr txBox="1">
            <a:spLocks/>
          </p:cNvSpPr>
          <p:nvPr/>
        </p:nvSpPr>
        <p:spPr>
          <a:xfrm>
            <a:off x="304799" y="313111"/>
            <a:ext cx="6212959" cy="96926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cap="all" baseline="0">
                <a:solidFill>
                  <a:srgbClr val="02355A"/>
                </a:solidFill>
                <a:latin typeface="+mj-lt"/>
                <a:ea typeface="+mj-ea"/>
                <a:cs typeface="+mj-cs"/>
              </a:defRPr>
            </a:lvl1pPr>
          </a:lstStyle>
          <a:p>
            <a:pPr marL="0" marR="0" lvl="0" indent="0" algn="l" defTabSz="914400" rtl="0" eaLnBrk="1" fontAlgn="auto" latinLnBrk="0" hangingPunct="1">
              <a:lnSpc>
                <a:spcPts val="2900"/>
              </a:lnSpc>
              <a:spcBef>
                <a:spcPct val="0"/>
              </a:spcBef>
              <a:spcAft>
                <a:spcPts val="0"/>
              </a:spcAft>
              <a:buClrTx/>
              <a:buSzTx/>
              <a:buFontTx/>
              <a:buNone/>
              <a:tabLst/>
              <a:defRPr/>
            </a:pPr>
            <a:r>
              <a:rPr kumimoji="0" lang="en-US" sz="3200" b="0" i="0" u="none" strike="noStrike" kern="1200" cap="all" spc="0" normalizeH="0" baseline="0" noProof="0">
                <a:ln>
                  <a:noFill/>
                </a:ln>
                <a:solidFill>
                  <a:srgbClr val="013459"/>
                </a:solidFill>
                <a:effectLst/>
                <a:uLnTx/>
                <a:uFillTx/>
                <a:latin typeface="GT Pressura LCG Black"/>
                <a:ea typeface="+mj-ea"/>
                <a:cs typeface="+mj-cs"/>
              </a:rPr>
              <a:t>The </a:t>
            </a:r>
            <a:r>
              <a:rPr kumimoji="0" lang="en-US" sz="3200" b="0" i="0" u="none" strike="noStrike" kern="1200" cap="all" spc="0" normalizeH="0" baseline="0" noProof="0">
                <a:ln>
                  <a:noFill/>
                </a:ln>
                <a:solidFill>
                  <a:srgbClr val="A4C8EB"/>
                </a:solidFill>
                <a:effectLst/>
                <a:uLnTx/>
                <a:uFillTx/>
                <a:latin typeface="GT Pressura LCG Black"/>
                <a:ea typeface="+mj-ea"/>
                <a:cs typeface="+mj-cs"/>
              </a:rPr>
              <a:t>Oscar</a:t>
            </a:r>
            <a:r>
              <a:rPr kumimoji="0" lang="en-US" sz="3200" b="0" i="0" u="none" strike="noStrike" kern="1200" cap="all" spc="0" normalizeH="0" baseline="0" noProof="0">
                <a:ln>
                  <a:noFill/>
                </a:ln>
                <a:solidFill>
                  <a:srgbClr val="013459"/>
                </a:solidFill>
                <a:effectLst/>
                <a:uLnTx/>
                <a:uFillTx/>
                <a:latin typeface="GT Pressura LCG Black"/>
                <a:ea typeface="+mj-ea"/>
                <a:cs typeface="+mj-cs"/>
              </a:rPr>
              <a:t> experience</a:t>
            </a:r>
          </a:p>
        </p:txBody>
      </p:sp>
      <p:sp>
        <p:nvSpPr>
          <p:cNvPr id="55" name="TextBox 54">
            <a:extLst>
              <a:ext uri="{FF2B5EF4-FFF2-40B4-BE49-F238E27FC236}">
                <a16:creationId xmlns:a16="http://schemas.microsoft.com/office/drawing/2014/main" id="{6C7ED985-4782-7D6A-5411-F33273BA1512}"/>
              </a:ext>
            </a:extLst>
          </p:cNvPr>
          <p:cNvSpPr txBox="1"/>
          <p:nvPr/>
        </p:nvSpPr>
        <p:spPr>
          <a:xfrm>
            <a:off x="304798" y="2775893"/>
            <a:ext cx="2011682" cy="2289544"/>
          </a:xfrm>
          <a:prstGeom prst="rect">
            <a:avLst/>
          </a:prstGeom>
          <a:noFill/>
        </p:spPr>
        <p:txBody>
          <a:bodyPr wrap="square" lIns="137160" tIns="182880" rIns="137160" bIns="0" rtlCol="0">
            <a:noAutofit/>
          </a:bodyPr>
          <a:lstStyle/>
          <a:p>
            <a:pPr marL="0" marR="0" lvl="0" indent="0" algn="l" defTabSz="457200" rtl="0" eaLnBrk="1" fontAlgn="auto" latinLnBrk="0" hangingPunct="1">
              <a:lnSpc>
                <a:spcPts val="1700"/>
              </a:lnSpc>
              <a:spcBef>
                <a:spcPts val="0"/>
              </a:spcBef>
              <a:spcAft>
                <a:spcPts val="0"/>
              </a:spcAft>
              <a:buClrTx/>
              <a:buSzTx/>
              <a:buFontTx/>
              <a:buNone/>
              <a:tabLst/>
              <a:defRPr/>
            </a:pPr>
            <a:r>
              <a:rPr kumimoji="0" lang="en-US" sz="1800" b="0" i="0" u="none" strike="noStrike" kern="1200" cap="none" spc="0" normalizeH="0" baseline="0" noProof="0">
                <a:ln>
                  <a:noFill/>
                </a:ln>
                <a:solidFill>
                  <a:srgbClr val="A4C8EB"/>
                </a:solidFill>
                <a:effectLst/>
                <a:uLnTx/>
                <a:uFillTx/>
                <a:latin typeface="GT Pressura LCG Black"/>
                <a:ea typeface="+mn-ea"/>
                <a:cs typeface="+mn-cs"/>
              </a:rPr>
              <a:t>1. OSCAR IS IDLE</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Gilroy Medium"/>
                <a:ea typeface="+mn-ea"/>
                <a:cs typeface="+mn-cs"/>
              </a:rPr>
              <a:t>Consumer may view mix of Third-Party Ad Content (aligning with your exclusions) and your own static or video messaging</a:t>
            </a:r>
          </a:p>
        </p:txBody>
      </p:sp>
      <p:sp>
        <p:nvSpPr>
          <p:cNvPr id="2" name="TextBox 1">
            <a:extLst>
              <a:ext uri="{FF2B5EF4-FFF2-40B4-BE49-F238E27FC236}">
                <a16:creationId xmlns:a16="http://schemas.microsoft.com/office/drawing/2014/main" id="{062F1BC7-24A3-E45B-963F-826AE01A8BAF}"/>
              </a:ext>
            </a:extLst>
          </p:cNvPr>
          <p:cNvSpPr txBox="1"/>
          <p:nvPr/>
        </p:nvSpPr>
        <p:spPr>
          <a:xfrm>
            <a:off x="2697478" y="2775893"/>
            <a:ext cx="2011682" cy="2289544"/>
          </a:xfrm>
          <a:prstGeom prst="rect">
            <a:avLst/>
          </a:prstGeom>
          <a:noFill/>
        </p:spPr>
        <p:txBody>
          <a:bodyPr wrap="square" lIns="137160" tIns="182880" rIns="137160" bIns="0" rtlCol="0">
            <a:noAutofit/>
          </a:bodyPr>
          <a:lstStyle/>
          <a:p>
            <a:pPr marL="0" marR="0" lvl="0" indent="0" algn="l" defTabSz="457200" rtl="0" eaLnBrk="1" fontAlgn="auto" latinLnBrk="0" hangingPunct="1">
              <a:lnSpc>
                <a:spcPts val="1700"/>
              </a:lnSpc>
              <a:spcBef>
                <a:spcPts val="0"/>
              </a:spcBef>
              <a:spcAft>
                <a:spcPts val="0"/>
              </a:spcAft>
              <a:buClrTx/>
              <a:buSzTx/>
              <a:buFontTx/>
              <a:buNone/>
              <a:tabLst/>
              <a:defRPr/>
            </a:pPr>
            <a:r>
              <a:rPr kumimoji="0" lang="en-US" sz="1800" b="0" i="0" u="none" strike="noStrike" kern="1200" cap="none" spc="0" normalizeH="0" baseline="0" noProof="0">
                <a:ln>
                  <a:noFill/>
                </a:ln>
                <a:solidFill>
                  <a:srgbClr val="A4C8EB"/>
                </a:solidFill>
                <a:effectLst/>
                <a:uLnTx/>
                <a:uFillTx/>
                <a:latin typeface="GT Pressura LCG Black"/>
                <a:ea typeface="+mn-ea"/>
                <a:cs typeface="+mn-cs"/>
              </a:rPr>
              <a:t>2. APPROACH</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Gilroy Medium"/>
                <a:ea typeface="+mn-ea"/>
                <a:cs typeface="+mn-cs"/>
              </a:rPr>
              <a:t>Oscar introduces itself and instructs how to show an item</a:t>
            </a:r>
          </a:p>
        </p:txBody>
      </p:sp>
      <p:sp>
        <p:nvSpPr>
          <p:cNvPr id="4" name="TextBox 3">
            <a:extLst>
              <a:ext uri="{FF2B5EF4-FFF2-40B4-BE49-F238E27FC236}">
                <a16:creationId xmlns:a16="http://schemas.microsoft.com/office/drawing/2014/main" id="{615D303E-2021-9D6D-50D6-1C6FD8DF4B2E}"/>
              </a:ext>
            </a:extLst>
          </p:cNvPr>
          <p:cNvSpPr txBox="1"/>
          <p:nvPr/>
        </p:nvSpPr>
        <p:spPr>
          <a:xfrm>
            <a:off x="5090158" y="2775893"/>
            <a:ext cx="2011682" cy="2289544"/>
          </a:xfrm>
          <a:prstGeom prst="rect">
            <a:avLst/>
          </a:prstGeom>
          <a:noFill/>
        </p:spPr>
        <p:txBody>
          <a:bodyPr wrap="square" lIns="137160" tIns="182880" rIns="137160" bIns="0" rtlCol="0">
            <a:noAutofit/>
          </a:bodyPr>
          <a:lstStyle/>
          <a:p>
            <a:pPr marL="0" marR="0" lvl="0" indent="0" algn="l" defTabSz="457200" rtl="0" eaLnBrk="1" fontAlgn="auto" latinLnBrk="0" hangingPunct="1">
              <a:lnSpc>
                <a:spcPts val="1700"/>
              </a:lnSpc>
              <a:spcBef>
                <a:spcPts val="0"/>
              </a:spcBef>
              <a:spcAft>
                <a:spcPts val="0"/>
              </a:spcAft>
              <a:buClrTx/>
              <a:buSzTx/>
              <a:buFontTx/>
              <a:buNone/>
              <a:tabLst/>
              <a:defRPr/>
            </a:pPr>
            <a:r>
              <a:rPr kumimoji="0" lang="en-US" sz="1800" b="0" i="0" u="none" strike="noStrike" kern="1200" cap="none" spc="0" normalizeH="0" baseline="0" noProof="0">
                <a:ln>
                  <a:noFill/>
                </a:ln>
                <a:solidFill>
                  <a:srgbClr val="A4C8EB"/>
                </a:solidFill>
                <a:effectLst/>
                <a:uLnTx/>
                <a:uFillTx/>
                <a:latin typeface="GT Pressura LCG Black"/>
                <a:ea typeface="+mn-ea"/>
                <a:cs typeface="+mn-cs"/>
              </a:rPr>
              <a:t>3. SORT</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Gilroy Medium"/>
                <a:ea typeface="+mn-ea"/>
                <a:cs typeface="+mn-cs"/>
              </a:rPr>
              <a:t>Oscar then instructs how to sort the item in the correct bin</a:t>
            </a:r>
          </a:p>
        </p:txBody>
      </p:sp>
      <p:sp>
        <p:nvSpPr>
          <p:cNvPr id="5" name="TextBox 4">
            <a:extLst>
              <a:ext uri="{FF2B5EF4-FFF2-40B4-BE49-F238E27FC236}">
                <a16:creationId xmlns:a16="http://schemas.microsoft.com/office/drawing/2014/main" id="{2653448F-D73C-699A-68BC-55DFDE6DE115}"/>
              </a:ext>
            </a:extLst>
          </p:cNvPr>
          <p:cNvSpPr txBox="1"/>
          <p:nvPr/>
        </p:nvSpPr>
        <p:spPr>
          <a:xfrm>
            <a:off x="7482838" y="2775893"/>
            <a:ext cx="2011682" cy="2289544"/>
          </a:xfrm>
          <a:prstGeom prst="rect">
            <a:avLst/>
          </a:prstGeom>
          <a:noFill/>
        </p:spPr>
        <p:txBody>
          <a:bodyPr wrap="square" lIns="137160" tIns="182880" rIns="137160" bIns="0" rtlCol="0">
            <a:noAutofit/>
          </a:bodyPr>
          <a:lstStyle/>
          <a:p>
            <a:pPr marL="0" marR="0" lvl="0" indent="0" algn="l" defTabSz="457200" rtl="0" eaLnBrk="1" fontAlgn="auto" latinLnBrk="0" hangingPunct="1">
              <a:lnSpc>
                <a:spcPts val="1700"/>
              </a:lnSpc>
              <a:spcBef>
                <a:spcPts val="0"/>
              </a:spcBef>
              <a:spcAft>
                <a:spcPts val="0"/>
              </a:spcAft>
              <a:buClrTx/>
              <a:buSzTx/>
              <a:buFontTx/>
              <a:buNone/>
              <a:tabLst/>
              <a:defRPr/>
            </a:pPr>
            <a:r>
              <a:rPr kumimoji="0" lang="en-US" sz="1800" b="0" i="0" u="none" strike="noStrike" kern="1200" cap="none" spc="0" normalizeH="0" baseline="0" noProof="0">
                <a:ln>
                  <a:noFill/>
                </a:ln>
                <a:solidFill>
                  <a:srgbClr val="A4C8EB"/>
                </a:solidFill>
                <a:effectLst/>
                <a:uLnTx/>
                <a:uFillTx/>
                <a:latin typeface="GT Pressura LCG Black"/>
                <a:ea typeface="+mn-ea"/>
                <a:cs typeface="+mn-cs"/>
              </a:rPr>
              <a:t>4. FEEDBACK/</a:t>
            </a:r>
            <a:br>
              <a:rPr kumimoji="0" lang="en-US" sz="1800" b="0" i="0" u="none" strike="noStrike" kern="1200" cap="none" spc="0" normalizeH="0" baseline="0" noProof="0">
                <a:ln>
                  <a:noFill/>
                </a:ln>
                <a:solidFill>
                  <a:srgbClr val="A4C8EB"/>
                </a:solidFill>
                <a:effectLst/>
                <a:uLnTx/>
                <a:uFillTx/>
                <a:latin typeface="GT Pressura LCG Black"/>
                <a:ea typeface="+mn-ea"/>
                <a:cs typeface="+mn-cs"/>
              </a:rPr>
            </a:br>
            <a:r>
              <a:rPr kumimoji="0" lang="en-US" sz="1800" b="0" i="0" u="none" strike="noStrike" kern="1200" cap="none" spc="0" normalizeH="0" baseline="0" noProof="0">
                <a:ln>
                  <a:noFill/>
                </a:ln>
                <a:solidFill>
                  <a:srgbClr val="A4C8EB"/>
                </a:solidFill>
                <a:effectLst/>
                <a:uLnTx/>
                <a:uFillTx/>
                <a:latin typeface="GT Pressura LCG Black"/>
                <a:ea typeface="+mn-ea"/>
                <a:cs typeface="+mn-cs"/>
              </a:rPr>
              <a:t>REWARD</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Gilroy Medium"/>
                <a:ea typeface="+mn-ea"/>
                <a:cs typeface="+mn-cs"/>
              </a:rPr>
              <a:t>Oscar responds </a:t>
            </a:r>
            <a:br>
              <a:rPr kumimoji="0" lang="en-US" sz="1400" b="0" i="0" u="none" strike="noStrike" kern="1200" cap="none" spc="0" normalizeH="0" baseline="0" noProof="0">
                <a:ln>
                  <a:noFill/>
                </a:ln>
                <a:solidFill>
                  <a:prstClr val="white"/>
                </a:solidFill>
                <a:effectLst/>
                <a:uLnTx/>
                <a:uFillTx/>
                <a:latin typeface="Gilroy Medium"/>
                <a:ea typeface="+mn-ea"/>
                <a:cs typeface="+mn-cs"/>
              </a:rPr>
            </a:br>
            <a:r>
              <a:rPr kumimoji="0" lang="en-US" sz="1400" b="0" i="0" u="none" strike="noStrike" kern="1200" cap="none" spc="0" normalizeH="0" baseline="0" noProof="0">
                <a:ln>
                  <a:noFill/>
                </a:ln>
                <a:solidFill>
                  <a:prstClr val="white"/>
                </a:solidFill>
                <a:effectLst/>
                <a:uLnTx/>
                <a:uFillTx/>
                <a:latin typeface="Gilroy Medium"/>
                <a:ea typeface="+mn-ea"/>
                <a:cs typeface="+mn-cs"/>
              </a:rPr>
              <a:t>with real time good job/bad job feedback. </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Gilroy Medium"/>
                <a:ea typeface="+mn-ea"/>
                <a:cs typeface="+mn-cs"/>
              </a:rPr>
              <a:t>Strategic PEP reward campaigns possible across multiple Oscars during </a:t>
            </a:r>
            <a:br>
              <a:rPr kumimoji="0" lang="en-US" sz="1400" b="0" i="0" u="none" strike="noStrike" kern="1200" cap="none" spc="0" normalizeH="0" baseline="0" noProof="0">
                <a:ln>
                  <a:noFill/>
                </a:ln>
                <a:solidFill>
                  <a:prstClr val="white"/>
                </a:solidFill>
                <a:effectLst/>
                <a:uLnTx/>
                <a:uFillTx/>
                <a:latin typeface="Gilroy Medium"/>
                <a:ea typeface="+mn-ea"/>
                <a:cs typeface="+mn-cs"/>
              </a:rPr>
            </a:br>
            <a:r>
              <a:rPr kumimoji="0" lang="en-US" sz="1400" b="0" i="0" u="none" strike="noStrike" kern="1200" cap="none" spc="0" normalizeH="0" baseline="0" noProof="0">
                <a:ln>
                  <a:noFill/>
                </a:ln>
                <a:solidFill>
                  <a:prstClr val="white"/>
                </a:solidFill>
                <a:effectLst/>
                <a:uLnTx/>
                <a:uFillTx/>
                <a:latin typeface="Gilroy Medium"/>
                <a:ea typeface="+mn-ea"/>
                <a:cs typeface="+mn-cs"/>
              </a:rPr>
              <a:t>a specified time.</a:t>
            </a:r>
          </a:p>
          <a:p>
            <a:pPr marL="0" marR="0" lvl="0" indent="0" algn="l" defTabSz="457200" rtl="0" eaLnBrk="1" fontAlgn="auto" latinLnBrk="0" hangingPunct="1">
              <a:lnSpc>
                <a:spcPct val="100000"/>
              </a:lnSpc>
              <a:spcBef>
                <a:spcPts val="600"/>
              </a:spcBef>
              <a:spcAft>
                <a:spcPts val="0"/>
              </a:spcAft>
              <a:buClrTx/>
              <a:buSzTx/>
              <a:buFontTx/>
              <a:buNone/>
              <a:tabLst/>
              <a:defRPr/>
            </a:pPr>
            <a:endParaRPr kumimoji="0" lang="en-US" sz="1400" b="0" i="0" u="none" strike="noStrike" kern="1200" cap="none" spc="0" normalizeH="0" baseline="0" noProof="0">
              <a:ln>
                <a:noFill/>
              </a:ln>
              <a:solidFill>
                <a:srgbClr val="013459"/>
              </a:solidFill>
              <a:effectLst/>
              <a:uLnTx/>
              <a:uFillTx/>
              <a:latin typeface="Gilroy Medium"/>
              <a:ea typeface="+mn-ea"/>
              <a:cs typeface="+mn-cs"/>
            </a:endParaRPr>
          </a:p>
        </p:txBody>
      </p:sp>
      <p:sp>
        <p:nvSpPr>
          <p:cNvPr id="6" name="TextBox 5">
            <a:extLst>
              <a:ext uri="{FF2B5EF4-FFF2-40B4-BE49-F238E27FC236}">
                <a16:creationId xmlns:a16="http://schemas.microsoft.com/office/drawing/2014/main" id="{6A98CAE1-55A8-F34E-B66E-E307B9F43C92}"/>
              </a:ext>
            </a:extLst>
          </p:cNvPr>
          <p:cNvSpPr txBox="1"/>
          <p:nvPr/>
        </p:nvSpPr>
        <p:spPr>
          <a:xfrm>
            <a:off x="9875519" y="2775893"/>
            <a:ext cx="2011682" cy="2289544"/>
          </a:xfrm>
          <a:prstGeom prst="rect">
            <a:avLst/>
          </a:prstGeom>
          <a:noFill/>
        </p:spPr>
        <p:txBody>
          <a:bodyPr wrap="square" lIns="137160" tIns="182880" rIns="137160" bIns="0" rtlCol="0">
            <a:noAutofit/>
          </a:bodyPr>
          <a:lstStyle/>
          <a:p>
            <a:pPr marL="0" marR="0" lvl="0" indent="0" algn="l" defTabSz="457200" rtl="0" eaLnBrk="1" fontAlgn="auto" latinLnBrk="0" hangingPunct="1">
              <a:lnSpc>
                <a:spcPts val="1700"/>
              </a:lnSpc>
              <a:spcBef>
                <a:spcPts val="0"/>
              </a:spcBef>
              <a:spcAft>
                <a:spcPts val="0"/>
              </a:spcAft>
              <a:buClrTx/>
              <a:buSzTx/>
              <a:buFontTx/>
              <a:buNone/>
              <a:tabLst/>
              <a:defRPr/>
            </a:pPr>
            <a:r>
              <a:rPr kumimoji="0" lang="en-US" sz="1800" b="0" i="0" u="none" strike="noStrike" kern="1200" cap="none" spc="0" normalizeH="0" baseline="0" noProof="0">
                <a:ln>
                  <a:noFill/>
                </a:ln>
                <a:solidFill>
                  <a:srgbClr val="A4C8EB"/>
                </a:solidFill>
                <a:effectLst/>
                <a:uLnTx/>
                <a:uFillTx/>
                <a:latin typeface="GT Pressura LCG Black"/>
                <a:ea typeface="+mn-ea"/>
                <a:cs typeface="+mn-cs"/>
              </a:rPr>
              <a:t>5. TRIVIA</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Gilroy Medium"/>
                <a:ea typeface="+mn-ea"/>
                <a:cs typeface="+mn-cs"/>
              </a:rPr>
              <a:t>Intuitive AI may choose to display </a:t>
            </a:r>
            <a:br>
              <a:rPr kumimoji="0" lang="en-US" sz="1400" b="0" i="0" u="none" strike="noStrike" kern="1200" cap="none" spc="0" normalizeH="0" baseline="0" noProof="0">
                <a:ln>
                  <a:noFill/>
                </a:ln>
                <a:solidFill>
                  <a:prstClr val="white"/>
                </a:solidFill>
                <a:effectLst/>
                <a:uLnTx/>
                <a:uFillTx/>
                <a:latin typeface="Gilroy Medium"/>
                <a:ea typeface="+mn-ea"/>
                <a:cs typeface="+mn-cs"/>
              </a:rPr>
            </a:br>
            <a:r>
              <a:rPr kumimoji="0" lang="en-US" sz="1400" b="0" i="0" u="none" strike="noStrike" kern="1200" cap="none" spc="0" normalizeH="0" baseline="0" noProof="0">
                <a:ln>
                  <a:noFill/>
                </a:ln>
                <a:solidFill>
                  <a:prstClr val="white"/>
                </a:solidFill>
                <a:effectLst/>
                <a:uLnTx/>
                <a:uFillTx/>
                <a:latin typeface="Gilroy Medium"/>
                <a:ea typeface="+mn-ea"/>
                <a:cs typeface="+mn-cs"/>
              </a:rPr>
              <a:t>a quiz or trivia to engage users with environmental or climate literacy content.</a:t>
            </a:r>
          </a:p>
        </p:txBody>
      </p:sp>
      <p:pic>
        <p:nvPicPr>
          <p:cNvPr id="21" name="Google Shape;215;p37">
            <a:extLst>
              <a:ext uri="{FF2B5EF4-FFF2-40B4-BE49-F238E27FC236}">
                <a16:creationId xmlns:a16="http://schemas.microsoft.com/office/drawing/2014/main" id="{C17F2263-398D-797D-0FCD-609802EE218E}"/>
              </a:ext>
            </a:extLst>
          </p:cNvPr>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681286" y="4141489"/>
            <a:ext cx="2072643" cy="1264457"/>
          </a:xfrm>
          <a:prstGeom prst="rect">
            <a:avLst/>
          </a:prstGeom>
          <a:noFill/>
          <a:ln>
            <a:noFill/>
          </a:ln>
        </p:spPr>
      </p:pic>
      <p:pic>
        <p:nvPicPr>
          <p:cNvPr id="22" name="Google Shape;211;p37">
            <a:extLst>
              <a:ext uri="{FF2B5EF4-FFF2-40B4-BE49-F238E27FC236}">
                <a16:creationId xmlns:a16="http://schemas.microsoft.com/office/drawing/2014/main" id="{F81085F8-9961-409C-7825-6BD2F41A7921}"/>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058878" y="4141489"/>
            <a:ext cx="2072491" cy="1204234"/>
          </a:xfrm>
          <a:prstGeom prst="rect">
            <a:avLst/>
          </a:prstGeom>
          <a:noFill/>
          <a:ln>
            <a:noFill/>
          </a:ln>
        </p:spPr>
      </p:pic>
      <p:pic>
        <p:nvPicPr>
          <p:cNvPr id="28" name="Google Shape;205;p37">
            <a:extLst>
              <a:ext uri="{FF2B5EF4-FFF2-40B4-BE49-F238E27FC236}">
                <a16:creationId xmlns:a16="http://schemas.microsoft.com/office/drawing/2014/main" id="{8F4A7CE0-C356-EB1D-8ADA-64111358DB2F}"/>
              </a:ext>
            </a:extLst>
          </p:cNvPr>
          <p:cNvPicPr preferRelativeResize="0"/>
          <p:nvPr/>
        </p:nvPicPr>
        <p:blipFill>
          <a:blip r:embed="rId5">
            <a:alphaModFix/>
          </a:blip>
          <a:stretch>
            <a:fillRect/>
          </a:stretch>
        </p:blipFill>
        <p:spPr>
          <a:xfrm>
            <a:off x="725437" y="1457792"/>
            <a:ext cx="1231363" cy="1122566"/>
          </a:xfrm>
          <a:prstGeom prst="rect">
            <a:avLst/>
          </a:prstGeom>
          <a:noFill/>
          <a:ln>
            <a:noFill/>
          </a:ln>
        </p:spPr>
      </p:pic>
      <p:pic>
        <p:nvPicPr>
          <p:cNvPr id="29" name="Google Shape;206;p37">
            <a:extLst>
              <a:ext uri="{FF2B5EF4-FFF2-40B4-BE49-F238E27FC236}">
                <a16:creationId xmlns:a16="http://schemas.microsoft.com/office/drawing/2014/main" id="{E4E73E91-D866-EF9E-8882-658A4A72E94E}"/>
              </a:ext>
            </a:extLst>
          </p:cNvPr>
          <p:cNvPicPr preferRelativeResize="0"/>
          <p:nvPr/>
        </p:nvPicPr>
        <p:blipFill>
          <a:blip r:embed="rId6">
            <a:alphaModFix/>
          </a:blip>
          <a:stretch>
            <a:fillRect/>
          </a:stretch>
        </p:blipFill>
        <p:spPr>
          <a:xfrm>
            <a:off x="3364840" y="1405651"/>
            <a:ext cx="676958" cy="1226848"/>
          </a:xfrm>
          <a:prstGeom prst="rect">
            <a:avLst/>
          </a:prstGeom>
          <a:noFill/>
          <a:ln>
            <a:noFill/>
          </a:ln>
        </p:spPr>
      </p:pic>
      <p:pic>
        <p:nvPicPr>
          <p:cNvPr id="30" name="Google Shape;207;p37">
            <a:extLst>
              <a:ext uri="{FF2B5EF4-FFF2-40B4-BE49-F238E27FC236}">
                <a16:creationId xmlns:a16="http://schemas.microsoft.com/office/drawing/2014/main" id="{CDDECC9A-C6ED-E0A2-CBF3-97ACF1BEF752}"/>
              </a:ext>
            </a:extLst>
          </p:cNvPr>
          <p:cNvPicPr preferRelativeResize="0"/>
          <p:nvPr/>
        </p:nvPicPr>
        <p:blipFill>
          <a:blip r:embed="rId7">
            <a:alphaModFix/>
          </a:blip>
          <a:stretch>
            <a:fillRect/>
          </a:stretch>
        </p:blipFill>
        <p:spPr>
          <a:xfrm>
            <a:off x="5940807" y="1413702"/>
            <a:ext cx="461032" cy="1251386"/>
          </a:xfrm>
          <a:prstGeom prst="rect">
            <a:avLst/>
          </a:prstGeom>
          <a:noFill/>
          <a:ln>
            <a:noFill/>
          </a:ln>
        </p:spPr>
      </p:pic>
      <p:pic>
        <p:nvPicPr>
          <p:cNvPr id="31" name="Google Shape;208;p37">
            <a:extLst>
              <a:ext uri="{FF2B5EF4-FFF2-40B4-BE49-F238E27FC236}">
                <a16:creationId xmlns:a16="http://schemas.microsoft.com/office/drawing/2014/main" id="{2A644DE9-A24E-92F9-3BB3-2F3190D8B2A3}"/>
              </a:ext>
            </a:extLst>
          </p:cNvPr>
          <p:cNvPicPr preferRelativeResize="0"/>
          <p:nvPr/>
        </p:nvPicPr>
        <p:blipFill>
          <a:blip r:embed="rId8">
            <a:alphaModFix/>
          </a:blip>
          <a:stretch>
            <a:fillRect/>
          </a:stretch>
        </p:blipFill>
        <p:spPr>
          <a:xfrm>
            <a:off x="7960535" y="1309553"/>
            <a:ext cx="1056288" cy="1355668"/>
          </a:xfrm>
          <a:prstGeom prst="rect">
            <a:avLst/>
          </a:prstGeom>
          <a:noFill/>
          <a:ln>
            <a:noFill/>
          </a:ln>
        </p:spPr>
      </p:pic>
      <p:pic>
        <p:nvPicPr>
          <p:cNvPr id="32" name="Google Shape;209;p37">
            <a:extLst>
              <a:ext uri="{FF2B5EF4-FFF2-40B4-BE49-F238E27FC236}">
                <a16:creationId xmlns:a16="http://schemas.microsoft.com/office/drawing/2014/main" id="{9B82DEDD-9401-2A81-11CB-85AC857674DA}"/>
              </a:ext>
            </a:extLst>
          </p:cNvPr>
          <p:cNvPicPr preferRelativeResize="0"/>
          <p:nvPr/>
        </p:nvPicPr>
        <p:blipFill>
          <a:blip r:embed="rId9">
            <a:alphaModFix/>
          </a:blip>
          <a:stretch>
            <a:fillRect/>
          </a:stretch>
        </p:blipFill>
        <p:spPr>
          <a:xfrm>
            <a:off x="10662305" y="1413702"/>
            <a:ext cx="519390" cy="1251386"/>
          </a:xfrm>
          <a:prstGeom prst="rect">
            <a:avLst/>
          </a:prstGeom>
          <a:noFill/>
          <a:ln>
            <a:noFill/>
          </a:ln>
        </p:spPr>
      </p:pic>
      <p:pic>
        <p:nvPicPr>
          <p:cNvPr id="3" name="Picture 2">
            <a:extLst>
              <a:ext uri="{FF2B5EF4-FFF2-40B4-BE49-F238E27FC236}">
                <a16:creationId xmlns:a16="http://schemas.microsoft.com/office/drawing/2014/main" id="{C1791691-C176-25DB-255F-8DE29F76BBCA}"/>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31452012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19" descr="A person driving a tractor&#10;&#10;AI-generated content may be incorrect.">
            <a:extLst>
              <a:ext uri="{FF2B5EF4-FFF2-40B4-BE49-F238E27FC236}">
                <a16:creationId xmlns:a16="http://schemas.microsoft.com/office/drawing/2014/main" id="{BFE498D1-AECE-A909-A5C3-FB2E817BBF29}"/>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48056" y="0"/>
            <a:ext cx="5943944" cy="6766560"/>
          </a:xfrm>
          <a:prstGeom prst="rect">
            <a:avLst/>
          </a:prstGeom>
        </p:spPr>
      </p:pic>
      <p:sp>
        <p:nvSpPr>
          <p:cNvPr id="7" name="Title 27">
            <a:extLst>
              <a:ext uri="{FF2B5EF4-FFF2-40B4-BE49-F238E27FC236}">
                <a16:creationId xmlns:a16="http://schemas.microsoft.com/office/drawing/2014/main" id="{CBE49D4C-E1B1-6E41-86EE-C9D5E67BE0A0}"/>
              </a:ext>
            </a:extLst>
          </p:cNvPr>
          <p:cNvSpPr txBox="1">
            <a:spLocks/>
          </p:cNvSpPr>
          <p:nvPr/>
        </p:nvSpPr>
        <p:spPr>
          <a:xfrm>
            <a:off x="304799" y="313111"/>
            <a:ext cx="6664961" cy="96926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cap="all" baseline="0">
                <a:solidFill>
                  <a:srgbClr val="02355A"/>
                </a:solidFill>
                <a:latin typeface="+mj-lt"/>
                <a:ea typeface="+mj-ea"/>
                <a:cs typeface="+mj-cs"/>
              </a:defRPr>
            </a:lvl1pPr>
          </a:lstStyle>
          <a:p>
            <a:pPr marL="0" marR="0" lvl="0" indent="0" algn="l" defTabSz="914400" rtl="0" eaLnBrk="1" fontAlgn="auto" latinLnBrk="0" hangingPunct="1">
              <a:lnSpc>
                <a:spcPts val="2900"/>
              </a:lnSpc>
              <a:spcBef>
                <a:spcPct val="0"/>
              </a:spcBef>
              <a:spcAft>
                <a:spcPts val="0"/>
              </a:spcAft>
              <a:buClrTx/>
              <a:buSzTx/>
              <a:buFontTx/>
              <a:buNone/>
              <a:tabLst/>
              <a:defRPr/>
            </a:pPr>
            <a:r>
              <a:rPr kumimoji="0" lang="en-US" sz="3200" b="0" i="0" u="none" strike="noStrike" kern="1200" cap="all" spc="0" normalizeH="0" baseline="0" noProof="0">
                <a:ln>
                  <a:noFill/>
                </a:ln>
                <a:solidFill>
                  <a:srgbClr val="013459"/>
                </a:solidFill>
                <a:effectLst/>
                <a:uLnTx/>
                <a:uFillTx/>
                <a:latin typeface="GT Pressura LCG Black"/>
                <a:ea typeface="+mj-ea"/>
                <a:cs typeface="+mj-cs"/>
              </a:rPr>
              <a:t>Features &amp; Benefits</a:t>
            </a:r>
          </a:p>
        </p:txBody>
      </p:sp>
      <p:sp>
        <p:nvSpPr>
          <p:cNvPr id="20497" name="Text Placeholder 3">
            <a:extLst>
              <a:ext uri="{FF2B5EF4-FFF2-40B4-BE49-F238E27FC236}">
                <a16:creationId xmlns:a16="http://schemas.microsoft.com/office/drawing/2014/main" id="{F5893A99-2C20-6D0E-0BE1-95AB05EB5F25}"/>
              </a:ext>
            </a:extLst>
          </p:cNvPr>
          <p:cNvSpPr txBox="1">
            <a:spLocks/>
          </p:cNvSpPr>
          <p:nvPr/>
        </p:nvSpPr>
        <p:spPr>
          <a:xfrm>
            <a:off x="304798" y="651387"/>
            <a:ext cx="5283202" cy="316592"/>
          </a:xfrm>
          <a:prstGeom prst="rect">
            <a:avLst/>
          </a:prstGeom>
        </p:spPr>
        <p:txBody>
          <a:bodyPr lIns="0" rIns="0"/>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013459"/>
                </a:solidFill>
                <a:effectLst/>
                <a:uLnTx/>
                <a:uFillTx/>
                <a:latin typeface="Gilroy Medium"/>
                <a:ea typeface="+mn-ea"/>
                <a:cs typeface="+mn-cs"/>
              </a:rPr>
              <a:t>Oscar Sort makes recycling decisions easier and fun</a:t>
            </a:r>
          </a:p>
        </p:txBody>
      </p:sp>
      <p:sp>
        <p:nvSpPr>
          <p:cNvPr id="20503" name="TextBox 20502">
            <a:extLst>
              <a:ext uri="{FF2B5EF4-FFF2-40B4-BE49-F238E27FC236}">
                <a16:creationId xmlns:a16="http://schemas.microsoft.com/office/drawing/2014/main" id="{72CADD38-8B3D-415F-09AC-BCE3A315E422}"/>
              </a:ext>
            </a:extLst>
          </p:cNvPr>
          <p:cNvSpPr txBox="1"/>
          <p:nvPr/>
        </p:nvSpPr>
        <p:spPr>
          <a:xfrm>
            <a:off x="304798" y="2074200"/>
            <a:ext cx="2560322" cy="1533753"/>
          </a:xfrm>
          <a:prstGeom prst="rect">
            <a:avLst/>
          </a:prstGeom>
          <a:noFill/>
        </p:spPr>
        <p:txBody>
          <a:bodyPr wrap="square" lIns="0" rIns="0">
            <a:spAutoFit/>
          </a:bodyPr>
          <a:lstStyle/>
          <a:p>
            <a:pPr marL="0" marR="0" lvl="0" indent="0" algn="l" defTabSz="457200" rtl="0" eaLnBrk="1" fontAlgn="auto" latinLnBrk="0" hangingPunct="1">
              <a:lnSpc>
                <a:spcPts val="2200"/>
              </a:lnSpc>
              <a:spcBef>
                <a:spcPts val="0"/>
              </a:spcBef>
              <a:spcAft>
                <a:spcPts val="0"/>
              </a:spcAft>
              <a:buClrTx/>
              <a:buSzTx/>
              <a:buFontTx/>
              <a:buNone/>
              <a:tabLst/>
              <a:defRPr/>
            </a:pPr>
            <a:r>
              <a:rPr kumimoji="0" lang="en-US" sz="2400" b="0" i="0" u="none" strike="noStrike" kern="1200" cap="none" spc="0" normalizeH="0" baseline="0" noProof="0">
                <a:ln>
                  <a:noFill/>
                </a:ln>
                <a:solidFill>
                  <a:srgbClr val="F8F5F3"/>
                </a:solidFill>
                <a:effectLst/>
                <a:uLnTx/>
                <a:uFillTx/>
                <a:latin typeface="GT Pressura LCG Black"/>
                <a:ea typeface="+mn-ea"/>
                <a:cs typeface="+mn-cs"/>
              </a:rPr>
              <a:t>SUSTAINABILITY</a:t>
            </a:r>
          </a:p>
          <a:p>
            <a:pPr marL="0" marR="0" lvl="0" indent="0" algn="l" defTabSz="457200" rtl="0" eaLnBrk="1" fontAlgn="auto" latinLnBrk="0" hangingPunct="1">
              <a:lnSpc>
                <a:spcPct val="100000"/>
              </a:lnSpc>
              <a:spcBef>
                <a:spcPts val="400"/>
              </a:spcBef>
              <a:spcAft>
                <a:spcPts val="0"/>
              </a:spcAft>
              <a:buClrTx/>
              <a:buSzTx/>
              <a:buFontTx/>
              <a:buNone/>
              <a:tabLst/>
              <a:defRPr/>
            </a:pPr>
            <a:r>
              <a:rPr kumimoji="0" lang="en-US" sz="1200" b="0" i="0" u="none" strike="noStrike" kern="1200" cap="none" spc="0" normalizeH="0" baseline="0" noProof="0">
                <a:ln>
                  <a:noFill/>
                </a:ln>
                <a:solidFill>
                  <a:srgbClr val="A4C8EB"/>
                </a:solidFill>
                <a:effectLst/>
                <a:uLnTx/>
                <a:uFillTx/>
                <a:latin typeface="Gilroy Medium"/>
                <a:ea typeface="+mn-ea"/>
                <a:cs typeface="+mn-cs"/>
              </a:rPr>
              <a:t>Oscar is a proven way to increase the amount of correct decisions made at the bin. Items ending up in the correct bin is the first and most important step on the journey to a true circular economy</a:t>
            </a:r>
          </a:p>
        </p:txBody>
      </p:sp>
      <p:sp>
        <p:nvSpPr>
          <p:cNvPr id="20504" name="TextBox 20503">
            <a:extLst>
              <a:ext uri="{FF2B5EF4-FFF2-40B4-BE49-F238E27FC236}">
                <a16:creationId xmlns:a16="http://schemas.microsoft.com/office/drawing/2014/main" id="{271679A0-2A54-EC77-B821-60A27CC315A8}"/>
              </a:ext>
            </a:extLst>
          </p:cNvPr>
          <p:cNvSpPr txBox="1"/>
          <p:nvPr/>
        </p:nvSpPr>
        <p:spPr>
          <a:xfrm>
            <a:off x="3276427" y="2074200"/>
            <a:ext cx="2560322" cy="1533753"/>
          </a:xfrm>
          <a:prstGeom prst="rect">
            <a:avLst/>
          </a:prstGeom>
          <a:noFill/>
        </p:spPr>
        <p:txBody>
          <a:bodyPr wrap="square" lIns="0" rIns="0">
            <a:spAutoFit/>
          </a:bodyPr>
          <a:lstStyle/>
          <a:p>
            <a:pPr marL="0" marR="0" lvl="0" indent="0" algn="l" defTabSz="457200" rtl="0" eaLnBrk="1" fontAlgn="auto" latinLnBrk="0" hangingPunct="1">
              <a:lnSpc>
                <a:spcPts val="2200"/>
              </a:lnSpc>
              <a:spcBef>
                <a:spcPts val="0"/>
              </a:spcBef>
              <a:spcAft>
                <a:spcPts val="0"/>
              </a:spcAft>
              <a:buClrTx/>
              <a:buSzTx/>
              <a:buFontTx/>
              <a:buNone/>
              <a:tabLst/>
              <a:defRPr/>
            </a:pPr>
            <a:r>
              <a:rPr kumimoji="0" lang="en-US" sz="2400" b="0" i="0" u="none" strike="noStrike" kern="1200" cap="none" spc="0" normalizeH="0" baseline="0" noProof="0">
                <a:ln>
                  <a:noFill/>
                </a:ln>
                <a:solidFill>
                  <a:srgbClr val="F8F5F3"/>
                </a:solidFill>
                <a:effectLst/>
                <a:uLnTx/>
                <a:uFillTx/>
                <a:latin typeface="GT Pressura LCG Black"/>
                <a:ea typeface="+mn-ea"/>
                <a:cs typeface="+mn-cs"/>
              </a:rPr>
              <a:t>GAMIFY RECYCLING</a:t>
            </a:r>
          </a:p>
          <a:p>
            <a:pPr marL="0" marR="0" lvl="0" indent="0" algn="l" defTabSz="457200" rtl="0" eaLnBrk="1" fontAlgn="auto" latinLnBrk="0" hangingPunct="1">
              <a:lnSpc>
                <a:spcPct val="100000"/>
              </a:lnSpc>
              <a:spcBef>
                <a:spcPts val="400"/>
              </a:spcBef>
              <a:spcAft>
                <a:spcPts val="0"/>
              </a:spcAft>
              <a:buClrTx/>
              <a:buSzTx/>
              <a:buFontTx/>
              <a:buNone/>
              <a:tabLst/>
              <a:defRPr/>
            </a:pPr>
            <a:r>
              <a:rPr kumimoji="0" lang="en-US" sz="1200" b="0" i="0" u="none" strike="noStrike" kern="1200" cap="none" spc="0" normalizeH="0" baseline="0" noProof="0">
                <a:ln>
                  <a:noFill/>
                </a:ln>
                <a:solidFill>
                  <a:srgbClr val="A4C8EB"/>
                </a:solidFill>
                <a:effectLst/>
                <a:uLnTx/>
                <a:uFillTx/>
                <a:latin typeface="Gilroy Medium"/>
                <a:ea typeface="+mn-ea"/>
                <a:cs typeface="+mn-cs"/>
              </a:rPr>
              <a:t>Oscar transforms the dull task of disposing trash into a memorable experience by engaging </a:t>
            </a:r>
            <a:br>
              <a:rPr kumimoji="0" lang="en-US" sz="1200" b="0" i="0" u="none" strike="noStrike" kern="1200" cap="none" spc="0" normalizeH="0" baseline="0" noProof="0">
                <a:ln>
                  <a:noFill/>
                </a:ln>
                <a:solidFill>
                  <a:srgbClr val="A4C8EB"/>
                </a:solidFill>
                <a:effectLst/>
                <a:uLnTx/>
                <a:uFillTx/>
                <a:latin typeface="Gilroy Medium"/>
                <a:ea typeface="+mn-ea"/>
                <a:cs typeface="+mn-cs"/>
              </a:rPr>
            </a:br>
            <a:r>
              <a:rPr kumimoji="0" lang="en-US" sz="1200" b="0" i="0" u="none" strike="noStrike" kern="1200" cap="none" spc="0" normalizeH="0" baseline="0" noProof="0">
                <a:ln>
                  <a:noFill/>
                </a:ln>
                <a:solidFill>
                  <a:srgbClr val="A4C8EB"/>
                </a:solidFill>
                <a:effectLst/>
                <a:uLnTx/>
                <a:uFillTx/>
                <a:latin typeface="Gilroy Medium"/>
                <a:ea typeface="+mn-ea"/>
                <a:cs typeface="+mn-cs"/>
              </a:rPr>
              <a:t>with customers in a fun, and educational way directly at </a:t>
            </a:r>
            <a:br>
              <a:rPr kumimoji="0" lang="en-US" sz="1200" b="0" i="0" u="none" strike="noStrike" kern="1200" cap="none" spc="0" normalizeH="0" baseline="0" noProof="0">
                <a:ln>
                  <a:noFill/>
                </a:ln>
                <a:solidFill>
                  <a:srgbClr val="A4C8EB"/>
                </a:solidFill>
                <a:effectLst/>
                <a:uLnTx/>
                <a:uFillTx/>
                <a:latin typeface="Gilroy Medium"/>
                <a:ea typeface="+mn-ea"/>
                <a:cs typeface="+mn-cs"/>
              </a:rPr>
            </a:br>
            <a:r>
              <a:rPr kumimoji="0" lang="en-US" sz="1200" b="0" i="0" u="none" strike="noStrike" kern="1200" cap="none" spc="0" normalizeH="0" baseline="0" noProof="0">
                <a:ln>
                  <a:noFill/>
                </a:ln>
                <a:solidFill>
                  <a:srgbClr val="A4C8EB"/>
                </a:solidFill>
                <a:effectLst/>
                <a:uLnTx/>
                <a:uFillTx/>
                <a:latin typeface="Gilroy Medium"/>
                <a:ea typeface="+mn-ea"/>
                <a:cs typeface="+mn-cs"/>
              </a:rPr>
              <a:t>the moment of disposal. </a:t>
            </a:r>
          </a:p>
        </p:txBody>
      </p:sp>
      <p:sp>
        <p:nvSpPr>
          <p:cNvPr id="20505" name="TextBox 20504">
            <a:extLst>
              <a:ext uri="{FF2B5EF4-FFF2-40B4-BE49-F238E27FC236}">
                <a16:creationId xmlns:a16="http://schemas.microsoft.com/office/drawing/2014/main" id="{91EFDFCF-71BF-7FB4-E0BC-A69555AB418C}"/>
              </a:ext>
            </a:extLst>
          </p:cNvPr>
          <p:cNvSpPr txBox="1"/>
          <p:nvPr/>
        </p:nvSpPr>
        <p:spPr>
          <a:xfrm>
            <a:off x="304798" y="4521790"/>
            <a:ext cx="2387602" cy="1533753"/>
          </a:xfrm>
          <a:prstGeom prst="rect">
            <a:avLst/>
          </a:prstGeom>
          <a:noFill/>
        </p:spPr>
        <p:txBody>
          <a:bodyPr wrap="square" lIns="0" rIns="0">
            <a:spAutoFit/>
          </a:bodyPr>
          <a:lstStyle/>
          <a:p>
            <a:pPr marL="0" marR="0" lvl="0" indent="0" algn="l" defTabSz="457200" rtl="0" eaLnBrk="1" fontAlgn="auto" latinLnBrk="0" hangingPunct="1">
              <a:lnSpc>
                <a:spcPts val="2200"/>
              </a:lnSpc>
              <a:spcBef>
                <a:spcPts val="0"/>
              </a:spcBef>
              <a:spcAft>
                <a:spcPts val="0"/>
              </a:spcAft>
              <a:buClrTx/>
              <a:buSzTx/>
              <a:buFontTx/>
              <a:buNone/>
              <a:tabLst/>
              <a:defRPr/>
            </a:pPr>
            <a:r>
              <a:rPr kumimoji="0" lang="en-US" sz="2400" b="0" i="0" u="none" strike="noStrike" kern="1200" cap="none" spc="0" normalizeH="0" baseline="0" noProof="0">
                <a:ln>
                  <a:noFill/>
                </a:ln>
                <a:solidFill>
                  <a:srgbClr val="F8F5F3"/>
                </a:solidFill>
                <a:effectLst/>
                <a:uLnTx/>
                <a:uFillTx/>
                <a:latin typeface="GT Pressura LCG Black"/>
                <a:ea typeface="+mn-ea"/>
                <a:cs typeface="+mn-cs"/>
              </a:rPr>
              <a:t>REPORTING</a:t>
            </a:r>
          </a:p>
          <a:p>
            <a:pPr marL="0" marR="0" lvl="0" indent="0" algn="l" defTabSz="457200" rtl="0" eaLnBrk="1" fontAlgn="auto" latinLnBrk="0" hangingPunct="1">
              <a:lnSpc>
                <a:spcPct val="100000"/>
              </a:lnSpc>
              <a:spcBef>
                <a:spcPts val="400"/>
              </a:spcBef>
              <a:spcAft>
                <a:spcPts val="0"/>
              </a:spcAft>
              <a:buClrTx/>
              <a:buSzTx/>
              <a:buFontTx/>
              <a:buNone/>
              <a:tabLst/>
              <a:defRPr/>
            </a:pPr>
            <a:r>
              <a:rPr kumimoji="0" lang="en-US" sz="1200" b="0" i="0" u="none" strike="noStrike" kern="1200" cap="none" spc="0" normalizeH="0" baseline="0" noProof="0">
                <a:ln>
                  <a:noFill/>
                </a:ln>
                <a:solidFill>
                  <a:srgbClr val="A4C8EB"/>
                </a:solidFill>
                <a:effectLst/>
                <a:uLnTx/>
                <a:uFillTx/>
                <a:latin typeface="Gilroy Medium"/>
                <a:ea typeface="+mn-ea"/>
                <a:cs typeface="+mn-cs"/>
              </a:rPr>
              <a:t>Waste analytics provides granular insights into the behaviors of customers. What is being sorted and when is it being sorted correctly. Equivalent to a waste audit, up to 4 days/year.</a:t>
            </a:r>
          </a:p>
        </p:txBody>
      </p:sp>
      <p:sp>
        <p:nvSpPr>
          <p:cNvPr id="20506" name="TextBox 20505">
            <a:extLst>
              <a:ext uri="{FF2B5EF4-FFF2-40B4-BE49-F238E27FC236}">
                <a16:creationId xmlns:a16="http://schemas.microsoft.com/office/drawing/2014/main" id="{7A06C404-35BD-6838-F05F-1F4AA1DF164A}"/>
              </a:ext>
            </a:extLst>
          </p:cNvPr>
          <p:cNvSpPr txBox="1"/>
          <p:nvPr/>
        </p:nvSpPr>
        <p:spPr>
          <a:xfrm>
            <a:off x="3276427" y="4521790"/>
            <a:ext cx="2560322" cy="1446550"/>
          </a:xfrm>
          <a:prstGeom prst="rect">
            <a:avLst/>
          </a:prstGeom>
          <a:noFill/>
        </p:spPr>
        <p:txBody>
          <a:bodyPr wrap="square" lIns="0" rIns="0">
            <a:spAutoFit/>
          </a:bodyPr>
          <a:lstStyle/>
          <a:p>
            <a:pPr marL="0" marR="0" lvl="0" indent="0" algn="l" defTabSz="457200" rtl="0" eaLnBrk="1" fontAlgn="auto" latinLnBrk="0" hangingPunct="1">
              <a:lnSpc>
                <a:spcPts val="2200"/>
              </a:lnSpc>
              <a:spcBef>
                <a:spcPts val="0"/>
              </a:spcBef>
              <a:spcAft>
                <a:spcPts val="0"/>
              </a:spcAft>
              <a:buClrTx/>
              <a:buSzTx/>
              <a:buFontTx/>
              <a:buNone/>
              <a:tabLst/>
              <a:defRPr/>
            </a:pPr>
            <a:r>
              <a:rPr kumimoji="0" lang="en-US" sz="2400" b="0" i="0" u="none" strike="noStrike" kern="1200" cap="none" spc="0" normalizeH="0" baseline="0" noProof="0">
                <a:ln>
                  <a:noFill/>
                </a:ln>
                <a:solidFill>
                  <a:srgbClr val="F8F5F3"/>
                </a:solidFill>
                <a:effectLst/>
                <a:uLnTx/>
                <a:uFillTx/>
                <a:latin typeface="GT Pressura LCG Black"/>
                <a:ea typeface="+mn-ea"/>
                <a:cs typeface="+mn-cs"/>
              </a:rPr>
              <a:t>ADAPTS SEAMLESSLY</a:t>
            </a:r>
          </a:p>
          <a:p>
            <a:pPr marL="0" marR="0" lvl="0" indent="0" algn="l" defTabSz="457200" rtl="0" eaLnBrk="1" fontAlgn="auto" latinLnBrk="0" hangingPunct="1">
              <a:lnSpc>
                <a:spcPct val="100000"/>
              </a:lnSpc>
              <a:spcBef>
                <a:spcPts val="400"/>
              </a:spcBef>
              <a:spcAft>
                <a:spcPts val="0"/>
              </a:spcAft>
              <a:buClrTx/>
              <a:buSzTx/>
              <a:buFontTx/>
              <a:buNone/>
              <a:tabLst/>
              <a:defRPr/>
            </a:pPr>
            <a:r>
              <a:rPr kumimoji="0" lang="en-US" sz="1200" b="0" i="0" u="none" strike="noStrike" kern="1200" cap="none" spc="0" normalizeH="0" baseline="0" noProof="0">
                <a:ln>
                  <a:noFill/>
                </a:ln>
                <a:solidFill>
                  <a:srgbClr val="A4C8EB"/>
                </a:solidFill>
                <a:effectLst/>
                <a:uLnTx/>
                <a:uFillTx/>
                <a:latin typeface="Gilroy Medium"/>
                <a:ea typeface="+mn-ea"/>
                <a:cs typeface="+mn-cs"/>
              </a:rPr>
              <a:t>Oscar retrofits to existing bin style </a:t>
            </a:r>
            <a:br>
              <a:rPr kumimoji="0" lang="en-US" sz="1200" b="0" i="0" u="none" strike="noStrike" kern="1200" cap="none" spc="0" normalizeH="0" baseline="0" noProof="0">
                <a:ln>
                  <a:noFill/>
                </a:ln>
                <a:solidFill>
                  <a:srgbClr val="A4C8EB"/>
                </a:solidFill>
                <a:effectLst/>
                <a:uLnTx/>
                <a:uFillTx/>
                <a:latin typeface="Gilroy Medium"/>
                <a:ea typeface="+mn-ea"/>
                <a:cs typeface="+mn-cs"/>
              </a:rPr>
            </a:br>
            <a:r>
              <a:rPr kumimoji="0" lang="en-US" sz="1200" b="0" i="0" u="none" strike="noStrike" kern="1200" cap="none" spc="0" normalizeH="0" baseline="0" noProof="0">
                <a:ln>
                  <a:noFill/>
                </a:ln>
                <a:solidFill>
                  <a:srgbClr val="A4C8EB"/>
                </a:solidFill>
                <a:effectLst/>
                <a:uLnTx/>
                <a:uFillTx/>
                <a:latin typeface="Gilroy Medium"/>
                <a:ea typeface="+mn-ea"/>
                <a:cs typeface="+mn-cs"/>
              </a:rPr>
              <a:t>in place. Oscar also is customized to align with the waste regulations per location</a:t>
            </a:r>
          </a:p>
        </p:txBody>
      </p:sp>
      <p:pic>
        <p:nvPicPr>
          <p:cNvPr id="6" name="Picture 5" descr="Oscar Sort: Zero-Touch Zero-Waste Stations — Intuitive AI">
            <a:extLst>
              <a:ext uri="{FF2B5EF4-FFF2-40B4-BE49-F238E27FC236}">
                <a16:creationId xmlns:a16="http://schemas.microsoft.com/office/drawing/2014/main" id="{F08158AB-DE5E-9F28-C8BB-42034F423534}"/>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29061" r="22186"/>
          <a:stretch/>
        </p:blipFill>
        <p:spPr bwMode="auto">
          <a:xfrm>
            <a:off x="6248056" y="0"/>
            <a:ext cx="5943944" cy="6858000"/>
          </a:xfrm>
          <a:prstGeom prst="rect">
            <a:avLst/>
          </a:prstGeom>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B5FD8FD-5527-F0FD-2718-0D3712008C51}"/>
              </a:ext>
            </a:extLst>
          </p:cNvPr>
          <p:cNvSpPr txBox="1"/>
          <p:nvPr/>
        </p:nvSpPr>
        <p:spPr>
          <a:xfrm>
            <a:off x="11451456" y="6286500"/>
            <a:ext cx="435742" cy="571500"/>
          </a:xfrm>
          <a:prstGeom prst="rect">
            <a:avLst/>
          </a:prstGeom>
          <a:noFill/>
        </p:spPr>
        <p:txBody>
          <a:bodyPr wrap="square" lIns="0" tIns="0" rIns="0" bIns="0" rtlCol="0" anchor="ctr"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6B5273-46EB-4870-A6B0-6E7F43CBD6D0}" type="slidenum">
              <a:rPr kumimoji="0" lang="en-US" sz="900" b="0" i="0" u="none" strike="noStrike" kern="1200" cap="none" spc="0" normalizeH="0" baseline="0" noProof="0" smtClean="0">
                <a:ln>
                  <a:noFill/>
                </a:ln>
                <a:solidFill>
                  <a:prstClr val="white"/>
                </a:solidFill>
                <a:effectLst/>
                <a:uLnTx/>
                <a:uFillTx/>
                <a:latin typeface="Gilroy Medium" panose="00000600000000000000" pitchFamily="50"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350" b="0" i="0" u="none" strike="noStrike" kern="1200" cap="none" spc="0" normalizeH="0" baseline="0" noProof="0">
              <a:ln>
                <a:noFill/>
              </a:ln>
              <a:solidFill>
                <a:prstClr val="white"/>
              </a:solidFill>
              <a:effectLst/>
              <a:uLnTx/>
              <a:uFillTx/>
              <a:latin typeface="Gilroy Medium" panose="00000600000000000000" pitchFamily="50" charset="0"/>
              <a:ea typeface="+mn-ea"/>
              <a:cs typeface="+mn-cs"/>
            </a:endParaRPr>
          </a:p>
        </p:txBody>
      </p:sp>
      <p:pic>
        <p:nvPicPr>
          <p:cNvPr id="2" name="Picture 1">
            <a:extLst>
              <a:ext uri="{FF2B5EF4-FFF2-40B4-BE49-F238E27FC236}">
                <a16:creationId xmlns:a16="http://schemas.microsoft.com/office/drawing/2014/main" id="{D1F98074-5A8B-9A1A-D573-C11BA60D25F2}"/>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
        <p:nvSpPr>
          <p:cNvPr id="4" name="Oval 3">
            <a:extLst>
              <a:ext uri="{FF2B5EF4-FFF2-40B4-BE49-F238E27FC236}">
                <a16:creationId xmlns:a16="http://schemas.microsoft.com/office/drawing/2014/main" id="{4CF69B97-1204-151D-D2D7-EAFA8D322ABA}"/>
              </a:ext>
            </a:extLst>
          </p:cNvPr>
          <p:cNvSpPr/>
          <p:nvPr/>
        </p:nvSpPr>
        <p:spPr>
          <a:xfrm>
            <a:off x="304798" y="1474804"/>
            <a:ext cx="516467" cy="516467"/>
          </a:xfrm>
          <a:prstGeom prst="ellipse">
            <a:avLst/>
          </a:prstGeom>
          <a:solidFill>
            <a:srgbClr val="A4C8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9" name="Oval 8">
            <a:extLst>
              <a:ext uri="{FF2B5EF4-FFF2-40B4-BE49-F238E27FC236}">
                <a16:creationId xmlns:a16="http://schemas.microsoft.com/office/drawing/2014/main" id="{0583C696-9550-7951-B619-CC26A42C1E88}"/>
              </a:ext>
            </a:extLst>
          </p:cNvPr>
          <p:cNvSpPr/>
          <p:nvPr/>
        </p:nvSpPr>
        <p:spPr>
          <a:xfrm>
            <a:off x="304798" y="3911027"/>
            <a:ext cx="516467" cy="516467"/>
          </a:xfrm>
          <a:prstGeom prst="ellipse">
            <a:avLst/>
          </a:prstGeom>
          <a:solidFill>
            <a:srgbClr val="A4C8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11" name="Graphic 10">
            <a:extLst>
              <a:ext uri="{FF2B5EF4-FFF2-40B4-BE49-F238E27FC236}">
                <a16:creationId xmlns:a16="http://schemas.microsoft.com/office/drawing/2014/main" id="{99B45C31-A15D-5D6C-CA2C-5E7B88B6AAEC}"/>
              </a:ext>
            </a:extLst>
          </p:cNvPr>
          <p:cNvPicPr>
            <a:picLocks/>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01756" y="1573056"/>
            <a:ext cx="321255" cy="321255"/>
          </a:xfrm>
          <a:prstGeom prst="rect">
            <a:avLst/>
          </a:prstGeom>
        </p:spPr>
      </p:pic>
      <p:pic>
        <p:nvPicPr>
          <p:cNvPr id="13" name="Graphic 12">
            <a:extLst>
              <a:ext uri="{FF2B5EF4-FFF2-40B4-BE49-F238E27FC236}">
                <a16:creationId xmlns:a16="http://schemas.microsoft.com/office/drawing/2014/main" id="{5C2233A7-9BCF-5B28-25F9-D3F8DCD99BFA}"/>
              </a:ext>
            </a:extLst>
          </p:cNvPr>
          <p:cNvPicPr>
            <a:picLocks/>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20960" y="4023454"/>
            <a:ext cx="302052" cy="302052"/>
          </a:xfrm>
          <a:prstGeom prst="rect">
            <a:avLst/>
          </a:prstGeom>
        </p:spPr>
      </p:pic>
      <p:sp>
        <p:nvSpPr>
          <p:cNvPr id="15" name="Oval 14">
            <a:extLst>
              <a:ext uri="{FF2B5EF4-FFF2-40B4-BE49-F238E27FC236}">
                <a16:creationId xmlns:a16="http://schemas.microsoft.com/office/drawing/2014/main" id="{30FD3183-5D02-B9C2-45D2-27EA9C8FCC1B}"/>
              </a:ext>
            </a:extLst>
          </p:cNvPr>
          <p:cNvSpPr/>
          <p:nvPr/>
        </p:nvSpPr>
        <p:spPr>
          <a:xfrm>
            <a:off x="3276426" y="3911027"/>
            <a:ext cx="516467" cy="516467"/>
          </a:xfrm>
          <a:prstGeom prst="ellipse">
            <a:avLst/>
          </a:prstGeom>
          <a:solidFill>
            <a:srgbClr val="A4C8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16" name="Oval 15">
            <a:extLst>
              <a:ext uri="{FF2B5EF4-FFF2-40B4-BE49-F238E27FC236}">
                <a16:creationId xmlns:a16="http://schemas.microsoft.com/office/drawing/2014/main" id="{E359C40B-7870-0EB1-1CF4-0AF9D6A68266}"/>
              </a:ext>
            </a:extLst>
          </p:cNvPr>
          <p:cNvSpPr/>
          <p:nvPr/>
        </p:nvSpPr>
        <p:spPr>
          <a:xfrm>
            <a:off x="3254153" y="1474804"/>
            <a:ext cx="516467" cy="516467"/>
          </a:xfrm>
          <a:prstGeom prst="ellipse">
            <a:avLst/>
          </a:prstGeom>
          <a:solidFill>
            <a:srgbClr val="A4C8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12" name="Graphic 11">
            <a:extLst>
              <a:ext uri="{FF2B5EF4-FFF2-40B4-BE49-F238E27FC236}">
                <a16:creationId xmlns:a16="http://schemas.microsoft.com/office/drawing/2014/main" id="{02B0078B-342F-5252-1A53-84F870345E50}"/>
              </a:ext>
            </a:extLst>
          </p:cNvPr>
          <p:cNvPicPr>
            <a:picLocks/>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3356140" y="1571273"/>
            <a:ext cx="323038" cy="323038"/>
          </a:xfrm>
          <a:prstGeom prst="rect">
            <a:avLst/>
          </a:prstGeom>
        </p:spPr>
      </p:pic>
      <p:pic>
        <p:nvPicPr>
          <p:cNvPr id="14" name="Graphic 13">
            <a:extLst>
              <a:ext uri="{FF2B5EF4-FFF2-40B4-BE49-F238E27FC236}">
                <a16:creationId xmlns:a16="http://schemas.microsoft.com/office/drawing/2014/main" id="{6CB8E584-25D6-2001-85C8-D3425AC869D9}"/>
              </a:ext>
            </a:extLst>
          </p:cNvPr>
          <p:cNvPicPr>
            <a:picLocks/>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3357150" y="3996398"/>
            <a:ext cx="355022" cy="355022"/>
          </a:xfrm>
          <a:prstGeom prst="rect">
            <a:avLst/>
          </a:prstGeom>
        </p:spPr>
      </p:pic>
    </p:spTree>
    <p:extLst>
      <p:ext uri="{BB962C8B-B14F-4D97-AF65-F5344CB8AC3E}">
        <p14:creationId xmlns:p14="http://schemas.microsoft.com/office/powerpoint/2010/main" val="41090130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7">
            <a:extLst>
              <a:ext uri="{FF2B5EF4-FFF2-40B4-BE49-F238E27FC236}">
                <a16:creationId xmlns:a16="http://schemas.microsoft.com/office/drawing/2014/main" id="{CBE49D4C-E1B1-6E41-86EE-C9D5E67BE0A0}"/>
              </a:ext>
            </a:extLst>
          </p:cNvPr>
          <p:cNvSpPr txBox="1">
            <a:spLocks/>
          </p:cNvSpPr>
          <p:nvPr/>
        </p:nvSpPr>
        <p:spPr>
          <a:xfrm>
            <a:off x="304799" y="313111"/>
            <a:ext cx="6212959" cy="96926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cap="all" baseline="0">
                <a:solidFill>
                  <a:srgbClr val="02355A"/>
                </a:solidFill>
                <a:latin typeface="+mj-lt"/>
                <a:ea typeface="+mj-ea"/>
                <a:cs typeface="+mj-cs"/>
              </a:defRPr>
            </a:lvl1pPr>
          </a:lstStyle>
          <a:p>
            <a:pPr marL="0" marR="0" lvl="0" indent="0" algn="l" defTabSz="914400" rtl="0" eaLnBrk="1" fontAlgn="auto" latinLnBrk="0" hangingPunct="1">
              <a:lnSpc>
                <a:spcPts val="2900"/>
              </a:lnSpc>
              <a:spcBef>
                <a:spcPct val="0"/>
              </a:spcBef>
              <a:spcAft>
                <a:spcPts val="0"/>
              </a:spcAft>
              <a:buClrTx/>
              <a:buSzTx/>
              <a:buFontTx/>
              <a:buNone/>
              <a:tabLst/>
              <a:defRPr/>
            </a:pPr>
            <a:r>
              <a:rPr kumimoji="0" lang="en-US" sz="3200" b="0" i="0" u="none" strike="noStrike" kern="1200" cap="all" spc="0" normalizeH="0" baseline="0" noProof="0">
                <a:ln>
                  <a:noFill/>
                </a:ln>
                <a:solidFill>
                  <a:srgbClr val="A5CBEE"/>
                </a:solidFill>
                <a:effectLst/>
                <a:uLnTx/>
                <a:uFillTx/>
                <a:latin typeface="GT Pressura LCG Black"/>
                <a:ea typeface="+mj-ea"/>
                <a:cs typeface="+mj-cs"/>
              </a:rPr>
              <a:t>OSCAR SORT </a:t>
            </a:r>
            <a:r>
              <a:rPr kumimoji="0" lang="en-US" sz="3200" b="0" i="0" u="none" strike="noStrike" kern="1200" cap="all" spc="0" normalizeH="0" baseline="0" noProof="0">
                <a:ln>
                  <a:noFill/>
                </a:ln>
                <a:solidFill>
                  <a:srgbClr val="013459"/>
                </a:solidFill>
                <a:effectLst/>
                <a:uLnTx/>
                <a:uFillTx/>
                <a:latin typeface="GT Pressura LCG Black"/>
                <a:ea typeface="+mj-ea"/>
                <a:cs typeface="+mj-cs"/>
              </a:rPr>
              <a:t>FAQs</a:t>
            </a:r>
          </a:p>
        </p:txBody>
      </p:sp>
      <p:sp>
        <p:nvSpPr>
          <p:cNvPr id="20507" name="TextBox 20506">
            <a:extLst>
              <a:ext uri="{FF2B5EF4-FFF2-40B4-BE49-F238E27FC236}">
                <a16:creationId xmlns:a16="http://schemas.microsoft.com/office/drawing/2014/main" id="{0D199534-9ECF-A74C-F29C-69AD22AB4721}"/>
              </a:ext>
            </a:extLst>
          </p:cNvPr>
          <p:cNvSpPr txBox="1"/>
          <p:nvPr/>
        </p:nvSpPr>
        <p:spPr>
          <a:xfrm>
            <a:off x="304797" y="1551976"/>
            <a:ext cx="11576615" cy="3975064"/>
          </a:xfrm>
          <a:prstGeom prst="rect">
            <a:avLst/>
          </a:prstGeom>
          <a:noFill/>
        </p:spPr>
        <p:txBody>
          <a:bodyPr wrap="square" lIns="0" rIns="0" numCol="2" spcCol="548640">
            <a:noAutofit/>
          </a:bodyPr>
          <a:lstStyle/>
          <a:p>
            <a:pPr marL="0" marR="0" lvl="0" indent="0" algn="l" defTabSz="457200" rtl="0" eaLnBrk="1" fontAlgn="auto" latinLnBrk="0" hangingPunct="1">
              <a:lnSpc>
                <a:spcPct val="100000"/>
              </a:lnSpc>
              <a:spcBef>
                <a:spcPts val="400"/>
              </a:spcBef>
              <a:spcAft>
                <a:spcPts val="0"/>
              </a:spcAft>
              <a:buClrTx/>
              <a:buSzTx/>
              <a:buFontTx/>
              <a:buNone/>
              <a:tabLst/>
              <a:defRPr/>
            </a:pPr>
            <a:r>
              <a:rPr kumimoji="0" lang="en-US" sz="1800" b="0" i="0" u="none" strike="noStrike" kern="1200" cap="none" spc="0" normalizeH="0" baseline="0" noProof="0">
                <a:ln>
                  <a:noFill/>
                </a:ln>
                <a:solidFill>
                  <a:srgbClr val="F8F5F3"/>
                </a:solidFill>
                <a:effectLst/>
                <a:uLnTx/>
                <a:uFillTx/>
                <a:latin typeface="Gilroy Medium"/>
                <a:ea typeface="+mn-ea"/>
                <a:cs typeface="+mn-cs"/>
              </a:rPr>
              <a:t>Where Should I have my Oscars? </a:t>
            </a:r>
          </a:p>
          <a:p>
            <a:pPr marL="285750" marR="0" lvl="0" indent="-285750" algn="l" defTabSz="4572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A4C8EB"/>
                </a:solidFill>
                <a:effectLst/>
                <a:uLnTx/>
                <a:uFillTx/>
                <a:latin typeface="Gilroy Medium"/>
                <a:ea typeface="+mn-ea"/>
                <a:cs typeface="+mn-cs"/>
              </a:rPr>
              <a:t>High traffic, public spaces, high consumption onsite – Indoors </a:t>
            </a:r>
          </a:p>
          <a:p>
            <a:pPr marL="285750" marR="0" lvl="0" indent="-285750" algn="l" defTabSz="4572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A4C8EB"/>
                </a:solidFill>
                <a:effectLst/>
                <a:uLnTx/>
                <a:uFillTx/>
                <a:latin typeface="Gilroy Medium"/>
                <a:ea typeface="+mn-ea"/>
                <a:cs typeface="+mn-cs"/>
              </a:rPr>
              <a:t>Cannot deploy in outdoor settings. Covered outdoor areas may apply, further details needed to provide deployment approval</a:t>
            </a:r>
          </a:p>
          <a:p>
            <a:pPr marL="0" marR="0" lvl="0" indent="0" algn="l" defTabSz="457200" rtl="0" eaLnBrk="1" fontAlgn="auto" latinLnBrk="0" hangingPunct="1">
              <a:lnSpc>
                <a:spcPct val="100000"/>
              </a:lnSpc>
              <a:spcBef>
                <a:spcPts val="1000"/>
              </a:spcBef>
              <a:spcAft>
                <a:spcPts val="0"/>
              </a:spcAft>
              <a:buClrTx/>
              <a:buSzTx/>
              <a:buFontTx/>
              <a:buNone/>
              <a:tabLst/>
              <a:defRPr/>
            </a:pPr>
            <a:r>
              <a:rPr kumimoji="0" lang="en-US" sz="1800" b="0" i="0" u="none" strike="noStrike" kern="1200" cap="none" spc="0" normalizeH="0" baseline="0" noProof="0">
                <a:ln>
                  <a:noFill/>
                </a:ln>
                <a:solidFill>
                  <a:srgbClr val="F8F5F3"/>
                </a:solidFill>
                <a:effectLst/>
                <a:uLnTx/>
                <a:uFillTx/>
                <a:latin typeface="Gilroy Medium"/>
                <a:ea typeface="+mn-ea"/>
                <a:cs typeface="+mn-cs"/>
              </a:rPr>
              <a:t>Network/Data Connection </a:t>
            </a:r>
          </a:p>
          <a:p>
            <a:pPr marL="0" marR="0" lvl="0" indent="0" algn="l" defTabSz="457200" rtl="0" eaLnBrk="1" fontAlgn="auto" latinLnBrk="0" hangingPunct="1">
              <a:lnSpc>
                <a:spcPct val="100000"/>
              </a:lnSpc>
              <a:spcBef>
                <a:spcPts val="1000"/>
              </a:spcBef>
              <a:spcAft>
                <a:spcPts val="0"/>
              </a:spcAft>
              <a:buClrTx/>
              <a:buSzTx/>
              <a:buFontTx/>
              <a:buNone/>
              <a:tabLst/>
              <a:defRPr/>
            </a:pPr>
            <a:r>
              <a:rPr kumimoji="0" lang="en-US" sz="1400" b="0" i="0" u="none" strike="noStrike" kern="1200" cap="none" spc="0" normalizeH="0" baseline="0" noProof="0">
                <a:ln>
                  <a:noFill/>
                </a:ln>
                <a:solidFill>
                  <a:srgbClr val="A4C8EB"/>
                </a:solidFill>
                <a:effectLst/>
                <a:uLnTx/>
                <a:uFillTx/>
                <a:latin typeface="Gilroy Medium"/>
                <a:ea typeface="+mn-ea"/>
                <a:cs typeface="+mn-cs"/>
              </a:rPr>
              <a:t>Operates on a cellular connection, network/</a:t>
            </a:r>
            <a:r>
              <a:rPr kumimoji="0" lang="en-US" sz="1400" b="0" i="0" u="none" strike="noStrike" kern="1200" cap="none" spc="0" normalizeH="0" baseline="0" noProof="0" err="1">
                <a:ln>
                  <a:noFill/>
                </a:ln>
                <a:solidFill>
                  <a:srgbClr val="A4C8EB"/>
                </a:solidFill>
                <a:effectLst/>
                <a:uLnTx/>
                <a:uFillTx/>
                <a:latin typeface="Gilroy Medium"/>
                <a:ea typeface="+mn-ea"/>
                <a:cs typeface="+mn-cs"/>
              </a:rPr>
              <a:t>WiFi</a:t>
            </a:r>
            <a:r>
              <a:rPr kumimoji="0" lang="en-US" sz="1400" b="0" i="0" u="none" strike="noStrike" kern="1200" cap="none" spc="0" normalizeH="0" baseline="0" noProof="0">
                <a:ln>
                  <a:noFill/>
                </a:ln>
                <a:solidFill>
                  <a:srgbClr val="A4C8EB"/>
                </a:solidFill>
                <a:effectLst/>
                <a:uLnTx/>
                <a:uFillTx/>
                <a:latin typeface="Gilroy Medium"/>
                <a:ea typeface="+mn-ea"/>
                <a:cs typeface="+mn-cs"/>
              </a:rPr>
              <a:t> not required– Detailed technical specifications available </a:t>
            </a:r>
            <a:r>
              <a:rPr kumimoji="0" lang="en-US" sz="1400" b="0" i="0" u="none" strike="noStrike" kern="1200" cap="none" spc="0" normalizeH="0" baseline="0" noProof="0">
                <a:ln>
                  <a:noFill/>
                </a:ln>
                <a:solidFill>
                  <a:srgbClr val="A4C8EB"/>
                </a:solidFill>
                <a:effectLst/>
                <a:uLnTx/>
                <a:uFillTx/>
                <a:latin typeface="Gilroy Medium"/>
                <a:ea typeface="+mn-ea"/>
                <a:cs typeface="+mn-cs"/>
                <a:hlinkClick r:id="rId3">
                  <a:extLst>
                    <a:ext uri="{A12FA001-AC4F-418D-AE19-62706E023703}">
                      <ahyp:hlinkClr xmlns:ahyp="http://schemas.microsoft.com/office/drawing/2018/hyperlinkcolor" val="tx"/>
                    </a:ext>
                  </a:extLst>
                </a:hlinkClick>
              </a:rPr>
              <a:t>here</a:t>
            </a:r>
            <a:r>
              <a:rPr kumimoji="0" lang="en-US" sz="1400" b="0" i="0" u="none" strike="noStrike" kern="1200" cap="none" spc="0" normalizeH="0" baseline="0" noProof="0">
                <a:ln>
                  <a:noFill/>
                </a:ln>
                <a:solidFill>
                  <a:srgbClr val="A4C8EB"/>
                </a:solidFill>
                <a:effectLst/>
                <a:uLnTx/>
                <a:uFillTx/>
                <a:latin typeface="Gilroy Medium"/>
                <a:ea typeface="+mn-ea"/>
                <a:cs typeface="+mn-cs"/>
              </a:rPr>
              <a:t>. </a:t>
            </a:r>
          </a:p>
          <a:p>
            <a:pPr marL="0" marR="0" lvl="0" indent="0" algn="l" defTabSz="457200" rtl="0" eaLnBrk="1" fontAlgn="auto" latinLnBrk="0" hangingPunct="1">
              <a:lnSpc>
                <a:spcPct val="100000"/>
              </a:lnSpc>
              <a:spcBef>
                <a:spcPts val="1000"/>
              </a:spcBef>
              <a:spcAft>
                <a:spcPts val="0"/>
              </a:spcAft>
              <a:buClrTx/>
              <a:buSzTx/>
              <a:buFontTx/>
              <a:buNone/>
              <a:tabLst/>
              <a:defRPr/>
            </a:pPr>
            <a:r>
              <a:rPr kumimoji="0" lang="en-US" sz="1800" b="0" i="0" u="none" strike="noStrike" kern="1200" cap="none" spc="0" normalizeH="0" baseline="0" noProof="0">
                <a:ln>
                  <a:noFill/>
                </a:ln>
                <a:solidFill>
                  <a:srgbClr val="F8F5F3"/>
                </a:solidFill>
                <a:effectLst/>
                <a:uLnTx/>
                <a:uFillTx/>
                <a:latin typeface="Gilroy Medium"/>
                <a:ea typeface="+mn-ea"/>
                <a:cs typeface="+mn-cs"/>
              </a:rPr>
              <a:t>Power</a:t>
            </a:r>
          </a:p>
          <a:p>
            <a:pPr marL="0" marR="0" lvl="0" indent="0" algn="l" defTabSz="457200" rtl="0" eaLnBrk="1" fontAlgn="auto" latinLnBrk="0" hangingPunct="1">
              <a:lnSpc>
                <a:spcPct val="100000"/>
              </a:lnSpc>
              <a:spcBef>
                <a:spcPts val="400"/>
              </a:spcBef>
              <a:spcAft>
                <a:spcPts val="0"/>
              </a:spcAft>
              <a:buClrTx/>
              <a:buSzTx/>
              <a:buFontTx/>
              <a:buNone/>
              <a:tabLst/>
              <a:defRPr/>
            </a:pPr>
            <a:r>
              <a:rPr kumimoji="0" lang="en-US" sz="1400" b="0" i="0" u="none" strike="noStrike" kern="1200" cap="none" spc="0" normalizeH="0" baseline="0" noProof="0">
                <a:ln>
                  <a:noFill/>
                </a:ln>
                <a:solidFill>
                  <a:srgbClr val="A4C8EB"/>
                </a:solidFill>
                <a:effectLst/>
                <a:uLnTx/>
                <a:uFillTx/>
                <a:latin typeface="Gilroy Medium"/>
                <a:ea typeface="+mn-ea"/>
                <a:cs typeface="+mn-cs"/>
              </a:rPr>
              <a:t>Standard 120V power outlet</a:t>
            </a:r>
          </a:p>
          <a:p>
            <a:pPr marL="0" marR="0" lvl="0" indent="0" algn="l" defTabSz="457200" rtl="0" eaLnBrk="1" fontAlgn="auto" latinLnBrk="0" hangingPunct="1">
              <a:lnSpc>
                <a:spcPct val="100000"/>
              </a:lnSpc>
              <a:spcBef>
                <a:spcPts val="1000"/>
              </a:spcBef>
              <a:spcAft>
                <a:spcPts val="0"/>
              </a:spcAft>
              <a:buClrTx/>
              <a:buSzTx/>
              <a:buFontTx/>
              <a:buNone/>
              <a:tabLst/>
              <a:defRPr/>
            </a:pPr>
            <a:r>
              <a:rPr kumimoji="0" lang="en-US" sz="1800" b="0" i="0" u="none" strike="noStrike" kern="1200" cap="none" spc="0" normalizeH="0" baseline="0" noProof="0">
                <a:ln>
                  <a:noFill/>
                </a:ln>
                <a:solidFill>
                  <a:srgbClr val="F8F5F3"/>
                </a:solidFill>
                <a:effectLst/>
                <a:uLnTx/>
                <a:uFillTx/>
                <a:latin typeface="Gilroy Medium"/>
                <a:ea typeface="+mn-ea"/>
                <a:cs typeface="+mn-cs"/>
              </a:rPr>
              <a:t>Privacy</a:t>
            </a:r>
          </a:p>
          <a:p>
            <a:pPr marL="0" marR="0" lvl="0" indent="0" algn="l" defTabSz="457200" rtl="0" eaLnBrk="1" fontAlgn="auto" latinLnBrk="0" hangingPunct="1">
              <a:lnSpc>
                <a:spcPct val="100000"/>
              </a:lnSpc>
              <a:spcBef>
                <a:spcPts val="400"/>
              </a:spcBef>
              <a:spcAft>
                <a:spcPts val="0"/>
              </a:spcAft>
              <a:buClrTx/>
              <a:buSzTx/>
              <a:buFontTx/>
              <a:buNone/>
              <a:tabLst/>
              <a:defRPr/>
            </a:pPr>
            <a:r>
              <a:rPr kumimoji="0" lang="en-US" sz="1400" b="0" i="0" u="none" strike="noStrike" kern="1200" cap="none" spc="0" normalizeH="0" baseline="0" noProof="0">
                <a:ln>
                  <a:noFill/>
                </a:ln>
                <a:solidFill>
                  <a:srgbClr val="A4C8EB"/>
                </a:solidFill>
                <a:effectLst/>
                <a:uLnTx/>
                <a:uFillTx/>
                <a:latin typeface="Gilroy Medium"/>
                <a:ea typeface="+mn-ea"/>
                <a:cs typeface="+mn-cs"/>
              </a:rPr>
              <a:t>Oscar adheres to the strictest privacy standards globally including the global gold standard–GDPR </a:t>
            </a:r>
            <a:endParaRPr kumimoji="0" lang="en-US" sz="1800" b="0" i="0" u="none" strike="noStrike" kern="1200" cap="none" spc="0" normalizeH="0" baseline="0" noProof="0">
              <a:ln>
                <a:noFill/>
              </a:ln>
              <a:solidFill>
                <a:srgbClr val="A4C8EB"/>
              </a:solidFill>
              <a:effectLst/>
              <a:uLnTx/>
              <a:uFillTx/>
              <a:latin typeface="Gilroy Medium"/>
              <a:ea typeface="+mn-ea"/>
              <a:cs typeface="+mn-cs"/>
            </a:endParaRPr>
          </a:p>
          <a:p>
            <a:pPr marL="0" marR="0" lvl="0" indent="0" algn="l" defTabSz="457200" rtl="0" eaLnBrk="1" fontAlgn="auto" latinLnBrk="0" hangingPunct="1">
              <a:lnSpc>
                <a:spcPct val="100000"/>
              </a:lnSpc>
              <a:spcBef>
                <a:spcPts val="1000"/>
              </a:spcBef>
              <a:spcAft>
                <a:spcPts val="0"/>
              </a:spcAft>
              <a:buClrTx/>
              <a:buSzTx/>
              <a:buFontTx/>
              <a:buNone/>
              <a:tabLst/>
              <a:defRPr/>
            </a:pPr>
            <a:r>
              <a:rPr kumimoji="0" lang="en-US" sz="1800" b="0" i="0" u="none" strike="noStrike" kern="1200" cap="none" spc="0" normalizeH="0" baseline="0" noProof="0">
                <a:ln>
                  <a:noFill/>
                </a:ln>
                <a:solidFill>
                  <a:srgbClr val="F8F5F3"/>
                </a:solidFill>
                <a:effectLst/>
                <a:uLnTx/>
                <a:uFillTx/>
                <a:latin typeface="Gilroy Medium"/>
                <a:ea typeface="+mn-ea"/>
                <a:cs typeface="+mn-cs"/>
              </a:rPr>
              <a:t>What does the installation look like? </a:t>
            </a:r>
          </a:p>
          <a:p>
            <a:pPr marL="285750" marR="0" lvl="0" indent="-285750" algn="l" defTabSz="4572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A4C8EB"/>
                </a:solidFill>
                <a:effectLst/>
                <a:uLnTx/>
                <a:uFillTx/>
                <a:latin typeface="Gilroy Medium"/>
                <a:ea typeface="+mn-ea"/>
                <a:cs typeface="+mn-cs"/>
              </a:rPr>
              <a:t>2-4 hours for setup per unit</a:t>
            </a:r>
          </a:p>
          <a:p>
            <a:pPr marL="285750" marR="0" lvl="0" indent="-285750" algn="l" defTabSz="4572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A4C8EB"/>
                </a:solidFill>
                <a:effectLst/>
                <a:uLnTx/>
                <a:uFillTx/>
                <a:latin typeface="Gilroy Medium"/>
                <a:ea typeface="+mn-ea"/>
                <a:cs typeface="+mn-cs"/>
              </a:rPr>
              <a:t>Power on-site need to be confirmed before scheduling installation</a:t>
            </a:r>
          </a:p>
          <a:p>
            <a:pPr marL="285750" marR="0" lvl="0" indent="-285750" algn="l" defTabSz="4572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A4C8EB"/>
                </a:solidFill>
                <a:effectLst/>
                <a:uLnTx/>
                <a:uFillTx/>
                <a:latin typeface="Gilroy Medium"/>
                <a:ea typeface="+mn-ea"/>
                <a:cs typeface="+mn-cs"/>
              </a:rPr>
              <a:t>If applicable, drilling on site to be done by facility personnel</a:t>
            </a:r>
          </a:p>
          <a:p>
            <a:pPr marL="285750" marR="0" lvl="0" indent="-285750" algn="l" defTabSz="4572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srgbClr val="A4C8EB"/>
                </a:solidFill>
                <a:effectLst/>
                <a:uLnTx/>
                <a:uFillTx/>
                <a:latin typeface="Gilroy Medium"/>
                <a:ea typeface="+mn-ea"/>
                <a:cs typeface="+mn-cs"/>
              </a:rPr>
              <a:t>Lead time: </a:t>
            </a:r>
            <a:r>
              <a:rPr kumimoji="0" lang="en-US" sz="1400" b="0" i="0" u="none" strike="noStrike" kern="1200" cap="none" spc="0" normalizeH="0" baseline="0" noProof="0">
                <a:ln>
                  <a:noFill/>
                </a:ln>
                <a:solidFill>
                  <a:srgbClr val="A4C8EB"/>
                </a:solidFill>
                <a:effectLst/>
                <a:uLnTx/>
                <a:uFillTx/>
                <a:latin typeface="Gilroy Medium"/>
                <a:ea typeface="+mn-ea"/>
                <a:cs typeface="+mn-cs"/>
              </a:rPr>
              <a:t>1-3 weeks from site details verification, Q2 2024 onwards</a:t>
            </a:r>
          </a:p>
          <a:p>
            <a:pPr marL="0" marR="0" lvl="0" indent="0" algn="l" defTabSz="457200" rtl="0" eaLnBrk="1" fontAlgn="auto" latinLnBrk="0" hangingPunct="1">
              <a:lnSpc>
                <a:spcPct val="100000"/>
              </a:lnSpc>
              <a:spcBef>
                <a:spcPts val="1000"/>
              </a:spcBef>
              <a:spcAft>
                <a:spcPts val="0"/>
              </a:spcAft>
              <a:buClrTx/>
              <a:buSzTx/>
              <a:buFontTx/>
              <a:buNone/>
              <a:tabLst/>
              <a:defRPr/>
            </a:pPr>
            <a:r>
              <a:rPr kumimoji="0" lang="en-US" sz="1800" b="0" i="0" u="none" strike="noStrike" kern="1200" cap="none" spc="0" normalizeH="0" baseline="0" noProof="0">
                <a:ln>
                  <a:noFill/>
                </a:ln>
                <a:solidFill>
                  <a:srgbClr val="F8F5F3"/>
                </a:solidFill>
                <a:effectLst/>
                <a:uLnTx/>
                <a:uFillTx/>
                <a:latin typeface="Gilroy Medium"/>
                <a:ea typeface="+mn-ea"/>
                <a:cs typeface="+mn-cs"/>
              </a:rPr>
              <a:t>What Local Support will I have? </a:t>
            </a:r>
          </a:p>
          <a:p>
            <a:pPr marL="285750" marR="0" lvl="0" indent="-285750" algn="l" defTabSz="4572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A4C8EB"/>
                </a:solidFill>
                <a:effectLst/>
                <a:uLnTx/>
                <a:uFillTx/>
                <a:latin typeface="Gilroy Medium"/>
                <a:ea typeface="+mn-ea"/>
                <a:cs typeface="+mn-cs"/>
              </a:rPr>
              <a:t>Installation is done by Intuitive approved partners</a:t>
            </a:r>
          </a:p>
          <a:p>
            <a:pPr marL="285750" marR="0" lvl="0" indent="-285750" algn="l" defTabSz="4572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A4C8EB"/>
                </a:solidFill>
                <a:effectLst/>
                <a:uLnTx/>
                <a:uFillTx/>
                <a:latin typeface="Gilroy Medium"/>
                <a:ea typeface="+mn-ea"/>
                <a:cs typeface="+mn-cs"/>
              </a:rPr>
              <a:t>Each site is assigned a local partner for installation</a:t>
            </a:r>
          </a:p>
          <a:p>
            <a:pPr marL="0" marR="0" lvl="0" indent="0" algn="l" defTabSz="457200" rtl="0" eaLnBrk="1" fontAlgn="auto" latinLnBrk="0" hangingPunct="1">
              <a:lnSpc>
                <a:spcPct val="100000"/>
              </a:lnSpc>
              <a:spcBef>
                <a:spcPts val="1000"/>
              </a:spcBef>
              <a:spcAft>
                <a:spcPts val="0"/>
              </a:spcAft>
              <a:buClrTx/>
              <a:buSzTx/>
              <a:buFontTx/>
              <a:buNone/>
              <a:tabLst/>
              <a:defRPr/>
            </a:pPr>
            <a:r>
              <a:rPr kumimoji="0" lang="en-US" sz="1800" b="0" i="0" u="none" strike="noStrike" kern="1200" cap="none" spc="0" normalizeH="0" baseline="0" noProof="0">
                <a:ln>
                  <a:noFill/>
                </a:ln>
                <a:solidFill>
                  <a:srgbClr val="F8F5F3"/>
                </a:solidFill>
                <a:effectLst/>
                <a:uLnTx/>
                <a:uFillTx/>
                <a:latin typeface="Gilroy Medium"/>
                <a:ea typeface="+mn-ea"/>
                <a:cs typeface="+mn-cs"/>
              </a:rPr>
              <a:t>Onboarding, Tech Support &amp; Training</a:t>
            </a:r>
          </a:p>
          <a:p>
            <a:pPr marL="0" marR="0" lvl="0" indent="0" algn="l" defTabSz="457200" rtl="0" eaLnBrk="1" fontAlgn="auto" latinLnBrk="0" hangingPunct="1">
              <a:lnSpc>
                <a:spcPct val="100000"/>
              </a:lnSpc>
              <a:spcBef>
                <a:spcPts val="400"/>
              </a:spcBef>
              <a:spcAft>
                <a:spcPts val="0"/>
              </a:spcAft>
              <a:buClrTx/>
              <a:buSzTx/>
              <a:buFontTx/>
              <a:buNone/>
              <a:tabLst/>
              <a:defRPr/>
            </a:pPr>
            <a:r>
              <a:rPr kumimoji="0" lang="en-US" sz="1400" b="0" i="0" u="none" strike="noStrike" kern="1200" cap="none" spc="0" normalizeH="0" baseline="0" noProof="0">
                <a:ln>
                  <a:noFill/>
                </a:ln>
                <a:solidFill>
                  <a:srgbClr val="A4C8EB"/>
                </a:solidFill>
                <a:effectLst/>
                <a:uLnTx/>
                <a:uFillTx/>
                <a:latin typeface="Gilroy Medium"/>
                <a:ea typeface="+mn-ea"/>
                <a:cs typeface="+mn-cs"/>
              </a:rPr>
              <a:t>Each site to be assigned with their Intuitive Account Manager for Customer Success and on-going support</a:t>
            </a:r>
          </a:p>
          <a:p>
            <a:pPr marL="0" marR="0" lvl="0" indent="0" algn="l" defTabSz="457200" rtl="0" eaLnBrk="1" fontAlgn="auto" latinLnBrk="0" hangingPunct="1">
              <a:lnSpc>
                <a:spcPct val="100000"/>
              </a:lnSpc>
              <a:spcBef>
                <a:spcPts val="400"/>
              </a:spcBef>
              <a:spcAft>
                <a:spcPts val="0"/>
              </a:spcAft>
              <a:buClrTx/>
              <a:buSzTx/>
              <a:buFontTx/>
              <a:buNone/>
              <a:tabLst/>
              <a:defRPr/>
            </a:pPr>
            <a:endParaRPr kumimoji="0" lang="en-US" sz="1400" b="0" i="0" u="none" strike="noStrike" kern="1200" cap="none" spc="0" normalizeH="0" baseline="0" noProof="0">
              <a:ln>
                <a:noFill/>
              </a:ln>
              <a:solidFill>
                <a:srgbClr val="013459"/>
              </a:solidFill>
              <a:effectLst/>
              <a:uLnTx/>
              <a:uFillTx/>
              <a:latin typeface="Gilroy Medium"/>
              <a:ea typeface="+mn-ea"/>
              <a:cs typeface="+mn-cs"/>
            </a:endParaRPr>
          </a:p>
        </p:txBody>
      </p:sp>
      <p:pic>
        <p:nvPicPr>
          <p:cNvPr id="2" name="Picture 1">
            <a:extLst>
              <a:ext uri="{FF2B5EF4-FFF2-40B4-BE49-F238E27FC236}">
                <a16:creationId xmlns:a16="http://schemas.microsoft.com/office/drawing/2014/main" id="{A6059C09-9912-8FCC-EE08-D0815A077E38}"/>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24129662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3">
            <a:extLst>
              <a:ext uri="{FF2B5EF4-FFF2-40B4-BE49-F238E27FC236}">
                <a16:creationId xmlns:a16="http://schemas.microsoft.com/office/drawing/2014/main" id="{18C669D2-9CB8-D0D7-36FA-3F72617299D8}"/>
              </a:ext>
            </a:extLst>
          </p:cNvPr>
          <p:cNvPicPr>
            <a:picLocks noChangeAspect="1"/>
          </p:cNvPicPr>
          <p:nvPr/>
        </p:nvPicPr>
        <p:blipFill rotWithShape="1">
          <a:blip r:embed="rId3"/>
          <a:srcRect l="1855" t="363" r="2746"/>
          <a:stretch/>
        </p:blipFill>
        <p:spPr>
          <a:xfrm>
            <a:off x="0" y="0"/>
            <a:ext cx="6096000" cy="6858000"/>
          </a:xfrm>
          <a:prstGeom prst="rect">
            <a:avLst/>
          </a:prstGeom>
        </p:spPr>
      </p:pic>
      <p:sp>
        <p:nvSpPr>
          <p:cNvPr id="10" name="Title 27">
            <a:extLst>
              <a:ext uri="{FF2B5EF4-FFF2-40B4-BE49-F238E27FC236}">
                <a16:creationId xmlns:a16="http://schemas.microsoft.com/office/drawing/2014/main" id="{49E59F8D-8182-EDD4-61FB-CC21822CE1B3}"/>
              </a:ext>
            </a:extLst>
          </p:cNvPr>
          <p:cNvSpPr txBox="1">
            <a:spLocks/>
          </p:cNvSpPr>
          <p:nvPr/>
        </p:nvSpPr>
        <p:spPr>
          <a:xfrm>
            <a:off x="6400795" y="313111"/>
            <a:ext cx="3235843" cy="41173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cap="all" baseline="0">
                <a:solidFill>
                  <a:srgbClr val="02355A"/>
                </a:solidFill>
                <a:latin typeface="+mj-lt"/>
                <a:ea typeface="+mj-ea"/>
                <a:cs typeface="+mj-cs"/>
              </a:defRPr>
            </a:lvl1pPr>
          </a:lstStyle>
          <a:p>
            <a:pPr marL="0" marR="0" lvl="0" indent="0" algn="l" defTabSz="914400" rtl="0" eaLnBrk="1" fontAlgn="auto" latinLnBrk="0" hangingPunct="1">
              <a:lnSpc>
                <a:spcPts val="2900"/>
              </a:lnSpc>
              <a:spcBef>
                <a:spcPct val="0"/>
              </a:spcBef>
              <a:spcAft>
                <a:spcPts val="0"/>
              </a:spcAft>
              <a:buClrTx/>
              <a:buSzTx/>
              <a:buFontTx/>
              <a:buNone/>
              <a:tabLst/>
              <a:defRPr/>
            </a:pPr>
            <a:r>
              <a:rPr kumimoji="0" lang="en-US" sz="3200" b="0" i="0" u="none" strike="noStrike" kern="1200" cap="all" spc="0" normalizeH="0" baseline="0" noProof="0">
                <a:ln>
                  <a:noFill/>
                </a:ln>
                <a:solidFill>
                  <a:srgbClr val="F8F5F3"/>
                </a:solidFill>
                <a:effectLst/>
                <a:uLnTx/>
                <a:uFillTx/>
                <a:latin typeface="GT Pressura LCG Black"/>
                <a:ea typeface="+mj-ea"/>
                <a:cs typeface="+mj-cs"/>
              </a:rPr>
              <a:t>RECYCLING BINS</a:t>
            </a:r>
          </a:p>
        </p:txBody>
      </p:sp>
      <p:sp>
        <p:nvSpPr>
          <p:cNvPr id="11" name="Text Placeholder 3">
            <a:extLst>
              <a:ext uri="{FF2B5EF4-FFF2-40B4-BE49-F238E27FC236}">
                <a16:creationId xmlns:a16="http://schemas.microsoft.com/office/drawing/2014/main" id="{3F3AB5D2-9F64-B9E2-7BE1-8D0ADEBBA42B}"/>
              </a:ext>
            </a:extLst>
          </p:cNvPr>
          <p:cNvSpPr txBox="1">
            <a:spLocks/>
          </p:cNvSpPr>
          <p:nvPr/>
        </p:nvSpPr>
        <p:spPr>
          <a:xfrm>
            <a:off x="6400795" y="651387"/>
            <a:ext cx="3331535" cy="316592"/>
          </a:xfrm>
          <a:prstGeom prst="rect">
            <a:avLst/>
          </a:prstGeom>
        </p:spPr>
        <p:txBody>
          <a:bodyPr lIns="0" rIns="0"/>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013459"/>
                </a:solidFill>
                <a:effectLst/>
                <a:uLnTx/>
                <a:uFillTx/>
                <a:latin typeface="Gilroy Medium"/>
                <a:ea typeface="+mn-ea"/>
                <a:cs typeface="+mn-cs"/>
              </a:rPr>
              <a:t>Recycling matters.</a:t>
            </a:r>
          </a:p>
        </p:txBody>
      </p:sp>
      <p:sp>
        <p:nvSpPr>
          <p:cNvPr id="18" name="Text Placeholder 3">
            <a:extLst>
              <a:ext uri="{FF2B5EF4-FFF2-40B4-BE49-F238E27FC236}">
                <a16:creationId xmlns:a16="http://schemas.microsoft.com/office/drawing/2014/main" id="{3844AAD1-FAA1-1471-4787-D223EBC4E779}"/>
              </a:ext>
            </a:extLst>
          </p:cNvPr>
          <p:cNvSpPr txBox="1">
            <a:spLocks/>
          </p:cNvSpPr>
          <p:nvPr/>
        </p:nvSpPr>
        <p:spPr>
          <a:xfrm>
            <a:off x="6400795" y="1241425"/>
            <a:ext cx="3530014" cy="1172166"/>
          </a:xfrm>
          <a:prstGeom prst="rect">
            <a:avLst/>
          </a:prstGeom>
        </p:spPr>
        <p:txBody>
          <a:bodyPr lIns="0" rIns="0"/>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A5CBEE"/>
                </a:solidFill>
                <a:effectLst/>
                <a:uLnTx/>
                <a:uFillTx/>
                <a:latin typeface="Gilroy Medium"/>
                <a:ea typeface="+mn-ea"/>
                <a:cs typeface="+mn-cs"/>
              </a:rPr>
              <a:t>Consumers want to make the responsible decision to recycle after consuming our products, and we’re happy to provide recycling bins for plastic bottles and aluminum cans.</a:t>
            </a:r>
          </a:p>
        </p:txBody>
      </p:sp>
      <p:pic>
        <p:nvPicPr>
          <p:cNvPr id="3" name="Google Shape;348;p28">
            <a:extLst>
              <a:ext uri="{FF2B5EF4-FFF2-40B4-BE49-F238E27FC236}">
                <a16:creationId xmlns:a16="http://schemas.microsoft.com/office/drawing/2014/main" id="{DA258B4E-FBE0-D4F9-E381-F6D736864C13}"/>
              </a:ext>
            </a:extLst>
          </p:cNvPr>
          <p:cNvPicPr preferRelativeResize="0">
            <a:picLocks/>
          </p:cNvPicPr>
          <p:nvPr/>
        </p:nvPicPr>
        <p:blipFill rotWithShape="1">
          <a:blip r:embed="rId4" cstate="screen">
            <a:extLst>
              <a:ext uri="{BEBA8EAE-BF5A-486C-A8C5-ECC9F3942E4B}">
                <a14:imgProps xmlns:a14="http://schemas.microsoft.com/office/drawing/2010/main">
                  <a14:imgLayer r:embed="rId5">
                    <a14:imgEffect>
                      <a14:sharpenSoften amount="25000"/>
                    </a14:imgEffect>
                    <a14:imgEffect>
                      <a14:brightnessContrast bright="20000" contrast="-20000"/>
                    </a14:imgEffect>
                  </a14:imgLayer>
                </a14:imgProps>
              </a:ext>
              <a:ext uri="{28A0092B-C50C-407E-A947-70E740481C1C}">
                <a14:useLocalDpi xmlns:a14="http://schemas.microsoft.com/office/drawing/2010/main"/>
              </a:ext>
            </a:extLst>
          </a:blip>
          <a:srcRect l="19209" r="21499"/>
          <a:stretch/>
        </p:blipFill>
        <p:spPr>
          <a:xfrm>
            <a:off x="-1" y="0"/>
            <a:ext cx="6096001" cy="6858000"/>
          </a:xfrm>
          <a:prstGeom prst="rect">
            <a:avLst/>
          </a:prstGeom>
        </p:spPr>
      </p:pic>
      <p:sp>
        <p:nvSpPr>
          <p:cNvPr id="4" name="Title 27">
            <a:extLst>
              <a:ext uri="{FF2B5EF4-FFF2-40B4-BE49-F238E27FC236}">
                <a16:creationId xmlns:a16="http://schemas.microsoft.com/office/drawing/2014/main" id="{A25827CB-6CF7-52EF-7982-598926449151}"/>
              </a:ext>
            </a:extLst>
          </p:cNvPr>
          <p:cNvSpPr txBox="1">
            <a:spLocks/>
          </p:cNvSpPr>
          <p:nvPr/>
        </p:nvSpPr>
        <p:spPr>
          <a:xfrm>
            <a:off x="6400795" y="3304862"/>
            <a:ext cx="3866199" cy="96926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cap="all" baseline="0">
                <a:solidFill>
                  <a:srgbClr val="02355A"/>
                </a:solidFill>
                <a:latin typeface="+mj-lt"/>
                <a:ea typeface="+mj-ea"/>
                <a:cs typeface="+mj-cs"/>
              </a:defRPr>
            </a:lvl1pPr>
          </a:lstStyle>
          <a:p>
            <a:pPr marL="0" marR="0" lvl="0" indent="0" algn="l" defTabSz="914400" rtl="0" eaLnBrk="1" fontAlgn="auto" latinLnBrk="0" hangingPunct="1">
              <a:lnSpc>
                <a:spcPts val="3900"/>
              </a:lnSpc>
              <a:spcBef>
                <a:spcPct val="0"/>
              </a:spcBef>
              <a:spcAft>
                <a:spcPts val="0"/>
              </a:spcAft>
              <a:buClrTx/>
              <a:buSzTx/>
              <a:buFontTx/>
              <a:buNone/>
              <a:tabLst/>
              <a:defRPr/>
            </a:pPr>
            <a:r>
              <a:rPr kumimoji="0" lang="en-US" sz="4400" b="0" i="0" u="none" strike="noStrike" kern="1200" cap="all" spc="0" normalizeH="0" baseline="0" noProof="0">
                <a:ln>
                  <a:noFill/>
                </a:ln>
                <a:solidFill>
                  <a:srgbClr val="013459"/>
                </a:solidFill>
                <a:effectLst/>
                <a:uLnTx/>
                <a:uFillTx/>
                <a:latin typeface="GT Pressura LCG Black"/>
                <a:ea typeface="+mj-ea"/>
                <a:cs typeface="+mj-cs"/>
              </a:rPr>
              <a:t>Together, let’s increase consumer access to recycling.</a:t>
            </a:r>
          </a:p>
        </p:txBody>
      </p:sp>
      <p:pic>
        <p:nvPicPr>
          <p:cNvPr id="5" name="Picture 4">
            <a:extLst>
              <a:ext uri="{FF2B5EF4-FFF2-40B4-BE49-F238E27FC236}">
                <a16:creationId xmlns:a16="http://schemas.microsoft.com/office/drawing/2014/main" id="{9415FE6D-6F47-8F7E-F78B-35D9B89F395C}"/>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pic>
        <p:nvPicPr>
          <p:cNvPr id="7" name="Picture 6">
            <a:extLst>
              <a:ext uri="{FF2B5EF4-FFF2-40B4-BE49-F238E27FC236}">
                <a16:creationId xmlns:a16="http://schemas.microsoft.com/office/drawing/2014/main" id="{1A257D8F-0717-0D80-F567-BC222FD75A57}"/>
              </a:ext>
            </a:extLst>
          </p:cNvPr>
          <p:cNvPicPr>
            <a:picLocks noChangeAspect="1"/>
          </p:cNvPicPr>
          <p:nvPr/>
        </p:nvPicPr>
        <p:blipFill>
          <a:blip r:embed="rId7"/>
          <a:srcRect/>
          <a:stretch/>
        </p:blipFill>
        <p:spPr>
          <a:xfrm rot="641747">
            <a:off x="10225911" y="1310551"/>
            <a:ext cx="2340209" cy="2281494"/>
          </a:xfrm>
          <a:prstGeom prst="rect">
            <a:avLst/>
          </a:prstGeom>
        </p:spPr>
      </p:pic>
      <p:sp>
        <p:nvSpPr>
          <p:cNvPr id="8" name="TextBox 7">
            <a:extLst>
              <a:ext uri="{FF2B5EF4-FFF2-40B4-BE49-F238E27FC236}">
                <a16:creationId xmlns:a16="http://schemas.microsoft.com/office/drawing/2014/main" id="{7CBCC5D7-B4EE-011E-412C-E03CF548CE48}"/>
              </a:ext>
            </a:extLst>
          </p:cNvPr>
          <p:cNvSpPr txBox="1"/>
          <p:nvPr/>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23459"/>
                </a:solidFill>
                <a:effectLst/>
                <a:uLnTx/>
                <a:uFillTx/>
                <a:latin typeface="Gilroy Medium" panose="00000600000000000000" pitchFamily="50" charset="0"/>
                <a:ea typeface="+mn-ea"/>
                <a:cs typeface="+mn-cs"/>
              </a:rPr>
              <a:t>confidential and proprietary</a:t>
            </a:r>
          </a:p>
        </p:txBody>
      </p:sp>
    </p:spTree>
    <p:extLst>
      <p:ext uri="{BB962C8B-B14F-4D97-AF65-F5344CB8AC3E}">
        <p14:creationId xmlns:p14="http://schemas.microsoft.com/office/powerpoint/2010/main" val="42833988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7">
            <a:extLst>
              <a:ext uri="{FF2B5EF4-FFF2-40B4-BE49-F238E27FC236}">
                <a16:creationId xmlns:a16="http://schemas.microsoft.com/office/drawing/2014/main" id="{CBE49D4C-E1B1-6E41-86EE-C9D5E67BE0A0}"/>
              </a:ext>
            </a:extLst>
          </p:cNvPr>
          <p:cNvSpPr txBox="1">
            <a:spLocks/>
          </p:cNvSpPr>
          <p:nvPr/>
        </p:nvSpPr>
        <p:spPr>
          <a:xfrm>
            <a:off x="304799" y="313111"/>
            <a:ext cx="6212959" cy="96926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cap="all" baseline="0">
                <a:solidFill>
                  <a:srgbClr val="02355A"/>
                </a:solidFill>
                <a:latin typeface="+mj-lt"/>
                <a:ea typeface="+mj-ea"/>
                <a:cs typeface="+mj-cs"/>
              </a:defRPr>
            </a:lvl1pPr>
          </a:lstStyle>
          <a:p>
            <a:pPr marL="0" marR="0" lvl="0" indent="0" algn="l" defTabSz="914400" rtl="0" eaLnBrk="1" fontAlgn="auto" latinLnBrk="0" hangingPunct="1">
              <a:lnSpc>
                <a:spcPts val="2900"/>
              </a:lnSpc>
              <a:spcBef>
                <a:spcPct val="0"/>
              </a:spcBef>
              <a:spcAft>
                <a:spcPts val="0"/>
              </a:spcAft>
              <a:buClrTx/>
              <a:buSzTx/>
              <a:buFontTx/>
              <a:buNone/>
              <a:tabLst/>
              <a:defRPr/>
            </a:pPr>
            <a:r>
              <a:rPr kumimoji="0" lang="en-US" sz="3200" b="0" i="0" u="none" strike="noStrike" kern="1200" cap="all" spc="0" normalizeH="0" baseline="0" noProof="0" err="1">
                <a:ln>
                  <a:noFill/>
                </a:ln>
                <a:solidFill>
                  <a:srgbClr val="013459"/>
                </a:solidFill>
                <a:effectLst/>
                <a:uLnTx/>
                <a:uFillTx/>
                <a:latin typeface="GT Pressura LCG Black"/>
                <a:ea typeface="+mj-ea"/>
                <a:cs typeface="+mj-cs"/>
              </a:rPr>
              <a:t>Pepsico</a:t>
            </a:r>
            <a:r>
              <a:rPr kumimoji="0" lang="en-US" sz="3200" b="0" i="0" u="none" strike="noStrike" kern="1200" cap="all" spc="0" normalizeH="0" baseline="0" noProof="0">
                <a:ln>
                  <a:noFill/>
                </a:ln>
                <a:solidFill>
                  <a:srgbClr val="013459"/>
                </a:solidFill>
                <a:effectLst/>
                <a:uLnTx/>
                <a:uFillTx/>
                <a:latin typeface="GT Pressura LCG Black"/>
                <a:ea typeface="+mj-ea"/>
                <a:cs typeface="+mj-cs"/>
              </a:rPr>
              <a:t> offers recycling bins to suit customer needs</a:t>
            </a:r>
          </a:p>
        </p:txBody>
      </p:sp>
      <p:sp>
        <p:nvSpPr>
          <p:cNvPr id="48" name="Text Placeholder 11">
            <a:extLst>
              <a:ext uri="{FF2B5EF4-FFF2-40B4-BE49-F238E27FC236}">
                <a16:creationId xmlns:a16="http://schemas.microsoft.com/office/drawing/2014/main" id="{1262D217-8D4B-0BBE-10BC-F386EEA203A9}"/>
              </a:ext>
            </a:extLst>
          </p:cNvPr>
          <p:cNvSpPr txBox="1">
            <a:spLocks/>
          </p:cNvSpPr>
          <p:nvPr/>
        </p:nvSpPr>
        <p:spPr>
          <a:xfrm>
            <a:off x="304798" y="1219200"/>
            <a:ext cx="3474720" cy="2289544"/>
          </a:xfrm>
          <a:prstGeom prst="roundRect">
            <a:avLst>
              <a:gd name="adj" fmla="val 2070"/>
            </a:avLst>
          </a:prstGeom>
          <a:solidFill>
            <a:srgbClr val="A5CBEE"/>
          </a:solidFill>
        </p:spPr>
        <p:txBody>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1400" b="0" i="0" u="none" strike="noStrike" kern="1200" cap="none" spc="0" normalizeH="0" baseline="0" noProof="0">
              <a:ln>
                <a:noFill/>
              </a:ln>
              <a:solidFill>
                <a:srgbClr val="013459"/>
              </a:solidFill>
              <a:effectLst/>
              <a:uLnTx/>
              <a:uFillTx/>
              <a:latin typeface="Gilroy Medium"/>
              <a:ea typeface="+mn-ea"/>
              <a:cs typeface="+mn-cs"/>
            </a:endParaRPr>
          </a:p>
        </p:txBody>
      </p:sp>
      <p:sp>
        <p:nvSpPr>
          <p:cNvPr id="49" name="Text Placeholder 11">
            <a:extLst>
              <a:ext uri="{FF2B5EF4-FFF2-40B4-BE49-F238E27FC236}">
                <a16:creationId xmlns:a16="http://schemas.microsoft.com/office/drawing/2014/main" id="{3C882DDD-0BB7-CEF6-A16C-FC41EDB2B4FC}"/>
              </a:ext>
            </a:extLst>
          </p:cNvPr>
          <p:cNvSpPr txBox="1">
            <a:spLocks/>
          </p:cNvSpPr>
          <p:nvPr/>
        </p:nvSpPr>
        <p:spPr>
          <a:xfrm>
            <a:off x="3909235" y="1219200"/>
            <a:ext cx="3474720" cy="2289544"/>
          </a:xfrm>
          <a:prstGeom prst="roundRect">
            <a:avLst>
              <a:gd name="adj" fmla="val 2070"/>
            </a:avLst>
          </a:prstGeom>
          <a:solidFill>
            <a:srgbClr val="A5CBEE"/>
          </a:solidFill>
        </p:spPr>
        <p:txBody>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1200" b="0" i="0" u="none" strike="noStrike" kern="1200" cap="none" spc="0" normalizeH="0" baseline="0" noProof="0">
              <a:ln>
                <a:noFill/>
              </a:ln>
              <a:solidFill>
                <a:srgbClr val="954F07"/>
              </a:solidFill>
              <a:effectLst/>
              <a:uLnTx/>
              <a:uFillTx/>
              <a:latin typeface="Gilroy Medium"/>
              <a:ea typeface="+mn-ea"/>
              <a:cs typeface="+mn-cs"/>
            </a:endParaRPr>
          </a:p>
        </p:txBody>
      </p:sp>
      <p:sp>
        <p:nvSpPr>
          <p:cNvPr id="50" name="Text Placeholder 11">
            <a:extLst>
              <a:ext uri="{FF2B5EF4-FFF2-40B4-BE49-F238E27FC236}">
                <a16:creationId xmlns:a16="http://schemas.microsoft.com/office/drawing/2014/main" id="{3D3BE534-C283-F2D0-9E05-D90370E46A8E}"/>
              </a:ext>
            </a:extLst>
          </p:cNvPr>
          <p:cNvSpPr txBox="1">
            <a:spLocks/>
          </p:cNvSpPr>
          <p:nvPr/>
        </p:nvSpPr>
        <p:spPr>
          <a:xfrm>
            <a:off x="3909235" y="3632791"/>
            <a:ext cx="3474720" cy="2289544"/>
          </a:xfrm>
          <a:prstGeom prst="roundRect">
            <a:avLst>
              <a:gd name="adj" fmla="val 2070"/>
            </a:avLst>
          </a:prstGeom>
          <a:solidFill>
            <a:srgbClr val="A5CBEE"/>
          </a:solidFill>
        </p:spPr>
        <p:txBody>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954F07"/>
              </a:solidFill>
              <a:effectLst/>
              <a:uLnTx/>
              <a:uFillTx/>
              <a:latin typeface="Gilroy Medium"/>
              <a:ea typeface="+mn-ea"/>
              <a:cs typeface="+mn-cs"/>
            </a:endParaRPr>
          </a:p>
        </p:txBody>
      </p:sp>
      <p:sp>
        <p:nvSpPr>
          <p:cNvPr id="51" name="Text Placeholder 11">
            <a:extLst>
              <a:ext uri="{FF2B5EF4-FFF2-40B4-BE49-F238E27FC236}">
                <a16:creationId xmlns:a16="http://schemas.microsoft.com/office/drawing/2014/main" id="{71282475-7364-13A7-9A8A-09BC09FBD0A4}"/>
              </a:ext>
            </a:extLst>
          </p:cNvPr>
          <p:cNvSpPr txBox="1">
            <a:spLocks/>
          </p:cNvSpPr>
          <p:nvPr/>
        </p:nvSpPr>
        <p:spPr>
          <a:xfrm>
            <a:off x="304798" y="3632791"/>
            <a:ext cx="3474720" cy="2289544"/>
          </a:xfrm>
          <a:prstGeom prst="roundRect">
            <a:avLst>
              <a:gd name="adj" fmla="val 2070"/>
            </a:avLst>
          </a:prstGeom>
          <a:solidFill>
            <a:srgbClr val="A5CBEE"/>
          </a:solidFill>
        </p:spPr>
        <p:txBody>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1200" b="0" i="0" u="none" strike="noStrike" kern="1200" cap="none" spc="0" normalizeH="0" baseline="0" noProof="0">
              <a:ln>
                <a:noFill/>
              </a:ln>
              <a:solidFill>
                <a:srgbClr val="954F07"/>
              </a:solidFill>
              <a:effectLst/>
              <a:uLnTx/>
              <a:uFillTx/>
              <a:latin typeface="Gilroy Medium"/>
              <a:ea typeface="+mn-ea"/>
              <a:cs typeface="+mn-cs"/>
            </a:endParaRPr>
          </a:p>
        </p:txBody>
      </p:sp>
      <p:sp>
        <p:nvSpPr>
          <p:cNvPr id="55" name="TextBox 54">
            <a:extLst>
              <a:ext uri="{FF2B5EF4-FFF2-40B4-BE49-F238E27FC236}">
                <a16:creationId xmlns:a16="http://schemas.microsoft.com/office/drawing/2014/main" id="{6C7ED985-4782-7D6A-5411-F33273BA1512}"/>
              </a:ext>
            </a:extLst>
          </p:cNvPr>
          <p:cNvSpPr txBox="1"/>
          <p:nvPr/>
        </p:nvSpPr>
        <p:spPr>
          <a:xfrm>
            <a:off x="304798" y="1219200"/>
            <a:ext cx="1617136" cy="2289544"/>
          </a:xfrm>
          <a:prstGeom prst="rect">
            <a:avLst/>
          </a:prstGeom>
          <a:noFill/>
        </p:spPr>
        <p:txBody>
          <a:bodyPr wrap="square" lIns="137160" tIns="182880" rIns="137160" bIns="0" rtlCol="0">
            <a:noAutofit/>
          </a:bodyPr>
          <a:lstStyle/>
          <a:p>
            <a:pPr marL="0" marR="0" lvl="0" indent="0" algn="l" defTabSz="457200" rtl="0" eaLnBrk="1" fontAlgn="auto" latinLnBrk="0" hangingPunct="1">
              <a:lnSpc>
                <a:spcPts val="1700"/>
              </a:lnSpc>
              <a:spcBef>
                <a:spcPts val="0"/>
              </a:spcBef>
              <a:spcAft>
                <a:spcPts val="0"/>
              </a:spcAft>
              <a:buClrTx/>
              <a:buSzTx/>
              <a:buFontTx/>
              <a:buNone/>
              <a:tabLst/>
              <a:defRPr/>
            </a:pPr>
            <a:r>
              <a:rPr kumimoji="0" lang="en-US" sz="1800" b="0" i="0" u="none" strike="noStrike" kern="1200" cap="none" spc="0" normalizeH="0" baseline="0" noProof="0">
                <a:ln>
                  <a:noFill/>
                </a:ln>
                <a:solidFill>
                  <a:srgbClr val="3680CF"/>
                </a:solidFill>
                <a:effectLst/>
                <a:uLnTx/>
                <a:uFillTx/>
                <a:latin typeface="GT Pressura LCG Black"/>
                <a:ea typeface="+mn-ea"/>
                <a:cs typeface="+mn-cs"/>
              </a:rPr>
              <a:t>DURABLE, REUSABLE EVENT RECYCLING BINS</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13459"/>
                </a:solidFill>
                <a:effectLst/>
                <a:uLnTx/>
                <a:uFillTx/>
                <a:latin typeface="Gilroy Medium"/>
                <a:ea typeface="+mn-ea"/>
                <a:cs typeface="+mn-cs"/>
              </a:rPr>
              <a:t>Available upon request for special events</a:t>
            </a:r>
          </a:p>
        </p:txBody>
      </p:sp>
      <p:sp>
        <p:nvSpPr>
          <p:cNvPr id="58" name="TextBox 57">
            <a:extLst>
              <a:ext uri="{FF2B5EF4-FFF2-40B4-BE49-F238E27FC236}">
                <a16:creationId xmlns:a16="http://schemas.microsoft.com/office/drawing/2014/main" id="{464FE4A8-8020-804A-2DE7-FC210EB35D1A}"/>
              </a:ext>
            </a:extLst>
          </p:cNvPr>
          <p:cNvSpPr txBox="1"/>
          <p:nvPr/>
        </p:nvSpPr>
        <p:spPr>
          <a:xfrm>
            <a:off x="304798" y="3632791"/>
            <a:ext cx="1617136" cy="2289544"/>
          </a:xfrm>
          <a:prstGeom prst="rect">
            <a:avLst/>
          </a:prstGeom>
          <a:noFill/>
        </p:spPr>
        <p:txBody>
          <a:bodyPr wrap="square" lIns="137160" tIns="182880" rIns="137160" bIns="0" rtlCol="0">
            <a:noAutofit/>
          </a:bodyPr>
          <a:lstStyle/>
          <a:p>
            <a:pPr marL="0" marR="0" lvl="0" indent="0" algn="l" defTabSz="457200" rtl="0" eaLnBrk="1" fontAlgn="auto" latinLnBrk="0" hangingPunct="1">
              <a:lnSpc>
                <a:spcPts val="1700"/>
              </a:lnSpc>
              <a:spcBef>
                <a:spcPts val="0"/>
              </a:spcBef>
              <a:spcAft>
                <a:spcPts val="0"/>
              </a:spcAft>
              <a:buClrTx/>
              <a:buSzTx/>
              <a:buFontTx/>
              <a:buNone/>
              <a:tabLst/>
              <a:defRPr/>
            </a:pPr>
            <a:r>
              <a:rPr kumimoji="0" lang="en-US" sz="1800" b="0" i="0" u="none" strike="noStrike" kern="1200" cap="none" spc="0" normalizeH="0" baseline="0" noProof="0">
                <a:ln>
                  <a:noFill/>
                </a:ln>
                <a:solidFill>
                  <a:srgbClr val="3680CF"/>
                </a:solidFill>
                <a:effectLst/>
                <a:uLnTx/>
                <a:uFillTx/>
                <a:latin typeface="GT Pressura LCG Black"/>
                <a:ea typeface="+mn-ea"/>
                <a:cs typeface="+mn-cs"/>
              </a:rPr>
              <a:t>CAN COLLECTION BINS</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13459"/>
                </a:solidFill>
                <a:effectLst/>
                <a:uLnTx/>
                <a:uFillTx/>
                <a:latin typeface="Gilroy Medium"/>
                <a:ea typeface="+mn-ea"/>
                <a:cs typeface="+mn-cs"/>
              </a:rPr>
              <a:t>Indoor or</a:t>
            </a:r>
            <a:br>
              <a:rPr kumimoji="0" lang="en-US" sz="1200" b="0" i="0" u="none" strike="noStrike" kern="1200" cap="none" spc="0" normalizeH="0" baseline="0" noProof="0">
                <a:ln>
                  <a:noFill/>
                </a:ln>
                <a:solidFill>
                  <a:srgbClr val="013459"/>
                </a:solidFill>
                <a:effectLst/>
                <a:uLnTx/>
                <a:uFillTx/>
                <a:latin typeface="Gilroy Medium"/>
                <a:ea typeface="+mn-ea"/>
                <a:cs typeface="+mn-cs"/>
              </a:rPr>
            </a:br>
            <a:r>
              <a:rPr kumimoji="0" lang="en-US" sz="1200" b="0" i="0" u="none" strike="noStrike" kern="1200" cap="none" spc="0" normalizeH="0" baseline="0" noProof="0">
                <a:ln>
                  <a:noFill/>
                </a:ln>
                <a:solidFill>
                  <a:srgbClr val="013459"/>
                </a:solidFill>
                <a:effectLst/>
                <a:uLnTx/>
                <a:uFillTx/>
                <a:latin typeface="Gilroy Medium"/>
                <a:ea typeface="+mn-ea"/>
                <a:cs typeface="+mn-cs"/>
              </a:rPr>
              <a:t>Outdoor Use</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13459"/>
                </a:solidFill>
                <a:effectLst/>
                <a:uLnTx/>
                <a:uFillTx/>
                <a:latin typeface="Gilroy Medium"/>
                <a:ea typeface="+mn-ea"/>
                <a:cs typeface="+mn-cs"/>
              </a:rPr>
              <a:t>Made of </a:t>
            </a:r>
            <a:br>
              <a:rPr kumimoji="0" lang="en-US" sz="1200" b="0" i="0" u="none" strike="noStrike" kern="1200" cap="none" spc="0" normalizeH="0" baseline="0" noProof="0">
                <a:ln>
                  <a:noFill/>
                </a:ln>
                <a:solidFill>
                  <a:srgbClr val="013459"/>
                </a:solidFill>
                <a:effectLst/>
                <a:uLnTx/>
                <a:uFillTx/>
                <a:latin typeface="Gilroy Medium"/>
                <a:ea typeface="+mn-ea"/>
                <a:cs typeface="+mn-cs"/>
              </a:rPr>
            </a:br>
            <a:r>
              <a:rPr kumimoji="0" lang="en-US" sz="1200" b="0" i="0" u="none" strike="noStrike" kern="1200" cap="none" spc="0" normalizeH="0" baseline="0" noProof="0">
                <a:ln>
                  <a:noFill/>
                </a:ln>
                <a:solidFill>
                  <a:srgbClr val="013459"/>
                </a:solidFill>
                <a:effectLst/>
                <a:uLnTx/>
                <a:uFillTx/>
                <a:latin typeface="Gilroy Medium"/>
                <a:ea typeface="+mn-ea"/>
                <a:cs typeface="+mn-cs"/>
              </a:rPr>
              <a:t>100% recycled material</a:t>
            </a:r>
          </a:p>
        </p:txBody>
      </p:sp>
      <p:sp>
        <p:nvSpPr>
          <p:cNvPr id="59" name="Freeform 7">
            <a:extLst>
              <a:ext uri="{FF2B5EF4-FFF2-40B4-BE49-F238E27FC236}">
                <a16:creationId xmlns:a16="http://schemas.microsoft.com/office/drawing/2014/main" id="{8C0BFA22-C3CA-5F49-3757-F9FA84E62EA4}"/>
              </a:ext>
            </a:extLst>
          </p:cNvPr>
          <p:cNvSpPr/>
          <p:nvPr/>
        </p:nvSpPr>
        <p:spPr>
          <a:xfrm>
            <a:off x="1921934" y="3632791"/>
            <a:ext cx="1857584" cy="2289544"/>
          </a:xfrm>
          <a:prstGeom prst="round1Rect">
            <a:avLst>
              <a:gd name="adj" fmla="val 2538"/>
            </a:avLst>
          </a:prstGeom>
          <a:blipFill>
            <a:blip r:embed="rId3"/>
            <a:stretch>
              <a:fillRect/>
            </a:stretch>
          </a:blipFill>
          <a:ln w="50800">
            <a:noFill/>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0" name="TextBox 59">
            <a:extLst>
              <a:ext uri="{FF2B5EF4-FFF2-40B4-BE49-F238E27FC236}">
                <a16:creationId xmlns:a16="http://schemas.microsoft.com/office/drawing/2014/main" id="{42811BD4-19B4-A8DA-138D-CA0DC8803504}"/>
              </a:ext>
            </a:extLst>
          </p:cNvPr>
          <p:cNvSpPr txBox="1"/>
          <p:nvPr/>
        </p:nvSpPr>
        <p:spPr>
          <a:xfrm>
            <a:off x="3909235" y="1219200"/>
            <a:ext cx="1617136" cy="2289544"/>
          </a:xfrm>
          <a:prstGeom prst="rect">
            <a:avLst/>
          </a:prstGeom>
          <a:noFill/>
        </p:spPr>
        <p:txBody>
          <a:bodyPr wrap="square" lIns="137160" tIns="182880" rIns="137160" bIns="0" rtlCol="0">
            <a:noAutofit/>
          </a:bodyPr>
          <a:lstStyle/>
          <a:p>
            <a:pPr marL="0" marR="0" lvl="0" indent="0" algn="l" defTabSz="457200" rtl="0" eaLnBrk="1" fontAlgn="auto" latinLnBrk="0" hangingPunct="1">
              <a:lnSpc>
                <a:spcPts val="1700"/>
              </a:lnSpc>
              <a:spcBef>
                <a:spcPts val="0"/>
              </a:spcBef>
              <a:spcAft>
                <a:spcPts val="0"/>
              </a:spcAft>
              <a:buClrTx/>
              <a:buSzTx/>
              <a:buFontTx/>
              <a:buNone/>
              <a:tabLst/>
              <a:defRPr/>
            </a:pPr>
            <a:r>
              <a:rPr kumimoji="0" lang="en-US" sz="1800" b="0" i="0" u="none" strike="noStrike" kern="1200" cap="none" spc="0" normalizeH="0" baseline="0" noProof="0">
                <a:ln>
                  <a:noFill/>
                </a:ln>
                <a:solidFill>
                  <a:srgbClr val="3680CF"/>
                </a:solidFill>
                <a:effectLst/>
                <a:uLnTx/>
                <a:uFillTx/>
                <a:latin typeface="GT Pressura LCG Black"/>
                <a:ea typeface="+mn-ea"/>
                <a:cs typeface="+mn-cs"/>
              </a:rPr>
              <a:t>BOTTLE COLLECTION BINS</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13459"/>
                </a:solidFill>
                <a:effectLst/>
                <a:uLnTx/>
                <a:uFillTx/>
                <a:latin typeface="Gilroy Medium"/>
                <a:ea typeface="+mn-ea"/>
                <a:cs typeface="+mn-cs"/>
              </a:rPr>
              <a:t>Indoor or</a:t>
            </a:r>
            <a:br>
              <a:rPr kumimoji="0" lang="en-US" sz="1200" b="0" i="0" u="none" strike="noStrike" kern="1200" cap="none" spc="0" normalizeH="0" baseline="0" noProof="0">
                <a:ln>
                  <a:noFill/>
                </a:ln>
                <a:solidFill>
                  <a:srgbClr val="013459"/>
                </a:solidFill>
                <a:effectLst/>
                <a:uLnTx/>
                <a:uFillTx/>
                <a:latin typeface="Gilroy Medium"/>
                <a:ea typeface="+mn-ea"/>
                <a:cs typeface="+mn-cs"/>
              </a:rPr>
            </a:br>
            <a:r>
              <a:rPr kumimoji="0" lang="en-US" sz="1200" b="0" i="0" u="none" strike="noStrike" kern="1200" cap="none" spc="0" normalizeH="0" baseline="0" noProof="0">
                <a:ln>
                  <a:noFill/>
                </a:ln>
                <a:solidFill>
                  <a:srgbClr val="013459"/>
                </a:solidFill>
                <a:effectLst/>
                <a:uLnTx/>
                <a:uFillTx/>
                <a:latin typeface="Gilroy Medium"/>
                <a:ea typeface="+mn-ea"/>
                <a:cs typeface="+mn-cs"/>
              </a:rPr>
              <a:t>Outdoor Use</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13459"/>
                </a:solidFill>
                <a:effectLst/>
                <a:uLnTx/>
                <a:uFillTx/>
                <a:latin typeface="Gilroy Medium"/>
                <a:ea typeface="+mn-ea"/>
                <a:cs typeface="+mn-cs"/>
              </a:rPr>
              <a:t>Made of </a:t>
            </a:r>
            <a:br>
              <a:rPr kumimoji="0" lang="en-US" sz="1200" b="0" i="0" u="none" strike="noStrike" kern="1200" cap="none" spc="0" normalizeH="0" baseline="0" noProof="0">
                <a:ln>
                  <a:noFill/>
                </a:ln>
                <a:solidFill>
                  <a:srgbClr val="013459"/>
                </a:solidFill>
                <a:effectLst/>
                <a:uLnTx/>
                <a:uFillTx/>
                <a:latin typeface="Gilroy Medium"/>
                <a:ea typeface="+mn-ea"/>
                <a:cs typeface="+mn-cs"/>
              </a:rPr>
            </a:br>
            <a:r>
              <a:rPr kumimoji="0" lang="en-US" sz="1200" b="0" i="0" u="none" strike="noStrike" kern="1200" cap="none" spc="0" normalizeH="0" baseline="0" noProof="0">
                <a:ln>
                  <a:noFill/>
                </a:ln>
                <a:solidFill>
                  <a:srgbClr val="013459"/>
                </a:solidFill>
                <a:effectLst/>
                <a:uLnTx/>
                <a:uFillTx/>
                <a:latin typeface="Gilroy Medium"/>
                <a:ea typeface="+mn-ea"/>
                <a:cs typeface="+mn-cs"/>
              </a:rPr>
              <a:t>100% recycled material</a:t>
            </a:r>
          </a:p>
        </p:txBody>
      </p:sp>
      <p:sp>
        <p:nvSpPr>
          <p:cNvPr id="61" name="Freeform 7">
            <a:extLst>
              <a:ext uri="{FF2B5EF4-FFF2-40B4-BE49-F238E27FC236}">
                <a16:creationId xmlns:a16="http://schemas.microsoft.com/office/drawing/2014/main" id="{EA357258-94C5-5B46-8117-4C9B5258FCED}"/>
              </a:ext>
            </a:extLst>
          </p:cNvPr>
          <p:cNvSpPr/>
          <p:nvPr/>
        </p:nvSpPr>
        <p:spPr>
          <a:xfrm>
            <a:off x="5526371" y="1219200"/>
            <a:ext cx="1857584" cy="2289544"/>
          </a:xfrm>
          <a:prstGeom prst="round1Rect">
            <a:avLst>
              <a:gd name="adj" fmla="val 2538"/>
            </a:avLst>
          </a:prstGeom>
          <a:blipFill>
            <a:blip r:embed="rId4"/>
            <a:stretch>
              <a:fillRect/>
            </a:stretch>
          </a:blipFill>
          <a:ln w="50800">
            <a:noFill/>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2" name="TextBox 61">
            <a:extLst>
              <a:ext uri="{FF2B5EF4-FFF2-40B4-BE49-F238E27FC236}">
                <a16:creationId xmlns:a16="http://schemas.microsoft.com/office/drawing/2014/main" id="{4288DB9D-8516-ADDF-CAB5-C5A0791C04B4}"/>
              </a:ext>
            </a:extLst>
          </p:cNvPr>
          <p:cNvSpPr txBox="1"/>
          <p:nvPr/>
        </p:nvSpPr>
        <p:spPr>
          <a:xfrm>
            <a:off x="3909235" y="3632791"/>
            <a:ext cx="1617136" cy="2289544"/>
          </a:xfrm>
          <a:prstGeom prst="rect">
            <a:avLst/>
          </a:prstGeom>
          <a:noFill/>
        </p:spPr>
        <p:txBody>
          <a:bodyPr wrap="square" lIns="137160" tIns="182880" rIns="137160" bIns="0" rtlCol="0">
            <a:noAutofit/>
          </a:bodyPr>
          <a:lstStyle/>
          <a:p>
            <a:pPr marL="0" marR="0" lvl="0" indent="0" algn="l" defTabSz="457200" rtl="0" eaLnBrk="1" fontAlgn="auto" latinLnBrk="0" hangingPunct="1">
              <a:lnSpc>
                <a:spcPts val="1700"/>
              </a:lnSpc>
              <a:spcBef>
                <a:spcPts val="0"/>
              </a:spcBef>
              <a:spcAft>
                <a:spcPts val="0"/>
              </a:spcAft>
              <a:buClrTx/>
              <a:buSzTx/>
              <a:buFontTx/>
              <a:buNone/>
              <a:tabLst/>
              <a:defRPr/>
            </a:pPr>
            <a:r>
              <a:rPr kumimoji="0" lang="en-US" sz="1800" b="0" i="0" u="none" strike="noStrike" kern="1200" cap="none" spc="0" normalizeH="0" baseline="0" noProof="0">
                <a:ln>
                  <a:noFill/>
                </a:ln>
                <a:solidFill>
                  <a:srgbClr val="3680CF"/>
                </a:solidFill>
                <a:effectLst/>
                <a:uLnTx/>
                <a:uFillTx/>
                <a:latin typeface="GT Pressura LCG Black"/>
                <a:ea typeface="+mn-ea"/>
                <a:cs typeface="+mn-cs"/>
              </a:rPr>
              <a:t>96 GALLON TOTER</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13459"/>
                </a:solidFill>
                <a:effectLst/>
                <a:uLnTx/>
                <a:uFillTx/>
                <a:latin typeface="Gilroy Medium"/>
                <a:ea typeface="+mn-ea"/>
                <a:cs typeface="+mn-cs"/>
              </a:rPr>
              <a:t>Best for</a:t>
            </a:r>
            <a:br>
              <a:rPr kumimoji="0" lang="en-US" sz="1200" b="0" i="0" u="none" strike="noStrike" kern="1200" cap="none" spc="0" normalizeH="0" baseline="0" noProof="0">
                <a:ln>
                  <a:noFill/>
                </a:ln>
                <a:solidFill>
                  <a:srgbClr val="013459"/>
                </a:solidFill>
                <a:effectLst/>
                <a:uLnTx/>
                <a:uFillTx/>
                <a:latin typeface="Gilroy Medium"/>
                <a:ea typeface="+mn-ea"/>
                <a:cs typeface="+mn-cs"/>
              </a:rPr>
            </a:br>
            <a:r>
              <a:rPr kumimoji="0" lang="en-US" sz="1200" b="0" i="0" u="none" strike="noStrike" kern="1200" cap="none" spc="0" normalizeH="0" baseline="0" noProof="0">
                <a:ln>
                  <a:noFill/>
                </a:ln>
                <a:solidFill>
                  <a:srgbClr val="013459"/>
                </a:solidFill>
                <a:effectLst/>
                <a:uLnTx/>
                <a:uFillTx/>
                <a:latin typeface="Gilroy Medium"/>
                <a:ea typeface="+mn-ea"/>
                <a:cs typeface="+mn-cs"/>
              </a:rPr>
              <a:t>Outdoor Use</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13459"/>
                </a:solidFill>
                <a:effectLst/>
                <a:uLnTx/>
                <a:uFillTx/>
                <a:latin typeface="Gilroy Medium"/>
                <a:ea typeface="+mn-ea"/>
                <a:cs typeface="+mn-cs"/>
              </a:rPr>
              <a:t>Made of </a:t>
            </a:r>
            <a:br>
              <a:rPr kumimoji="0" lang="en-US" sz="1200" b="0" i="0" u="none" strike="noStrike" kern="1200" cap="none" spc="0" normalizeH="0" baseline="0" noProof="0">
                <a:ln>
                  <a:noFill/>
                </a:ln>
                <a:solidFill>
                  <a:srgbClr val="013459"/>
                </a:solidFill>
                <a:effectLst/>
                <a:uLnTx/>
                <a:uFillTx/>
                <a:latin typeface="Gilroy Medium"/>
                <a:ea typeface="+mn-ea"/>
                <a:cs typeface="+mn-cs"/>
              </a:rPr>
            </a:br>
            <a:r>
              <a:rPr kumimoji="0" lang="en-US" sz="1200" b="0" i="0" u="none" strike="noStrike" kern="1200" cap="none" spc="0" normalizeH="0" baseline="0" noProof="0">
                <a:ln>
                  <a:noFill/>
                </a:ln>
                <a:solidFill>
                  <a:srgbClr val="013459"/>
                </a:solidFill>
                <a:effectLst/>
                <a:uLnTx/>
                <a:uFillTx/>
                <a:latin typeface="Gilroy Medium"/>
                <a:ea typeface="+mn-ea"/>
                <a:cs typeface="+mn-cs"/>
              </a:rPr>
              <a:t>100% recycled material</a:t>
            </a:r>
          </a:p>
        </p:txBody>
      </p:sp>
      <p:sp>
        <p:nvSpPr>
          <p:cNvPr id="20489" name="Rectangle 20488">
            <a:extLst>
              <a:ext uri="{FF2B5EF4-FFF2-40B4-BE49-F238E27FC236}">
                <a16:creationId xmlns:a16="http://schemas.microsoft.com/office/drawing/2014/main" id="{3622599C-F142-2FB7-EB26-A37F7B2D7F67}"/>
              </a:ext>
            </a:extLst>
          </p:cNvPr>
          <p:cNvSpPr/>
          <p:nvPr/>
        </p:nvSpPr>
        <p:spPr>
          <a:xfrm>
            <a:off x="7697971" y="0"/>
            <a:ext cx="4494029" cy="6858000"/>
          </a:xfrm>
          <a:prstGeom prst="rect">
            <a:avLst/>
          </a:prstGeom>
          <a:solidFill>
            <a:srgbClr val="F8F5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Gilroy Medium"/>
              <a:ea typeface="+mn-ea"/>
              <a:cs typeface="+mn-cs"/>
            </a:endParaRPr>
          </a:p>
        </p:txBody>
      </p:sp>
      <p:sp>
        <p:nvSpPr>
          <p:cNvPr id="20491" name="Text Placeholder 8">
            <a:extLst>
              <a:ext uri="{FF2B5EF4-FFF2-40B4-BE49-F238E27FC236}">
                <a16:creationId xmlns:a16="http://schemas.microsoft.com/office/drawing/2014/main" id="{0471BAFC-E7A4-09C9-5D2D-5F9E9656A025}"/>
              </a:ext>
            </a:extLst>
          </p:cNvPr>
          <p:cNvSpPr txBox="1">
            <a:spLocks/>
          </p:cNvSpPr>
          <p:nvPr/>
        </p:nvSpPr>
        <p:spPr>
          <a:xfrm>
            <a:off x="7915653" y="1282375"/>
            <a:ext cx="3386755" cy="2928593"/>
          </a:xfrm>
          <a:prstGeom prst="rect">
            <a:avLst/>
          </a:prstGeom>
        </p:spPr>
        <p:txBody>
          <a:bodyPr lIns="0" tIns="0" rIns="0" bIns="0" anchor="t">
            <a:noAutofit/>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4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3680CE"/>
                </a:solidFill>
                <a:effectLst/>
                <a:uLnTx/>
                <a:uFillTx/>
                <a:latin typeface="Gilroy Medium"/>
                <a:ea typeface="+mn-ea"/>
                <a:cs typeface="+mn-cs"/>
              </a:rPr>
              <a:t>Recycling bins are optimized for beverage container recycling with round disposal holes and come with labeling for various waste streams such as:</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3459"/>
                </a:solidFill>
                <a:effectLst/>
                <a:uLnTx/>
                <a:uFillTx/>
                <a:latin typeface="Gilroy Medium"/>
                <a:ea typeface="+mn-ea"/>
                <a:cs typeface="+mn-cs"/>
              </a:rPr>
              <a:t>Bottles Only</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3459"/>
                </a:solidFill>
                <a:effectLst/>
                <a:uLnTx/>
                <a:uFillTx/>
                <a:latin typeface="Gilroy Medium"/>
                <a:ea typeface="+mn-ea"/>
                <a:cs typeface="+mn-cs"/>
              </a:rPr>
              <a:t>Cans Only</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3459"/>
                </a:solidFill>
                <a:effectLst/>
                <a:uLnTx/>
                <a:uFillTx/>
                <a:latin typeface="Gilroy Medium"/>
                <a:ea typeface="+mn-ea"/>
                <a:cs typeface="+mn-cs"/>
              </a:rPr>
              <a:t>Bottles &amp; Cans Only</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600" b="0" i="1" u="none" strike="noStrike" kern="1200" cap="none" spc="0" normalizeH="0" baseline="0" noProof="0">
                <a:ln>
                  <a:noFill/>
                </a:ln>
                <a:solidFill>
                  <a:srgbClr val="013459"/>
                </a:solidFill>
                <a:effectLst/>
                <a:uLnTx/>
                <a:uFillTx/>
                <a:latin typeface="Gilroy Medium"/>
                <a:ea typeface="+mn-ea"/>
                <a:cs typeface="+mn-cs"/>
              </a:rPr>
              <a:t>Customization for some bins </a:t>
            </a:r>
            <a:br>
              <a:rPr kumimoji="0" lang="en-US" sz="1600" b="0" i="1" u="none" strike="noStrike" kern="1200" cap="none" spc="0" normalizeH="0" baseline="0" noProof="0">
                <a:ln>
                  <a:noFill/>
                </a:ln>
                <a:solidFill>
                  <a:srgbClr val="013459"/>
                </a:solidFill>
                <a:effectLst/>
                <a:uLnTx/>
                <a:uFillTx/>
                <a:latin typeface="Gilroy Medium"/>
                <a:ea typeface="+mn-ea"/>
                <a:cs typeface="+mn-cs"/>
              </a:rPr>
            </a:br>
            <a:r>
              <a:rPr kumimoji="0" lang="en-US" sz="1600" b="0" i="1" u="none" strike="noStrike" kern="1200" cap="none" spc="0" normalizeH="0" baseline="0" noProof="0">
                <a:ln>
                  <a:noFill/>
                </a:ln>
                <a:solidFill>
                  <a:srgbClr val="013459"/>
                </a:solidFill>
                <a:effectLst/>
                <a:uLnTx/>
                <a:uFillTx/>
                <a:latin typeface="Gilroy Medium"/>
                <a:ea typeface="+mn-ea"/>
                <a:cs typeface="+mn-cs"/>
              </a:rPr>
              <a:t>may be available upon request.</a:t>
            </a:r>
          </a:p>
        </p:txBody>
      </p:sp>
      <p:sp>
        <p:nvSpPr>
          <p:cNvPr id="4" name="Freeform 7">
            <a:extLst>
              <a:ext uri="{FF2B5EF4-FFF2-40B4-BE49-F238E27FC236}">
                <a16:creationId xmlns:a16="http://schemas.microsoft.com/office/drawing/2014/main" id="{1BDDC5BD-1EAF-6A74-1D86-CC3EC7119FAF}"/>
              </a:ext>
            </a:extLst>
          </p:cNvPr>
          <p:cNvSpPr/>
          <p:nvPr/>
        </p:nvSpPr>
        <p:spPr>
          <a:xfrm>
            <a:off x="1921934" y="1219200"/>
            <a:ext cx="1857584" cy="2289544"/>
          </a:xfrm>
          <a:prstGeom prst="round1Rect">
            <a:avLst>
              <a:gd name="adj" fmla="val 2538"/>
            </a:avLst>
          </a:prstGeom>
          <a:blipFill>
            <a:blip r:embed="rId5"/>
            <a:stretch>
              <a:fillRect r="-1796" b="-1796"/>
            </a:stretch>
          </a:blipFill>
          <a:ln w="50800">
            <a:noFill/>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 name="Freeform 7">
            <a:extLst>
              <a:ext uri="{FF2B5EF4-FFF2-40B4-BE49-F238E27FC236}">
                <a16:creationId xmlns:a16="http://schemas.microsoft.com/office/drawing/2014/main" id="{ED6567B3-B77E-A9FE-E8C7-215D921E1AF4}"/>
              </a:ext>
            </a:extLst>
          </p:cNvPr>
          <p:cNvSpPr/>
          <p:nvPr/>
        </p:nvSpPr>
        <p:spPr>
          <a:xfrm>
            <a:off x="5526371" y="3632791"/>
            <a:ext cx="1857584" cy="2289544"/>
          </a:xfrm>
          <a:prstGeom prst="round1Rect">
            <a:avLst>
              <a:gd name="adj" fmla="val 2538"/>
            </a:avLst>
          </a:prstGeom>
          <a:blipFill>
            <a:blip r:embed="rId6"/>
            <a:stretch>
              <a:fillRect/>
            </a:stretch>
          </a:blipFill>
          <a:ln w="50800">
            <a:noFill/>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7103BDB0-1360-D08E-B34B-D1F36EC17595}"/>
              </a:ext>
            </a:extLst>
          </p:cNvPr>
          <p:cNvSpPr txBox="1"/>
          <p:nvPr/>
        </p:nvSpPr>
        <p:spPr>
          <a:xfrm>
            <a:off x="11451456" y="6286500"/>
            <a:ext cx="435742" cy="571500"/>
          </a:xfrm>
          <a:prstGeom prst="rect">
            <a:avLst/>
          </a:prstGeom>
          <a:noFill/>
        </p:spPr>
        <p:txBody>
          <a:bodyPr wrap="square" lIns="0" tIns="0" rIns="0" bIns="0" rtlCol="0" anchor="ctr"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6B5273-46EB-4870-A6B0-6E7F43CBD6D0}" type="slidenum">
              <a:rPr kumimoji="0" lang="en-US" sz="900" b="0" i="0" u="none" strike="noStrike" kern="1200" cap="none" spc="0" normalizeH="0" baseline="0" noProof="0" smtClean="0">
                <a:ln>
                  <a:noFill/>
                </a:ln>
                <a:solidFill>
                  <a:srgbClr val="02355A"/>
                </a:solidFill>
                <a:effectLst/>
                <a:uLnTx/>
                <a:uFillTx/>
                <a:latin typeface="Gilroy Medium" panose="00000600000000000000" pitchFamily="50"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350" b="0" i="0" u="none" strike="noStrike" kern="1200" cap="none" spc="0" normalizeH="0" baseline="0" noProof="0">
              <a:ln>
                <a:noFill/>
              </a:ln>
              <a:solidFill>
                <a:srgbClr val="02355A"/>
              </a:solidFill>
              <a:effectLst/>
              <a:uLnTx/>
              <a:uFillTx/>
              <a:latin typeface="Gilroy Medium" panose="00000600000000000000" pitchFamily="50" charset="0"/>
              <a:ea typeface="+mn-ea"/>
              <a:cs typeface="+mn-cs"/>
            </a:endParaRPr>
          </a:p>
        </p:txBody>
      </p:sp>
      <p:pic>
        <p:nvPicPr>
          <p:cNvPr id="6" name="Picture 5" descr="A blue and black background with circles&#10;&#10;Description automatically generated with medium confidence">
            <a:extLst>
              <a:ext uri="{FF2B5EF4-FFF2-40B4-BE49-F238E27FC236}">
                <a16:creationId xmlns:a16="http://schemas.microsoft.com/office/drawing/2014/main" id="{5177A78E-A768-7189-9AAA-6E409EC97E65}"/>
              </a:ext>
            </a:extLst>
          </p:cNvPr>
          <p:cNvPicPr>
            <a:picLocks noChangeAspect="1"/>
          </p:cNvPicPr>
          <p:nvPr/>
        </p:nvPicPr>
        <p:blipFill rotWithShape="1">
          <a:blip r:embed="rId7"/>
          <a:srcRect b="37146"/>
          <a:stretch/>
        </p:blipFill>
        <p:spPr>
          <a:xfrm>
            <a:off x="8029575" y="5521635"/>
            <a:ext cx="2943226" cy="1336365"/>
          </a:xfrm>
          <a:prstGeom prst="rect">
            <a:avLst/>
          </a:prstGeom>
        </p:spPr>
      </p:pic>
    </p:spTree>
    <p:extLst>
      <p:ext uri="{BB962C8B-B14F-4D97-AF65-F5344CB8AC3E}">
        <p14:creationId xmlns:p14="http://schemas.microsoft.com/office/powerpoint/2010/main" val="10151666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Top Corners Rounded 18">
            <a:extLst>
              <a:ext uri="{FF2B5EF4-FFF2-40B4-BE49-F238E27FC236}">
                <a16:creationId xmlns:a16="http://schemas.microsoft.com/office/drawing/2014/main" id="{5A48DA48-1868-3630-8950-0EFCC11F53A6}"/>
              </a:ext>
            </a:extLst>
          </p:cNvPr>
          <p:cNvSpPr>
            <a:spLocks/>
          </p:cNvSpPr>
          <p:nvPr/>
        </p:nvSpPr>
        <p:spPr>
          <a:xfrm>
            <a:off x="-1" y="0"/>
            <a:ext cx="6096000" cy="6858000"/>
          </a:xfrm>
          <a:prstGeom prst="rect">
            <a:avLst/>
          </a:prstGeom>
          <a:blipFill dpi="0" rotWithShape="1">
            <a:blip r:embed="rId3">
              <a:extLst>
                <a:ext uri="{28A0092B-C50C-407E-A947-70E740481C1C}">
                  <a14:useLocalDpi xmlns:a14="http://schemas.microsoft.com/office/drawing/2010/main"/>
                </a:ext>
              </a:extLst>
            </a:blip>
            <a:srcRect/>
            <a:stretch>
              <a:fillRect t="-3162" b="-316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Title 27">
            <a:extLst>
              <a:ext uri="{FF2B5EF4-FFF2-40B4-BE49-F238E27FC236}">
                <a16:creationId xmlns:a16="http://schemas.microsoft.com/office/drawing/2014/main" id="{49E59F8D-8182-EDD4-61FB-CC21822CE1B3}"/>
              </a:ext>
            </a:extLst>
          </p:cNvPr>
          <p:cNvSpPr txBox="1">
            <a:spLocks/>
          </p:cNvSpPr>
          <p:nvPr/>
        </p:nvSpPr>
        <p:spPr>
          <a:xfrm>
            <a:off x="6400795" y="313111"/>
            <a:ext cx="4074165" cy="41173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cap="all" baseline="0">
                <a:solidFill>
                  <a:srgbClr val="02355A"/>
                </a:solidFill>
                <a:latin typeface="+mj-lt"/>
                <a:ea typeface="+mj-ea"/>
                <a:cs typeface="+mj-cs"/>
              </a:defRPr>
            </a:lvl1pPr>
          </a:lstStyle>
          <a:p>
            <a:pPr marL="0" marR="0" lvl="0" indent="0" algn="l" defTabSz="914400" rtl="0" eaLnBrk="1" fontAlgn="auto" latinLnBrk="0" hangingPunct="1">
              <a:lnSpc>
                <a:spcPts val="2900"/>
              </a:lnSpc>
              <a:spcBef>
                <a:spcPct val="0"/>
              </a:spcBef>
              <a:spcAft>
                <a:spcPts val="0"/>
              </a:spcAft>
              <a:buClrTx/>
              <a:buSzTx/>
              <a:buFontTx/>
              <a:buNone/>
              <a:tabLst/>
              <a:defRPr/>
            </a:pPr>
            <a:r>
              <a:rPr kumimoji="0" lang="en-US" sz="3200" b="0" i="0" u="none" strike="noStrike" kern="1200" cap="all" spc="0" normalizeH="0" baseline="0" noProof="0">
                <a:ln>
                  <a:noFill/>
                </a:ln>
                <a:solidFill>
                  <a:srgbClr val="F8F5F3"/>
                </a:solidFill>
                <a:effectLst/>
                <a:uLnTx/>
                <a:uFillTx/>
                <a:latin typeface="GT Pressura LCG Black"/>
                <a:ea typeface="+mj-ea"/>
                <a:cs typeface="+mj-cs"/>
              </a:rPr>
              <a:t>OLYNS REVERSE VENDING SOLUTION</a:t>
            </a:r>
          </a:p>
        </p:txBody>
      </p:sp>
      <p:sp>
        <p:nvSpPr>
          <p:cNvPr id="3" name="Text Placeholder 3">
            <a:extLst>
              <a:ext uri="{FF2B5EF4-FFF2-40B4-BE49-F238E27FC236}">
                <a16:creationId xmlns:a16="http://schemas.microsoft.com/office/drawing/2014/main" id="{2EA7BF71-F74F-3DFC-8CF5-362F0C928920}"/>
              </a:ext>
            </a:extLst>
          </p:cNvPr>
          <p:cNvSpPr txBox="1">
            <a:spLocks/>
          </p:cNvSpPr>
          <p:nvPr/>
        </p:nvSpPr>
        <p:spPr>
          <a:xfrm>
            <a:off x="6400795" y="1241425"/>
            <a:ext cx="3530014" cy="1172166"/>
          </a:xfrm>
          <a:prstGeom prst="rect">
            <a:avLst/>
          </a:prstGeom>
        </p:spPr>
        <p:txBody>
          <a:bodyPr lIns="0" rIns="0"/>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600" b="0" i="0" u="none" strike="noStrike" kern="1200" cap="none" spc="0" normalizeH="0" baseline="0" noProof="0" err="1">
                <a:ln>
                  <a:noFill/>
                </a:ln>
                <a:solidFill>
                  <a:srgbClr val="A5CBEE"/>
                </a:solidFill>
                <a:effectLst/>
                <a:uLnTx/>
                <a:uFillTx/>
                <a:latin typeface="Gilroy Medium"/>
                <a:ea typeface="+mn-ea"/>
                <a:cs typeface="+mn-cs"/>
              </a:rPr>
              <a:t>Olyns</a:t>
            </a:r>
            <a:r>
              <a:rPr kumimoji="0" lang="en-US" sz="1600" b="0" i="0" u="none" strike="noStrike" kern="1200" cap="none" spc="0" normalizeH="0" baseline="0" noProof="0">
                <a:ln>
                  <a:noFill/>
                </a:ln>
                <a:solidFill>
                  <a:srgbClr val="A5CBEE"/>
                </a:solidFill>
                <a:effectLst/>
                <a:uLnTx/>
                <a:uFillTx/>
                <a:latin typeface="Gilroy Medium"/>
                <a:ea typeface="+mn-ea"/>
                <a:cs typeface="+mn-cs"/>
              </a:rPr>
              <a:t> cubes are AI-powered reverse vending machines for beverage container recycling. PepsiCo is investing in </a:t>
            </a:r>
            <a:r>
              <a:rPr kumimoji="0" lang="en-US" sz="1600" b="0" i="0" u="none" strike="noStrike" kern="1200" cap="none" spc="0" normalizeH="0" baseline="0" noProof="0" err="1">
                <a:ln>
                  <a:noFill/>
                </a:ln>
                <a:solidFill>
                  <a:srgbClr val="A5CBEE"/>
                </a:solidFill>
                <a:effectLst/>
                <a:uLnTx/>
                <a:uFillTx/>
                <a:latin typeface="Gilroy Medium"/>
                <a:ea typeface="+mn-ea"/>
                <a:cs typeface="+mn-cs"/>
              </a:rPr>
              <a:t>Olyns</a:t>
            </a:r>
            <a:r>
              <a:rPr kumimoji="0" lang="en-US" sz="1600" b="0" i="0" u="none" strike="noStrike" kern="1200" cap="none" spc="0" normalizeH="0" baseline="0" noProof="0">
                <a:ln>
                  <a:noFill/>
                </a:ln>
                <a:solidFill>
                  <a:srgbClr val="A5CBEE"/>
                </a:solidFill>
                <a:effectLst/>
                <a:uLnTx/>
                <a:uFillTx/>
                <a:latin typeface="Gilroy Medium"/>
                <a:ea typeface="+mn-ea"/>
                <a:cs typeface="+mn-cs"/>
              </a:rPr>
              <a:t> to drive circularity and provide an advanced recycling solution for consumers. </a:t>
            </a:r>
          </a:p>
        </p:txBody>
      </p:sp>
      <p:sp>
        <p:nvSpPr>
          <p:cNvPr id="5" name="TextBox 4">
            <a:extLst>
              <a:ext uri="{FF2B5EF4-FFF2-40B4-BE49-F238E27FC236}">
                <a16:creationId xmlns:a16="http://schemas.microsoft.com/office/drawing/2014/main" id="{839421FA-7B2C-E81C-C889-AC1C688BB887}"/>
              </a:ext>
            </a:extLst>
          </p:cNvPr>
          <p:cNvSpPr txBox="1"/>
          <p:nvPr/>
        </p:nvSpPr>
        <p:spPr>
          <a:xfrm>
            <a:off x="6108192" y="-1170432"/>
            <a:ext cx="0" cy="0"/>
          </a:xfrm>
          <a:prstGeom prst="rect">
            <a:avLst/>
          </a:prstGeom>
          <a:noFill/>
        </p:spPr>
        <p:txBody>
          <a:bodyPr wrap="none" lIns="0" tIns="0" rIns="0" bIns="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023459"/>
              </a:solidFill>
              <a:effectLst/>
              <a:uLnTx/>
              <a:uFillTx/>
              <a:latin typeface="Gilroy Medium"/>
              <a:ea typeface="+mn-ea"/>
              <a:cs typeface="+mn-cs"/>
            </a:endParaRPr>
          </a:p>
        </p:txBody>
      </p:sp>
      <p:pic>
        <p:nvPicPr>
          <p:cNvPr id="6" name="Picture 5">
            <a:extLst>
              <a:ext uri="{FF2B5EF4-FFF2-40B4-BE49-F238E27FC236}">
                <a16:creationId xmlns:a16="http://schemas.microsoft.com/office/drawing/2014/main" id="{52DEE7E6-8548-155D-8A32-AC7763FBB4D8}"/>
              </a:ext>
            </a:extLst>
          </p:cNvPr>
          <p:cNvPicPr>
            <a:picLocks noChangeAspect="1"/>
          </p:cNvPicPr>
          <p:nvPr/>
        </p:nvPicPr>
        <p:blipFill>
          <a:blip r:embed="rId4"/>
          <a:stretch>
            <a:fillRect/>
          </a:stretch>
        </p:blipFill>
        <p:spPr>
          <a:xfrm>
            <a:off x="4091850" y="266811"/>
            <a:ext cx="1769738" cy="411735"/>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57144044-CEA8-18C5-FC8E-7764C55D7DDF}"/>
              </a:ext>
            </a:extLst>
          </p:cNvPr>
          <p:cNvSpPr txBox="1"/>
          <p:nvPr/>
        </p:nvSpPr>
        <p:spPr>
          <a:xfrm>
            <a:off x="6400795" y="3681018"/>
            <a:ext cx="2268643" cy="940194"/>
          </a:xfrm>
          <a:prstGeom prst="rect">
            <a:avLst/>
          </a:prstGeom>
          <a:noFill/>
        </p:spPr>
        <p:txBody>
          <a:bodyPr wrap="square" lIns="0" rIns="0">
            <a:spAutoFit/>
          </a:bodyPr>
          <a:lstStyle/>
          <a:p>
            <a:pPr marL="0" marR="0" lvl="0" indent="0" algn="l" defTabSz="457200" rtl="0" eaLnBrk="1" fontAlgn="auto" latinLnBrk="0" hangingPunct="1">
              <a:lnSpc>
                <a:spcPts val="2200"/>
              </a:lnSpc>
              <a:spcBef>
                <a:spcPts val="0"/>
              </a:spcBef>
              <a:spcAft>
                <a:spcPts val="0"/>
              </a:spcAft>
              <a:buClrTx/>
              <a:buSzTx/>
              <a:buFontTx/>
              <a:buNone/>
              <a:tabLst/>
              <a:defRPr/>
            </a:pPr>
            <a:r>
              <a:rPr kumimoji="0" lang="en-US" sz="2400" b="0" i="0" u="none" strike="noStrike" kern="1200" cap="none" spc="0" normalizeH="0" baseline="0" noProof="0">
                <a:ln>
                  <a:noFill/>
                </a:ln>
                <a:solidFill>
                  <a:srgbClr val="F8F5F3"/>
                </a:solidFill>
                <a:effectLst/>
                <a:uLnTx/>
                <a:uFillTx/>
                <a:latin typeface="GT Pressura LCG Black"/>
                <a:ea typeface="+mn-ea"/>
                <a:cs typeface="+mn-cs"/>
              </a:rPr>
              <a:t>INNOVATIVE RECYCLING SOLUTION</a:t>
            </a:r>
          </a:p>
        </p:txBody>
      </p:sp>
      <p:sp>
        <p:nvSpPr>
          <p:cNvPr id="9" name="TextBox 8">
            <a:extLst>
              <a:ext uri="{FF2B5EF4-FFF2-40B4-BE49-F238E27FC236}">
                <a16:creationId xmlns:a16="http://schemas.microsoft.com/office/drawing/2014/main" id="{E5957A00-AFB5-79AE-79F3-F784E60CEE79}"/>
              </a:ext>
            </a:extLst>
          </p:cNvPr>
          <p:cNvSpPr txBox="1"/>
          <p:nvPr/>
        </p:nvSpPr>
        <p:spPr>
          <a:xfrm>
            <a:off x="9248040" y="3681018"/>
            <a:ext cx="2268643" cy="658065"/>
          </a:xfrm>
          <a:prstGeom prst="rect">
            <a:avLst/>
          </a:prstGeom>
          <a:noFill/>
        </p:spPr>
        <p:txBody>
          <a:bodyPr wrap="square" lIns="0" rIns="0">
            <a:spAutoFit/>
          </a:bodyPr>
          <a:lstStyle/>
          <a:p>
            <a:pPr marL="0" marR="0" lvl="0" indent="0" algn="l" defTabSz="457200" rtl="0" eaLnBrk="1" fontAlgn="auto" latinLnBrk="0" hangingPunct="1">
              <a:lnSpc>
                <a:spcPts val="2200"/>
              </a:lnSpc>
              <a:spcBef>
                <a:spcPts val="0"/>
              </a:spcBef>
              <a:spcAft>
                <a:spcPts val="0"/>
              </a:spcAft>
              <a:buClrTx/>
              <a:buSzTx/>
              <a:buFontTx/>
              <a:buNone/>
              <a:tabLst/>
              <a:defRPr/>
            </a:pPr>
            <a:r>
              <a:rPr kumimoji="0" lang="en-US" sz="2400" b="0" i="0" u="none" strike="noStrike" kern="1200" cap="none" spc="0" normalizeH="0" baseline="0" noProof="0">
                <a:ln>
                  <a:noFill/>
                </a:ln>
                <a:solidFill>
                  <a:srgbClr val="F8F5F3"/>
                </a:solidFill>
                <a:effectLst/>
                <a:uLnTx/>
                <a:uFillTx/>
                <a:latin typeface="GT Pressura LCG Black"/>
                <a:ea typeface="+mn-ea"/>
                <a:cs typeface="+mn-cs"/>
              </a:rPr>
              <a:t>TURNKEY COLLECTION</a:t>
            </a:r>
          </a:p>
        </p:txBody>
      </p:sp>
      <p:sp>
        <p:nvSpPr>
          <p:cNvPr id="12" name="TextBox 11">
            <a:extLst>
              <a:ext uri="{FF2B5EF4-FFF2-40B4-BE49-F238E27FC236}">
                <a16:creationId xmlns:a16="http://schemas.microsoft.com/office/drawing/2014/main" id="{504FC2EB-A221-A228-3A48-957722FC65F8}"/>
              </a:ext>
            </a:extLst>
          </p:cNvPr>
          <p:cNvSpPr txBox="1"/>
          <p:nvPr/>
        </p:nvSpPr>
        <p:spPr>
          <a:xfrm>
            <a:off x="6400795" y="5374881"/>
            <a:ext cx="2268643" cy="658065"/>
          </a:xfrm>
          <a:prstGeom prst="rect">
            <a:avLst/>
          </a:prstGeom>
          <a:noFill/>
        </p:spPr>
        <p:txBody>
          <a:bodyPr wrap="square" lIns="0" rIns="0">
            <a:spAutoFit/>
          </a:bodyPr>
          <a:lstStyle/>
          <a:p>
            <a:pPr marL="0" marR="0" lvl="0" indent="0" algn="l" defTabSz="457200" rtl="0" eaLnBrk="1" fontAlgn="auto" latinLnBrk="0" hangingPunct="1">
              <a:lnSpc>
                <a:spcPts val="2200"/>
              </a:lnSpc>
              <a:spcBef>
                <a:spcPts val="0"/>
              </a:spcBef>
              <a:spcAft>
                <a:spcPts val="0"/>
              </a:spcAft>
              <a:buClrTx/>
              <a:buSzTx/>
              <a:buFontTx/>
              <a:buNone/>
              <a:tabLst/>
              <a:defRPr/>
            </a:pPr>
            <a:r>
              <a:rPr kumimoji="0" lang="en-US" sz="2400" b="0" i="0" u="none" strike="noStrike" kern="1200" cap="none" spc="0" normalizeH="0" baseline="0" noProof="0">
                <a:ln>
                  <a:noFill/>
                </a:ln>
                <a:solidFill>
                  <a:srgbClr val="F8F5F3"/>
                </a:solidFill>
                <a:effectLst/>
                <a:uLnTx/>
                <a:uFillTx/>
                <a:latin typeface="GT Pressura LCG Black"/>
                <a:ea typeface="+mn-ea"/>
                <a:cs typeface="+mn-cs"/>
              </a:rPr>
              <a:t>ADVERTISING CAPABILITIES</a:t>
            </a:r>
          </a:p>
        </p:txBody>
      </p:sp>
      <p:sp>
        <p:nvSpPr>
          <p:cNvPr id="13" name="TextBox 12">
            <a:extLst>
              <a:ext uri="{FF2B5EF4-FFF2-40B4-BE49-F238E27FC236}">
                <a16:creationId xmlns:a16="http://schemas.microsoft.com/office/drawing/2014/main" id="{619B9AC5-C4B5-CF7B-8E33-65535D07EA37}"/>
              </a:ext>
            </a:extLst>
          </p:cNvPr>
          <p:cNvSpPr txBox="1"/>
          <p:nvPr/>
        </p:nvSpPr>
        <p:spPr>
          <a:xfrm>
            <a:off x="9248040" y="5374881"/>
            <a:ext cx="2268643" cy="658065"/>
          </a:xfrm>
          <a:prstGeom prst="rect">
            <a:avLst/>
          </a:prstGeom>
          <a:noFill/>
        </p:spPr>
        <p:txBody>
          <a:bodyPr wrap="square" lIns="0" rIns="0">
            <a:spAutoFit/>
          </a:bodyPr>
          <a:lstStyle/>
          <a:p>
            <a:pPr marL="0" marR="0" lvl="0" indent="0" algn="l" defTabSz="457200" rtl="0" eaLnBrk="1" fontAlgn="auto" latinLnBrk="0" hangingPunct="1">
              <a:lnSpc>
                <a:spcPts val="2200"/>
              </a:lnSpc>
              <a:spcBef>
                <a:spcPts val="0"/>
              </a:spcBef>
              <a:spcAft>
                <a:spcPts val="0"/>
              </a:spcAft>
              <a:buClrTx/>
              <a:buSzTx/>
              <a:buFontTx/>
              <a:buNone/>
              <a:tabLst/>
              <a:defRPr/>
            </a:pPr>
            <a:r>
              <a:rPr kumimoji="0" lang="en-US" sz="2400" b="0" i="0" u="none" strike="noStrike" kern="1200" cap="none" spc="0" normalizeH="0" baseline="0" noProof="0">
                <a:ln>
                  <a:noFill/>
                </a:ln>
                <a:solidFill>
                  <a:srgbClr val="F8F5F3"/>
                </a:solidFill>
                <a:effectLst/>
                <a:uLnTx/>
                <a:uFillTx/>
                <a:latin typeface="GT Pressura LCG Black"/>
                <a:ea typeface="+mn-ea"/>
                <a:cs typeface="+mn-cs"/>
              </a:rPr>
              <a:t>CONSUMER DATA &amp; ANALYTICS</a:t>
            </a:r>
          </a:p>
        </p:txBody>
      </p:sp>
      <p:pic>
        <p:nvPicPr>
          <p:cNvPr id="2" name="Picture 1">
            <a:extLst>
              <a:ext uri="{FF2B5EF4-FFF2-40B4-BE49-F238E27FC236}">
                <a16:creationId xmlns:a16="http://schemas.microsoft.com/office/drawing/2014/main" id="{90A829A5-9222-A98C-C97A-29F28129514A}"/>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
        <p:nvSpPr>
          <p:cNvPr id="8" name="Oval 7">
            <a:extLst>
              <a:ext uri="{FF2B5EF4-FFF2-40B4-BE49-F238E27FC236}">
                <a16:creationId xmlns:a16="http://schemas.microsoft.com/office/drawing/2014/main" id="{814E6E9F-E545-740D-9E80-2646A1706BBC}"/>
              </a:ext>
            </a:extLst>
          </p:cNvPr>
          <p:cNvSpPr/>
          <p:nvPr/>
        </p:nvSpPr>
        <p:spPr>
          <a:xfrm>
            <a:off x="6400795" y="3064899"/>
            <a:ext cx="516467" cy="516467"/>
          </a:xfrm>
          <a:prstGeom prst="ellipse">
            <a:avLst/>
          </a:prstGeom>
          <a:solidFill>
            <a:srgbClr val="A4C8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15" name="Graphic 14">
            <a:extLst>
              <a:ext uri="{FF2B5EF4-FFF2-40B4-BE49-F238E27FC236}">
                <a16:creationId xmlns:a16="http://schemas.microsoft.com/office/drawing/2014/main" id="{3A2736C3-52C2-8B2C-3405-BDA71CB51003}"/>
              </a:ext>
            </a:extLst>
          </p:cNvPr>
          <p:cNvPicPr>
            <a:picLocks/>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489735" y="3152404"/>
            <a:ext cx="338585" cy="338588"/>
          </a:xfrm>
          <a:prstGeom prst="rect">
            <a:avLst/>
          </a:prstGeom>
        </p:spPr>
      </p:pic>
      <p:sp>
        <p:nvSpPr>
          <p:cNvPr id="21" name="Oval 20">
            <a:extLst>
              <a:ext uri="{FF2B5EF4-FFF2-40B4-BE49-F238E27FC236}">
                <a16:creationId xmlns:a16="http://schemas.microsoft.com/office/drawing/2014/main" id="{DDDB4603-9B7F-1E4E-F149-2BACD7DD8A80}"/>
              </a:ext>
            </a:extLst>
          </p:cNvPr>
          <p:cNvSpPr/>
          <p:nvPr/>
        </p:nvSpPr>
        <p:spPr>
          <a:xfrm>
            <a:off x="9248040" y="3064899"/>
            <a:ext cx="516467" cy="516467"/>
          </a:xfrm>
          <a:prstGeom prst="ellipse">
            <a:avLst/>
          </a:prstGeom>
          <a:solidFill>
            <a:srgbClr val="A4C8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23" name="Oval 22">
            <a:extLst>
              <a:ext uri="{FF2B5EF4-FFF2-40B4-BE49-F238E27FC236}">
                <a16:creationId xmlns:a16="http://schemas.microsoft.com/office/drawing/2014/main" id="{A1DB9945-5C79-839F-4D45-7E5A7550DC29}"/>
              </a:ext>
            </a:extLst>
          </p:cNvPr>
          <p:cNvSpPr/>
          <p:nvPr/>
        </p:nvSpPr>
        <p:spPr>
          <a:xfrm>
            <a:off x="6400795" y="4757816"/>
            <a:ext cx="516467" cy="516467"/>
          </a:xfrm>
          <a:prstGeom prst="ellipse">
            <a:avLst/>
          </a:prstGeom>
          <a:solidFill>
            <a:srgbClr val="A4C8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25" name="Oval 24">
            <a:extLst>
              <a:ext uri="{FF2B5EF4-FFF2-40B4-BE49-F238E27FC236}">
                <a16:creationId xmlns:a16="http://schemas.microsoft.com/office/drawing/2014/main" id="{22E6BA90-A5A2-E4D9-C750-6E641C09A393}"/>
              </a:ext>
            </a:extLst>
          </p:cNvPr>
          <p:cNvSpPr/>
          <p:nvPr/>
        </p:nvSpPr>
        <p:spPr>
          <a:xfrm>
            <a:off x="9248040" y="4757816"/>
            <a:ext cx="516467" cy="516467"/>
          </a:xfrm>
          <a:prstGeom prst="ellipse">
            <a:avLst/>
          </a:prstGeom>
          <a:solidFill>
            <a:srgbClr val="A4C8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18" name="Graphic 17" descr="Target Audience with solid fill">
            <a:extLst>
              <a:ext uri="{FF2B5EF4-FFF2-40B4-BE49-F238E27FC236}">
                <a16:creationId xmlns:a16="http://schemas.microsoft.com/office/drawing/2014/main" id="{6908F39D-EA0E-6490-5C37-2AB5E4990607}"/>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440740" y="4797762"/>
            <a:ext cx="436573" cy="436573"/>
          </a:xfrm>
          <a:prstGeom prst="rect">
            <a:avLst/>
          </a:prstGeom>
        </p:spPr>
      </p:pic>
      <p:pic>
        <p:nvPicPr>
          <p:cNvPr id="19" name="Graphic 18" descr="Research with solid fill">
            <a:extLst>
              <a:ext uri="{FF2B5EF4-FFF2-40B4-BE49-F238E27FC236}">
                <a16:creationId xmlns:a16="http://schemas.microsoft.com/office/drawing/2014/main" id="{2E8C1742-D161-B294-EB4C-B2325F61339B}"/>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9321766" y="4831541"/>
            <a:ext cx="369013" cy="369013"/>
          </a:xfrm>
          <a:prstGeom prst="rect">
            <a:avLst/>
          </a:prstGeom>
        </p:spPr>
      </p:pic>
      <p:pic>
        <p:nvPicPr>
          <p:cNvPr id="20" name="Picture 2" descr="Dustbin - Free miscellaneous icons">
            <a:extLst>
              <a:ext uri="{FF2B5EF4-FFF2-40B4-BE49-F238E27FC236}">
                <a16:creationId xmlns:a16="http://schemas.microsoft.com/office/drawing/2014/main" id="{B2096F6A-596A-3684-318E-4B0AC71365DC}"/>
              </a:ext>
            </a:extLst>
          </p:cNvPr>
          <p:cNvPicPr>
            <a:picLocks noChangeAspect="1" noChangeArrowheads="1"/>
          </p:cNvPicPr>
          <p:nvPr/>
        </p:nvPicPr>
        <p:blipFill>
          <a:blip r:embed="rId12"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9355963" y="3169923"/>
            <a:ext cx="300617" cy="30061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9599FF0-652D-5259-5A61-D0ED148FAB9A}"/>
              </a:ext>
            </a:extLst>
          </p:cNvPr>
          <p:cNvSpPr txBox="1"/>
          <p:nvPr/>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23459"/>
                </a:solidFill>
                <a:effectLst/>
                <a:uLnTx/>
                <a:uFillTx/>
                <a:latin typeface="Gilroy Medium" panose="00000600000000000000" pitchFamily="50" charset="0"/>
                <a:ea typeface="+mn-ea"/>
                <a:cs typeface="+mn-cs"/>
              </a:rPr>
              <a:t>confidential and proprietary</a:t>
            </a:r>
          </a:p>
        </p:txBody>
      </p:sp>
    </p:spTree>
    <p:extLst>
      <p:ext uri="{BB962C8B-B14F-4D97-AF65-F5344CB8AC3E}">
        <p14:creationId xmlns:p14="http://schemas.microsoft.com/office/powerpoint/2010/main" val="25884248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7">
            <a:extLst>
              <a:ext uri="{FF2B5EF4-FFF2-40B4-BE49-F238E27FC236}">
                <a16:creationId xmlns:a16="http://schemas.microsoft.com/office/drawing/2014/main" id="{CBE49D4C-E1B1-6E41-86EE-C9D5E67BE0A0}"/>
              </a:ext>
            </a:extLst>
          </p:cNvPr>
          <p:cNvSpPr txBox="1">
            <a:spLocks/>
          </p:cNvSpPr>
          <p:nvPr/>
        </p:nvSpPr>
        <p:spPr>
          <a:xfrm>
            <a:off x="304799" y="313111"/>
            <a:ext cx="6212959" cy="96926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cap="all" baseline="0">
                <a:solidFill>
                  <a:srgbClr val="02355A"/>
                </a:solidFill>
                <a:latin typeface="+mj-lt"/>
                <a:ea typeface="+mj-ea"/>
                <a:cs typeface="+mj-cs"/>
              </a:defRPr>
            </a:lvl1pPr>
          </a:lstStyle>
          <a:p>
            <a:pPr marL="0" marR="0" lvl="0" indent="0" algn="l" defTabSz="914400" rtl="0" eaLnBrk="1" fontAlgn="auto" latinLnBrk="0" hangingPunct="1">
              <a:lnSpc>
                <a:spcPts val="2900"/>
              </a:lnSpc>
              <a:spcBef>
                <a:spcPct val="0"/>
              </a:spcBef>
              <a:spcAft>
                <a:spcPts val="0"/>
              </a:spcAft>
              <a:buClrTx/>
              <a:buSzTx/>
              <a:buFontTx/>
              <a:buNone/>
              <a:tabLst/>
              <a:defRPr/>
            </a:pPr>
            <a:r>
              <a:rPr kumimoji="0" lang="en-US" sz="3200" b="0" i="0" u="none" strike="noStrike" kern="1200" cap="all" spc="0" normalizeH="0" baseline="0" noProof="0">
                <a:ln>
                  <a:noFill/>
                </a:ln>
                <a:solidFill>
                  <a:srgbClr val="A5CBEE"/>
                </a:solidFill>
                <a:effectLst/>
                <a:uLnTx/>
                <a:uFillTx/>
                <a:latin typeface="GT Pressura LCG Black"/>
                <a:ea typeface="+mj-ea"/>
                <a:cs typeface="+mj-cs"/>
              </a:rPr>
              <a:t>OLYNS: </a:t>
            </a:r>
            <a:r>
              <a:rPr kumimoji="0" lang="en-US" sz="3200" b="0" i="0" u="none" strike="noStrike" kern="1200" cap="all" spc="0" normalizeH="0" baseline="0" noProof="0">
                <a:ln>
                  <a:noFill/>
                </a:ln>
                <a:solidFill>
                  <a:srgbClr val="013459"/>
                </a:solidFill>
                <a:effectLst/>
                <a:uLnTx/>
                <a:uFillTx/>
                <a:latin typeface="GT Pressura LCG Black"/>
                <a:ea typeface="+mj-ea"/>
                <a:cs typeface="+mj-cs"/>
              </a:rPr>
              <a:t>How it works</a:t>
            </a:r>
          </a:p>
        </p:txBody>
      </p:sp>
      <p:sp>
        <p:nvSpPr>
          <p:cNvPr id="48" name="Text Placeholder 11">
            <a:extLst>
              <a:ext uri="{FF2B5EF4-FFF2-40B4-BE49-F238E27FC236}">
                <a16:creationId xmlns:a16="http://schemas.microsoft.com/office/drawing/2014/main" id="{1262D217-8D4B-0BBE-10BC-F386EEA203A9}"/>
              </a:ext>
            </a:extLst>
          </p:cNvPr>
          <p:cNvSpPr txBox="1">
            <a:spLocks/>
          </p:cNvSpPr>
          <p:nvPr/>
        </p:nvSpPr>
        <p:spPr>
          <a:xfrm>
            <a:off x="304798" y="1219200"/>
            <a:ext cx="3474720" cy="2289544"/>
          </a:xfrm>
          <a:prstGeom prst="roundRect">
            <a:avLst>
              <a:gd name="adj" fmla="val 2070"/>
            </a:avLst>
          </a:prstGeom>
          <a:solidFill>
            <a:srgbClr val="A5CBEE"/>
          </a:solidFill>
        </p:spPr>
        <p:txBody>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1400" b="0" i="0" u="none" strike="noStrike" kern="1200" cap="none" spc="0" normalizeH="0" baseline="0" noProof="0">
              <a:ln>
                <a:noFill/>
              </a:ln>
              <a:solidFill>
                <a:srgbClr val="013459"/>
              </a:solidFill>
              <a:effectLst/>
              <a:uLnTx/>
              <a:uFillTx/>
              <a:latin typeface="Gilroy Medium"/>
              <a:ea typeface="+mn-ea"/>
              <a:cs typeface="+mn-cs"/>
            </a:endParaRPr>
          </a:p>
        </p:txBody>
      </p:sp>
      <p:sp>
        <p:nvSpPr>
          <p:cNvPr id="49" name="Text Placeholder 11">
            <a:extLst>
              <a:ext uri="{FF2B5EF4-FFF2-40B4-BE49-F238E27FC236}">
                <a16:creationId xmlns:a16="http://schemas.microsoft.com/office/drawing/2014/main" id="{3C882DDD-0BB7-CEF6-A16C-FC41EDB2B4FC}"/>
              </a:ext>
            </a:extLst>
          </p:cNvPr>
          <p:cNvSpPr txBox="1">
            <a:spLocks/>
          </p:cNvSpPr>
          <p:nvPr/>
        </p:nvSpPr>
        <p:spPr>
          <a:xfrm>
            <a:off x="3909235" y="1219200"/>
            <a:ext cx="3474720" cy="2289544"/>
          </a:xfrm>
          <a:prstGeom prst="roundRect">
            <a:avLst>
              <a:gd name="adj" fmla="val 2070"/>
            </a:avLst>
          </a:prstGeom>
          <a:solidFill>
            <a:srgbClr val="A5CBEE"/>
          </a:solidFill>
        </p:spPr>
        <p:txBody>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1200" b="0" i="0" u="none" strike="noStrike" kern="1200" cap="none" spc="0" normalizeH="0" baseline="0" noProof="0">
              <a:ln>
                <a:noFill/>
              </a:ln>
              <a:solidFill>
                <a:srgbClr val="954F07"/>
              </a:solidFill>
              <a:effectLst/>
              <a:uLnTx/>
              <a:uFillTx/>
              <a:latin typeface="Gilroy Medium"/>
              <a:ea typeface="+mn-ea"/>
              <a:cs typeface="+mn-cs"/>
            </a:endParaRPr>
          </a:p>
        </p:txBody>
      </p:sp>
      <p:sp>
        <p:nvSpPr>
          <p:cNvPr id="50" name="Text Placeholder 11">
            <a:extLst>
              <a:ext uri="{FF2B5EF4-FFF2-40B4-BE49-F238E27FC236}">
                <a16:creationId xmlns:a16="http://schemas.microsoft.com/office/drawing/2014/main" id="{3D3BE534-C283-F2D0-9E05-D90370E46A8E}"/>
              </a:ext>
            </a:extLst>
          </p:cNvPr>
          <p:cNvSpPr txBox="1">
            <a:spLocks/>
          </p:cNvSpPr>
          <p:nvPr/>
        </p:nvSpPr>
        <p:spPr>
          <a:xfrm>
            <a:off x="3909235" y="3632791"/>
            <a:ext cx="3474720" cy="2289544"/>
          </a:xfrm>
          <a:prstGeom prst="roundRect">
            <a:avLst>
              <a:gd name="adj" fmla="val 2070"/>
            </a:avLst>
          </a:prstGeom>
          <a:solidFill>
            <a:srgbClr val="A5CBEE"/>
          </a:solidFill>
        </p:spPr>
        <p:txBody>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954F07"/>
              </a:solidFill>
              <a:effectLst/>
              <a:uLnTx/>
              <a:uFillTx/>
              <a:latin typeface="Gilroy Medium"/>
              <a:ea typeface="+mn-ea"/>
              <a:cs typeface="+mn-cs"/>
            </a:endParaRPr>
          </a:p>
        </p:txBody>
      </p:sp>
      <p:sp>
        <p:nvSpPr>
          <p:cNvPr id="51" name="Text Placeholder 11">
            <a:extLst>
              <a:ext uri="{FF2B5EF4-FFF2-40B4-BE49-F238E27FC236}">
                <a16:creationId xmlns:a16="http://schemas.microsoft.com/office/drawing/2014/main" id="{71282475-7364-13A7-9A8A-09BC09FBD0A4}"/>
              </a:ext>
            </a:extLst>
          </p:cNvPr>
          <p:cNvSpPr txBox="1">
            <a:spLocks/>
          </p:cNvSpPr>
          <p:nvPr/>
        </p:nvSpPr>
        <p:spPr>
          <a:xfrm>
            <a:off x="304798" y="3632791"/>
            <a:ext cx="3474720" cy="2289544"/>
          </a:xfrm>
          <a:prstGeom prst="roundRect">
            <a:avLst>
              <a:gd name="adj" fmla="val 2070"/>
            </a:avLst>
          </a:prstGeom>
          <a:solidFill>
            <a:srgbClr val="A5CBEE"/>
          </a:solidFill>
        </p:spPr>
        <p:txBody>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1200" b="0" i="0" u="none" strike="noStrike" kern="1200" cap="none" spc="0" normalizeH="0" baseline="0" noProof="0">
              <a:ln>
                <a:noFill/>
              </a:ln>
              <a:solidFill>
                <a:srgbClr val="954F07"/>
              </a:solidFill>
              <a:effectLst/>
              <a:uLnTx/>
              <a:uFillTx/>
              <a:latin typeface="Gilroy Medium"/>
              <a:ea typeface="+mn-ea"/>
              <a:cs typeface="+mn-cs"/>
            </a:endParaRPr>
          </a:p>
        </p:txBody>
      </p:sp>
      <p:sp>
        <p:nvSpPr>
          <p:cNvPr id="55" name="TextBox 54">
            <a:extLst>
              <a:ext uri="{FF2B5EF4-FFF2-40B4-BE49-F238E27FC236}">
                <a16:creationId xmlns:a16="http://schemas.microsoft.com/office/drawing/2014/main" id="{6C7ED985-4782-7D6A-5411-F33273BA1512}"/>
              </a:ext>
            </a:extLst>
          </p:cNvPr>
          <p:cNvSpPr txBox="1"/>
          <p:nvPr/>
        </p:nvSpPr>
        <p:spPr>
          <a:xfrm>
            <a:off x="304798" y="1219200"/>
            <a:ext cx="1617136" cy="2289544"/>
          </a:xfrm>
          <a:prstGeom prst="rect">
            <a:avLst/>
          </a:prstGeom>
          <a:noFill/>
        </p:spPr>
        <p:txBody>
          <a:bodyPr wrap="square" lIns="137160" tIns="182880" rIns="137160" bIns="0" rtlCol="0">
            <a:noAutofit/>
          </a:bodyPr>
          <a:lstStyle/>
          <a:p>
            <a:pPr marL="0" marR="0" lvl="0" indent="0" algn="l" defTabSz="457200" rtl="0" eaLnBrk="1" fontAlgn="auto" latinLnBrk="0" hangingPunct="1">
              <a:lnSpc>
                <a:spcPts val="1700"/>
              </a:lnSpc>
              <a:spcBef>
                <a:spcPts val="0"/>
              </a:spcBef>
              <a:spcAft>
                <a:spcPts val="0"/>
              </a:spcAft>
              <a:buClrTx/>
              <a:buSzTx/>
              <a:buFontTx/>
              <a:buNone/>
              <a:tabLst/>
              <a:defRPr/>
            </a:pPr>
            <a:r>
              <a:rPr kumimoji="0" lang="en-US" sz="1800" b="0" i="0" u="none" strike="noStrike" kern="1200" cap="none" spc="0" normalizeH="0" baseline="0" noProof="0">
                <a:ln>
                  <a:noFill/>
                </a:ln>
                <a:solidFill>
                  <a:srgbClr val="3680CF"/>
                </a:solidFill>
                <a:effectLst/>
                <a:uLnTx/>
                <a:uFillTx/>
                <a:latin typeface="GT Pressura LCG Black"/>
                <a:ea typeface="+mn-ea"/>
                <a:cs typeface="+mn-cs"/>
              </a:rPr>
              <a:t>1. COLLECT MATERIAL</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a:noFill/>
                </a:ln>
                <a:solidFill>
                  <a:srgbClr val="013459"/>
                </a:solidFill>
                <a:effectLst/>
                <a:uLnTx/>
                <a:uFillTx/>
                <a:latin typeface="Gilroy Medium"/>
                <a:ea typeface="+mn-ea"/>
                <a:cs typeface="+mn-cs"/>
              </a:rPr>
              <a:t>Eye-catching display calls on consumers to deposit empty bottles and cans via mobile app.</a:t>
            </a:r>
          </a:p>
        </p:txBody>
      </p:sp>
      <p:sp>
        <p:nvSpPr>
          <p:cNvPr id="57" name="Freeform 7">
            <a:extLst>
              <a:ext uri="{FF2B5EF4-FFF2-40B4-BE49-F238E27FC236}">
                <a16:creationId xmlns:a16="http://schemas.microsoft.com/office/drawing/2014/main" id="{294D3999-C713-55A9-1C42-212F5096F084}"/>
              </a:ext>
            </a:extLst>
          </p:cNvPr>
          <p:cNvSpPr/>
          <p:nvPr/>
        </p:nvSpPr>
        <p:spPr>
          <a:xfrm>
            <a:off x="1921934" y="1219200"/>
            <a:ext cx="1857584" cy="2289544"/>
          </a:xfrm>
          <a:prstGeom prst="round1Rect">
            <a:avLst>
              <a:gd name="adj" fmla="val 2538"/>
            </a:avLst>
          </a:prstGeom>
          <a:blipFill>
            <a:blip r:embed="rId3"/>
            <a:stretch>
              <a:fillRect/>
            </a:stretch>
          </a:blipFill>
          <a:ln w="50800">
            <a:noFill/>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8" name="TextBox 57">
            <a:extLst>
              <a:ext uri="{FF2B5EF4-FFF2-40B4-BE49-F238E27FC236}">
                <a16:creationId xmlns:a16="http://schemas.microsoft.com/office/drawing/2014/main" id="{464FE4A8-8020-804A-2DE7-FC210EB35D1A}"/>
              </a:ext>
            </a:extLst>
          </p:cNvPr>
          <p:cNvSpPr txBox="1"/>
          <p:nvPr/>
        </p:nvSpPr>
        <p:spPr>
          <a:xfrm>
            <a:off x="304798" y="3632791"/>
            <a:ext cx="1617136" cy="2289544"/>
          </a:xfrm>
          <a:prstGeom prst="rect">
            <a:avLst/>
          </a:prstGeom>
          <a:noFill/>
        </p:spPr>
        <p:txBody>
          <a:bodyPr wrap="square" lIns="137160" tIns="182880" rIns="137160" bIns="0" rtlCol="0">
            <a:noAutofit/>
          </a:bodyPr>
          <a:lstStyle/>
          <a:p>
            <a:pPr marL="0" marR="0" lvl="0" indent="0" algn="l" defTabSz="457200" rtl="0" eaLnBrk="1" fontAlgn="auto" latinLnBrk="0" hangingPunct="1">
              <a:lnSpc>
                <a:spcPts val="1700"/>
              </a:lnSpc>
              <a:spcBef>
                <a:spcPts val="0"/>
              </a:spcBef>
              <a:spcAft>
                <a:spcPts val="0"/>
              </a:spcAft>
              <a:buClrTx/>
              <a:buSzTx/>
              <a:buFontTx/>
              <a:buNone/>
              <a:tabLst/>
              <a:defRPr/>
            </a:pPr>
            <a:r>
              <a:rPr kumimoji="0" lang="en-US" sz="1800" b="0" i="0" u="none" strike="noStrike" kern="1200" cap="none" spc="0" normalizeH="0" baseline="0" noProof="0">
                <a:ln>
                  <a:noFill/>
                </a:ln>
                <a:solidFill>
                  <a:srgbClr val="3680CF"/>
                </a:solidFill>
                <a:effectLst/>
                <a:uLnTx/>
                <a:uFillTx/>
                <a:latin typeface="GT Pressura LCG Black"/>
                <a:ea typeface="+mn-ea"/>
                <a:cs typeface="+mn-cs"/>
              </a:rPr>
              <a:t>3. PICK UP</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a:noFill/>
                </a:ln>
                <a:solidFill>
                  <a:srgbClr val="013459"/>
                </a:solidFill>
                <a:effectLst/>
                <a:uLnTx/>
                <a:uFillTx/>
                <a:latin typeface="Gilroy Medium"/>
                <a:ea typeface="+mn-ea"/>
                <a:cs typeface="+mn-cs"/>
              </a:rPr>
              <a:t>Retail or Foodservice Host does not need to touch. App enlists “gig workers” to service machine before it fills up.</a:t>
            </a:r>
          </a:p>
        </p:txBody>
      </p:sp>
      <p:sp>
        <p:nvSpPr>
          <p:cNvPr id="59" name="Freeform 7">
            <a:extLst>
              <a:ext uri="{FF2B5EF4-FFF2-40B4-BE49-F238E27FC236}">
                <a16:creationId xmlns:a16="http://schemas.microsoft.com/office/drawing/2014/main" id="{8C0BFA22-C3CA-5F49-3757-F9FA84E62EA4}"/>
              </a:ext>
            </a:extLst>
          </p:cNvPr>
          <p:cNvSpPr/>
          <p:nvPr/>
        </p:nvSpPr>
        <p:spPr>
          <a:xfrm>
            <a:off x="1921934" y="3632791"/>
            <a:ext cx="1857584" cy="2289544"/>
          </a:xfrm>
          <a:prstGeom prst="round1Rect">
            <a:avLst>
              <a:gd name="adj" fmla="val 2538"/>
            </a:avLst>
          </a:prstGeom>
          <a:blipFill>
            <a:blip r:embed="rId4"/>
            <a:stretch>
              <a:fillRect/>
            </a:stretch>
          </a:blipFill>
          <a:ln w="50800">
            <a:noFill/>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0" name="TextBox 59">
            <a:extLst>
              <a:ext uri="{FF2B5EF4-FFF2-40B4-BE49-F238E27FC236}">
                <a16:creationId xmlns:a16="http://schemas.microsoft.com/office/drawing/2014/main" id="{42811BD4-19B4-A8DA-138D-CA0DC8803504}"/>
              </a:ext>
            </a:extLst>
          </p:cNvPr>
          <p:cNvSpPr txBox="1"/>
          <p:nvPr/>
        </p:nvSpPr>
        <p:spPr>
          <a:xfrm>
            <a:off x="3909235" y="1219200"/>
            <a:ext cx="1617136" cy="2289544"/>
          </a:xfrm>
          <a:prstGeom prst="rect">
            <a:avLst/>
          </a:prstGeom>
          <a:noFill/>
        </p:spPr>
        <p:txBody>
          <a:bodyPr wrap="square" lIns="137160" tIns="182880" rIns="137160" bIns="0" rtlCol="0">
            <a:noAutofit/>
          </a:bodyPr>
          <a:lstStyle/>
          <a:p>
            <a:pPr marL="0" marR="0" lvl="0" indent="0" algn="l" defTabSz="457200" rtl="0" eaLnBrk="1" fontAlgn="auto" latinLnBrk="0" hangingPunct="1">
              <a:lnSpc>
                <a:spcPts val="1700"/>
              </a:lnSpc>
              <a:spcBef>
                <a:spcPts val="0"/>
              </a:spcBef>
              <a:spcAft>
                <a:spcPts val="0"/>
              </a:spcAft>
              <a:buClrTx/>
              <a:buSzTx/>
              <a:buFontTx/>
              <a:buNone/>
              <a:tabLst/>
              <a:defRPr/>
            </a:pPr>
            <a:r>
              <a:rPr kumimoji="0" lang="en-US" sz="1800" b="0" i="0" u="none" strike="noStrike" kern="1200" cap="none" spc="0" normalizeH="0" baseline="0" noProof="0">
                <a:ln>
                  <a:noFill/>
                </a:ln>
                <a:solidFill>
                  <a:srgbClr val="3680CF"/>
                </a:solidFill>
                <a:effectLst/>
                <a:uLnTx/>
                <a:uFillTx/>
                <a:latin typeface="GT Pressura LCG Black"/>
                <a:ea typeface="+mn-ea"/>
                <a:cs typeface="+mn-cs"/>
              </a:rPr>
              <a:t>2. COMPACT &amp; SORT</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a:noFill/>
                </a:ln>
                <a:solidFill>
                  <a:srgbClr val="013459"/>
                </a:solidFill>
                <a:effectLst/>
                <a:uLnTx/>
                <a:uFillTx/>
                <a:latin typeface="Gilroy Medium"/>
                <a:ea typeface="+mn-ea"/>
                <a:cs typeface="+mn-cs"/>
              </a:rPr>
              <a:t>Bottles and cans are sorted and compacted inside the cube – capacity &gt; 2,000 containers.</a:t>
            </a:r>
          </a:p>
        </p:txBody>
      </p:sp>
      <p:sp>
        <p:nvSpPr>
          <p:cNvPr id="61" name="Freeform 7">
            <a:extLst>
              <a:ext uri="{FF2B5EF4-FFF2-40B4-BE49-F238E27FC236}">
                <a16:creationId xmlns:a16="http://schemas.microsoft.com/office/drawing/2014/main" id="{EA357258-94C5-5B46-8117-4C9B5258FCED}"/>
              </a:ext>
            </a:extLst>
          </p:cNvPr>
          <p:cNvSpPr/>
          <p:nvPr/>
        </p:nvSpPr>
        <p:spPr>
          <a:xfrm>
            <a:off x="5526371" y="1219200"/>
            <a:ext cx="1857584" cy="2289544"/>
          </a:xfrm>
          <a:prstGeom prst="round1Rect">
            <a:avLst>
              <a:gd name="adj" fmla="val 2538"/>
            </a:avLst>
          </a:prstGeom>
          <a:blipFill>
            <a:blip r:embed="rId5"/>
            <a:stretch>
              <a:fillRect/>
            </a:stretch>
          </a:blipFill>
          <a:ln w="50800">
            <a:noFill/>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2" name="TextBox 61">
            <a:extLst>
              <a:ext uri="{FF2B5EF4-FFF2-40B4-BE49-F238E27FC236}">
                <a16:creationId xmlns:a16="http://schemas.microsoft.com/office/drawing/2014/main" id="{4288DB9D-8516-ADDF-CAB5-C5A0791C04B4}"/>
              </a:ext>
            </a:extLst>
          </p:cNvPr>
          <p:cNvSpPr txBox="1"/>
          <p:nvPr/>
        </p:nvSpPr>
        <p:spPr>
          <a:xfrm>
            <a:off x="3909235" y="3632791"/>
            <a:ext cx="1617136" cy="2289544"/>
          </a:xfrm>
          <a:prstGeom prst="rect">
            <a:avLst/>
          </a:prstGeom>
          <a:noFill/>
        </p:spPr>
        <p:txBody>
          <a:bodyPr wrap="square" lIns="137160" tIns="182880" rIns="137160" bIns="0" rtlCol="0">
            <a:noAutofit/>
          </a:bodyPr>
          <a:lstStyle/>
          <a:p>
            <a:pPr marL="0" marR="0" lvl="0" indent="0" algn="l" defTabSz="457200" rtl="0" eaLnBrk="1" fontAlgn="auto" latinLnBrk="0" hangingPunct="1">
              <a:lnSpc>
                <a:spcPts val="1700"/>
              </a:lnSpc>
              <a:spcBef>
                <a:spcPts val="0"/>
              </a:spcBef>
              <a:spcAft>
                <a:spcPts val="0"/>
              </a:spcAft>
              <a:buClrTx/>
              <a:buSzTx/>
              <a:buFontTx/>
              <a:buNone/>
              <a:tabLst/>
              <a:defRPr/>
            </a:pPr>
            <a:r>
              <a:rPr kumimoji="0" lang="en-US" sz="1800" b="0" i="0" u="none" strike="noStrike" kern="1200" cap="none" spc="0" normalizeH="0" baseline="0" noProof="0">
                <a:ln>
                  <a:noFill/>
                </a:ln>
                <a:solidFill>
                  <a:srgbClr val="3680CF"/>
                </a:solidFill>
                <a:effectLst/>
                <a:uLnTx/>
                <a:uFillTx/>
                <a:latin typeface="GT Pressura LCG Black"/>
                <a:ea typeface="+mn-ea"/>
                <a:cs typeface="+mn-cs"/>
              </a:rPr>
              <a:t>4. BALE </a:t>
            </a:r>
            <a:br>
              <a:rPr kumimoji="0" lang="en-US" sz="1800" b="0" i="0" u="none" strike="noStrike" kern="1200" cap="none" spc="0" normalizeH="0" baseline="0" noProof="0">
                <a:ln>
                  <a:noFill/>
                </a:ln>
                <a:solidFill>
                  <a:srgbClr val="3680CF"/>
                </a:solidFill>
                <a:effectLst/>
                <a:uLnTx/>
                <a:uFillTx/>
                <a:latin typeface="GT Pressura LCG Black"/>
                <a:ea typeface="+mn-ea"/>
                <a:cs typeface="+mn-cs"/>
              </a:rPr>
            </a:br>
            <a:r>
              <a:rPr kumimoji="0" lang="en-US" sz="1800" b="0" i="0" u="none" strike="noStrike" kern="1200" cap="none" spc="0" normalizeH="0" baseline="0" noProof="0">
                <a:ln>
                  <a:noFill/>
                </a:ln>
                <a:solidFill>
                  <a:srgbClr val="3680CF"/>
                </a:solidFill>
                <a:effectLst/>
                <a:uLnTx/>
                <a:uFillTx/>
                <a:latin typeface="GT Pressura LCG Black"/>
                <a:ea typeface="+mn-ea"/>
                <a:cs typeface="+mn-cs"/>
              </a:rPr>
              <a:t>&amp; SHIP</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a:noFill/>
                </a:ln>
                <a:solidFill>
                  <a:srgbClr val="013459"/>
                </a:solidFill>
                <a:effectLst/>
                <a:uLnTx/>
                <a:uFillTx/>
                <a:latin typeface="Gilroy Medium"/>
                <a:ea typeface="+mn-ea"/>
                <a:cs typeface="+mn-cs"/>
              </a:rPr>
              <a:t>Extremely high-quality bales are generated and shipped to bottle-to-bottle </a:t>
            </a:r>
            <a:r>
              <a:rPr kumimoji="0" lang="en-US" sz="1200" b="0" i="0" u="none" strike="noStrike" kern="1200" cap="none" spc="0" normalizeH="0" baseline="0" noProof="0" err="1">
                <a:ln>
                  <a:noFill/>
                </a:ln>
                <a:solidFill>
                  <a:srgbClr val="013459"/>
                </a:solidFill>
                <a:effectLst/>
                <a:uLnTx/>
                <a:uFillTx/>
                <a:latin typeface="Gilroy Medium"/>
                <a:ea typeface="+mn-ea"/>
                <a:cs typeface="+mn-cs"/>
              </a:rPr>
              <a:t>rPET</a:t>
            </a:r>
            <a:r>
              <a:rPr kumimoji="0" lang="en-US" sz="1200" b="0" i="0" u="none" strike="noStrike" kern="1200" cap="none" spc="0" normalizeH="0" baseline="0" noProof="0">
                <a:ln>
                  <a:noFill/>
                </a:ln>
                <a:solidFill>
                  <a:srgbClr val="013459"/>
                </a:solidFill>
                <a:effectLst/>
                <a:uLnTx/>
                <a:uFillTx/>
                <a:latin typeface="Gilroy Medium"/>
                <a:ea typeface="+mn-ea"/>
                <a:cs typeface="+mn-cs"/>
              </a:rPr>
              <a:t> processors.</a:t>
            </a:r>
          </a:p>
        </p:txBody>
      </p:sp>
      <p:sp>
        <p:nvSpPr>
          <p:cNvPr id="20489" name="Rectangle 20488">
            <a:extLst>
              <a:ext uri="{FF2B5EF4-FFF2-40B4-BE49-F238E27FC236}">
                <a16:creationId xmlns:a16="http://schemas.microsoft.com/office/drawing/2014/main" id="{3622599C-F142-2FB7-EB26-A37F7B2D7F67}"/>
              </a:ext>
            </a:extLst>
          </p:cNvPr>
          <p:cNvSpPr/>
          <p:nvPr/>
        </p:nvSpPr>
        <p:spPr>
          <a:xfrm>
            <a:off x="7697971" y="0"/>
            <a:ext cx="4494029" cy="6858000"/>
          </a:xfrm>
          <a:prstGeom prst="rect">
            <a:avLst/>
          </a:prstGeom>
          <a:solidFill>
            <a:srgbClr val="F8F5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Gilroy Medium"/>
              <a:ea typeface="+mn-ea"/>
              <a:cs typeface="+mn-cs"/>
            </a:endParaRPr>
          </a:p>
        </p:txBody>
      </p:sp>
      <p:sp>
        <p:nvSpPr>
          <p:cNvPr id="20491" name="Text Placeholder 8">
            <a:extLst>
              <a:ext uri="{FF2B5EF4-FFF2-40B4-BE49-F238E27FC236}">
                <a16:creationId xmlns:a16="http://schemas.microsoft.com/office/drawing/2014/main" id="{0471BAFC-E7A4-09C9-5D2D-5F9E9656A025}"/>
              </a:ext>
            </a:extLst>
          </p:cNvPr>
          <p:cNvSpPr txBox="1">
            <a:spLocks/>
          </p:cNvSpPr>
          <p:nvPr/>
        </p:nvSpPr>
        <p:spPr>
          <a:xfrm>
            <a:off x="7915653" y="1282375"/>
            <a:ext cx="3386755" cy="2928593"/>
          </a:xfrm>
          <a:prstGeom prst="rect">
            <a:avLst/>
          </a:prstGeom>
        </p:spPr>
        <p:txBody>
          <a:bodyPr lIns="0" tIns="0" rIns="0" bIns="0" anchor="t">
            <a:noAutofit/>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3800"/>
              </a:lnSpc>
              <a:spcBef>
                <a:spcPts val="600"/>
              </a:spcBef>
              <a:spcAft>
                <a:spcPts val="0"/>
              </a:spcAft>
              <a:buClrTx/>
              <a:buSzTx/>
              <a:buFont typeface="Arial" panose="020B0604020202020204" pitchFamily="34" charset="0"/>
              <a:buNone/>
              <a:tabLst/>
              <a:defRPr/>
            </a:pPr>
            <a:r>
              <a:rPr kumimoji="0" lang="en-US" sz="4400" b="0" i="0" u="none" strike="noStrike" kern="1200" cap="none" spc="0" normalizeH="0" baseline="0" noProof="0">
                <a:ln>
                  <a:noFill/>
                </a:ln>
                <a:solidFill>
                  <a:srgbClr val="003459"/>
                </a:solidFill>
                <a:effectLst/>
                <a:uLnTx/>
                <a:uFillTx/>
                <a:latin typeface="GT Pressura LCG Black"/>
                <a:ea typeface="+mn-ea"/>
                <a:cs typeface="+mn-cs"/>
              </a:rPr>
              <a:t>PILOT DETAILS</a:t>
            </a:r>
          </a:p>
          <a:p>
            <a:pPr marL="0" marR="0" lvl="0" indent="0" algn="l" defTabSz="914400" rtl="0" eaLnBrk="1" fontAlgn="auto" latinLnBrk="0" hangingPunct="1">
              <a:lnSpc>
                <a:spcPct val="100000"/>
              </a:lnSpc>
              <a:spcBef>
                <a:spcPts val="600"/>
              </a:spcBef>
              <a:spcAft>
                <a:spcPts val="4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3680CE"/>
                </a:solidFill>
                <a:effectLst/>
                <a:uLnTx/>
                <a:uFillTx/>
                <a:latin typeface="Gilroy Medium"/>
                <a:ea typeface="+mn-ea"/>
                <a:cs typeface="+mn-cs"/>
              </a:rPr>
              <a:t>PepsiCo is partnering with Olyns to with expand the network in the state of Texas.</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3459"/>
                </a:solidFill>
                <a:effectLst/>
                <a:uLnTx/>
                <a:uFillTx/>
                <a:latin typeface="GT Pressura LCG Black"/>
                <a:ea typeface="+mn-ea"/>
                <a:cs typeface="+mn-cs"/>
              </a:rPr>
              <a:t>LOCATION: </a:t>
            </a:r>
            <a:r>
              <a:rPr kumimoji="0" lang="en-US" sz="1600" b="0" i="0" u="none" strike="noStrike" kern="1200" cap="none" spc="0" normalizeH="0" baseline="0" noProof="0">
                <a:ln>
                  <a:noFill/>
                </a:ln>
                <a:solidFill>
                  <a:srgbClr val="003459"/>
                </a:solidFill>
                <a:effectLst/>
                <a:uLnTx/>
                <a:uFillTx/>
                <a:latin typeface="Gilroy Medium"/>
                <a:ea typeface="+mn-ea"/>
                <a:cs typeface="+mn-cs"/>
              </a:rPr>
              <a:t>Austin, TX</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3459"/>
                </a:solidFill>
                <a:effectLst/>
                <a:uLnTx/>
                <a:uFillTx/>
                <a:latin typeface="GT Pressura LCG Black"/>
                <a:ea typeface="+mn-ea"/>
                <a:cs typeface="+mn-cs"/>
              </a:rPr>
              <a:t>REQUIREMENTS: </a:t>
            </a:r>
            <a:r>
              <a:rPr kumimoji="0" lang="en-US" sz="1600" b="0" i="0" u="none" strike="noStrike" kern="1200" cap="none" spc="0" normalizeH="0" baseline="0" noProof="0">
                <a:ln>
                  <a:noFill/>
                </a:ln>
                <a:solidFill>
                  <a:srgbClr val="003459"/>
                </a:solidFill>
                <a:effectLst/>
                <a:uLnTx/>
                <a:uFillTx/>
                <a:latin typeface="Gilroy Medium"/>
                <a:ea typeface="+mn-ea"/>
                <a:cs typeface="+mn-cs"/>
              </a:rPr>
              <a:t>High foot traffic </a:t>
            </a:r>
            <a:br>
              <a:rPr kumimoji="0" lang="en-US" sz="1600" b="0" i="0" u="none" strike="noStrike" kern="1200" cap="none" spc="0" normalizeH="0" baseline="0" noProof="0">
                <a:ln>
                  <a:noFill/>
                </a:ln>
                <a:solidFill>
                  <a:srgbClr val="003459"/>
                </a:solidFill>
                <a:effectLst/>
                <a:uLnTx/>
                <a:uFillTx/>
                <a:latin typeface="Gilroy Medium"/>
                <a:ea typeface="+mn-ea"/>
                <a:cs typeface="+mn-cs"/>
              </a:rPr>
            </a:br>
            <a:r>
              <a:rPr kumimoji="0" lang="en-US" sz="1600" b="0" i="0" u="none" strike="noStrike" kern="1200" cap="none" spc="0" normalizeH="0" baseline="0" noProof="0">
                <a:ln>
                  <a:noFill/>
                </a:ln>
                <a:solidFill>
                  <a:srgbClr val="003459"/>
                </a:solidFill>
                <a:effectLst/>
                <a:uLnTx/>
                <a:uFillTx/>
                <a:latin typeface="Gilroy Medium"/>
                <a:ea typeface="+mn-ea"/>
                <a:cs typeface="+mn-cs"/>
              </a:rPr>
              <a:t>(~70K impressions/month required)</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3459"/>
                </a:solidFill>
                <a:effectLst/>
                <a:uLnTx/>
                <a:uFillTx/>
                <a:latin typeface="GT Pressura LCG Black"/>
                <a:ea typeface="+mn-ea"/>
                <a:cs typeface="+mn-cs"/>
              </a:rPr>
              <a:t>CHANNELS: </a:t>
            </a:r>
            <a:r>
              <a:rPr kumimoji="0" lang="en-US" sz="1600" b="0" i="0" u="none" strike="noStrike" kern="1200" cap="none" spc="0" normalizeH="0" baseline="0" noProof="0">
                <a:ln>
                  <a:noFill/>
                </a:ln>
                <a:solidFill>
                  <a:srgbClr val="003459"/>
                </a:solidFill>
                <a:effectLst/>
                <a:uLnTx/>
                <a:uFillTx/>
                <a:latin typeface="Gilroy Medium"/>
                <a:ea typeface="+mn-ea"/>
                <a:cs typeface="+mn-cs"/>
              </a:rPr>
              <a:t>Example venues include colleges &amp; universities, stadiums, and transit hubs</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3459"/>
                </a:solidFill>
                <a:effectLst/>
                <a:uLnTx/>
                <a:uFillTx/>
                <a:latin typeface="GT Pressura LCG Black"/>
                <a:ea typeface="+mn-ea"/>
                <a:cs typeface="+mn-cs"/>
              </a:rPr>
              <a:t>TIMELINE: </a:t>
            </a:r>
            <a:r>
              <a:rPr kumimoji="0" lang="en-US" sz="1600" b="0" i="0" u="none" strike="noStrike" kern="1200" cap="none" spc="0" normalizeH="0" baseline="0" noProof="0">
                <a:ln>
                  <a:noFill/>
                </a:ln>
                <a:solidFill>
                  <a:srgbClr val="003459"/>
                </a:solidFill>
                <a:effectLst/>
                <a:uLnTx/>
                <a:uFillTx/>
                <a:latin typeface="Gilroy Medium"/>
                <a:ea typeface="+mn-ea"/>
                <a:cs typeface="+mn-cs"/>
              </a:rPr>
              <a:t>H2 2025 for placement</a:t>
            </a:r>
          </a:p>
        </p:txBody>
      </p:sp>
      <p:sp>
        <p:nvSpPr>
          <p:cNvPr id="10" name="Freeform 7">
            <a:extLst>
              <a:ext uri="{FF2B5EF4-FFF2-40B4-BE49-F238E27FC236}">
                <a16:creationId xmlns:a16="http://schemas.microsoft.com/office/drawing/2014/main" id="{40154687-B5E0-D187-B011-45FBE2313386}"/>
              </a:ext>
            </a:extLst>
          </p:cNvPr>
          <p:cNvSpPr/>
          <p:nvPr/>
        </p:nvSpPr>
        <p:spPr>
          <a:xfrm>
            <a:off x="5526371" y="3632791"/>
            <a:ext cx="1857584" cy="2289544"/>
          </a:xfrm>
          <a:prstGeom prst="round1Rect">
            <a:avLst>
              <a:gd name="adj" fmla="val 2538"/>
            </a:avLst>
          </a:prstGeom>
          <a:blipFill>
            <a:blip r:embed="rId6"/>
            <a:stretch>
              <a:fillRect/>
            </a:stretch>
          </a:blipFill>
          <a:ln w="50800">
            <a:noFill/>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546EEFDC-6F31-F0AB-ED8B-4E7CCB909382}"/>
              </a:ext>
            </a:extLst>
          </p:cNvPr>
          <p:cNvSpPr txBox="1"/>
          <p:nvPr/>
        </p:nvSpPr>
        <p:spPr>
          <a:xfrm>
            <a:off x="11451456" y="6286500"/>
            <a:ext cx="435742" cy="571500"/>
          </a:xfrm>
          <a:prstGeom prst="rect">
            <a:avLst/>
          </a:prstGeom>
          <a:noFill/>
        </p:spPr>
        <p:txBody>
          <a:bodyPr wrap="square" lIns="0" tIns="0" rIns="0" bIns="0" rtlCol="0" anchor="ctr"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6B5273-46EB-4870-A6B0-6E7F43CBD6D0}" type="slidenum">
              <a:rPr kumimoji="0" lang="en-US" sz="900" b="0" i="0" u="none" strike="noStrike" kern="1200" cap="none" spc="0" normalizeH="0" baseline="0" noProof="0" smtClean="0">
                <a:ln>
                  <a:noFill/>
                </a:ln>
                <a:solidFill>
                  <a:srgbClr val="02355A"/>
                </a:solidFill>
                <a:effectLst/>
                <a:uLnTx/>
                <a:uFillTx/>
                <a:latin typeface="Gilroy Medium" panose="00000600000000000000" pitchFamily="50"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350" b="0" i="0" u="none" strike="noStrike" kern="1200" cap="none" spc="0" normalizeH="0" baseline="0" noProof="0">
              <a:ln>
                <a:noFill/>
              </a:ln>
              <a:solidFill>
                <a:srgbClr val="02355A"/>
              </a:solidFill>
              <a:effectLst/>
              <a:uLnTx/>
              <a:uFillTx/>
              <a:latin typeface="Gilroy Medium" panose="00000600000000000000" pitchFamily="50" charset="0"/>
              <a:ea typeface="+mn-ea"/>
              <a:cs typeface="+mn-cs"/>
            </a:endParaRPr>
          </a:p>
        </p:txBody>
      </p:sp>
      <p:pic>
        <p:nvPicPr>
          <p:cNvPr id="2" name="Picture 1" descr="A blue and black background with circles&#10;&#10;Description automatically generated with medium confidence">
            <a:extLst>
              <a:ext uri="{FF2B5EF4-FFF2-40B4-BE49-F238E27FC236}">
                <a16:creationId xmlns:a16="http://schemas.microsoft.com/office/drawing/2014/main" id="{57F92C59-DF27-FB74-BC2C-B305D129FBD9}"/>
              </a:ext>
            </a:extLst>
          </p:cNvPr>
          <p:cNvPicPr>
            <a:picLocks noChangeAspect="1"/>
          </p:cNvPicPr>
          <p:nvPr/>
        </p:nvPicPr>
        <p:blipFill rotWithShape="1">
          <a:blip r:embed="rId7"/>
          <a:srcRect b="37146"/>
          <a:stretch/>
        </p:blipFill>
        <p:spPr>
          <a:xfrm>
            <a:off x="8010525" y="5512985"/>
            <a:ext cx="2962276" cy="1345015"/>
          </a:xfrm>
          <a:prstGeom prst="rect">
            <a:avLst/>
          </a:prstGeom>
        </p:spPr>
      </p:pic>
    </p:spTree>
    <p:extLst>
      <p:ext uri="{BB962C8B-B14F-4D97-AF65-F5344CB8AC3E}">
        <p14:creationId xmlns:p14="http://schemas.microsoft.com/office/powerpoint/2010/main" val="31440039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7">
            <a:extLst>
              <a:ext uri="{FF2B5EF4-FFF2-40B4-BE49-F238E27FC236}">
                <a16:creationId xmlns:a16="http://schemas.microsoft.com/office/drawing/2014/main" id="{9CFE8C65-6499-836A-C135-1FD9BDF5186C}"/>
              </a:ext>
            </a:extLst>
          </p:cNvPr>
          <p:cNvSpPr txBox="1">
            <a:spLocks/>
          </p:cNvSpPr>
          <p:nvPr/>
        </p:nvSpPr>
        <p:spPr>
          <a:xfrm>
            <a:off x="6580689" y="1676712"/>
            <a:ext cx="4713249" cy="96926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cap="all" baseline="0">
                <a:solidFill>
                  <a:srgbClr val="02355A"/>
                </a:solidFill>
                <a:latin typeface="+mj-lt"/>
                <a:ea typeface="+mj-ea"/>
                <a:cs typeface="+mj-cs"/>
              </a:defRPr>
            </a:lvl1pPr>
          </a:lstStyle>
          <a:p>
            <a:pPr marL="0" marR="0" lvl="0" indent="0" algn="l" defTabSz="914400" rtl="0" eaLnBrk="1" fontAlgn="auto" latinLnBrk="0" hangingPunct="1">
              <a:lnSpc>
                <a:spcPts val="5400"/>
              </a:lnSpc>
              <a:spcBef>
                <a:spcPct val="0"/>
              </a:spcBef>
              <a:spcAft>
                <a:spcPts val="0"/>
              </a:spcAft>
              <a:buClrTx/>
              <a:buSzTx/>
              <a:buFontTx/>
              <a:buNone/>
              <a:tabLst/>
              <a:defRPr/>
            </a:pPr>
            <a:r>
              <a:rPr kumimoji="0" lang="en-US" sz="6000" b="0" i="0" u="none" strike="noStrike" kern="1200" cap="all" spc="0" normalizeH="0" baseline="0" noProof="0">
                <a:ln>
                  <a:noFill/>
                </a:ln>
                <a:solidFill>
                  <a:srgbClr val="3680CF"/>
                </a:solidFill>
                <a:effectLst/>
                <a:uLnTx/>
                <a:uFillTx/>
                <a:latin typeface="GT Pressura LCG Black"/>
                <a:ea typeface="+mj-ea"/>
                <a:cs typeface="+mj-cs"/>
              </a:rPr>
              <a:t>Sustainable fountain packaging portfolio</a:t>
            </a:r>
          </a:p>
        </p:txBody>
      </p:sp>
      <p:pic>
        <p:nvPicPr>
          <p:cNvPr id="2" name="Picture Placeholder 13" descr="A person holding a bunch of potatoes&#10;&#10;AI-generated content may be incorrect.">
            <a:extLst>
              <a:ext uri="{FF2B5EF4-FFF2-40B4-BE49-F238E27FC236}">
                <a16:creationId xmlns:a16="http://schemas.microsoft.com/office/drawing/2014/main" id="{3345B522-A7E7-0298-333F-177F90A7AE7F}"/>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0"/>
            <a:ext cx="6096000" cy="6858000"/>
          </a:xfrm>
          <a:prstGeom prst="rect">
            <a:avLst/>
          </a:prstGeom>
        </p:spPr>
      </p:pic>
      <p:sp>
        <p:nvSpPr>
          <p:cNvPr id="3" name="Text Placeholder 12">
            <a:extLst>
              <a:ext uri="{FF2B5EF4-FFF2-40B4-BE49-F238E27FC236}">
                <a16:creationId xmlns:a16="http://schemas.microsoft.com/office/drawing/2014/main" id="{D6941C05-42E0-F546-D20D-EFC6958171CD}"/>
              </a:ext>
            </a:extLst>
          </p:cNvPr>
          <p:cNvSpPr txBox="1">
            <a:spLocks/>
          </p:cNvSpPr>
          <p:nvPr/>
        </p:nvSpPr>
        <p:spPr>
          <a:xfrm>
            <a:off x="6580689" y="4583249"/>
            <a:ext cx="3951403" cy="534987"/>
          </a:xfrm>
          <a:prstGeom prst="rect">
            <a:avLst/>
          </a:prstGeom>
        </p:spPr>
        <p:txBody>
          <a:bodyPr lIns="0" rIns="0"/>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A4C8EB"/>
                </a:solidFill>
                <a:effectLst/>
                <a:uLnTx/>
                <a:uFillTx/>
                <a:latin typeface="Gilroy Medium"/>
                <a:ea typeface="+mn-ea"/>
                <a:cs typeface="+mn-cs"/>
              </a:rPr>
              <a:t>PepsiCo provides a suite of </a:t>
            </a:r>
            <a:r>
              <a:rPr kumimoji="0" lang="en-US" sz="1600" b="0" i="0" u="none" strike="noStrike" kern="1200" cap="none" spc="0" normalizeH="0" baseline="0" noProof="0">
                <a:ln>
                  <a:noFill/>
                </a:ln>
                <a:solidFill>
                  <a:srgbClr val="A4C8EB"/>
                </a:solidFill>
                <a:effectLst/>
                <a:uLnTx/>
                <a:uFillTx/>
                <a:latin typeface="GT Pressura LCG Black"/>
                <a:ea typeface="+mn-ea"/>
                <a:cs typeface="+mn-cs"/>
              </a:rPr>
              <a:t>RECYCLABLE</a:t>
            </a:r>
            <a:r>
              <a:rPr kumimoji="0" lang="en-US" sz="1600" b="0" i="0" u="none" strike="noStrike" kern="1200" cap="none" spc="0" normalizeH="0" baseline="0" noProof="0">
                <a:ln>
                  <a:noFill/>
                </a:ln>
                <a:solidFill>
                  <a:srgbClr val="A4C8EB"/>
                </a:solidFill>
                <a:effectLst/>
                <a:uLnTx/>
                <a:uFillTx/>
                <a:latin typeface="Gilroy Medium"/>
                <a:ea typeface="+mn-ea"/>
                <a:cs typeface="+mn-cs"/>
              </a:rPr>
              <a:t>, </a:t>
            </a:r>
            <a:r>
              <a:rPr kumimoji="0" lang="en-US" sz="1600" b="0" i="0" u="none" strike="noStrike" kern="1200" cap="none" spc="0" normalizeH="0" baseline="0" noProof="0">
                <a:ln>
                  <a:noFill/>
                </a:ln>
                <a:solidFill>
                  <a:srgbClr val="A4C8EB"/>
                </a:solidFill>
                <a:effectLst/>
                <a:uLnTx/>
                <a:uFillTx/>
                <a:latin typeface="GT Pressura LCG Black"/>
                <a:ea typeface="+mn-ea"/>
                <a:cs typeface="+mn-cs"/>
              </a:rPr>
              <a:t>REUSABLE</a:t>
            </a:r>
            <a:r>
              <a:rPr kumimoji="0" lang="en-US" sz="1600" b="0" i="0" u="none" strike="noStrike" kern="1200" cap="none" spc="0" normalizeH="0" baseline="0" noProof="0">
                <a:ln>
                  <a:noFill/>
                </a:ln>
                <a:solidFill>
                  <a:srgbClr val="A4C8EB"/>
                </a:solidFill>
                <a:effectLst/>
                <a:uLnTx/>
                <a:uFillTx/>
                <a:latin typeface="Gilroy Medium"/>
                <a:ea typeface="+mn-ea"/>
                <a:cs typeface="+mn-cs"/>
              </a:rPr>
              <a:t>, and </a:t>
            </a:r>
            <a:r>
              <a:rPr kumimoji="0" lang="en-US" sz="1600" b="0" i="0" u="none" strike="noStrike" kern="1200" cap="none" spc="0" normalizeH="0" baseline="0" noProof="0">
                <a:ln>
                  <a:noFill/>
                </a:ln>
                <a:solidFill>
                  <a:srgbClr val="A4C8EB"/>
                </a:solidFill>
                <a:effectLst/>
                <a:uLnTx/>
                <a:uFillTx/>
                <a:latin typeface="GT Pressura LCG Black"/>
                <a:ea typeface="+mn-ea"/>
                <a:cs typeface="+mn-cs"/>
              </a:rPr>
              <a:t>COMPOSTABLE</a:t>
            </a:r>
            <a:r>
              <a:rPr kumimoji="0" lang="en-US" sz="1600" b="0" i="0" u="none" strike="noStrike" kern="1200" cap="none" spc="0" normalizeH="0" baseline="0" noProof="0">
                <a:ln>
                  <a:noFill/>
                </a:ln>
                <a:solidFill>
                  <a:srgbClr val="A4C8EB"/>
                </a:solidFill>
                <a:effectLst/>
                <a:uLnTx/>
                <a:uFillTx/>
                <a:latin typeface="Gilroy Medium"/>
                <a:ea typeface="+mn-ea"/>
                <a:cs typeface="+mn-cs"/>
              </a:rPr>
              <a:t> fountain packaging solutions.</a:t>
            </a:r>
          </a:p>
        </p:txBody>
      </p:sp>
      <p:pic>
        <p:nvPicPr>
          <p:cNvPr id="4" name="Picture 36">
            <a:extLst>
              <a:ext uri="{FF2B5EF4-FFF2-40B4-BE49-F238E27FC236}">
                <a16:creationId xmlns:a16="http://schemas.microsoft.com/office/drawing/2014/main" id="{A7A5F3AA-A5DF-F412-A78A-555006706E8A}"/>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25217" t="278" r="25217" b="563"/>
          <a:stretch/>
        </p:blipFill>
        <p:spPr bwMode="auto">
          <a:xfrm>
            <a:off x="0" y="2621"/>
            <a:ext cx="6096000" cy="685537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BE40C1AB-FB34-C67C-1ECB-473A00CC7A8A}"/>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18405916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Round Same Side Corner Rectangle 99">
            <a:extLst>
              <a:ext uri="{FF2B5EF4-FFF2-40B4-BE49-F238E27FC236}">
                <a16:creationId xmlns:a16="http://schemas.microsoft.com/office/drawing/2014/main" id="{5A4FE32E-8255-A42E-2D6A-776F8FEF16FD}"/>
              </a:ext>
            </a:extLst>
          </p:cNvPr>
          <p:cNvSpPr/>
          <p:nvPr/>
        </p:nvSpPr>
        <p:spPr>
          <a:xfrm rot="10800000">
            <a:off x="7385905" y="2914446"/>
            <a:ext cx="1972333" cy="2724350"/>
          </a:xfrm>
          <a:prstGeom prst="round2SameRect">
            <a:avLst>
              <a:gd name="adj1" fmla="val 5152"/>
              <a:gd name="adj2" fmla="val 0"/>
            </a:avLst>
          </a:prstGeom>
          <a:solidFill>
            <a:srgbClr val="1356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101" name="Round Same Side Corner Rectangle 100">
            <a:extLst>
              <a:ext uri="{FF2B5EF4-FFF2-40B4-BE49-F238E27FC236}">
                <a16:creationId xmlns:a16="http://schemas.microsoft.com/office/drawing/2014/main" id="{DFDCC885-A79C-A543-9B91-AA2820142FCD}"/>
              </a:ext>
            </a:extLst>
          </p:cNvPr>
          <p:cNvSpPr/>
          <p:nvPr/>
        </p:nvSpPr>
        <p:spPr>
          <a:xfrm>
            <a:off x="7385904" y="1433094"/>
            <a:ext cx="1972333" cy="1772590"/>
          </a:xfrm>
          <a:prstGeom prst="round2SameRect">
            <a:avLst>
              <a:gd name="adj1" fmla="val 5152"/>
              <a:gd name="adj2" fmla="val 0"/>
            </a:avLst>
          </a:prstGeom>
          <a:solidFill>
            <a:srgbClr val="A4C8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35" name="Round Same Side Corner Rectangle 34">
            <a:extLst>
              <a:ext uri="{FF2B5EF4-FFF2-40B4-BE49-F238E27FC236}">
                <a16:creationId xmlns:a16="http://schemas.microsoft.com/office/drawing/2014/main" id="{D3A1DB36-52B5-8377-F661-9F5BE705A59C}"/>
              </a:ext>
            </a:extLst>
          </p:cNvPr>
          <p:cNvSpPr/>
          <p:nvPr/>
        </p:nvSpPr>
        <p:spPr>
          <a:xfrm rot="10800000">
            <a:off x="5109834" y="2914446"/>
            <a:ext cx="1972333" cy="2724350"/>
          </a:xfrm>
          <a:prstGeom prst="round2SameRect">
            <a:avLst>
              <a:gd name="adj1" fmla="val 5152"/>
              <a:gd name="adj2" fmla="val 0"/>
            </a:avLst>
          </a:prstGeom>
          <a:solidFill>
            <a:srgbClr val="1356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94" name="Round Same Side Corner Rectangle 93">
            <a:extLst>
              <a:ext uri="{FF2B5EF4-FFF2-40B4-BE49-F238E27FC236}">
                <a16:creationId xmlns:a16="http://schemas.microsoft.com/office/drawing/2014/main" id="{3CE86C5A-5561-D15C-A9E3-5A8A30277963}"/>
              </a:ext>
            </a:extLst>
          </p:cNvPr>
          <p:cNvSpPr/>
          <p:nvPr/>
        </p:nvSpPr>
        <p:spPr>
          <a:xfrm>
            <a:off x="5109833" y="1433094"/>
            <a:ext cx="1972333" cy="1772590"/>
          </a:xfrm>
          <a:prstGeom prst="round2SameRect">
            <a:avLst>
              <a:gd name="adj1" fmla="val 5152"/>
              <a:gd name="adj2" fmla="val 0"/>
            </a:avLst>
          </a:prstGeom>
          <a:solidFill>
            <a:srgbClr val="A4C8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13" name="Round Same Side Corner Rectangle 12">
            <a:extLst>
              <a:ext uri="{FF2B5EF4-FFF2-40B4-BE49-F238E27FC236}">
                <a16:creationId xmlns:a16="http://schemas.microsoft.com/office/drawing/2014/main" id="{6FEEA096-8EA0-3BFC-EF97-F3370E4476B2}"/>
              </a:ext>
            </a:extLst>
          </p:cNvPr>
          <p:cNvSpPr/>
          <p:nvPr/>
        </p:nvSpPr>
        <p:spPr>
          <a:xfrm rot="10800000">
            <a:off x="2847454" y="2914446"/>
            <a:ext cx="1972333" cy="2724350"/>
          </a:xfrm>
          <a:prstGeom prst="round2SameRect">
            <a:avLst>
              <a:gd name="adj1" fmla="val 5152"/>
              <a:gd name="adj2" fmla="val 0"/>
            </a:avLst>
          </a:prstGeom>
          <a:solidFill>
            <a:srgbClr val="1356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68" name="Round Same Side Corner Rectangle 67">
            <a:extLst>
              <a:ext uri="{FF2B5EF4-FFF2-40B4-BE49-F238E27FC236}">
                <a16:creationId xmlns:a16="http://schemas.microsoft.com/office/drawing/2014/main" id="{652CA55E-0E38-4A65-6DEB-FA0658B73DAD}"/>
              </a:ext>
            </a:extLst>
          </p:cNvPr>
          <p:cNvSpPr/>
          <p:nvPr/>
        </p:nvSpPr>
        <p:spPr>
          <a:xfrm>
            <a:off x="2847454" y="1433094"/>
            <a:ext cx="1972333" cy="1772590"/>
          </a:xfrm>
          <a:prstGeom prst="round2SameRect">
            <a:avLst>
              <a:gd name="adj1" fmla="val 5152"/>
              <a:gd name="adj2" fmla="val 0"/>
            </a:avLst>
          </a:prstGeom>
          <a:solidFill>
            <a:srgbClr val="A4C8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37" name="Round Same Side Corner Rectangle 36">
            <a:extLst>
              <a:ext uri="{FF2B5EF4-FFF2-40B4-BE49-F238E27FC236}">
                <a16:creationId xmlns:a16="http://schemas.microsoft.com/office/drawing/2014/main" id="{F3605A71-A1CB-0236-44B0-DEB8606FF215}"/>
              </a:ext>
            </a:extLst>
          </p:cNvPr>
          <p:cNvSpPr/>
          <p:nvPr/>
        </p:nvSpPr>
        <p:spPr>
          <a:xfrm rot="10800000">
            <a:off x="9634593" y="2914446"/>
            <a:ext cx="1972333" cy="2724350"/>
          </a:xfrm>
          <a:prstGeom prst="round2SameRect">
            <a:avLst>
              <a:gd name="adj1" fmla="val 5152"/>
              <a:gd name="adj2" fmla="val 0"/>
            </a:avLst>
          </a:prstGeom>
          <a:solidFill>
            <a:srgbClr val="1356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38" name="Round Same Side Corner Rectangle 37">
            <a:extLst>
              <a:ext uri="{FF2B5EF4-FFF2-40B4-BE49-F238E27FC236}">
                <a16:creationId xmlns:a16="http://schemas.microsoft.com/office/drawing/2014/main" id="{BA342999-581F-B7E9-5BB6-F522E4643B62}"/>
              </a:ext>
            </a:extLst>
          </p:cNvPr>
          <p:cNvSpPr/>
          <p:nvPr/>
        </p:nvSpPr>
        <p:spPr>
          <a:xfrm rot="10800000">
            <a:off x="585074" y="2914446"/>
            <a:ext cx="1972333" cy="2724350"/>
          </a:xfrm>
          <a:prstGeom prst="round2SameRect">
            <a:avLst>
              <a:gd name="adj1" fmla="val 5152"/>
              <a:gd name="adj2" fmla="val 0"/>
            </a:avLst>
          </a:prstGeom>
          <a:solidFill>
            <a:srgbClr val="1356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40" name="Round Same Side Corner Rectangle 39">
            <a:extLst>
              <a:ext uri="{FF2B5EF4-FFF2-40B4-BE49-F238E27FC236}">
                <a16:creationId xmlns:a16="http://schemas.microsoft.com/office/drawing/2014/main" id="{0BDD98E2-79BF-275F-EB6D-52F443EC824F}"/>
              </a:ext>
            </a:extLst>
          </p:cNvPr>
          <p:cNvSpPr/>
          <p:nvPr/>
        </p:nvSpPr>
        <p:spPr>
          <a:xfrm>
            <a:off x="585074" y="1433094"/>
            <a:ext cx="1972333" cy="1772590"/>
          </a:xfrm>
          <a:prstGeom prst="round2SameRect">
            <a:avLst>
              <a:gd name="adj1" fmla="val 5152"/>
              <a:gd name="adj2" fmla="val 0"/>
            </a:avLst>
          </a:prstGeom>
          <a:solidFill>
            <a:srgbClr val="A4C8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grpSp>
        <p:nvGrpSpPr>
          <p:cNvPr id="66" name="Group 65">
            <a:extLst>
              <a:ext uri="{FF2B5EF4-FFF2-40B4-BE49-F238E27FC236}">
                <a16:creationId xmlns:a16="http://schemas.microsoft.com/office/drawing/2014/main" id="{13013274-7755-3556-C322-B63437E0B990}"/>
              </a:ext>
            </a:extLst>
          </p:cNvPr>
          <p:cNvGrpSpPr/>
          <p:nvPr/>
        </p:nvGrpSpPr>
        <p:grpSpPr>
          <a:xfrm>
            <a:off x="761802" y="1891032"/>
            <a:ext cx="1455314" cy="1278490"/>
            <a:chOff x="492349" y="1766387"/>
            <a:chExt cx="1835975" cy="1612900"/>
          </a:xfrm>
        </p:grpSpPr>
        <p:pic>
          <p:nvPicPr>
            <p:cNvPr id="43" name="Picture 10">
              <a:extLst>
                <a:ext uri="{FF2B5EF4-FFF2-40B4-BE49-F238E27FC236}">
                  <a16:creationId xmlns:a16="http://schemas.microsoft.com/office/drawing/2014/main" id="{DB4CA08E-BADC-D010-A4C7-A86167E2DD7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l="20042" t="20621" r="21907"/>
            <a:stretch>
              <a:fillRect/>
            </a:stretch>
          </p:blipFill>
          <p:spPr bwMode="auto">
            <a:xfrm>
              <a:off x="492349" y="1766387"/>
              <a:ext cx="1179512"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43" descr="A cup with a black background&#10;&#10;AI-generated content may be incorrect.">
              <a:extLst>
                <a:ext uri="{FF2B5EF4-FFF2-40B4-BE49-F238E27FC236}">
                  <a16:creationId xmlns:a16="http://schemas.microsoft.com/office/drawing/2014/main" id="{7030EF2F-D44C-0FED-A5A3-A9B0E5570497}"/>
                </a:ext>
              </a:extLst>
            </p:cNvPr>
            <p:cNvPicPr>
              <a:picLocks noChangeAspect="1"/>
            </p:cNvPicPr>
            <p:nvPr/>
          </p:nvPicPr>
          <p:blipFill>
            <a:blip r:embed="rId4" cstate="screen">
              <a:extLst>
                <a:ext uri="{28A0092B-C50C-407E-A947-70E740481C1C}">
                  <a14:useLocalDpi xmlns:a14="http://schemas.microsoft.com/office/drawing/2010/main"/>
                </a:ext>
              </a:extLst>
            </a:blip>
            <a:srcRect l="26734" t="22989" r="29881" b="4600"/>
            <a:stretch>
              <a:fillRect/>
            </a:stretch>
          </p:blipFill>
          <p:spPr>
            <a:xfrm>
              <a:off x="1454873" y="1810945"/>
              <a:ext cx="873451" cy="1457806"/>
            </a:xfrm>
            <a:prstGeom prst="rect">
              <a:avLst/>
            </a:prstGeom>
          </p:spPr>
        </p:pic>
      </p:grpSp>
      <p:pic>
        <p:nvPicPr>
          <p:cNvPr id="45" name="Picture 44">
            <a:extLst>
              <a:ext uri="{FF2B5EF4-FFF2-40B4-BE49-F238E27FC236}">
                <a16:creationId xmlns:a16="http://schemas.microsoft.com/office/drawing/2014/main" id="{4D3E65C2-8ADD-ECDB-383C-A761BB456B2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30944" r="21531"/>
          <a:stretch/>
        </p:blipFill>
        <p:spPr>
          <a:xfrm>
            <a:off x="5840203" y="1663459"/>
            <a:ext cx="716045" cy="1506654"/>
          </a:xfrm>
          <a:prstGeom prst="rect">
            <a:avLst/>
          </a:prstGeom>
        </p:spPr>
      </p:pic>
      <p:pic>
        <p:nvPicPr>
          <p:cNvPr id="46" name="Picture 45">
            <a:extLst>
              <a:ext uri="{FF2B5EF4-FFF2-40B4-BE49-F238E27FC236}">
                <a16:creationId xmlns:a16="http://schemas.microsoft.com/office/drawing/2014/main" id="{1CFF652A-8C69-AB14-44D4-36802F78365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27678" t="11806" r="27678" b="3314"/>
          <a:stretch/>
        </p:blipFill>
        <p:spPr>
          <a:xfrm>
            <a:off x="8038914" y="1885634"/>
            <a:ext cx="666309" cy="1265494"/>
          </a:xfrm>
          <a:prstGeom prst="rect">
            <a:avLst/>
          </a:prstGeom>
        </p:spPr>
      </p:pic>
      <p:grpSp>
        <p:nvGrpSpPr>
          <p:cNvPr id="69" name="Group 68">
            <a:extLst>
              <a:ext uri="{FF2B5EF4-FFF2-40B4-BE49-F238E27FC236}">
                <a16:creationId xmlns:a16="http://schemas.microsoft.com/office/drawing/2014/main" id="{F788728C-5559-F2A0-8A36-62D93387A7C8}"/>
              </a:ext>
            </a:extLst>
          </p:cNvPr>
          <p:cNvGrpSpPr/>
          <p:nvPr/>
        </p:nvGrpSpPr>
        <p:grpSpPr>
          <a:xfrm>
            <a:off x="3122197" y="1674945"/>
            <a:ext cx="1406959" cy="1406959"/>
            <a:chOff x="2970717" y="1644965"/>
            <a:chExt cx="1560719" cy="1560719"/>
          </a:xfrm>
        </p:grpSpPr>
        <p:pic>
          <p:nvPicPr>
            <p:cNvPr id="60" name="Picture 59" descr="A clear plastic cup on a black background&#10;&#10;AI-generated content may be incorrect.">
              <a:extLst>
                <a:ext uri="{FF2B5EF4-FFF2-40B4-BE49-F238E27FC236}">
                  <a16:creationId xmlns:a16="http://schemas.microsoft.com/office/drawing/2014/main" id="{FDFD4790-7AB9-8B00-2B6C-23B5A160912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970717" y="1644965"/>
              <a:ext cx="1560719" cy="1560719"/>
            </a:xfrm>
            <a:prstGeom prst="rect">
              <a:avLst/>
            </a:prstGeom>
          </p:spPr>
        </p:pic>
        <p:pic>
          <p:nvPicPr>
            <p:cNvPr id="65" name="Picture 64" descr="A logo of a soda company&#10;&#10;AI-generated content may be incorrect.">
              <a:extLst>
                <a:ext uri="{FF2B5EF4-FFF2-40B4-BE49-F238E27FC236}">
                  <a16:creationId xmlns:a16="http://schemas.microsoft.com/office/drawing/2014/main" id="{2126BFA0-A433-62CD-8B70-79F5457A287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447411" y="2100797"/>
              <a:ext cx="607330" cy="607330"/>
            </a:xfrm>
            <a:prstGeom prst="rect">
              <a:avLst/>
            </a:prstGeom>
          </p:spPr>
        </p:pic>
      </p:grpSp>
      <p:sp>
        <p:nvSpPr>
          <p:cNvPr id="67" name="TextBox 66">
            <a:extLst>
              <a:ext uri="{FF2B5EF4-FFF2-40B4-BE49-F238E27FC236}">
                <a16:creationId xmlns:a16="http://schemas.microsoft.com/office/drawing/2014/main" id="{5D0E2A4C-63AF-B96E-F22E-EF5EB9600CB4}"/>
              </a:ext>
            </a:extLst>
          </p:cNvPr>
          <p:cNvSpPr txBox="1"/>
          <p:nvPr/>
        </p:nvSpPr>
        <p:spPr>
          <a:xfrm>
            <a:off x="580938" y="3205684"/>
            <a:ext cx="1972333" cy="1660956"/>
          </a:xfrm>
          <a:prstGeom prst="rect">
            <a:avLst/>
          </a:prstGeom>
          <a:noFill/>
        </p:spPr>
        <p:txBody>
          <a:bodyPr wrap="square" lIns="137160" tIns="182880" rIns="137160" bIns="0" rtlCol="0">
            <a:noAutofit/>
          </a:bodyPr>
          <a:lstStyle/>
          <a:p>
            <a:pPr marL="0" marR="0" lvl="0" indent="0" algn="l" defTabSz="457200" rtl="0" eaLnBrk="1" fontAlgn="auto" latinLnBrk="0" hangingPunct="1">
              <a:lnSpc>
                <a:spcPts val="1700"/>
              </a:lnSpc>
              <a:spcBef>
                <a:spcPts val="0"/>
              </a:spcBef>
              <a:spcAft>
                <a:spcPts val="0"/>
              </a:spcAft>
              <a:buClrTx/>
              <a:buSzTx/>
              <a:buFontTx/>
              <a:buNone/>
              <a:tabLst/>
              <a:defRPr/>
            </a:pPr>
            <a:r>
              <a:rPr kumimoji="0" lang="en-US" sz="1800" b="0" i="0" u="none" strike="noStrike" kern="1200" cap="none" spc="0" normalizeH="0" baseline="0" noProof="0">
                <a:ln>
                  <a:noFill/>
                </a:ln>
                <a:solidFill>
                  <a:srgbClr val="A4C8EB"/>
                </a:solidFill>
                <a:effectLst/>
                <a:uLnTx/>
                <a:uFillTx/>
                <a:latin typeface="GT Pressura LCG Black"/>
                <a:ea typeface="+mn-ea"/>
                <a:cs typeface="+mn-cs"/>
              </a:rPr>
              <a:t>COMPOSTABLE CUPS</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Gilroy Medium"/>
                <a:ea typeface="+mn-ea"/>
                <a:cs typeface="+mn-cs"/>
              </a:rPr>
              <a:t>Commercially compostable </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Gilroy Medium"/>
                <a:ea typeface="+mn-ea"/>
                <a:cs typeface="+mn-cs"/>
              </a:rPr>
              <a:t>Sizes: 12, 16oz, 22oz, 32oz</a:t>
            </a:r>
          </a:p>
          <a:p>
            <a:pPr marL="0" marR="0" lvl="0" indent="0" algn="l" defTabSz="457200" rtl="0" eaLnBrk="1" fontAlgn="auto" latinLnBrk="0" hangingPunct="1">
              <a:lnSpc>
                <a:spcPct val="100000"/>
              </a:lnSpc>
              <a:spcBef>
                <a:spcPts val="60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Gilroy Medium"/>
              <a:ea typeface="+mn-ea"/>
              <a:cs typeface="+mn-cs"/>
            </a:endParaRPr>
          </a:p>
        </p:txBody>
      </p:sp>
      <p:sp>
        <p:nvSpPr>
          <p:cNvPr id="70" name="TextBox 69">
            <a:extLst>
              <a:ext uri="{FF2B5EF4-FFF2-40B4-BE49-F238E27FC236}">
                <a16:creationId xmlns:a16="http://schemas.microsoft.com/office/drawing/2014/main" id="{166D958C-5E00-0B19-725C-FED56F836EE5}"/>
              </a:ext>
            </a:extLst>
          </p:cNvPr>
          <p:cNvSpPr txBox="1"/>
          <p:nvPr/>
        </p:nvSpPr>
        <p:spPr>
          <a:xfrm>
            <a:off x="2847453" y="3205684"/>
            <a:ext cx="1972333" cy="1660956"/>
          </a:xfrm>
          <a:prstGeom prst="rect">
            <a:avLst/>
          </a:prstGeom>
          <a:noFill/>
        </p:spPr>
        <p:txBody>
          <a:bodyPr wrap="square" lIns="137160" tIns="182880" rIns="137160" bIns="0" rtlCol="0">
            <a:noAutofit/>
          </a:bodyPr>
          <a:lstStyle/>
          <a:p>
            <a:pPr marL="0" marR="0" lvl="0" indent="0" algn="l" defTabSz="457200" rtl="0" eaLnBrk="1" fontAlgn="auto" latinLnBrk="0" hangingPunct="1">
              <a:lnSpc>
                <a:spcPts val="1700"/>
              </a:lnSpc>
              <a:spcBef>
                <a:spcPts val="0"/>
              </a:spcBef>
              <a:spcAft>
                <a:spcPts val="0"/>
              </a:spcAft>
              <a:buClrTx/>
              <a:buSzTx/>
              <a:buFontTx/>
              <a:buNone/>
              <a:tabLst/>
              <a:defRPr/>
            </a:pPr>
            <a:r>
              <a:rPr kumimoji="0" lang="en-US" sz="1800" b="0" i="0" u="none" strike="noStrike" kern="1200" cap="none" spc="0" normalizeH="0" baseline="0" noProof="0">
                <a:ln>
                  <a:noFill/>
                </a:ln>
                <a:solidFill>
                  <a:srgbClr val="A4C8EB"/>
                </a:solidFill>
                <a:effectLst/>
                <a:uLnTx/>
                <a:uFillTx/>
                <a:latin typeface="GT Pressura LCG Black"/>
                <a:ea typeface="+mn-ea"/>
                <a:cs typeface="+mn-cs"/>
              </a:rPr>
              <a:t>PLASTIC CUPS</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Gilroy Medium"/>
                <a:ea typeface="+mn-ea"/>
                <a:cs typeface="+mn-cs"/>
              </a:rPr>
              <a:t>Recyclable plastic</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Gilroy Medium"/>
                <a:ea typeface="+mn-ea"/>
                <a:cs typeface="+mn-cs"/>
              </a:rPr>
              <a:t>Coming soon!</a:t>
            </a:r>
          </a:p>
          <a:p>
            <a:pPr marL="0" marR="0" lvl="0" indent="0" algn="l" defTabSz="457200" rtl="0" eaLnBrk="1" fontAlgn="auto" latinLnBrk="0" hangingPunct="1">
              <a:lnSpc>
                <a:spcPct val="100000"/>
              </a:lnSpc>
              <a:spcBef>
                <a:spcPts val="60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Gilroy Medium"/>
              <a:ea typeface="+mn-ea"/>
              <a:cs typeface="+mn-cs"/>
            </a:endParaRPr>
          </a:p>
        </p:txBody>
      </p:sp>
      <p:sp>
        <p:nvSpPr>
          <p:cNvPr id="88" name="Round Same Side Corner Rectangle 87">
            <a:extLst>
              <a:ext uri="{FF2B5EF4-FFF2-40B4-BE49-F238E27FC236}">
                <a16:creationId xmlns:a16="http://schemas.microsoft.com/office/drawing/2014/main" id="{72930D69-B0F2-EC4B-EBAB-62201678693D}"/>
              </a:ext>
            </a:extLst>
          </p:cNvPr>
          <p:cNvSpPr/>
          <p:nvPr/>
        </p:nvSpPr>
        <p:spPr>
          <a:xfrm>
            <a:off x="585073" y="1433094"/>
            <a:ext cx="1972333" cy="375660"/>
          </a:xfrm>
          <a:prstGeom prst="round2SameRect">
            <a:avLst>
              <a:gd name="adj1" fmla="val 25430"/>
              <a:gd name="adj2" fmla="val 0"/>
            </a:avLst>
          </a:prstGeom>
          <a:solidFill>
            <a:srgbClr val="013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GT Pressura LCG Black"/>
                <a:ea typeface="+mn-ea"/>
                <a:cs typeface="+mn-cs"/>
              </a:rPr>
              <a:t>COMPOSTABLE</a:t>
            </a:r>
          </a:p>
        </p:txBody>
      </p:sp>
      <p:sp>
        <p:nvSpPr>
          <p:cNvPr id="89" name="Round Same Side Corner Rectangle 88">
            <a:extLst>
              <a:ext uri="{FF2B5EF4-FFF2-40B4-BE49-F238E27FC236}">
                <a16:creationId xmlns:a16="http://schemas.microsoft.com/office/drawing/2014/main" id="{8A643DE0-5844-F540-99C4-58210734CE81}"/>
              </a:ext>
            </a:extLst>
          </p:cNvPr>
          <p:cNvSpPr/>
          <p:nvPr/>
        </p:nvSpPr>
        <p:spPr>
          <a:xfrm>
            <a:off x="2847453" y="1433094"/>
            <a:ext cx="1972333" cy="375660"/>
          </a:xfrm>
          <a:prstGeom prst="round2SameRect">
            <a:avLst>
              <a:gd name="adj1" fmla="val 25430"/>
              <a:gd name="adj2" fmla="val 0"/>
            </a:avLst>
          </a:prstGeom>
          <a:solidFill>
            <a:srgbClr val="1356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GT Pressura LCG Black"/>
                <a:ea typeface="+mn-ea"/>
                <a:cs typeface="+mn-cs"/>
              </a:rPr>
              <a:t>RECYCLABLE</a:t>
            </a:r>
          </a:p>
        </p:txBody>
      </p:sp>
      <p:sp>
        <p:nvSpPr>
          <p:cNvPr id="90" name="Round Same Side Corner Rectangle 89">
            <a:extLst>
              <a:ext uri="{FF2B5EF4-FFF2-40B4-BE49-F238E27FC236}">
                <a16:creationId xmlns:a16="http://schemas.microsoft.com/office/drawing/2014/main" id="{E69373DF-65F9-0C17-DA40-6117A8055C2B}"/>
              </a:ext>
            </a:extLst>
          </p:cNvPr>
          <p:cNvSpPr/>
          <p:nvPr/>
        </p:nvSpPr>
        <p:spPr>
          <a:xfrm>
            <a:off x="585073" y="4854494"/>
            <a:ext cx="4234713" cy="784301"/>
          </a:xfrm>
          <a:prstGeom prst="round2SameRect">
            <a:avLst>
              <a:gd name="adj1" fmla="val 0"/>
              <a:gd name="adj2" fmla="val 13630"/>
            </a:avLst>
          </a:prstGeom>
          <a:solidFill>
            <a:srgbClr val="8DB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0430D"/>
                </a:solidFill>
                <a:effectLst/>
                <a:uLnTx/>
                <a:uFillTx/>
                <a:latin typeface="Gilroy Medium"/>
                <a:ea typeface="+mn-ea"/>
                <a:cs typeface="+mn-cs"/>
              </a:rPr>
              <a:t>For more information on our sustainable </a:t>
            </a:r>
            <a:br>
              <a:rPr kumimoji="0" lang="en-US" sz="1200" b="0" i="0" u="none" strike="noStrike" kern="1200" cap="none" spc="0" normalizeH="0" baseline="0" noProof="0">
                <a:ln>
                  <a:noFill/>
                </a:ln>
                <a:solidFill>
                  <a:srgbClr val="10430D"/>
                </a:solidFill>
                <a:effectLst/>
                <a:uLnTx/>
                <a:uFillTx/>
                <a:latin typeface="Gilroy Medium"/>
                <a:ea typeface="+mn-ea"/>
                <a:cs typeface="+mn-cs"/>
              </a:rPr>
            </a:br>
            <a:r>
              <a:rPr kumimoji="0" lang="en-US" sz="1200" b="0" i="0" u="none" strike="noStrike" kern="1200" cap="none" spc="0" normalizeH="0" baseline="0" noProof="0">
                <a:ln>
                  <a:noFill/>
                </a:ln>
                <a:solidFill>
                  <a:srgbClr val="10430D"/>
                </a:solidFill>
                <a:effectLst/>
                <a:uLnTx/>
                <a:uFillTx/>
                <a:latin typeface="Gilroy Medium"/>
                <a:ea typeface="+mn-ea"/>
                <a:cs typeface="+mn-cs"/>
              </a:rPr>
              <a:t>disposable cups, please visit the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Gilroy Medium"/>
                <a:ea typeface="+mn-ea"/>
                <a:cs typeface="+mn-cs"/>
                <a:hlinkClick r:id="rId9">
                  <a:extLst>
                    <a:ext uri="{A12FA001-AC4F-418D-AE19-62706E023703}">
                      <ahyp:hlinkClr xmlns:ahyp="http://schemas.microsoft.com/office/drawing/2018/hyperlinkcolor" val="tx"/>
                    </a:ext>
                  </a:extLst>
                </a:hlinkClick>
              </a:rPr>
              <a:t>PepsiCo Partners website</a:t>
            </a:r>
            <a:endParaRPr kumimoji="0" lang="en-US" sz="1200" b="0" i="0" u="none" strike="noStrike" kern="1200" cap="none" spc="0" normalizeH="0" baseline="0" noProof="0">
              <a:ln>
                <a:noFill/>
              </a:ln>
              <a:solidFill>
                <a:prstClr val="white"/>
              </a:solidFill>
              <a:effectLst/>
              <a:uLnTx/>
              <a:uFillTx/>
              <a:latin typeface="Gilroy Medium"/>
              <a:ea typeface="+mn-ea"/>
              <a:cs typeface="+mn-cs"/>
            </a:endParaRPr>
          </a:p>
        </p:txBody>
      </p:sp>
      <p:sp>
        <p:nvSpPr>
          <p:cNvPr id="98" name="TextBox 97">
            <a:extLst>
              <a:ext uri="{FF2B5EF4-FFF2-40B4-BE49-F238E27FC236}">
                <a16:creationId xmlns:a16="http://schemas.microsoft.com/office/drawing/2014/main" id="{313D300A-C466-E7BF-FC0F-30CFA2B77FB0}"/>
              </a:ext>
            </a:extLst>
          </p:cNvPr>
          <p:cNvSpPr txBox="1"/>
          <p:nvPr/>
        </p:nvSpPr>
        <p:spPr>
          <a:xfrm>
            <a:off x="5109832" y="3205684"/>
            <a:ext cx="1972333" cy="1660956"/>
          </a:xfrm>
          <a:prstGeom prst="rect">
            <a:avLst/>
          </a:prstGeom>
          <a:noFill/>
        </p:spPr>
        <p:txBody>
          <a:bodyPr wrap="square" lIns="137160" tIns="182880" rIns="137160" bIns="0" rtlCol="0">
            <a:noAutofit/>
          </a:bodyPr>
          <a:lstStyle/>
          <a:p>
            <a:pPr marL="0" marR="0" lvl="0" indent="0" algn="l" defTabSz="457200" rtl="0" eaLnBrk="1" fontAlgn="auto" latinLnBrk="0" hangingPunct="1">
              <a:lnSpc>
                <a:spcPts val="1700"/>
              </a:lnSpc>
              <a:spcBef>
                <a:spcPts val="0"/>
              </a:spcBef>
              <a:spcAft>
                <a:spcPts val="0"/>
              </a:spcAft>
              <a:buClrTx/>
              <a:buSzTx/>
              <a:buFontTx/>
              <a:buNone/>
              <a:tabLst/>
              <a:defRPr/>
            </a:pPr>
            <a:r>
              <a:rPr kumimoji="0" lang="en-US" sz="1800" b="0" i="0" u="none" strike="noStrike" kern="1200" cap="none" spc="0" normalizeH="0" baseline="0" noProof="0">
                <a:ln>
                  <a:noFill/>
                </a:ln>
                <a:solidFill>
                  <a:srgbClr val="A4C8EB"/>
                </a:solidFill>
                <a:effectLst/>
                <a:uLnTx/>
                <a:uFillTx/>
                <a:latin typeface="GT Pressura LCG Black"/>
                <a:ea typeface="+mn-ea"/>
                <a:cs typeface="+mn-cs"/>
              </a:rPr>
              <a:t>PERSONAL VESSELS</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Gilroy Medium"/>
                <a:ea typeface="+mn-ea"/>
                <a:cs typeface="+mn-cs"/>
              </a:rPr>
              <a:t>Personal cups for ‘bring-your-own-cup’ programs</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Gilroy Medium"/>
                <a:ea typeface="+mn-ea"/>
                <a:cs typeface="+mn-cs"/>
              </a:rPr>
              <a:t>Multiple styles </a:t>
            </a:r>
            <a:br>
              <a:rPr kumimoji="0" lang="en-US" sz="1200" b="0" i="0" u="none" strike="noStrike" kern="1200" cap="none" spc="0" normalizeH="0" baseline="0" noProof="0">
                <a:ln>
                  <a:noFill/>
                </a:ln>
                <a:solidFill>
                  <a:prstClr val="white"/>
                </a:solidFill>
                <a:effectLst/>
                <a:uLnTx/>
                <a:uFillTx/>
                <a:latin typeface="Gilroy Medium"/>
                <a:ea typeface="+mn-ea"/>
                <a:cs typeface="+mn-cs"/>
              </a:rPr>
            </a:br>
            <a:r>
              <a:rPr kumimoji="0" lang="en-US" sz="1200" b="0" i="0" u="none" strike="noStrike" kern="1200" cap="none" spc="0" normalizeH="0" baseline="0" noProof="0">
                <a:ln>
                  <a:noFill/>
                </a:ln>
                <a:solidFill>
                  <a:prstClr val="white"/>
                </a:solidFill>
                <a:effectLst/>
                <a:uLnTx/>
                <a:uFillTx/>
                <a:latin typeface="Gilroy Medium"/>
                <a:ea typeface="+mn-ea"/>
                <a:cs typeface="+mn-cs"/>
              </a:rPr>
              <a:t>and sizes</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Gilroy Medium"/>
                <a:ea typeface="+mn-ea"/>
                <a:cs typeface="+mn-cs"/>
              </a:rPr>
              <a:t>Available on </a:t>
            </a:r>
            <a:r>
              <a:rPr kumimoji="0" lang="en-US" sz="1200" b="0" i="0" u="none" strike="noStrike" kern="1200" cap="none" spc="0" normalizeH="0" baseline="0" noProof="0">
                <a:ln>
                  <a:noFill/>
                </a:ln>
                <a:solidFill>
                  <a:prstClr val="white"/>
                </a:solidFill>
                <a:effectLst/>
                <a:uLnTx/>
                <a:uFillTx/>
                <a:latin typeface="Gilroy Medium"/>
                <a:ea typeface="+mn-ea"/>
                <a:cs typeface="+mn-cs"/>
                <a:hlinkClick r:id="rId10">
                  <a:extLst>
                    <a:ext uri="{A12FA001-AC4F-418D-AE19-62706E023703}">
                      <ahyp:hlinkClr xmlns:ahyp="http://schemas.microsoft.com/office/drawing/2018/hyperlinkcolor" val="tx"/>
                    </a:ext>
                  </a:extLst>
                </a:hlinkClick>
              </a:rPr>
              <a:t>PepsiCo Premiums website</a:t>
            </a:r>
            <a:endParaRPr kumimoji="0" lang="en-US" sz="1200" b="0" i="0" u="none" strike="noStrike" kern="1200" cap="none" spc="0" normalizeH="0" baseline="0" noProof="0">
              <a:ln>
                <a:noFill/>
              </a:ln>
              <a:solidFill>
                <a:prstClr val="white"/>
              </a:solidFill>
              <a:effectLst/>
              <a:uLnTx/>
              <a:uFillTx/>
              <a:latin typeface="Gilroy Medium"/>
              <a:ea typeface="+mn-ea"/>
              <a:cs typeface="+mn-cs"/>
            </a:endParaRPr>
          </a:p>
        </p:txBody>
      </p:sp>
      <p:sp>
        <p:nvSpPr>
          <p:cNvPr id="105" name="TextBox 104">
            <a:extLst>
              <a:ext uri="{FF2B5EF4-FFF2-40B4-BE49-F238E27FC236}">
                <a16:creationId xmlns:a16="http://schemas.microsoft.com/office/drawing/2014/main" id="{69DE52A6-3245-1409-1536-D6A878816A27}"/>
              </a:ext>
            </a:extLst>
          </p:cNvPr>
          <p:cNvSpPr txBox="1"/>
          <p:nvPr/>
        </p:nvSpPr>
        <p:spPr>
          <a:xfrm>
            <a:off x="7385903" y="3205683"/>
            <a:ext cx="1972333" cy="2433111"/>
          </a:xfrm>
          <a:prstGeom prst="rect">
            <a:avLst/>
          </a:prstGeom>
          <a:noFill/>
        </p:spPr>
        <p:txBody>
          <a:bodyPr wrap="square" lIns="137160" tIns="182880" rIns="137160" bIns="0" rtlCol="0">
            <a:noAutofit/>
          </a:bodyPr>
          <a:lstStyle/>
          <a:p>
            <a:pPr marL="0" marR="0" lvl="0" indent="0" algn="l" defTabSz="457200" rtl="0" eaLnBrk="1" fontAlgn="auto" latinLnBrk="0" hangingPunct="1">
              <a:lnSpc>
                <a:spcPts val="1700"/>
              </a:lnSpc>
              <a:spcBef>
                <a:spcPts val="0"/>
              </a:spcBef>
              <a:spcAft>
                <a:spcPts val="0"/>
              </a:spcAft>
              <a:buClrTx/>
              <a:buSzTx/>
              <a:buFontTx/>
              <a:buNone/>
              <a:tabLst/>
              <a:defRPr/>
            </a:pPr>
            <a:r>
              <a:rPr kumimoji="0" lang="en-US" sz="1800" b="0" i="0" u="none" strike="noStrike" kern="1200" cap="none" spc="0" normalizeH="0" baseline="0" noProof="0">
                <a:ln>
                  <a:noFill/>
                </a:ln>
                <a:solidFill>
                  <a:srgbClr val="A4C8EB"/>
                </a:solidFill>
                <a:effectLst/>
                <a:uLnTx/>
                <a:uFillTx/>
                <a:latin typeface="GT Pressura LCG Black"/>
                <a:ea typeface="+mn-ea"/>
                <a:cs typeface="+mn-cs"/>
              </a:rPr>
              <a:t>TRADITIONAL TUMBLERS</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Gilroy Medium"/>
                <a:ea typeface="+mn-ea"/>
                <a:cs typeface="+mn-cs"/>
              </a:rPr>
              <a:t>Dishwasher-safe tumblers </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Gilroy Medium"/>
                <a:ea typeface="+mn-ea"/>
                <a:cs typeface="+mn-cs"/>
              </a:rPr>
              <a:t>Sizes: 16oz, 20oz, 24oz plastic</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Gilroy Medium"/>
                <a:ea typeface="+mn-ea"/>
                <a:cs typeface="+mn-cs"/>
              </a:rPr>
              <a:t>Available on </a:t>
            </a:r>
            <a:r>
              <a:rPr kumimoji="0" lang="en-US" sz="1200" b="0" i="0" u="none" strike="noStrike" kern="1200" cap="none" spc="0" normalizeH="0" baseline="0" noProof="0">
                <a:ln>
                  <a:noFill/>
                </a:ln>
                <a:solidFill>
                  <a:prstClr val="white"/>
                </a:solidFill>
                <a:effectLst/>
                <a:uLnTx/>
                <a:uFillTx/>
                <a:latin typeface="Gilroy Medium"/>
                <a:ea typeface="+mn-ea"/>
                <a:cs typeface="+mn-cs"/>
                <a:hlinkClick r:id="rId11">
                  <a:extLst>
                    <a:ext uri="{A12FA001-AC4F-418D-AE19-62706E023703}">
                      <ahyp:hlinkClr xmlns:ahyp="http://schemas.microsoft.com/office/drawing/2018/hyperlinkcolor" val="tx"/>
                    </a:ext>
                  </a:extLst>
                </a:hlinkClick>
              </a:rPr>
              <a:t>PepsiCo Partners website</a:t>
            </a:r>
            <a:r>
              <a:rPr kumimoji="0" lang="en-US" sz="1200" b="0" i="0" u="none" strike="noStrike" kern="1200" cap="none" spc="0" normalizeH="0" baseline="0" noProof="0">
                <a:ln>
                  <a:noFill/>
                </a:ln>
                <a:solidFill>
                  <a:prstClr val="white"/>
                </a:solidFill>
                <a:effectLst/>
                <a:uLnTx/>
                <a:uFillTx/>
                <a:latin typeface="Gilroy Medium"/>
                <a:ea typeface="+mn-ea"/>
                <a:cs typeface="+mn-cs"/>
              </a:rPr>
              <a:t> and </a:t>
            </a:r>
            <a:r>
              <a:rPr kumimoji="0" lang="en-US" sz="1200" b="0" i="0" u="none" strike="noStrike" kern="1200" cap="none" spc="0" normalizeH="0" baseline="0" noProof="0">
                <a:ln>
                  <a:noFill/>
                </a:ln>
                <a:solidFill>
                  <a:prstClr val="white"/>
                </a:solidFill>
                <a:effectLst/>
                <a:uLnTx/>
                <a:uFillTx/>
                <a:latin typeface="Gilroy Medium"/>
                <a:ea typeface="+mn-ea"/>
                <a:cs typeface="+mn-cs"/>
                <a:hlinkClick r:id="rId12">
                  <a:extLst>
                    <a:ext uri="{A12FA001-AC4F-418D-AE19-62706E023703}">
                      <ahyp:hlinkClr xmlns:ahyp="http://schemas.microsoft.com/office/drawing/2018/hyperlinkcolor" val="tx"/>
                    </a:ext>
                  </a:extLst>
                </a:hlinkClick>
              </a:rPr>
              <a:t>PepsiCo Premiums website </a:t>
            </a:r>
            <a:endParaRPr kumimoji="0" lang="en-US" sz="1200" b="0" i="0" u="none" strike="noStrike" kern="1200" cap="none" spc="0" normalizeH="0" baseline="0" noProof="0">
              <a:ln>
                <a:noFill/>
              </a:ln>
              <a:solidFill>
                <a:prstClr val="white"/>
              </a:solidFill>
              <a:effectLst/>
              <a:uLnTx/>
              <a:uFillTx/>
              <a:latin typeface="Gilroy Medium"/>
              <a:ea typeface="+mn-ea"/>
              <a:cs typeface="+mn-cs"/>
            </a:endParaRPr>
          </a:p>
        </p:txBody>
      </p:sp>
      <p:sp>
        <p:nvSpPr>
          <p:cNvPr id="107" name="Round Same Side Corner Rectangle 106">
            <a:extLst>
              <a:ext uri="{FF2B5EF4-FFF2-40B4-BE49-F238E27FC236}">
                <a16:creationId xmlns:a16="http://schemas.microsoft.com/office/drawing/2014/main" id="{726B3D47-EFB4-7ED6-97CC-B1722B7C424A}"/>
              </a:ext>
            </a:extLst>
          </p:cNvPr>
          <p:cNvSpPr/>
          <p:nvPr/>
        </p:nvSpPr>
        <p:spPr>
          <a:xfrm>
            <a:off x="9634593" y="1433094"/>
            <a:ext cx="1972333" cy="1772590"/>
          </a:xfrm>
          <a:prstGeom prst="round2SameRect">
            <a:avLst>
              <a:gd name="adj1" fmla="val 5152"/>
              <a:gd name="adj2" fmla="val 0"/>
            </a:avLst>
          </a:prstGeom>
          <a:solidFill>
            <a:srgbClr val="A4C8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111" name="TextBox 110">
            <a:extLst>
              <a:ext uri="{FF2B5EF4-FFF2-40B4-BE49-F238E27FC236}">
                <a16:creationId xmlns:a16="http://schemas.microsoft.com/office/drawing/2014/main" id="{F0EB3BD1-D942-32A8-9200-E0FD9B2A9941}"/>
              </a:ext>
            </a:extLst>
          </p:cNvPr>
          <p:cNvSpPr txBox="1"/>
          <p:nvPr/>
        </p:nvSpPr>
        <p:spPr>
          <a:xfrm>
            <a:off x="9634592" y="3205684"/>
            <a:ext cx="1972333" cy="1660956"/>
          </a:xfrm>
          <a:prstGeom prst="rect">
            <a:avLst/>
          </a:prstGeom>
          <a:noFill/>
        </p:spPr>
        <p:txBody>
          <a:bodyPr wrap="square" lIns="137160" tIns="182880" rIns="137160" bIns="0" rtlCol="0">
            <a:noAutofit/>
          </a:bodyPr>
          <a:lstStyle/>
          <a:p>
            <a:pPr marL="0" marR="0" lvl="0" indent="0" algn="l" defTabSz="457200" rtl="0" eaLnBrk="1" fontAlgn="auto" latinLnBrk="0" hangingPunct="1">
              <a:lnSpc>
                <a:spcPts val="1700"/>
              </a:lnSpc>
              <a:spcBef>
                <a:spcPts val="0"/>
              </a:spcBef>
              <a:spcAft>
                <a:spcPts val="0"/>
              </a:spcAft>
              <a:buClrTx/>
              <a:buSzTx/>
              <a:buFontTx/>
              <a:buNone/>
              <a:tabLst/>
              <a:defRPr/>
            </a:pPr>
            <a:r>
              <a:rPr kumimoji="0" lang="en-US" sz="1800" b="0" i="0" u="none" strike="noStrike" kern="1200" cap="none" spc="0" normalizeH="0" baseline="0" noProof="0">
                <a:ln>
                  <a:noFill/>
                </a:ln>
                <a:solidFill>
                  <a:srgbClr val="A4C8EB"/>
                </a:solidFill>
                <a:effectLst/>
                <a:uLnTx/>
                <a:uFillTx/>
                <a:latin typeface="GT Pressura LCG Black"/>
                <a:ea typeface="+mn-ea"/>
                <a:cs typeface="+mn-cs"/>
              </a:rPr>
              <a:t>EMBOSSED TUMBLERS</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Gilroy Medium"/>
                <a:ea typeface="+mn-ea"/>
                <a:cs typeface="+mn-cs"/>
              </a:rPr>
              <a:t>*NEW* updated design</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Gilroy Medium"/>
                <a:ea typeface="+mn-ea"/>
                <a:cs typeface="+mn-cs"/>
              </a:rPr>
              <a:t>Sizes: 20oz, 24oz plastic, 20oz glass</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Gilroy Medium"/>
                <a:ea typeface="+mn-ea"/>
                <a:cs typeface="+mn-cs"/>
              </a:rPr>
              <a:t>Available on </a:t>
            </a:r>
            <a:r>
              <a:rPr kumimoji="0" lang="en-US" sz="1200" b="0" i="0" u="none" strike="noStrike" kern="1200" cap="none" spc="0" normalizeH="0" baseline="0" noProof="0">
                <a:ln>
                  <a:noFill/>
                </a:ln>
                <a:solidFill>
                  <a:prstClr val="white"/>
                </a:solidFill>
                <a:effectLst/>
                <a:uLnTx/>
                <a:uFillTx/>
                <a:latin typeface="Gilroy Medium"/>
                <a:ea typeface="+mn-ea"/>
                <a:cs typeface="+mn-cs"/>
                <a:hlinkClick r:id="rId12">
                  <a:extLst>
                    <a:ext uri="{A12FA001-AC4F-418D-AE19-62706E023703}">
                      <ahyp:hlinkClr xmlns:ahyp="http://schemas.microsoft.com/office/drawing/2018/hyperlinkcolor" val="tx"/>
                    </a:ext>
                  </a:extLst>
                </a:hlinkClick>
              </a:rPr>
              <a:t>PepsiCo Premiums website </a:t>
            </a:r>
            <a:r>
              <a:rPr kumimoji="0" lang="en-US" sz="1200" b="0" i="0" u="none" strike="noStrike" kern="1200" cap="none" spc="0" normalizeH="0" baseline="0" noProof="0">
                <a:ln>
                  <a:noFill/>
                </a:ln>
                <a:solidFill>
                  <a:prstClr val="white"/>
                </a:solidFill>
                <a:effectLst/>
                <a:uLnTx/>
                <a:uFillTx/>
                <a:latin typeface="Gilroy Medium"/>
                <a:ea typeface="+mn-ea"/>
                <a:cs typeface="+mn-cs"/>
              </a:rPr>
              <a:t>or through POS Direct</a:t>
            </a:r>
          </a:p>
        </p:txBody>
      </p:sp>
      <p:pic>
        <p:nvPicPr>
          <p:cNvPr id="59" name="Picture 58">
            <a:extLst>
              <a:ext uri="{FF2B5EF4-FFF2-40B4-BE49-F238E27FC236}">
                <a16:creationId xmlns:a16="http://schemas.microsoft.com/office/drawing/2014/main" id="{570A2F11-1579-97D7-2D68-CA6ACE67A226}"/>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786767" y="1879473"/>
            <a:ext cx="1760941" cy="1290049"/>
          </a:xfrm>
          <a:prstGeom prst="rect">
            <a:avLst/>
          </a:prstGeom>
        </p:spPr>
      </p:pic>
      <p:sp>
        <p:nvSpPr>
          <p:cNvPr id="99" name="Round Same Side Corner Rectangle 98">
            <a:extLst>
              <a:ext uri="{FF2B5EF4-FFF2-40B4-BE49-F238E27FC236}">
                <a16:creationId xmlns:a16="http://schemas.microsoft.com/office/drawing/2014/main" id="{9974AF36-EA27-1E07-DF6B-96F1FE1C56B6}"/>
              </a:ext>
            </a:extLst>
          </p:cNvPr>
          <p:cNvSpPr/>
          <p:nvPr/>
        </p:nvSpPr>
        <p:spPr>
          <a:xfrm>
            <a:off x="5109832" y="1433094"/>
            <a:ext cx="6497093" cy="375660"/>
          </a:xfrm>
          <a:prstGeom prst="round2SameRect">
            <a:avLst>
              <a:gd name="adj1" fmla="val 236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680CF"/>
                </a:solidFill>
                <a:effectLst/>
                <a:uLnTx/>
                <a:uFillTx/>
                <a:latin typeface="GT Pressura LCG Black"/>
                <a:ea typeface="+mn-ea"/>
                <a:cs typeface="+mn-cs"/>
              </a:rPr>
              <a:t>REUSABLE</a:t>
            </a:r>
          </a:p>
        </p:txBody>
      </p:sp>
      <p:pic>
        <p:nvPicPr>
          <p:cNvPr id="2" name="Picture 1">
            <a:extLst>
              <a:ext uri="{FF2B5EF4-FFF2-40B4-BE49-F238E27FC236}">
                <a16:creationId xmlns:a16="http://schemas.microsoft.com/office/drawing/2014/main" id="{3BEB73B9-6DB5-BB39-9AED-641AF11BC5AF}"/>
              </a:ext>
            </a:extLst>
          </p:cNvPr>
          <p:cNvPicPr>
            <a:picLocks noChangeAspect="1"/>
          </p:cNvPicPr>
          <p:nvPr/>
        </p:nvPicPr>
        <p:blipFill>
          <a:blip r:embed="rId14"/>
          <a:stretch>
            <a:fillRect/>
          </a:stretch>
        </p:blipFill>
        <p:spPr>
          <a:xfrm>
            <a:off x="1972891" y="5810250"/>
            <a:ext cx="2304101" cy="1047750"/>
          </a:xfrm>
          <a:prstGeom prst="rect">
            <a:avLst/>
          </a:prstGeom>
        </p:spPr>
      </p:pic>
      <p:pic>
        <p:nvPicPr>
          <p:cNvPr id="3" name="Picture 2">
            <a:extLst>
              <a:ext uri="{FF2B5EF4-FFF2-40B4-BE49-F238E27FC236}">
                <a16:creationId xmlns:a16="http://schemas.microsoft.com/office/drawing/2014/main" id="{EA3E9CD1-F757-1604-0501-31EBB68053BF}"/>
              </a:ext>
            </a:extLst>
          </p:cNvPr>
          <p:cNvPicPr>
            <a:picLocks noChangeAspect="1"/>
          </p:cNvPicPr>
          <p:nvPr/>
        </p:nvPicPr>
        <p:blipFill>
          <a:blip r:embed="rId14"/>
          <a:stretch>
            <a:fillRect/>
          </a:stretch>
        </p:blipFill>
        <p:spPr>
          <a:xfrm rot="10800000">
            <a:off x="10058673" y="0"/>
            <a:ext cx="1999696" cy="909327"/>
          </a:xfrm>
          <a:prstGeom prst="rect">
            <a:avLst/>
          </a:prstGeom>
        </p:spPr>
      </p:pic>
      <p:sp>
        <p:nvSpPr>
          <p:cNvPr id="12" name="Text Placeholder 11">
            <a:extLst>
              <a:ext uri="{FF2B5EF4-FFF2-40B4-BE49-F238E27FC236}">
                <a16:creationId xmlns:a16="http://schemas.microsoft.com/office/drawing/2014/main" id="{1E3A00BE-7BEE-0F8E-1AF9-7DD59F2EB330}"/>
              </a:ext>
            </a:extLst>
          </p:cNvPr>
          <p:cNvSpPr>
            <a:spLocks noGrp="1"/>
          </p:cNvSpPr>
          <p:nvPr>
            <p:ph type="body" sz="quarter" idx="10"/>
          </p:nvPr>
        </p:nvSpPr>
        <p:spPr>
          <a:xfrm>
            <a:off x="609600" y="616856"/>
            <a:ext cx="10983310" cy="605987"/>
          </a:xfrm>
        </p:spPr>
        <p:txBody>
          <a:bodyPr/>
          <a:lstStyle/>
          <a:p>
            <a:r>
              <a:rPr lang="en-US" sz="4000">
                <a:solidFill>
                  <a:srgbClr val="02355A"/>
                </a:solidFill>
                <a:latin typeface="+mj-lt"/>
              </a:rPr>
              <a:t>SUSTAINABLE FOUNTAIN PACKAGING PORTFOLIO</a:t>
            </a:r>
          </a:p>
        </p:txBody>
      </p:sp>
    </p:spTree>
    <p:extLst>
      <p:ext uri="{BB962C8B-B14F-4D97-AF65-F5344CB8AC3E}">
        <p14:creationId xmlns:p14="http://schemas.microsoft.com/office/powerpoint/2010/main" val="3548780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4">
            <a:extLst>
              <a:ext uri="{FF2B5EF4-FFF2-40B4-BE49-F238E27FC236}">
                <a16:creationId xmlns:a16="http://schemas.microsoft.com/office/drawing/2014/main" id="{534D84BC-A193-5E0B-AF42-BD3C7F69E8EC}"/>
              </a:ext>
            </a:extLst>
          </p:cNvPr>
          <p:cNvSpPr txBox="1">
            <a:spLocks/>
          </p:cNvSpPr>
          <p:nvPr/>
        </p:nvSpPr>
        <p:spPr>
          <a:xfrm>
            <a:off x="8230156" y="1219200"/>
            <a:ext cx="3657595" cy="4506096"/>
          </a:xfrm>
          <a:prstGeom prst="roundRect">
            <a:avLst>
              <a:gd name="adj" fmla="val 2643"/>
            </a:avLst>
          </a:prstGeom>
          <a:solidFill>
            <a:srgbClr val="3680CF"/>
          </a:solidFill>
        </p:spPr>
        <p:txBody>
          <a:bodyPr lIns="137160" tIns="91440" rIns="137160"/>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A4C8EB"/>
                </a:solidFill>
                <a:effectLst/>
                <a:uLnTx/>
                <a:uFillTx/>
                <a:latin typeface="Gilroy Medium"/>
                <a:ea typeface="+mn-ea"/>
                <a:cs typeface="+mn-cs"/>
              </a:rPr>
              <a:t>Customer Partnerships</a:t>
            </a:r>
          </a:p>
          <a:p>
            <a:pPr marL="0" marR="0" lvl="0" indent="0" algn="l" defTabSz="914400" rtl="0" eaLnBrk="1" fontAlgn="auto" latinLnBrk="0" hangingPunct="1">
              <a:lnSpc>
                <a:spcPts val="1800"/>
              </a:lnSpc>
              <a:spcBef>
                <a:spcPts val="12000"/>
              </a:spcBef>
              <a:spcAft>
                <a:spcPts val="400"/>
              </a:spcAft>
              <a:buClrTx/>
              <a:buSzTx/>
              <a:buFont typeface="Arial" panose="020B0604020202020204" pitchFamily="34" charset="0"/>
              <a:buNone/>
              <a:tabLst/>
              <a:defRPr/>
            </a:pPr>
            <a:r>
              <a:rPr kumimoji="0" lang="en-US" sz="2000" b="0" i="0" u="none" strike="noStrike" kern="1200" cap="none" spc="0" normalizeH="0" baseline="0" noProof="0">
                <a:ln>
                  <a:noFill/>
                </a:ln>
                <a:solidFill>
                  <a:srgbClr val="A4C8EB"/>
                </a:solidFill>
                <a:effectLst/>
                <a:uLnTx/>
                <a:uFillTx/>
                <a:latin typeface="GT Pressura LCG Black"/>
                <a:ea typeface="+mn-ea"/>
                <a:cs typeface="+mn-cs"/>
              </a:rPr>
              <a:t>PILOTS TO TEST </a:t>
            </a:r>
            <a:br>
              <a:rPr kumimoji="0" lang="en-US" sz="2000" b="0" i="0" u="none" strike="noStrike" kern="1200" cap="none" spc="0" normalizeH="0" baseline="0" noProof="0">
                <a:ln>
                  <a:noFill/>
                </a:ln>
                <a:solidFill>
                  <a:srgbClr val="A4C8EB"/>
                </a:solidFill>
                <a:effectLst/>
                <a:uLnTx/>
                <a:uFillTx/>
                <a:latin typeface="GT Pressura LCG Black"/>
                <a:ea typeface="+mn-ea"/>
                <a:cs typeface="+mn-cs"/>
              </a:rPr>
            </a:br>
            <a:r>
              <a:rPr kumimoji="0" lang="en-US" sz="2000" b="0" i="0" u="none" strike="noStrike" kern="1200" cap="none" spc="0" normalizeH="0" baseline="0" noProof="0">
                <a:ln>
                  <a:noFill/>
                </a:ln>
                <a:solidFill>
                  <a:srgbClr val="A4C8EB"/>
                </a:solidFill>
                <a:effectLst/>
                <a:uLnTx/>
                <a:uFillTx/>
                <a:latin typeface="GT Pressura LCG Black"/>
                <a:ea typeface="+mn-ea"/>
                <a:cs typeface="+mn-cs"/>
              </a:rPr>
              <a:t>AND SCALE REUSE</a:t>
            </a:r>
          </a:p>
          <a:p>
            <a:pPr marL="0" marR="0" lvl="0" indent="0" algn="l"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F8F5F3"/>
                </a:solidFill>
                <a:effectLst/>
                <a:uLnTx/>
                <a:uFillTx/>
                <a:latin typeface="Gilroy Medium"/>
                <a:ea typeface="+mn-ea"/>
                <a:cs typeface="+mn-cs"/>
              </a:rPr>
              <a:t>We work with our customers on reuse pilot programs to:</a:t>
            </a:r>
          </a:p>
          <a:p>
            <a:pPr marL="171450" marR="0" lvl="0" indent="-1714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8F5F3"/>
                </a:solidFill>
                <a:effectLst/>
                <a:uLnTx/>
                <a:uFillTx/>
                <a:latin typeface="Gilroy Medium"/>
                <a:ea typeface="+mn-ea"/>
                <a:cs typeface="+mn-cs"/>
              </a:rPr>
              <a:t>Help our customers achieve their sustainability goals</a:t>
            </a:r>
          </a:p>
          <a:p>
            <a:pPr marL="171450" marR="0" lvl="0" indent="-1714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8F5F3"/>
                </a:solidFill>
                <a:effectLst/>
                <a:uLnTx/>
                <a:uFillTx/>
                <a:latin typeface="Gilroy Medium"/>
                <a:ea typeface="+mn-ea"/>
                <a:cs typeface="+mn-cs"/>
              </a:rPr>
              <a:t>Gather learnings that can help create better reuse programs &amp; scale reuse systems</a:t>
            </a:r>
          </a:p>
          <a:p>
            <a:pPr marL="0" marR="0" lvl="0" indent="0" algn="l"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prstClr val="white"/>
                </a:solidFill>
                <a:effectLst/>
                <a:uLnTx/>
                <a:uFillTx/>
                <a:latin typeface="Gilroy Medium"/>
                <a:ea typeface="+mn-ea"/>
                <a:cs typeface="+mn-cs"/>
              </a:rPr>
              <a:t>These pilots are focused on contained spaces and have included: </a:t>
            </a:r>
            <a:r>
              <a:rPr kumimoji="0" lang="en-US" sz="1200" b="0" i="0" u="none" strike="noStrike" kern="1200" cap="none" spc="0" normalizeH="0" baseline="0" noProof="0">
                <a:ln>
                  <a:noFill/>
                </a:ln>
                <a:solidFill>
                  <a:prstClr val="white"/>
                </a:solidFill>
                <a:effectLst/>
                <a:uLnTx/>
                <a:uFillTx/>
                <a:latin typeface="Gilroy Medium"/>
                <a:ea typeface="+mn-ea"/>
                <a:cs typeface="+mn-cs"/>
                <a:hlinkClick r:id="rId3">
                  <a:extLst>
                    <a:ext uri="{A12FA001-AC4F-418D-AE19-62706E023703}">
                      <ahyp:hlinkClr xmlns:ahyp="http://schemas.microsoft.com/office/drawing/2018/hyperlinkcolor" val="tx"/>
                    </a:ext>
                  </a:extLst>
                </a:hlinkClick>
              </a:rPr>
              <a:t>Levi’s Stadium</a:t>
            </a:r>
            <a:r>
              <a:rPr kumimoji="0" lang="en-US" sz="1200" b="0" i="0" u="none" strike="noStrike" kern="1200" cap="none" spc="0" normalizeH="0" baseline="0" noProof="0">
                <a:ln>
                  <a:noFill/>
                </a:ln>
                <a:solidFill>
                  <a:prstClr val="white"/>
                </a:solidFill>
                <a:effectLst/>
                <a:uLnTx/>
                <a:uFillTx/>
                <a:latin typeface="Gilroy Medium"/>
                <a:ea typeface="+mn-ea"/>
                <a:cs typeface="+mn-cs"/>
              </a:rPr>
              <a:t>, </a:t>
            </a:r>
            <a:r>
              <a:rPr kumimoji="0" lang="en-US" sz="1200" b="0" i="0" u="none" strike="noStrike" kern="1200" cap="none" spc="0" normalizeH="0" baseline="0" noProof="0">
                <a:ln>
                  <a:noFill/>
                </a:ln>
                <a:solidFill>
                  <a:prstClr val="white"/>
                </a:solidFill>
                <a:effectLst/>
                <a:uLnTx/>
                <a:uFillTx/>
                <a:latin typeface="Gilroy Medium"/>
                <a:ea typeface="+mn-ea"/>
                <a:cs typeface="+mn-cs"/>
                <a:hlinkClick r:id="rId4">
                  <a:extLst>
                    <a:ext uri="{A12FA001-AC4F-418D-AE19-62706E023703}">
                      <ahyp:hlinkClr xmlns:ahyp="http://schemas.microsoft.com/office/drawing/2018/hyperlinkcolor" val="tx"/>
                    </a:ext>
                  </a:extLst>
                </a:hlinkClick>
              </a:rPr>
              <a:t>Chase Field</a:t>
            </a:r>
            <a:r>
              <a:rPr kumimoji="0" lang="en-US" sz="1200" b="0" i="0" u="none" strike="noStrike" kern="1200" cap="none" spc="0" normalizeH="0" baseline="0" noProof="0">
                <a:ln>
                  <a:noFill/>
                </a:ln>
                <a:solidFill>
                  <a:prstClr val="white"/>
                </a:solidFill>
                <a:effectLst/>
                <a:uLnTx/>
                <a:uFillTx/>
                <a:latin typeface="Gilroy Medium"/>
                <a:ea typeface="+mn-ea"/>
                <a:cs typeface="+mn-cs"/>
              </a:rPr>
              <a:t>, and the </a:t>
            </a:r>
            <a:r>
              <a:rPr kumimoji="0" lang="en-US" sz="1200" b="0" i="0" u="none" strike="noStrike" kern="1200" cap="none" spc="0" normalizeH="0" baseline="0" noProof="0">
                <a:ln>
                  <a:noFill/>
                </a:ln>
                <a:solidFill>
                  <a:prstClr val="white"/>
                </a:solidFill>
                <a:effectLst/>
                <a:uLnTx/>
                <a:uFillTx/>
                <a:latin typeface="Gilroy Medium"/>
                <a:ea typeface="+mn-ea"/>
                <a:cs typeface="+mn-cs"/>
                <a:hlinkClick r:id="rId5">
                  <a:extLst>
                    <a:ext uri="{A12FA001-AC4F-418D-AE19-62706E023703}">
                      <ahyp:hlinkClr xmlns:ahyp="http://schemas.microsoft.com/office/drawing/2018/hyperlinkcolor" val="tx"/>
                    </a:ext>
                  </a:extLst>
                </a:hlinkClick>
              </a:rPr>
              <a:t>Alaska Airlines Arena.</a:t>
            </a:r>
            <a:endParaRPr kumimoji="0" lang="en-US" sz="1200" b="0" i="0" u="none" strike="noStrike" kern="1200" cap="none" spc="0" normalizeH="0" baseline="0" noProof="0">
              <a:ln>
                <a:noFill/>
              </a:ln>
              <a:solidFill>
                <a:prstClr val="white"/>
              </a:solidFill>
              <a:effectLst/>
              <a:uLnTx/>
              <a:uFillTx/>
              <a:latin typeface="Gilroy Medium"/>
              <a:ea typeface="+mn-ea"/>
              <a:cs typeface="+mn-cs"/>
            </a:endParaRPr>
          </a:p>
        </p:txBody>
      </p:sp>
      <p:pic>
        <p:nvPicPr>
          <p:cNvPr id="16" name="Picture 15" descr="Two cups on a table&#10;&#10;AI-generated content may be incorrect.">
            <a:extLst>
              <a:ext uri="{FF2B5EF4-FFF2-40B4-BE49-F238E27FC236}">
                <a16:creationId xmlns:a16="http://schemas.microsoft.com/office/drawing/2014/main" id="{9FB88C64-C5D7-CC61-1DF7-E52EC927E2D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92" t="18696" r="3954" b="32852"/>
          <a:stretch/>
        </p:blipFill>
        <p:spPr>
          <a:xfrm>
            <a:off x="8232931" y="1686356"/>
            <a:ext cx="3651484" cy="1230464"/>
          </a:xfrm>
          <a:prstGeom prst="rect">
            <a:avLst/>
          </a:prstGeom>
        </p:spPr>
      </p:pic>
      <p:sp>
        <p:nvSpPr>
          <p:cNvPr id="8" name="Text Placeholder 4">
            <a:extLst>
              <a:ext uri="{FF2B5EF4-FFF2-40B4-BE49-F238E27FC236}">
                <a16:creationId xmlns:a16="http://schemas.microsoft.com/office/drawing/2014/main" id="{2260BA9E-7675-C108-079E-127027D47A37}"/>
              </a:ext>
            </a:extLst>
          </p:cNvPr>
          <p:cNvSpPr txBox="1">
            <a:spLocks/>
          </p:cNvSpPr>
          <p:nvPr/>
        </p:nvSpPr>
        <p:spPr>
          <a:xfrm>
            <a:off x="4268866" y="1219200"/>
            <a:ext cx="3657595" cy="4419600"/>
          </a:xfrm>
          <a:prstGeom prst="roundRect">
            <a:avLst>
              <a:gd name="adj" fmla="val 2643"/>
            </a:avLst>
          </a:prstGeom>
          <a:solidFill>
            <a:srgbClr val="3680CF"/>
          </a:solidFill>
        </p:spPr>
        <p:txBody>
          <a:bodyPr lIns="137160" tIns="91440" rIns="137160"/>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A4C8EB"/>
                </a:solidFill>
                <a:effectLst/>
                <a:uLnTx/>
                <a:uFillTx/>
                <a:latin typeface="Gilroy Medium"/>
                <a:ea typeface="+mn-ea"/>
                <a:cs typeface="+mn-cs"/>
              </a:rPr>
              <a:t>Turn-Key Solutions</a:t>
            </a:r>
          </a:p>
          <a:p>
            <a:pPr marL="0" marR="0" lvl="0" indent="0" algn="l" defTabSz="914400" rtl="0" eaLnBrk="1" fontAlgn="auto" latinLnBrk="0" hangingPunct="1">
              <a:lnSpc>
                <a:spcPts val="1800"/>
              </a:lnSpc>
              <a:spcBef>
                <a:spcPts val="12000"/>
              </a:spcBef>
              <a:spcAft>
                <a:spcPts val="400"/>
              </a:spcAft>
              <a:buClrTx/>
              <a:buSzTx/>
              <a:buFont typeface="Arial" panose="020B0604020202020204" pitchFamily="34" charset="0"/>
              <a:buNone/>
              <a:tabLst/>
              <a:defRPr/>
            </a:pPr>
            <a:r>
              <a:rPr kumimoji="0" lang="en-US" sz="2000" b="0" i="0" u="none" strike="noStrike" kern="1200" cap="none" spc="0" normalizeH="0" baseline="0" noProof="0">
                <a:ln>
                  <a:noFill/>
                </a:ln>
                <a:solidFill>
                  <a:srgbClr val="A4C8EB"/>
                </a:solidFill>
                <a:effectLst/>
                <a:uLnTx/>
                <a:uFillTx/>
                <a:latin typeface="GT Pressura LCG Black"/>
                <a:ea typeface="+mn-ea"/>
                <a:cs typeface="+mn-cs"/>
              </a:rPr>
              <a:t>SUSTAINABLE CUP SOLUTIONS</a:t>
            </a:r>
          </a:p>
          <a:p>
            <a:pPr marL="171450" marR="0" lvl="0" indent="-1714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8F5F3"/>
                </a:solidFill>
                <a:effectLst/>
                <a:uLnTx/>
                <a:uFillTx/>
                <a:latin typeface="Gilroy Medium"/>
                <a:ea typeface="+mn-ea"/>
                <a:cs typeface="+mn-cs"/>
              </a:rPr>
              <a:t>We offer easy-to-implement </a:t>
            </a:r>
            <a:br>
              <a:rPr kumimoji="0" lang="en-US" sz="1200" b="0" i="0" u="none" strike="noStrike" kern="1200" cap="none" spc="0" normalizeH="0" baseline="0" noProof="0">
                <a:ln>
                  <a:noFill/>
                </a:ln>
                <a:solidFill>
                  <a:srgbClr val="F8F5F3"/>
                </a:solidFill>
                <a:effectLst/>
                <a:uLnTx/>
                <a:uFillTx/>
                <a:latin typeface="Gilroy Medium"/>
                <a:ea typeface="+mn-ea"/>
                <a:cs typeface="+mn-cs"/>
              </a:rPr>
            </a:br>
            <a:r>
              <a:rPr kumimoji="0" lang="en-US" sz="1200" b="0" i="0" u="none" strike="noStrike" kern="1200" cap="none" spc="0" normalizeH="0" baseline="0" noProof="0">
                <a:ln>
                  <a:noFill/>
                </a:ln>
                <a:solidFill>
                  <a:srgbClr val="F8F5F3"/>
                </a:solidFill>
                <a:effectLst/>
                <a:uLnTx/>
                <a:uFillTx/>
                <a:latin typeface="Gilroy Medium"/>
                <a:ea typeface="+mn-ea"/>
                <a:cs typeface="+mn-cs"/>
              </a:rPr>
              <a:t>solutions to help our restaurant </a:t>
            </a:r>
            <a:br>
              <a:rPr kumimoji="0" lang="en-US" sz="1200" b="0" i="0" u="none" strike="noStrike" kern="1200" cap="none" spc="0" normalizeH="0" baseline="0" noProof="0">
                <a:ln>
                  <a:noFill/>
                </a:ln>
                <a:solidFill>
                  <a:srgbClr val="F8F5F3"/>
                </a:solidFill>
                <a:effectLst/>
                <a:uLnTx/>
                <a:uFillTx/>
                <a:latin typeface="Gilroy Medium"/>
                <a:ea typeface="+mn-ea"/>
                <a:cs typeface="+mn-cs"/>
              </a:rPr>
            </a:br>
            <a:r>
              <a:rPr kumimoji="0" lang="en-US" sz="1200" b="0" i="0" u="none" strike="noStrike" kern="1200" cap="none" spc="0" normalizeH="0" baseline="0" noProof="0">
                <a:ln>
                  <a:noFill/>
                </a:ln>
                <a:solidFill>
                  <a:srgbClr val="F8F5F3"/>
                </a:solidFill>
                <a:effectLst/>
                <a:uLnTx/>
                <a:uFillTx/>
                <a:latin typeface="Gilroy Medium"/>
                <a:ea typeface="+mn-ea"/>
                <a:cs typeface="+mn-cs"/>
              </a:rPr>
              <a:t>customers make sustainable choices </a:t>
            </a:r>
            <a:br>
              <a:rPr kumimoji="0" lang="en-US" sz="1200" b="0" i="0" u="none" strike="noStrike" kern="1200" cap="none" spc="0" normalizeH="0" baseline="0" noProof="0">
                <a:ln>
                  <a:noFill/>
                </a:ln>
                <a:solidFill>
                  <a:srgbClr val="F8F5F3"/>
                </a:solidFill>
                <a:effectLst/>
                <a:uLnTx/>
                <a:uFillTx/>
                <a:latin typeface="Gilroy Medium"/>
                <a:ea typeface="+mn-ea"/>
                <a:cs typeface="+mn-cs"/>
              </a:rPr>
            </a:br>
            <a:r>
              <a:rPr kumimoji="0" lang="en-US" sz="1200" b="0" i="0" u="none" strike="noStrike" kern="1200" cap="none" spc="0" normalizeH="0" baseline="0" noProof="0">
                <a:ln>
                  <a:noFill/>
                </a:ln>
                <a:solidFill>
                  <a:srgbClr val="F8F5F3"/>
                </a:solidFill>
                <a:effectLst/>
                <a:uLnTx/>
                <a:uFillTx/>
                <a:latin typeface="Gilroy Medium"/>
                <a:ea typeface="+mn-ea"/>
                <a:cs typeface="+mn-cs"/>
              </a:rPr>
              <a:t>for fountain beverage cups.</a:t>
            </a:r>
          </a:p>
          <a:p>
            <a:pPr marL="171450" marR="0" lvl="0" indent="-1714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Gilroy Medium"/>
                <a:ea typeface="+mn-ea"/>
                <a:cs typeface="+mn-cs"/>
                <a:hlinkClick r:id="rId7">
                  <a:extLst>
                    <a:ext uri="{A12FA001-AC4F-418D-AE19-62706E023703}">
                      <ahyp:hlinkClr xmlns:ahyp="http://schemas.microsoft.com/office/drawing/2018/hyperlinkcolor" val="tx"/>
                    </a:ext>
                  </a:extLst>
                </a:hlinkClick>
              </a:rPr>
              <a:t>Cups for Tomorrow </a:t>
            </a:r>
            <a:r>
              <a:rPr kumimoji="0" lang="en-US" sz="1200" b="0" i="0" u="none" strike="noStrike" kern="1200" cap="none" spc="0" normalizeH="0" baseline="0" noProof="0">
                <a:ln>
                  <a:noFill/>
                </a:ln>
                <a:solidFill>
                  <a:prstClr val="white"/>
                </a:solidFill>
                <a:effectLst/>
                <a:uLnTx/>
                <a:uFillTx/>
                <a:latin typeface="Gilroy Medium"/>
                <a:ea typeface="+mn-ea"/>
                <a:cs typeface="+mn-cs"/>
              </a:rPr>
              <a:t>includes </a:t>
            </a:r>
            <a:r>
              <a:rPr kumimoji="0" lang="en-US" sz="1200" b="0" i="0" u="none" strike="noStrike" kern="1200" cap="none" spc="0" normalizeH="0" baseline="0" noProof="0">
                <a:ln>
                  <a:noFill/>
                </a:ln>
                <a:solidFill>
                  <a:srgbClr val="F8F5F3"/>
                </a:solidFill>
                <a:effectLst/>
                <a:uLnTx/>
                <a:uFillTx/>
                <a:latin typeface="Gilroy Medium"/>
                <a:ea typeface="+mn-ea"/>
                <a:cs typeface="+mn-cs"/>
              </a:rPr>
              <a:t>cup options, plus FREE customer resources: </a:t>
            </a:r>
          </a:p>
          <a:p>
            <a:pPr marL="171450" marR="0" lvl="0" indent="-1714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8F5F3"/>
                </a:solidFill>
                <a:effectLst/>
                <a:uLnTx/>
                <a:uFillTx/>
                <a:latin typeface="Gilroy Medium"/>
                <a:ea typeface="+mn-ea"/>
                <a:cs typeface="+mn-cs"/>
              </a:rPr>
              <a:t>Cost savings calculator</a:t>
            </a:r>
          </a:p>
          <a:p>
            <a:pPr marL="171450" marR="0" lvl="0" indent="-1714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8F5F3"/>
                </a:solidFill>
                <a:effectLst/>
                <a:uLnTx/>
                <a:uFillTx/>
                <a:latin typeface="Gilroy Medium"/>
                <a:ea typeface="+mn-ea"/>
                <a:cs typeface="+mn-cs"/>
              </a:rPr>
              <a:t>Toolkit with step-by-step guidance for making the switch</a:t>
            </a:r>
          </a:p>
          <a:p>
            <a:pPr marL="171450" marR="0" lvl="0" indent="-1714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8F5F3"/>
                </a:solidFill>
                <a:effectLst/>
                <a:uLnTx/>
                <a:uFillTx/>
                <a:latin typeface="Gilroy Medium"/>
                <a:ea typeface="+mn-ea"/>
                <a:cs typeface="+mn-cs"/>
              </a:rPr>
              <a:t>Free downloadable signage </a:t>
            </a:r>
          </a:p>
        </p:txBody>
      </p:sp>
      <p:pic>
        <p:nvPicPr>
          <p:cNvPr id="15" name="Picture 14">
            <a:extLst>
              <a:ext uri="{FF2B5EF4-FFF2-40B4-BE49-F238E27FC236}">
                <a16:creationId xmlns:a16="http://schemas.microsoft.com/office/drawing/2014/main" id="{BC66BF8B-61D9-A7C9-DA02-682831501C1C}"/>
              </a:ext>
            </a:extLst>
          </p:cNvPr>
          <p:cNvPicPr>
            <a:picLocks noChangeAspect="1"/>
          </p:cNvPicPr>
          <p:nvPr/>
        </p:nvPicPr>
        <p:blipFill rotWithShape="1">
          <a:blip r:embed="rId8">
            <a:extLst>
              <a:ext uri="{28A0092B-C50C-407E-A947-70E740481C1C}">
                <a14:useLocalDpi xmlns:a14="http://schemas.microsoft.com/office/drawing/2010/main"/>
              </a:ext>
            </a:extLst>
          </a:blip>
          <a:srcRect l="7501" t="7885" r="6634" b="48357"/>
          <a:stretch/>
        </p:blipFill>
        <p:spPr>
          <a:xfrm>
            <a:off x="4268867" y="1686355"/>
            <a:ext cx="3657594" cy="1230464"/>
          </a:xfrm>
          <a:prstGeom prst="rect">
            <a:avLst/>
          </a:prstGeom>
        </p:spPr>
      </p:pic>
      <p:sp>
        <p:nvSpPr>
          <p:cNvPr id="2" name="Title 27">
            <a:extLst>
              <a:ext uri="{FF2B5EF4-FFF2-40B4-BE49-F238E27FC236}">
                <a16:creationId xmlns:a16="http://schemas.microsoft.com/office/drawing/2014/main" id="{F5BFC07E-47AF-6465-783D-5E6A0F6D261D}"/>
              </a:ext>
            </a:extLst>
          </p:cNvPr>
          <p:cNvSpPr txBox="1">
            <a:spLocks/>
          </p:cNvSpPr>
          <p:nvPr/>
        </p:nvSpPr>
        <p:spPr>
          <a:xfrm>
            <a:off x="304799" y="313111"/>
            <a:ext cx="10714300" cy="96926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cap="all" baseline="0">
                <a:solidFill>
                  <a:srgbClr val="02355A"/>
                </a:solidFill>
                <a:latin typeface="+mj-lt"/>
                <a:ea typeface="+mj-ea"/>
                <a:cs typeface="+mj-cs"/>
              </a:defRPr>
            </a:lvl1pPr>
          </a:lstStyle>
          <a:p>
            <a:pPr marL="0" marR="0" lvl="0" indent="0" algn="l" defTabSz="914400" rtl="0" eaLnBrk="1" fontAlgn="auto" latinLnBrk="0" hangingPunct="1">
              <a:lnSpc>
                <a:spcPts val="2900"/>
              </a:lnSpc>
              <a:spcBef>
                <a:spcPct val="0"/>
              </a:spcBef>
              <a:spcAft>
                <a:spcPts val="0"/>
              </a:spcAft>
              <a:buClrTx/>
              <a:buSzTx/>
              <a:buFontTx/>
              <a:buNone/>
              <a:tabLst/>
              <a:defRPr/>
            </a:pPr>
            <a:r>
              <a:rPr kumimoji="0" lang="en-US" sz="3200" b="0" i="0" u="none" strike="noStrike" kern="1200" cap="all" spc="0" normalizeH="0" baseline="0" noProof="0">
                <a:ln>
                  <a:noFill/>
                </a:ln>
                <a:solidFill>
                  <a:srgbClr val="A4C8EB"/>
                </a:solidFill>
                <a:effectLst/>
                <a:uLnTx/>
                <a:uFillTx/>
                <a:latin typeface="GT Pressura LCG Black"/>
                <a:ea typeface="+mj-ea"/>
                <a:cs typeface="+mj-cs"/>
              </a:rPr>
              <a:t>Our reusable cup strategy  has three key levers</a:t>
            </a:r>
          </a:p>
        </p:txBody>
      </p:sp>
      <p:sp>
        <p:nvSpPr>
          <p:cNvPr id="3" name="Text Placeholder 4">
            <a:extLst>
              <a:ext uri="{FF2B5EF4-FFF2-40B4-BE49-F238E27FC236}">
                <a16:creationId xmlns:a16="http://schemas.microsoft.com/office/drawing/2014/main" id="{45B3DA82-3D10-AC0F-EB02-B0E43E8266DD}"/>
              </a:ext>
            </a:extLst>
          </p:cNvPr>
          <p:cNvSpPr txBox="1">
            <a:spLocks/>
          </p:cNvSpPr>
          <p:nvPr/>
        </p:nvSpPr>
        <p:spPr>
          <a:xfrm>
            <a:off x="304800" y="1219199"/>
            <a:ext cx="3657595" cy="4506097"/>
          </a:xfrm>
          <a:prstGeom prst="roundRect">
            <a:avLst>
              <a:gd name="adj" fmla="val 2643"/>
            </a:avLst>
          </a:prstGeom>
          <a:solidFill>
            <a:srgbClr val="3680CF"/>
          </a:solidFill>
        </p:spPr>
        <p:txBody>
          <a:bodyPr lIns="137160" tIns="91440" rIns="137160"/>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A4C8EB"/>
                </a:solidFill>
                <a:effectLst/>
                <a:uLnTx/>
                <a:uFillTx/>
                <a:latin typeface="Gilroy Medium"/>
                <a:ea typeface="+mn-ea"/>
                <a:cs typeface="+mn-cs"/>
              </a:rPr>
              <a:t>Industry Partnerships</a:t>
            </a:r>
          </a:p>
          <a:p>
            <a:pPr marL="0" marR="0" lvl="0" indent="0" algn="l" defTabSz="914400" rtl="0" eaLnBrk="1" fontAlgn="auto" latinLnBrk="0" hangingPunct="1">
              <a:lnSpc>
                <a:spcPts val="1800"/>
              </a:lnSpc>
              <a:spcBef>
                <a:spcPts val="12000"/>
              </a:spcBef>
              <a:spcAft>
                <a:spcPts val="400"/>
              </a:spcAft>
              <a:buClrTx/>
              <a:buSzTx/>
              <a:buFont typeface="Arial" panose="020B0604020202020204" pitchFamily="34" charset="0"/>
              <a:buNone/>
              <a:tabLst/>
              <a:defRPr/>
            </a:pPr>
            <a:r>
              <a:rPr kumimoji="0" lang="en-US" sz="2000" b="0" i="0" u="none" strike="noStrike" kern="1200" cap="none" spc="0" normalizeH="0" baseline="0" noProof="0">
                <a:ln>
                  <a:noFill/>
                </a:ln>
                <a:solidFill>
                  <a:srgbClr val="A4C8EB"/>
                </a:solidFill>
                <a:effectLst/>
                <a:uLnTx/>
                <a:uFillTx/>
                <a:latin typeface="GT Pressura LCG Black"/>
                <a:ea typeface="+mn-ea"/>
                <a:cs typeface="+mn-cs"/>
              </a:rPr>
              <a:t>VALUE CHAIN-WIDE COLLABORATION</a:t>
            </a:r>
          </a:p>
          <a:p>
            <a:pPr marL="171450" marR="0" lvl="0" indent="-1714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8F5F3"/>
                </a:solidFill>
                <a:effectLst/>
                <a:uLnTx/>
                <a:uFillTx/>
                <a:latin typeface="Gilroy Medium"/>
                <a:ea typeface="+mn-ea"/>
                <a:cs typeface="+mn-cs"/>
              </a:rPr>
              <a:t>We participate in industry collaborations to identify and scale circular-solutions that can lead to systemic transformation.</a:t>
            </a:r>
          </a:p>
          <a:p>
            <a:pPr marL="171450" marR="0" lvl="0" indent="-1714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8F5F3"/>
                </a:solidFill>
                <a:effectLst/>
                <a:uLnTx/>
                <a:uFillTx/>
                <a:latin typeface="Gilroy Medium"/>
                <a:ea typeface="+mn-ea"/>
                <a:cs typeface="+mn-cs"/>
              </a:rPr>
              <a:t>Through the NextGen Consortium, we advance innovative projects with partners and our customers. </a:t>
            </a:r>
          </a:p>
          <a:p>
            <a:pPr marL="171450" marR="0" lvl="0" indent="-1714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8F5F3"/>
                </a:solidFill>
                <a:effectLst/>
                <a:uLnTx/>
                <a:uFillTx/>
                <a:latin typeface="Gilroy Medium"/>
                <a:ea typeface="+mn-ea"/>
                <a:cs typeface="+mn-cs"/>
              </a:rPr>
              <a:t>The Consortium is currently scoping a 2026 citywide multi-channel reusable cup pilot in California with opportunities to participate. </a:t>
            </a:r>
          </a:p>
        </p:txBody>
      </p:sp>
      <p:sp>
        <p:nvSpPr>
          <p:cNvPr id="12" name="Round Same Side Corner Rectangle 11">
            <a:extLst>
              <a:ext uri="{FF2B5EF4-FFF2-40B4-BE49-F238E27FC236}">
                <a16:creationId xmlns:a16="http://schemas.microsoft.com/office/drawing/2014/main" id="{3E5EEA62-47B1-8BAB-2CF5-9C85C7C68F1D}"/>
              </a:ext>
            </a:extLst>
          </p:cNvPr>
          <p:cNvSpPr/>
          <p:nvPr/>
        </p:nvSpPr>
        <p:spPr>
          <a:xfrm>
            <a:off x="304250" y="5638800"/>
            <a:ext cx="3658146" cy="542081"/>
          </a:xfrm>
          <a:prstGeom prst="round2SameRect">
            <a:avLst>
              <a:gd name="adj1" fmla="val 0"/>
              <a:gd name="adj2" fmla="val 12154"/>
            </a:avLst>
          </a:prstGeom>
          <a:solidFill>
            <a:srgbClr val="8DB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0430D"/>
                </a:solidFill>
                <a:effectLst/>
                <a:uLnTx/>
                <a:uFillTx/>
                <a:latin typeface="Gilroy Medium"/>
                <a:ea typeface="+mn-ea"/>
                <a:cs typeface="+mn-cs"/>
              </a:rPr>
              <a:t>Participation details &amp; contact info available on the Closed Loop Partners </a:t>
            </a:r>
            <a:r>
              <a:rPr kumimoji="0" lang="en-US" sz="1200" b="0" i="0" u="none" strike="noStrike" kern="1200" cap="none" spc="0" normalizeH="0" baseline="0" noProof="0">
                <a:ln>
                  <a:noFill/>
                </a:ln>
                <a:solidFill>
                  <a:srgbClr val="10430D"/>
                </a:solidFill>
                <a:effectLst/>
                <a:uLnTx/>
                <a:uFillTx/>
                <a:latin typeface="Gilroy Medium"/>
                <a:ea typeface="+mn-ea"/>
                <a:cs typeface="+mn-cs"/>
                <a:hlinkClick r:id="rId9">
                  <a:extLst>
                    <a:ext uri="{A12FA001-AC4F-418D-AE19-62706E023703}">
                      <ahyp:hlinkClr xmlns:ahyp="http://schemas.microsoft.com/office/drawing/2018/hyperlinkcolor" val="tx"/>
                    </a:ext>
                  </a:extLst>
                </a:hlinkClick>
              </a:rPr>
              <a:t>website</a:t>
            </a:r>
            <a:r>
              <a:rPr kumimoji="0" lang="en-US" sz="1200" b="0" i="0" u="none" strike="noStrike" kern="1200" cap="none" spc="0" normalizeH="0" baseline="0" noProof="0">
                <a:ln>
                  <a:noFill/>
                </a:ln>
                <a:solidFill>
                  <a:srgbClr val="10430D"/>
                </a:solidFill>
                <a:effectLst/>
                <a:uLnTx/>
                <a:uFillTx/>
                <a:latin typeface="Gilroy Medium"/>
                <a:ea typeface="+mn-ea"/>
                <a:cs typeface="+mn-cs"/>
              </a:rPr>
              <a:t>.</a:t>
            </a:r>
          </a:p>
        </p:txBody>
      </p:sp>
      <p:sp>
        <p:nvSpPr>
          <p:cNvPr id="13" name="Round Same Side Corner Rectangle 12">
            <a:extLst>
              <a:ext uri="{FF2B5EF4-FFF2-40B4-BE49-F238E27FC236}">
                <a16:creationId xmlns:a16="http://schemas.microsoft.com/office/drawing/2014/main" id="{1B4CF2A0-FDE6-AE8A-005C-DF9CA08F8C5E}"/>
              </a:ext>
            </a:extLst>
          </p:cNvPr>
          <p:cNvSpPr/>
          <p:nvPr/>
        </p:nvSpPr>
        <p:spPr>
          <a:xfrm>
            <a:off x="8226274" y="5638800"/>
            <a:ext cx="3658146" cy="542081"/>
          </a:xfrm>
          <a:prstGeom prst="round2SameRect">
            <a:avLst>
              <a:gd name="adj1" fmla="val 0"/>
              <a:gd name="adj2" fmla="val 12154"/>
            </a:avLst>
          </a:prstGeom>
          <a:solidFill>
            <a:srgbClr val="8DB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0430D"/>
                </a:solidFill>
                <a:effectLst/>
                <a:uLnTx/>
                <a:uFillTx/>
                <a:latin typeface="Gilroy Medium"/>
                <a:ea typeface="+mn-ea"/>
                <a:cs typeface="+mn-cs"/>
              </a:rPr>
              <a:t>For more information reach out to </a:t>
            </a:r>
            <a:br>
              <a:rPr kumimoji="0" lang="en-US" sz="1200" b="0" i="0" u="none" strike="noStrike" kern="1200" cap="none" spc="0" normalizeH="0" baseline="0" noProof="0">
                <a:ln>
                  <a:noFill/>
                </a:ln>
                <a:solidFill>
                  <a:srgbClr val="10430D"/>
                </a:solidFill>
                <a:effectLst/>
                <a:uLnTx/>
                <a:uFillTx/>
                <a:latin typeface="Gilroy Medium"/>
                <a:ea typeface="+mn-ea"/>
                <a:cs typeface="+mn-cs"/>
              </a:rPr>
            </a:br>
            <a:r>
              <a:rPr kumimoji="0" lang="en-US" sz="1200" b="0" i="0" u="none" strike="noStrike" kern="1200" cap="none" spc="0" normalizeH="0" baseline="0" noProof="0">
                <a:ln>
                  <a:noFill/>
                </a:ln>
                <a:solidFill>
                  <a:srgbClr val="10430D"/>
                </a:solidFill>
                <a:effectLst/>
                <a:uLnTx/>
                <a:uFillTx/>
                <a:latin typeface="Gilroy Medium"/>
                <a:ea typeface="+mn-ea"/>
                <a:cs typeface="+mn-cs"/>
              </a:rPr>
              <a:t>your PepsiCo Account Manager!</a:t>
            </a:r>
          </a:p>
        </p:txBody>
      </p:sp>
      <p:pic>
        <p:nvPicPr>
          <p:cNvPr id="14" name="Picture 13">
            <a:extLst>
              <a:ext uri="{FF2B5EF4-FFF2-40B4-BE49-F238E27FC236}">
                <a16:creationId xmlns:a16="http://schemas.microsoft.com/office/drawing/2014/main" id="{8E227057-8FE3-44C1-9400-A72D5254E489}"/>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t="20040" b="29369"/>
          <a:stretch/>
        </p:blipFill>
        <p:spPr>
          <a:xfrm>
            <a:off x="304250" y="1686355"/>
            <a:ext cx="3658145" cy="1230465"/>
          </a:xfrm>
          <a:prstGeom prst="rect">
            <a:avLst/>
          </a:prstGeom>
        </p:spPr>
      </p:pic>
      <p:pic>
        <p:nvPicPr>
          <p:cNvPr id="4" name="Picture 3">
            <a:extLst>
              <a:ext uri="{FF2B5EF4-FFF2-40B4-BE49-F238E27FC236}">
                <a16:creationId xmlns:a16="http://schemas.microsoft.com/office/drawing/2014/main" id="{FA294D62-91E6-E666-7C54-6EDE18A2C55F}"/>
              </a:ext>
            </a:extLst>
          </p:cNvPr>
          <p:cNvPicPr>
            <a:picLocks noChangeAspect="1"/>
          </p:cNvPicPr>
          <p:nvPr/>
        </p:nvPicPr>
        <p:blipFill>
          <a:blip r:embed="rId11"/>
          <a:stretch>
            <a:fillRect/>
          </a:stretch>
        </p:blipFill>
        <p:spPr>
          <a:xfrm>
            <a:off x="3020641" y="5810250"/>
            <a:ext cx="2304101" cy="1047750"/>
          </a:xfrm>
          <a:prstGeom prst="rect">
            <a:avLst/>
          </a:prstGeom>
        </p:spPr>
      </p:pic>
      <p:pic>
        <p:nvPicPr>
          <p:cNvPr id="5" name="Picture 4">
            <a:extLst>
              <a:ext uri="{FF2B5EF4-FFF2-40B4-BE49-F238E27FC236}">
                <a16:creationId xmlns:a16="http://schemas.microsoft.com/office/drawing/2014/main" id="{6B2BF17E-5956-6A3C-3474-257402882015}"/>
              </a:ext>
            </a:extLst>
          </p:cNvPr>
          <p:cNvPicPr>
            <a:picLocks noChangeAspect="1"/>
          </p:cNvPicPr>
          <p:nvPr/>
        </p:nvPicPr>
        <p:blipFill>
          <a:blip r:embed="rId11"/>
          <a:stretch>
            <a:fillRect/>
          </a:stretch>
        </p:blipFill>
        <p:spPr>
          <a:xfrm rot="10800000">
            <a:off x="10192304" y="0"/>
            <a:ext cx="1999696" cy="909327"/>
          </a:xfrm>
          <a:prstGeom prst="rect">
            <a:avLst/>
          </a:prstGeom>
        </p:spPr>
      </p:pic>
    </p:spTree>
    <p:extLst>
      <p:ext uri="{BB962C8B-B14F-4D97-AF65-F5344CB8AC3E}">
        <p14:creationId xmlns:p14="http://schemas.microsoft.com/office/powerpoint/2010/main" val="14750731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n of soda with water drops&#10;&#10;Description automatically generated">
            <a:extLst>
              <a:ext uri="{FF2B5EF4-FFF2-40B4-BE49-F238E27FC236}">
                <a16:creationId xmlns:a16="http://schemas.microsoft.com/office/drawing/2014/main" id="{755063A4-5EC1-F4B7-48FD-69B28C4345FE}"/>
              </a:ext>
            </a:extLst>
          </p:cNvPr>
          <p:cNvPicPr>
            <a:picLocks noChangeAspect="1"/>
          </p:cNvPicPr>
          <p:nvPr/>
        </p:nvPicPr>
        <p:blipFill rotWithShape="1">
          <a:blip r:embed="rId3"/>
          <a:srcRect l="17524" r="16946"/>
          <a:stretch/>
        </p:blipFill>
        <p:spPr>
          <a:xfrm>
            <a:off x="7697969" y="0"/>
            <a:ext cx="4494031" cy="6858000"/>
          </a:xfrm>
          <a:prstGeom prst="rect">
            <a:avLst/>
          </a:prstGeom>
        </p:spPr>
      </p:pic>
      <p:sp>
        <p:nvSpPr>
          <p:cNvPr id="13" name="Text Placeholder 11">
            <a:extLst>
              <a:ext uri="{FF2B5EF4-FFF2-40B4-BE49-F238E27FC236}">
                <a16:creationId xmlns:a16="http://schemas.microsoft.com/office/drawing/2014/main" id="{A87B1B1D-5624-5E6D-FCA2-BAC05444B20A}"/>
              </a:ext>
            </a:extLst>
          </p:cNvPr>
          <p:cNvSpPr txBox="1">
            <a:spLocks/>
          </p:cNvSpPr>
          <p:nvPr/>
        </p:nvSpPr>
        <p:spPr>
          <a:xfrm>
            <a:off x="3909235" y="3479027"/>
            <a:ext cx="3474720" cy="1513483"/>
          </a:xfrm>
          <a:prstGeom prst="roundRect">
            <a:avLst>
              <a:gd name="adj" fmla="val 2070"/>
            </a:avLst>
          </a:prstGeom>
          <a:solidFill>
            <a:srgbClr val="A5CAEE"/>
          </a:solidFill>
        </p:spPr>
        <p:txBody>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003459"/>
                </a:solidFill>
                <a:effectLst/>
                <a:uLnTx/>
                <a:uFillTx/>
                <a:latin typeface="Gilroy Medium"/>
                <a:ea typeface="+mn-ea"/>
                <a:cs typeface="+mn-cs"/>
              </a:rPr>
              <a:t>Innovative Packaging Materials</a:t>
            </a:r>
          </a:p>
          <a:p>
            <a:pPr marL="0" marR="0" lvl="0" indent="0" algn="l"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003459"/>
                </a:solidFill>
                <a:effectLst/>
                <a:uLnTx/>
                <a:uFillTx/>
                <a:latin typeface="Gilroy Medium"/>
                <a:ea typeface="+mn-ea"/>
                <a:cs typeface="+mn-cs"/>
              </a:rPr>
              <a:t>Develop and support innovation, </a:t>
            </a:r>
            <a:br>
              <a:rPr kumimoji="0" lang="en-US" sz="1200" b="0" i="0" u="none" strike="noStrike" kern="1200" cap="none" spc="0" normalizeH="0" baseline="0" noProof="0">
                <a:ln>
                  <a:noFill/>
                </a:ln>
                <a:solidFill>
                  <a:srgbClr val="003459"/>
                </a:solidFill>
                <a:effectLst/>
                <a:uLnTx/>
                <a:uFillTx/>
                <a:latin typeface="Gilroy Medium"/>
                <a:ea typeface="+mn-ea"/>
                <a:cs typeface="+mn-cs"/>
              </a:rPr>
            </a:br>
            <a:r>
              <a:rPr kumimoji="0" lang="en-US" sz="1200" b="0" i="0" u="none" strike="noStrike" kern="1200" cap="none" spc="0" normalizeH="0" baseline="0" noProof="0">
                <a:ln>
                  <a:noFill/>
                </a:ln>
                <a:solidFill>
                  <a:srgbClr val="003459"/>
                </a:solidFill>
                <a:effectLst/>
                <a:uLnTx/>
                <a:uFillTx/>
                <a:latin typeface="Gilroy Medium"/>
                <a:ea typeface="+mn-ea"/>
                <a:cs typeface="+mn-cs"/>
              </a:rPr>
              <a:t>in collaboration with our partners </a:t>
            </a:r>
            <a:br>
              <a:rPr kumimoji="0" lang="en-US" sz="1200" b="0" i="0" u="none" strike="noStrike" kern="1200" cap="none" spc="0" normalizeH="0" baseline="0" noProof="0">
                <a:ln>
                  <a:noFill/>
                </a:ln>
                <a:solidFill>
                  <a:srgbClr val="003459"/>
                </a:solidFill>
                <a:effectLst/>
                <a:uLnTx/>
                <a:uFillTx/>
                <a:latin typeface="Gilroy Medium"/>
                <a:ea typeface="+mn-ea"/>
                <a:cs typeface="+mn-cs"/>
              </a:rPr>
            </a:br>
            <a:r>
              <a:rPr kumimoji="0" lang="en-US" sz="1200" b="0" i="0" u="none" strike="noStrike" kern="1200" cap="none" spc="0" normalizeH="0" baseline="0" noProof="0">
                <a:ln>
                  <a:noFill/>
                </a:ln>
                <a:solidFill>
                  <a:srgbClr val="003459"/>
                </a:solidFill>
                <a:effectLst/>
                <a:uLnTx/>
                <a:uFillTx/>
                <a:latin typeface="Gilroy Medium"/>
                <a:ea typeface="+mn-ea"/>
                <a:cs typeface="+mn-cs"/>
              </a:rPr>
              <a:t>and external organizations, of new </a:t>
            </a:r>
            <a:br>
              <a:rPr kumimoji="0" lang="en-US" sz="1200" b="0" i="0" u="none" strike="noStrike" kern="1200" cap="none" spc="0" normalizeH="0" baseline="0" noProof="0">
                <a:ln>
                  <a:noFill/>
                </a:ln>
                <a:solidFill>
                  <a:srgbClr val="003459"/>
                </a:solidFill>
                <a:effectLst/>
                <a:uLnTx/>
                <a:uFillTx/>
                <a:latin typeface="Gilroy Medium"/>
                <a:ea typeface="+mn-ea"/>
                <a:cs typeface="+mn-cs"/>
              </a:rPr>
            </a:br>
            <a:r>
              <a:rPr kumimoji="0" lang="en-US" sz="1200" b="0" i="0" u="none" strike="noStrike" kern="1200" cap="none" spc="0" normalizeH="0" baseline="0" noProof="0">
                <a:ln>
                  <a:noFill/>
                </a:ln>
                <a:solidFill>
                  <a:srgbClr val="003459"/>
                </a:solidFill>
                <a:effectLst/>
                <a:uLnTx/>
                <a:uFillTx/>
                <a:latin typeface="Gilroy Medium"/>
                <a:ea typeface="+mn-ea"/>
                <a:cs typeface="+mn-cs"/>
              </a:rPr>
              <a:t>packaging material technologies </a:t>
            </a:r>
            <a:br>
              <a:rPr kumimoji="0" lang="en-US" sz="1200" b="0" i="0" u="none" strike="noStrike" kern="1200" cap="none" spc="0" normalizeH="0" baseline="0" noProof="0">
                <a:ln>
                  <a:noFill/>
                </a:ln>
                <a:solidFill>
                  <a:srgbClr val="003459"/>
                </a:solidFill>
                <a:effectLst/>
                <a:uLnTx/>
                <a:uFillTx/>
                <a:latin typeface="Gilroy Medium"/>
                <a:ea typeface="+mn-ea"/>
                <a:cs typeface="+mn-cs"/>
              </a:rPr>
            </a:br>
            <a:r>
              <a:rPr kumimoji="0" lang="en-US" sz="1200" b="0" i="0" u="none" strike="noStrike" kern="1200" cap="none" spc="0" normalizeH="0" baseline="0" noProof="0">
                <a:ln>
                  <a:noFill/>
                </a:ln>
                <a:solidFill>
                  <a:srgbClr val="003459"/>
                </a:solidFill>
                <a:effectLst/>
                <a:uLnTx/>
                <a:uFillTx/>
                <a:latin typeface="Gilroy Medium"/>
                <a:ea typeface="+mn-ea"/>
                <a:cs typeface="+mn-cs"/>
              </a:rPr>
              <a:t>and solutions</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1400" b="0" i="0" u="none" strike="noStrike" kern="1200" cap="none" spc="0" normalizeH="0" baseline="0" noProof="0">
              <a:ln>
                <a:noFill/>
              </a:ln>
              <a:solidFill>
                <a:srgbClr val="003459"/>
              </a:solidFill>
              <a:effectLst/>
              <a:uLnTx/>
              <a:uFillTx/>
              <a:latin typeface="Gilroy Medium"/>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1400" b="0" i="0" u="none" strike="noStrike" kern="1200" cap="none" spc="0" normalizeH="0" baseline="0" noProof="0">
              <a:ln>
                <a:noFill/>
              </a:ln>
              <a:solidFill>
                <a:srgbClr val="003459"/>
              </a:solidFill>
              <a:effectLst/>
              <a:uLnTx/>
              <a:uFillTx/>
              <a:latin typeface="Gilroy Medium"/>
              <a:ea typeface="+mn-ea"/>
              <a:cs typeface="+mn-cs"/>
            </a:endParaRPr>
          </a:p>
        </p:txBody>
      </p:sp>
      <p:pic>
        <p:nvPicPr>
          <p:cNvPr id="31" name="Picture 30">
            <a:extLst>
              <a:ext uri="{FF2B5EF4-FFF2-40B4-BE49-F238E27FC236}">
                <a16:creationId xmlns:a16="http://schemas.microsoft.com/office/drawing/2014/main" id="{E0797D9B-CA99-EA6E-C3B2-029B171C9F09}"/>
              </a:ext>
            </a:extLst>
          </p:cNvPr>
          <p:cNvPicPr>
            <a:picLocks noChangeAspect="1"/>
          </p:cNvPicPr>
          <p:nvPr/>
        </p:nvPicPr>
        <p:blipFill>
          <a:blip r:embed="rId4"/>
          <a:srcRect/>
          <a:stretch/>
        </p:blipFill>
        <p:spPr>
          <a:xfrm>
            <a:off x="6672886" y="3804012"/>
            <a:ext cx="611453" cy="616465"/>
          </a:xfrm>
          <a:prstGeom prst="rect">
            <a:avLst/>
          </a:prstGeom>
        </p:spPr>
      </p:pic>
      <p:sp>
        <p:nvSpPr>
          <p:cNvPr id="6" name="Text Placeholder 11">
            <a:extLst>
              <a:ext uri="{FF2B5EF4-FFF2-40B4-BE49-F238E27FC236}">
                <a16:creationId xmlns:a16="http://schemas.microsoft.com/office/drawing/2014/main" id="{50991DED-EF2A-DB52-20FE-2E2B0CE788E4}"/>
              </a:ext>
            </a:extLst>
          </p:cNvPr>
          <p:cNvSpPr txBox="1">
            <a:spLocks/>
          </p:cNvSpPr>
          <p:nvPr/>
        </p:nvSpPr>
        <p:spPr>
          <a:xfrm>
            <a:off x="304798" y="1542172"/>
            <a:ext cx="3474720" cy="4699139"/>
          </a:xfrm>
          <a:prstGeom prst="roundRect">
            <a:avLst>
              <a:gd name="adj" fmla="val 1281"/>
            </a:avLst>
          </a:prstGeom>
          <a:solidFill>
            <a:srgbClr val="A4CAEE"/>
          </a:solidFill>
        </p:spPr>
        <p:txBody>
          <a:bodyPr lIns="137160" tIns="137160"/>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1500"/>
              </a:lnSpc>
              <a:spcBef>
                <a:spcPts val="6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003459"/>
                </a:solidFill>
                <a:effectLst/>
                <a:uLnTx/>
                <a:uFillTx/>
                <a:latin typeface="GT Pressura LCG Black"/>
                <a:ea typeface="+mn-ea"/>
                <a:cs typeface="+mn-cs"/>
              </a:rPr>
              <a:t>FOR OUR PRIMARY PLASTIC PACKAGING IN KEY PACKAGING MARKETS, OUR GOALS ARE:</a:t>
            </a:r>
          </a:p>
        </p:txBody>
      </p:sp>
      <p:sp>
        <p:nvSpPr>
          <p:cNvPr id="2" name="TextBox 1">
            <a:extLst>
              <a:ext uri="{FF2B5EF4-FFF2-40B4-BE49-F238E27FC236}">
                <a16:creationId xmlns:a16="http://schemas.microsoft.com/office/drawing/2014/main" id="{A98AB7C0-8794-FD05-7EEC-7BEA11D4E48C}"/>
              </a:ext>
            </a:extLst>
          </p:cNvPr>
          <p:cNvSpPr txBox="1"/>
          <p:nvPr/>
        </p:nvSpPr>
        <p:spPr>
          <a:xfrm>
            <a:off x="11451456" y="6286500"/>
            <a:ext cx="435742" cy="571500"/>
          </a:xfrm>
          <a:prstGeom prst="rect">
            <a:avLst/>
          </a:prstGeom>
          <a:noFill/>
        </p:spPr>
        <p:txBody>
          <a:bodyPr wrap="square" lIns="0" tIns="0" rIns="0" bIns="0" rtlCol="0" anchor="ctr"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6B5273-46EB-4870-A6B0-6E7F43CBD6D0}" type="slidenum">
              <a:rPr kumimoji="0" lang="en-US" sz="900" b="0" i="0" u="none" strike="noStrike" kern="1200" cap="none" spc="0" normalizeH="0" baseline="0" noProof="0" smtClean="0">
                <a:ln>
                  <a:noFill/>
                </a:ln>
                <a:solidFill>
                  <a:prstClr val="white"/>
                </a:solidFill>
                <a:effectLst/>
                <a:uLnTx/>
                <a:uFillTx/>
                <a:latin typeface="Gilroy Medium" panose="00000600000000000000" pitchFamily="50"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350" b="0" i="0" u="none" strike="noStrike" kern="1200" cap="none" spc="0" normalizeH="0" baseline="0" noProof="0">
              <a:ln>
                <a:noFill/>
              </a:ln>
              <a:solidFill>
                <a:prstClr val="white"/>
              </a:solidFill>
              <a:effectLst/>
              <a:uLnTx/>
              <a:uFillTx/>
              <a:latin typeface="Gilroy Medium" panose="00000600000000000000" pitchFamily="50" charset="0"/>
              <a:ea typeface="+mn-ea"/>
              <a:cs typeface="+mn-cs"/>
            </a:endParaRPr>
          </a:p>
        </p:txBody>
      </p:sp>
      <p:sp>
        <p:nvSpPr>
          <p:cNvPr id="3" name="Text Placeholder 3">
            <a:extLst>
              <a:ext uri="{FF2B5EF4-FFF2-40B4-BE49-F238E27FC236}">
                <a16:creationId xmlns:a16="http://schemas.microsoft.com/office/drawing/2014/main" id="{2A3C658C-EC47-790F-62FE-B2C0BBDC10E5}"/>
              </a:ext>
            </a:extLst>
          </p:cNvPr>
          <p:cNvSpPr txBox="1">
            <a:spLocks/>
          </p:cNvSpPr>
          <p:nvPr/>
        </p:nvSpPr>
        <p:spPr>
          <a:xfrm>
            <a:off x="1347809" y="323766"/>
            <a:ext cx="5922786" cy="953347"/>
          </a:xfrm>
          <a:prstGeom prst="rect">
            <a:avLst/>
          </a:prstGeom>
        </p:spPr>
        <p:txBody>
          <a:bodyPr vert="horz" lIns="0" tIns="0" rIns="0" bIns="0" rtlCol="0" anchor="t" anchorCtr="0">
            <a:noAutofit/>
          </a:bodyPr>
          <a:lstStyle>
            <a:lvl1pPr marL="0" indent="0" algn="l" defTabSz="914400" rtl="0" eaLnBrk="1" latinLnBrk="0" hangingPunct="1">
              <a:lnSpc>
                <a:spcPts val="5400"/>
              </a:lnSpc>
              <a:spcBef>
                <a:spcPts val="600"/>
              </a:spcBef>
              <a:buFont typeface="Arial" panose="020B0604020202020204" pitchFamily="34" charset="0"/>
              <a:buNone/>
              <a:defRPr lang="en-US" sz="6000" b="0" i="0" kern="1200" cap="all" spc="0" baseline="0" dirty="0" smtClean="0">
                <a:solidFill>
                  <a:schemeClr val="accent5"/>
                </a:solidFill>
                <a:latin typeface="+mj-lt"/>
                <a:ea typeface="+mj-ea"/>
                <a:cs typeface="Gilroy Medium" panose="00000600000000000000" pitchFamily="50" charset="0"/>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4000"/>
              </a:lnSpc>
              <a:spcBef>
                <a:spcPts val="0"/>
              </a:spcBef>
              <a:spcAft>
                <a:spcPts val="0"/>
              </a:spcAft>
              <a:buClrTx/>
              <a:buSzTx/>
              <a:buFont typeface="Arial" panose="020B0604020202020204" pitchFamily="34" charset="0"/>
              <a:buNone/>
              <a:tabLst/>
              <a:defRPr/>
            </a:pPr>
            <a:r>
              <a:rPr kumimoji="0" lang="en-US" sz="4000" b="0" i="0" u="none" strike="noStrike" kern="1200" cap="all" spc="0" normalizeH="0" baseline="0" noProof="0">
                <a:ln>
                  <a:noFill/>
                </a:ln>
                <a:solidFill>
                  <a:srgbClr val="A4CAEE"/>
                </a:solidFill>
                <a:effectLst/>
                <a:uLnTx/>
                <a:uFillTx/>
                <a:latin typeface="GT Pressura LCG Black"/>
                <a:ea typeface="+mj-ea"/>
              </a:rPr>
              <a:t>Positive VALUE </a:t>
            </a:r>
            <a:br>
              <a:rPr kumimoji="0" lang="en-US" sz="4000" b="0" i="0" u="none" strike="noStrike" kern="1200" cap="all" spc="0" normalizeH="0" baseline="0" noProof="0">
                <a:ln>
                  <a:noFill/>
                </a:ln>
                <a:solidFill>
                  <a:srgbClr val="A4CAEE"/>
                </a:solidFill>
                <a:effectLst/>
                <a:uLnTx/>
                <a:uFillTx/>
                <a:latin typeface="GT Pressura LCG Black"/>
                <a:ea typeface="+mj-ea"/>
              </a:rPr>
            </a:br>
            <a:r>
              <a:rPr kumimoji="0" lang="en-US" sz="4000" b="0" i="0" u="none" strike="noStrike" kern="1200" cap="all" spc="0" normalizeH="0" baseline="0" noProof="0">
                <a:ln>
                  <a:noFill/>
                </a:ln>
                <a:solidFill>
                  <a:srgbClr val="A4CAEE"/>
                </a:solidFill>
                <a:effectLst/>
                <a:uLnTx/>
                <a:uFillTx/>
                <a:latin typeface="GT Pressura LCG Black"/>
                <a:ea typeface="+mj-ea"/>
              </a:rPr>
              <a:t>CHAIN: </a:t>
            </a:r>
            <a:r>
              <a:rPr kumimoji="0" lang="en-US" sz="4000" b="0" i="0" u="none" strike="noStrike" kern="1200" cap="all" spc="0" normalizeH="0" baseline="0" noProof="0">
                <a:ln>
                  <a:noFill/>
                </a:ln>
                <a:solidFill>
                  <a:srgbClr val="013459"/>
                </a:solidFill>
                <a:effectLst/>
                <a:uLnTx/>
                <a:uFillTx/>
                <a:latin typeface="GT Pressura LCG Black"/>
                <a:ea typeface="+mj-ea"/>
              </a:rPr>
              <a:t>PACKAGING</a:t>
            </a:r>
          </a:p>
        </p:txBody>
      </p:sp>
      <p:sp>
        <p:nvSpPr>
          <p:cNvPr id="10" name="Text Placeholder 11">
            <a:extLst>
              <a:ext uri="{FF2B5EF4-FFF2-40B4-BE49-F238E27FC236}">
                <a16:creationId xmlns:a16="http://schemas.microsoft.com/office/drawing/2014/main" id="{4120109E-3582-E02F-D30D-A1780577DC1B}"/>
              </a:ext>
            </a:extLst>
          </p:cNvPr>
          <p:cNvSpPr txBox="1">
            <a:spLocks/>
          </p:cNvSpPr>
          <p:nvPr/>
        </p:nvSpPr>
        <p:spPr>
          <a:xfrm>
            <a:off x="3909235" y="1538177"/>
            <a:ext cx="3474720" cy="1806724"/>
          </a:xfrm>
          <a:prstGeom prst="roundRect">
            <a:avLst>
              <a:gd name="adj" fmla="val 2070"/>
            </a:avLst>
          </a:prstGeom>
          <a:solidFill>
            <a:srgbClr val="A5CAEE"/>
          </a:solidFill>
        </p:spPr>
        <p:txBody>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003459"/>
                </a:solidFill>
                <a:effectLst/>
                <a:uLnTx/>
                <a:uFillTx/>
                <a:latin typeface="Gilroy Medium"/>
                <a:ea typeface="+mn-ea"/>
                <a:cs typeface="+mn-cs"/>
              </a:rPr>
              <a:t>Recycled Content</a:t>
            </a:r>
          </a:p>
          <a:p>
            <a:pPr marL="0" marR="0" lvl="0" indent="0" algn="l"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003459"/>
                </a:solidFill>
                <a:effectLst/>
                <a:uLnTx/>
                <a:uFillTx/>
                <a:latin typeface="Gilroy Medium"/>
                <a:ea typeface="+mn-ea"/>
                <a:cs typeface="+mn-cs"/>
              </a:rPr>
              <a:t>Use 40% or greater recycled </a:t>
            </a:r>
            <a:br>
              <a:rPr kumimoji="0" lang="en-US" sz="1200" b="0" i="0" u="none" strike="noStrike" kern="1200" cap="none" spc="0" normalizeH="0" baseline="0" noProof="0">
                <a:ln>
                  <a:noFill/>
                </a:ln>
                <a:solidFill>
                  <a:srgbClr val="003459"/>
                </a:solidFill>
                <a:effectLst/>
                <a:uLnTx/>
                <a:uFillTx/>
                <a:latin typeface="Gilroy Medium"/>
                <a:ea typeface="+mn-ea"/>
                <a:cs typeface="+mn-cs"/>
              </a:rPr>
            </a:br>
            <a:r>
              <a:rPr kumimoji="0" lang="en-US" sz="1200" b="0" i="0" u="none" strike="noStrike" kern="1200" cap="none" spc="0" normalizeH="0" baseline="0" noProof="0">
                <a:ln>
                  <a:noFill/>
                </a:ln>
                <a:solidFill>
                  <a:srgbClr val="003459"/>
                </a:solidFill>
                <a:effectLst/>
                <a:uLnTx/>
                <a:uFillTx/>
                <a:latin typeface="Gilroy Medium"/>
                <a:ea typeface="+mn-ea"/>
                <a:cs typeface="+mn-cs"/>
              </a:rPr>
              <a:t>content in our plastic packaging </a:t>
            </a:r>
            <a:br>
              <a:rPr kumimoji="0" lang="en-US" sz="1200" b="0" i="0" u="none" strike="noStrike" kern="1200" cap="none" spc="0" normalizeH="0" baseline="0" noProof="0">
                <a:ln>
                  <a:noFill/>
                </a:ln>
                <a:solidFill>
                  <a:srgbClr val="003459"/>
                </a:solidFill>
                <a:effectLst/>
                <a:uLnTx/>
                <a:uFillTx/>
                <a:latin typeface="Gilroy Medium"/>
                <a:ea typeface="+mn-ea"/>
                <a:cs typeface="+mn-cs"/>
              </a:rPr>
            </a:br>
            <a:r>
              <a:rPr kumimoji="0" lang="en-US" sz="1200" b="0" i="0" u="none" strike="noStrike" kern="1200" cap="none" spc="0" normalizeH="0" baseline="0" noProof="0">
                <a:ln>
                  <a:noFill/>
                </a:ln>
                <a:solidFill>
                  <a:srgbClr val="003459"/>
                </a:solidFill>
                <a:effectLst/>
                <a:uLnTx/>
                <a:uFillTx/>
                <a:latin typeface="Gilroy Medium"/>
                <a:ea typeface="+mn-ea"/>
                <a:cs typeface="+mn-cs"/>
              </a:rPr>
              <a:t>by 2035 or sooner*</a:t>
            </a:r>
          </a:p>
        </p:txBody>
      </p:sp>
      <p:sp>
        <p:nvSpPr>
          <p:cNvPr id="12" name="Text Placeholder 4">
            <a:extLst>
              <a:ext uri="{FF2B5EF4-FFF2-40B4-BE49-F238E27FC236}">
                <a16:creationId xmlns:a16="http://schemas.microsoft.com/office/drawing/2014/main" id="{5DC4D6AB-1B6D-329B-56E8-064A60309EA2}"/>
              </a:ext>
            </a:extLst>
          </p:cNvPr>
          <p:cNvSpPr txBox="1">
            <a:spLocks/>
          </p:cNvSpPr>
          <p:nvPr/>
        </p:nvSpPr>
        <p:spPr>
          <a:xfrm>
            <a:off x="4023668" y="2997571"/>
            <a:ext cx="3263177" cy="347330"/>
          </a:xfrm>
          <a:prstGeom prst="rect">
            <a:avLst/>
          </a:prstGeom>
        </p:spPr>
        <p:txBody>
          <a:bodyPr vert="horz" lIns="0" tIns="0" rIns="0" bIns="91440" rtlCol="0" anchor="b">
            <a:noAutofit/>
          </a:bodyPr>
          <a:lstStyle>
            <a:lvl1pPr marL="0" indent="0" algn="l" defTabSz="914400" rtl="0" eaLnBrk="1" latinLnBrk="0" hangingPunct="1">
              <a:lnSpc>
                <a:spcPct val="100000"/>
              </a:lnSpc>
              <a:spcBef>
                <a:spcPts val="600"/>
              </a:spcBef>
              <a:buFont typeface="Arial" panose="020B0604020202020204" pitchFamily="34" charset="0"/>
              <a:buNone/>
              <a:defRPr lang="en-US" sz="1800" b="1" i="0" kern="1200" dirty="0" smtClean="0">
                <a:solidFill>
                  <a:schemeClr val="tx2"/>
                </a:solidFill>
                <a:latin typeface="+mn-lt"/>
                <a:ea typeface="+mn-ea"/>
                <a:cs typeface="Arial" panose="020B0604020202020204" pitchFamily="34" charset="0"/>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600"/>
              </a:lnSpc>
              <a:spcBef>
                <a:spcPts val="600"/>
              </a:spcBef>
              <a:spcAft>
                <a:spcPts val="0"/>
              </a:spcAft>
              <a:buClrTx/>
              <a:buSzTx/>
              <a:buFont typeface="Arial" panose="020B0604020202020204" pitchFamily="34" charset="0"/>
              <a:buNone/>
              <a:tabLst/>
              <a:defRPr/>
            </a:pPr>
            <a:r>
              <a:rPr kumimoji="0" lang="en-US" sz="600" b="0" i="0" u="none" strike="noStrike" kern="1200" cap="none" spc="0" normalizeH="0" baseline="0" noProof="0">
                <a:ln>
                  <a:noFill/>
                </a:ln>
                <a:solidFill>
                  <a:srgbClr val="3680CE"/>
                </a:solidFill>
                <a:effectLst/>
                <a:uLnTx/>
                <a:uFillTx/>
                <a:latin typeface="Gilroy Medium"/>
                <a:ea typeface="+mn-ea"/>
                <a:cs typeface="Arial" panose="020B0604020202020204" pitchFamily="34" charset="0"/>
              </a:rPr>
              <a:t>*Goal tracks primary plastic packaging in PepsiCo’s key packaging markets. This scope represents more than 80% of PepsiCo’s 2024 global plastic packaging footprint (by weight) </a:t>
            </a:r>
          </a:p>
        </p:txBody>
      </p:sp>
      <p:sp>
        <p:nvSpPr>
          <p:cNvPr id="16" name="Text Placeholder 11">
            <a:extLst>
              <a:ext uri="{FF2B5EF4-FFF2-40B4-BE49-F238E27FC236}">
                <a16:creationId xmlns:a16="http://schemas.microsoft.com/office/drawing/2014/main" id="{645018ED-6C28-BB77-176E-C8326AE8B70E}"/>
              </a:ext>
            </a:extLst>
          </p:cNvPr>
          <p:cNvSpPr txBox="1">
            <a:spLocks/>
          </p:cNvSpPr>
          <p:nvPr/>
        </p:nvSpPr>
        <p:spPr>
          <a:xfrm>
            <a:off x="3909235" y="5126636"/>
            <a:ext cx="3474720" cy="1114675"/>
          </a:xfrm>
          <a:prstGeom prst="roundRect">
            <a:avLst>
              <a:gd name="adj" fmla="val 2070"/>
            </a:avLst>
          </a:prstGeom>
          <a:solidFill>
            <a:srgbClr val="A5CAEE"/>
          </a:solidFill>
        </p:spPr>
        <p:txBody>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003459"/>
                </a:solidFill>
                <a:effectLst/>
                <a:uLnTx/>
                <a:uFillTx/>
                <a:latin typeface="Gilroy Medium"/>
                <a:ea typeface="+mn-ea"/>
                <a:cs typeface="+mn-cs"/>
              </a:rPr>
              <a:t>Recycling Rates</a:t>
            </a:r>
          </a:p>
          <a:p>
            <a:pPr marL="0" marR="0" lvl="0" indent="0" algn="l"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003459"/>
                </a:solidFill>
                <a:effectLst/>
                <a:uLnTx/>
                <a:uFillTx/>
                <a:latin typeface="Gilroy Medium"/>
                <a:ea typeface="+mn-ea"/>
                <a:cs typeface="+mn-cs"/>
              </a:rPr>
              <a:t>Invest to increase recycling rates </a:t>
            </a:r>
            <a:br>
              <a:rPr kumimoji="0" lang="en-US" sz="1200" b="0" i="0" u="none" strike="noStrike" kern="1200" cap="none" spc="0" normalizeH="0" baseline="0" noProof="0">
                <a:ln>
                  <a:noFill/>
                </a:ln>
                <a:solidFill>
                  <a:srgbClr val="003459"/>
                </a:solidFill>
                <a:effectLst/>
                <a:uLnTx/>
                <a:uFillTx/>
                <a:latin typeface="Gilroy Medium"/>
                <a:ea typeface="+mn-ea"/>
                <a:cs typeface="+mn-cs"/>
              </a:rPr>
            </a:br>
            <a:r>
              <a:rPr kumimoji="0" lang="en-US" sz="1200" b="0" i="0" u="none" strike="noStrike" kern="1200" cap="none" spc="0" normalizeH="0" baseline="0" noProof="0">
                <a:ln>
                  <a:noFill/>
                </a:ln>
                <a:solidFill>
                  <a:srgbClr val="003459"/>
                </a:solidFill>
                <a:effectLst/>
                <a:uLnTx/>
                <a:uFillTx/>
                <a:latin typeface="Gilroy Medium"/>
                <a:ea typeface="+mn-ea"/>
                <a:cs typeface="+mn-cs"/>
              </a:rPr>
              <a:t>in our key packaging markets*</a:t>
            </a:r>
          </a:p>
        </p:txBody>
      </p:sp>
      <p:sp>
        <p:nvSpPr>
          <p:cNvPr id="17" name="Text Placeholder 11">
            <a:extLst>
              <a:ext uri="{FF2B5EF4-FFF2-40B4-BE49-F238E27FC236}">
                <a16:creationId xmlns:a16="http://schemas.microsoft.com/office/drawing/2014/main" id="{4B78C6E3-B713-BCDD-6A88-6F00C75260C9}"/>
              </a:ext>
            </a:extLst>
          </p:cNvPr>
          <p:cNvSpPr txBox="1">
            <a:spLocks/>
          </p:cNvSpPr>
          <p:nvPr/>
        </p:nvSpPr>
        <p:spPr>
          <a:xfrm>
            <a:off x="432740" y="2348985"/>
            <a:ext cx="3215642" cy="1635887"/>
          </a:xfrm>
          <a:prstGeom prst="roundRect">
            <a:avLst>
              <a:gd name="adj" fmla="val 2070"/>
            </a:avLst>
          </a:prstGeom>
          <a:solidFill>
            <a:srgbClr val="003459"/>
          </a:solidFill>
        </p:spPr>
        <p:txBody>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A4CAEE"/>
                </a:solidFill>
                <a:effectLst/>
                <a:uLnTx/>
                <a:uFillTx/>
                <a:latin typeface="Gilroy Medium"/>
                <a:ea typeface="+mn-ea"/>
                <a:cs typeface="+mn-cs"/>
              </a:rPr>
              <a:t>Virgin Plastic Reduction </a:t>
            </a:r>
            <a:r>
              <a:rPr kumimoji="0" lang="en-US" sz="1200" b="0" i="0" u="none" strike="noStrike" kern="1200" cap="none" spc="0" normalizeH="0" baseline="0" noProof="0">
                <a:ln>
                  <a:noFill/>
                </a:ln>
                <a:solidFill>
                  <a:srgbClr val="A4CAEE"/>
                </a:solidFill>
                <a:effectLst/>
                <a:uLnTx/>
                <a:uFillTx/>
                <a:latin typeface="Gilroy Medium"/>
                <a:ea typeface="+mn-ea"/>
                <a:cs typeface="+mn-cs"/>
              </a:rPr>
              <a:t>(Tonnage)</a:t>
            </a:r>
          </a:p>
          <a:p>
            <a:pPr marL="0" marR="0" lvl="0" indent="0" algn="l"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A4CAEE"/>
                </a:solidFill>
                <a:effectLst/>
                <a:uLnTx/>
                <a:uFillTx/>
                <a:latin typeface="Gilroy Medium"/>
                <a:ea typeface="+mn-ea"/>
                <a:cs typeface="+mn-cs"/>
              </a:rPr>
              <a:t>Achieve an average of 2% year-over-year reduction in our absolute tonnage of virgin plastics through 2030*</a:t>
            </a:r>
          </a:p>
        </p:txBody>
      </p:sp>
      <p:sp>
        <p:nvSpPr>
          <p:cNvPr id="18" name="Text Placeholder 4">
            <a:extLst>
              <a:ext uri="{FF2B5EF4-FFF2-40B4-BE49-F238E27FC236}">
                <a16:creationId xmlns:a16="http://schemas.microsoft.com/office/drawing/2014/main" id="{E172B097-7DE0-4777-2E78-44204B939632}"/>
              </a:ext>
            </a:extLst>
          </p:cNvPr>
          <p:cNvSpPr txBox="1">
            <a:spLocks/>
          </p:cNvSpPr>
          <p:nvPr/>
        </p:nvSpPr>
        <p:spPr>
          <a:xfrm>
            <a:off x="525887" y="3634941"/>
            <a:ext cx="2812329" cy="347330"/>
          </a:xfrm>
          <a:prstGeom prst="rect">
            <a:avLst/>
          </a:prstGeom>
        </p:spPr>
        <p:txBody>
          <a:bodyPr vert="horz" lIns="0" tIns="0" rIns="0" bIns="91440" rtlCol="0" anchor="b">
            <a:noAutofit/>
          </a:bodyPr>
          <a:lstStyle>
            <a:lvl1pPr marL="0" indent="0" algn="l" defTabSz="914400" rtl="0" eaLnBrk="1" latinLnBrk="0" hangingPunct="1">
              <a:lnSpc>
                <a:spcPct val="100000"/>
              </a:lnSpc>
              <a:spcBef>
                <a:spcPts val="600"/>
              </a:spcBef>
              <a:buFont typeface="Arial" panose="020B0604020202020204" pitchFamily="34" charset="0"/>
              <a:buNone/>
              <a:defRPr lang="en-US" sz="1800" b="1" i="0" kern="1200" dirty="0" smtClean="0">
                <a:solidFill>
                  <a:schemeClr val="accent5"/>
                </a:solidFill>
                <a:latin typeface="+mn-lt"/>
                <a:ea typeface="+mn-ea"/>
                <a:cs typeface="Arial" panose="020B0604020202020204" pitchFamily="34" charset="0"/>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600"/>
              </a:lnSpc>
              <a:spcBef>
                <a:spcPts val="600"/>
              </a:spcBef>
              <a:spcAft>
                <a:spcPts val="0"/>
              </a:spcAft>
              <a:buClrTx/>
              <a:buSzTx/>
              <a:buFont typeface="Arial" panose="020B0604020202020204" pitchFamily="34" charset="0"/>
              <a:buNone/>
              <a:tabLst/>
              <a:defRPr/>
            </a:pPr>
            <a:r>
              <a:rPr kumimoji="0" lang="en-US" sz="600" b="0" i="0" u="none" strike="noStrike" kern="1200" cap="none" spc="0" normalizeH="0" baseline="0" noProof="0">
                <a:ln>
                  <a:noFill/>
                </a:ln>
                <a:solidFill>
                  <a:srgbClr val="3680CE"/>
                </a:solidFill>
                <a:effectLst/>
                <a:uLnTx/>
                <a:uFillTx/>
                <a:latin typeface="Gilroy Medium"/>
                <a:ea typeface="+mn-ea"/>
                <a:cs typeface="Arial" panose="020B0604020202020204" pitchFamily="34" charset="0"/>
              </a:rPr>
              <a:t>*Goal tracks primary plastic packaging in PepsiCo’s key packaging markets. This scope represents more than 80% of PepsiCo’s 2024 global plastic packaging footprint (by weight) </a:t>
            </a:r>
          </a:p>
        </p:txBody>
      </p:sp>
      <p:sp>
        <p:nvSpPr>
          <p:cNvPr id="19" name="Text Placeholder 11">
            <a:extLst>
              <a:ext uri="{FF2B5EF4-FFF2-40B4-BE49-F238E27FC236}">
                <a16:creationId xmlns:a16="http://schemas.microsoft.com/office/drawing/2014/main" id="{A6483B8F-8382-CFCE-0B32-A6C08612CB50}"/>
              </a:ext>
            </a:extLst>
          </p:cNvPr>
          <p:cNvSpPr txBox="1">
            <a:spLocks/>
          </p:cNvSpPr>
          <p:nvPr/>
        </p:nvSpPr>
        <p:spPr>
          <a:xfrm>
            <a:off x="432740" y="4114800"/>
            <a:ext cx="3215642" cy="1938528"/>
          </a:xfrm>
          <a:prstGeom prst="roundRect">
            <a:avLst>
              <a:gd name="adj" fmla="val 2070"/>
            </a:avLst>
          </a:prstGeom>
          <a:solidFill>
            <a:srgbClr val="003459"/>
          </a:solidFill>
        </p:spPr>
        <p:txBody>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A4CAEE"/>
                </a:solidFill>
                <a:effectLst/>
                <a:uLnTx/>
                <a:uFillTx/>
                <a:latin typeface="Gilroy Medium"/>
                <a:ea typeface="+mn-ea"/>
                <a:cs typeface="+mn-cs"/>
              </a:rPr>
              <a:t>RCBR/RRC</a:t>
            </a:r>
          </a:p>
          <a:p>
            <a:pPr marL="0" marR="0" lvl="0" indent="0" algn="l"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A4CAEE"/>
                </a:solidFill>
                <a:effectLst/>
                <a:uLnTx/>
                <a:uFillTx/>
                <a:latin typeface="Gilroy Medium"/>
                <a:ea typeface="+mn-ea"/>
                <a:cs typeface="+mn-cs"/>
              </a:rPr>
              <a:t>Achieve 97% or greater reusable, recyclable, or compostable (RRC) </a:t>
            </a:r>
            <a:br>
              <a:rPr kumimoji="0" lang="en-US" sz="1200" b="0" i="0" u="none" strike="noStrike" kern="1200" cap="none" spc="0" normalizeH="0" baseline="0" noProof="0">
                <a:ln>
                  <a:noFill/>
                </a:ln>
                <a:solidFill>
                  <a:srgbClr val="A4CAEE"/>
                </a:solidFill>
                <a:effectLst/>
                <a:uLnTx/>
                <a:uFillTx/>
                <a:latin typeface="Gilroy Medium"/>
                <a:ea typeface="+mn-ea"/>
                <a:cs typeface="+mn-cs"/>
              </a:rPr>
            </a:br>
            <a:r>
              <a:rPr kumimoji="0" lang="en-US" sz="1200" b="0" i="0" u="none" strike="noStrike" kern="1200" cap="none" spc="0" normalizeH="0" baseline="0" noProof="0">
                <a:ln>
                  <a:noFill/>
                </a:ln>
                <a:solidFill>
                  <a:srgbClr val="A4CAEE"/>
                </a:solidFill>
                <a:effectLst/>
                <a:uLnTx/>
                <a:uFillTx/>
                <a:latin typeface="Gilroy Medium"/>
                <a:ea typeface="+mn-ea"/>
                <a:cs typeface="+mn-cs"/>
              </a:rPr>
              <a:t>packaging by design by 2030 in </a:t>
            </a:r>
            <a:br>
              <a:rPr kumimoji="0" lang="en-US" sz="1200" b="0" i="0" u="none" strike="noStrike" kern="1200" cap="none" spc="0" normalizeH="0" baseline="0" noProof="0">
                <a:ln>
                  <a:noFill/>
                </a:ln>
                <a:solidFill>
                  <a:srgbClr val="A4CAEE"/>
                </a:solidFill>
                <a:effectLst/>
                <a:uLnTx/>
                <a:uFillTx/>
                <a:latin typeface="Gilroy Medium"/>
                <a:ea typeface="+mn-ea"/>
                <a:cs typeface="+mn-cs"/>
              </a:rPr>
            </a:br>
            <a:r>
              <a:rPr kumimoji="0" lang="en-US" sz="1200" b="0" i="0" u="none" strike="noStrike" kern="1200" cap="none" spc="0" normalizeH="0" baseline="0" noProof="0">
                <a:ln>
                  <a:noFill/>
                </a:ln>
                <a:solidFill>
                  <a:srgbClr val="A4CAEE"/>
                </a:solidFill>
                <a:effectLst/>
                <a:uLnTx/>
                <a:uFillTx/>
                <a:latin typeface="Gilroy Medium"/>
                <a:ea typeface="+mn-ea"/>
                <a:cs typeface="+mn-cs"/>
              </a:rPr>
              <a:t>our primary and secondary </a:t>
            </a:r>
            <a:br>
              <a:rPr kumimoji="0" lang="en-US" sz="1200" b="0" i="0" u="none" strike="noStrike" kern="1200" cap="none" spc="0" normalizeH="0" baseline="0" noProof="0">
                <a:ln>
                  <a:noFill/>
                </a:ln>
                <a:solidFill>
                  <a:srgbClr val="A4CAEE"/>
                </a:solidFill>
                <a:effectLst/>
                <a:uLnTx/>
                <a:uFillTx/>
                <a:latin typeface="Gilroy Medium"/>
                <a:ea typeface="+mn-ea"/>
                <a:cs typeface="+mn-cs"/>
              </a:rPr>
            </a:br>
            <a:r>
              <a:rPr kumimoji="0" lang="en-US" sz="1200" b="0" i="0" u="none" strike="noStrike" kern="1200" cap="none" spc="0" normalizeH="0" baseline="0" noProof="0">
                <a:ln>
                  <a:noFill/>
                </a:ln>
                <a:solidFill>
                  <a:srgbClr val="A4CAEE"/>
                </a:solidFill>
                <a:effectLst/>
                <a:uLnTx/>
                <a:uFillTx/>
                <a:latin typeface="Gilroy Medium"/>
                <a:ea typeface="+mn-ea"/>
                <a:cs typeface="+mn-cs"/>
              </a:rPr>
              <a:t>packaging in our key </a:t>
            </a:r>
            <a:br>
              <a:rPr kumimoji="0" lang="en-US" sz="1200" b="0" i="0" u="none" strike="noStrike" kern="1200" cap="none" spc="0" normalizeH="0" baseline="0" noProof="0">
                <a:ln>
                  <a:noFill/>
                </a:ln>
                <a:solidFill>
                  <a:srgbClr val="A4CAEE"/>
                </a:solidFill>
                <a:effectLst/>
                <a:uLnTx/>
                <a:uFillTx/>
                <a:latin typeface="Gilroy Medium"/>
                <a:ea typeface="+mn-ea"/>
                <a:cs typeface="+mn-cs"/>
              </a:rPr>
            </a:br>
            <a:r>
              <a:rPr kumimoji="0" lang="en-US" sz="1200" b="0" i="0" u="none" strike="noStrike" kern="1200" cap="none" spc="0" normalizeH="0" baseline="0" noProof="0">
                <a:ln>
                  <a:noFill/>
                </a:ln>
                <a:solidFill>
                  <a:srgbClr val="A4CAEE"/>
                </a:solidFill>
                <a:effectLst/>
                <a:uLnTx/>
                <a:uFillTx/>
                <a:latin typeface="Gilroy Medium"/>
                <a:ea typeface="+mn-ea"/>
                <a:cs typeface="+mn-cs"/>
              </a:rPr>
              <a:t>packaging markets*</a:t>
            </a:r>
          </a:p>
        </p:txBody>
      </p:sp>
      <p:sp>
        <p:nvSpPr>
          <p:cNvPr id="20" name="Text Placeholder 4">
            <a:extLst>
              <a:ext uri="{FF2B5EF4-FFF2-40B4-BE49-F238E27FC236}">
                <a16:creationId xmlns:a16="http://schemas.microsoft.com/office/drawing/2014/main" id="{66B62C9A-B63D-DE98-1745-12CC4D993F54}"/>
              </a:ext>
            </a:extLst>
          </p:cNvPr>
          <p:cNvSpPr txBox="1">
            <a:spLocks/>
          </p:cNvSpPr>
          <p:nvPr/>
        </p:nvSpPr>
        <p:spPr>
          <a:xfrm>
            <a:off x="525887" y="5705998"/>
            <a:ext cx="2940345" cy="347330"/>
          </a:xfrm>
          <a:prstGeom prst="rect">
            <a:avLst/>
          </a:prstGeom>
        </p:spPr>
        <p:txBody>
          <a:bodyPr vert="horz" lIns="0" tIns="0" rIns="0" bIns="91440" rtlCol="0" anchor="b">
            <a:noAutofit/>
          </a:bodyPr>
          <a:lstStyle>
            <a:lvl1pPr marL="0" indent="0" algn="l" defTabSz="914400" rtl="0" eaLnBrk="1" latinLnBrk="0" hangingPunct="1">
              <a:lnSpc>
                <a:spcPct val="100000"/>
              </a:lnSpc>
              <a:spcBef>
                <a:spcPts val="600"/>
              </a:spcBef>
              <a:buFont typeface="Arial" panose="020B0604020202020204" pitchFamily="34" charset="0"/>
              <a:buNone/>
              <a:defRPr lang="en-US" sz="1800" b="1" i="0" kern="1200" dirty="0" smtClean="0">
                <a:solidFill>
                  <a:schemeClr val="accent5"/>
                </a:solidFill>
                <a:latin typeface="+mn-lt"/>
                <a:ea typeface="+mn-ea"/>
                <a:cs typeface="Arial" panose="020B0604020202020204" pitchFamily="34" charset="0"/>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600"/>
              </a:lnSpc>
              <a:spcBef>
                <a:spcPts val="600"/>
              </a:spcBef>
              <a:spcAft>
                <a:spcPts val="0"/>
              </a:spcAft>
              <a:buClrTx/>
              <a:buSzTx/>
              <a:buFont typeface="Arial" panose="020B0604020202020204" pitchFamily="34" charset="0"/>
              <a:buNone/>
              <a:tabLst/>
              <a:defRPr/>
            </a:pPr>
            <a:r>
              <a:rPr kumimoji="0" lang="en-US" sz="600" b="0" i="0" u="none" strike="noStrike" kern="1200" cap="none" spc="0" normalizeH="0" baseline="0" noProof="0">
                <a:ln>
                  <a:noFill/>
                </a:ln>
                <a:solidFill>
                  <a:srgbClr val="3680CE"/>
                </a:solidFill>
                <a:effectLst/>
                <a:uLnTx/>
                <a:uFillTx/>
                <a:latin typeface="Gilroy Medium"/>
                <a:ea typeface="+mn-ea"/>
                <a:cs typeface="Arial" panose="020B0604020202020204" pitchFamily="34" charset="0"/>
              </a:rPr>
              <a:t>*Goal tracks primary and secondary packaging in PepsiCo’s key packaging markets. This scope represents more than 85% of PepsiCo’s 2024 global packaging footprint (by weight). Reusable packaging must also be designed to be recyclable or compostable</a:t>
            </a:r>
          </a:p>
        </p:txBody>
      </p:sp>
      <p:sp>
        <p:nvSpPr>
          <p:cNvPr id="21" name="Text Placeholder 4">
            <a:extLst>
              <a:ext uri="{FF2B5EF4-FFF2-40B4-BE49-F238E27FC236}">
                <a16:creationId xmlns:a16="http://schemas.microsoft.com/office/drawing/2014/main" id="{0C608E1E-7D8C-B1BE-959F-0DAE6BE6B136}"/>
              </a:ext>
            </a:extLst>
          </p:cNvPr>
          <p:cNvSpPr txBox="1">
            <a:spLocks/>
          </p:cNvSpPr>
          <p:nvPr/>
        </p:nvSpPr>
        <p:spPr>
          <a:xfrm>
            <a:off x="4007418" y="5893981"/>
            <a:ext cx="3263177" cy="347330"/>
          </a:xfrm>
          <a:prstGeom prst="rect">
            <a:avLst/>
          </a:prstGeom>
        </p:spPr>
        <p:txBody>
          <a:bodyPr vert="horz" lIns="0" tIns="0" rIns="0" bIns="91440" rtlCol="0" anchor="b">
            <a:noAutofit/>
          </a:bodyPr>
          <a:lstStyle>
            <a:lvl1pPr marL="0" indent="0" algn="l" defTabSz="914400" rtl="0" eaLnBrk="1" latinLnBrk="0" hangingPunct="1">
              <a:lnSpc>
                <a:spcPct val="100000"/>
              </a:lnSpc>
              <a:spcBef>
                <a:spcPts val="600"/>
              </a:spcBef>
              <a:buFont typeface="Arial" panose="020B0604020202020204" pitchFamily="34" charset="0"/>
              <a:buNone/>
              <a:defRPr lang="en-US" sz="1800" b="1" i="0" kern="1200" dirty="0" smtClean="0">
                <a:solidFill>
                  <a:schemeClr val="accent5"/>
                </a:solidFill>
                <a:latin typeface="+mn-lt"/>
                <a:ea typeface="+mn-ea"/>
                <a:cs typeface="Arial" panose="020B0604020202020204" pitchFamily="34" charset="0"/>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600"/>
              </a:lnSpc>
              <a:spcBef>
                <a:spcPts val="600"/>
              </a:spcBef>
              <a:spcAft>
                <a:spcPts val="0"/>
              </a:spcAft>
              <a:buClrTx/>
              <a:buSzTx/>
              <a:buFont typeface="Arial" panose="020B0604020202020204" pitchFamily="34" charset="0"/>
              <a:buNone/>
              <a:tabLst/>
              <a:defRPr/>
            </a:pPr>
            <a:r>
              <a:rPr kumimoji="0" lang="en-US" sz="600" b="0" i="0" u="none" strike="noStrike" kern="1200" cap="none" spc="0" normalizeH="0" baseline="0" noProof="0">
                <a:ln>
                  <a:noFill/>
                </a:ln>
                <a:solidFill>
                  <a:srgbClr val="3680CE"/>
                </a:solidFill>
                <a:effectLst/>
                <a:uLnTx/>
                <a:uFillTx/>
                <a:latin typeface="Gilroy Medium"/>
                <a:ea typeface="+mn-ea"/>
                <a:cs typeface="Arial" panose="020B0604020202020204" pitchFamily="34" charset="0"/>
              </a:rPr>
              <a:t>*Goal relates to primary and secondary packaging in PepsiCo’s key packaging markets. This scope represents more than 85% of PepsiCo’s 2024 global packaging footprint (by weight)</a:t>
            </a:r>
          </a:p>
        </p:txBody>
      </p:sp>
      <p:sp>
        <p:nvSpPr>
          <p:cNvPr id="9" name="TextBox 8">
            <a:extLst>
              <a:ext uri="{FF2B5EF4-FFF2-40B4-BE49-F238E27FC236}">
                <a16:creationId xmlns:a16="http://schemas.microsoft.com/office/drawing/2014/main" id="{E0B1A6A6-7D52-3777-88A6-FDF443C29507}"/>
              </a:ext>
            </a:extLst>
          </p:cNvPr>
          <p:cNvSpPr txBox="1"/>
          <p:nvPr/>
        </p:nvSpPr>
        <p:spPr>
          <a:xfrm>
            <a:off x="-594360" y="5047488"/>
            <a:ext cx="0" cy="0"/>
          </a:xfrm>
          <a:prstGeom prst="rect">
            <a:avLst/>
          </a:prstGeom>
          <a:noFill/>
        </p:spPr>
        <p:txBody>
          <a:bodyPr wrap="none" lIns="0" tIns="0" rIns="0" bIns="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023459"/>
              </a:solidFill>
              <a:effectLst/>
              <a:uLnTx/>
              <a:uFillTx/>
              <a:latin typeface="Gilroy Medium"/>
              <a:ea typeface="+mn-ea"/>
              <a:cs typeface="+mn-cs"/>
            </a:endParaRPr>
          </a:p>
        </p:txBody>
      </p:sp>
      <p:sp>
        <p:nvSpPr>
          <p:cNvPr id="7" name="Round Single Corner Rectangle 6">
            <a:hlinkClick r:id="rId5"/>
            <a:extLst>
              <a:ext uri="{FF2B5EF4-FFF2-40B4-BE49-F238E27FC236}">
                <a16:creationId xmlns:a16="http://schemas.microsoft.com/office/drawing/2014/main" id="{B0AD96DA-7F7E-D45D-879B-AAD4A93716FB}"/>
              </a:ext>
            </a:extLst>
          </p:cNvPr>
          <p:cNvSpPr/>
          <p:nvPr/>
        </p:nvSpPr>
        <p:spPr>
          <a:xfrm rot="10800000">
            <a:off x="6066381" y="0"/>
            <a:ext cx="1631589" cy="857839"/>
          </a:xfrm>
          <a:prstGeom prst="round1Rect">
            <a:avLst/>
          </a:prstGeom>
          <a:solidFill>
            <a:srgbClr val="FBCB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grpSp>
        <p:nvGrpSpPr>
          <p:cNvPr id="8" name="Group 7">
            <a:extLst>
              <a:ext uri="{FF2B5EF4-FFF2-40B4-BE49-F238E27FC236}">
                <a16:creationId xmlns:a16="http://schemas.microsoft.com/office/drawing/2014/main" id="{BFB961FC-6859-6AFD-9EC6-B716BF429550}"/>
              </a:ext>
            </a:extLst>
          </p:cNvPr>
          <p:cNvGrpSpPr/>
          <p:nvPr/>
        </p:nvGrpSpPr>
        <p:grpSpPr>
          <a:xfrm>
            <a:off x="6149095" y="444348"/>
            <a:ext cx="1466160" cy="320512"/>
            <a:chOff x="10615518" y="130531"/>
            <a:chExt cx="1466160" cy="320512"/>
          </a:xfrm>
        </p:grpSpPr>
        <p:sp>
          <p:nvSpPr>
            <p:cNvPr id="14" name="Rounded Rectangle 13">
              <a:hlinkClick r:id="rId5"/>
              <a:extLst>
                <a:ext uri="{FF2B5EF4-FFF2-40B4-BE49-F238E27FC236}">
                  <a16:creationId xmlns:a16="http://schemas.microsoft.com/office/drawing/2014/main" id="{F9FD586D-D259-B0D6-69DE-CD36AAE1481D}"/>
                </a:ext>
              </a:extLst>
            </p:cNvPr>
            <p:cNvSpPr/>
            <p:nvPr/>
          </p:nvSpPr>
          <p:spPr>
            <a:xfrm>
              <a:off x="10615518" y="130531"/>
              <a:ext cx="1466160" cy="320512"/>
            </a:xfrm>
            <a:prstGeom prst="roundRect">
              <a:avLst>
                <a:gd name="adj" fmla="val 50000"/>
              </a:avLst>
            </a:prstGeom>
            <a:solidFill>
              <a:srgbClr val="8DB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Gilroy Medium"/>
                  <a:ea typeface="+mn-ea"/>
                  <a:cs typeface="+mn-cs"/>
                </a:rPr>
                <a:t>ESG Topics A-Z</a:t>
              </a:r>
            </a:p>
          </p:txBody>
        </p:sp>
        <p:sp>
          <p:nvSpPr>
            <p:cNvPr id="15" name="Half Frame 14">
              <a:extLst>
                <a:ext uri="{FF2B5EF4-FFF2-40B4-BE49-F238E27FC236}">
                  <a16:creationId xmlns:a16="http://schemas.microsoft.com/office/drawing/2014/main" id="{92670673-66E3-566C-58AC-0A241C075FB7}"/>
                </a:ext>
              </a:extLst>
            </p:cNvPr>
            <p:cNvSpPr/>
            <p:nvPr/>
          </p:nvSpPr>
          <p:spPr>
            <a:xfrm rot="8100000">
              <a:off x="11786383" y="225028"/>
              <a:ext cx="131515" cy="131515"/>
            </a:xfrm>
            <a:prstGeom prst="halfFrame">
              <a:avLst>
                <a:gd name="adj1" fmla="val 14675"/>
                <a:gd name="adj2" fmla="val 1528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roy Medium"/>
                <a:ea typeface="+mn-ea"/>
                <a:cs typeface="+mn-cs"/>
              </a:endParaRPr>
            </a:p>
          </p:txBody>
        </p:sp>
      </p:grpSp>
      <p:sp>
        <p:nvSpPr>
          <p:cNvPr id="22" name="TextBox 21">
            <a:extLst>
              <a:ext uri="{FF2B5EF4-FFF2-40B4-BE49-F238E27FC236}">
                <a16:creationId xmlns:a16="http://schemas.microsoft.com/office/drawing/2014/main" id="{E861556E-22E3-61B4-14CB-5BE8F5444EE5}"/>
              </a:ext>
            </a:extLst>
          </p:cNvPr>
          <p:cNvSpPr txBox="1"/>
          <p:nvPr/>
        </p:nvSpPr>
        <p:spPr>
          <a:xfrm>
            <a:off x="6256890" y="93959"/>
            <a:ext cx="1264745" cy="307777"/>
          </a:xfrm>
          <a:prstGeom prst="rect">
            <a:avLst/>
          </a:prstGeom>
          <a:noFill/>
        </p:spPr>
        <p:txBody>
          <a:bodyPr wrap="square" lIns="0" tIns="0" rIns="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B660E"/>
                </a:solidFill>
                <a:effectLst/>
                <a:uLnTx/>
                <a:uFillTx/>
                <a:latin typeface="Gilroy Medium" panose="00000600000000000000" pitchFamily="50" charset="0"/>
                <a:ea typeface="+mn-ea"/>
                <a:cs typeface="Arial" panose="020B0604020202020204" pitchFamily="34" charset="0"/>
              </a:rPr>
              <a:t>For a full list of pep+ </a:t>
            </a:r>
            <a:br>
              <a:rPr kumimoji="0" lang="en-US" sz="1000" b="0" i="0" u="none" strike="noStrike" kern="1200" cap="none" spc="0" normalizeH="0" baseline="0" noProof="0">
                <a:ln>
                  <a:noFill/>
                </a:ln>
                <a:solidFill>
                  <a:srgbClr val="2B660E"/>
                </a:solidFill>
                <a:effectLst/>
                <a:uLnTx/>
                <a:uFillTx/>
                <a:latin typeface="Gilroy Medium" panose="00000600000000000000" pitchFamily="50" charset="0"/>
                <a:ea typeface="+mn-ea"/>
                <a:cs typeface="Arial" panose="020B0604020202020204" pitchFamily="34" charset="0"/>
              </a:rPr>
            </a:br>
            <a:r>
              <a:rPr kumimoji="0" lang="en-US" sz="1000" b="0" i="0" u="none" strike="noStrike" kern="1200" cap="none" spc="0" normalizeH="0" baseline="0" noProof="0">
                <a:ln>
                  <a:noFill/>
                </a:ln>
                <a:solidFill>
                  <a:srgbClr val="2B660E"/>
                </a:solidFill>
                <a:effectLst/>
                <a:uLnTx/>
                <a:uFillTx/>
                <a:latin typeface="Gilroy Medium" panose="00000600000000000000" pitchFamily="50" charset="0"/>
                <a:ea typeface="+mn-ea"/>
                <a:cs typeface="Arial" panose="020B0604020202020204" pitchFamily="34" charset="0"/>
              </a:rPr>
              <a:t>goals, click here</a:t>
            </a:r>
          </a:p>
        </p:txBody>
      </p:sp>
      <p:pic>
        <p:nvPicPr>
          <p:cNvPr id="28" name="Picture 27" descr="A logo of a box&#10;&#10;Description automatically generated">
            <a:extLst>
              <a:ext uri="{FF2B5EF4-FFF2-40B4-BE49-F238E27FC236}">
                <a16:creationId xmlns:a16="http://schemas.microsoft.com/office/drawing/2014/main" id="{E00DE5FA-6ADE-C792-E14F-F0F86790144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04116" y="4131619"/>
            <a:ext cx="712573" cy="719756"/>
          </a:xfrm>
          <a:prstGeom prst="rect">
            <a:avLst/>
          </a:prstGeom>
        </p:spPr>
      </p:pic>
      <p:pic>
        <p:nvPicPr>
          <p:cNvPr id="30" name="Picture 29" descr="A plant growing in a stack of coins&#10;&#10;Description automatically generated">
            <a:extLst>
              <a:ext uri="{FF2B5EF4-FFF2-40B4-BE49-F238E27FC236}">
                <a16:creationId xmlns:a16="http://schemas.microsoft.com/office/drawing/2014/main" id="{7E3C8154-A6E3-D0A6-ADAA-08A7E91DFE5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942762" y="4802216"/>
            <a:ext cx="621779" cy="628435"/>
          </a:xfrm>
          <a:prstGeom prst="rect">
            <a:avLst/>
          </a:prstGeom>
        </p:spPr>
      </p:pic>
      <p:pic>
        <p:nvPicPr>
          <p:cNvPr id="40" name="Picture 39">
            <a:extLst>
              <a:ext uri="{FF2B5EF4-FFF2-40B4-BE49-F238E27FC236}">
                <a16:creationId xmlns:a16="http://schemas.microsoft.com/office/drawing/2014/main" id="{714968DB-6F2F-9DA7-E0ED-E0F54507702D}"/>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11215556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45B3DA82-3D10-AC0F-EB02-B0E43E8266DD}"/>
              </a:ext>
            </a:extLst>
          </p:cNvPr>
          <p:cNvSpPr txBox="1">
            <a:spLocks/>
          </p:cNvSpPr>
          <p:nvPr/>
        </p:nvSpPr>
        <p:spPr>
          <a:xfrm>
            <a:off x="304800" y="1219200"/>
            <a:ext cx="3657595" cy="4419600"/>
          </a:xfrm>
          <a:prstGeom prst="roundRect">
            <a:avLst>
              <a:gd name="adj" fmla="val 2643"/>
            </a:avLst>
          </a:prstGeom>
          <a:solidFill>
            <a:srgbClr val="3680CF"/>
          </a:solidFill>
        </p:spPr>
        <p:txBody>
          <a:bodyPr lIns="137160" tIns="91440" rIns="137160"/>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A4C8EB"/>
                </a:solidFill>
                <a:effectLst/>
                <a:uLnTx/>
                <a:uFillTx/>
                <a:latin typeface="Gilroy Medium"/>
                <a:ea typeface="+mn-ea"/>
                <a:cs typeface="+mn-cs"/>
              </a:rPr>
              <a:t>      Industry Partnerships</a:t>
            </a:r>
          </a:p>
          <a:p>
            <a:pPr marL="0" marR="0" lvl="0" indent="0" algn="l" defTabSz="914400" rtl="0" eaLnBrk="1" fontAlgn="auto" latinLnBrk="0" hangingPunct="1">
              <a:lnSpc>
                <a:spcPts val="1800"/>
              </a:lnSpc>
              <a:spcBef>
                <a:spcPts val="0"/>
              </a:spcBef>
              <a:spcAft>
                <a:spcPts val="400"/>
              </a:spcAft>
              <a:buClrTx/>
              <a:buSzTx/>
              <a:buFont typeface="Arial" panose="020B0604020202020204" pitchFamily="34" charset="0"/>
              <a:buNone/>
              <a:tabLst/>
              <a:defRPr/>
            </a:pPr>
            <a:endParaRPr kumimoji="0" lang="en-US" sz="2000" b="0" i="0" u="none" strike="noStrike" kern="1200" cap="none" spc="0" normalizeH="0" baseline="0" noProof="0">
              <a:ln>
                <a:noFill/>
              </a:ln>
              <a:solidFill>
                <a:srgbClr val="A4C8EB"/>
              </a:solidFill>
              <a:effectLst/>
              <a:uLnTx/>
              <a:uFillTx/>
              <a:latin typeface="GT Pressura LCG Black"/>
              <a:ea typeface="+mn-ea"/>
              <a:cs typeface="+mn-cs"/>
            </a:endParaRPr>
          </a:p>
          <a:p>
            <a:pPr marL="0" marR="0" lvl="0" indent="0" algn="l" defTabSz="914400" rtl="0" eaLnBrk="1" fontAlgn="auto" latinLnBrk="0" hangingPunct="1">
              <a:lnSpc>
                <a:spcPts val="1800"/>
              </a:lnSpc>
              <a:spcBef>
                <a:spcPts val="0"/>
              </a:spcBef>
              <a:spcAft>
                <a:spcPts val="400"/>
              </a:spcAft>
              <a:buClrTx/>
              <a:buSzTx/>
              <a:buFont typeface="Arial" panose="020B0604020202020204" pitchFamily="34" charset="0"/>
              <a:buNone/>
              <a:tabLst/>
              <a:defRPr/>
            </a:pPr>
            <a:endParaRPr kumimoji="0" lang="en-US" sz="2000" b="0" i="0" u="none" strike="noStrike" kern="1200" cap="none" spc="0" normalizeH="0" baseline="0" noProof="0">
              <a:ln>
                <a:noFill/>
              </a:ln>
              <a:solidFill>
                <a:srgbClr val="A4C8EB"/>
              </a:solidFill>
              <a:effectLst/>
              <a:uLnTx/>
              <a:uFillTx/>
              <a:latin typeface="GT Pressura LCG Black"/>
              <a:ea typeface="+mn-ea"/>
              <a:cs typeface="+mn-cs"/>
            </a:endParaRPr>
          </a:p>
          <a:p>
            <a:pPr marL="0" marR="0" lvl="0" indent="0" algn="l" defTabSz="914400" rtl="0" eaLnBrk="1" fontAlgn="auto" latinLnBrk="0" hangingPunct="1">
              <a:lnSpc>
                <a:spcPts val="1800"/>
              </a:lnSpc>
              <a:spcBef>
                <a:spcPts val="0"/>
              </a:spcBef>
              <a:spcAft>
                <a:spcPts val="400"/>
              </a:spcAft>
              <a:buClrTx/>
              <a:buSzTx/>
              <a:buFont typeface="Arial" panose="020B0604020202020204" pitchFamily="34" charset="0"/>
              <a:buNone/>
              <a:tabLst/>
              <a:defRPr/>
            </a:pPr>
            <a:endParaRPr kumimoji="0" lang="en-US" sz="2000" b="0" i="0" u="none" strike="noStrike" kern="1200" cap="none" spc="0" normalizeH="0" baseline="0" noProof="0">
              <a:ln>
                <a:noFill/>
              </a:ln>
              <a:solidFill>
                <a:srgbClr val="A4C8EB"/>
              </a:solidFill>
              <a:effectLst/>
              <a:uLnTx/>
              <a:uFillTx/>
              <a:latin typeface="GT Pressura LCG Black"/>
              <a:ea typeface="+mn-ea"/>
              <a:cs typeface="+mn-cs"/>
            </a:endParaRPr>
          </a:p>
          <a:p>
            <a:pPr marL="0" marR="0" lvl="0" indent="0" algn="l" defTabSz="914400" rtl="0" eaLnBrk="1" fontAlgn="auto" latinLnBrk="0" hangingPunct="1">
              <a:lnSpc>
                <a:spcPts val="1800"/>
              </a:lnSpc>
              <a:spcBef>
                <a:spcPts val="0"/>
              </a:spcBef>
              <a:spcAft>
                <a:spcPts val="400"/>
              </a:spcAft>
              <a:buClrTx/>
              <a:buSzTx/>
              <a:buFont typeface="Arial" panose="020B0604020202020204" pitchFamily="34" charset="0"/>
              <a:buNone/>
              <a:tabLst/>
              <a:defRPr/>
            </a:pPr>
            <a:endParaRPr kumimoji="0" lang="en-US" sz="2000" b="0" i="0" u="none" strike="noStrike" kern="1200" cap="none" spc="0" normalizeH="0" baseline="0" noProof="0">
              <a:ln>
                <a:noFill/>
              </a:ln>
              <a:solidFill>
                <a:srgbClr val="A4C8EB"/>
              </a:solidFill>
              <a:effectLst/>
              <a:uLnTx/>
              <a:uFillTx/>
              <a:latin typeface="GT Pressura LCG Black"/>
              <a:ea typeface="+mn-ea"/>
              <a:cs typeface="+mn-cs"/>
            </a:endParaRPr>
          </a:p>
          <a:p>
            <a:pPr marL="0" marR="0" lvl="0" indent="0" algn="l" defTabSz="914400" rtl="0" eaLnBrk="1" fontAlgn="auto" latinLnBrk="0" hangingPunct="1">
              <a:lnSpc>
                <a:spcPts val="1800"/>
              </a:lnSpc>
              <a:spcBef>
                <a:spcPts val="0"/>
              </a:spcBef>
              <a:spcAft>
                <a:spcPts val="400"/>
              </a:spcAft>
              <a:buClrTx/>
              <a:buSzTx/>
              <a:buFont typeface="Arial" panose="020B0604020202020204" pitchFamily="34" charset="0"/>
              <a:buNone/>
              <a:tabLst/>
              <a:defRPr/>
            </a:pPr>
            <a:endParaRPr kumimoji="0" lang="en-US" sz="2000" b="0" i="0" u="none" strike="noStrike" kern="1200" cap="none" spc="0" normalizeH="0" baseline="0" noProof="0">
              <a:ln>
                <a:noFill/>
              </a:ln>
              <a:solidFill>
                <a:srgbClr val="A4C8EB"/>
              </a:solidFill>
              <a:effectLst/>
              <a:uLnTx/>
              <a:uFillTx/>
              <a:latin typeface="GT Pressura LCG Black"/>
              <a:ea typeface="+mn-ea"/>
              <a:cs typeface="+mn-cs"/>
            </a:endParaRPr>
          </a:p>
          <a:p>
            <a:pPr marL="0" marR="0" lvl="0" indent="0" algn="l" defTabSz="914400" rtl="0" eaLnBrk="1" fontAlgn="auto" latinLnBrk="0" hangingPunct="1">
              <a:lnSpc>
                <a:spcPts val="1800"/>
              </a:lnSpc>
              <a:spcBef>
                <a:spcPts val="0"/>
              </a:spcBef>
              <a:spcAft>
                <a:spcPts val="400"/>
              </a:spcAft>
              <a:buClrTx/>
              <a:buSzTx/>
              <a:buFont typeface="Arial" panose="020B0604020202020204" pitchFamily="34" charset="0"/>
              <a:buNone/>
              <a:tabLst/>
              <a:defRPr/>
            </a:pPr>
            <a:endParaRPr kumimoji="0" lang="en-US" sz="2000" b="0" i="0" u="none" strike="noStrike" kern="1200" cap="none" spc="0" normalizeH="0" baseline="0" noProof="0">
              <a:ln>
                <a:noFill/>
              </a:ln>
              <a:solidFill>
                <a:srgbClr val="A4C8EB"/>
              </a:solidFill>
              <a:effectLst/>
              <a:uLnTx/>
              <a:uFillTx/>
              <a:latin typeface="GT Pressura LCG Black"/>
              <a:ea typeface="+mn-ea"/>
              <a:cs typeface="+mn-cs"/>
            </a:endParaRPr>
          </a:p>
          <a:p>
            <a:pPr marL="0" marR="0" lvl="0" indent="0" algn="l" defTabSz="914400" rtl="0" eaLnBrk="1" fontAlgn="auto" latinLnBrk="0" hangingPunct="1">
              <a:lnSpc>
                <a:spcPts val="1800"/>
              </a:lnSpc>
              <a:spcBef>
                <a:spcPts val="0"/>
              </a:spcBef>
              <a:spcAft>
                <a:spcPts val="400"/>
              </a:spcAft>
              <a:buClrTx/>
              <a:buSzTx/>
              <a:buFont typeface="Arial" panose="020B0604020202020204" pitchFamily="34" charset="0"/>
              <a:buNone/>
              <a:tabLst/>
              <a:defRPr/>
            </a:pPr>
            <a:endParaRPr kumimoji="0" lang="en-US" sz="2000" b="0" i="0" u="none" strike="noStrike" kern="1200" cap="none" spc="0" normalizeH="0" baseline="0" noProof="0">
              <a:ln>
                <a:noFill/>
              </a:ln>
              <a:solidFill>
                <a:srgbClr val="A4C8EB"/>
              </a:solidFill>
              <a:effectLst/>
              <a:uLnTx/>
              <a:uFillTx/>
              <a:latin typeface="GT Pressura LCG Black"/>
              <a:ea typeface="+mn-ea"/>
              <a:cs typeface="+mn-cs"/>
            </a:endParaRPr>
          </a:p>
          <a:p>
            <a:pPr marL="0" marR="0" lvl="0" indent="0" algn="l" defTabSz="914400" rtl="0" eaLnBrk="1" fontAlgn="auto" latinLnBrk="0" hangingPunct="1">
              <a:lnSpc>
                <a:spcPts val="1800"/>
              </a:lnSpc>
              <a:spcBef>
                <a:spcPts val="0"/>
              </a:spcBef>
              <a:spcAft>
                <a:spcPts val="400"/>
              </a:spcAft>
              <a:buClrTx/>
              <a:buSzTx/>
              <a:buFont typeface="Arial" panose="020B0604020202020204" pitchFamily="34" charset="0"/>
              <a:buNone/>
              <a:tabLst/>
              <a:defRPr/>
            </a:pPr>
            <a:endParaRPr kumimoji="0" lang="en-US" sz="2000" b="0" i="0" u="none" strike="noStrike" kern="1200" cap="none" spc="0" normalizeH="0" baseline="0" noProof="0">
              <a:ln>
                <a:noFill/>
              </a:ln>
              <a:solidFill>
                <a:srgbClr val="A4C8EB"/>
              </a:solidFill>
              <a:effectLst/>
              <a:uLnTx/>
              <a:uFillTx/>
              <a:latin typeface="GT Pressura LCG Black"/>
              <a:ea typeface="+mn-ea"/>
              <a:cs typeface="+mn-cs"/>
            </a:endParaRPr>
          </a:p>
          <a:p>
            <a:pPr marL="0" marR="0" lvl="0" indent="0" algn="l" defTabSz="914400" rtl="0" eaLnBrk="1" fontAlgn="auto" latinLnBrk="0" hangingPunct="1">
              <a:lnSpc>
                <a:spcPts val="1800"/>
              </a:lnSpc>
              <a:spcBef>
                <a:spcPts val="0"/>
              </a:spcBef>
              <a:spcAft>
                <a:spcPts val="400"/>
              </a:spcAft>
              <a:buClrTx/>
              <a:buSzTx/>
              <a:buFont typeface="Arial" panose="020B0604020202020204" pitchFamily="34" charset="0"/>
              <a:buNone/>
              <a:tabLst/>
              <a:defRPr/>
            </a:pPr>
            <a:r>
              <a:rPr kumimoji="0" lang="en-US" sz="2000" b="0" i="0" u="none" strike="noStrike" kern="1200" cap="none" spc="0" normalizeH="0" baseline="0" noProof="0">
                <a:ln>
                  <a:noFill/>
                </a:ln>
                <a:solidFill>
                  <a:srgbClr val="A4C8EB"/>
                </a:solidFill>
                <a:effectLst/>
                <a:uLnTx/>
                <a:uFillTx/>
                <a:latin typeface="GT Pressura LCG Black"/>
                <a:ea typeface="+mn-ea"/>
                <a:cs typeface="+mn-cs"/>
              </a:rPr>
              <a:t>VALUE CHAIN-WIDE COLLABORATION</a:t>
            </a:r>
          </a:p>
          <a:p>
            <a:pPr marL="0" marR="0" lvl="0" indent="0" algn="l"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F8F5F3"/>
                </a:solidFill>
                <a:effectLst/>
                <a:uLnTx/>
                <a:uFillTx/>
                <a:latin typeface="Gilroy Medium"/>
                <a:ea typeface="+mn-ea"/>
                <a:cs typeface="+mn-cs"/>
              </a:rPr>
              <a:t>We participate in industry consortium alongside our customers to identify and scale circular-solutions that can lead to systemic transformation</a:t>
            </a:r>
          </a:p>
        </p:txBody>
      </p:sp>
      <p:pic>
        <p:nvPicPr>
          <p:cNvPr id="14" name="Picture 13">
            <a:extLst>
              <a:ext uri="{FF2B5EF4-FFF2-40B4-BE49-F238E27FC236}">
                <a16:creationId xmlns:a16="http://schemas.microsoft.com/office/drawing/2014/main" id="{8E227057-8FE3-44C1-9400-A72D5254E48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6610" b="3595"/>
          <a:stretch/>
        </p:blipFill>
        <p:spPr>
          <a:xfrm>
            <a:off x="304524" y="1686355"/>
            <a:ext cx="3658145" cy="1940765"/>
          </a:xfrm>
          <a:prstGeom prst="rect">
            <a:avLst/>
          </a:prstGeom>
        </p:spPr>
      </p:pic>
      <p:sp>
        <p:nvSpPr>
          <p:cNvPr id="10" name="Text Placeholder 4">
            <a:extLst>
              <a:ext uri="{FF2B5EF4-FFF2-40B4-BE49-F238E27FC236}">
                <a16:creationId xmlns:a16="http://schemas.microsoft.com/office/drawing/2014/main" id="{534D84BC-A193-5E0B-AF42-BD3C7F69E8EC}"/>
              </a:ext>
            </a:extLst>
          </p:cNvPr>
          <p:cNvSpPr txBox="1">
            <a:spLocks/>
          </p:cNvSpPr>
          <p:nvPr/>
        </p:nvSpPr>
        <p:spPr>
          <a:xfrm>
            <a:off x="8230156" y="1219200"/>
            <a:ext cx="3657595" cy="4419600"/>
          </a:xfrm>
          <a:prstGeom prst="roundRect">
            <a:avLst>
              <a:gd name="adj" fmla="val 2643"/>
            </a:avLst>
          </a:prstGeom>
          <a:solidFill>
            <a:srgbClr val="3680CF"/>
          </a:solidFill>
        </p:spPr>
        <p:txBody>
          <a:bodyPr lIns="137160" tIns="91440" rIns="137160"/>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A4C8EB"/>
                </a:solidFill>
                <a:effectLst/>
                <a:uLnTx/>
                <a:uFillTx/>
                <a:latin typeface="Gilroy Medium"/>
                <a:ea typeface="+mn-ea"/>
                <a:cs typeface="+mn-cs"/>
              </a:rPr>
              <a:t>      Customer Partnerships</a:t>
            </a:r>
          </a:p>
          <a:p>
            <a:pPr marL="0" marR="0" lvl="0" indent="0" algn="l" defTabSz="914400" rtl="0" eaLnBrk="1" fontAlgn="auto" latinLnBrk="0" hangingPunct="1">
              <a:lnSpc>
                <a:spcPts val="1800"/>
              </a:lnSpc>
              <a:spcBef>
                <a:spcPts val="0"/>
              </a:spcBef>
              <a:spcAft>
                <a:spcPts val="400"/>
              </a:spcAft>
              <a:buClrTx/>
              <a:buSzTx/>
              <a:buFont typeface="Arial" panose="020B0604020202020204" pitchFamily="34" charset="0"/>
              <a:buNone/>
              <a:tabLst/>
              <a:defRPr/>
            </a:pPr>
            <a:endParaRPr kumimoji="0" lang="en-US" sz="2000" b="0" i="0" u="none" strike="noStrike" kern="1200" cap="none" spc="0" normalizeH="0" baseline="0" noProof="0">
              <a:ln>
                <a:noFill/>
              </a:ln>
              <a:solidFill>
                <a:srgbClr val="A4C8EB"/>
              </a:solidFill>
              <a:effectLst/>
              <a:uLnTx/>
              <a:uFillTx/>
              <a:latin typeface="GT Pressura LCG Black"/>
              <a:ea typeface="+mn-ea"/>
              <a:cs typeface="+mn-cs"/>
            </a:endParaRPr>
          </a:p>
          <a:p>
            <a:pPr marL="0" marR="0" lvl="0" indent="0" algn="l" defTabSz="914400" rtl="0" eaLnBrk="1" fontAlgn="auto" latinLnBrk="0" hangingPunct="1">
              <a:lnSpc>
                <a:spcPts val="1800"/>
              </a:lnSpc>
              <a:spcBef>
                <a:spcPts val="0"/>
              </a:spcBef>
              <a:spcAft>
                <a:spcPts val="400"/>
              </a:spcAft>
              <a:buClrTx/>
              <a:buSzTx/>
              <a:buFont typeface="Arial" panose="020B0604020202020204" pitchFamily="34" charset="0"/>
              <a:buNone/>
              <a:tabLst/>
              <a:defRPr/>
            </a:pPr>
            <a:endParaRPr kumimoji="0" lang="en-US" sz="2000" b="0" i="0" u="none" strike="noStrike" kern="1200" cap="none" spc="0" normalizeH="0" baseline="0" noProof="0">
              <a:ln>
                <a:noFill/>
              </a:ln>
              <a:solidFill>
                <a:srgbClr val="A4C8EB"/>
              </a:solidFill>
              <a:effectLst/>
              <a:uLnTx/>
              <a:uFillTx/>
              <a:latin typeface="GT Pressura LCG Black"/>
              <a:ea typeface="+mn-ea"/>
              <a:cs typeface="+mn-cs"/>
            </a:endParaRPr>
          </a:p>
          <a:p>
            <a:pPr marL="0" marR="0" lvl="0" indent="0" algn="l" defTabSz="914400" rtl="0" eaLnBrk="1" fontAlgn="auto" latinLnBrk="0" hangingPunct="1">
              <a:lnSpc>
                <a:spcPts val="1800"/>
              </a:lnSpc>
              <a:spcBef>
                <a:spcPts val="0"/>
              </a:spcBef>
              <a:spcAft>
                <a:spcPts val="400"/>
              </a:spcAft>
              <a:buClrTx/>
              <a:buSzTx/>
              <a:buFont typeface="Arial" panose="020B0604020202020204" pitchFamily="34" charset="0"/>
              <a:buNone/>
              <a:tabLst/>
              <a:defRPr/>
            </a:pPr>
            <a:endParaRPr kumimoji="0" lang="en-US" sz="2000" b="0" i="0" u="none" strike="noStrike" kern="1200" cap="none" spc="0" normalizeH="0" baseline="0" noProof="0">
              <a:ln>
                <a:noFill/>
              </a:ln>
              <a:solidFill>
                <a:srgbClr val="A4C8EB"/>
              </a:solidFill>
              <a:effectLst/>
              <a:uLnTx/>
              <a:uFillTx/>
              <a:latin typeface="GT Pressura LCG Black"/>
              <a:ea typeface="+mn-ea"/>
              <a:cs typeface="+mn-cs"/>
            </a:endParaRPr>
          </a:p>
          <a:p>
            <a:pPr marL="0" marR="0" lvl="0" indent="0" algn="l" defTabSz="914400" rtl="0" eaLnBrk="1" fontAlgn="auto" latinLnBrk="0" hangingPunct="1">
              <a:lnSpc>
                <a:spcPts val="1800"/>
              </a:lnSpc>
              <a:spcBef>
                <a:spcPts val="0"/>
              </a:spcBef>
              <a:spcAft>
                <a:spcPts val="400"/>
              </a:spcAft>
              <a:buClrTx/>
              <a:buSzTx/>
              <a:buFont typeface="Arial" panose="020B0604020202020204" pitchFamily="34" charset="0"/>
              <a:buNone/>
              <a:tabLst/>
              <a:defRPr/>
            </a:pPr>
            <a:endParaRPr kumimoji="0" lang="en-US" sz="2000" b="0" i="0" u="none" strike="noStrike" kern="1200" cap="none" spc="0" normalizeH="0" baseline="0" noProof="0">
              <a:ln>
                <a:noFill/>
              </a:ln>
              <a:solidFill>
                <a:srgbClr val="A4C8EB"/>
              </a:solidFill>
              <a:effectLst/>
              <a:uLnTx/>
              <a:uFillTx/>
              <a:latin typeface="GT Pressura LCG Black"/>
              <a:ea typeface="+mn-ea"/>
              <a:cs typeface="+mn-cs"/>
            </a:endParaRPr>
          </a:p>
          <a:p>
            <a:pPr marL="0" marR="0" lvl="0" indent="0" algn="l" defTabSz="914400" rtl="0" eaLnBrk="1" fontAlgn="auto" latinLnBrk="0" hangingPunct="1">
              <a:lnSpc>
                <a:spcPts val="1800"/>
              </a:lnSpc>
              <a:spcBef>
                <a:spcPts val="0"/>
              </a:spcBef>
              <a:spcAft>
                <a:spcPts val="400"/>
              </a:spcAft>
              <a:buClrTx/>
              <a:buSzTx/>
              <a:buFont typeface="Arial" panose="020B0604020202020204" pitchFamily="34" charset="0"/>
              <a:buNone/>
              <a:tabLst/>
              <a:defRPr/>
            </a:pPr>
            <a:endParaRPr kumimoji="0" lang="en-US" sz="2000" b="0" i="0" u="none" strike="noStrike" kern="1200" cap="none" spc="0" normalizeH="0" baseline="0" noProof="0">
              <a:ln>
                <a:noFill/>
              </a:ln>
              <a:solidFill>
                <a:srgbClr val="A4C8EB"/>
              </a:solidFill>
              <a:effectLst/>
              <a:uLnTx/>
              <a:uFillTx/>
              <a:latin typeface="GT Pressura LCG Black"/>
              <a:ea typeface="+mn-ea"/>
              <a:cs typeface="+mn-cs"/>
            </a:endParaRPr>
          </a:p>
          <a:p>
            <a:pPr marL="0" marR="0" lvl="0" indent="0" algn="l" defTabSz="914400" rtl="0" eaLnBrk="1" fontAlgn="auto" latinLnBrk="0" hangingPunct="1">
              <a:lnSpc>
                <a:spcPts val="1800"/>
              </a:lnSpc>
              <a:spcBef>
                <a:spcPts val="0"/>
              </a:spcBef>
              <a:spcAft>
                <a:spcPts val="400"/>
              </a:spcAft>
              <a:buClrTx/>
              <a:buSzTx/>
              <a:buFont typeface="Arial" panose="020B0604020202020204" pitchFamily="34" charset="0"/>
              <a:buNone/>
              <a:tabLst/>
              <a:defRPr/>
            </a:pPr>
            <a:endParaRPr kumimoji="0" lang="en-US" sz="2000" b="0" i="0" u="none" strike="noStrike" kern="1200" cap="none" spc="0" normalizeH="0" baseline="0" noProof="0">
              <a:ln>
                <a:noFill/>
              </a:ln>
              <a:solidFill>
                <a:srgbClr val="A4C8EB"/>
              </a:solidFill>
              <a:effectLst/>
              <a:uLnTx/>
              <a:uFillTx/>
              <a:latin typeface="GT Pressura LCG Black"/>
              <a:ea typeface="+mn-ea"/>
              <a:cs typeface="+mn-cs"/>
            </a:endParaRPr>
          </a:p>
          <a:p>
            <a:pPr marL="0" marR="0" lvl="0" indent="0" algn="l" defTabSz="914400" rtl="0" eaLnBrk="1" fontAlgn="auto" latinLnBrk="0" hangingPunct="1">
              <a:lnSpc>
                <a:spcPts val="1800"/>
              </a:lnSpc>
              <a:spcBef>
                <a:spcPts val="0"/>
              </a:spcBef>
              <a:spcAft>
                <a:spcPts val="400"/>
              </a:spcAft>
              <a:buClrTx/>
              <a:buSzTx/>
              <a:buFont typeface="Arial" panose="020B0604020202020204" pitchFamily="34" charset="0"/>
              <a:buNone/>
              <a:tabLst/>
              <a:defRPr/>
            </a:pPr>
            <a:endParaRPr kumimoji="0" lang="en-US" sz="2000" b="0" i="0" u="none" strike="noStrike" kern="1200" cap="none" spc="0" normalizeH="0" baseline="0" noProof="0">
              <a:ln>
                <a:noFill/>
              </a:ln>
              <a:solidFill>
                <a:srgbClr val="A4C8EB"/>
              </a:solidFill>
              <a:effectLst/>
              <a:uLnTx/>
              <a:uFillTx/>
              <a:latin typeface="GT Pressura LCG Black"/>
              <a:ea typeface="+mn-ea"/>
              <a:cs typeface="+mn-cs"/>
            </a:endParaRPr>
          </a:p>
          <a:p>
            <a:pPr marL="0" marR="0" lvl="0" indent="0" algn="l" defTabSz="914400" rtl="0" eaLnBrk="1" fontAlgn="auto" latinLnBrk="0" hangingPunct="1">
              <a:lnSpc>
                <a:spcPts val="1800"/>
              </a:lnSpc>
              <a:spcBef>
                <a:spcPts val="0"/>
              </a:spcBef>
              <a:spcAft>
                <a:spcPts val="400"/>
              </a:spcAft>
              <a:buClrTx/>
              <a:buSzTx/>
              <a:buFont typeface="Arial" panose="020B0604020202020204" pitchFamily="34" charset="0"/>
              <a:buNone/>
              <a:tabLst/>
              <a:defRPr/>
            </a:pPr>
            <a:endParaRPr kumimoji="0" lang="en-US" sz="2000" b="0" i="0" u="none" strike="noStrike" kern="1200" cap="none" spc="0" normalizeH="0" baseline="0" noProof="0">
              <a:ln>
                <a:noFill/>
              </a:ln>
              <a:solidFill>
                <a:srgbClr val="A4C8EB"/>
              </a:solidFill>
              <a:effectLst/>
              <a:uLnTx/>
              <a:uFillTx/>
              <a:latin typeface="GT Pressura LCG Black"/>
              <a:ea typeface="+mn-ea"/>
              <a:cs typeface="+mn-cs"/>
            </a:endParaRPr>
          </a:p>
          <a:p>
            <a:pPr marL="0" marR="0" lvl="0" indent="0" algn="l" defTabSz="914400" rtl="0" eaLnBrk="1" fontAlgn="auto" latinLnBrk="0" hangingPunct="1">
              <a:lnSpc>
                <a:spcPts val="1800"/>
              </a:lnSpc>
              <a:spcBef>
                <a:spcPts val="0"/>
              </a:spcBef>
              <a:spcAft>
                <a:spcPts val="400"/>
              </a:spcAft>
              <a:buClrTx/>
              <a:buSzTx/>
              <a:buFont typeface="Arial" panose="020B0604020202020204" pitchFamily="34" charset="0"/>
              <a:buNone/>
              <a:tabLst/>
              <a:defRPr/>
            </a:pPr>
            <a:r>
              <a:rPr kumimoji="0" lang="en-US" sz="2000" b="0" i="0" u="none" strike="noStrike" kern="1200" cap="none" spc="0" normalizeH="0" baseline="0" noProof="0">
                <a:ln>
                  <a:noFill/>
                </a:ln>
                <a:solidFill>
                  <a:srgbClr val="A4C8EB"/>
                </a:solidFill>
                <a:effectLst/>
                <a:uLnTx/>
                <a:uFillTx/>
                <a:latin typeface="GT Pressura LCG Black"/>
                <a:ea typeface="+mn-ea"/>
                <a:cs typeface="+mn-cs"/>
              </a:rPr>
              <a:t>CUSTOMER PARTNERSHIPS </a:t>
            </a:r>
            <a:br>
              <a:rPr kumimoji="0" lang="en-US" sz="2000" b="0" i="0" u="none" strike="noStrike" kern="1200" cap="none" spc="0" normalizeH="0" baseline="0" noProof="0">
                <a:ln>
                  <a:noFill/>
                </a:ln>
                <a:solidFill>
                  <a:srgbClr val="A4C8EB"/>
                </a:solidFill>
                <a:effectLst/>
                <a:uLnTx/>
                <a:uFillTx/>
                <a:latin typeface="GT Pressura LCG Black"/>
                <a:ea typeface="+mn-ea"/>
                <a:cs typeface="+mn-cs"/>
              </a:rPr>
            </a:br>
            <a:r>
              <a:rPr kumimoji="0" lang="en-US" sz="2000" b="0" i="0" u="none" strike="noStrike" kern="1200" cap="none" spc="0" normalizeH="0" baseline="0" noProof="0">
                <a:ln>
                  <a:noFill/>
                </a:ln>
                <a:solidFill>
                  <a:srgbClr val="A4C8EB"/>
                </a:solidFill>
                <a:effectLst/>
                <a:uLnTx/>
                <a:uFillTx/>
                <a:latin typeface="GT Pressura LCG Black"/>
                <a:ea typeface="+mn-ea"/>
                <a:cs typeface="+mn-cs"/>
              </a:rPr>
              <a:t>TO TEST AND SCALE REUSE</a:t>
            </a:r>
          </a:p>
          <a:p>
            <a:pPr marL="0" marR="0" lvl="0" indent="0" algn="l"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F8F5F3"/>
                </a:solidFill>
                <a:effectLst/>
                <a:uLnTx/>
                <a:uFillTx/>
                <a:latin typeface="Gilroy Medium"/>
                <a:ea typeface="+mn-ea"/>
                <a:cs typeface="+mn-cs"/>
              </a:rPr>
              <a:t>We partner on reusable cup pilot programs with our customers to help them achieve their sustainability goals and gather learnings that can help scale reuse systems</a:t>
            </a:r>
            <a:endParaRPr kumimoji="0" lang="en-US" sz="1400" b="0" i="0" u="none" strike="noStrike" kern="1200" cap="none" spc="0" normalizeH="0" baseline="0" noProof="0">
              <a:ln>
                <a:noFill/>
              </a:ln>
              <a:solidFill>
                <a:prstClr val="white"/>
              </a:solidFill>
              <a:effectLst/>
              <a:uLnTx/>
              <a:uFillTx/>
              <a:latin typeface="Gilroy Medium"/>
              <a:ea typeface="+mn-ea"/>
              <a:cs typeface="+mn-cs"/>
            </a:endParaRPr>
          </a:p>
        </p:txBody>
      </p:sp>
      <p:pic>
        <p:nvPicPr>
          <p:cNvPr id="16" name="Picture 15" descr="Two cups on a table&#10;&#10;AI-generated content may be incorrect.">
            <a:extLst>
              <a:ext uri="{FF2B5EF4-FFF2-40B4-BE49-F238E27FC236}">
                <a16:creationId xmlns:a16="http://schemas.microsoft.com/office/drawing/2014/main" id="{9FB88C64-C5D7-CC61-1DF7-E52EC927E2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92" t="18696" r="3954" b="4882"/>
          <a:stretch/>
        </p:blipFill>
        <p:spPr>
          <a:xfrm>
            <a:off x="8232931" y="1686355"/>
            <a:ext cx="3651484" cy="1940763"/>
          </a:xfrm>
          <a:prstGeom prst="rect">
            <a:avLst/>
          </a:prstGeom>
        </p:spPr>
      </p:pic>
      <p:sp>
        <p:nvSpPr>
          <p:cNvPr id="8" name="Text Placeholder 4">
            <a:extLst>
              <a:ext uri="{FF2B5EF4-FFF2-40B4-BE49-F238E27FC236}">
                <a16:creationId xmlns:a16="http://schemas.microsoft.com/office/drawing/2014/main" id="{2260BA9E-7675-C108-079E-127027D47A37}"/>
              </a:ext>
            </a:extLst>
          </p:cNvPr>
          <p:cNvSpPr txBox="1">
            <a:spLocks/>
          </p:cNvSpPr>
          <p:nvPr/>
        </p:nvSpPr>
        <p:spPr>
          <a:xfrm>
            <a:off x="4268866" y="1219200"/>
            <a:ext cx="3657595" cy="4419600"/>
          </a:xfrm>
          <a:prstGeom prst="roundRect">
            <a:avLst>
              <a:gd name="adj" fmla="val 2643"/>
            </a:avLst>
          </a:prstGeom>
          <a:solidFill>
            <a:srgbClr val="3680CF"/>
          </a:solidFill>
        </p:spPr>
        <p:txBody>
          <a:bodyPr lIns="137160" tIns="91440" rIns="137160"/>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A4C8EB"/>
                </a:solidFill>
                <a:effectLst/>
                <a:uLnTx/>
                <a:uFillTx/>
                <a:latin typeface="Gilroy Medium"/>
                <a:ea typeface="+mn-ea"/>
                <a:cs typeface="+mn-cs"/>
              </a:rPr>
              <a:t>      Turn-Key Solutions</a:t>
            </a:r>
          </a:p>
          <a:p>
            <a:pPr marL="0" marR="0" lvl="0" indent="0" algn="l" defTabSz="914400" rtl="0" eaLnBrk="1" fontAlgn="auto" latinLnBrk="0" hangingPunct="1">
              <a:lnSpc>
                <a:spcPts val="1800"/>
              </a:lnSpc>
              <a:spcBef>
                <a:spcPts val="0"/>
              </a:spcBef>
              <a:spcAft>
                <a:spcPts val="400"/>
              </a:spcAft>
              <a:buClrTx/>
              <a:buSzTx/>
              <a:buFont typeface="Arial" panose="020B0604020202020204" pitchFamily="34" charset="0"/>
              <a:buNone/>
              <a:tabLst/>
              <a:defRPr/>
            </a:pPr>
            <a:endParaRPr kumimoji="0" lang="en-US" sz="2000" b="0" i="0" u="none" strike="noStrike" kern="1200" cap="none" spc="0" normalizeH="0" baseline="0" noProof="0">
              <a:ln>
                <a:noFill/>
              </a:ln>
              <a:solidFill>
                <a:srgbClr val="A4C8EB"/>
              </a:solidFill>
              <a:effectLst/>
              <a:uLnTx/>
              <a:uFillTx/>
              <a:latin typeface="GT Pressura LCG Black"/>
              <a:ea typeface="+mn-ea"/>
              <a:cs typeface="+mn-cs"/>
            </a:endParaRPr>
          </a:p>
          <a:p>
            <a:pPr marL="0" marR="0" lvl="0" indent="0" algn="l" defTabSz="914400" rtl="0" eaLnBrk="1" fontAlgn="auto" latinLnBrk="0" hangingPunct="1">
              <a:lnSpc>
                <a:spcPts val="1800"/>
              </a:lnSpc>
              <a:spcBef>
                <a:spcPts val="0"/>
              </a:spcBef>
              <a:spcAft>
                <a:spcPts val="400"/>
              </a:spcAft>
              <a:buClrTx/>
              <a:buSzTx/>
              <a:buFont typeface="Arial" panose="020B0604020202020204" pitchFamily="34" charset="0"/>
              <a:buNone/>
              <a:tabLst/>
              <a:defRPr/>
            </a:pPr>
            <a:endParaRPr kumimoji="0" lang="en-US" sz="2000" b="0" i="0" u="none" strike="noStrike" kern="1200" cap="none" spc="0" normalizeH="0" baseline="0" noProof="0">
              <a:ln>
                <a:noFill/>
              </a:ln>
              <a:solidFill>
                <a:srgbClr val="A4C8EB"/>
              </a:solidFill>
              <a:effectLst/>
              <a:uLnTx/>
              <a:uFillTx/>
              <a:latin typeface="GT Pressura LCG Black"/>
              <a:ea typeface="+mn-ea"/>
              <a:cs typeface="+mn-cs"/>
            </a:endParaRPr>
          </a:p>
          <a:p>
            <a:pPr marL="0" marR="0" lvl="0" indent="0" algn="l" defTabSz="914400" rtl="0" eaLnBrk="1" fontAlgn="auto" latinLnBrk="0" hangingPunct="1">
              <a:lnSpc>
                <a:spcPts val="1800"/>
              </a:lnSpc>
              <a:spcBef>
                <a:spcPts val="0"/>
              </a:spcBef>
              <a:spcAft>
                <a:spcPts val="400"/>
              </a:spcAft>
              <a:buClrTx/>
              <a:buSzTx/>
              <a:buFont typeface="Arial" panose="020B0604020202020204" pitchFamily="34" charset="0"/>
              <a:buNone/>
              <a:tabLst/>
              <a:defRPr/>
            </a:pPr>
            <a:endParaRPr kumimoji="0" lang="en-US" sz="2000" b="0" i="0" u="none" strike="noStrike" kern="1200" cap="none" spc="0" normalizeH="0" baseline="0" noProof="0">
              <a:ln>
                <a:noFill/>
              </a:ln>
              <a:solidFill>
                <a:srgbClr val="A4C8EB"/>
              </a:solidFill>
              <a:effectLst/>
              <a:uLnTx/>
              <a:uFillTx/>
              <a:latin typeface="GT Pressura LCG Black"/>
              <a:ea typeface="+mn-ea"/>
              <a:cs typeface="+mn-cs"/>
            </a:endParaRPr>
          </a:p>
          <a:p>
            <a:pPr marL="0" marR="0" lvl="0" indent="0" algn="l" defTabSz="914400" rtl="0" eaLnBrk="1" fontAlgn="auto" latinLnBrk="0" hangingPunct="1">
              <a:lnSpc>
                <a:spcPts val="1800"/>
              </a:lnSpc>
              <a:spcBef>
                <a:spcPts val="0"/>
              </a:spcBef>
              <a:spcAft>
                <a:spcPts val="400"/>
              </a:spcAft>
              <a:buClrTx/>
              <a:buSzTx/>
              <a:buFont typeface="Arial" panose="020B0604020202020204" pitchFamily="34" charset="0"/>
              <a:buNone/>
              <a:tabLst/>
              <a:defRPr/>
            </a:pPr>
            <a:endParaRPr kumimoji="0" lang="en-US" sz="2000" b="0" i="0" u="none" strike="noStrike" kern="1200" cap="none" spc="0" normalizeH="0" baseline="0" noProof="0">
              <a:ln>
                <a:noFill/>
              </a:ln>
              <a:solidFill>
                <a:srgbClr val="A4C8EB"/>
              </a:solidFill>
              <a:effectLst/>
              <a:uLnTx/>
              <a:uFillTx/>
              <a:latin typeface="GT Pressura LCG Black"/>
              <a:ea typeface="+mn-ea"/>
              <a:cs typeface="+mn-cs"/>
            </a:endParaRPr>
          </a:p>
          <a:p>
            <a:pPr marL="0" marR="0" lvl="0" indent="0" algn="l" defTabSz="914400" rtl="0" eaLnBrk="1" fontAlgn="auto" latinLnBrk="0" hangingPunct="1">
              <a:lnSpc>
                <a:spcPts val="1800"/>
              </a:lnSpc>
              <a:spcBef>
                <a:spcPts val="0"/>
              </a:spcBef>
              <a:spcAft>
                <a:spcPts val="400"/>
              </a:spcAft>
              <a:buClrTx/>
              <a:buSzTx/>
              <a:buFont typeface="Arial" panose="020B0604020202020204" pitchFamily="34" charset="0"/>
              <a:buNone/>
              <a:tabLst/>
              <a:defRPr/>
            </a:pPr>
            <a:endParaRPr kumimoji="0" lang="en-US" sz="2000" b="0" i="0" u="none" strike="noStrike" kern="1200" cap="none" spc="0" normalizeH="0" baseline="0" noProof="0">
              <a:ln>
                <a:noFill/>
              </a:ln>
              <a:solidFill>
                <a:srgbClr val="A4C8EB"/>
              </a:solidFill>
              <a:effectLst/>
              <a:uLnTx/>
              <a:uFillTx/>
              <a:latin typeface="GT Pressura LCG Black"/>
              <a:ea typeface="+mn-ea"/>
              <a:cs typeface="+mn-cs"/>
            </a:endParaRPr>
          </a:p>
          <a:p>
            <a:pPr marL="0" marR="0" lvl="0" indent="0" algn="l" defTabSz="914400" rtl="0" eaLnBrk="1" fontAlgn="auto" latinLnBrk="0" hangingPunct="1">
              <a:lnSpc>
                <a:spcPts val="1800"/>
              </a:lnSpc>
              <a:spcBef>
                <a:spcPts val="0"/>
              </a:spcBef>
              <a:spcAft>
                <a:spcPts val="400"/>
              </a:spcAft>
              <a:buClrTx/>
              <a:buSzTx/>
              <a:buFont typeface="Arial" panose="020B0604020202020204" pitchFamily="34" charset="0"/>
              <a:buNone/>
              <a:tabLst/>
              <a:defRPr/>
            </a:pPr>
            <a:endParaRPr kumimoji="0" lang="en-US" sz="2000" b="0" i="0" u="none" strike="noStrike" kern="1200" cap="none" spc="0" normalizeH="0" baseline="0" noProof="0">
              <a:ln>
                <a:noFill/>
              </a:ln>
              <a:solidFill>
                <a:srgbClr val="A4C8EB"/>
              </a:solidFill>
              <a:effectLst/>
              <a:uLnTx/>
              <a:uFillTx/>
              <a:latin typeface="GT Pressura LCG Black"/>
              <a:ea typeface="+mn-ea"/>
              <a:cs typeface="+mn-cs"/>
            </a:endParaRPr>
          </a:p>
          <a:p>
            <a:pPr marL="0" marR="0" lvl="0" indent="0" algn="l" defTabSz="914400" rtl="0" eaLnBrk="1" fontAlgn="auto" latinLnBrk="0" hangingPunct="1">
              <a:lnSpc>
                <a:spcPts val="1800"/>
              </a:lnSpc>
              <a:spcBef>
                <a:spcPts val="0"/>
              </a:spcBef>
              <a:spcAft>
                <a:spcPts val="400"/>
              </a:spcAft>
              <a:buClrTx/>
              <a:buSzTx/>
              <a:buFont typeface="Arial" panose="020B0604020202020204" pitchFamily="34" charset="0"/>
              <a:buNone/>
              <a:tabLst/>
              <a:defRPr/>
            </a:pPr>
            <a:endParaRPr kumimoji="0" lang="en-US" sz="2000" b="0" i="0" u="none" strike="noStrike" kern="1200" cap="none" spc="0" normalizeH="0" baseline="0" noProof="0">
              <a:ln>
                <a:noFill/>
              </a:ln>
              <a:solidFill>
                <a:srgbClr val="A4C8EB"/>
              </a:solidFill>
              <a:effectLst/>
              <a:uLnTx/>
              <a:uFillTx/>
              <a:latin typeface="GT Pressura LCG Black"/>
              <a:ea typeface="+mn-ea"/>
              <a:cs typeface="+mn-cs"/>
            </a:endParaRPr>
          </a:p>
          <a:p>
            <a:pPr marL="0" marR="0" lvl="0" indent="0" algn="l" defTabSz="914400" rtl="0" eaLnBrk="1" fontAlgn="auto" latinLnBrk="0" hangingPunct="1">
              <a:lnSpc>
                <a:spcPts val="1800"/>
              </a:lnSpc>
              <a:spcBef>
                <a:spcPts val="0"/>
              </a:spcBef>
              <a:spcAft>
                <a:spcPts val="400"/>
              </a:spcAft>
              <a:buClrTx/>
              <a:buSzTx/>
              <a:buFont typeface="Arial" panose="020B0604020202020204" pitchFamily="34" charset="0"/>
              <a:buNone/>
              <a:tabLst/>
              <a:defRPr/>
            </a:pPr>
            <a:endParaRPr kumimoji="0" lang="en-US" sz="2000" b="0" i="0" u="none" strike="noStrike" kern="1200" cap="none" spc="0" normalizeH="0" baseline="0" noProof="0">
              <a:ln>
                <a:noFill/>
              </a:ln>
              <a:solidFill>
                <a:srgbClr val="A4C8EB"/>
              </a:solidFill>
              <a:effectLst/>
              <a:uLnTx/>
              <a:uFillTx/>
              <a:latin typeface="GT Pressura LCG Black"/>
              <a:ea typeface="+mn-ea"/>
              <a:cs typeface="+mn-cs"/>
            </a:endParaRPr>
          </a:p>
          <a:p>
            <a:pPr marL="0" marR="0" lvl="0" indent="0" algn="l" defTabSz="914400" rtl="0" eaLnBrk="1" fontAlgn="auto" latinLnBrk="0" hangingPunct="1">
              <a:lnSpc>
                <a:spcPts val="1800"/>
              </a:lnSpc>
              <a:spcBef>
                <a:spcPts val="0"/>
              </a:spcBef>
              <a:spcAft>
                <a:spcPts val="400"/>
              </a:spcAft>
              <a:buClrTx/>
              <a:buSzTx/>
              <a:buFont typeface="Arial" panose="020B0604020202020204" pitchFamily="34" charset="0"/>
              <a:buNone/>
              <a:tabLst/>
              <a:defRPr/>
            </a:pPr>
            <a:r>
              <a:rPr kumimoji="0" lang="en-US" sz="2000" b="0" i="0" u="none" strike="noStrike" kern="1200" cap="none" spc="0" normalizeH="0" baseline="0" noProof="0">
                <a:ln>
                  <a:noFill/>
                </a:ln>
                <a:solidFill>
                  <a:srgbClr val="A4C8EB"/>
                </a:solidFill>
                <a:effectLst/>
                <a:uLnTx/>
                <a:uFillTx/>
                <a:latin typeface="GT Pressura LCG Black"/>
                <a:ea typeface="+mn-ea"/>
                <a:cs typeface="+mn-cs"/>
              </a:rPr>
              <a:t>SUSTAINABLE CUP </a:t>
            </a:r>
            <a:br>
              <a:rPr kumimoji="0" lang="en-US" sz="2000" b="0" i="0" u="none" strike="noStrike" kern="1200" cap="none" spc="0" normalizeH="0" baseline="0" noProof="0">
                <a:ln>
                  <a:noFill/>
                </a:ln>
                <a:solidFill>
                  <a:srgbClr val="A4C8EB"/>
                </a:solidFill>
                <a:effectLst/>
                <a:uLnTx/>
                <a:uFillTx/>
                <a:latin typeface="GT Pressura LCG Black"/>
                <a:ea typeface="+mn-ea"/>
                <a:cs typeface="+mn-cs"/>
              </a:rPr>
            </a:br>
            <a:r>
              <a:rPr kumimoji="0" lang="en-US" sz="2000" b="0" i="0" u="none" strike="noStrike" kern="1200" cap="none" spc="0" normalizeH="0" baseline="0" noProof="0">
                <a:ln>
                  <a:noFill/>
                </a:ln>
                <a:solidFill>
                  <a:srgbClr val="A4C8EB"/>
                </a:solidFill>
                <a:effectLst/>
                <a:uLnTx/>
                <a:uFillTx/>
                <a:latin typeface="GT Pressura LCG Black"/>
                <a:ea typeface="+mn-ea"/>
                <a:cs typeface="+mn-cs"/>
              </a:rPr>
              <a:t>SOLUTIONS</a:t>
            </a:r>
          </a:p>
          <a:p>
            <a:pPr marL="0" marR="0" lvl="0" indent="0" algn="l"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F8F5F3"/>
                </a:solidFill>
                <a:effectLst/>
                <a:uLnTx/>
                <a:uFillTx/>
                <a:latin typeface="Gilroy Medium"/>
                <a:ea typeface="+mn-ea"/>
                <a:cs typeface="+mn-cs"/>
              </a:rPr>
              <a:t>We offer easy-to-implement solutions to help our customers make sustainable choices for fountain beverage cups</a:t>
            </a:r>
          </a:p>
        </p:txBody>
      </p:sp>
      <p:pic>
        <p:nvPicPr>
          <p:cNvPr id="15" name="Picture 14">
            <a:extLst>
              <a:ext uri="{FF2B5EF4-FFF2-40B4-BE49-F238E27FC236}">
                <a16:creationId xmlns:a16="http://schemas.microsoft.com/office/drawing/2014/main" id="{BC66BF8B-61D9-A7C9-DA02-682831501C1C}"/>
              </a:ext>
            </a:extLst>
          </p:cNvPr>
          <p:cNvPicPr>
            <a:picLocks noChangeAspect="1"/>
          </p:cNvPicPr>
          <p:nvPr/>
        </p:nvPicPr>
        <p:blipFill rotWithShape="1">
          <a:blip r:embed="rId5">
            <a:extLst>
              <a:ext uri="{28A0092B-C50C-407E-A947-70E740481C1C}">
                <a14:useLocalDpi xmlns:a14="http://schemas.microsoft.com/office/drawing/2010/main"/>
              </a:ext>
            </a:extLst>
          </a:blip>
          <a:srcRect l="7501" t="7885" r="6634" b="23097"/>
          <a:stretch/>
        </p:blipFill>
        <p:spPr>
          <a:xfrm>
            <a:off x="4268867" y="1686354"/>
            <a:ext cx="3657594" cy="1940765"/>
          </a:xfrm>
          <a:prstGeom prst="rect">
            <a:avLst/>
          </a:prstGeom>
        </p:spPr>
      </p:pic>
      <p:sp>
        <p:nvSpPr>
          <p:cNvPr id="2" name="Title 27">
            <a:extLst>
              <a:ext uri="{FF2B5EF4-FFF2-40B4-BE49-F238E27FC236}">
                <a16:creationId xmlns:a16="http://schemas.microsoft.com/office/drawing/2014/main" id="{F5BFC07E-47AF-6465-783D-5E6A0F6D261D}"/>
              </a:ext>
            </a:extLst>
          </p:cNvPr>
          <p:cNvSpPr txBox="1">
            <a:spLocks/>
          </p:cNvSpPr>
          <p:nvPr/>
        </p:nvSpPr>
        <p:spPr>
          <a:xfrm>
            <a:off x="304799" y="313111"/>
            <a:ext cx="10714300" cy="96926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cap="all" baseline="0">
                <a:solidFill>
                  <a:srgbClr val="02355A"/>
                </a:solidFill>
                <a:latin typeface="+mj-lt"/>
                <a:ea typeface="+mj-ea"/>
                <a:cs typeface="+mj-cs"/>
              </a:defRPr>
            </a:lvl1pPr>
          </a:lstStyle>
          <a:p>
            <a:pPr marL="0" marR="0" lvl="0" indent="0" algn="l" defTabSz="914400" rtl="0" eaLnBrk="1" fontAlgn="auto" latinLnBrk="0" hangingPunct="1">
              <a:lnSpc>
                <a:spcPts val="2900"/>
              </a:lnSpc>
              <a:spcBef>
                <a:spcPct val="0"/>
              </a:spcBef>
              <a:spcAft>
                <a:spcPts val="0"/>
              </a:spcAft>
              <a:buClrTx/>
              <a:buSzTx/>
              <a:buFontTx/>
              <a:buNone/>
              <a:tabLst/>
              <a:defRPr/>
            </a:pPr>
            <a:r>
              <a:rPr kumimoji="0" lang="en-US" sz="3200" b="0" i="0" u="none" strike="noStrike" kern="1200" cap="all" spc="0" normalizeH="0" baseline="0" noProof="0">
                <a:ln>
                  <a:noFill/>
                </a:ln>
                <a:solidFill>
                  <a:srgbClr val="A4C8EB"/>
                </a:solidFill>
                <a:effectLst/>
                <a:uLnTx/>
                <a:uFillTx/>
                <a:latin typeface="GT Pressura LCG Black"/>
                <a:ea typeface="+mj-ea"/>
                <a:cs typeface="+mj-cs"/>
              </a:rPr>
              <a:t>Our reusable cup strategy has three key levers</a:t>
            </a:r>
          </a:p>
        </p:txBody>
      </p:sp>
      <p:sp>
        <p:nvSpPr>
          <p:cNvPr id="5" name="Oval 4">
            <a:extLst>
              <a:ext uri="{FF2B5EF4-FFF2-40B4-BE49-F238E27FC236}">
                <a16:creationId xmlns:a16="http://schemas.microsoft.com/office/drawing/2014/main" id="{4257F63D-C071-6422-9026-B094FAED466D}"/>
              </a:ext>
            </a:extLst>
          </p:cNvPr>
          <p:cNvSpPr/>
          <p:nvPr/>
        </p:nvSpPr>
        <p:spPr>
          <a:xfrm>
            <a:off x="400119" y="1305845"/>
            <a:ext cx="293866" cy="293866"/>
          </a:xfrm>
          <a:prstGeom prst="ellipse">
            <a:avLst/>
          </a:prstGeom>
          <a:solidFill>
            <a:srgbClr val="A4C8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3459"/>
                </a:solidFill>
                <a:effectLst/>
                <a:uLnTx/>
                <a:uFillTx/>
                <a:latin typeface="GT Pressura LCG Black"/>
                <a:ea typeface="+mn-ea"/>
                <a:cs typeface="+mn-cs"/>
              </a:rPr>
              <a:t>1</a:t>
            </a:r>
          </a:p>
        </p:txBody>
      </p:sp>
      <p:sp>
        <p:nvSpPr>
          <p:cNvPr id="6" name="Oval 5">
            <a:extLst>
              <a:ext uri="{FF2B5EF4-FFF2-40B4-BE49-F238E27FC236}">
                <a16:creationId xmlns:a16="http://schemas.microsoft.com/office/drawing/2014/main" id="{4099FD41-0F44-F1D2-8B1F-2CB4F2016D08}"/>
              </a:ext>
            </a:extLst>
          </p:cNvPr>
          <p:cNvSpPr/>
          <p:nvPr/>
        </p:nvSpPr>
        <p:spPr>
          <a:xfrm>
            <a:off x="4364696" y="1305845"/>
            <a:ext cx="293866" cy="293866"/>
          </a:xfrm>
          <a:prstGeom prst="ellipse">
            <a:avLst/>
          </a:prstGeom>
          <a:solidFill>
            <a:srgbClr val="A4C8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3459"/>
                </a:solidFill>
                <a:effectLst/>
                <a:uLnTx/>
                <a:uFillTx/>
                <a:latin typeface="GT Pressura LCG Black"/>
                <a:ea typeface="+mn-ea"/>
                <a:cs typeface="+mn-cs"/>
              </a:rPr>
              <a:t>2</a:t>
            </a:r>
          </a:p>
        </p:txBody>
      </p:sp>
      <p:sp>
        <p:nvSpPr>
          <p:cNvPr id="7" name="Oval 6">
            <a:extLst>
              <a:ext uri="{FF2B5EF4-FFF2-40B4-BE49-F238E27FC236}">
                <a16:creationId xmlns:a16="http://schemas.microsoft.com/office/drawing/2014/main" id="{2C8E03E5-7997-1097-39BF-0229301FEFCC}"/>
              </a:ext>
            </a:extLst>
          </p:cNvPr>
          <p:cNvSpPr/>
          <p:nvPr/>
        </p:nvSpPr>
        <p:spPr>
          <a:xfrm>
            <a:off x="8316209" y="1305845"/>
            <a:ext cx="293866" cy="293866"/>
          </a:xfrm>
          <a:prstGeom prst="ellipse">
            <a:avLst/>
          </a:prstGeom>
          <a:solidFill>
            <a:srgbClr val="A4C8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3459"/>
                </a:solidFill>
                <a:effectLst/>
                <a:uLnTx/>
                <a:uFillTx/>
                <a:latin typeface="GT Pressura LCG Black"/>
                <a:ea typeface="+mn-ea"/>
                <a:cs typeface="+mn-cs"/>
              </a:rPr>
              <a:t>3</a:t>
            </a:r>
          </a:p>
        </p:txBody>
      </p:sp>
      <p:pic>
        <p:nvPicPr>
          <p:cNvPr id="4" name="Picture 3">
            <a:extLst>
              <a:ext uri="{FF2B5EF4-FFF2-40B4-BE49-F238E27FC236}">
                <a16:creationId xmlns:a16="http://schemas.microsoft.com/office/drawing/2014/main" id="{4B0F7B40-AB57-B4E2-02E3-3ADB8D659F6D}"/>
              </a:ext>
            </a:extLst>
          </p:cNvPr>
          <p:cNvPicPr>
            <a:picLocks noChangeAspect="1"/>
          </p:cNvPicPr>
          <p:nvPr/>
        </p:nvPicPr>
        <p:blipFill>
          <a:blip r:embed="rId6"/>
          <a:stretch>
            <a:fillRect/>
          </a:stretch>
        </p:blipFill>
        <p:spPr>
          <a:xfrm>
            <a:off x="1972891" y="5810250"/>
            <a:ext cx="2304101" cy="1047750"/>
          </a:xfrm>
          <a:prstGeom prst="rect">
            <a:avLst/>
          </a:prstGeom>
        </p:spPr>
      </p:pic>
      <p:pic>
        <p:nvPicPr>
          <p:cNvPr id="9" name="Picture 8">
            <a:extLst>
              <a:ext uri="{FF2B5EF4-FFF2-40B4-BE49-F238E27FC236}">
                <a16:creationId xmlns:a16="http://schemas.microsoft.com/office/drawing/2014/main" id="{ABCCE30B-1650-EBEE-9283-E9897F6E4E21}"/>
              </a:ext>
            </a:extLst>
          </p:cNvPr>
          <p:cNvPicPr>
            <a:picLocks noChangeAspect="1"/>
          </p:cNvPicPr>
          <p:nvPr/>
        </p:nvPicPr>
        <p:blipFill>
          <a:blip r:embed="rId6"/>
          <a:stretch>
            <a:fillRect/>
          </a:stretch>
        </p:blipFill>
        <p:spPr>
          <a:xfrm rot="10800000">
            <a:off x="10058673" y="0"/>
            <a:ext cx="1999696" cy="909327"/>
          </a:xfrm>
          <a:prstGeom prst="rect">
            <a:avLst/>
          </a:prstGeom>
        </p:spPr>
      </p:pic>
    </p:spTree>
    <p:extLst>
      <p:ext uri="{BB962C8B-B14F-4D97-AF65-F5344CB8AC3E}">
        <p14:creationId xmlns:p14="http://schemas.microsoft.com/office/powerpoint/2010/main" val="13046356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35698"/>
        </a:solidFill>
        <a:effectLst/>
      </p:bgPr>
    </p:bg>
    <p:spTree>
      <p:nvGrpSpPr>
        <p:cNvPr id="1" name=""/>
        <p:cNvGrpSpPr/>
        <p:nvPr/>
      </p:nvGrpSpPr>
      <p:grpSpPr>
        <a:xfrm>
          <a:off x="0" y="0"/>
          <a:ext cx="0" cy="0"/>
          <a:chOff x="0" y="0"/>
          <a:chExt cx="0" cy="0"/>
        </a:xfrm>
      </p:grpSpPr>
      <p:pic>
        <p:nvPicPr>
          <p:cNvPr id="19" name="Picture 18" descr="A billboard with a couple cups of beverage&#10;&#10;AI-generated content may be incorrect.">
            <a:extLst>
              <a:ext uri="{FF2B5EF4-FFF2-40B4-BE49-F238E27FC236}">
                <a16:creationId xmlns:a16="http://schemas.microsoft.com/office/drawing/2014/main" id="{375E77E6-F699-E73D-73E9-2D515A5D5BB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2777" b="105"/>
          <a:stretch/>
        </p:blipFill>
        <p:spPr>
          <a:xfrm>
            <a:off x="304784" y="3376296"/>
            <a:ext cx="3332496" cy="2903220"/>
          </a:xfrm>
          <a:prstGeom prst="roundRect">
            <a:avLst>
              <a:gd name="adj" fmla="val 2669"/>
            </a:avLst>
          </a:prstGeom>
        </p:spPr>
      </p:pic>
      <p:pic>
        <p:nvPicPr>
          <p:cNvPr id="17" name="Picture 16">
            <a:extLst>
              <a:ext uri="{FF2B5EF4-FFF2-40B4-BE49-F238E27FC236}">
                <a16:creationId xmlns:a16="http://schemas.microsoft.com/office/drawing/2014/main" id="{2613419D-9B49-7C9B-3B2D-3AA1F86F290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66" t="15192" r="1" b="9759"/>
          <a:stretch/>
        </p:blipFill>
        <p:spPr>
          <a:xfrm>
            <a:off x="304784" y="297815"/>
            <a:ext cx="5791205" cy="2903220"/>
          </a:xfrm>
          <a:prstGeom prst="roundRect">
            <a:avLst>
              <a:gd name="adj" fmla="val 2669"/>
            </a:avLst>
          </a:prstGeom>
          <a:ln w="19050">
            <a:noFill/>
          </a:ln>
        </p:spPr>
      </p:pic>
      <p:pic>
        <p:nvPicPr>
          <p:cNvPr id="18" name="Picture 17" descr="A purple and white rectangle container with a purple cup next to it&#10;&#10;AI-generated content may be incorrect.">
            <a:extLst>
              <a:ext uri="{FF2B5EF4-FFF2-40B4-BE49-F238E27FC236}">
                <a16:creationId xmlns:a16="http://schemas.microsoft.com/office/drawing/2014/main" id="{38E6293D-F041-C94A-3F7D-8E2FE4112DA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50629" y="3377248"/>
            <a:ext cx="2245360" cy="2905760"/>
          </a:xfrm>
          <a:prstGeom prst="roundRect">
            <a:avLst>
              <a:gd name="adj" fmla="val 3545"/>
            </a:avLst>
          </a:prstGeom>
        </p:spPr>
      </p:pic>
      <p:sp>
        <p:nvSpPr>
          <p:cNvPr id="23" name="Title 27">
            <a:extLst>
              <a:ext uri="{FF2B5EF4-FFF2-40B4-BE49-F238E27FC236}">
                <a16:creationId xmlns:a16="http://schemas.microsoft.com/office/drawing/2014/main" id="{117590E6-A4EE-3ED0-0FD5-1DB784F94F54}"/>
              </a:ext>
            </a:extLst>
          </p:cNvPr>
          <p:cNvSpPr txBox="1">
            <a:spLocks/>
          </p:cNvSpPr>
          <p:nvPr/>
        </p:nvSpPr>
        <p:spPr>
          <a:xfrm>
            <a:off x="6400795" y="313111"/>
            <a:ext cx="3235843" cy="41173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cap="all" baseline="0">
                <a:solidFill>
                  <a:srgbClr val="02355A"/>
                </a:solidFill>
                <a:latin typeface="+mj-lt"/>
                <a:ea typeface="+mj-ea"/>
                <a:cs typeface="+mj-cs"/>
              </a:defRPr>
            </a:lvl1pPr>
          </a:lstStyle>
          <a:p>
            <a:pPr marL="0" marR="0" lvl="0" indent="0" algn="l" defTabSz="914400" rtl="0" eaLnBrk="1" fontAlgn="auto" latinLnBrk="0" hangingPunct="1">
              <a:lnSpc>
                <a:spcPts val="2900"/>
              </a:lnSpc>
              <a:spcBef>
                <a:spcPct val="0"/>
              </a:spcBef>
              <a:spcAft>
                <a:spcPts val="0"/>
              </a:spcAft>
              <a:buClrTx/>
              <a:buSzTx/>
              <a:buFontTx/>
              <a:buNone/>
              <a:tabLst/>
              <a:defRPr/>
            </a:pPr>
            <a:r>
              <a:rPr kumimoji="0" lang="en-US" sz="3200" b="0" i="0" u="none" strike="noStrike" kern="1200" cap="all" spc="0" normalizeH="0" baseline="0" noProof="0">
                <a:ln>
                  <a:noFill/>
                </a:ln>
                <a:solidFill>
                  <a:srgbClr val="3680CF"/>
                </a:solidFill>
                <a:effectLst/>
                <a:uLnTx/>
                <a:uFillTx/>
                <a:latin typeface="GT Pressura LCG Black"/>
                <a:ea typeface="+mj-ea"/>
                <a:cs typeface="+mj-cs"/>
              </a:rPr>
              <a:t>1. INDUSTRY PARTNERSHIPS</a:t>
            </a:r>
          </a:p>
          <a:p>
            <a:pPr marL="0" marR="0" lvl="0" indent="0" algn="l" defTabSz="914400" rtl="0" eaLnBrk="1" fontAlgn="auto" latinLnBrk="0" hangingPunct="1">
              <a:lnSpc>
                <a:spcPts val="2900"/>
              </a:lnSpc>
              <a:spcBef>
                <a:spcPct val="0"/>
              </a:spcBef>
              <a:spcAft>
                <a:spcPts val="0"/>
              </a:spcAft>
              <a:buClrTx/>
              <a:buSzTx/>
              <a:buFontTx/>
              <a:buNone/>
              <a:tabLst/>
              <a:defRPr/>
            </a:pPr>
            <a:endParaRPr kumimoji="0" lang="en-US" sz="3200" b="0" i="0" u="none" strike="noStrike" kern="1200" cap="all" spc="0" normalizeH="0" baseline="0" noProof="0">
              <a:ln>
                <a:noFill/>
              </a:ln>
              <a:solidFill>
                <a:srgbClr val="A4C8EB"/>
              </a:solidFill>
              <a:effectLst/>
              <a:uLnTx/>
              <a:uFillTx/>
              <a:latin typeface="GT Pressura LCG Black"/>
              <a:ea typeface="+mj-ea"/>
              <a:cs typeface="+mj-cs"/>
            </a:endParaRPr>
          </a:p>
        </p:txBody>
      </p:sp>
      <p:sp>
        <p:nvSpPr>
          <p:cNvPr id="24" name="Text Placeholder 3">
            <a:extLst>
              <a:ext uri="{FF2B5EF4-FFF2-40B4-BE49-F238E27FC236}">
                <a16:creationId xmlns:a16="http://schemas.microsoft.com/office/drawing/2014/main" id="{8CFFF3C9-F318-904A-BFC4-9139872BDF91}"/>
              </a:ext>
            </a:extLst>
          </p:cNvPr>
          <p:cNvSpPr txBox="1">
            <a:spLocks/>
          </p:cNvSpPr>
          <p:nvPr/>
        </p:nvSpPr>
        <p:spPr>
          <a:xfrm>
            <a:off x="6400794" y="1241424"/>
            <a:ext cx="4866646" cy="3452495"/>
          </a:xfrm>
          <a:prstGeom prst="rect">
            <a:avLst/>
          </a:prstGeom>
        </p:spPr>
        <p:txBody>
          <a:bodyPr lIns="0" rIns="0"/>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
                <a:srgbClr val="FFFFFF"/>
              </a:buClr>
              <a:buSzPct val="100000"/>
              <a:buFontTx/>
              <a:buNone/>
              <a:tabLst/>
              <a:defRPr/>
            </a:pPr>
            <a:r>
              <a:rPr kumimoji="0" lang="en-US" sz="1400" b="0" i="0" u="none" strike="noStrike" kern="1200" cap="none" spc="0" normalizeH="0" baseline="0" noProof="0">
                <a:ln>
                  <a:noFill/>
                </a:ln>
                <a:solidFill>
                  <a:srgbClr val="FFFFFF"/>
                </a:solidFill>
                <a:effectLst/>
                <a:uLnTx/>
                <a:uFillTx/>
                <a:latin typeface="Gilroy Medium"/>
                <a:ea typeface="+mn-ea"/>
                <a:cs typeface="+mn-cs"/>
                <a:sym typeface="Poppins SemiBold"/>
              </a:rPr>
              <a:t>PepsiCo participates in industry partnerships to identify and scale circular-solutions that can lead to systemic transformation.</a:t>
            </a:r>
          </a:p>
          <a:p>
            <a:pPr marL="0" marR="0" lvl="0" indent="0" algn="l" defTabSz="914400" rtl="0" eaLnBrk="1" fontAlgn="auto" latinLnBrk="0" hangingPunct="1">
              <a:lnSpc>
                <a:spcPct val="100000"/>
              </a:lnSpc>
              <a:spcBef>
                <a:spcPts val="600"/>
              </a:spcBef>
              <a:spcAft>
                <a:spcPts val="0"/>
              </a:spcAft>
              <a:buClr>
                <a:srgbClr val="FFFFFF"/>
              </a:buClr>
              <a:buSzPct val="100000"/>
              <a:buFontTx/>
              <a:buNone/>
              <a:tabLst/>
              <a:defRPr/>
            </a:pPr>
            <a:r>
              <a:rPr kumimoji="0" lang="en-US" sz="1400" b="0" i="0" u="none" strike="noStrike" kern="1200" cap="none" spc="0" normalizeH="0" baseline="0" noProof="0">
                <a:ln>
                  <a:noFill/>
                </a:ln>
                <a:solidFill>
                  <a:srgbClr val="FFFFFF"/>
                </a:solidFill>
                <a:effectLst/>
                <a:uLnTx/>
                <a:uFillTx/>
                <a:latin typeface="Gilroy Medium"/>
                <a:ea typeface="+mn-ea"/>
                <a:cs typeface="+mn-cs"/>
                <a:sym typeface="Poppins SemiBold"/>
              </a:rPr>
              <a:t>Through the NextGen Consortium, we advance innovative fountain cup projects with our customers and partners. One recent example is the </a:t>
            </a:r>
            <a:r>
              <a:rPr kumimoji="0" lang="en-US" sz="1400" b="0" i="0" u="none" strike="noStrike" kern="1200" cap="none" spc="0" normalizeH="0" baseline="0" noProof="0">
                <a:ln>
                  <a:noFill/>
                </a:ln>
                <a:solidFill>
                  <a:srgbClr val="FFFFFF"/>
                </a:solidFill>
                <a:effectLst/>
                <a:uLnTx/>
                <a:uFillTx/>
                <a:latin typeface="Gilroy Medium"/>
                <a:ea typeface="+mn-ea"/>
                <a:cs typeface="+mn-cs"/>
                <a:sym typeface="Poppins SemiBold"/>
                <a:hlinkClick r:id="rId6">
                  <a:extLst>
                    <a:ext uri="{A12FA001-AC4F-418D-AE19-62706E023703}">
                      <ahyp:hlinkClr xmlns:ahyp="http://schemas.microsoft.com/office/drawing/2018/hyperlinkcolor" val="tx"/>
                    </a:ext>
                  </a:extLst>
                </a:hlinkClick>
              </a:rPr>
              <a:t>Petaluma Reusable Cup Project</a:t>
            </a:r>
            <a:r>
              <a:rPr kumimoji="0" lang="en-US" sz="1400" b="0" i="0" u="none" strike="noStrike" kern="1200" cap="none" spc="0" normalizeH="0" baseline="0" noProof="0">
                <a:ln>
                  <a:noFill/>
                </a:ln>
                <a:solidFill>
                  <a:srgbClr val="FFFFFF"/>
                </a:solidFill>
                <a:effectLst/>
                <a:uLnTx/>
                <a:uFillTx/>
                <a:latin typeface="Gilroy Medium"/>
                <a:ea typeface="+mn-ea"/>
                <a:cs typeface="+mn-cs"/>
                <a:sym typeface="Poppins SemiBold"/>
              </a:rPr>
              <a:t>, a 3-month pilot of a city-scale reusable cup program with both local and national partners. This project helped avoid over 220,000 single-use cups.  </a:t>
            </a:r>
          </a:p>
          <a:p>
            <a:pPr marL="0" marR="0" lvl="0" indent="0" algn="l" defTabSz="914400" rtl="0" eaLnBrk="1" fontAlgn="auto" latinLnBrk="0" hangingPunct="1">
              <a:lnSpc>
                <a:spcPct val="100000"/>
              </a:lnSpc>
              <a:spcBef>
                <a:spcPts val="600"/>
              </a:spcBef>
              <a:spcAft>
                <a:spcPts val="0"/>
              </a:spcAft>
              <a:buClr>
                <a:srgbClr val="FFFFFF"/>
              </a:buClr>
              <a:buSzPct val="100000"/>
              <a:buFontTx/>
              <a:buNone/>
              <a:tabLst/>
              <a:defRPr/>
            </a:pPr>
            <a:r>
              <a:rPr kumimoji="0" lang="en-US" sz="1400" b="0" i="0" u="none" strike="noStrike" kern="1200" cap="none" spc="0" normalizeH="0" baseline="0" noProof="0">
                <a:ln>
                  <a:noFill/>
                </a:ln>
                <a:solidFill>
                  <a:srgbClr val="FFFFFF"/>
                </a:solidFill>
                <a:effectLst/>
                <a:uLnTx/>
                <a:uFillTx/>
                <a:latin typeface="Gilroy Medium"/>
                <a:ea typeface="+mn-ea"/>
                <a:cs typeface="+mn-cs"/>
                <a:sym typeface="Poppins SemiBold"/>
              </a:rPr>
              <a:t>The Consortium is currently scoping a 2026 citywide multi-channel reusable cup pilot in California with opportunities for our customers to join the initiative. Additional details and contact information available on the Closed Loop Partners </a:t>
            </a:r>
            <a:r>
              <a:rPr kumimoji="0" lang="en-US" sz="1400" b="0" i="0" u="none" strike="noStrike" kern="1200" cap="none" spc="0" normalizeH="0" baseline="0" noProof="0">
                <a:ln>
                  <a:noFill/>
                </a:ln>
                <a:solidFill>
                  <a:srgbClr val="FFFFFF"/>
                </a:solidFill>
                <a:effectLst/>
                <a:uLnTx/>
                <a:uFillTx/>
                <a:latin typeface="Gilroy Medium"/>
                <a:ea typeface="+mn-ea"/>
                <a:cs typeface="+mn-cs"/>
                <a:sym typeface="Poppins SemiBold"/>
                <a:hlinkClick r:id="rId7">
                  <a:extLst>
                    <a:ext uri="{A12FA001-AC4F-418D-AE19-62706E023703}">
                      <ahyp:hlinkClr xmlns:ahyp="http://schemas.microsoft.com/office/drawing/2018/hyperlinkcolor" val="tx"/>
                    </a:ext>
                  </a:extLst>
                </a:hlinkClick>
              </a:rPr>
              <a:t>website</a:t>
            </a:r>
            <a:r>
              <a:rPr kumimoji="0" lang="en-US" sz="1400" b="0" i="0" u="none" strike="noStrike" kern="1200" cap="none" spc="0" normalizeH="0" baseline="0" noProof="0">
                <a:ln>
                  <a:noFill/>
                </a:ln>
                <a:solidFill>
                  <a:srgbClr val="FFFFFF"/>
                </a:solidFill>
                <a:effectLst/>
                <a:uLnTx/>
                <a:uFillTx/>
                <a:latin typeface="Gilroy Medium"/>
                <a:ea typeface="+mn-ea"/>
                <a:cs typeface="+mn-cs"/>
                <a:sym typeface="Poppins SemiBold"/>
              </a:rPr>
              <a:t>.</a:t>
            </a:r>
            <a:endParaRPr kumimoji="0" lang="en-US" sz="1400" b="0" i="0" u="none" strike="noStrike" kern="1200" cap="none" spc="0" normalizeH="0" baseline="0" noProof="0">
              <a:ln>
                <a:noFill/>
              </a:ln>
              <a:solidFill>
                <a:srgbClr val="000000"/>
              </a:solidFill>
              <a:effectLst/>
              <a:uLnTx/>
              <a:uFillTx/>
              <a:latin typeface="Gilroy Medium"/>
              <a:ea typeface="+mn-ea"/>
              <a:cs typeface="+mn-cs"/>
            </a:endParaRPr>
          </a:p>
        </p:txBody>
      </p:sp>
      <p:pic>
        <p:nvPicPr>
          <p:cNvPr id="3074" name="Picture 2" descr="Digital Program — The Reusies">
            <a:extLst>
              <a:ext uri="{FF2B5EF4-FFF2-40B4-BE49-F238E27FC236}">
                <a16:creationId xmlns:a16="http://schemas.microsoft.com/office/drawing/2014/main" id="{128F60B1-0047-8D89-225D-7389448FE24B}"/>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764198" y="5039359"/>
            <a:ext cx="2518277" cy="89090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B258DCB-1EB7-FE32-E22C-D0CE46772D39}"/>
              </a:ext>
            </a:extLst>
          </p:cNvPr>
          <p:cNvPicPr>
            <a:picLocks noChangeAspect="1"/>
          </p:cNvPicPr>
          <p:nvPr/>
        </p:nvPicPr>
        <p:blipFill>
          <a:blip r:embed="rId9"/>
          <a:stretch>
            <a:fillRect/>
          </a:stretch>
        </p:blipFill>
        <p:spPr>
          <a:xfrm>
            <a:off x="2182420" y="5905530"/>
            <a:ext cx="2094572" cy="952470"/>
          </a:xfrm>
          <a:prstGeom prst="rect">
            <a:avLst/>
          </a:prstGeom>
        </p:spPr>
      </p:pic>
      <p:pic>
        <p:nvPicPr>
          <p:cNvPr id="3" name="Picture 2">
            <a:extLst>
              <a:ext uri="{FF2B5EF4-FFF2-40B4-BE49-F238E27FC236}">
                <a16:creationId xmlns:a16="http://schemas.microsoft.com/office/drawing/2014/main" id="{25615EAA-DB0D-F5C8-8533-80B65A5FEC91}"/>
              </a:ext>
            </a:extLst>
          </p:cNvPr>
          <p:cNvPicPr>
            <a:picLocks noChangeAspect="1"/>
          </p:cNvPicPr>
          <p:nvPr/>
        </p:nvPicPr>
        <p:blipFill>
          <a:blip r:embed="rId9"/>
          <a:stretch>
            <a:fillRect/>
          </a:stretch>
        </p:blipFill>
        <p:spPr>
          <a:xfrm rot="10800000">
            <a:off x="10282475" y="0"/>
            <a:ext cx="1817849" cy="826635"/>
          </a:xfrm>
          <a:prstGeom prst="rect">
            <a:avLst/>
          </a:prstGeom>
        </p:spPr>
      </p:pic>
    </p:spTree>
    <p:extLst>
      <p:ext uri="{BB962C8B-B14F-4D97-AF65-F5344CB8AC3E}">
        <p14:creationId xmlns:p14="http://schemas.microsoft.com/office/powerpoint/2010/main" val="38467390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135698"/>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BB9D0FB-27B3-861B-E6E8-10FC3447BAF3}"/>
              </a:ext>
            </a:extLst>
          </p:cNvPr>
          <p:cNvSpPr/>
          <p:nvPr/>
        </p:nvSpPr>
        <p:spPr>
          <a:xfrm>
            <a:off x="5239512" y="0"/>
            <a:ext cx="6952489" cy="6858000"/>
          </a:xfrm>
          <a:prstGeom prst="rect">
            <a:avLst/>
          </a:prstGeom>
          <a:solidFill>
            <a:srgbClr val="3680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23" name="Title 27">
            <a:extLst>
              <a:ext uri="{FF2B5EF4-FFF2-40B4-BE49-F238E27FC236}">
                <a16:creationId xmlns:a16="http://schemas.microsoft.com/office/drawing/2014/main" id="{117590E6-A4EE-3ED0-0FD5-1DB784F94F54}"/>
              </a:ext>
            </a:extLst>
          </p:cNvPr>
          <p:cNvSpPr txBox="1">
            <a:spLocks/>
          </p:cNvSpPr>
          <p:nvPr/>
        </p:nvSpPr>
        <p:spPr>
          <a:xfrm>
            <a:off x="304797" y="313111"/>
            <a:ext cx="3235843" cy="41173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cap="all" baseline="0">
                <a:solidFill>
                  <a:srgbClr val="02355A"/>
                </a:solidFill>
                <a:latin typeface="+mj-lt"/>
                <a:ea typeface="+mj-ea"/>
                <a:cs typeface="+mj-cs"/>
              </a:defRPr>
            </a:lvl1pPr>
          </a:lstStyle>
          <a:p>
            <a:pPr marL="0" marR="0" lvl="0" indent="0" algn="l" defTabSz="914400" rtl="0" eaLnBrk="1" fontAlgn="auto" latinLnBrk="0" hangingPunct="1">
              <a:lnSpc>
                <a:spcPts val="2900"/>
              </a:lnSpc>
              <a:spcBef>
                <a:spcPct val="0"/>
              </a:spcBef>
              <a:spcAft>
                <a:spcPts val="0"/>
              </a:spcAft>
              <a:buClrTx/>
              <a:buSzTx/>
              <a:buFontTx/>
              <a:buNone/>
              <a:tabLst/>
              <a:defRPr/>
            </a:pPr>
            <a:r>
              <a:rPr kumimoji="0" lang="en-US" sz="3200" b="0" i="0" u="none" strike="noStrike" kern="1200" cap="all" spc="0" normalizeH="0" baseline="0" noProof="0">
                <a:ln>
                  <a:noFill/>
                </a:ln>
                <a:solidFill>
                  <a:srgbClr val="3680CF"/>
                </a:solidFill>
                <a:effectLst/>
                <a:uLnTx/>
                <a:uFillTx/>
                <a:latin typeface="GT Pressura LCG Black"/>
                <a:ea typeface="+mj-ea"/>
                <a:cs typeface="+mj-cs"/>
              </a:rPr>
              <a:t>2. Turnkey solutions</a:t>
            </a:r>
            <a:endParaRPr kumimoji="0" lang="en-US" sz="3200" b="0" i="0" u="none" strike="noStrike" kern="1200" cap="all" spc="0" normalizeH="0" baseline="0" noProof="0">
              <a:ln>
                <a:noFill/>
              </a:ln>
              <a:solidFill>
                <a:srgbClr val="A4C8EB"/>
              </a:solidFill>
              <a:effectLst/>
              <a:uLnTx/>
              <a:uFillTx/>
              <a:latin typeface="GT Pressura LCG Black"/>
              <a:ea typeface="+mj-ea"/>
              <a:cs typeface="+mj-cs"/>
            </a:endParaRPr>
          </a:p>
        </p:txBody>
      </p:sp>
      <p:sp>
        <p:nvSpPr>
          <p:cNvPr id="8" name="TextBox 7">
            <a:extLst>
              <a:ext uri="{FF2B5EF4-FFF2-40B4-BE49-F238E27FC236}">
                <a16:creationId xmlns:a16="http://schemas.microsoft.com/office/drawing/2014/main" id="{9A58B064-1F01-273E-E25F-D20840AB56C4}"/>
              </a:ext>
            </a:extLst>
          </p:cNvPr>
          <p:cNvSpPr txBox="1"/>
          <p:nvPr/>
        </p:nvSpPr>
        <p:spPr>
          <a:xfrm>
            <a:off x="304797" y="1570744"/>
            <a:ext cx="4066035" cy="4083169"/>
          </a:xfrm>
          <a:prstGeom prst="rect">
            <a:avLst/>
          </a:prstGeom>
          <a:noFill/>
        </p:spPr>
        <p:txBody>
          <a:bodyPr wrap="square" lIns="0" rIns="0">
            <a:spAutoFit/>
          </a:bodyPr>
          <a:lstStyle/>
          <a:p>
            <a:pPr marL="0" marR="0" lvl="0" indent="0" algn="l" defTabSz="457200" rtl="0" eaLnBrk="1" fontAlgn="auto" latinLnBrk="0" hangingPunct="1">
              <a:lnSpc>
                <a:spcPts val="2200"/>
              </a:lnSpc>
              <a:spcBef>
                <a:spcPts val="0"/>
              </a:spcBef>
              <a:spcAft>
                <a:spcPts val="0"/>
              </a:spcAft>
              <a:buClrTx/>
              <a:buSzTx/>
              <a:buFontTx/>
              <a:buNone/>
              <a:tabLst/>
              <a:defRPr/>
            </a:pPr>
            <a:r>
              <a:rPr kumimoji="0" lang="en-US" sz="2400" b="0" i="0" u="none" strike="noStrike" kern="1200" cap="none" spc="0" normalizeH="0" baseline="0" noProof="0">
                <a:ln>
                  <a:noFill/>
                </a:ln>
                <a:solidFill>
                  <a:srgbClr val="A4C8EB"/>
                </a:solidFill>
                <a:effectLst/>
                <a:uLnTx/>
                <a:uFillTx/>
                <a:latin typeface="GT Pressura LCG Black"/>
                <a:ea typeface="+mn-ea"/>
                <a:cs typeface="+mn-cs"/>
              </a:rPr>
              <a:t>REUSABLE TUMBLERS</a:t>
            </a:r>
          </a:p>
          <a:p>
            <a:pPr marL="0" marR="0" lvl="0" indent="0" algn="l" defTabSz="457200" rtl="0" eaLnBrk="1" fontAlgn="auto" latinLnBrk="0" hangingPunct="1">
              <a:lnSpc>
                <a:spcPct val="100000"/>
              </a:lnSpc>
              <a:spcBef>
                <a:spcPts val="40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Gilroy Medium"/>
                <a:ea typeface="+mn-ea"/>
                <a:cs typeface="+mn-cs"/>
              </a:rPr>
              <a:t>Reusable tumblers for our restaurant </a:t>
            </a:r>
            <a:br>
              <a:rPr kumimoji="0" lang="en-US" sz="1400" b="0" i="0" u="none" strike="noStrike" kern="1200" cap="none" spc="0" normalizeH="0" baseline="0" noProof="0">
                <a:ln>
                  <a:noFill/>
                </a:ln>
                <a:solidFill>
                  <a:prstClr val="white"/>
                </a:solidFill>
                <a:effectLst/>
                <a:uLnTx/>
                <a:uFillTx/>
                <a:latin typeface="Gilroy Medium"/>
                <a:ea typeface="+mn-ea"/>
                <a:cs typeface="+mn-cs"/>
              </a:rPr>
            </a:br>
            <a:r>
              <a:rPr kumimoji="0" lang="en-US" sz="1400" b="0" i="0" u="none" strike="noStrike" kern="1200" cap="none" spc="0" normalizeH="0" baseline="0" noProof="0">
                <a:ln>
                  <a:noFill/>
                </a:ln>
                <a:solidFill>
                  <a:prstClr val="white"/>
                </a:solidFill>
                <a:effectLst/>
                <a:uLnTx/>
                <a:uFillTx/>
                <a:latin typeface="Gilroy Medium"/>
                <a:ea typeface="+mn-ea"/>
                <a:cs typeface="+mn-cs"/>
              </a:rPr>
              <a:t>customers interested in transitioning </a:t>
            </a:r>
            <a:br>
              <a:rPr kumimoji="0" lang="en-US" sz="1400" b="0" i="0" u="none" strike="noStrike" kern="1200" cap="none" spc="0" normalizeH="0" baseline="0" noProof="0">
                <a:ln>
                  <a:noFill/>
                </a:ln>
                <a:solidFill>
                  <a:prstClr val="white"/>
                </a:solidFill>
                <a:effectLst/>
                <a:uLnTx/>
                <a:uFillTx/>
                <a:latin typeface="Gilroy Medium"/>
                <a:ea typeface="+mn-ea"/>
                <a:cs typeface="+mn-cs"/>
              </a:rPr>
            </a:br>
            <a:r>
              <a:rPr kumimoji="0" lang="en-US" sz="1400" b="0" i="0" u="none" strike="noStrike" kern="1200" cap="none" spc="0" normalizeH="0" baseline="0" noProof="0">
                <a:ln>
                  <a:noFill/>
                </a:ln>
                <a:solidFill>
                  <a:prstClr val="white"/>
                </a:solidFill>
                <a:effectLst/>
                <a:uLnTx/>
                <a:uFillTx/>
                <a:latin typeface="Gilroy Medium"/>
                <a:ea typeface="+mn-ea"/>
                <a:cs typeface="+mn-cs"/>
              </a:rPr>
              <a:t>from single-use to reusable cups</a:t>
            </a:r>
          </a:p>
          <a:p>
            <a:pPr marL="0" marR="0" lvl="0" indent="0" algn="l" defTabSz="457200" rtl="0" eaLnBrk="1" fontAlgn="auto" latinLnBrk="0" hangingPunct="1">
              <a:lnSpc>
                <a:spcPts val="2200"/>
              </a:lnSpc>
              <a:spcBef>
                <a:spcPts val="3000"/>
              </a:spcBef>
              <a:spcAft>
                <a:spcPts val="0"/>
              </a:spcAft>
              <a:buClrTx/>
              <a:buSzTx/>
              <a:buFontTx/>
              <a:buNone/>
              <a:tabLst/>
              <a:defRPr/>
            </a:pPr>
            <a:r>
              <a:rPr kumimoji="0" lang="en-US" sz="2400" b="0" i="0" u="none" strike="noStrike" kern="1200" cap="none" spc="0" normalizeH="0" baseline="0" noProof="0">
                <a:ln>
                  <a:noFill/>
                </a:ln>
                <a:solidFill>
                  <a:srgbClr val="A4C8EB"/>
                </a:solidFill>
                <a:effectLst/>
                <a:uLnTx/>
                <a:uFillTx/>
                <a:latin typeface="GT Pressura LCG Black"/>
                <a:ea typeface="+mn-ea"/>
                <a:cs typeface="+mn-cs"/>
              </a:rPr>
              <a:t>ACTION PLAN</a:t>
            </a:r>
          </a:p>
          <a:p>
            <a:pPr marL="0" marR="0" lvl="0" indent="0" algn="l" defTabSz="457200" rtl="0" eaLnBrk="1" fontAlgn="auto" latinLnBrk="0" hangingPunct="1">
              <a:lnSpc>
                <a:spcPct val="100000"/>
              </a:lnSpc>
              <a:spcBef>
                <a:spcPts val="40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Gilroy Medium"/>
                <a:ea typeface="+mn-ea"/>
                <a:cs typeface="+mn-cs"/>
              </a:rPr>
              <a:t>Step-by-step guide to switching to </a:t>
            </a:r>
            <a:br>
              <a:rPr kumimoji="0" lang="en-US" sz="1400" b="0" i="0" u="none" strike="noStrike" kern="1200" cap="none" spc="0" normalizeH="0" baseline="0" noProof="0">
                <a:ln>
                  <a:noFill/>
                </a:ln>
                <a:solidFill>
                  <a:prstClr val="white"/>
                </a:solidFill>
                <a:effectLst/>
                <a:uLnTx/>
                <a:uFillTx/>
                <a:latin typeface="Gilroy Medium"/>
                <a:ea typeface="+mn-ea"/>
                <a:cs typeface="+mn-cs"/>
              </a:rPr>
            </a:br>
            <a:r>
              <a:rPr kumimoji="0" lang="en-US" sz="1400" b="0" i="0" u="none" strike="noStrike" kern="1200" cap="none" spc="0" normalizeH="0" baseline="0" noProof="0">
                <a:ln>
                  <a:noFill/>
                </a:ln>
                <a:solidFill>
                  <a:prstClr val="white"/>
                </a:solidFill>
                <a:effectLst/>
                <a:uLnTx/>
                <a:uFillTx/>
                <a:latin typeface="Gilroy Medium"/>
                <a:ea typeface="+mn-ea"/>
                <a:cs typeface="+mn-cs"/>
              </a:rPr>
              <a:t>reusables including staff training </a:t>
            </a:r>
            <a:br>
              <a:rPr kumimoji="0" lang="en-US" sz="1400" b="0" i="0" u="none" strike="noStrike" kern="1200" cap="none" spc="0" normalizeH="0" baseline="0" noProof="0">
                <a:ln>
                  <a:noFill/>
                </a:ln>
                <a:solidFill>
                  <a:prstClr val="white"/>
                </a:solidFill>
                <a:effectLst/>
                <a:uLnTx/>
                <a:uFillTx/>
                <a:latin typeface="Gilroy Medium"/>
                <a:ea typeface="+mn-ea"/>
                <a:cs typeface="+mn-cs"/>
              </a:rPr>
            </a:br>
            <a:r>
              <a:rPr kumimoji="0" lang="en-US" sz="1400" b="0" i="0" u="none" strike="noStrike" kern="1200" cap="none" spc="0" normalizeH="0" baseline="0" noProof="0">
                <a:ln>
                  <a:noFill/>
                </a:ln>
                <a:solidFill>
                  <a:prstClr val="white"/>
                </a:solidFill>
                <a:effectLst/>
                <a:uLnTx/>
                <a:uFillTx/>
                <a:latin typeface="Gilroy Medium"/>
                <a:ea typeface="+mn-ea"/>
                <a:cs typeface="+mn-cs"/>
              </a:rPr>
              <a:t>materials and printable signage</a:t>
            </a:r>
          </a:p>
          <a:p>
            <a:pPr marL="0" marR="0" lvl="0" indent="0" algn="l" defTabSz="457200" rtl="0" eaLnBrk="1" fontAlgn="auto" latinLnBrk="0" hangingPunct="1">
              <a:lnSpc>
                <a:spcPts val="2200"/>
              </a:lnSpc>
              <a:spcBef>
                <a:spcPts val="3000"/>
              </a:spcBef>
              <a:spcAft>
                <a:spcPts val="0"/>
              </a:spcAft>
              <a:buClrTx/>
              <a:buSzTx/>
              <a:buFontTx/>
              <a:buNone/>
              <a:tabLst/>
              <a:defRPr/>
            </a:pPr>
            <a:r>
              <a:rPr kumimoji="0" lang="en-US" sz="2400" b="0" i="0" u="none" strike="noStrike" kern="1200" cap="none" spc="0" normalizeH="0" baseline="0" noProof="0">
                <a:ln>
                  <a:noFill/>
                </a:ln>
                <a:solidFill>
                  <a:srgbClr val="A4C8EB"/>
                </a:solidFill>
                <a:effectLst/>
                <a:uLnTx/>
                <a:uFillTx/>
                <a:latin typeface="GT Pressura LCG Black"/>
                <a:ea typeface="+mn-ea"/>
                <a:cs typeface="+mn-cs"/>
              </a:rPr>
              <a:t>SAVINGS MODEL FOR SMALL, MEDIUM, LARGE RESTAURANTS</a:t>
            </a:r>
          </a:p>
          <a:p>
            <a:pPr marL="0" marR="0" lvl="0" indent="0" algn="l" defTabSz="457200" rtl="0" eaLnBrk="1" fontAlgn="auto" latinLnBrk="0" hangingPunct="1">
              <a:lnSpc>
                <a:spcPct val="100000"/>
              </a:lnSpc>
              <a:spcBef>
                <a:spcPts val="40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Gilroy Medium"/>
                <a:ea typeface="+mn-ea"/>
                <a:cs typeface="+mn-cs"/>
              </a:rPr>
              <a:t>Data from reuse non-profit Upstream showing the economic and environmental savings for restaurants switching to reusables </a:t>
            </a:r>
          </a:p>
        </p:txBody>
      </p:sp>
      <p:pic>
        <p:nvPicPr>
          <p:cNvPr id="12" name="Picture 2">
            <a:extLst>
              <a:ext uri="{FF2B5EF4-FFF2-40B4-BE49-F238E27FC236}">
                <a16:creationId xmlns:a16="http://schemas.microsoft.com/office/drawing/2014/main" id="{1F09BBD7-BF25-355D-2771-F4BBCCBC95F1}"/>
              </a:ext>
            </a:extLst>
          </p:cNvPr>
          <p:cNvPicPr>
            <a:picLocks noChangeAspect="1"/>
          </p:cNvPicPr>
          <p:nvPr/>
        </p:nvPicPr>
        <p:blipFill rotWithShape="1">
          <a:blip r:embed="rId3"/>
          <a:srcRect l="4892" t="-5561" r="4892" b="-6776"/>
          <a:stretch/>
        </p:blipFill>
        <p:spPr>
          <a:xfrm>
            <a:off x="6005650" y="0"/>
            <a:ext cx="5477779" cy="5946512"/>
          </a:xfrm>
          <a:prstGeom prst="rect">
            <a:avLst/>
          </a:prstGeom>
        </p:spPr>
      </p:pic>
      <p:sp>
        <p:nvSpPr>
          <p:cNvPr id="13" name="TextBox 12">
            <a:extLst>
              <a:ext uri="{FF2B5EF4-FFF2-40B4-BE49-F238E27FC236}">
                <a16:creationId xmlns:a16="http://schemas.microsoft.com/office/drawing/2014/main" id="{7A8424B1-AA7C-90D4-45D3-D50815530834}"/>
              </a:ext>
            </a:extLst>
          </p:cNvPr>
          <p:cNvSpPr txBox="1"/>
          <p:nvPr/>
        </p:nvSpPr>
        <p:spPr>
          <a:xfrm>
            <a:off x="6884775" y="5474684"/>
            <a:ext cx="3719527" cy="738664"/>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Gilroy Medium"/>
                <a:ea typeface="Poppins SemiBold"/>
                <a:cs typeface="Poppins" pitchFamily="2" charset="77"/>
                <a:sym typeface="Poppins SemiBold"/>
              </a:rPr>
              <a:t>The </a:t>
            </a:r>
            <a:r>
              <a:rPr kumimoji="0" lang="en-US" sz="1200" b="0" i="0" u="none" strike="noStrike" kern="1200" cap="none" spc="0" normalizeH="0" baseline="0" noProof="0">
                <a:ln>
                  <a:noFill/>
                </a:ln>
                <a:solidFill>
                  <a:prstClr val="white"/>
                </a:solidFill>
                <a:effectLst/>
                <a:uLnTx/>
                <a:uFillTx/>
                <a:latin typeface="Gilroy Medium"/>
                <a:ea typeface="Poppins SemiBold"/>
                <a:cs typeface="Poppins" pitchFamily="2" charset="77"/>
                <a:sym typeface="Poppins SemiBold"/>
                <a:hlinkClick r:id="rId4">
                  <a:extLst>
                    <a:ext uri="{A12FA001-AC4F-418D-AE19-62706E023703}">
                      <ahyp:hlinkClr xmlns:ahyp="http://schemas.microsoft.com/office/drawing/2018/hyperlinkcolor" val="tx"/>
                    </a:ext>
                  </a:extLst>
                </a:hlinkClick>
              </a:rPr>
              <a:t>Cups for Tomorrow</a:t>
            </a:r>
            <a:r>
              <a:rPr kumimoji="0" lang="en-US" sz="1200" b="0" i="0" u="none" strike="noStrike" kern="1200" cap="none" spc="0" normalizeH="0" baseline="0" noProof="0">
                <a:ln>
                  <a:noFill/>
                </a:ln>
                <a:solidFill>
                  <a:prstClr val="white"/>
                </a:solidFill>
                <a:effectLst/>
                <a:uLnTx/>
                <a:uFillTx/>
                <a:latin typeface="Gilroy Medium"/>
                <a:ea typeface="Poppins SemiBold"/>
                <a:cs typeface="Poppins" pitchFamily="2" charset="77"/>
                <a:sym typeface="Poppins SemiBold"/>
              </a:rPr>
              <a:t> website offers FREE resources that equip our restaurant partners with the tools they need to transition from disposable cups to reusable cups for on-site dining seamlessly.</a:t>
            </a:r>
            <a:endParaRPr kumimoji="0" lang="en-US" sz="1200" b="0" i="0" u="none" strike="noStrike" kern="1200" cap="none" spc="0" normalizeH="0" baseline="0" noProof="0">
              <a:ln>
                <a:noFill/>
              </a:ln>
              <a:solidFill>
                <a:prstClr val="white"/>
              </a:solidFill>
              <a:effectLst/>
              <a:uLnTx/>
              <a:uFillTx/>
              <a:latin typeface="Gilroy Medium"/>
              <a:ea typeface="+mn-ea"/>
              <a:cs typeface="+mn-cs"/>
            </a:endParaRPr>
          </a:p>
        </p:txBody>
      </p:sp>
      <p:pic>
        <p:nvPicPr>
          <p:cNvPr id="4" name="Picture 3">
            <a:extLst>
              <a:ext uri="{FF2B5EF4-FFF2-40B4-BE49-F238E27FC236}">
                <a16:creationId xmlns:a16="http://schemas.microsoft.com/office/drawing/2014/main" id="{B90A8558-27E1-B9D3-8850-F7DD39AB6FA9}"/>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
        <p:nvSpPr>
          <p:cNvPr id="2" name="TextBox 1">
            <a:extLst>
              <a:ext uri="{FF2B5EF4-FFF2-40B4-BE49-F238E27FC236}">
                <a16:creationId xmlns:a16="http://schemas.microsoft.com/office/drawing/2014/main" id="{AAA2CC23-D2B0-CDB7-9319-E3A51FAEC231}"/>
              </a:ext>
            </a:extLst>
          </p:cNvPr>
          <p:cNvSpPr txBox="1"/>
          <p:nvPr/>
        </p:nvSpPr>
        <p:spPr>
          <a:xfrm>
            <a:off x="11451456" y="6286500"/>
            <a:ext cx="435742" cy="571500"/>
          </a:xfrm>
          <a:prstGeom prst="rect">
            <a:avLst/>
          </a:prstGeom>
          <a:noFill/>
        </p:spPr>
        <p:txBody>
          <a:bodyPr wrap="square" lIns="0" tIns="0" rIns="0" bIns="0" rtlCol="0" anchor="ctr"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6B5273-46EB-4870-A6B0-6E7F43CBD6D0}" type="slidenum">
              <a:rPr kumimoji="0" lang="en-US" sz="900" b="0" i="0" u="none" strike="noStrike" kern="1200" cap="none" spc="0" normalizeH="0" baseline="0" noProof="0" smtClean="0">
                <a:ln>
                  <a:noFill/>
                </a:ln>
                <a:solidFill>
                  <a:srgbClr val="A4C8EB"/>
                </a:solidFill>
                <a:effectLst/>
                <a:uLnTx/>
                <a:uFillTx/>
                <a:latin typeface="Gilroy Medium" panose="00000600000000000000" pitchFamily="50"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350" b="0" i="0" u="none" strike="noStrike" kern="1200" cap="none" spc="0" normalizeH="0" baseline="0" noProof="0">
              <a:ln>
                <a:noFill/>
              </a:ln>
              <a:solidFill>
                <a:srgbClr val="A4C8EB"/>
              </a:solidFill>
              <a:effectLst/>
              <a:uLnTx/>
              <a:uFillTx/>
              <a:latin typeface="Gilroy Medium" panose="00000600000000000000" pitchFamily="50" charset="0"/>
              <a:ea typeface="+mn-ea"/>
              <a:cs typeface="+mn-cs"/>
            </a:endParaRPr>
          </a:p>
        </p:txBody>
      </p:sp>
      <p:pic>
        <p:nvPicPr>
          <p:cNvPr id="3" name="Picture 2">
            <a:extLst>
              <a:ext uri="{FF2B5EF4-FFF2-40B4-BE49-F238E27FC236}">
                <a16:creationId xmlns:a16="http://schemas.microsoft.com/office/drawing/2014/main" id="{48AFD348-C975-DC04-1DBE-6536136A73DC}"/>
              </a:ext>
            </a:extLst>
          </p:cNvPr>
          <p:cNvPicPr>
            <a:picLocks noChangeAspect="1"/>
          </p:cNvPicPr>
          <p:nvPr/>
        </p:nvPicPr>
        <p:blipFill>
          <a:blip r:embed="rId6"/>
          <a:stretch>
            <a:fillRect/>
          </a:stretch>
        </p:blipFill>
        <p:spPr>
          <a:xfrm>
            <a:off x="1972892" y="5946512"/>
            <a:ext cx="2004448" cy="911488"/>
          </a:xfrm>
          <a:prstGeom prst="rect">
            <a:avLst/>
          </a:prstGeom>
        </p:spPr>
      </p:pic>
      <p:pic>
        <p:nvPicPr>
          <p:cNvPr id="5" name="Picture 4">
            <a:extLst>
              <a:ext uri="{FF2B5EF4-FFF2-40B4-BE49-F238E27FC236}">
                <a16:creationId xmlns:a16="http://schemas.microsoft.com/office/drawing/2014/main" id="{5C7603AD-F20D-0332-7876-3BD672725A8B}"/>
              </a:ext>
            </a:extLst>
          </p:cNvPr>
          <p:cNvPicPr>
            <a:picLocks noChangeAspect="1"/>
          </p:cNvPicPr>
          <p:nvPr/>
        </p:nvPicPr>
        <p:blipFill>
          <a:blip r:embed="rId6"/>
          <a:stretch>
            <a:fillRect/>
          </a:stretch>
        </p:blipFill>
        <p:spPr>
          <a:xfrm rot="10800000">
            <a:off x="10315848" y="0"/>
            <a:ext cx="1739631" cy="791067"/>
          </a:xfrm>
          <a:prstGeom prst="rect">
            <a:avLst/>
          </a:prstGeom>
        </p:spPr>
      </p:pic>
    </p:spTree>
    <p:extLst>
      <p:ext uri="{BB962C8B-B14F-4D97-AF65-F5344CB8AC3E}">
        <p14:creationId xmlns:p14="http://schemas.microsoft.com/office/powerpoint/2010/main" val="21730251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 Same Side Corner Rectangle 16">
            <a:extLst>
              <a:ext uri="{FF2B5EF4-FFF2-40B4-BE49-F238E27FC236}">
                <a16:creationId xmlns:a16="http://schemas.microsoft.com/office/drawing/2014/main" id="{2B779804-BEDC-2E78-DE00-C412797EA0E5}"/>
              </a:ext>
            </a:extLst>
          </p:cNvPr>
          <p:cNvSpPr/>
          <p:nvPr/>
        </p:nvSpPr>
        <p:spPr>
          <a:xfrm rot="10800000">
            <a:off x="2682238" y="3044395"/>
            <a:ext cx="2072642" cy="2862905"/>
          </a:xfrm>
          <a:prstGeom prst="round2SameRect">
            <a:avLst>
              <a:gd name="adj1" fmla="val 5152"/>
              <a:gd name="adj2" fmla="val 0"/>
            </a:avLst>
          </a:prstGeom>
          <a:solidFill>
            <a:srgbClr val="3680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18" name="Round Same Side Corner Rectangle 17">
            <a:extLst>
              <a:ext uri="{FF2B5EF4-FFF2-40B4-BE49-F238E27FC236}">
                <a16:creationId xmlns:a16="http://schemas.microsoft.com/office/drawing/2014/main" id="{7D69548E-1F4F-0DDE-D6DB-989493444B0D}"/>
              </a:ext>
            </a:extLst>
          </p:cNvPr>
          <p:cNvSpPr/>
          <p:nvPr/>
        </p:nvSpPr>
        <p:spPr>
          <a:xfrm rot="10800000">
            <a:off x="5059678" y="3044395"/>
            <a:ext cx="2072642" cy="2862905"/>
          </a:xfrm>
          <a:prstGeom prst="round2SameRect">
            <a:avLst>
              <a:gd name="adj1" fmla="val 5152"/>
              <a:gd name="adj2" fmla="val 0"/>
            </a:avLst>
          </a:prstGeom>
          <a:solidFill>
            <a:srgbClr val="3680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19" name="Round Same Side Corner Rectangle 18">
            <a:extLst>
              <a:ext uri="{FF2B5EF4-FFF2-40B4-BE49-F238E27FC236}">
                <a16:creationId xmlns:a16="http://schemas.microsoft.com/office/drawing/2014/main" id="{15A5E3DB-FCBB-18F0-1FAB-881B3B5E9900}"/>
              </a:ext>
            </a:extLst>
          </p:cNvPr>
          <p:cNvSpPr/>
          <p:nvPr/>
        </p:nvSpPr>
        <p:spPr>
          <a:xfrm rot="10800000">
            <a:off x="7437118" y="3044395"/>
            <a:ext cx="2072642" cy="2862905"/>
          </a:xfrm>
          <a:prstGeom prst="round2SameRect">
            <a:avLst>
              <a:gd name="adj1" fmla="val 5152"/>
              <a:gd name="adj2" fmla="val 0"/>
            </a:avLst>
          </a:prstGeom>
          <a:solidFill>
            <a:srgbClr val="3680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20" name="Round Same Side Corner Rectangle 19">
            <a:extLst>
              <a:ext uri="{FF2B5EF4-FFF2-40B4-BE49-F238E27FC236}">
                <a16:creationId xmlns:a16="http://schemas.microsoft.com/office/drawing/2014/main" id="{0D55247D-6F0F-A970-13D2-886588235401}"/>
              </a:ext>
            </a:extLst>
          </p:cNvPr>
          <p:cNvSpPr/>
          <p:nvPr/>
        </p:nvSpPr>
        <p:spPr>
          <a:xfrm rot="10800000">
            <a:off x="9814558" y="3044395"/>
            <a:ext cx="2072642" cy="2862905"/>
          </a:xfrm>
          <a:prstGeom prst="round2SameRect">
            <a:avLst>
              <a:gd name="adj1" fmla="val 5152"/>
              <a:gd name="adj2" fmla="val 0"/>
            </a:avLst>
          </a:prstGeom>
          <a:solidFill>
            <a:srgbClr val="3680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10" name="Round Same Side Corner Rectangle 9">
            <a:extLst>
              <a:ext uri="{FF2B5EF4-FFF2-40B4-BE49-F238E27FC236}">
                <a16:creationId xmlns:a16="http://schemas.microsoft.com/office/drawing/2014/main" id="{18F6A673-0AC9-21BB-FC42-9227496E42E3}"/>
              </a:ext>
            </a:extLst>
          </p:cNvPr>
          <p:cNvSpPr/>
          <p:nvPr/>
        </p:nvSpPr>
        <p:spPr>
          <a:xfrm rot="10800000">
            <a:off x="304798" y="3044395"/>
            <a:ext cx="2072642" cy="2862905"/>
          </a:xfrm>
          <a:prstGeom prst="round2SameRect">
            <a:avLst>
              <a:gd name="adj1" fmla="val 5152"/>
              <a:gd name="adj2" fmla="val 0"/>
            </a:avLst>
          </a:prstGeom>
          <a:solidFill>
            <a:srgbClr val="3680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7" name="Title 27">
            <a:extLst>
              <a:ext uri="{FF2B5EF4-FFF2-40B4-BE49-F238E27FC236}">
                <a16:creationId xmlns:a16="http://schemas.microsoft.com/office/drawing/2014/main" id="{CBE49D4C-E1B1-6E41-86EE-C9D5E67BE0A0}"/>
              </a:ext>
            </a:extLst>
          </p:cNvPr>
          <p:cNvSpPr txBox="1">
            <a:spLocks/>
          </p:cNvSpPr>
          <p:nvPr/>
        </p:nvSpPr>
        <p:spPr>
          <a:xfrm>
            <a:off x="304799" y="313111"/>
            <a:ext cx="8263129" cy="96926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cap="all" baseline="0">
                <a:solidFill>
                  <a:srgbClr val="02355A"/>
                </a:solidFill>
                <a:latin typeface="+mj-lt"/>
                <a:ea typeface="+mj-ea"/>
                <a:cs typeface="+mj-cs"/>
              </a:defRPr>
            </a:lvl1pPr>
          </a:lstStyle>
          <a:p>
            <a:pPr marL="0" marR="0" lvl="0" indent="0" algn="l" defTabSz="914400" rtl="0" eaLnBrk="1" fontAlgn="auto" latinLnBrk="0" hangingPunct="1">
              <a:lnSpc>
                <a:spcPts val="2900"/>
              </a:lnSpc>
              <a:spcBef>
                <a:spcPct val="0"/>
              </a:spcBef>
              <a:spcAft>
                <a:spcPts val="0"/>
              </a:spcAft>
              <a:buClrTx/>
              <a:buSzTx/>
              <a:buFontTx/>
              <a:buNone/>
              <a:tabLst/>
              <a:defRPr/>
            </a:pPr>
            <a:r>
              <a:rPr kumimoji="0" lang="en-US" sz="3200" b="0" i="0" u="none" strike="noStrike" kern="1200" cap="all" spc="0" normalizeH="0" baseline="0" noProof="0">
                <a:ln>
                  <a:noFill/>
                </a:ln>
                <a:solidFill>
                  <a:srgbClr val="3680CF"/>
                </a:solidFill>
                <a:effectLst/>
                <a:uLnTx/>
                <a:uFillTx/>
                <a:latin typeface="GT Pressura LCG Black"/>
                <a:ea typeface="+mj-ea"/>
                <a:cs typeface="+mj-cs"/>
              </a:rPr>
              <a:t>3. </a:t>
            </a:r>
            <a:r>
              <a:rPr kumimoji="0" lang="en-US" sz="3200" b="0" i="0" u="none" strike="noStrike" kern="1200" cap="all" spc="0" normalizeH="0" baseline="0" noProof="0" err="1">
                <a:ln>
                  <a:noFill/>
                </a:ln>
                <a:solidFill>
                  <a:srgbClr val="3680CF"/>
                </a:solidFill>
                <a:effectLst/>
                <a:uLnTx/>
                <a:uFillTx/>
                <a:latin typeface="GT Pressura LCG Black"/>
                <a:ea typeface="+mj-ea"/>
                <a:cs typeface="+mj-cs"/>
              </a:rPr>
              <a:t>Pepsico</a:t>
            </a:r>
            <a:r>
              <a:rPr kumimoji="0" lang="en-US" sz="3200" b="0" i="0" u="none" strike="noStrike" kern="1200" cap="all" spc="0" normalizeH="0" baseline="0" noProof="0">
                <a:ln>
                  <a:noFill/>
                </a:ln>
                <a:solidFill>
                  <a:srgbClr val="3680CF"/>
                </a:solidFill>
                <a:effectLst/>
                <a:uLnTx/>
                <a:uFillTx/>
                <a:latin typeface="GT Pressura LCG Black"/>
                <a:ea typeface="+mj-ea"/>
                <a:cs typeface="+mj-cs"/>
              </a:rPr>
              <a:t> reusable cup pilot partnerships</a:t>
            </a:r>
          </a:p>
        </p:txBody>
      </p:sp>
      <p:sp>
        <p:nvSpPr>
          <p:cNvPr id="55" name="TextBox 54">
            <a:extLst>
              <a:ext uri="{FF2B5EF4-FFF2-40B4-BE49-F238E27FC236}">
                <a16:creationId xmlns:a16="http://schemas.microsoft.com/office/drawing/2014/main" id="{6C7ED985-4782-7D6A-5411-F33273BA1512}"/>
              </a:ext>
            </a:extLst>
          </p:cNvPr>
          <p:cNvSpPr txBox="1"/>
          <p:nvPr/>
        </p:nvSpPr>
        <p:spPr>
          <a:xfrm>
            <a:off x="304798" y="3187033"/>
            <a:ext cx="2072640" cy="2289544"/>
          </a:xfrm>
          <a:prstGeom prst="rect">
            <a:avLst/>
          </a:prstGeom>
          <a:noFill/>
        </p:spPr>
        <p:txBody>
          <a:bodyPr wrap="square" lIns="137160" tIns="137160" rIns="137160" bIns="0" rtlCol="0">
            <a:noAutofit/>
          </a:bodyPr>
          <a:lstStyle/>
          <a:p>
            <a:pPr marL="0" marR="0" lvl="0" indent="0" algn="ctr" defTabSz="457200" rtl="0" eaLnBrk="1" fontAlgn="auto" latinLnBrk="0" hangingPunct="1">
              <a:lnSpc>
                <a:spcPct val="100000"/>
              </a:lnSpc>
              <a:spcBef>
                <a:spcPts val="60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GT Pressura LCG Black"/>
                <a:ea typeface="+mn-ea"/>
                <a:cs typeface="+mn-cs"/>
              </a:rPr>
              <a:t>13,000+</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Gilroy Medium"/>
                <a:ea typeface="+mn-ea"/>
                <a:cs typeface="+mn-cs"/>
              </a:rPr>
              <a:t>SINGLE-USE </a:t>
            </a:r>
            <a:br>
              <a:rPr kumimoji="0" lang="en-US" sz="1000" b="0" i="0" u="none" strike="noStrike" kern="1200" cap="none" spc="0" normalizeH="0" baseline="0" noProof="0">
                <a:ln>
                  <a:noFill/>
                </a:ln>
                <a:solidFill>
                  <a:prstClr val="white"/>
                </a:solidFill>
                <a:effectLst/>
                <a:uLnTx/>
                <a:uFillTx/>
                <a:latin typeface="Gilroy Medium"/>
                <a:ea typeface="+mn-ea"/>
                <a:cs typeface="+mn-cs"/>
              </a:rPr>
            </a:br>
            <a:r>
              <a:rPr kumimoji="0" lang="en-US" sz="1000" b="0" i="0" u="none" strike="noStrike" kern="1200" cap="none" spc="0" normalizeH="0" baseline="0" noProof="0">
                <a:ln>
                  <a:noFill/>
                </a:ln>
                <a:solidFill>
                  <a:prstClr val="white"/>
                </a:solidFill>
                <a:effectLst/>
                <a:uLnTx/>
                <a:uFillTx/>
                <a:latin typeface="Gilroy Medium"/>
                <a:ea typeface="+mn-ea"/>
                <a:cs typeface="+mn-cs"/>
              </a:rPr>
              <a:t>CUPS AVOIDED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4C8EB"/>
                </a:solidFill>
                <a:effectLst/>
                <a:uLnTx/>
                <a:uFillTx/>
                <a:latin typeface="Gilroy Medium"/>
                <a:ea typeface="+mn-ea"/>
                <a:cs typeface="+mn-cs"/>
              </a:rPr>
              <a:t>Apr 2023-Jun 2023</a:t>
            </a:r>
          </a:p>
          <a:p>
            <a:pPr marL="0" marR="0" lvl="0" indent="0" algn="ctr" defTabSz="457200" rtl="0" eaLnBrk="1" fontAlgn="auto" latinLnBrk="0" hangingPunct="1">
              <a:lnSpc>
                <a:spcPct val="100000"/>
              </a:lnSpc>
              <a:spcBef>
                <a:spcPts val="100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Gilroy Medium"/>
                <a:ea typeface="+mn-ea"/>
                <a:cs typeface="+mn-cs"/>
              </a:rPr>
              <a:t>Three-month full arena pilot for all beverages including CSD’s and alcoholic beverages</a:t>
            </a:r>
          </a:p>
        </p:txBody>
      </p:sp>
      <p:pic>
        <p:nvPicPr>
          <p:cNvPr id="3" name="Content Placeholder 10">
            <a:extLst>
              <a:ext uri="{FF2B5EF4-FFF2-40B4-BE49-F238E27FC236}">
                <a16:creationId xmlns:a16="http://schemas.microsoft.com/office/drawing/2014/main" id="{B56F0CF2-0605-6A7E-88D1-7C249AD9EC16}"/>
              </a:ext>
            </a:extLst>
          </p:cNvPr>
          <p:cNvPicPr>
            <a:picLocks noChangeAspect="1"/>
          </p:cNvPicPr>
          <p:nvPr/>
        </p:nvPicPr>
        <p:blipFill>
          <a:blip r:embed="rId3" cstate="screen">
            <a:extLst>
              <a:ext uri="{28A0092B-C50C-407E-A947-70E740481C1C}">
                <a14:useLocalDpi xmlns:a14="http://schemas.microsoft.com/office/drawing/2010/main"/>
              </a:ext>
            </a:extLst>
          </a:blip>
          <a:srcRect r="15697" b="15697"/>
          <a:stretch/>
        </p:blipFill>
        <p:spPr>
          <a:xfrm>
            <a:off x="304796" y="1773935"/>
            <a:ext cx="2072642" cy="1381760"/>
          </a:xfrm>
          <a:prstGeom prst="rect">
            <a:avLst/>
          </a:prstGeom>
        </p:spPr>
      </p:pic>
      <p:sp>
        <p:nvSpPr>
          <p:cNvPr id="8" name="Round Same Side Corner Rectangle 7">
            <a:extLst>
              <a:ext uri="{FF2B5EF4-FFF2-40B4-BE49-F238E27FC236}">
                <a16:creationId xmlns:a16="http://schemas.microsoft.com/office/drawing/2014/main" id="{B73692EC-A1D0-D8FF-2548-BB5453DAED81}"/>
              </a:ext>
            </a:extLst>
          </p:cNvPr>
          <p:cNvSpPr/>
          <p:nvPr/>
        </p:nvSpPr>
        <p:spPr>
          <a:xfrm>
            <a:off x="304796" y="1219200"/>
            <a:ext cx="2072642" cy="554735"/>
          </a:xfrm>
          <a:prstGeom prst="round2SameRect">
            <a:avLst>
              <a:gd name="adj1" fmla="val 20562"/>
              <a:gd name="adj2" fmla="val 0"/>
            </a:avLst>
          </a:prstGeom>
          <a:solidFill>
            <a:srgbClr val="013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GT Pressura LCG Black"/>
                <a:ea typeface="+mn-ea"/>
                <a:cs typeface="+mn-cs"/>
              </a:rPr>
              <a:t>CFG BANK ARENA</a:t>
            </a:r>
          </a:p>
        </p:txBody>
      </p:sp>
      <p:sp>
        <p:nvSpPr>
          <p:cNvPr id="9" name="TextBox 8">
            <a:extLst>
              <a:ext uri="{FF2B5EF4-FFF2-40B4-BE49-F238E27FC236}">
                <a16:creationId xmlns:a16="http://schemas.microsoft.com/office/drawing/2014/main" id="{6BB87E5D-E225-9668-F3C6-19D3CE2C7681}"/>
              </a:ext>
            </a:extLst>
          </p:cNvPr>
          <p:cNvSpPr txBox="1"/>
          <p:nvPr/>
        </p:nvSpPr>
        <p:spPr>
          <a:xfrm>
            <a:off x="2682239" y="3187033"/>
            <a:ext cx="2072640" cy="2289544"/>
          </a:xfrm>
          <a:prstGeom prst="rect">
            <a:avLst/>
          </a:prstGeom>
          <a:noFill/>
        </p:spPr>
        <p:txBody>
          <a:bodyPr wrap="square" lIns="137160" tIns="137160" rIns="137160" bIns="0" rtlCol="0">
            <a:noAutofit/>
          </a:bodyPr>
          <a:lstStyle/>
          <a:p>
            <a:pPr marL="0" marR="0" lvl="0" indent="0" algn="ctr" defTabSz="457200" rtl="0" eaLnBrk="1" fontAlgn="auto" latinLnBrk="0" hangingPunct="1">
              <a:lnSpc>
                <a:spcPct val="100000"/>
              </a:lnSpc>
              <a:spcBef>
                <a:spcPts val="60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GT Pressura LCG Black"/>
                <a:ea typeface="+mn-ea"/>
                <a:cs typeface="+mn-cs"/>
              </a:rPr>
              <a:t>38,000+</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Gilroy Medium"/>
                <a:ea typeface="+mn-ea"/>
                <a:cs typeface="+mn-cs"/>
              </a:rPr>
              <a:t>SINGLE-USE </a:t>
            </a:r>
            <a:br>
              <a:rPr kumimoji="0" lang="en-US" sz="1000" b="0" i="0" u="none" strike="noStrike" kern="1200" cap="none" spc="0" normalizeH="0" baseline="0" noProof="0" dirty="0">
                <a:ln>
                  <a:noFill/>
                </a:ln>
                <a:solidFill>
                  <a:prstClr val="white"/>
                </a:solidFill>
                <a:effectLst/>
                <a:uLnTx/>
                <a:uFillTx/>
                <a:latin typeface="Gilroy Medium"/>
                <a:ea typeface="+mn-ea"/>
                <a:cs typeface="+mn-cs"/>
              </a:rPr>
            </a:br>
            <a:r>
              <a:rPr kumimoji="0" lang="en-US" sz="1000" b="0" i="0" u="none" strike="noStrike" kern="1200" cap="none" spc="0" normalizeH="0" baseline="0" noProof="0" dirty="0">
                <a:ln>
                  <a:noFill/>
                </a:ln>
                <a:solidFill>
                  <a:prstClr val="white"/>
                </a:solidFill>
                <a:effectLst/>
                <a:uLnTx/>
                <a:uFillTx/>
                <a:latin typeface="Gilroy Medium"/>
                <a:ea typeface="+mn-ea"/>
                <a:cs typeface="+mn-cs"/>
              </a:rPr>
              <a:t>CUPS AVOIDED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A4C8EB"/>
                </a:solidFill>
                <a:effectLst/>
                <a:uLnTx/>
                <a:uFillTx/>
                <a:latin typeface="Gilroy Medium"/>
                <a:ea typeface="+mn-ea"/>
                <a:cs typeface="+mn-cs"/>
              </a:rPr>
              <a:t>Jul 2024-Sep 2025</a:t>
            </a:r>
          </a:p>
          <a:p>
            <a:pPr marL="0" marR="0" lvl="0" indent="0" algn="ctr" defTabSz="457200" rtl="0" eaLnBrk="1" fontAlgn="auto" latinLnBrk="0" hangingPunct="1">
              <a:lnSpc>
                <a:spcPct val="100000"/>
              </a:lnSpc>
              <a:spcBef>
                <a:spcPts val="100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Gilroy Medium"/>
                <a:ea typeface="+mn-ea"/>
                <a:cs typeface="+mn-cs"/>
              </a:rPr>
              <a:t>12 oz. cups in Bar S </a:t>
            </a:r>
            <a:br>
              <a:rPr kumimoji="0" lang="en-US" sz="1200" b="0" i="0" u="none" strike="noStrike" kern="1200" cap="none" spc="0" normalizeH="0" baseline="0" noProof="0" dirty="0">
                <a:ln>
                  <a:noFill/>
                </a:ln>
                <a:solidFill>
                  <a:prstClr val="white"/>
                </a:solidFill>
                <a:effectLst/>
                <a:uLnTx/>
                <a:uFillTx/>
                <a:latin typeface="Gilroy Medium"/>
                <a:ea typeface="+mn-ea"/>
                <a:cs typeface="+mn-cs"/>
              </a:rPr>
            </a:br>
            <a:r>
              <a:rPr kumimoji="0" lang="en-US" sz="1200" b="0" i="0" u="none" strike="noStrike" kern="1200" cap="none" spc="0" normalizeH="0" baseline="0" noProof="0" dirty="0">
                <a:ln>
                  <a:noFill/>
                </a:ln>
                <a:solidFill>
                  <a:prstClr val="white"/>
                </a:solidFill>
                <a:effectLst/>
                <a:uLnTx/>
                <a:uFillTx/>
                <a:latin typeface="Gilroy Medium"/>
                <a:ea typeface="+mn-ea"/>
                <a:cs typeface="+mn-cs"/>
              </a:rPr>
              <a:t>All You Can Eat Seats &amp; 16 oz. cups in Estrella Jalisco Cantina</a:t>
            </a:r>
          </a:p>
        </p:txBody>
      </p:sp>
      <p:sp>
        <p:nvSpPr>
          <p:cNvPr id="12" name="Round Same Side Corner Rectangle 11">
            <a:extLst>
              <a:ext uri="{FF2B5EF4-FFF2-40B4-BE49-F238E27FC236}">
                <a16:creationId xmlns:a16="http://schemas.microsoft.com/office/drawing/2014/main" id="{6E08A8AA-FA65-B09E-D455-C8DDDE3923AF}"/>
              </a:ext>
            </a:extLst>
          </p:cNvPr>
          <p:cNvSpPr/>
          <p:nvPr/>
        </p:nvSpPr>
        <p:spPr>
          <a:xfrm>
            <a:off x="2682237" y="1219200"/>
            <a:ext cx="2072642" cy="554735"/>
          </a:xfrm>
          <a:prstGeom prst="round2SameRect">
            <a:avLst>
              <a:gd name="adj1" fmla="val 20562"/>
              <a:gd name="adj2" fmla="val 0"/>
            </a:avLst>
          </a:prstGeom>
          <a:solidFill>
            <a:srgbClr val="013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GT Pressura LCG Black"/>
                <a:ea typeface="+mn-ea"/>
                <a:cs typeface="+mn-cs"/>
              </a:rPr>
              <a:t>CHASE FIELD</a:t>
            </a:r>
          </a:p>
        </p:txBody>
      </p:sp>
      <p:sp>
        <p:nvSpPr>
          <p:cNvPr id="13" name="TextBox 12">
            <a:extLst>
              <a:ext uri="{FF2B5EF4-FFF2-40B4-BE49-F238E27FC236}">
                <a16:creationId xmlns:a16="http://schemas.microsoft.com/office/drawing/2014/main" id="{60AE19CA-5492-84A4-5997-B8FD4193FBB8}"/>
              </a:ext>
            </a:extLst>
          </p:cNvPr>
          <p:cNvSpPr txBox="1"/>
          <p:nvPr/>
        </p:nvSpPr>
        <p:spPr>
          <a:xfrm>
            <a:off x="5059681" y="3187033"/>
            <a:ext cx="2072640" cy="2289544"/>
          </a:xfrm>
          <a:prstGeom prst="rect">
            <a:avLst/>
          </a:prstGeom>
          <a:noFill/>
        </p:spPr>
        <p:txBody>
          <a:bodyPr wrap="square" lIns="137160" tIns="137160" rIns="137160" bIns="0" rtlCol="0">
            <a:noAutofit/>
          </a:bodyPr>
          <a:lstStyle/>
          <a:p>
            <a:pPr marL="0" marR="0" lvl="0" indent="0" algn="ctr" defTabSz="457200" rtl="0" eaLnBrk="1" fontAlgn="auto" latinLnBrk="0" hangingPunct="1">
              <a:lnSpc>
                <a:spcPct val="100000"/>
              </a:lnSpc>
              <a:spcBef>
                <a:spcPts val="60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GT Pressura LCG Black"/>
                <a:ea typeface="+mn-ea"/>
                <a:cs typeface="+mn-cs"/>
              </a:rPr>
              <a:t>23,000+</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Gilroy Medium"/>
                <a:ea typeface="+mn-ea"/>
                <a:cs typeface="+mn-cs"/>
              </a:rPr>
              <a:t>SINGLE-USE </a:t>
            </a:r>
            <a:br>
              <a:rPr kumimoji="0" lang="en-US" sz="1000" b="0" i="0" u="none" strike="noStrike" kern="1200" cap="none" spc="0" normalizeH="0" baseline="0" noProof="0" dirty="0">
                <a:ln>
                  <a:noFill/>
                </a:ln>
                <a:solidFill>
                  <a:prstClr val="white"/>
                </a:solidFill>
                <a:effectLst/>
                <a:uLnTx/>
                <a:uFillTx/>
                <a:latin typeface="Gilroy Medium"/>
                <a:ea typeface="+mn-ea"/>
                <a:cs typeface="+mn-cs"/>
              </a:rPr>
            </a:br>
            <a:r>
              <a:rPr kumimoji="0" lang="en-US" sz="1000" b="0" i="0" u="none" strike="noStrike" kern="1200" cap="none" spc="0" normalizeH="0" baseline="0" noProof="0" dirty="0">
                <a:ln>
                  <a:noFill/>
                </a:ln>
                <a:solidFill>
                  <a:prstClr val="white"/>
                </a:solidFill>
                <a:effectLst/>
                <a:uLnTx/>
                <a:uFillTx/>
                <a:latin typeface="Gilroy Medium"/>
                <a:ea typeface="+mn-ea"/>
                <a:cs typeface="+mn-cs"/>
              </a:rPr>
              <a:t>CUPS AVOIDED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A4C8EB"/>
                </a:solidFill>
                <a:effectLst/>
                <a:uLnTx/>
                <a:uFillTx/>
                <a:latin typeface="Gilroy Medium"/>
                <a:ea typeface="+mn-ea"/>
                <a:cs typeface="+mn-cs"/>
              </a:rPr>
              <a:t>Nov 2024-April 2025</a:t>
            </a:r>
          </a:p>
          <a:p>
            <a:pPr marL="0" marR="0" lvl="0" indent="0" algn="ctr" defTabSz="457200" rtl="0" eaLnBrk="1" fontAlgn="auto" latinLnBrk="0" hangingPunct="1">
              <a:lnSpc>
                <a:spcPct val="100000"/>
              </a:lnSpc>
              <a:spcBef>
                <a:spcPts val="100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Gilroy Medium"/>
                <a:ea typeface="+mn-ea"/>
                <a:cs typeface="+mn-cs"/>
              </a:rPr>
              <a:t>20 oz. cups for Alaska Airlines Arena for Basketball, Volleyball, Gymnastics</a:t>
            </a:r>
          </a:p>
        </p:txBody>
      </p:sp>
      <p:sp>
        <p:nvSpPr>
          <p:cNvPr id="15" name="Round Same Side Corner Rectangle 14">
            <a:extLst>
              <a:ext uri="{FF2B5EF4-FFF2-40B4-BE49-F238E27FC236}">
                <a16:creationId xmlns:a16="http://schemas.microsoft.com/office/drawing/2014/main" id="{1451F988-DB07-FB50-8D03-454C50B8A7F8}"/>
              </a:ext>
            </a:extLst>
          </p:cNvPr>
          <p:cNvSpPr/>
          <p:nvPr/>
        </p:nvSpPr>
        <p:spPr>
          <a:xfrm>
            <a:off x="5059679" y="1219200"/>
            <a:ext cx="2072642" cy="554735"/>
          </a:xfrm>
          <a:prstGeom prst="round2SameRect">
            <a:avLst>
              <a:gd name="adj1" fmla="val 20562"/>
              <a:gd name="adj2" fmla="val 0"/>
            </a:avLst>
          </a:prstGeom>
          <a:solidFill>
            <a:srgbClr val="013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GT Pressura LCG Black"/>
                <a:ea typeface="+mn-ea"/>
                <a:cs typeface="+mn-cs"/>
              </a:rPr>
              <a:t>ALASKA AIRLINES ARENA</a:t>
            </a:r>
          </a:p>
        </p:txBody>
      </p:sp>
      <p:sp>
        <p:nvSpPr>
          <p:cNvPr id="16" name="TextBox 15">
            <a:extLst>
              <a:ext uri="{FF2B5EF4-FFF2-40B4-BE49-F238E27FC236}">
                <a16:creationId xmlns:a16="http://schemas.microsoft.com/office/drawing/2014/main" id="{2568E820-1723-EFD5-0329-0E56C51BD7A3}"/>
              </a:ext>
            </a:extLst>
          </p:cNvPr>
          <p:cNvSpPr txBox="1"/>
          <p:nvPr/>
        </p:nvSpPr>
        <p:spPr>
          <a:xfrm>
            <a:off x="7437118" y="3187033"/>
            <a:ext cx="2072640" cy="2289544"/>
          </a:xfrm>
          <a:prstGeom prst="rect">
            <a:avLst/>
          </a:prstGeom>
          <a:noFill/>
        </p:spPr>
        <p:txBody>
          <a:bodyPr wrap="square" lIns="137160" tIns="137160" rIns="137160" bIns="0" rtlCol="0">
            <a:noAutofit/>
          </a:bodyPr>
          <a:lstStyle/>
          <a:p>
            <a:pPr marL="0" marR="0" lvl="0" indent="0" algn="ctr" defTabSz="457200" rtl="0" eaLnBrk="1" fontAlgn="auto" latinLnBrk="0" hangingPunct="1">
              <a:lnSpc>
                <a:spcPct val="100000"/>
              </a:lnSpc>
              <a:spcBef>
                <a:spcPts val="60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GT Pressura LCG Black"/>
                <a:ea typeface="+mn-ea"/>
                <a:cs typeface="+mn-cs"/>
              </a:rPr>
              <a:t>14,000+</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Gilroy Medium"/>
                <a:ea typeface="+mn-ea"/>
                <a:cs typeface="+mn-cs"/>
              </a:rPr>
              <a:t>SINGLE-USE </a:t>
            </a:r>
            <a:br>
              <a:rPr kumimoji="0" lang="en-US" sz="1000" b="0" i="0" u="none" strike="noStrike" kern="1200" cap="none" spc="0" normalizeH="0" baseline="0" noProof="0" dirty="0">
                <a:ln>
                  <a:noFill/>
                </a:ln>
                <a:solidFill>
                  <a:prstClr val="white"/>
                </a:solidFill>
                <a:effectLst/>
                <a:uLnTx/>
                <a:uFillTx/>
                <a:latin typeface="Gilroy Medium"/>
                <a:ea typeface="+mn-ea"/>
                <a:cs typeface="+mn-cs"/>
              </a:rPr>
            </a:br>
            <a:r>
              <a:rPr kumimoji="0" lang="en-US" sz="1000" b="0" i="0" u="none" strike="noStrike" kern="1200" cap="none" spc="0" normalizeH="0" baseline="0" noProof="0" dirty="0">
                <a:ln>
                  <a:noFill/>
                </a:ln>
                <a:solidFill>
                  <a:prstClr val="white"/>
                </a:solidFill>
                <a:effectLst/>
                <a:uLnTx/>
                <a:uFillTx/>
                <a:latin typeface="Gilroy Medium"/>
                <a:ea typeface="+mn-ea"/>
                <a:cs typeface="+mn-cs"/>
              </a:rPr>
              <a:t>CUPS AVOIDED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A4C8EB"/>
                </a:solidFill>
                <a:effectLst/>
                <a:uLnTx/>
                <a:uFillTx/>
                <a:latin typeface="Gilroy Medium"/>
                <a:ea typeface="+mn-ea"/>
                <a:cs typeface="+mn-cs"/>
              </a:rPr>
              <a:t>Permanent as of March 2025</a:t>
            </a:r>
          </a:p>
          <a:p>
            <a:pPr marL="0" marR="0" lvl="0" indent="0" algn="ctr" defTabSz="457200" rtl="0" eaLnBrk="1" fontAlgn="auto" latinLnBrk="0" hangingPunct="1">
              <a:lnSpc>
                <a:spcPct val="100000"/>
              </a:lnSpc>
              <a:spcBef>
                <a:spcPts val="100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Gilroy Medium"/>
                <a:ea typeface="+mn-ea"/>
                <a:cs typeface="+mn-cs"/>
              </a:rPr>
              <a:t>Added 24 oz. cups for CSDs to the customer’s existing reuse tray program</a:t>
            </a:r>
          </a:p>
        </p:txBody>
      </p:sp>
      <p:sp>
        <p:nvSpPr>
          <p:cNvPr id="34" name="Round Same Side Corner Rectangle 33">
            <a:extLst>
              <a:ext uri="{FF2B5EF4-FFF2-40B4-BE49-F238E27FC236}">
                <a16:creationId xmlns:a16="http://schemas.microsoft.com/office/drawing/2014/main" id="{17CF7DEB-0428-849B-E746-F14A92CD41F6}"/>
              </a:ext>
            </a:extLst>
          </p:cNvPr>
          <p:cNvSpPr/>
          <p:nvPr/>
        </p:nvSpPr>
        <p:spPr>
          <a:xfrm>
            <a:off x="7437116" y="1219200"/>
            <a:ext cx="2072642" cy="554735"/>
          </a:xfrm>
          <a:prstGeom prst="round2SameRect">
            <a:avLst>
              <a:gd name="adj1" fmla="val 20562"/>
              <a:gd name="adj2" fmla="val 0"/>
            </a:avLst>
          </a:prstGeom>
          <a:solidFill>
            <a:srgbClr val="013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GT Pressura LCG Black"/>
                <a:ea typeface="+mn-ea"/>
                <a:cs typeface="+mn-cs"/>
              </a:rPr>
              <a:t>OREGON CONVENTION CENTER</a:t>
            </a:r>
          </a:p>
        </p:txBody>
      </p:sp>
      <p:sp>
        <p:nvSpPr>
          <p:cNvPr id="35" name="TextBox 34">
            <a:extLst>
              <a:ext uri="{FF2B5EF4-FFF2-40B4-BE49-F238E27FC236}">
                <a16:creationId xmlns:a16="http://schemas.microsoft.com/office/drawing/2014/main" id="{8AAFB7C1-C29C-B8AA-AE50-46292C2C9D0C}"/>
              </a:ext>
            </a:extLst>
          </p:cNvPr>
          <p:cNvSpPr txBox="1"/>
          <p:nvPr/>
        </p:nvSpPr>
        <p:spPr>
          <a:xfrm>
            <a:off x="9814560" y="3187033"/>
            <a:ext cx="2072640" cy="2289544"/>
          </a:xfrm>
          <a:prstGeom prst="rect">
            <a:avLst/>
          </a:prstGeom>
          <a:noFill/>
        </p:spPr>
        <p:txBody>
          <a:bodyPr wrap="square" lIns="137160" tIns="137160" rIns="137160" bIns="0" rtlCol="0">
            <a:noAutofit/>
          </a:bodyPr>
          <a:lstStyle/>
          <a:p>
            <a:pPr marL="0" marR="0" lvl="0" indent="0" algn="ctr" defTabSz="457200" rtl="0" eaLnBrk="1" fontAlgn="auto" latinLnBrk="0" hangingPunct="1">
              <a:lnSpc>
                <a:spcPct val="100000"/>
              </a:lnSpc>
              <a:spcBef>
                <a:spcPts val="60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GT Pressura LCG Black"/>
                <a:ea typeface="+mn-ea"/>
                <a:cs typeface="+mn-cs"/>
              </a:rPr>
              <a:t>32,000+</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Gilroy Medium"/>
                <a:ea typeface="+mn-ea"/>
                <a:cs typeface="+mn-cs"/>
              </a:rPr>
              <a:t>SINGLE-USE CUPS AVOIDED PER GAME (PROJECTED)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A4C8EB"/>
                </a:solidFill>
                <a:effectLst/>
                <a:uLnTx/>
                <a:uFillTx/>
                <a:latin typeface="Gilroy Medium"/>
                <a:ea typeface="+mn-ea"/>
                <a:cs typeface="+mn-cs"/>
              </a:rPr>
              <a:t>Aug 2025-Jan 2026</a:t>
            </a:r>
          </a:p>
          <a:p>
            <a:pPr marL="0" marR="0" lvl="0" indent="0" algn="ctr" defTabSz="457200" rtl="0" eaLnBrk="1" fontAlgn="auto" latinLnBrk="0" hangingPunct="1">
              <a:lnSpc>
                <a:spcPct val="100000"/>
              </a:lnSpc>
              <a:spcBef>
                <a:spcPts val="100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Gilroy Medium"/>
                <a:ea typeface="+mn-ea"/>
                <a:cs typeface="+mn-cs"/>
              </a:rPr>
              <a:t>16 oz. cups for United and Graton Winner’s Clubs for all 10 games of </a:t>
            </a:r>
            <a:br>
              <a:rPr kumimoji="0" lang="en-US" sz="1200" b="0" i="0" u="none" strike="noStrike" kern="1200" cap="none" spc="0" normalizeH="0" baseline="0" noProof="0" dirty="0">
                <a:ln>
                  <a:noFill/>
                </a:ln>
                <a:solidFill>
                  <a:prstClr val="white"/>
                </a:solidFill>
                <a:effectLst/>
                <a:uLnTx/>
                <a:uFillTx/>
                <a:latin typeface="Gilroy Medium"/>
                <a:ea typeface="+mn-ea"/>
                <a:cs typeface="+mn-cs"/>
              </a:rPr>
            </a:br>
            <a:r>
              <a:rPr kumimoji="0" lang="en-US" sz="1200" b="0" i="0" u="none" strike="noStrike" kern="1200" cap="none" spc="0" normalizeH="0" baseline="0" noProof="0" dirty="0">
                <a:ln>
                  <a:noFill/>
                </a:ln>
                <a:solidFill>
                  <a:prstClr val="white"/>
                </a:solidFill>
                <a:effectLst/>
                <a:uLnTx/>
                <a:uFillTx/>
                <a:latin typeface="Gilroy Medium"/>
                <a:ea typeface="+mn-ea"/>
                <a:cs typeface="+mn-cs"/>
              </a:rPr>
              <a:t>2025-2026 season</a:t>
            </a:r>
          </a:p>
        </p:txBody>
      </p:sp>
      <p:sp>
        <p:nvSpPr>
          <p:cNvPr id="37" name="Round Same Side Corner Rectangle 36">
            <a:extLst>
              <a:ext uri="{FF2B5EF4-FFF2-40B4-BE49-F238E27FC236}">
                <a16:creationId xmlns:a16="http://schemas.microsoft.com/office/drawing/2014/main" id="{0D971A8E-C5AC-B350-652D-287989BD98B8}"/>
              </a:ext>
            </a:extLst>
          </p:cNvPr>
          <p:cNvSpPr/>
          <p:nvPr/>
        </p:nvSpPr>
        <p:spPr>
          <a:xfrm>
            <a:off x="9814558" y="1219200"/>
            <a:ext cx="2072642" cy="554735"/>
          </a:xfrm>
          <a:prstGeom prst="round2SameRect">
            <a:avLst>
              <a:gd name="adj1" fmla="val 20562"/>
              <a:gd name="adj2" fmla="val 0"/>
            </a:avLst>
          </a:prstGeom>
          <a:solidFill>
            <a:srgbClr val="013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GT Pressura LCG Black"/>
                <a:ea typeface="+mn-ea"/>
                <a:cs typeface="+mn-cs"/>
              </a:rPr>
              <a:t>LEVI’S STADIUM</a:t>
            </a:r>
          </a:p>
        </p:txBody>
      </p:sp>
      <p:pic>
        <p:nvPicPr>
          <p:cNvPr id="38" name="Content Placeholder 10">
            <a:extLst>
              <a:ext uri="{FF2B5EF4-FFF2-40B4-BE49-F238E27FC236}">
                <a16:creationId xmlns:a16="http://schemas.microsoft.com/office/drawing/2014/main" id="{7A1BEBDE-CB3E-CCC9-C1C6-957EB44F75DC}"/>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682233" y="1771881"/>
            <a:ext cx="2072642" cy="1381760"/>
          </a:xfrm>
          <a:prstGeom prst="rect">
            <a:avLst/>
          </a:prstGeom>
        </p:spPr>
      </p:pic>
      <p:pic>
        <p:nvPicPr>
          <p:cNvPr id="39" name="Content Placeholder 10">
            <a:extLst>
              <a:ext uri="{FF2B5EF4-FFF2-40B4-BE49-F238E27FC236}">
                <a16:creationId xmlns:a16="http://schemas.microsoft.com/office/drawing/2014/main" id="{E59A9451-B0A3-C90B-AFB7-866B888F7DA3}"/>
              </a:ext>
            </a:extLst>
          </p:cNvPr>
          <p:cNvPicPr>
            <a:picLocks noChangeAspect="1"/>
          </p:cNvPicPr>
          <p:nvPr/>
        </p:nvPicPr>
        <p:blipFill>
          <a:blip r:embed="rId5" cstate="screen">
            <a:extLst>
              <a:ext uri="{28A0092B-C50C-407E-A947-70E740481C1C}">
                <a14:useLocalDpi xmlns:a14="http://schemas.microsoft.com/office/drawing/2010/main"/>
              </a:ext>
            </a:extLst>
          </a:blip>
          <a:srcRect t="7" b="7"/>
          <a:stretch/>
        </p:blipFill>
        <p:spPr>
          <a:xfrm>
            <a:off x="9817543" y="1773871"/>
            <a:ext cx="2069657" cy="1379770"/>
          </a:xfrm>
          <a:prstGeom prst="rect">
            <a:avLst/>
          </a:prstGeom>
        </p:spPr>
      </p:pic>
      <p:pic>
        <p:nvPicPr>
          <p:cNvPr id="40" name="Content Placeholder 10">
            <a:extLst>
              <a:ext uri="{FF2B5EF4-FFF2-40B4-BE49-F238E27FC236}">
                <a16:creationId xmlns:a16="http://schemas.microsoft.com/office/drawing/2014/main" id="{686E590F-3180-EE53-A58D-2CD82E4C5956}"/>
              </a:ext>
            </a:extLst>
          </p:cNvPr>
          <p:cNvPicPr>
            <a:picLocks noChangeAspect="1"/>
          </p:cNvPicPr>
          <p:nvPr/>
        </p:nvPicPr>
        <p:blipFill>
          <a:blip r:embed="rId6">
            <a:extLst>
              <a:ext uri="{28A0092B-C50C-407E-A947-70E740481C1C}">
                <a14:useLocalDpi xmlns:a14="http://schemas.microsoft.com/office/drawing/2010/main"/>
              </a:ext>
            </a:extLst>
          </a:blip>
          <a:srcRect l="1717" r="3685"/>
          <a:stretch/>
        </p:blipFill>
        <p:spPr>
          <a:xfrm>
            <a:off x="7437110" y="1773871"/>
            <a:ext cx="2071771" cy="1409920"/>
          </a:xfrm>
          <a:prstGeom prst="rect">
            <a:avLst/>
          </a:prstGeom>
        </p:spPr>
      </p:pic>
      <p:pic>
        <p:nvPicPr>
          <p:cNvPr id="41" name="Content Placeholder 10">
            <a:extLst>
              <a:ext uri="{FF2B5EF4-FFF2-40B4-BE49-F238E27FC236}">
                <a16:creationId xmlns:a16="http://schemas.microsoft.com/office/drawing/2014/main" id="{61F9742B-A5A4-1CC9-6788-2931E2D6C147}"/>
              </a:ext>
            </a:extLst>
          </p:cNvPr>
          <p:cNvPicPr>
            <a:picLocks noChangeAspect="1"/>
          </p:cNvPicPr>
          <p:nvPr/>
        </p:nvPicPr>
        <p:blipFill>
          <a:blip r:embed="rId7" cstate="screen">
            <a:extLst>
              <a:ext uri="{28A0092B-C50C-407E-A947-70E740481C1C}">
                <a14:useLocalDpi xmlns:a14="http://schemas.microsoft.com/office/drawing/2010/main"/>
              </a:ext>
            </a:extLst>
          </a:blip>
          <a:srcRect l="18126" t="19811" r="9123" b="15522"/>
          <a:stretch/>
        </p:blipFill>
        <p:spPr>
          <a:xfrm>
            <a:off x="5060545" y="1773871"/>
            <a:ext cx="2071771" cy="1381180"/>
          </a:xfrm>
          <a:prstGeom prst="rect">
            <a:avLst/>
          </a:prstGeom>
        </p:spPr>
      </p:pic>
      <p:pic>
        <p:nvPicPr>
          <p:cNvPr id="42" name="Picture 41" descr="A black background with white text&#10;&#10;AI-generated content may be incorrect.">
            <a:extLst>
              <a:ext uri="{FF2B5EF4-FFF2-40B4-BE49-F238E27FC236}">
                <a16:creationId xmlns:a16="http://schemas.microsoft.com/office/drawing/2014/main" id="{B5809546-1BB5-9E75-CC9B-D6E13B86EFC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91537" y="5286087"/>
            <a:ext cx="1235657" cy="371661"/>
          </a:xfrm>
          <a:prstGeom prst="rect">
            <a:avLst/>
          </a:prstGeom>
        </p:spPr>
      </p:pic>
      <p:pic>
        <p:nvPicPr>
          <p:cNvPr id="43" name="Graphic 42">
            <a:extLst>
              <a:ext uri="{FF2B5EF4-FFF2-40B4-BE49-F238E27FC236}">
                <a16:creationId xmlns:a16="http://schemas.microsoft.com/office/drawing/2014/main" id="{F0DE5277-AC68-8A33-4335-BB40B94E9180}"/>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3057451" y="5298511"/>
            <a:ext cx="385715" cy="326113"/>
          </a:xfrm>
          <a:prstGeom prst="rect">
            <a:avLst/>
          </a:prstGeom>
        </p:spPr>
      </p:pic>
      <p:pic>
        <p:nvPicPr>
          <p:cNvPr id="44" name="Picture 43">
            <a:extLst>
              <a:ext uri="{FF2B5EF4-FFF2-40B4-BE49-F238E27FC236}">
                <a16:creationId xmlns:a16="http://schemas.microsoft.com/office/drawing/2014/main" id="{233C33AE-A5B1-3013-10F3-F419F6D2A2C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839922" y="5211667"/>
            <a:ext cx="596603" cy="596603"/>
          </a:xfrm>
          <a:prstGeom prst="rect">
            <a:avLst/>
          </a:prstGeom>
        </p:spPr>
      </p:pic>
      <p:cxnSp>
        <p:nvCxnSpPr>
          <p:cNvPr id="46" name="Straight Connector 45">
            <a:extLst>
              <a:ext uri="{FF2B5EF4-FFF2-40B4-BE49-F238E27FC236}">
                <a16:creationId xmlns:a16="http://schemas.microsoft.com/office/drawing/2014/main" id="{5A87FA94-C43C-887C-8048-FA4BB91ECE9C}"/>
              </a:ext>
            </a:extLst>
          </p:cNvPr>
          <p:cNvCxnSpPr>
            <a:cxnSpLocks/>
          </p:cNvCxnSpPr>
          <p:nvPr/>
        </p:nvCxnSpPr>
        <p:spPr>
          <a:xfrm flipH="1">
            <a:off x="3671437" y="5314762"/>
            <a:ext cx="5" cy="27101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59E2C923-3D22-5947-D4BA-8E82034F7100}"/>
              </a:ext>
            </a:extLst>
          </p:cNvPr>
          <p:cNvCxnSpPr>
            <a:cxnSpLocks/>
          </p:cNvCxnSpPr>
          <p:nvPr/>
        </p:nvCxnSpPr>
        <p:spPr>
          <a:xfrm flipH="1">
            <a:off x="5984262" y="5314762"/>
            <a:ext cx="5" cy="27101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50" name="Picture 49" descr="A white and tan letter w on a black background&#10;&#10;AI-generated content may be incorrect.">
            <a:extLst>
              <a:ext uri="{FF2B5EF4-FFF2-40B4-BE49-F238E27FC236}">
                <a16:creationId xmlns:a16="http://schemas.microsoft.com/office/drawing/2014/main" id="{A8E16E48-D7FB-95DF-EC2E-1418C31F3A50}"/>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292455" y="5291253"/>
            <a:ext cx="499478" cy="354605"/>
          </a:xfrm>
          <a:prstGeom prst="rect">
            <a:avLst/>
          </a:prstGeom>
        </p:spPr>
      </p:pic>
      <p:pic>
        <p:nvPicPr>
          <p:cNvPr id="51" name="Picture 50" descr="A black and white logo&#10;&#10;AI-generated content may be incorrect.">
            <a:extLst>
              <a:ext uri="{FF2B5EF4-FFF2-40B4-BE49-F238E27FC236}">
                <a16:creationId xmlns:a16="http://schemas.microsoft.com/office/drawing/2014/main" id="{5E600818-900E-B2F6-4CBF-1C9AE6468CF4}"/>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176596" y="5298511"/>
            <a:ext cx="783008" cy="292678"/>
          </a:xfrm>
          <a:prstGeom prst="rect">
            <a:avLst/>
          </a:prstGeom>
        </p:spPr>
      </p:pic>
      <p:cxnSp>
        <p:nvCxnSpPr>
          <p:cNvPr id="56" name="Straight Connector 55">
            <a:extLst>
              <a:ext uri="{FF2B5EF4-FFF2-40B4-BE49-F238E27FC236}">
                <a16:creationId xmlns:a16="http://schemas.microsoft.com/office/drawing/2014/main" id="{BD6A5798-8733-74B6-1A17-E075EA2C6F48}"/>
              </a:ext>
            </a:extLst>
          </p:cNvPr>
          <p:cNvCxnSpPr>
            <a:cxnSpLocks/>
          </p:cNvCxnSpPr>
          <p:nvPr/>
        </p:nvCxnSpPr>
        <p:spPr>
          <a:xfrm flipH="1">
            <a:off x="8434368" y="5314762"/>
            <a:ext cx="5" cy="27101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57" name="Picture 56" descr="A black and white logo&#10;&#10;AI-generated content may be incorrect.">
            <a:extLst>
              <a:ext uri="{FF2B5EF4-FFF2-40B4-BE49-F238E27FC236}">
                <a16:creationId xmlns:a16="http://schemas.microsoft.com/office/drawing/2014/main" id="{3CAA0199-056B-74B1-5D03-BE3E0CB20B3B}"/>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626702" y="5298511"/>
            <a:ext cx="783008" cy="292678"/>
          </a:xfrm>
          <a:prstGeom prst="rect">
            <a:avLst/>
          </a:prstGeom>
        </p:spPr>
      </p:pic>
      <p:pic>
        <p:nvPicPr>
          <p:cNvPr id="58" name="Picture 57" descr="A black and white logo&#10;&#10;AI-generated content may be incorrect.">
            <a:extLst>
              <a:ext uri="{FF2B5EF4-FFF2-40B4-BE49-F238E27FC236}">
                <a16:creationId xmlns:a16="http://schemas.microsoft.com/office/drawing/2014/main" id="{723CF149-A29F-B09B-F49D-B33EB1C6C6EF}"/>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597102" y="5355450"/>
            <a:ext cx="644937" cy="224326"/>
          </a:xfrm>
          <a:prstGeom prst="rect">
            <a:avLst/>
          </a:prstGeom>
        </p:spPr>
      </p:pic>
      <p:pic>
        <p:nvPicPr>
          <p:cNvPr id="59" name="Picture 58">
            <a:extLst>
              <a:ext uri="{FF2B5EF4-FFF2-40B4-BE49-F238E27FC236}">
                <a16:creationId xmlns:a16="http://schemas.microsoft.com/office/drawing/2014/main" id="{1255D67F-877E-FA7A-5E35-C7047309AB4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1017859" y="5211667"/>
            <a:ext cx="596603" cy="596603"/>
          </a:xfrm>
          <a:prstGeom prst="rect">
            <a:avLst/>
          </a:prstGeom>
        </p:spPr>
      </p:pic>
      <p:cxnSp>
        <p:nvCxnSpPr>
          <p:cNvPr id="60" name="Straight Connector 59">
            <a:extLst>
              <a:ext uri="{FF2B5EF4-FFF2-40B4-BE49-F238E27FC236}">
                <a16:creationId xmlns:a16="http://schemas.microsoft.com/office/drawing/2014/main" id="{00763432-0796-14DA-5AD3-BF78712E8F13}"/>
              </a:ext>
            </a:extLst>
          </p:cNvPr>
          <p:cNvCxnSpPr>
            <a:cxnSpLocks/>
          </p:cNvCxnSpPr>
          <p:nvPr/>
        </p:nvCxnSpPr>
        <p:spPr>
          <a:xfrm flipH="1">
            <a:off x="10849374" y="5314762"/>
            <a:ext cx="5" cy="27101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61" name="Picture 39" descr="A red oval with white letters and a black border&#10;&#10;AI-generated content may be incorrect.">
            <a:extLst>
              <a:ext uri="{FF2B5EF4-FFF2-40B4-BE49-F238E27FC236}">
                <a16:creationId xmlns:a16="http://schemas.microsoft.com/office/drawing/2014/main" id="{8777432B-73E4-F97C-B16C-E14D888987FB}"/>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10121371" y="5314762"/>
            <a:ext cx="544025" cy="32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687484E7-40EB-8A50-0501-8094AC90FB7A}"/>
              </a:ext>
            </a:extLst>
          </p:cNvPr>
          <p:cNvPicPr>
            <a:picLocks noChangeAspect="1"/>
          </p:cNvPicPr>
          <p:nvPr/>
        </p:nvPicPr>
        <p:blipFill>
          <a:blip r:embed="rId16"/>
          <a:stretch>
            <a:fillRect/>
          </a:stretch>
        </p:blipFill>
        <p:spPr>
          <a:xfrm rot="10800000">
            <a:off x="10315848" y="0"/>
            <a:ext cx="1739631" cy="791067"/>
          </a:xfrm>
          <a:prstGeom prst="rect">
            <a:avLst/>
          </a:prstGeom>
        </p:spPr>
      </p:pic>
    </p:spTree>
    <p:extLst>
      <p:ext uri="{BB962C8B-B14F-4D97-AF65-F5344CB8AC3E}">
        <p14:creationId xmlns:p14="http://schemas.microsoft.com/office/powerpoint/2010/main" val="11518834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8" name="Text Placeholder 4">
            <a:extLst>
              <a:ext uri="{FF2B5EF4-FFF2-40B4-BE49-F238E27FC236}">
                <a16:creationId xmlns:a16="http://schemas.microsoft.com/office/drawing/2014/main" id="{5194A297-7EC5-0924-0B84-03DFEBE10C51}"/>
              </a:ext>
            </a:extLst>
          </p:cNvPr>
          <p:cNvSpPr txBox="1">
            <a:spLocks/>
          </p:cNvSpPr>
          <p:nvPr/>
        </p:nvSpPr>
        <p:spPr>
          <a:xfrm>
            <a:off x="8226825" y="1219200"/>
            <a:ext cx="3657595" cy="4419600"/>
          </a:xfrm>
          <a:prstGeom prst="roundRect">
            <a:avLst>
              <a:gd name="adj" fmla="val 2643"/>
            </a:avLst>
          </a:prstGeom>
          <a:solidFill>
            <a:srgbClr val="A5CBEE"/>
          </a:solidFill>
        </p:spPr>
        <p:txBody>
          <a:bodyPr vert="horz" lIns="137160" tIns="91440" rIns="137160" bIns="0" rtlCol="0" anchor="t" anchorCtr="0">
            <a:noAutofit/>
          </a:bodyPr>
          <a:lstStyle>
            <a:lvl1pPr marL="0" indent="0" algn="l" defTabSz="914400" rtl="0" eaLnBrk="1" latinLnBrk="0" hangingPunct="1">
              <a:lnSpc>
                <a:spcPct val="100000"/>
              </a:lnSpc>
              <a:spcBef>
                <a:spcPts val="600"/>
              </a:spcBef>
              <a:buFont typeface="Arial" panose="020B0604020202020204" pitchFamily="34" charset="0"/>
              <a:buNone/>
              <a:defRPr sz="2000" b="1" kern="1200">
                <a:solidFill>
                  <a:schemeClr val="bg1"/>
                </a:solidFill>
                <a:latin typeface="+mn-lt"/>
                <a:ea typeface="+mn-ea"/>
                <a:cs typeface="+mn-cs"/>
              </a:defRPr>
            </a:lvl1pPr>
            <a:lvl2pPr marL="0" indent="0" algn="l" defTabSz="914400" rtl="0" eaLnBrk="1" latinLnBrk="0" hangingPunct="1">
              <a:lnSpc>
                <a:spcPct val="100000"/>
              </a:lnSpc>
              <a:spcBef>
                <a:spcPts val="600"/>
              </a:spcBef>
              <a:buClr>
                <a:schemeClr val="accent1"/>
              </a:buClr>
              <a:buFont typeface="Arial" panose="020B0604020202020204" pitchFamily="34" charset="0"/>
              <a:buNone/>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013459"/>
                </a:solidFill>
                <a:effectLst/>
                <a:uLnTx/>
                <a:uFillTx/>
                <a:latin typeface="Gilroy Medium"/>
                <a:ea typeface="+mn-ea"/>
                <a:cs typeface="+mn-cs"/>
              </a:rPr>
              <a:t>Alternative Formats</a:t>
            </a:r>
            <a:endParaRPr kumimoji="0" lang="en-US" sz="1400" b="0" i="0" u="none" strike="noStrike" kern="1200" cap="none" spc="0" normalizeH="0" baseline="0" noProof="0">
              <a:ln>
                <a:noFill/>
              </a:ln>
              <a:solidFill>
                <a:srgbClr val="013459"/>
              </a:solidFill>
              <a:effectLst/>
              <a:uLnTx/>
              <a:uFillTx/>
              <a:latin typeface="Gilroy Medium"/>
              <a:ea typeface="+mn-ea"/>
              <a:cs typeface="+mn-cs"/>
            </a:endParaRPr>
          </a:p>
        </p:txBody>
      </p:sp>
      <p:sp>
        <p:nvSpPr>
          <p:cNvPr id="10" name="Text Placeholder 4">
            <a:extLst>
              <a:ext uri="{FF2B5EF4-FFF2-40B4-BE49-F238E27FC236}">
                <a16:creationId xmlns:a16="http://schemas.microsoft.com/office/drawing/2014/main" id="{7BC7FAD2-1B50-1C69-6089-60A41374A2A6}"/>
              </a:ext>
            </a:extLst>
          </p:cNvPr>
          <p:cNvSpPr txBox="1">
            <a:spLocks/>
          </p:cNvSpPr>
          <p:nvPr/>
        </p:nvSpPr>
        <p:spPr>
          <a:xfrm>
            <a:off x="4265535" y="1219200"/>
            <a:ext cx="3657595" cy="4419600"/>
          </a:xfrm>
          <a:prstGeom prst="roundRect">
            <a:avLst>
              <a:gd name="adj" fmla="val 2643"/>
            </a:avLst>
          </a:prstGeom>
          <a:solidFill>
            <a:srgbClr val="A5CBEE"/>
          </a:solidFill>
        </p:spPr>
        <p:txBody>
          <a:bodyPr vert="horz" lIns="137160" tIns="91440" rIns="137160" bIns="0" rtlCol="0" anchor="t" anchorCtr="0">
            <a:noAutofit/>
          </a:bodyPr>
          <a:lstStyle>
            <a:lvl1pPr marL="0" indent="0" algn="l" defTabSz="914400" rtl="0" eaLnBrk="1" latinLnBrk="0" hangingPunct="1">
              <a:lnSpc>
                <a:spcPct val="100000"/>
              </a:lnSpc>
              <a:spcBef>
                <a:spcPts val="600"/>
              </a:spcBef>
              <a:buFont typeface="Arial" panose="020B0604020202020204" pitchFamily="34" charset="0"/>
              <a:buNone/>
              <a:defRPr sz="2000" b="1" kern="1200">
                <a:solidFill>
                  <a:schemeClr val="bg1"/>
                </a:solidFill>
                <a:latin typeface="+mn-lt"/>
                <a:ea typeface="+mn-ea"/>
                <a:cs typeface="+mn-cs"/>
              </a:defRPr>
            </a:lvl1pPr>
            <a:lvl2pPr marL="0" indent="0" algn="l" defTabSz="914400" rtl="0" eaLnBrk="1" latinLnBrk="0" hangingPunct="1">
              <a:lnSpc>
                <a:spcPct val="100000"/>
              </a:lnSpc>
              <a:spcBef>
                <a:spcPts val="600"/>
              </a:spcBef>
              <a:buClr>
                <a:schemeClr val="accent1"/>
              </a:buClr>
              <a:buFont typeface="Arial" panose="020B0604020202020204" pitchFamily="34" charset="0"/>
              <a:buNone/>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013459"/>
                </a:solidFill>
                <a:effectLst/>
                <a:uLnTx/>
                <a:uFillTx/>
                <a:latin typeface="Gilroy Medium"/>
                <a:ea typeface="+mn-ea"/>
                <a:cs typeface="+mn-cs"/>
              </a:rPr>
              <a:t>Increase Recycled </a:t>
            </a:r>
            <a:br>
              <a:rPr kumimoji="0" lang="en-US" sz="1600" b="1" i="0" u="none" strike="noStrike" kern="1200" cap="none" spc="0" normalizeH="0" baseline="0" noProof="0">
                <a:ln>
                  <a:noFill/>
                </a:ln>
                <a:solidFill>
                  <a:srgbClr val="013459"/>
                </a:solidFill>
                <a:effectLst/>
                <a:uLnTx/>
                <a:uFillTx/>
                <a:latin typeface="Gilroy Medium"/>
                <a:ea typeface="+mn-ea"/>
                <a:cs typeface="+mn-cs"/>
              </a:rPr>
            </a:br>
            <a:r>
              <a:rPr kumimoji="0" lang="en-US" sz="1600" b="1" i="0" u="none" strike="noStrike" kern="1200" cap="none" spc="0" normalizeH="0" baseline="0" noProof="0">
                <a:ln>
                  <a:noFill/>
                </a:ln>
                <a:solidFill>
                  <a:srgbClr val="013459"/>
                </a:solidFill>
                <a:effectLst/>
                <a:uLnTx/>
                <a:uFillTx/>
                <a:latin typeface="Gilroy Medium"/>
                <a:ea typeface="+mn-ea"/>
                <a:cs typeface="+mn-cs"/>
              </a:rPr>
              <a:t>Content &amp; Messaging</a:t>
            </a:r>
          </a:p>
        </p:txBody>
      </p:sp>
      <p:sp>
        <p:nvSpPr>
          <p:cNvPr id="66" name="Text Placeholder 4">
            <a:extLst>
              <a:ext uri="{FF2B5EF4-FFF2-40B4-BE49-F238E27FC236}">
                <a16:creationId xmlns:a16="http://schemas.microsoft.com/office/drawing/2014/main" id="{BCAAB1B8-F59D-366A-D8A8-454DA5B313A3}"/>
              </a:ext>
            </a:extLst>
          </p:cNvPr>
          <p:cNvSpPr txBox="1">
            <a:spLocks/>
          </p:cNvSpPr>
          <p:nvPr/>
        </p:nvSpPr>
        <p:spPr>
          <a:xfrm>
            <a:off x="305912" y="1219200"/>
            <a:ext cx="3657595" cy="4419600"/>
          </a:xfrm>
          <a:prstGeom prst="roundRect">
            <a:avLst>
              <a:gd name="adj" fmla="val 2643"/>
            </a:avLst>
          </a:prstGeom>
          <a:solidFill>
            <a:srgbClr val="A5CBEE"/>
          </a:solidFill>
        </p:spPr>
        <p:txBody>
          <a:bodyPr vert="horz" lIns="137160" tIns="91440" rIns="137160" bIns="0" rtlCol="0" anchor="t" anchorCtr="0">
            <a:noAutofit/>
          </a:bodyPr>
          <a:lstStyle>
            <a:lvl1pPr marL="0" indent="0" algn="l" defTabSz="914400" rtl="0" eaLnBrk="1" latinLnBrk="0" hangingPunct="1">
              <a:lnSpc>
                <a:spcPct val="100000"/>
              </a:lnSpc>
              <a:spcBef>
                <a:spcPts val="600"/>
              </a:spcBef>
              <a:buFont typeface="Arial" panose="020B0604020202020204" pitchFamily="34" charset="0"/>
              <a:buNone/>
              <a:defRPr sz="2000" b="1" kern="1200">
                <a:solidFill>
                  <a:schemeClr val="bg1"/>
                </a:solidFill>
                <a:latin typeface="+mn-lt"/>
                <a:ea typeface="+mn-ea"/>
                <a:cs typeface="+mn-cs"/>
              </a:defRPr>
            </a:lvl1pPr>
            <a:lvl2pPr marL="0" indent="0" algn="l" defTabSz="914400" rtl="0" eaLnBrk="1" latinLnBrk="0" hangingPunct="1">
              <a:lnSpc>
                <a:spcPct val="100000"/>
              </a:lnSpc>
              <a:spcBef>
                <a:spcPts val="600"/>
              </a:spcBef>
              <a:buClr>
                <a:schemeClr val="accent1"/>
              </a:buClr>
              <a:buFont typeface="Arial" panose="020B0604020202020204" pitchFamily="34" charset="0"/>
              <a:buNone/>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013459"/>
                </a:solidFill>
                <a:effectLst/>
                <a:uLnTx/>
                <a:uFillTx/>
                <a:latin typeface="Gilroy Medium"/>
                <a:ea typeface="+mn-ea"/>
                <a:cs typeface="+mn-cs"/>
              </a:rPr>
              <a:t>Removal of Virgin Plastic</a:t>
            </a:r>
          </a:p>
        </p:txBody>
      </p:sp>
      <p:sp>
        <p:nvSpPr>
          <p:cNvPr id="33" name="Title 27">
            <a:extLst>
              <a:ext uri="{FF2B5EF4-FFF2-40B4-BE49-F238E27FC236}">
                <a16:creationId xmlns:a16="http://schemas.microsoft.com/office/drawing/2014/main" id="{E6BFB0B3-7C36-F2D5-DCD3-B23F8A7ECA72}"/>
              </a:ext>
            </a:extLst>
          </p:cNvPr>
          <p:cNvSpPr txBox="1">
            <a:spLocks/>
          </p:cNvSpPr>
          <p:nvPr/>
        </p:nvSpPr>
        <p:spPr>
          <a:xfrm>
            <a:off x="304799" y="313111"/>
            <a:ext cx="9661004" cy="96926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cap="all" baseline="0">
                <a:solidFill>
                  <a:srgbClr val="02355A"/>
                </a:solidFill>
                <a:latin typeface="+mj-lt"/>
                <a:ea typeface="+mj-ea"/>
                <a:cs typeface="+mj-cs"/>
              </a:defRPr>
            </a:lvl1pPr>
          </a:lstStyle>
          <a:p>
            <a:pPr marL="0" marR="0" lvl="0" indent="0" algn="l" defTabSz="914400" rtl="0" eaLnBrk="1" fontAlgn="auto" latinLnBrk="0" hangingPunct="1">
              <a:lnSpc>
                <a:spcPts val="2900"/>
              </a:lnSpc>
              <a:spcBef>
                <a:spcPct val="0"/>
              </a:spcBef>
              <a:spcAft>
                <a:spcPts val="0"/>
              </a:spcAft>
              <a:buClrTx/>
              <a:buSzTx/>
              <a:buFontTx/>
              <a:buNone/>
              <a:tabLst/>
              <a:defRPr/>
            </a:pPr>
            <a:r>
              <a:rPr kumimoji="0" lang="en-US" sz="3200" b="0" i="0" u="none" strike="noStrike" kern="1200" cap="all" spc="0" normalizeH="0" baseline="0" noProof="0">
                <a:ln>
                  <a:noFill/>
                </a:ln>
                <a:solidFill>
                  <a:srgbClr val="013459"/>
                </a:solidFill>
                <a:effectLst/>
                <a:uLnTx/>
                <a:uFillTx/>
                <a:latin typeface="GT Pressura LCG Black"/>
                <a:ea typeface="+mj-ea"/>
                <a:cs typeface="+mj-cs"/>
              </a:rPr>
              <a:t>THREE KEY LEVERS WILL HELP US </a:t>
            </a:r>
            <a:br>
              <a:rPr kumimoji="0" lang="en-US" sz="3200" b="0" i="0" u="none" strike="noStrike" kern="1200" cap="all" spc="0" normalizeH="0" baseline="0" noProof="0">
                <a:ln>
                  <a:noFill/>
                </a:ln>
                <a:solidFill>
                  <a:srgbClr val="013459"/>
                </a:solidFill>
                <a:effectLst/>
                <a:uLnTx/>
                <a:uFillTx/>
                <a:latin typeface="GT Pressura LCG Black"/>
                <a:ea typeface="+mj-ea"/>
                <a:cs typeface="+mj-cs"/>
              </a:rPr>
            </a:br>
            <a:r>
              <a:rPr kumimoji="0" lang="en-US" sz="3200" b="0" i="0" u="none" strike="noStrike" kern="1200" cap="all" spc="0" normalizeH="0" baseline="0" noProof="0">
                <a:ln>
                  <a:noFill/>
                </a:ln>
                <a:solidFill>
                  <a:srgbClr val="013459"/>
                </a:solidFill>
                <a:effectLst/>
                <a:uLnTx/>
                <a:uFillTx/>
                <a:latin typeface="GT Pressura LCG Black"/>
                <a:ea typeface="+mj-ea"/>
                <a:cs typeface="+mj-cs"/>
              </a:rPr>
              <a:t>ACHIEVE OUR PACKAGING GOALS</a:t>
            </a:r>
          </a:p>
        </p:txBody>
      </p:sp>
      <p:grpSp>
        <p:nvGrpSpPr>
          <p:cNvPr id="67" name="Group 66">
            <a:extLst>
              <a:ext uri="{FF2B5EF4-FFF2-40B4-BE49-F238E27FC236}">
                <a16:creationId xmlns:a16="http://schemas.microsoft.com/office/drawing/2014/main" id="{D06A68AC-405A-4A4D-C7CF-BD84AF2E3D31}"/>
              </a:ext>
            </a:extLst>
          </p:cNvPr>
          <p:cNvGrpSpPr/>
          <p:nvPr/>
        </p:nvGrpSpPr>
        <p:grpSpPr>
          <a:xfrm>
            <a:off x="10207258" y="0"/>
            <a:ext cx="1984742" cy="500288"/>
            <a:chOff x="10207258" y="0"/>
            <a:chExt cx="1984742" cy="500288"/>
          </a:xfrm>
        </p:grpSpPr>
        <p:grpSp>
          <p:nvGrpSpPr>
            <p:cNvPr id="19" name="Group 18">
              <a:extLst>
                <a:ext uri="{FF2B5EF4-FFF2-40B4-BE49-F238E27FC236}">
                  <a16:creationId xmlns:a16="http://schemas.microsoft.com/office/drawing/2014/main" id="{8A3AFEC4-6B0D-61E9-DA5F-71A85E6A13D4}"/>
                </a:ext>
              </a:extLst>
            </p:cNvPr>
            <p:cNvGrpSpPr/>
            <p:nvPr/>
          </p:nvGrpSpPr>
          <p:grpSpPr>
            <a:xfrm>
              <a:off x="10207258" y="0"/>
              <a:ext cx="1984742" cy="500288"/>
              <a:chOff x="10207258" y="0"/>
              <a:chExt cx="1984742" cy="500288"/>
            </a:xfrm>
          </p:grpSpPr>
          <p:sp>
            <p:nvSpPr>
              <p:cNvPr id="12" name="Rounded Rectangle 11">
                <a:extLst>
                  <a:ext uri="{FF2B5EF4-FFF2-40B4-BE49-F238E27FC236}">
                    <a16:creationId xmlns:a16="http://schemas.microsoft.com/office/drawing/2014/main" id="{F5C2A790-7643-6218-1C8A-74BD2447B4C5}"/>
                  </a:ext>
                </a:extLst>
              </p:cNvPr>
              <p:cNvSpPr/>
              <p:nvPr/>
            </p:nvSpPr>
            <p:spPr>
              <a:xfrm>
                <a:off x="10207259" y="0"/>
                <a:ext cx="1984740" cy="500288"/>
              </a:xfrm>
              <a:prstGeom prst="roundRect">
                <a:avLst>
                  <a:gd name="adj" fmla="val 50000"/>
                </a:avLst>
              </a:prstGeom>
              <a:solidFill>
                <a:srgbClr val="EC9F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13" name="Rectangle 12">
                <a:extLst>
                  <a:ext uri="{FF2B5EF4-FFF2-40B4-BE49-F238E27FC236}">
                    <a16:creationId xmlns:a16="http://schemas.microsoft.com/office/drawing/2014/main" id="{CB4FB927-69C9-728A-ACB0-77D23E2D8591}"/>
                  </a:ext>
                </a:extLst>
              </p:cNvPr>
              <p:cNvSpPr/>
              <p:nvPr/>
            </p:nvSpPr>
            <p:spPr>
              <a:xfrm>
                <a:off x="11776364" y="1"/>
                <a:ext cx="415636" cy="500287"/>
              </a:xfrm>
              <a:prstGeom prst="rect">
                <a:avLst/>
              </a:prstGeom>
              <a:solidFill>
                <a:srgbClr val="EC9F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18" name="Rectangle 17">
                <a:extLst>
                  <a:ext uri="{FF2B5EF4-FFF2-40B4-BE49-F238E27FC236}">
                    <a16:creationId xmlns:a16="http://schemas.microsoft.com/office/drawing/2014/main" id="{39D64A9F-5112-BC85-53FC-C9C28A3EBA2B}"/>
                  </a:ext>
                </a:extLst>
              </p:cNvPr>
              <p:cNvSpPr/>
              <p:nvPr/>
            </p:nvSpPr>
            <p:spPr>
              <a:xfrm>
                <a:off x="10207258" y="1"/>
                <a:ext cx="944493" cy="255180"/>
              </a:xfrm>
              <a:prstGeom prst="rect">
                <a:avLst/>
              </a:prstGeom>
              <a:solidFill>
                <a:srgbClr val="EC9F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grpSp>
        <p:sp>
          <p:nvSpPr>
            <p:cNvPr id="20" name="TextBox 19">
              <a:extLst>
                <a:ext uri="{FF2B5EF4-FFF2-40B4-BE49-F238E27FC236}">
                  <a16:creationId xmlns:a16="http://schemas.microsoft.com/office/drawing/2014/main" id="{16340FF7-EB40-131A-2D67-04E6FE563E4B}"/>
                </a:ext>
              </a:extLst>
            </p:cNvPr>
            <p:cNvSpPr txBox="1"/>
            <p:nvPr/>
          </p:nvSpPr>
          <p:spPr>
            <a:xfrm>
              <a:off x="10313581" y="56326"/>
              <a:ext cx="1878418" cy="369332"/>
            </a:xfrm>
            <a:prstGeom prst="rect">
              <a:avLst/>
            </a:prstGeom>
            <a:noFill/>
          </p:spPr>
          <p:txBody>
            <a:bodyPr wrap="square" lIns="0" tIns="0" rIns="91440" bIns="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Gilroy Medium" panose="00000600000000000000" pitchFamily="50" charset="0"/>
                  <a:ea typeface="+mn-ea"/>
                  <a:cs typeface="Arial" panose="020B0604020202020204" pitchFamily="34" charset="0"/>
                </a:rPr>
                <a:t>Use in customer meeting. Do not leave behind</a:t>
              </a:r>
            </a:p>
          </p:txBody>
        </p:sp>
      </p:grpSp>
      <p:pic>
        <p:nvPicPr>
          <p:cNvPr id="37" name="Picture 36" descr="A six pack of soda bottles&#10;&#10;Description automatically generated">
            <a:extLst>
              <a:ext uri="{FF2B5EF4-FFF2-40B4-BE49-F238E27FC236}">
                <a16:creationId xmlns:a16="http://schemas.microsoft.com/office/drawing/2014/main" id="{C8105B20-A03C-7B89-AFFD-F1FCF84BEF0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3389" y="1846208"/>
            <a:ext cx="1236596" cy="1475895"/>
          </a:xfrm>
          <a:prstGeom prst="rect">
            <a:avLst/>
          </a:prstGeom>
        </p:spPr>
      </p:pic>
      <p:pic>
        <p:nvPicPr>
          <p:cNvPr id="38" name="Picture 37" descr="A pack of soda cans&#10;&#10;Description automatically generated">
            <a:extLst>
              <a:ext uri="{FF2B5EF4-FFF2-40B4-BE49-F238E27FC236}">
                <a16:creationId xmlns:a16="http://schemas.microsoft.com/office/drawing/2014/main" id="{816BEFF1-F0A1-AC1D-97E1-9B69FA81E8EA}"/>
              </a:ext>
            </a:extLst>
          </p:cNvPr>
          <p:cNvPicPr>
            <a:picLocks noChangeAspect="1"/>
          </p:cNvPicPr>
          <p:nvPr/>
        </p:nvPicPr>
        <p:blipFill>
          <a:blip r:embed="rId5"/>
          <a:stretch>
            <a:fillRect/>
          </a:stretch>
        </p:blipFill>
        <p:spPr>
          <a:xfrm>
            <a:off x="2010866" y="2015743"/>
            <a:ext cx="1618453" cy="1268647"/>
          </a:xfrm>
          <a:prstGeom prst="rect">
            <a:avLst/>
          </a:prstGeom>
        </p:spPr>
      </p:pic>
      <p:pic>
        <p:nvPicPr>
          <p:cNvPr id="40" name="Picture 39" descr="A close up of a can of soda&#10;&#10;Description automatically generated">
            <a:extLst>
              <a:ext uri="{FF2B5EF4-FFF2-40B4-BE49-F238E27FC236}">
                <a16:creationId xmlns:a16="http://schemas.microsoft.com/office/drawing/2014/main" id="{022FF4E2-C4CD-3784-26BF-07BA001F5B6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85142" y="3780289"/>
            <a:ext cx="635724" cy="1578039"/>
          </a:xfrm>
          <a:prstGeom prst="rect">
            <a:avLst/>
          </a:prstGeom>
        </p:spPr>
      </p:pic>
      <p:pic>
        <p:nvPicPr>
          <p:cNvPr id="41" name="Picture 6" descr="Amazon.com: Aquafina - Botellas de agua y aluminio, 16 fl oz, 6 botellas :  Comida Gourmet y Alimentos">
            <a:extLst>
              <a:ext uri="{FF2B5EF4-FFF2-40B4-BE49-F238E27FC236}">
                <a16:creationId xmlns:a16="http://schemas.microsoft.com/office/drawing/2014/main" id="{2C4DB584-6B7A-BF30-23D4-BF47BEF56EC8}"/>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576132" y="3762180"/>
            <a:ext cx="760384" cy="158786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A plastic bottle with a blue label&#10;&#10;Description automatically generated">
            <a:extLst>
              <a:ext uri="{FF2B5EF4-FFF2-40B4-BE49-F238E27FC236}">
                <a16:creationId xmlns:a16="http://schemas.microsoft.com/office/drawing/2014/main" id="{132829B2-0634-8534-0837-72320092834D}"/>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780879" y="2109302"/>
            <a:ext cx="619721" cy="1812589"/>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A plastic bottle with a blue label&#10;&#10;Description automatically generated">
            <a:extLst>
              <a:ext uri="{FF2B5EF4-FFF2-40B4-BE49-F238E27FC236}">
                <a16:creationId xmlns:a16="http://schemas.microsoft.com/office/drawing/2014/main" id="{F60024D5-3577-172D-E69B-54732F1644AC}"/>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5776256" y="2448096"/>
            <a:ext cx="1652517" cy="113500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descr="Shape&#10;&#10;Description automatically generated">
            <a:extLst>
              <a:ext uri="{FF2B5EF4-FFF2-40B4-BE49-F238E27FC236}">
                <a16:creationId xmlns:a16="http://schemas.microsoft.com/office/drawing/2014/main" id="{219CC41A-6E5F-6855-319E-9467476E739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674408" y="4083087"/>
            <a:ext cx="737719" cy="1099950"/>
          </a:xfrm>
          <a:prstGeom prst="roundRect">
            <a:avLst>
              <a:gd name="adj" fmla="val 7074"/>
            </a:avLst>
          </a:prstGeom>
        </p:spPr>
      </p:pic>
      <p:pic>
        <p:nvPicPr>
          <p:cNvPr id="46" name="Picture 4">
            <a:extLst>
              <a:ext uri="{FF2B5EF4-FFF2-40B4-BE49-F238E27FC236}">
                <a16:creationId xmlns:a16="http://schemas.microsoft.com/office/drawing/2014/main" id="{ED64DA42-5FAA-6B8A-70A5-E822C0042761}"/>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rot="5400000">
            <a:off x="5307770" y="3797385"/>
            <a:ext cx="463147" cy="1671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8" name="Straight Connector 47">
            <a:extLst>
              <a:ext uri="{FF2B5EF4-FFF2-40B4-BE49-F238E27FC236}">
                <a16:creationId xmlns:a16="http://schemas.microsoft.com/office/drawing/2014/main" id="{9EB2752C-C316-C2E7-0574-CBF9421D6E8A}"/>
              </a:ext>
            </a:extLst>
          </p:cNvPr>
          <p:cNvCxnSpPr>
            <a:cxnSpLocks/>
          </p:cNvCxnSpPr>
          <p:nvPr/>
        </p:nvCxnSpPr>
        <p:spPr>
          <a:xfrm>
            <a:off x="5518598" y="2893087"/>
            <a:ext cx="308044" cy="0"/>
          </a:xfrm>
          <a:prstGeom prst="line">
            <a:avLst/>
          </a:prstGeom>
          <a:ln w="12700">
            <a:solidFill>
              <a:srgbClr val="013459"/>
            </a:solidFill>
            <a:headEnd type="oval"/>
          </a:ln>
        </p:spPr>
        <p:style>
          <a:lnRef idx="1">
            <a:schemeClr val="accent1"/>
          </a:lnRef>
          <a:fillRef idx="0">
            <a:schemeClr val="accent1"/>
          </a:fillRef>
          <a:effectRef idx="0">
            <a:schemeClr val="accent1"/>
          </a:effectRef>
          <a:fontRef idx="minor">
            <a:schemeClr val="tx1"/>
          </a:fontRef>
        </p:style>
      </p:cxnSp>
      <p:grpSp>
        <p:nvGrpSpPr>
          <p:cNvPr id="58" name="Group 57">
            <a:extLst>
              <a:ext uri="{FF2B5EF4-FFF2-40B4-BE49-F238E27FC236}">
                <a16:creationId xmlns:a16="http://schemas.microsoft.com/office/drawing/2014/main" id="{7A610C6A-6CCA-0EC4-90ED-D6B652BE1C74}"/>
              </a:ext>
            </a:extLst>
          </p:cNvPr>
          <p:cNvGrpSpPr/>
          <p:nvPr/>
        </p:nvGrpSpPr>
        <p:grpSpPr>
          <a:xfrm>
            <a:off x="8533471" y="1594728"/>
            <a:ext cx="3015140" cy="3739512"/>
            <a:chOff x="8192224" y="1868639"/>
            <a:chExt cx="3534620" cy="4383794"/>
          </a:xfrm>
        </p:grpSpPr>
        <p:pic>
          <p:nvPicPr>
            <p:cNvPr id="50" name="Picture 10">
              <a:extLst>
                <a:ext uri="{FF2B5EF4-FFF2-40B4-BE49-F238E27FC236}">
                  <a16:creationId xmlns:a16="http://schemas.microsoft.com/office/drawing/2014/main" id="{8A9017D8-A00B-C328-7E0A-93225049037F}"/>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8192224" y="2628383"/>
              <a:ext cx="1733083" cy="3624050"/>
            </a:xfrm>
            <a:prstGeom prst="rect">
              <a:avLst/>
            </a:prstGeom>
          </p:spPr>
        </p:pic>
        <p:pic>
          <p:nvPicPr>
            <p:cNvPr id="51" name="Picture 2" descr="1011811018">
              <a:extLst>
                <a:ext uri="{FF2B5EF4-FFF2-40B4-BE49-F238E27FC236}">
                  <a16:creationId xmlns:a16="http://schemas.microsoft.com/office/drawing/2014/main" id="{192CECD4-AF43-F42E-5ED4-CA0547254258}"/>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a:stretch/>
          </p:blipFill>
          <p:spPr bwMode="auto">
            <a:xfrm>
              <a:off x="9184971" y="3300783"/>
              <a:ext cx="1350819" cy="2814867"/>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3">
              <a:extLst>
                <a:ext uri="{FF2B5EF4-FFF2-40B4-BE49-F238E27FC236}">
                  <a16:creationId xmlns:a16="http://schemas.microsoft.com/office/drawing/2014/main" id="{BA9EFDA8-F18B-8216-2BA2-9B5E5DFE2FB3}"/>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p:blipFill>
          <p:spPr bwMode="auto">
            <a:xfrm>
              <a:off x="11160043" y="1868639"/>
              <a:ext cx="566801" cy="178793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descr="Text, whiteboard&#10;&#10;Description automatically generated">
              <a:extLst>
                <a:ext uri="{FF2B5EF4-FFF2-40B4-BE49-F238E27FC236}">
                  <a16:creationId xmlns:a16="http://schemas.microsoft.com/office/drawing/2014/main" id="{F6AD7AB0-24D5-14DC-5BA8-4BAC681415E2}"/>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0080039" y="1956308"/>
              <a:ext cx="1078403" cy="1078403"/>
            </a:xfrm>
            <a:prstGeom prst="rect">
              <a:avLst/>
            </a:prstGeom>
          </p:spPr>
        </p:pic>
        <p:pic>
          <p:nvPicPr>
            <p:cNvPr id="54" name="Picture 53" descr="Text&#10;&#10;Description automatically generated">
              <a:extLst>
                <a:ext uri="{FF2B5EF4-FFF2-40B4-BE49-F238E27FC236}">
                  <a16:creationId xmlns:a16="http://schemas.microsoft.com/office/drawing/2014/main" id="{3E817681-5A4F-073D-11F0-BD59F23013A4}"/>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9794920" y="2256513"/>
              <a:ext cx="660108" cy="859965"/>
            </a:xfrm>
            <a:prstGeom prst="rect">
              <a:avLst/>
            </a:prstGeom>
          </p:spPr>
        </p:pic>
        <p:pic>
          <p:nvPicPr>
            <p:cNvPr id="55" name="Picture 54" descr="102065530T04_ts1a_GZero_GF_Carton_LR-P.png">
              <a:extLst>
                <a:ext uri="{FF2B5EF4-FFF2-40B4-BE49-F238E27FC236}">
                  <a16:creationId xmlns:a16="http://schemas.microsoft.com/office/drawing/2014/main" id="{3A6E1F99-D33C-FA05-1150-539297ABDA8C}"/>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0665209" y="2456363"/>
              <a:ext cx="600300" cy="880277"/>
            </a:xfrm>
            <a:prstGeom prst="rect">
              <a:avLst/>
            </a:prstGeom>
          </p:spPr>
        </p:pic>
        <p:pic>
          <p:nvPicPr>
            <p:cNvPr id="56" name="Picture 55" descr="A picture containing text&#10;&#10;Description automatically generated">
              <a:extLst>
                <a:ext uri="{FF2B5EF4-FFF2-40B4-BE49-F238E27FC236}">
                  <a16:creationId xmlns:a16="http://schemas.microsoft.com/office/drawing/2014/main" id="{F0816409-63A8-8CAF-2498-F1AD834EBB1F}"/>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10144510" y="2694284"/>
              <a:ext cx="606203" cy="796595"/>
            </a:xfrm>
            <a:prstGeom prst="rect">
              <a:avLst/>
            </a:prstGeom>
          </p:spPr>
        </p:pic>
      </p:grpSp>
      <p:sp>
        <p:nvSpPr>
          <p:cNvPr id="3" name="TextBox 2">
            <a:extLst>
              <a:ext uri="{FF2B5EF4-FFF2-40B4-BE49-F238E27FC236}">
                <a16:creationId xmlns:a16="http://schemas.microsoft.com/office/drawing/2014/main" id="{6DEC37A6-FF74-3A30-CF9B-EC144E84E7FA}"/>
              </a:ext>
            </a:extLst>
          </p:cNvPr>
          <p:cNvSpPr txBox="1"/>
          <p:nvPr/>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A4C8EB"/>
                </a:solidFill>
                <a:effectLst/>
                <a:uLnTx/>
                <a:uFillTx/>
                <a:latin typeface="Gilroy Medium" panose="00000600000000000000" pitchFamily="50" charset="0"/>
                <a:ea typeface="+mn-ea"/>
                <a:cs typeface="+mn-cs"/>
              </a:rPr>
              <a:t>confidential and proprietary</a:t>
            </a:r>
          </a:p>
        </p:txBody>
      </p:sp>
      <p:pic>
        <p:nvPicPr>
          <p:cNvPr id="7" name="Picture 6" descr="A blue and black logo&#10;&#10;Description automatically generated">
            <a:extLst>
              <a:ext uri="{FF2B5EF4-FFF2-40B4-BE49-F238E27FC236}">
                <a16:creationId xmlns:a16="http://schemas.microsoft.com/office/drawing/2014/main" id="{2B7470B4-30C1-492D-7088-75090B6DD3A8}"/>
              </a:ext>
            </a:extLst>
          </p:cNvPr>
          <p:cNvPicPr>
            <a:picLocks noChangeAspect="1"/>
          </p:cNvPicPr>
          <p:nvPr/>
        </p:nvPicPr>
        <p:blipFill rotWithShape="1">
          <a:blip r:embed="rId19"/>
          <a:srcRect b="51344"/>
          <a:stretch/>
        </p:blipFill>
        <p:spPr>
          <a:xfrm>
            <a:off x="2707162" y="5331222"/>
            <a:ext cx="4337548" cy="1526778"/>
          </a:xfrm>
          <a:prstGeom prst="rect">
            <a:avLst/>
          </a:prstGeom>
        </p:spPr>
      </p:pic>
      <p:pic>
        <p:nvPicPr>
          <p:cNvPr id="6" name="Picture 5" descr="A green can of soda&#10;&#10;Description automatically generated">
            <a:extLst>
              <a:ext uri="{FF2B5EF4-FFF2-40B4-BE49-F238E27FC236}">
                <a16:creationId xmlns:a16="http://schemas.microsoft.com/office/drawing/2014/main" id="{4EFBB58F-8711-EEA3-599B-A269464786C6}"/>
              </a:ext>
            </a:extLst>
          </p:cNvPr>
          <p:cNvPicPr>
            <a:picLocks noChangeAspect="1"/>
          </p:cNvPicPr>
          <p:nvPr/>
        </p:nvPicPr>
        <p:blipFill>
          <a:blip r:embed="rId20"/>
          <a:stretch>
            <a:fillRect/>
          </a:stretch>
        </p:blipFill>
        <p:spPr>
          <a:xfrm>
            <a:off x="1353136" y="3760531"/>
            <a:ext cx="1618453" cy="1618453"/>
          </a:xfrm>
          <a:prstGeom prst="rect">
            <a:avLst/>
          </a:prstGeom>
        </p:spPr>
      </p:pic>
    </p:spTree>
    <p:extLst>
      <p:ext uri="{BB962C8B-B14F-4D97-AF65-F5344CB8AC3E}">
        <p14:creationId xmlns:p14="http://schemas.microsoft.com/office/powerpoint/2010/main" val="3661809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680CF"/>
        </a:solidFill>
        <a:effectLst/>
      </p:bgPr>
    </p:bg>
    <p:spTree>
      <p:nvGrpSpPr>
        <p:cNvPr id="1" name=""/>
        <p:cNvGrpSpPr/>
        <p:nvPr/>
      </p:nvGrpSpPr>
      <p:grpSpPr>
        <a:xfrm>
          <a:off x="0" y="0"/>
          <a:ext cx="0" cy="0"/>
          <a:chOff x="0" y="0"/>
          <a:chExt cx="0" cy="0"/>
        </a:xfrm>
      </p:grpSpPr>
      <p:pic>
        <p:nvPicPr>
          <p:cNvPr id="37" name="Picture 36" descr="A blue and black logo&#10;&#10;Description automatically generated">
            <a:extLst>
              <a:ext uri="{FF2B5EF4-FFF2-40B4-BE49-F238E27FC236}">
                <a16:creationId xmlns:a16="http://schemas.microsoft.com/office/drawing/2014/main" id="{8776B854-0DAC-0D6D-9DB5-0F3BA8DE1BE6}"/>
              </a:ext>
            </a:extLst>
          </p:cNvPr>
          <p:cNvPicPr>
            <a:picLocks noChangeAspect="1"/>
          </p:cNvPicPr>
          <p:nvPr/>
        </p:nvPicPr>
        <p:blipFill rotWithShape="1">
          <a:blip r:embed="rId3"/>
          <a:srcRect b="20442"/>
          <a:stretch/>
        </p:blipFill>
        <p:spPr>
          <a:xfrm>
            <a:off x="1316622" y="3892379"/>
            <a:ext cx="4452438" cy="2965621"/>
          </a:xfrm>
          <a:prstGeom prst="rect">
            <a:avLst/>
          </a:prstGeom>
        </p:spPr>
      </p:pic>
      <p:sp>
        <p:nvSpPr>
          <p:cNvPr id="66" name="Text Placeholder 4">
            <a:extLst>
              <a:ext uri="{FF2B5EF4-FFF2-40B4-BE49-F238E27FC236}">
                <a16:creationId xmlns:a16="http://schemas.microsoft.com/office/drawing/2014/main" id="{BCAAB1B8-F59D-366A-D8A8-454DA5B313A3}"/>
              </a:ext>
            </a:extLst>
          </p:cNvPr>
          <p:cNvSpPr txBox="1">
            <a:spLocks/>
          </p:cNvSpPr>
          <p:nvPr/>
        </p:nvSpPr>
        <p:spPr>
          <a:xfrm>
            <a:off x="305912" y="1219200"/>
            <a:ext cx="3657595" cy="2103119"/>
          </a:xfrm>
          <a:prstGeom prst="roundRect">
            <a:avLst>
              <a:gd name="adj" fmla="val 2643"/>
            </a:avLst>
          </a:prstGeom>
          <a:solidFill>
            <a:srgbClr val="A5CBEE"/>
          </a:solidFill>
        </p:spPr>
        <p:txBody>
          <a:bodyPr vert="horz" lIns="137160" tIns="91440" rIns="137160" bIns="0" rtlCol="0" anchor="t" anchorCtr="0">
            <a:noAutofit/>
          </a:bodyPr>
          <a:lstStyle>
            <a:lvl1pPr marL="0" indent="0" algn="l" defTabSz="914400" rtl="0" eaLnBrk="1" latinLnBrk="0" hangingPunct="1">
              <a:lnSpc>
                <a:spcPct val="100000"/>
              </a:lnSpc>
              <a:spcBef>
                <a:spcPts val="600"/>
              </a:spcBef>
              <a:buFont typeface="Arial" panose="020B0604020202020204" pitchFamily="34" charset="0"/>
              <a:buNone/>
              <a:defRPr sz="2000" b="1" kern="1200">
                <a:solidFill>
                  <a:schemeClr val="bg1"/>
                </a:solidFill>
                <a:latin typeface="+mn-lt"/>
                <a:ea typeface="+mn-ea"/>
                <a:cs typeface="+mn-cs"/>
              </a:defRPr>
            </a:lvl1pPr>
            <a:lvl2pPr marL="0" indent="0" algn="l" defTabSz="914400" rtl="0" eaLnBrk="1" latinLnBrk="0" hangingPunct="1">
              <a:lnSpc>
                <a:spcPct val="100000"/>
              </a:lnSpc>
              <a:spcBef>
                <a:spcPts val="600"/>
              </a:spcBef>
              <a:buClr>
                <a:schemeClr val="accent1"/>
              </a:buClr>
              <a:buFont typeface="Arial" panose="020B0604020202020204" pitchFamily="34" charset="0"/>
              <a:buNone/>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013459"/>
                </a:solidFill>
                <a:effectLst/>
                <a:uLnTx/>
                <a:uFillTx/>
                <a:latin typeface="Gilroy Medium"/>
                <a:ea typeface="+mn-ea"/>
                <a:cs typeface="+mn-cs"/>
              </a:rPr>
              <a:t>Plastic Ring Removal</a:t>
            </a:r>
          </a:p>
        </p:txBody>
      </p:sp>
      <p:sp>
        <p:nvSpPr>
          <p:cNvPr id="33" name="Title 27">
            <a:extLst>
              <a:ext uri="{FF2B5EF4-FFF2-40B4-BE49-F238E27FC236}">
                <a16:creationId xmlns:a16="http://schemas.microsoft.com/office/drawing/2014/main" id="{E6BFB0B3-7C36-F2D5-DCD3-B23F8A7ECA72}"/>
              </a:ext>
            </a:extLst>
          </p:cNvPr>
          <p:cNvSpPr txBox="1">
            <a:spLocks/>
          </p:cNvSpPr>
          <p:nvPr/>
        </p:nvSpPr>
        <p:spPr>
          <a:xfrm>
            <a:off x="304799" y="313111"/>
            <a:ext cx="9661004" cy="96926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cap="all" baseline="0">
                <a:solidFill>
                  <a:srgbClr val="02355A"/>
                </a:solidFill>
                <a:latin typeface="+mj-lt"/>
                <a:ea typeface="+mj-ea"/>
                <a:cs typeface="+mj-cs"/>
              </a:defRPr>
            </a:lvl1pPr>
          </a:lstStyle>
          <a:p>
            <a:pPr marL="0" marR="0" lvl="0" indent="0" algn="l" defTabSz="914400" rtl="0" eaLnBrk="1" fontAlgn="auto" latinLnBrk="0" hangingPunct="1">
              <a:lnSpc>
                <a:spcPts val="2900"/>
              </a:lnSpc>
              <a:spcBef>
                <a:spcPct val="0"/>
              </a:spcBef>
              <a:spcAft>
                <a:spcPts val="0"/>
              </a:spcAft>
              <a:buClrTx/>
              <a:buSzTx/>
              <a:buFontTx/>
              <a:buNone/>
              <a:tabLst/>
              <a:defRPr/>
            </a:pPr>
            <a:r>
              <a:rPr kumimoji="0" lang="en-US" sz="3200" b="0" i="0" u="none" strike="noStrike" kern="1200" cap="all" spc="0" normalizeH="0" baseline="0" noProof="0">
                <a:ln>
                  <a:noFill/>
                </a:ln>
                <a:solidFill>
                  <a:srgbClr val="013459"/>
                </a:solidFill>
                <a:effectLst/>
                <a:uLnTx/>
                <a:uFillTx/>
                <a:latin typeface="GT Pressura LCG Black"/>
                <a:ea typeface="+mj-ea"/>
                <a:cs typeface="+mj-cs"/>
              </a:rPr>
              <a:t>Key Packaging for </a:t>
            </a:r>
            <a:br>
              <a:rPr kumimoji="0" lang="en-US" sz="3200" b="0" i="0" u="none" strike="noStrike" kern="1200" cap="all" spc="0" normalizeH="0" baseline="0" noProof="0">
                <a:ln>
                  <a:noFill/>
                </a:ln>
                <a:solidFill>
                  <a:srgbClr val="013459"/>
                </a:solidFill>
                <a:effectLst/>
                <a:uLnTx/>
                <a:uFillTx/>
                <a:latin typeface="GT Pressura LCG Black"/>
                <a:ea typeface="+mj-ea"/>
                <a:cs typeface="+mj-cs"/>
              </a:rPr>
            </a:br>
            <a:r>
              <a:rPr kumimoji="0" lang="en-US" sz="3200" b="0" i="0" u="none" strike="noStrike" kern="1200" cap="all" spc="0" normalizeH="0" baseline="0" noProof="0">
                <a:ln>
                  <a:noFill/>
                </a:ln>
                <a:solidFill>
                  <a:srgbClr val="013459"/>
                </a:solidFill>
                <a:effectLst/>
                <a:uLnTx/>
                <a:uFillTx/>
                <a:latin typeface="GT Pressura LCG Black"/>
                <a:ea typeface="+mj-ea"/>
                <a:cs typeface="+mj-cs"/>
              </a:rPr>
              <a:t>positive impact</a:t>
            </a:r>
          </a:p>
        </p:txBody>
      </p:sp>
      <p:sp>
        <p:nvSpPr>
          <p:cNvPr id="3" name="Text Placeholder 4">
            <a:extLst>
              <a:ext uri="{FF2B5EF4-FFF2-40B4-BE49-F238E27FC236}">
                <a16:creationId xmlns:a16="http://schemas.microsoft.com/office/drawing/2014/main" id="{2538198C-22B5-3732-6679-1559E7BFB312}"/>
              </a:ext>
            </a:extLst>
          </p:cNvPr>
          <p:cNvSpPr txBox="1">
            <a:spLocks/>
          </p:cNvSpPr>
          <p:nvPr/>
        </p:nvSpPr>
        <p:spPr>
          <a:xfrm>
            <a:off x="305912" y="3535681"/>
            <a:ext cx="3657595" cy="2103120"/>
          </a:xfrm>
          <a:prstGeom prst="roundRect">
            <a:avLst>
              <a:gd name="adj" fmla="val 2643"/>
            </a:avLst>
          </a:prstGeom>
          <a:solidFill>
            <a:srgbClr val="A5CBEE"/>
          </a:solidFill>
        </p:spPr>
        <p:txBody>
          <a:bodyPr vert="horz" lIns="137160" tIns="91440" rIns="137160" bIns="0" rtlCol="0" anchor="t" anchorCtr="0">
            <a:noAutofit/>
          </a:bodyPr>
          <a:lstStyle>
            <a:lvl1pPr marL="0" indent="0" algn="l" defTabSz="914400" rtl="0" eaLnBrk="1" latinLnBrk="0" hangingPunct="1">
              <a:lnSpc>
                <a:spcPct val="100000"/>
              </a:lnSpc>
              <a:spcBef>
                <a:spcPts val="600"/>
              </a:spcBef>
              <a:buFont typeface="Arial" panose="020B0604020202020204" pitchFamily="34" charset="0"/>
              <a:buNone/>
              <a:defRPr sz="2000" b="1" kern="1200">
                <a:solidFill>
                  <a:schemeClr val="bg1"/>
                </a:solidFill>
                <a:latin typeface="+mn-lt"/>
                <a:ea typeface="+mn-ea"/>
                <a:cs typeface="+mn-cs"/>
              </a:defRPr>
            </a:lvl1pPr>
            <a:lvl2pPr marL="0" indent="0" algn="l" defTabSz="914400" rtl="0" eaLnBrk="1" latinLnBrk="0" hangingPunct="1">
              <a:lnSpc>
                <a:spcPct val="100000"/>
              </a:lnSpc>
              <a:spcBef>
                <a:spcPts val="600"/>
              </a:spcBef>
              <a:buClr>
                <a:schemeClr val="accent1"/>
              </a:buClr>
              <a:buFont typeface="Arial" panose="020B0604020202020204" pitchFamily="34" charset="0"/>
              <a:buNone/>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013459"/>
                </a:solidFill>
                <a:effectLst/>
                <a:uLnTx/>
                <a:uFillTx/>
                <a:latin typeface="Gilroy Medium"/>
                <a:ea typeface="+mn-ea"/>
                <a:cs typeface="+mn-cs"/>
              </a:rPr>
              <a:t>Recycling Communication</a:t>
            </a:r>
          </a:p>
        </p:txBody>
      </p:sp>
      <p:sp>
        <p:nvSpPr>
          <p:cNvPr id="4" name="Text Placeholder 4">
            <a:extLst>
              <a:ext uri="{FF2B5EF4-FFF2-40B4-BE49-F238E27FC236}">
                <a16:creationId xmlns:a16="http://schemas.microsoft.com/office/drawing/2014/main" id="{236A571D-635E-CB99-D7B6-9D9006ADD0CC}"/>
              </a:ext>
            </a:extLst>
          </p:cNvPr>
          <p:cNvSpPr txBox="1">
            <a:spLocks/>
          </p:cNvSpPr>
          <p:nvPr/>
        </p:nvSpPr>
        <p:spPr>
          <a:xfrm>
            <a:off x="4265535" y="3535681"/>
            <a:ext cx="3657595" cy="2103119"/>
          </a:xfrm>
          <a:prstGeom prst="roundRect">
            <a:avLst>
              <a:gd name="adj" fmla="val 2643"/>
            </a:avLst>
          </a:prstGeom>
          <a:solidFill>
            <a:srgbClr val="A5CBEE"/>
          </a:solidFill>
        </p:spPr>
        <p:txBody>
          <a:bodyPr vert="horz" lIns="137160" tIns="91440" rIns="137160" bIns="0" rtlCol="0" anchor="t" anchorCtr="0">
            <a:noAutofit/>
          </a:bodyPr>
          <a:lstStyle>
            <a:lvl1pPr marL="0" indent="0" algn="l" defTabSz="914400" rtl="0" eaLnBrk="1" latinLnBrk="0" hangingPunct="1">
              <a:lnSpc>
                <a:spcPct val="100000"/>
              </a:lnSpc>
              <a:spcBef>
                <a:spcPts val="600"/>
              </a:spcBef>
              <a:buFont typeface="Arial" panose="020B0604020202020204" pitchFamily="34" charset="0"/>
              <a:buNone/>
              <a:defRPr sz="2000" b="1" kern="1200">
                <a:solidFill>
                  <a:schemeClr val="bg1"/>
                </a:solidFill>
                <a:latin typeface="+mn-lt"/>
                <a:ea typeface="+mn-ea"/>
                <a:cs typeface="+mn-cs"/>
              </a:defRPr>
            </a:lvl1pPr>
            <a:lvl2pPr marL="0" indent="0" algn="l" defTabSz="914400" rtl="0" eaLnBrk="1" latinLnBrk="0" hangingPunct="1">
              <a:lnSpc>
                <a:spcPct val="100000"/>
              </a:lnSpc>
              <a:spcBef>
                <a:spcPts val="600"/>
              </a:spcBef>
              <a:buClr>
                <a:schemeClr val="accent1"/>
              </a:buClr>
              <a:buFont typeface="Arial" panose="020B0604020202020204" pitchFamily="34" charset="0"/>
              <a:buNone/>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013459"/>
                </a:solidFill>
                <a:effectLst/>
                <a:uLnTx/>
                <a:uFillTx/>
                <a:latin typeface="Gilroy Medium"/>
                <a:ea typeface="+mn-ea"/>
                <a:cs typeface="+mn-cs"/>
              </a:rPr>
              <a:t>SodaStream</a:t>
            </a:r>
          </a:p>
        </p:txBody>
      </p:sp>
      <p:grpSp>
        <p:nvGrpSpPr>
          <p:cNvPr id="8" name="Group 7">
            <a:extLst>
              <a:ext uri="{FF2B5EF4-FFF2-40B4-BE49-F238E27FC236}">
                <a16:creationId xmlns:a16="http://schemas.microsoft.com/office/drawing/2014/main" id="{72697130-219D-2DA8-0D7E-A43A5F000E59}"/>
              </a:ext>
            </a:extLst>
          </p:cNvPr>
          <p:cNvGrpSpPr/>
          <p:nvPr/>
        </p:nvGrpSpPr>
        <p:grpSpPr>
          <a:xfrm>
            <a:off x="782649" y="1705509"/>
            <a:ext cx="2692071" cy="1332658"/>
            <a:chOff x="575385" y="1664206"/>
            <a:chExt cx="3386455" cy="1676400"/>
          </a:xfrm>
        </p:grpSpPr>
        <p:pic>
          <p:nvPicPr>
            <p:cNvPr id="5" name="Picture 4" descr="A six pack of soda bottles&#10;&#10;Description automatically generated">
              <a:extLst>
                <a:ext uri="{FF2B5EF4-FFF2-40B4-BE49-F238E27FC236}">
                  <a16:creationId xmlns:a16="http://schemas.microsoft.com/office/drawing/2014/main" id="{D4AD5F59-FE09-0C92-EC0A-2B883E0FF34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5385" y="1664206"/>
              <a:ext cx="1404592" cy="1676400"/>
            </a:xfrm>
            <a:prstGeom prst="rect">
              <a:avLst/>
            </a:prstGeom>
          </p:spPr>
        </p:pic>
        <p:pic>
          <p:nvPicPr>
            <p:cNvPr id="6" name="Picture 5" descr="A pack of soda cans&#10;&#10;Description automatically generated">
              <a:extLst>
                <a:ext uri="{FF2B5EF4-FFF2-40B4-BE49-F238E27FC236}">
                  <a16:creationId xmlns:a16="http://schemas.microsoft.com/office/drawing/2014/main" id="{8CCD2649-F255-D658-A40A-CD12CF27BA64}"/>
                </a:ext>
              </a:extLst>
            </p:cNvPr>
            <p:cNvPicPr>
              <a:picLocks noChangeAspect="1"/>
            </p:cNvPicPr>
            <p:nvPr/>
          </p:nvPicPr>
          <p:blipFill>
            <a:blip r:embed="rId5"/>
            <a:stretch>
              <a:fillRect/>
            </a:stretch>
          </p:blipFill>
          <p:spPr>
            <a:xfrm>
              <a:off x="2123515" y="1893377"/>
              <a:ext cx="1838325" cy="1440997"/>
            </a:xfrm>
            <a:prstGeom prst="rect">
              <a:avLst/>
            </a:prstGeom>
          </p:spPr>
        </p:pic>
      </p:grpSp>
      <p:pic>
        <p:nvPicPr>
          <p:cNvPr id="9" name="Picture 8" descr="Shape&#10;&#10;Description automatically generated">
            <a:extLst>
              <a:ext uri="{FF2B5EF4-FFF2-40B4-BE49-F238E27FC236}">
                <a16:creationId xmlns:a16="http://schemas.microsoft.com/office/drawing/2014/main" id="{F4576460-7BBC-11BC-92A0-12455D49FFF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23690" y="4015289"/>
            <a:ext cx="979297" cy="1460147"/>
          </a:xfrm>
          <a:prstGeom prst="roundRect">
            <a:avLst>
              <a:gd name="adj" fmla="val 7074"/>
            </a:avLst>
          </a:prstGeom>
        </p:spPr>
      </p:pic>
      <p:grpSp>
        <p:nvGrpSpPr>
          <p:cNvPr id="36" name="Group 35">
            <a:extLst>
              <a:ext uri="{FF2B5EF4-FFF2-40B4-BE49-F238E27FC236}">
                <a16:creationId xmlns:a16="http://schemas.microsoft.com/office/drawing/2014/main" id="{C84851FF-A327-FE1E-C717-98652974CD8E}"/>
              </a:ext>
            </a:extLst>
          </p:cNvPr>
          <p:cNvGrpSpPr/>
          <p:nvPr/>
        </p:nvGrpSpPr>
        <p:grpSpPr>
          <a:xfrm>
            <a:off x="5093596" y="1745119"/>
            <a:ext cx="2004808" cy="1360894"/>
            <a:chOff x="4961359" y="1610954"/>
            <a:chExt cx="2351374" cy="1596148"/>
          </a:xfrm>
        </p:grpSpPr>
        <p:pic>
          <p:nvPicPr>
            <p:cNvPr id="11" name="Picture 10">
              <a:extLst>
                <a:ext uri="{FF2B5EF4-FFF2-40B4-BE49-F238E27FC236}">
                  <a16:creationId xmlns:a16="http://schemas.microsoft.com/office/drawing/2014/main" id="{A8B53882-8941-3103-28A8-7F6437F4998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807744" y="1632506"/>
              <a:ext cx="600807" cy="1550507"/>
            </a:xfrm>
            <a:prstGeom prst="rect">
              <a:avLst/>
            </a:prstGeom>
          </p:spPr>
        </p:pic>
        <p:pic>
          <p:nvPicPr>
            <p:cNvPr id="34" name="Picture 33" descr="A close up of a can of soda&#10;&#10;Description automatically generated">
              <a:extLst>
                <a:ext uri="{FF2B5EF4-FFF2-40B4-BE49-F238E27FC236}">
                  <a16:creationId xmlns:a16="http://schemas.microsoft.com/office/drawing/2014/main" id="{3F0E6FF1-D0ED-9E97-2895-317AE38B678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961359" y="1629063"/>
              <a:ext cx="635724" cy="1578039"/>
            </a:xfrm>
            <a:prstGeom prst="rect">
              <a:avLst/>
            </a:prstGeom>
          </p:spPr>
        </p:pic>
        <p:pic>
          <p:nvPicPr>
            <p:cNvPr id="35" name="Picture 6" descr="Amazon.com: Aquafina - Botellas de agua y aluminio, 16 fl oz, 6 botellas :  Comida Gourmet y Alimentos">
              <a:extLst>
                <a:ext uri="{FF2B5EF4-FFF2-40B4-BE49-F238E27FC236}">
                  <a16:creationId xmlns:a16="http://schemas.microsoft.com/office/drawing/2014/main" id="{E71DC177-7CA1-0624-5E55-D2EFBEAEF2EA}"/>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552349" y="1610954"/>
              <a:ext cx="760384" cy="1587862"/>
            </a:xfrm>
            <a:prstGeom prst="rect">
              <a:avLst/>
            </a:prstGeom>
            <a:noFill/>
            <a:extLst>
              <a:ext uri="{909E8E84-426E-40DD-AFC4-6F175D3DCCD1}">
                <a14:hiddenFill xmlns:a14="http://schemas.microsoft.com/office/drawing/2010/main">
                  <a:solidFill>
                    <a:srgbClr val="FFFFFF"/>
                  </a:solidFill>
                </a14:hiddenFill>
              </a:ext>
            </a:extLst>
          </p:spPr>
        </p:pic>
      </p:grpSp>
      <p:pic>
        <p:nvPicPr>
          <p:cNvPr id="47" name="Picture 10">
            <a:extLst>
              <a:ext uri="{FF2B5EF4-FFF2-40B4-BE49-F238E27FC236}">
                <a16:creationId xmlns:a16="http://schemas.microsoft.com/office/drawing/2014/main" id="{32850688-4B6D-BF55-CA2E-E226702CEB1A}"/>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5603570" y="3631165"/>
            <a:ext cx="815099" cy="1893040"/>
          </a:xfrm>
          <a:prstGeom prst="rect">
            <a:avLst/>
          </a:prstGeom>
        </p:spPr>
      </p:pic>
      <p:sp>
        <p:nvSpPr>
          <p:cNvPr id="49" name="Text Placeholder 4">
            <a:extLst>
              <a:ext uri="{FF2B5EF4-FFF2-40B4-BE49-F238E27FC236}">
                <a16:creationId xmlns:a16="http://schemas.microsoft.com/office/drawing/2014/main" id="{AB1D9832-D830-F90E-199D-BA1EDC842D24}"/>
              </a:ext>
            </a:extLst>
          </p:cNvPr>
          <p:cNvSpPr txBox="1">
            <a:spLocks/>
          </p:cNvSpPr>
          <p:nvPr/>
        </p:nvSpPr>
        <p:spPr>
          <a:xfrm>
            <a:off x="8226825" y="3535680"/>
            <a:ext cx="3657595" cy="2103119"/>
          </a:xfrm>
          <a:prstGeom prst="roundRect">
            <a:avLst>
              <a:gd name="adj" fmla="val 2643"/>
            </a:avLst>
          </a:prstGeom>
          <a:solidFill>
            <a:srgbClr val="A5CBEE"/>
          </a:solidFill>
        </p:spPr>
        <p:txBody>
          <a:bodyPr vert="horz" lIns="137160" tIns="91440" rIns="137160" bIns="0" rtlCol="0" anchor="t" anchorCtr="0">
            <a:noAutofit/>
          </a:bodyPr>
          <a:lstStyle>
            <a:lvl1pPr marL="0" indent="0" algn="l" defTabSz="914400" rtl="0" eaLnBrk="1" latinLnBrk="0" hangingPunct="1">
              <a:lnSpc>
                <a:spcPct val="100000"/>
              </a:lnSpc>
              <a:spcBef>
                <a:spcPts val="600"/>
              </a:spcBef>
              <a:buFont typeface="Arial" panose="020B0604020202020204" pitchFamily="34" charset="0"/>
              <a:buNone/>
              <a:defRPr sz="2000" b="1" kern="1200">
                <a:solidFill>
                  <a:schemeClr val="bg1"/>
                </a:solidFill>
                <a:latin typeface="+mn-lt"/>
                <a:ea typeface="+mn-ea"/>
                <a:cs typeface="+mn-cs"/>
              </a:defRPr>
            </a:lvl1pPr>
            <a:lvl2pPr marL="0" indent="0" algn="l" defTabSz="914400" rtl="0" eaLnBrk="1" latinLnBrk="0" hangingPunct="1">
              <a:lnSpc>
                <a:spcPct val="100000"/>
              </a:lnSpc>
              <a:spcBef>
                <a:spcPts val="600"/>
              </a:spcBef>
              <a:buClr>
                <a:schemeClr val="accent1"/>
              </a:buClr>
              <a:buFont typeface="Arial" panose="020B0604020202020204" pitchFamily="34" charset="0"/>
              <a:buNone/>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013459"/>
                </a:solidFill>
                <a:effectLst/>
                <a:uLnTx/>
                <a:uFillTx/>
                <a:latin typeface="Gilroy Medium"/>
                <a:ea typeface="+mn-ea"/>
                <a:cs typeface="+mn-cs"/>
              </a:rPr>
              <a:t>Alternative Formats</a:t>
            </a:r>
            <a:endParaRPr kumimoji="0" lang="en-US" sz="1400" b="0" i="0" u="none" strike="noStrike" kern="1200" cap="none" spc="0" normalizeH="0" baseline="0" noProof="0">
              <a:ln>
                <a:noFill/>
              </a:ln>
              <a:solidFill>
                <a:srgbClr val="013459"/>
              </a:solidFill>
              <a:effectLst/>
              <a:uLnTx/>
              <a:uFillTx/>
              <a:latin typeface="Gilroy Medium"/>
              <a:ea typeface="+mn-ea"/>
              <a:cs typeface="+mn-cs"/>
            </a:endParaRPr>
          </a:p>
        </p:txBody>
      </p:sp>
      <p:grpSp>
        <p:nvGrpSpPr>
          <p:cNvPr id="73" name="Group 72">
            <a:extLst>
              <a:ext uri="{FF2B5EF4-FFF2-40B4-BE49-F238E27FC236}">
                <a16:creationId xmlns:a16="http://schemas.microsoft.com/office/drawing/2014/main" id="{C17F3E2B-99A6-9C47-07BE-63003F8D9C0B}"/>
              </a:ext>
            </a:extLst>
          </p:cNvPr>
          <p:cNvGrpSpPr/>
          <p:nvPr/>
        </p:nvGrpSpPr>
        <p:grpSpPr>
          <a:xfrm>
            <a:off x="8800869" y="3892378"/>
            <a:ext cx="2543876" cy="1746421"/>
            <a:chOff x="8357594" y="4564951"/>
            <a:chExt cx="2963982" cy="2034832"/>
          </a:xfrm>
        </p:grpSpPr>
        <p:grpSp>
          <p:nvGrpSpPr>
            <p:cNvPr id="59" name="Group 58">
              <a:extLst>
                <a:ext uri="{FF2B5EF4-FFF2-40B4-BE49-F238E27FC236}">
                  <a16:creationId xmlns:a16="http://schemas.microsoft.com/office/drawing/2014/main" id="{10875C7D-5A6A-71C0-A13F-6E8098AF6400}"/>
                </a:ext>
              </a:extLst>
            </p:cNvPr>
            <p:cNvGrpSpPr/>
            <p:nvPr/>
          </p:nvGrpSpPr>
          <p:grpSpPr>
            <a:xfrm>
              <a:off x="9181363" y="5617665"/>
              <a:ext cx="1446991" cy="982118"/>
              <a:chOff x="9088307" y="5550173"/>
              <a:chExt cx="1446991" cy="982118"/>
            </a:xfrm>
          </p:grpSpPr>
          <p:pic>
            <p:nvPicPr>
              <p:cNvPr id="60" name="Picture 59" descr="Text, whiteboard&#10;&#10;Description automatically generated">
                <a:extLst>
                  <a:ext uri="{FF2B5EF4-FFF2-40B4-BE49-F238E27FC236}">
                    <a16:creationId xmlns:a16="http://schemas.microsoft.com/office/drawing/2014/main" id="{6496AFEE-4107-1BF9-B835-B0D2475B3743}"/>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9802199" y="5550173"/>
                <a:ext cx="733099" cy="982118"/>
              </a:xfrm>
              <a:prstGeom prst="rect">
                <a:avLst/>
              </a:prstGeom>
            </p:spPr>
          </p:pic>
          <p:pic>
            <p:nvPicPr>
              <p:cNvPr id="63" name="Picture 62" descr="102065530T04_ts1a_GZero_GF_Carton_LR-P.png">
                <a:extLst>
                  <a:ext uri="{FF2B5EF4-FFF2-40B4-BE49-F238E27FC236}">
                    <a16:creationId xmlns:a16="http://schemas.microsoft.com/office/drawing/2014/main" id="{372056D1-DF8A-F38A-3917-3B4C96C72320}"/>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088307" y="5573247"/>
                <a:ext cx="591740" cy="867726"/>
              </a:xfrm>
              <a:prstGeom prst="rect">
                <a:avLst/>
              </a:prstGeom>
            </p:spPr>
          </p:pic>
        </p:grpSp>
        <p:grpSp>
          <p:nvGrpSpPr>
            <p:cNvPr id="64" name="Group 63">
              <a:extLst>
                <a:ext uri="{FF2B5EF4-FFF2-40B4-BE49-F238E27FC236}">
                  <a16:creationId xmlns:a16="http://schemas.microsoft.com/office/drawing/2014/main" id="{6DF1965E-7C5F-6172-1A19-F25F6765114F}"/>
                </a:ext>
              </a:extLst>
            </p:cNvPr>
            <p:cNvGrpSpPr/>
            <p:nvPr/>
          </p:nvGrpSpPr>
          <p:grpSpPr>
            <a:xfrm>
              <a:off x="8764564" y="4564951"/>
              <a:ext cx="2308896" cy="968022"/>
              <a:chOff x="8512405" y="4542109"/>
              <a:chExt cx="2308896" cy="968022"/>
            </a:xfrm>
          </p:grpSpPr>
          <p:pic>
            <p:nvPicPr>
              <p:cNvPr id="65" name="Picture 3">
                <a:extLst>
                  <a:ext uri="{FF2B5EF4-FFF2-40B4-BE49-F238E27FC236}">
                    <a16:creationId xmlns:a16="http://schemas.microsoft.com/office/drawing/2014/main" id="{8B2A09A8-6A2C-1B8B-2F2E-A9E3E37660CB}"/>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p:blipFill>
            <p:spPr bwMode="auto">
              <a:xfrm>
                <a:off x="9462751" y="4542109"/>
                <a:ext cx="306877" cy="968022"/>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6">
                <a:extLst>
                  <a:ext uri="{FF2B5EF4-FFF2-40B4-BE49-F238E27FC236}">
                    <a16:creationId xmlns:a16="http://schemas.microsoft.com/office/drawing/2014/main" id="{93A789AC-DE25-5554-650A-78C4B53F249C}"/>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8512405" y="4592257"/>
                <a:ext cx="460545" cy="867726"/>
              </a:xfrm>
              <a:prstGeom prst="rect">
                <a:avLst/>
              </a:prstGeom>
              <a:effectLst>
                <a:innerShdw blurRad="63500" dist="50800" dir="5400000">
                  <a:prstClr val="black">
                    <a:alpha val="50000"/>
                  </a:prstClr>
                </a:innerShdw>
              </a:effectLst>
            </p:spPr>
          </p:pic>
          <p:pic>
            <p:nvPicPr>
              <p:cNvPr id="68" name="Picture 2" descr="Image result for gatorade powder&quot;">
                <a:extLst>
                  <a:ext uri="{FF2B5EF4-FFF2-40B4-BE49-F238E27FC236}">
                    <a16:creationId xmlns:a16="http://schemas.microsoft.com/office/drawing/2014/main" id="{77C8E594-E752-6258-FC95-858EF4EE9345}"/>
                  </a:ext>
                </a:extLst>
              </p:cNvPr>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a:stretch/>
            </p:blipFill>
            <p:spPr bwMode="auto">
              <a:xfrm>
                <a:off x="10180241" y="4613275"/>
                <a:ext cx="641060" cy="825690"/>
              </a:xfrm>
              <a:prstGeom prst="rect">
                <a:avLst/>
              </a:prstGeom>
              <a:noFill/>
              <a:extLst>
                <a:ext uri="{909E8E84-426E-40DD-AFC4-6F175D3DCCD1}">
                  <a14:hiddenFill xmlns:a14="http://schemas.microsoft.com/office/drawing/2010/main">
                    <a:solidFill>
                      <a:srgbClr val="FFFFFF"/>
                    </a:solidFill>
                  </a14:hiddenFill>
                </a:ext>
              </a:extLst>
            </p:spPr>
          </p:pic>
        </p:grpSp>
        <p:pic>
          <p:nvPicPr>
            <p:cNvPr id="71" name="Picture 2" descr="The Lemon Blackberry Powder image">
              <a:extLst>
                <a:ext uri="{FF2B5EF4-FFF2-40B4-BE49-F238E27FC236}">
                  <a16:creationId xmlns:a16="http://schemas.microsoft.com/office/drawing/2014/main" id="{27879D5B-1239-258B-E231-D91FDE48B62F}"/>
                </a:ext>
              </a:extLst>
            </p:cNvPr>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a:stretch/>
          </p:blipFill>
          <p:spPr bwMode="auto">
            <a:xfrm>
              <a:off x="10752930" y="5673346"/>
              <a:ext cx="568646" cy="808996"/>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4" descr="The Orange Raspberry Powder image">
              <a:extLst>
                <a:ext uri="{FF2B5EF4-FFF2-40B4-BE49-F238E27FC236}">
                  <a16:creationId xmlns:a16="http://schemas.microsoft.com/office/drawing/2014/main" id="{8CA73E02-6B09-E6F5-13BF-D37C6BA8990F}"/>
                </a:ext>
              </a:extLst>
            </p:cNvPr>
            <p:cNvPicPr>
              <a:picLocks noChangeAspect="1" noChangeArrowheads="1"/>
            </p:cNvPicPr>
            <p:nvPr/>
          </p:nvPicPr>
          <p:blipFill rotWithShape="1">
            <a:blip r:embed="rId17" cstate="screen">
              <a:extLst>
                <a:ext uri="{28A0092B-C50C-407E-A947-70E740481C1C}">
                  <a14:useLocalDpi xmlns:a14="http://schemas.microsoft.com/office/drawing/2010/main"/>
                </a:ext>
              </a:extLst>
            </a:blip>
            <a:srcRect/>
            <a:stretch/>
          </p:blipFill>
          <p:spPr bwMode="auto">
            <a:xfrm>
              <a:off x="8357594" y="5692160"/>
              <a:ext cx="556738" cy="79018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7" name="Group 76">
            <a:extLst>
              <a:ext uri="{FF2B5EF4-FFF2-40B4-BE49-F238E27FC236}">
                <a16:creationId xmlns:a16="http://schemas.microsoft.com/office/drawing/2014/main" id="{F8731D14-F909-2372-2D96-6F4A40F6DD12}"/>
              </a:ext>
            </a:extLst>
          </p:cNvPr>
          <p:cNvGrpSpPr/>
          <p:nvPr/>
        </p:nvGrpSpPr>
        <p:grpSpPr>
          <a:xfrm>
            <a:off x="9050508" y="1698254"/>
            <a:ext cx="2114642" cy="1447557"/>
            <a:chOff x="4780879" y="2109302"/>
            <a:chExt cx="2647894" cy="1812589"/>
          </a:xfrm>
        </p:grpSpPr>
        <p:pic>
          <p:nvPicPr>
            <p:cNvPr id="74" name="Picture 2" descr="A plastic bottle with a blue label&#10;&#10;Description automatically generated">
              <a:extLst>
                <a:ext uri="{FF2B5EF4-FFF2-40B4-BE49-F238E27FC236}">
                  <a16:creationId xmlns:a16="http://schemas.microsoft.com/office/drawing/2014/main" id="{6E84002C-F35D-C670-3BB0-8413031A6CEB}"/>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4780879" y="2109302"/>
              <a:ext cx="619721" cy="1812589"/>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4" descr="A plastic bottle with a blue label&#10;&#10;Description automatically generated">
              <a:extLst>
                <a:ext uri="{FF2B5EF4-FFF2-40B4-BE49-F238E27FC236}">
                  <a16:creationId xmlns:a16="http://schemas.microsoft.com/office/drawing/2014/main" id="{31393EDE-2B32-FA80-1FE2-646CF92BFA1A}"/>
                </a:ext>
              </a:extLst>
            </p:cNvPr>
            <p:cNvPicPr>
              <a:picLocks noChangeAspect="1" noChangeArrowheads="1"/>
            </p:cNvPicPr>
            <p:nvPr/>
          </p:nvPicPr>
          <p:blipFill rotWithShape="1">
            <a:blip r:embed="rId19" cstate="screen">
              <a:extLst>
                <a:ext uri="{28A0092B-C50C-407E-A947-70E740481C1C}">
                  <a14:useLocalDpi xmlns:a14="http://schemas.microsoft.com/office/drawing/2010/main"/>
                </a:ext>
              </a:extLst>
            </a:blip>
            <a:srcRect/>
            <a:stretch/>
          </p:blipFill>
          <p:spPr bwMode="auto">
            <a:xfrm>
              <a:off x="5776256" y="2448096"/>
              <a:ext cx="1652517" cy="1135000"/>
            </a:xfrm>
            <a:prstGeom prst="rect">
              <a:avLst/>
            </a:prstGeom>
            <a:noFill/>
            <a:extLst>
              <a:ext uri="{909E8E84-426E-40DD-AFC4-6F175D3DCCD1}">
                <a14:hiddenFill xmlns:a14="http://schemas.microsoft.com/office/drawing/2010/main">
                  <a:solidFill>
                    <a:srgbClr val="FFFFFF"/>
                  </a:solidFill>
                </a14:hiddenFill>
              </a:ext>
            </a:extLst>
          </p:spPr>
        </p:pic>
        <p:cxnSp>
          <p:nvCxnSpPr>
            <p:cNvPr id="76" name="Straight Connector 75">
              <a:extLst>
                <a:ext uri="{FF2B5EF4-FFF2-40B4-BE49-F238E27FC236}">
                  <a16:creationId xmlns:a16="http://schemas.microsoft.com/office/drawing/2014/main" id="{4FAB15C4-FD60-82B3-F4B4-8D57A706DECB}"/>
                </a:ext>
              </a:extLst>
            </p:cNvPr>
            <p:cNvCxnSpPr>
              <a:cxnSpLocks/>
            </p:cNvCxnSpPr>
            <p:nvPr/>
          </p:nvCxnSpPr>
          <p:spPr>
            <a:xfrm>
              <a:off x="5518598" y="2893087"/>
              <a:ext cx="308044" cy="0"/>
            </a:xfrm>
            <a:prstGeom prst="line">
              <a:avLst/>
            </a:prstGeom>
            <a:ln w="12700">
              <a:solidFill>
                <a:srgbClr val="013459"/>
              </a:solidFill>
              <a:headEnd type="oval"/>
            </a:ln>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a16="http://schemas.microsoft.com/office/drawing/2014/main" id="{B34E7ECB-FD96-33DA-4E93-43A323A461BE}"/>
              </a:ext>
            </a:extLst>
          </p:cNvPr>
          <p:cNvSpPr txBox="1"/>
          <p:nvPr/>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A4C8EB"/>
                </a:solidFill>
                <a:effectLst/>
                <a:uLnTx/>
                <a:uFillTx/>
                <a:latin typeface="Gilroy Medium" panose="00000600000000000000" pitchFamily="50" charset="0"/>
                <a:ea typeface="+mn-ea"/>
                <a:cs typeface="+mn-cs"/>
              </a:rPr>
              <a:t>confidential and proprietary</a:t>
            </a:r>
          </a:p>
        </p:txBody>
      </p:sp>
      <p:sp>
        <p:nvSpPr>
          <p:cNvPr id="10" name="Text Placeholder 4">
            <a:extLst>
              <a:ext uri="{FF2B5EF4-FFF2-40B4-BE49-F238E27FC236}">
                <a16:creationId xmlns:a16="http://schemas.microsoft.com/office/drawing/2014/main" id="{7BC7FAD2-1B50-1C69-6089-60A41374A2A6}"/>
              </a:ext>
            </a:extLst>
          </p:cNvPr>
          <p:cNvSpPr txBox="1">
            <a:spLocks/>
          </p:cNvSpPr>
          <p:nvPr/>
        </p:nvSpPr>
        <p:spPr>
          <a:xfrm>
            <a:off x="4265535" y="1219200"/>
            <a:ext cx="3657595" cy="2103119"/>
          </a:xfrm>
          <a:prstGeom prst="roundRect">
            <a:avLst>
              <a:gd name="adj" fmla="val 2643"/>
            </a:avLst>
          </a:prstGeom>
          <a:solidFill>
            <a:srgbClr val="A5CBEE"/>
          </a:solidFill>
        </p:spPr>
        <p:txBody>
          <a:bodyPr vert="horz" lIns="137160" tIns="91440" rIns="137160" bIns="0" rtlCol="0" anchor="t" anchorCtr="0">
            <a:noAutofit/>
          </a:bodyPr>
          <a:lstStyle>
            <a:lvl1pPr marL="0" indent="0" algn="l" defTabSz="914400" rtl="0" eaLnBrk="1" latinLnBrk="0" hangingPunct="1">
              <a:lnSpc>
                <a:spcPct val="100000"/>
              </a:lnSpc>
              <a:spcBef>
                <a:spcPts val="600"/>
              </a:spcBef>
              <a:buFont typeface="Arial" panose="020B0604020202020204" pitchFamily="34" charset="0"/>
              <a:buNone/>
              <a:defRPr sz="2000" b="1" kern="1200">
                <a:solidFill>
                  <a:schemeClr val="bg1"/>
                </a:solidFill>
                <a:latin typeface="+mn-lt"/>
                <a:ea typeface="+mn-ea"/>
                <a:cs typeface="+mn-cs"/>
              </a:defRPr>
            </a:lvl1pPr>
            <a:lvl2pPr marL="0" indent="0" algn="l" defTabSz="914400" rtl="0" eaLnBrk="1" latinLnBrk="0" hangingPunct="1">
              <a:lnSpc>
                <a:spcPct val="100000"/>
              </a:lnSpc>
              <a:spcBef>
                <a:spcPts val="600"/>
              </a:spcBef>
              <a:buClr>
                <a:schemeClr val="accent1"/>
              </a:buClr>
              <a:buFont typeface="Arial" panose="020B0604020202020204" pitchFamily="34" charset="0"/>
              <a:buNone/>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013459"/>
                </a:solidFill>
                <a:effectLst/>
                <a:uLnTx/>
                <a:uFillTx/>
                <a:latin typeface="Gilroy Medium"/>
                <a:ea typeface="+mn-ea"/>
                <a:cs typeface="+mn-cs"/>
              </a:rPr>
              <a:t>Plastic-free Portfolio</a:t>
            </a:r>
          </a:p>
        </p:txBody>
      </p:sp>
      <p:pic>
        <p:nvPicPr>
          <p:cNvPr id="13" name="Picture 12" descr="A close up of a can of soda&#10;&#10;Description automatically generated">
            <a:extLst>
              <a:ext uri="{FF2B5EF4-FFF2-40B4-BE49-F238E27FC236}">
                <a16:creationId xmlns:a16="http://schemas.microsoft.com/office/drawing/2014/main" id="{7488F743-E5F1-61E1-333A-879179C4783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112217" y="1767814"/>
            <a:ext cx="542025" cy="1345454"/>
          </a:xfrm>
          <a:prstGeom prst="rect">
            <a:avLst/>
          </a:prstGeom>
        </p:spPr>
      </p:pic>
      <p:pic>
        <p:nvPicPr>
          <p:cNvPr id="14" name="Picture 6" descr="Amazon.com: Aquafina - Botellas de agua y aluminio, 16 fl oz, 6 botellas :  Comida Gourmet y Alimentos">
            <a:extLst>
              <a:ext uri="{FF2B5EF4-FFF2-40B4-BE49-F238E27FC236}">
                <a16:creationId xmlns:a16="http://schemas.microsoft.com/office/drawing/2014/main" id="{946C7D58-6471-25F4-4149-141BB2206BE7}"/>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468713" y="1752374"/>
            <a:ext cx="648312" cy="135382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 blue and black logo&#10;&#10;Description automatically generated">
            <a:extLst>
              <a:ext uri="{FF2B5EF4-FFF2-40B4-BE49-F238E27FC236}">
                <a16:creationId xmlns:a16="http://schemas.microsoft.com/office/drawing/2014/main" id="{0A0799F8-2F12-3D37-4C2E-0A6B8389E467}"/>
              </a:ext>
            </a:extLst>
          </p:cNvPr>
          <p:cNvPicPr>
            <a:picLocks noChangeAspect="1"/>
          </p:cNvPicPr>
          <p:nvPr/>
        </p:nvPicPr>
        <p:blipFill rotWithShape="1">
          <a:blip r:embed="rId20"/>
          <a:srcRect t="37176" b="-670"/>
          <a:stretch>
            <a:fillRect/>
          </a:stretch>
        </p:blipFill>
        <p:spPr>
          <a:xfrm>
            <a:off x="8601049" y="48801"/>
            <a:ext cx="3590951" cy="1649453"/>
          </a:xfrm>
          <a:prstGeom prst="rect">
            <a:avLst/>
          </a:prstGeom>
        </p:spPr>
      </p:pic>
      <p:pic>
        <p:nvPicPr>
          <p:cNvPr id="20" name="Picture 19" descr="A green can of soda&#10;&#10;Description automatically generated">
            <a:extLst>
              <a:ext uri="{FF2B5EF4-FFF2-40B4-BE49-F238E27FC236}">
                <a16:creationId xmlns:a16="http://schemas.microsoft.com/office/drawing/2014/main" id="{C0755CF3-F2A4-6C62-C3B2-5710CB3188A1}"/>
              </a:ext>
            </a:extLst>
          </p:cNvPr>
          <p:cNvPicPr>
            <a:picLocks noChangeAspect="1"/>
          </p:cNvPicPr>
          <p:nvPr/>
        </p:nvPicPr>
        <p:blipFill rotWithShape="1">
          <a:blip r:embed="rId21"/>
          <a:srcRect l="26242" r="26957"/>
          <a:stretch/>
        </p:blipFill>
        <p:spPr>
          <a:xfrm>
            <a:off x="5790507" y="1741742"/>
            <a:ext cx="648313" cy="1385253"/>
          </a:xfrm>
          <a:prstGeom prst="rect">
            <a:avLst/>
          </a:prstGeom>
        </p:spPr>
      </p:pic>
      <p:sp>
        <p:nvSpPr>
          <p:cNvPr id="28" name="Text Placeholder 4">
            <a:extLst>
              <a:ext uri="{FF2B5EF4-FFF2-40B4-BE49-F238E27FC236}">
                <a16:creationId xmlns:a16="http://schemas.microsoft.com/office/drawing/2014/main" id="{5194A297-7EC5-0924-0B84-03DFEBE10C51}"/>
              </a:ext>
            </a:extLst>
          </p:cNvPr>
          <p:cNvSpPr txBox="1">
            <a:spLocks/>
          </p:cNvSpPr>
          <p:nvPr/>
        </p:nvSpPr>
        <p:spPr>
          <a:xfrm>
            <a:off x="8226825" y="1219200"/>
            <a:ext cx="3657595" cy="2103119"/>
          </a:xfrm>
          <a:prstGeom prst="roundRect">
            <a:avLst>
              <a:gd name="adj" fmla="val 2643"/>
            </a:avLst>
          </a:prstGeom>
          <a:solidFill>
            <a:srgbClr val="A5CBEE"/>
          </a:solidFill>
        </p:spPr>
        <p:txBody>
          <a:bodyPr vert="horz" lIns="137160" tIns="91440" rIns="137160" bIns="0" rtlCol="0" anchor="t" anchorCtr="0">
            <a:noAutofit/>
          </a:bodyPr>
          <a:lstStyle>
            <a:lvl1pPr marL="0" indent="0" algn="l" defTabSz="914400" rtl="0" eaLnBrk="1" latinLnBrk="0" hangingPunct="1">
              <a:lnSpc>
                <a:spcPct val="100000"/>
              </a:lnSpc>
              <a:spcBef>
                <a:spcPts val="600"/>
              </a:spcBef>
              <a:buFont typeface="Arial" panose="020B0604020202020204" pitchFamily="34" charset="0"/>
              <a:buNone/>
              <a:defRPr sz="2000" b="1" kern="1200">
                <a:solidFill>
                  <a:schemeClr val="bg1"/>
                </a:solidFill>
                <a:latin typeface="+mn-lt"/>
                <a:ea typeface="+mn-ea"/>
                <a:cs typeface="+mn-cs"/>
              </a:defRPr>
            </a:lvl1pPr>
            <a:lvl2pPr marL="0" indent="0" algn="l" defTabSz="914400" rtl="0" eaLnBrk="1" latinLnBrk="0" hangingPunct="1">
              <a:lnSpc>
                <a:spcPct val="100000"/>
              </a:lnSpc>
              <a:spcBef>
                <a:spcPts val="600"/>
              </a:spcBef>
              <a:buClr>
                <a:schemeClr val="accent1"/>
              </a:buClr>
              <a:buFont typeface="Arial" panose="020B0604020202020204" pitchFamily="34" charset="0"/>
              <a:buNone/>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013459"/>
                </a:solidFill>
                <a:effectLst/>
                <a:uLnTx/>
                <a:uFillTx/>
                <a:latin typeface="Gilroy Medium"/>
                <a:ea typeface="+mn-ea"/>
                <a:cs typeface="+mn-cs"/>
              </a:rPr>
              <a:t>Recycled Content</a:t>
            </a:r>
            <a:endParaRPr kumimoji="0" lang="en-US" sz="1400" b="0" i="0" u="none" strike="noStrike" kern="1200" cap="none" spc="0" normalizeH="0" baseline="0" noProof="0">
              <a:ln>
                <a:noFill/>
              </a:ln>
              <a:solidFill>
                <a:srgbClr val="013459"/>
              </a:solidFill>
              <a:effectLst/>
              <a:uLnTx/>
              <a:uFillTx/>
              <a:latin typeface="Gilroy Medium"/>
              <a:ea typeface="+mn-ea"/>
              <a:cs typeface="+mn-cs"/>
            </a:endParaRPr>
          </a:p>
        </p:txBody>
      </p:sp>
      <p:grpSp>
        <p:nvGrpSpPr>
          <p:cNvPr id="15" name="Group 14">
            <a:extLst>
              <a:ext uri="{FF2B5EF4-FFF2-40B4-BE49-F238E27FC236}">
                <a16:creationId xmlns:a16="http://schemas.microsoft.com/office/drawing/2014/main" id="{D2AB129B-0ED5-C8A8-7DF4-687F2FB08E09}"/>
              </a:ext>
            </a:extLst>
          </p:cNvPr>
          <p:cNvGrpSpPr/>
          <p:nvPr/>
        </p:nvGrpSpPr>
        <p:grpSpPr>
          <a:xfrm>
            <a:off x="9072092" y="1705509"/>
            <a:ext cx="2114642" cy="1447557"/>
            <a:chOff x="4780879" y="2109302"/>
            <a:chExt cx="2647894" cy="1812589"/>
          </a:xfrm>
        </p:grpSpPr>
        <p:pic>
          <p:nvPicPr>
            <p:cNvPr id="16" name="Picture 2" descr="A plastic bottle with a blue label&#10;&#10;Description automatically generated">
              <a:extLst>
                <a:ext uri="{FF2B5EF4-FFF2-40B4-BE49-F238E27FC236}">
                  <a16:creationId xmlns:a16="http://schemas.microsoft.com/office/drawing/2014/main" id="{79AB2B51-9C0C-1431-392F-7551084DFECF}"/>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4780879" y="2109302"/>
              <a:ext cx="619721" cy="18125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A plastic bottle with a blue label&#10;&#10;Description automatically generated">
              <a:extLst>
                <a:ext uri="{FF2B5EF4-FFF2-40B4-BE49-F238E27FC236}">
                  <a16:creationId xmlns:a16="http://schemas.microsoft.com/office/drawing/2014/main" id="{6583BD57-1D7B-B733-9747-60B4EE228154}"/>
                </a:ext>
              </a:extLst>
            </p:cNvPr>
            <p:cNvPicPr>
              <a:picLocks noChangeAspect="1" noChangeArrowheads="1"/>
            </p:cNvPicPr>
            <p:nvPr/>
          </p:nvPicPr>
          <p:blipFill rotWithShape="1">
            <a:blip r:embed="rId19" cstate="screen">
              <a:extLst>
                <a:ext uri="{28A0092B-C50C-407E-A947-70E740481C1C}">
                  <a14:useLocalDpi xmlns:a14="http://schemas.microsoft.com/office/drawing/2010/main"/>
                </a:ext>
              </a:extLst>
            </a:blip>
            <a:srcRect/>
            <a:stretch/>
          </p:blipFill>
          <p:spPr bwMode="auto">
            <a:xfrm>
              <a:off x="5776256" y="2448096"/>
              <a:ext cx="1652517" cy="1135000"/>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Straight Connector 17">
              <a:extLst>
                <a:ext uri="{FF2B5EF4-FFF2-40B4-BE49-F238E27FC236}">
                  <a16:creationId xmlns:a16="http://schemas.microsoft.com/office/drawing/2014/main" id="{11F5E77D-ABA1-EA58-D603-BD2ADE5C56A0}"/>
                </a:ext>
              </a:extLst>
            </p:cNvPr>
            <p:cNvCxnSpPr>
              <a:cxnSpLocks/>
            </p:cNvCxnSpPr>
            <p:nvPr/>
          </p:nvCxnSpPr>
          <p:spPr>
            <a:xfrm>
              <a:off x="5518598" y="2893087"/>
              <a:ext cx="308044" cy="0"/>
            </a:xfrm>
            <a:prstGeom prst="line">
              <a:avLst/>
            </a:prstGeom>
            <a:ln w="12700">
              <a:solidFill>
                <a:srgbClr val="013459"/>
              </a:solidFill>
              <a:headEnd type="ova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994296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35699"/>
        </a:solidFill>
        <a:effectLst/>
      </p:bgPr>
    </p:bg>
    <p:spTree>
      <p:nvGrpSpPr>
        <p:cNvPr id="1" name=""/>
        <p:cNvGrpSpPr/>
        <p:nvPr/>
      </p:nvGrpSpPr>
      <p:grpSpPr>
        <a:xfrm>
          <a:off x="0" y="0"/>
          <a:ext cx="0" cy="0"/>
          <a:chOff x="0" y="0"/>
          <a:chExt cx="0" cy="0"/>
        </a:xfrm>
      </p:grpSpPr>
      <p:sp>
        <p:nvSpPr>
          <p:cNvPr id="10" name="Text Placeholder 4">
            <a:extLst>
              <a:ext uri="{FF2B5EF4-FFF2-40B4-BE49-F238E27FC236}">
                <a16:creationId xmlns:a16="http://schemas.microsoft.com/office/drawing/2014/main" id="{7BC7FAD2-1B50-1C69-6089-60A41374A2A6}"/>
              </a:ext>
            </a:extLst>
          </p:cNvPr>
          <p:cNvSpPr txBox="1">
            <a:spLocks/>
          </p:cNvSpPr>
          <p:nvPr/>
        </p:nvSpPr>
        <p:spPr>
          <a:xfrm>
            <a:off x="4265535" y="1219200"/>
            <a:ext cx="3657595" cy="4419600"/>
          </a:xfrm>
          <a:prstGeom prst="roundRect">
            <a:avLst>
              <a:gd name="adj" fmla="val 2643"/>
            </a:avLst>
          </a:prstGeom>
          <a:solidFill>
            <a:srgbClr val="3680CF"/>
          </a:solidFill>
        </p:spPr>
        <p:txBody>
          <a:bodyPr vert="horz" lIns="137160" tIns="91440" rIns="137160" bIns="0" rtlCol="0" anchor="t" anchorCtr="0">
            <a:noAutofit/>
          </a:bodyPr>
          <a:lstStyle>
            <a:lvl1pPr marL="0" indent="0" algn="l" defTabSz="914400" rtl="0" eaLnBrk="1" latinLnBrk="0" hangingPunct="1">
              <a:lnSpc>
                <a:spcPct val="100000"/>
              </a:lnSpc>
              <a:spcBef>
                <a:spcPts val="600"/>
              </a:spcBef>
              <a:buFont typeface="Arial" panose="020B0604020202020204" pitchFamily="34" charset="0"/>
              <a:buNone/>
              <a:defRPr sz="2000" b="1" kern="1200">
                <a:solidFill>
                  <a:schemeClr val="bg1"/>
                </a:solidFill>
                <a:latin typeface="+mn-lt"/>
                <a:ea typeface="+mn-ea"/>
                <a:cs typeface="+mn-cs"/>
              </a:defRPr>
            </a:lvl1pPr>
            <a:lvl2pPr marL="0" indent="0" algn="l" defTabSz="914400" rtl="0" eaLnBrk="1" latinLnBrk="0" hangingPunct="1">
              <a:lnSpc>
                <a:spcPct val="100000"/>
              </a:lnSpc>
              <a:spcBef>
                <a:spcPts val="600"/>
              </a:spcBef>
              <a:buClr>
                <a:schemeClr val="accent1"/>
              </a:buClr>
              <a:buFont typeface="Arial" panose="020B0604020202020204" pitchFamily="34" charset="0"/>
              <a:buNone/>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013459"/>
                </a:solidFill>
                <a:effectLst/>
                <a:uLnTx/>
                <a:uFillTx/>
                <a:latin typeface="Gilroy Medium"/>
                <a:ea typeface="+mn-ea"/>
                <a:cs typeface="+mn-cs"/>
              </a:rPr>
              <a:t>Reuse</a:t>
            </a:r>
          </a:p>
        </p:txBody>
      </p:sp>
      <p:sp>
        <p:nvSpPr>
          <p:cNvPr id="28" name="Text Placeholder 4">
            <a:extLst>
              <a:ext uri="{FF2B5EF4-FFF2-40B4-BE49-F238E27FC236}">
                <a16:creationId xmlns:a16="http://schemas.microsoft.com/office/drawing/2014/main" id="{5194A297-7EC5-0924-0B84-03DFEBE10C51}"/>
              </a:ext>
            </a:extLst>
          </p:cNvPr>
          <p:cNvSpPr txBox="1">
            <a:spLocks/>
          </p:cNvSpPr>
          <p:nvPr/>
        </p:nvSpPr>
        <p:spPr>
          <a:xfrm>
            <a:off x="8226825" y="1219200"/>
            <a:ext cx="3657595" cy="4419600"/>
          </a:xfrm>
          <a:prstGeom prst="roundRect">
            <a:avLst>
              <a:gd name="adj" fmla="val 2643"/>
            </a:avLst>
          </a:prstGeom>
          <a:solidFill>
            <a:srgbClr val="3680CF"/>
          </a:solidFill>
        </p:spPr>
        <p:txBody>
          <a:bodyPr vert="horz" lIns="137160" tIns="91440" rIns="137160" bIns="0" rtlCol="0" anchor="t" anchorCtr="0">
            <a:noAutofit/>
          </a:bodyPr>
          <a:lstStyle>
            <a:lvl1pPr marL="0" indent="0" algn="l" defTabSz="914400" rtl="0" eaLnBrk="1" latinLnBrk="0" hangingPunct="1">
              <a:lnSpc>
                <a:spcPct val="100000"/>
              </a:lnSpc>
              <a:spcBef>
                <a:spcPts val="600"/>
              </a:spcBef>
              <a:buFont typeface="Arial" panose="020B0604020202020204" pitchFamily="34" charset="0"/>
              <a:buNone/>
              <a:defRPr sz="2000" b="1" kern="1200">
                <a:solidFill>
                  <a:schemeClr val="bg1"/>
                </a:solidFill>
                <a:latin typeface="+mn-lt"/>
                <a:ea typeface="+mn-ea"/>
                <a:cs typeface="+mn-cs"/>
              </a:defRPr>
            </a:lvl1pPr>
            <a:lvl2pPr marL="0" indent="0" algn="l" defTabSz="914400" rtl="0" eaLnBrk="1" latinLnBrk="0" hangingPunct="1">
              <a:lnSpc>
                <a:spcPct val="100000"/>
              </a:lnSpc>
              <a:spcBef>
                <a:spcPts val="600"/>
              </a:spcBef>
              <a:buClr>
                <a:schemeClr val="accent1"/>
              </a:buClr>
              <a:buFont typeface="Arial" panose="020B0604020202020204" pitchFamily="34" charset="0"/>
              <a:buNone/>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013459"/>
                </a:solidFill>
                <a:effectLst/>
                <a:uLnTx/>
                <a:uFillTx/>
                <a:latin typeface="Gilroy Medium"/>
                <a:ea typeface="+mn-ea"/>
                <a:cs typeface="+mn-cs"/>
              </a:rPr>
              <a:t>Reinvent</a:t>
            </a:r>
            <a:endParaRPr kumimoji="0" lang="en-US" sz="1400" b="0" i="0" u="none" strike="noStrike" kern="1200" cap="none" spc="0" normalizeH="0" baseline="0" noProof="0">
              <a:ln>
                <a:noFill/>
              </a:ln>
              <a:solidFill>
                <a:srgbClr val="013459"/>
              </a:solidFill>
              <a:effectLst/>
              <a:uLnTx/>
              <a:uFillTx/>
              <a:latin typeface="Gilroy Medium"/>
              <a:ea typeface="+mn-ea"/>
              <a:cs typeface="+mn-cs"/>
            </a:endParaRPr>
          </a:p>
        </p:txBody>
      </p:sp>
      <p:sp>
        <p:nvSpPr>
          <p:cNvPr id="66" name="Text Placeholder 4">
            <a:extLst>
              <a:ext uri="{FF2B5EF4-FFF2-40B4-BE49-F238E27FC236}">
                <a16:creationId xmlns:a16="http://schemas.microsoft.com/office/drawing/2014/main" id="{BCAAB1B8-F59D-366A-D8A8-454DA5B313A3}"/>
              </a:ext>
            </a:extLst>
          </p:cNvPr>
          <p:cNvSpPr txBox="1">
            <a:spLocks/>
          </p:cNvSpPr>
          <p:nvPr/>
        </p:nvSpPr>
        <p:spPr>
          <a:xfrm>
            <a:off x="305912" y="1219200"/>
            <a:ext cx="3657595" cy="4419600"/>
          </a:xfrm>
          <a:prstGeom prst="roundRect">
            <a:avLst>
              <a:gd name="adj" fmla="val 2643"/>
            </a:avLst>
          </a:prstGeom>
          <a:solidFill>
            <a:srgbClr val="3680CF"/>
          </a:solidFill>
        </p:spPr>
        <p:txBody>
          <a:bodyPr vert="horz" lIns="137160" tIns="91440" rIns="137160" bIns="0" rtlCol="0" anchor="t" anchorCtr="0">
            <a:noAutofit/>
          </a:bodyPr>
          <a:lstStyle>
            <a:lvl1pPr marL="0" indent="0" algn="l" defTabSz="914400" rtl="0" eaLnBrk="1" latinLnBrk="0" hangingPunct="1">
              <a:lnSpc>
                <a:spcPct val="100000"/>
              </a:lnSpc>
              <a:spcBef>
                <a:spcPts val="600"/>
              </a:spcBef>
              <a:buFont typeface="Arial" panose="020B0604020202020204" pitchFamily="34" charset="0"/>
              <a:buNone/>
              <a:defRPr sz="2000" b="1" kern="1200">
                <a:solidFill>
                  <a:schemeClr val="bg1"/>
                </a:solidFill>
                <a:latin typeface="+mn-lt"/>
                <a:ea typeface="+mn-ea"/>
                <a:cs typeface="+mn-cs"/>
              </a:defRPr>
            </a:lvl1pPr>
            <a:lvl2pPr marL="0" indent="0" algn="l" defTabSz="914400" rtl="0" eaLnBrk="1" latinLnBrk="0" hangingPunct="1">
              <a:lnSpc>
                <a:spcPct val="100000"/>
              </a:lnSpc>
              <a:spcBef>
                <a:spcPts val="600"/>
              </a:spcBef>
              <a:buClr>
                <a:schemeClr val="accent1"/>
              </a:buClr>
              <a:buFont typeface="Arial" panose="020B0604020202020204" pitchFamily="34" charset="0"/>
              <a:buNone/>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013459"/>
                </a:solidFill>
                <a:effectLst/>
                <a:uLnTx/>
                <a:uFillTx/>
                <a:latin typeface="Gilroy Medium"/>
                <a:ea typeface="+mn-ea"/>
                <a:cs typeface="+mn-cs"/>
              </a:rPr>
              <a:t>Reduce</a:t>
            </a:r>
          </a:p>
        </p:txBody>
      </p:sp>
      <p:sp>
        <p:nvSpPr>
          <p:cNvPr id="33" name="Title 27">
            <a:extLst>
              <a:ext uri="{FF2B5EF4-FFF2-40B4-BE49-F238E27FC236}">
                <a16:creationId xmlns:a16="http://schemas.microsoft.com/office/drawing/2014/main" id="{E6BFB0B3-7C36-F2D5-DCD3-B23F8A7ECA72}"/>
              </a:ext>
            </a:extLst>
          </p:cNvPr>
          <p:cNvSpPr txBox="1">
            <a:spLocks/>
          </p:cNvSpPr>
          <p:nvPr/>
        </p:nvSpPr>
        <p:spPr>
          <a:xfrm>
            <a:off x="304799" y="313111"/>
            <a:ext cx="9661004" cy="96926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cap="all" baseline="0">
                <a:solidFill>
                  <a:srgbClr val="02355A"/>
                </a:solidFill>
                <a:latin typeface="+mj-lt"/>
                <a:ea typeface="+mj-ea"/>
                <a:cs typeface="+mj-cs"/>
              </a:defRPr>
            </a:lvl1pPr>
          </a:lstStyle>
          <a:p>
            <a:pPr marL="0" marR="0" lvl="0" indent="0" algn="l" defTabSz="914400" rtl="0" eaLnBrk="1" fontAlgn="auto" latinLnBrk="0" hangingPunct="1">
              <a:lnSpc>
                <a:spcPts val="2900"/>
              </a:lnSpc>
              <a:spcBef>
                <a:spcPct val="0"/>
              </a:spcBef>
              <a:spcAft>
                <a:spcPts val="0"/>
              </a:spcAft>
              <a:buClrTx/>
              <a:buSzTx/>
              <a:buFontTx/>
              <a:buNone/>
              <a:tabLst/>
              <a:defRPr/>
            </a:pPr>
            <a:r>
              <a:rPr kumimoji="0" lang="en-US" sz="3200" b="0" i="0" u="none" strike="noStrike" kern="1200" cap="all" spc="0" normalizeH="0" baseline="0" noProof="0">
                <a:ln>
                  <a:noFill/>
                </a:ln>
                <a:solidFill>
                  <a:srgbClr val="A5CBEE"/>
                </a:solidFill>
                <a:effectLst/>
                <a:uLnTx/>
                <a:uFillTx/>
                <a:latin typeface="GT Pressura LCG Black"/>
                <a:ea typeface="+mj-ea"/>
                <a:cs typeface="+mj-cs"/>
              </a:rPr>
              <a:t>OUR SUSTAINABLE PACKAGING </a:t>
            </a:r>
            <a:br>
              <a:rPr kumimoji="0" lang="en-US" sz="3200" b="0" i="0" u="none" strike="noStrike" kern="1200" cap="all" spc="0" normalizeH="0" baseline="0" noProof="0">
                <a:ln>
                  <a:noFill/>
                </a:ln>
                <a:solidFill>
                  <a:srgbClr val="A5CBEE"/>
                </a:solidFill>
                <a:effectLst/>
                <a:uLnTx/>
                <a:uFillTx/>
                <a:latin typeface="GT Pressura LCG Black"/>
                <a:ea typeface="+mj-ea"/>
                <a:cs typeface="+mj-cs"/>
              </a:rPr>
            </a:br>
            <a:r>
              <a:rPr kumimoji="0" lang="en-US" sz="3200" b="0" i="0" u="none" strike="noStrike" kern="1200" cap="all" spc="0" normalizeH="0" baseline="0" noProof="0">
                <a:ln>
                  <a:noFill/>
                </a:ln>
                <a:solidFill>
                  <a:srgbClr val="A5CBEE"/>
                </a:solidFill>
                <a:effectLst/>
                <a:uLnTx/>
                <a:uFillTx/>
                <a:latin typeface="GT Pressura LCG Black"/>
                <a:ea typeface="+mj-ea"/>
                <a:cs typeface="+mj-cs"/>
              </a:rPr>
              <a:t>VISION – KEY MARKETS</a:t>
            </a:r>
          </a:p>
          <a:p>
            <a:pPr marL="0" marR="0" lvl="0" indent="0" algn="l" defTabSz="914400" rtl="0" eaLnBrk="1" fontAlgn="auto" latinLnBrk="0" hangingPunct="1">
              <a:lnSpc>
                <a:spcPts val="2900"/>
              </a:lnSpc>
              <a:spcBef>
                <a:spcPct val="0"/>
              </a:spcBef>
              <a:spcAft>
                <a:spcPts val="0"/>
              </a:spcAft>
              <a:buClrTx/>
              <a:buSzTx/>
              <a:buFontTx/>
              <a:buNone/>
              <a:tabLst/>
              <a:defRPr/>
            </a:pPr>
            <a:endParaRPr kumimoji="0" lang="en-US" sz="3200" b="0" i="0" u="none" strike="noStrike" kern="1200" cap="all" spc="0" normalizeH="0" baseline="0" noProof="0">
              <a:ln>
                <a:noFill/>
              </a:ln>
              <a:solidFill>
                <a:srgbClr val="A5CBEE"/>
              </a:solidFill>
              <a:effectLst/>
              <a:uLnTx/>
              <a:uFillTx/>
              <a:latin typeface="GT Pressura LCG Black"/>
              <a:ea typeface="+mj-ea"/>
              <a:cs typeface="+mj-cs"/>
            </a:endParaRPr>
          </a:p>
        </p:txBody>
      </p:sp>
      <p:sp>
        <p:nvSpPr>
          <p:cNvPr id="3" name="Title 27">
            <a:extLst>
              <a:ext uri="{FF2B5EF4-FFF2-40B4-BE49-F238E27FC236}">
                <a16:creationId xmlns:a16="http://schemas.microsoft.com/office/drawing/2014/main" id="{B30F3DDC-5CAA-F7FB-2F53-4CF464E51BAC}"/>
              </a:ext>
            </a:extLst>
          </p:cNvPr>
          <p:cNvSpPr txBox="1">
            <a:spLocks/>
          </p:cNvSpPr>
          <p:nvPr/>
        </p:nvSpPr>
        <p:spPr>
          <a:xfrm>
            <a:off x="686764" y="2722393"/>
            <a:ext cx="2751380" cy="96926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cap="all" baseline="0">
                <a:solidFill>
                  <a:srgbClr val="02355A"/>
                </a:solidFill>
                <a:latin typeface="+mj-lt"/>
                <a:ea typeface="+mj-ea"/>
                <a:cs typeface="+mj-cs"/>
              </a:defRPr>
            </a:lvl1pPr>
          </a:lstStyle>
          <a:p>
            <a:pPr marL="0" marR="0" lvl="0" indent="0" algn="l" defTabSz="914400" rtl="0" eaLnBrk="1" fontAlgn="auto" latinLnBrk="0" hangingPunct="1">
              <a:lnSpc>
                <a:spcPts val="2900"/>
              </a:lnSpc>
              <a:spcBef>
                <a:spcPct val="0"/>
              </a:spcBef>
              <a:spcAft>
                <a:spcPts val="0"/>
              </a:spcAft>
              <a:buClrTx/>
              <a:buSzTx/>
              <a:buFontTx/>
              <a:buNone/>
              <a:tabLst/>
              <a:defRPr/>
            </a:pPr>
            <a:r>
              <a:rPr kumimoji="0" lang="en-US" sz="3200" b="0" i="0" u="none" strike="noStrike" kern="1200" cap="all" spc="0" normalizeH="0" baseline="0" noProof="0">
                <a:ln>
                  <a:noFill/>
                </a:ln>
                <a:solidFill>
                  <a:srgbClr val="A5CBEE"/>
                </a:solidFill>
                <a:effectLst/>
                <a:uLnTx/>
                <a:uFillTx/>
                <a:latin typeface="GT Pressura LCG Black"/>
                <a:ea typeface="+mj-ea"/>
                <a:cs typeface="+mj-cs"/>
              </a:rPr>
              <a:t>Achieve an average of </a:t>
            </a:r>
            <a:r>
              <a:rPr kumimoji="0" lang="en-US" sz="3200" b="0" i="0" u="none" strike="noStrike" kern="1200" cap="all" spc="0" normalizeH="0" baseline="0" noProof="0">
                <a:ln>
                  <a:noFill/>
                </a:ln>
                <a:solidFill>
                  <a:prstClr val="white"/>
                </a:solidFill>
                <a:effectLst/>
                <a:uLnTx/>
                <a:uFillTx/>
                <a:latin typeface="GT Pressura LCG Black"/>
                <a:ea typeface="+mj-ea"/>
                <a:cs typeface="+mj-cs"/>
              </a:rPr>
              <a:t>2%</a:t>
            </a:r>
          </a:p>
        </p:txBody>
      </p:sp>
      <p:sp>
        <p:nvSpPr>
          <p:cNvPr id="4" name="Title 27">
            <a:extLst>
              <a:ext uri="{FF2B5EF4-FFF2-40B4-BE49-F238E27FC236}">
                <a16:creationId xmlns:a16="http://schemas.microsoft.com/office/drawing/2014/main" id="{83B30E08-F3CF-5645-FE53-2E49CE07084A}"/>
              </a:ext>
            </a:extLst>
          </p:cNvPr>
          <p:cNvSpPr txBox="1">
            <a:spLocks/>
          </p:cNvSpPr>
          <p:nvPr/>
        </p:nvSpPr>
        <p:spPr>
          <a:xfrm>
            <a:off x="686765" y="3714150"/>
            <a:ext cx="2751380" cy="48463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cap="all" baseline="0">
                <a:solidFill>
                  <a:srgbClr val="02355A"/>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Gilroy Medium"/>
                <a:ea typeface="+mj-ea"/>
                <a:cs typeface="+mj-cs"/>
              </a:rPr>
              <a:t>year-over-year reduction </a:t>
            </a:r>
            <a:br>
              <a:rPr kumimoji="0" lang="en-US" sz="1600" b="0" i="0" u="none" strike="noStrike" kern="1200" cap="none" spc="0" normalizeH="0" baseline="0" noProof="0">
                <a:ln>
                  <a:noFill/>
                </a:ln>
                <a:solidFill>
                  <a:prstClr val="white"/>
                </a:solidFill>
                <a:effectLst/>
                <a:uLnTx/>
                <a:uFillTx/>
                <a:latin typeface="Gilroy Medium"/>
                <a:ea typeface="+mj-ea"/>
                <a:cs typeface="+mj-cs"/>
              </a:rPr>
            </a:br>
            <a:r>
              <a:rPr kumimoji="0" lang="en-US" sz="1600" b="0" i="0" u="none" strike="noStrike" kern="1200" cap="none" spc="0" normalizeH="0" baseline="0" noProof="0">
                <a:ln>
                  <a:noFill/>
                </a:ln>
                <a:solidFill>
                  <a:prstClr val="white"/>
                </a:solidFill>
                <a:effectLst/>
                <a:uLnTx/>
                <a:uFillTx/>
                <a:latin typeface="Gilroy Medium"/>
                <a:ea typeface="+mj-ea"/>
                <a:cs typeface="+mj-cs"/>
              </a:rPr>
              <a:t>in our absolute tonnage of virgin plastic through 2030</a:t>
            </a:r>
            <a:r>
              <a:rPr kumimoji="0" lang="en-US" sz="1600" b="0" i="0" u="none" strike="noStrike" kern="1200" cap="none" spc="0" normalizeH="0" baseline="30000" noProof="0">
                <a:ln>
                  <a:noFill/>
                </a:ln>
                <a:solidFill>
                  <a:prstClr val="white"/>
                </a:solidFill>
                <a:effectLst/>
                <a:uLnTx/>
                <a:uFillTx/>
                <a:latin typeface="Gilroy Medium"/>
                <a:ea typeface="+mj-ea"/>
                <a:cs typeface="+mj-cs"/>
              </a:rPr>
              <a:t>1</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Gilroy Medium"/>
              <a:ea typeface="+mj-ea"/>
              <a:cs typeface="+mj-cs"/>
            </a:endParaRPr>
          </a:p>
        </p:txBody>
      </p:sp>
      <p:sp>
        <p:nvSpPr>
          <p:cNvPr id="34" name="Title 27">
            <a:extLst>
              <a:ext uri="{FF2B5EF4-FFF2-40B4-BE49-F238E27FC236}">
                <a16:creationId xmlns:a16="http://schemas.microsoft.com/office/drawing/2014/main" id="{B166071E-FCDB-2D15-F9C5-93CB4963DB93}"/>
              </a:ext>
            </a:extLst>
          </p:cNvPr>
          <p:cNvSpPr txBox="1">
            <a:spLocks/>
          </p:cNvSpPr>
          <p:nvPr/>
        </p:nvSpPr>
        <p:spPr>
          <a:xfrm>
            <a:off x="4647220" y="2722393"/>
            <a:ext cx="2751380" cy="96926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cap="all" baseline="0">
                <a:solidFill>
                  <a:srgbClr val="02355A"/>
                </a:solidFill>
                <a:latin typeface="+mj-lt"/>
                <a:ea typeface="+mj-ea"/>
                <a:cs typeface="+mj-cs"/>
              </a:defRPr>
            </a:lvl1pPr>
          </a:lstStyle>
          <a:p>
            <a:pPr marL="0" marR="0" lvl="0" indent="0" algn="l" defTabSz="914400" rtl="0" eaLnBrk="1" fontAlgn="auto" latinLnBrk="0" hangingPunct="1">
              <a:lnSpc>
                <a:spcPts val="2900"/>
              </a:lnSpc>
              <a:spcBef>
                <a:spcPct val="0"/>
              </a:spcBef>
              <a:spcAft>
                <a:spcPts val="0"/>
              </a:spcAft>
              <a:buClrTx/>
              <a:buSzTx/>
              <a:buFontTx/>
              <a:buNone/>
              <a:tabLst/>
              <a:defRPr/>
            </a:pPr>
            <a:r>
              <a:rPr kumimoji="0" lang="en-US" sz="3200" b="0" i="0" u="none" strike="noStrike" kern="1200" cap="all" spc="0" normalizeH="0" baseline="0" noProof="0">
                <a:ln>
                  <a:noFill/>
                </a:ln>
                <a:solidFill>
                  <a:srgbClr val="A5CBEE"/>
                </a:solidFill>
                <a:effectLst/>
                <a:uLnTx/>
                <a:uFillTx/>
                <a:latin typeface="GT Pressura LCG Black"/>
                <a:ea typeface="+mj-ea"/>
                <a:cs typeface="+mj-cs"/>
              </a:rPr>
              <a:t>Use</a:t>
            </a:r>
            <a:br>
              <a:rPr kumimoji="0" lang="en-US" sz="3200" b="0" i="0" u="none" strike="noStrike" kern="1200" cap="all" spc="0" normalizeH="0" baseline="0" noProof="0">
                <a:ln>
                  <a:noFill/>
                </a:ln>
                <a:solidFill>
                  <a:srgbClr val="A5CBEE"/>
                </a:solidFill>
                <a:effectLst/>
                <a:uLnTx/>
                <a:uFillTx/>
                <a:latin typeface="GT Pressura LCG Black"/>
                <a:ea typeface="+mj-ea"/>
                <a:cs typeface="+mj-cs"/>
              </a:rPr>
            </a:br>
            <a:r>
              <a:rPr kumimoji="0" lang="en-US" sz="3200" b="0" i="0" u="none" strike="noStrike" kern="1200" cap="all" spc="0" normalizeH="0" baseline="0" noProof="0">
                <a:ln>
                  <a:noFill/>
                </a:ln>
                <a:solidFill>
                  <a:prstClr val="white"/>
                </a:solidFill>
                <a:effectLst/>
                <a:uLnTx/>
                <a:uFillTx/>
                <a:latin typeface="GT Pressura LCG Black"/>
                <a:ea typeface="+mj-ea"/>
                <a:cs typeface="+mj-cs"/>
              </a:rPr>
              <a:t>40%</a:t>
            </a:r>
          </a:p>
        </p:txBody>
      </p:sp>
      <p:sp>
        <p:nvSpPr>
          <p:cNvPr id="35" name="Title 27">
            <a:extLst>
              <a:ext uri="{FF2B5EF4-FFF2-40B4-BE49-F238E27FC236}">
                <a16:creationId xmlns:a16="http://schemas.microsoft.com/office/drawing/2014/main" id="{33B11CAA-D4C9-1445-920E-1B0EA4C7A2E8}"/>
              </a:ext>
            </a:extLst>
          </p:cNvPr>
          <p:cNvSpPr txBox="1">
            <a:spLocks/>
          </p:cNvSpPr>
          <p:nvPr/>
        </p:nvSpPr>
        <p:spPr>
          <a:xfrm>
            <a:off x="4647221" y="3714150"/>
            <a:ext cx="2751380" cy="48463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cap="all" baseline="0">
                <a:solidFill>
                  <a:srgbClr val="02355A"/>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Gilroy Medium"/>
                <a:ea typeface="+mj-ea"/>
                <a:cs typeface="+mj-cs"/>
              </a:rPr>
              <a:t>or greater recycled content in our plastic packaging</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Gilroy Medium"/>
                <a:ea typeface="+mj-ea"/>
                <a:cs typeface="+mj-cs"/>
              </a:rPr>
              <a:t>by 2035 or sooner</a:t>
            </a:r>
            <a:r>
              <a:rPr kumimoji="0" lang="en-US" sz="1600" b="0" i="0" u="none" strike="noStrike" kern="1200" cap="none" spc="0" normalizeH="0" baseline="30000" noProof="0">
                <a:ln>
                  <a:noFill/>
                </a:ln>
                <a:solidFill>
                  <a:prstClr val="white"/>
                </a:solidFill>
                <a:effectLst/>
                <a:uLnTx/>
                <a:uFillTx/>
                <a:latin typeface="Gilroy Medium"/>
                <a:ea typeface="+mj-ea"/>
                <a:cs typeface="+mj-cs"/>
              </a:rPr>
              <a:t>1</a:t>
            </a:r>
          </a:p>
        </p:txBody>
      </p:sp>
      <p:sp>
        <p:nvSpPr>
          <p:cNvPr id="47" name="Title 27">
            <a:extLst>
              <a:ext uri="{FF2B5EF4-FFF2-40B4-BE49-F238E27FC236}">
                <a16:creationId xmlns:a16="http://schemas.microsoft.com/office/drawing/2014/main" id="{23733A13-B956-F60D-2947-CD2A1E7E991F}"/>
              </a:ext>
            </a:extLst>
          </p:cNvPr>
          <p:cNvSpPr txBox="1">
            <a:spLocks/>
          </p:cNvSpPr>
          <p:nvPr/>
        </p:nvSpPr>
        <p:spPr>
          <a:xfrm>
            <a:off x="8605732" y="2722393"/>
            <a:ext cx="2751380" cy="96926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cap="all" baseline="0">
                <a:solidFill>
                  <a:srgbClr val="02355A"/>
                </a:solidFill>
                <a:latin typeface="+mj-lt"/>
                <a:ea typeface="+mj-ea"/>
                <a:cs typeface="+mj-cs"/>
              </a:defRPr>
            </a:lvl1pPr>
          </a:lstStyle>
          <a:p>
            <a:pPr marL="0" marR="0" lvl="0" indent="0" algn="l" defTabSz="914400" rtl="0" eaLnBrk="1" fontAlgn="auto" latinLnBrk="0" hangingPunct="1">
              <a:lnSpc>
                <a:spcPts val="2900"/>
              </a:lnSpc>
              <a:spcBef>
                <a:spcPct val="0"/>
              </a:spcBef>
              <a:spcAft>
                <a:spcPts val="0"/>
              </a:spcAft>
              <a:buClrTx/>
              <a:buSzTx/>
              <a:buFontTx/>
              <a:buNone/>
              <a:tabLst/>
              <a:defRPr/>
            </a:pPr>
            <a:r>
              <a:rPr kumimoji="0" lang="en-US" sz="3200" b="0" i="0" u="none" strike="noStrike" kern="1200" cap="all" spc="0" normalizeH="0" baseline="0" noProof="0">
                <a:ln>
                  <a:noFill/>
                </a:ln>
                <a:solidFill>
                  <a:srgbClr val="A5CBEE"/>
                </a:solidFill>
                <a:effectLst/>
                <a:uLnTx/>
                <a:uFillTx/>
                <a:latin typeface="GT Pressura LCG Black"/>
                <a:ea typeface="+mj-ea"/>
                <a:cs typeface="+mj-cs"/>
              </a:rPr>
              <a:t>ACHIEVE</a:t>
            </a:r>
            <a:br>
              <a:rPr kumimoji="0" lang="en-US" sz="3200" b="0" i="0" u="none" strike="noStrike" kern="1200" cap="all" spc="0" normalizeH="0" baseline="0" noProof="0">
                <a:ln>
                  <a:noFill/>
                </a:ln>
                <a:solidFill>
                  <a:srgbClr val="A5CBEE"/>
                </a:solidFill>
                <a:effectLst/>
                <a:uLnTx/>
                <a:uFillTx/>
                <a:latin typeface="GT Pressura LCG Black"/>
                <a:ea typeface="+mj-ea"/>
                <a:cs typeface="+mj-cs"/>
              </a:rPr>
            </a:br>
            <a:r>
              <a:rPr kumimoji="0" lang="en-US" sz="3200" b="0" i="0" u="none" strike="noStrike" kern="1200" cap="all" spc="0" normalizeH="0" baseline="0" noProof="0">
                <a:ln>
                  <a:noFill/>
                </a:ln>
                <a:solidFill>
                  <a:prstClr val="white"/>
                </a:solidFill>
                <a:effectLst/>
                <a:uLnTx/>
                <a:uFillTx/>
                <a:latin typeface="GT Pressura LCG Black"/>
                <a:ea typeface="+mj-ea"/>
                <a:cs typeface="+mj-cs"/>
              </a:rPr>
              <a:t>97%</a:t>
            </a:r>
          </a:p>
        </p:txBody>
      </p:sp>
      <p:sp>
        <p:nvSpPr>
          <p:cNvPr id="49" name="Title 27">
            <a:extLst>
              <a:ext uri="{FF2B5EF4-FFF2-40B4-BE49-F238E27FC236}">
                <a16:creationId xmlns:a16="http://schemas.microsoft.com/office/drawing/2014/main" id="{EDC29221-925C-4D78-4D56-1F52F3E41233}"/>
              </a:ext>
            </a:extLst>
          </p:cNvPr>
          <p:cNvSpPr txBox="1">
            <a:spLocks/>
          </p:cNvSpPr>
          <p:nvPr/>
        </p:nvSpPr>
        <p:spPr>
          <a:xfrm>
            <a:off x="8605733" y="3714150"/>
            <a:ext cx="2751380" cy="48463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cap="all" baseline="0">
                <a:solidFill>
                  <a:srgbClr val="02355A"/>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Gilroy Medium"/>
                <a:ea typeface="+mj-ea"/>
                <a:cs typeface="+mj-cs"/>
              </a:rPr>
              <a:t>or greater reusable, recyclable or compostable (RRC)2 packaging by design by 2030 in our primary and secondary packaging in our key packaging markets</a:t>
            </a:r>
          </a:p>
        </p:txBody>
      </p:sp>
      <p:sp>
        <p:nvSpPr>
          <p:cNvPr id="59" name="Footer Placeholder 16">
            <a:extLst>
              <a:ext uri="{FF2B5EF4-FFF2-40B4-BE49-F238E27FC236}">
                <a16:creationId xmlns:a16="http://schemas.microsoft.com/office/drawing/2014/main" id="{F6BE1176-06F8-A510-2844-64E3F13C63F8}"/>
              </a:ext>
            </a:extLst>
          </p:cNvPr>
          <p:cNvSpPr txBox="1">
            <a:spLocks/>
          </p:cNvSpPr>
          <p:nvPr/>
        </p:nvSpPr>
        <p:spPr>
          <a:xfrm>
            <a:off x="304799" y="5876186"/>
            <a:ext cx="5632707" cy="365125"/>
          </a:xfrm>
          <a:prstGeom prst="rect">
            <a:avLst/>
          </a:prstGeom>
        </p:spPr>
        <p:txBody>
          <a:bodyPr vert="horz" lIns="0" tIns="0" rIns="0" bIns="0" rtlCol="0" anchor="b">
            <a:noAutofit/>
          </a:bodyPr>
          <a:lstStyle>
            <a:lvl1pPr marL="0" indent="0" algn="l" defTabSz="914400" rtl="0" eaLnBrk="1" latinLnBrk="0" hangingPunct="1">
              <a:lnSpc>
                <a:spcPct val="100000"/>
              </a:lnSpc>
              <a:spcBef>
                <a:spcPts val="600"/>
              </a:spcBef>
              <a:buFont typeface="Arial" panose="020B0604020202020204" pitchFamily="34" charset="0"/>
              <a:buNone/>
              <a:defRPr lang="en-US" sz="1800" b="1" i="0" kern="1200" dirty="0" smtClean="0">
                <a:solidFill>
                  <a:schemeClr val="accent5"/>
                </a:solidFill>
                <a:latin typeface="+mn-lt"/>
                <a:ea typeface="+mn-ea"/>
                <a:cs typeface="Arial" panose="020B0604020202020204" pitchFamily="34" charset="0"/>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700"/>
              </a:lnSpc>
              <a:spcBef>
                <a:spcPts val="200"/>
              </a:spcBef>
              <a:spcAft>
                <a:spcPts val="0"/>
              </a:spcAft>
              <a:buClrTx/>
              <a:buSzTx/>
              <a:buFont typeface="Arial" panose="020B0604020202020204" pitchFamily="34" charset="0"/>
              <a:buNone/>
              <a:tabLst/>
              <a:defRPr/>
            </a:pPr>
            <a:r>
              <a:rPr kumimoji="0" lang="en-US" sz="700" b="0" i="0" u="none" strike="noStrike" kern="1200" cap="none" spc="0" normalizeH="0" baseline="0" noProof="0">
                <a:ln>
                  <a:noFill/>
                </a:ln>
                <a:solidFill>
                  <a:srgbClr val="A5CBEE"/>
                </a:solidFill>
                <a:effectLst/>
                <a:uLnTx/>
                <a:uFillTx/>
                <a:latin typeface="Gilroy Medium"/>
                <a:ea typeface="+mn-ea"/>
                <a:cs typeface="Arial" panose="020B0604020202020204" pitchFamily="34" charset="0"/>
              </a:rPr>
              <a:t>1 Goal tracks primary plastic packaging in PepsiCo’s key packaging markets. This scope represents more than 80% of PepsiCo’s 2024 global plastic packaging footprint (by weight)</a:t>
            </a:r>
          </a:p>
          <a:p>
            <a:pPr marL="0" marR="0" lvl="0" indent="0" algn="l" defTabSz="914400" rtl="0" eaLnBrk="1" fontAlgn="auto" latinLnBrk="0" hangingPunct="1">
              <a:lnSpc>
                <a:spcPts val="700"/>
              </a:lnSpc>
              <a:spcBef>
                <a:spcPts val="200"/>
              </a:spcBef>
              <a:spcAft>
                <a:spcPts val="0"/>
              </a:spcAft>
              <a:buClrTx/>
              <a:buSzTx/>
              <a:buFont typeface="Arial" panose="020B0604020202020204" pitchFamily="34" charset="0"/>
              <a:buNone/>
              <a:tabLst/>
              <a:defRPr/>
            </a:pPr>
            <a:r>
              <a:rPr kumimoji="0" lang="en-US" sz="700" b="0" i="0" u="none" strike="noStrike" kern="1200" cap="none" spc="0" normalizeH="0" baseline="0" noProof="0">
                <a:ln>
                  <a:noFill/>
                </a:ln>
                <a:solidFill>
                  <a:srgbClr val="A5CBEE"/>
                </a:solidFill>
                <a:effectLst/>
                <a:uLnTx/>
                <a:uFillTx/>
                <a:latin typeface="Gilroy Medium"/>
                <a:ea typeface="+mn-ea"/>
                <a:cs typeface="Arial" panose="020B0604020202020204" pitchFamily="34" charset="0"/>
              </a:rPr>
              <a:t>2 Goal tracks primary and secondary packaging in PepsiCo’s key packaging markets. This scope represents more than 85% of PepsiCo’s 2024 global packaging footprint (by weight). Reusable packaging must also be designed to be recyclable or compostable</a:t>
            </a:r>
          </a:p>
        </p:txBody>
      </p:sp>
      <p:pic>
        <p:nvPicPr>
          <p:cNvPr id="12" name="Picture 11">
            <a:extLst>
              <a:ext uri="{FF2B5EF4-FFF2-40B4-BE49-F238E27FC236}">
                <a16:creationId xmlns:a16="http://schemas.microsoft.com/office/drawing/2014/main" id="{D48CC092-8B7E-3C4F-EB33-99A7AD5859D3}"/>
              </a:ext>
            </a:extLst>
          </p:cNvPr>
          <p:cNvPicPr>
            <a:picLocks noChangeAspect="1"/>
          </p:cNvPicPr>
          <p:nvPr/>
        </p:nvPicPr>
        <p:blipFill>
          <a:blip r:embed="rId3"/>
          <a:srcRect/>
          <a:stretch/>
        </p:blipFill>
        <p:spPr>
          <a:xfrm>
            <a:off x="686764" y="2051016"/>
            <a:ext cx="482600" cy="482600"/>
          </a:xfrm>
          <a:prstGeom prst="rect">
            <a:avLst/>
          </a:prstGeom>
        </p:spPr>
      </p:pic>
      <p:pic>
        <p:nvPicPr>
          <p:cNvPr id="13" name="Picture 12">
            <a:extLst>
              <a:ext uri="{FF2B5EF4-FFF2-40B4-BE49-F238E27FC236}">
                <a16:creationId xmlns:a16="http://schemas.microsoft.com/office/drawing/2014/main" id="{6E997D7D-DF78-115D-7072-26A6AE326248}"/>
              </a:ext>
            </a:extLst>
          </p:cNvPr>
          <p:cNvPicPr>
            <a:picLocks noChangeAspect="1"/>
          </p:cNvPicPr>
          <p:nvPr/>
        </p:nvPicPr>
        <p:blipFill>
          <a:blip r:embed="rId4"/>
          <a:srcRect/>
          <a:stretch/>
        </p:blipFill>
        <p:spPr>
          <a:xfrm>
            <a:off x="4594347" y="2069870"/>
            <a:ext cx="508000" cy="495300"/>
          </a:xfrm>
          <a:prstGeom prst="rect">
            <a:avLst/>
          </a:prstGeom>
        </p:spPr>
      </p:pic>
      <p:pic>
        <p:nvPicPr>
          <p:cNvPr id="18" name="Picture 17">
            <a:extLst>
              <a:ext uri="{FF2B5EF4-FFF2-40B4-BE49-F238E27FC236}">
                <a16:creationId xmlns:a16="http://schemas.microsoft.com/office/drawing/2014/main" id="{99BAF1C1-A7D3-D58D-0D1A-48D73FC3C270}"/>
              </a:ext>
            </a:extLst>
          </p:cNvPr>
          <p:cNvPicPr>
            <a:picLocks noChangeAspect="1"/>
          </p:cNvPicPr>
          <p:nvPr/>
        </p:nvPicPr>
        <p:blipFill>
          <a:blip r:embed="rId5"/>
          <a:srcRect/>
          <a:stretch/>
        </p:blipFill>
        <p:spPr>
          <a:xfrm>
            <a:off x="8555657" y="2013782"/>
            <a:ext cx="533400" cy="520700"/>
          </a:xfrm>
          <a:prstGeom prst="rect">
            <a:avLst/>
          </a:prstGeom>
        </p:spPr>
      </p:pic>
      <p:pic>
        <p:nvPicPr>
          <p:cNvPr id="19" name="Picture 18">
            <a:extLst>
              <a:ext uri="{FF2B5EF4-FFF2-40B4-BE49-F238E27FC236}">
                <a16:creationId xmlns:a16="http://schemas.microsoft.com/office/drawing/2014/main" id="{5472CF33-3D79-B58B-B086-8D08E7B447F9}"/>
              </a:ext>
            </a:extLst>
          </p:cNvPr>
          <p:cNvPicPr>
            <a:picLocks noChangeAspect="1"/>
          </p:cNvPicPr>
          <p:nvPr/>
        </p:nvPicPr>
        <p:blipFill>
          <a:blip r:embed="rId6"/>
          <a:stretch>
            <a:fillRect/>
          </a:stretch>
        </p:blipFill>
        <p:spPr>
          <a:xfrm>
            <a:off x="5786106" y="219740"/>
            <a:ext cx="793897" cy="793897"/>
          </a:xfrm>
          <a:prstGeom prst="rect">
            <a:avLst/>
          </a:prstGeom>
        </p:spPr>
      </p:pic>
    </p:spTree>
    <p:extLst>
      <p:ext uri="{BB962C8B-B14F-4D97-AF65-F5344CB8AC3E}">
        <p14:creationId xmlns:p14="http://schemas.microsoft.com/office/powerpoint/2010/main" val="20981763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Text Placeholder 4">
            <a:extLst>
              <a:ext uri="{FF2B5EF4-FFF2-40B4-BE49-F238E27FC236}">
                <a16:creationId xmlns:a16="http://schemas.microsoft.com/office/drawing/2014/main" id="{E38BEB2D-AAE2-1D5A-CC7B-F32FD9D70AC3}"/>
              </a:ext>
            </a:extLst>
          </p:cNvPr>
          <p:cNvSpPr txBox="1">
            <a:spLocks/>
          </p:cNvSpPr>
          <p:nvPr/>
        </p:nvSpPr>
        <p:spPr>
          <a:xfrm>
            <a:off x="6564152" y="3908349"/>
            <a:ext cx="1644718" cy="1882852"/>
          </a:xfrm>
          <a:prstGeom prst="roundRect">
            <a:avLst>
              <a:gd name="adj" fmla="val 2643"/>
            </a:avLst>
          </a:prstGeom>
          <a:solidFill>
            <a:srgbClr val="A5CBEE"/>
          </a:solidFill>
        </p:spPr>
        <p:txBody>
          <a:bodyPr vert="horz" lIns="137160" tIns="91440" rIns="137160" bIns="0" rtlCol="0" anchor="t" anchorCtr="0">
            <a:noAutofit/>
          </a:bodyPr>
          <a:lstStyle>
            <a:lvl1pPr marL="0" indent="0" algn="l" defTabSz="914400" rtl="0" eaLnBrk="1" latinLnBrk="0" hangingPunct="1">
              <a:lnSpc>
                <a:spcPct val="100000"/>
              </a:lnSpc>
              <a:spcBef>
                <a:spcPts val="600"/>
              </a:spcBef>
              <a:buFont typeface="Arial" panose="020B0604020202020204" pitchFamily="34" charset="0"/>
              <a:buNone/>
              <a:defRPr sz="2000" b="1" kern="1200">
                <a:solidFill>
                  <a:schemeClr val="bg1"/>
                </a:solidFill>
                <a:latin typeface="+mn-lt"/>
                <a:ea typeface="+mn-ea"/>
                <a:cs typeface="+mn-cs"/>
              </a:defRPr>
            </a:lvl1pPr>
            <a:lvl2pPr marL="0" indent="0" algn="l" defTabSz="914400" rtl="0" eaLnBrk="1" latinLnBrk="0" hangingPunct="1">
              <a:lnSpc>
                <a:spcPct val="100000"/>
              </a:lnSpc>
              <a:spcBef>
                <a:spcPts val="600"/>
              </a:spcBef>
              <a:buClr>
                <a:schemeClr val="accent1"/>
              </a:buClr>
              <a:buFont typeface="Arial" panose="020B0604020202020204" pitchFamily="34" charset="0"/>
              <a:buNone/>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013459"/>
                </a:solidFill>
                <a:effectLst/>
                <a:uLnTx/>
                <a:uFillTx/>
                <a:latin typeface="Gilroy Medium"/>
                <a:ea typeface="+mn-ea"/>
                <a:cs typeface="+mn-cs"/>
              </a:rPr>
              <a:t>Tea</a:t>
            </a:r>
          </a:p>
        </p:txBody>
      </p:sp>
      <p:sp>
        <p:nvSpPr>
          <p:cNvPr id="84" name="Text Placeholder 4">
            <a:extLst>
              <a:ext uri="{FF2B5EF4-FFF2-40B4-BE49-F238E27FC236}">
                <a16:creationId xmlns:a16="http://schemas.microsoft.com/office/drawing/2014/main" id="{56D78393-62D7-D663-6A26-79DB9148D63B}"/>
              </a:ext>
            </a:extLst>
          </p:cNvPr>
          <p:cNvSpPr txBox="1">
            <a:spLocks/>
          </p:cNvSpPr>
          <p:nvPr/>
        </p:nvSpPr>
        <p:spPr>
          <a:xfrm>
            <a:off x="8477477" y="3908349"/>
            <a:ext cx="1901112" cy="1882852"/>
          </a:xfrm>
          <a:prstGeom prst="roundRect">
            <a:avLst>
              <a:gd name="adj" fmla="val 2643"/>
            </a:avLst>
          </a:prstGeom>
          <a:solidFill>
            <a:srgbClr val="A5CBEE"/>
          </a:solidFill>
        </p:spPr>
        <p:txBody>
          <a:bodyPr vert="horz" lIns="137160" tIns="91440" rIns="137160" bIns="0" rtlCol="0" anchor="t" anchorCtr="0">
            <a:noAutofit/>
          </a:bodyPr>
          <a:lstStyle>
            <a:lvl1pPr marL="0" indent="0" algn="l" defTabSz="914400" rtl="0" eaLnBrk="1" latinLnBrk="0" hangingPunct="1">
              <a:lnSpc>
                <a:spcPct val="100000"/>
              </a:lnSpc>
              <a:spcBef>
                <a:spcPts val="600"/>
              </a:spcBef>
              <a:buFont typeface="Arial" panose="020B0604020202020204" pitchFamily="34" charset="0"/>
              <a:buNone/>
              <a:defRPr sz="2000" b="1" kern="1200">
                <a:solidFill>
                  <a:schemeClr val="bg1"/>
                </a:solidFill>
                <a:latin typeface="+mn-lt"/>
                <a:ea typeface="+mn-ea"/>
                <a:cs typeface="+mn-cs"/>
              </a:defRPr>
            </a:lvl1pPr>
            <a:lvl2pPr marL="0" indent="0" algn="l" defTabSz="914400" rtl="0" eaLnBrk="1" latinLnBrk="0" hangingPunct="1">
              <a:lnSpc>
                <a:spcPct val="100000"/>
              </a:lnSpc>
              <a:spcBef>
                <a:spcPts val="600"/>
              </a:spcBef>
              <a:buClr>
                <a:schemeClr val="accent1"/>
              </a:buClr>
              <a:buFont typeface="Arial" panose="020B0604020202020204" pitchFamily="34" charset="0"/>
              <a:buNone/>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013459"/>
                </a:solidFill>
                <a:effectLst/>
                <a:uLnTx/>
                <a:uFillTx/>
                <a:latin typeface="Gilroy Medium"/>
                <a:ea typeface="+mn-ea"/>
                <a:cs typeface="+mn-cs"/>
              </a:rPr>
              <a:t>Coffee</a:t>
            </a:r>
          </a:p>
        </p:txBody>
      </p:sp>
      <p:sp>
        <p:nvSpPr>
          <p:cNvPr id="85" name="Text Placeholder 4">
            <a:extLst>
              <a:ext uri="{FF2B5EF4-FFF2-40B4-BE49-F238E27FC236}">
                <a16:creationId xmlns:a16="http://schemas.microsoft.com/office/drawing/2014/main" id="{D60B8012-A18E-BA51-E229-6F23A7891F8D}"/>
              </a:ext>
            </a:extLst>
          </p:cNvPr>
          <p:cNvSpPr txBox="1">
            <a:spLocks/>
          </p:cNvSpPr>
          <p:nvPr/>
        </p:nvSpPr>
        <p:spPr>
          <a:xfrm>
            <a:off x="10653886" y="3908349"/>
            <a:ext cx="944288" cy="1882852"/>
          </a:xfrm>
          <a:prstGeom prst="roundRect">
            <a:avLst>
              <a:gd name="adj" fmla="val 2643"/>
            </a:avLst>
          </a:prstGeom>
          <a:solidFill>
            <a:srgbClr val="A5CBEE"/>
          </a:solidFill>
        </p:spPr>
        <p:txBody>
          <a:bodyPr vert="horz" lIns="137160" tIns="91440" rIns="137160" bIns="0" rtlCol="0" anchor="t" anchorCtr="0">
            <a:noAutofit/>
          </a:bodyPr>
          <a:lstStyle>
            <a:lvl1pPr marL="0" indent="0" algn="l" defTabSz="914400" rtl="0" eaLnBrk="1" latinLnBrk="0" hangingPunct="1">
              <a:lnSpc>
                <a:spcPct val="100000"/>
              </a:lnSpc>
              <a:spcBef>
                <a:spcPts val="600"/>
              </a:spcBef>
              <a:buFont typeface="Arial" panose="020B0604020202020204" pitchFamily="34" charset="0"/>
              <a:buNone/>
              <a:defRPr sz="2000" b="1" kern="1200">
                <a:solidFill>
                  <a:schemeClr val="bg1"/>
                </a:solidFill>
                <a:latin typeface="+mn-lt"/>
                <a:ea typeface="+mn-ea"/>
                <a:cs typeface="+mn-cs"/>
              </a:defRPr>
            </a:lvl1pPr>
            <a:lvl2pPr marL="0" indent="0" algn="l" defTabSz="914400" rtl="0" eaLnBrk="1" latinLnBrk="0" hangingPunct="1">
              <a:lnSpc>
                <a:spcPct val="100000"/>
              </a:lnSpc>
              <a:spcBef>
                <a:spcPts val="600"/>
              </a:spcBef>
              <a:buClr>
                <a:schemeClr val="accent1"/>
              </a:buClr>
              <a:buFont typeface="Arial" panose="020B0604020202020204" pitchFamily="34" charset="0"/>
              <a:buNone/>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013459"/>
                </a:solidFill>
                <a:effectLst/>
                <a:uLnTx/>
                <a:uFillTx/>
                <a:latin typeface="Gilroy Medium"/>
                <a:ea typeface="+mn-ea"/>
                <a:cs typeface="+mn-cs"/>
              </a:rPr>
              <a:t>Juice</a:t>
            </a:r>
          </a:p>
        </p:txBody>
      </p:sp>
      <p:sp>
        <p:nvSpPr>
          <p:cNvPr id="82" name="Text Placeholder 4">
            <a:extLst>
              <a:ext uri="{FF2B5EF4-FFF2-40B4-BE49-F238E27FC236}">
                <a16:creationId xmlns:a16="http://schemas.microsoft.com/office/drawing/2014/main" id="{2CD0BD6E-6288-9048-4142-2BD858EFB24B}"/>
              </a:ext>
            </a:extLst>
          </p:cNvPr>
          <p:cNvSpPr txBox="1">
            <a:spLocks/>
          </p:cNvSpPr>
          <p:nvPr/>
        </p:nvSpPr>
        <p:spPr>
          <a:xfrm>
            <a:off x="4649756" y="3908349"/>
            <a:ext cx="1644718" cy="1882852"/>
          </a:xfrm>
          <a:prstGeom prst="roundRect">
            <a:avLst>
              <a:gd name="adj" fmla="val 2643"/>
            </a:avLst>
          </a:prstGeom>
          <a:solidFill>
            <a:srgbClr val="A5CBEE"/>
          </a:solidFill>
        </p:spPr>
        <p:txBody>
          <a:bodyPr vert="horz" lIns="137160" tIns="91440" rIns="137160" bIns="0" rtlCol="0" anchor="t" anchorCtr="0">
            <a:noAutofit/>
          </a:bodyPr>
          <a:lstStyle>
            <a:lvl1pPr marL="0" indent="0" algn="l" defTabSz="914400" rtl="0" eaLnBrk="1" latinLnBrk="0" hangingPunct="1">
              <a:lnSpc>
                <a:spcPct val="100000"/>
              </a:lnSpc>
              <a:spcBef>
                <a:spcPts val="600"/>
              </a:spcBef>
              <a:buFont typeface="Arial" panose="020B0604020202020204" pitchFamily="34" charset="0"/>
              <a:buNone/>
              <a:defRPr sz="2000" b="1" kern="1200">
                <a:solidFill>
                  <a:schemeClr val="bg1"/>
                </a:solidFill>
                <a:latin typeface="+mn-lt"/>
                <a:ea typeface="+mn-ea"/>
                <a:cs typeface="+mn-cs"/>
              </a:defRPr>
            </a:lvl1pPr>
            <a:lvl2pPr marL="0" indent="0" algn="l" defTabSz="914400" rtl="0" eaLnBrk="1" latinLnBrk="0" hangingPunct="1">
              <a:lnSpc>
                <a:spcPct val="100000"/>
              </a:lnSpc>
              <a:spcBef>
                <a:spcPts val="600"/>
              </a:spcBef>
              <a:buClr>
                <a:schemeClr val="accent1"/>
              </a:buClr>
              <a:buFont typeface="Arial" panose="020B0604020202020204" pitchFamily="34" charset="0"/>
              <a:buNone/>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013459"/>
                </a:solidFill>
                <a:effectLst/>
                <a:uLnTx/>
                <a:uFillTx/>
                <a:latin typeface="Gilroy Medium"/>
                <a:ea typeface="+mn-ea"/>
                <a:cs typeface="+mn-cs"/>
              </a:rPr>
              <a:t>Water</a:t>
            </a:r>
          </a:p>
        </p:txBody>
      </p:sp>
      <p:sp>
        <p:nvSpPr>
          <p:cNvPr id="81" name="Text Placeholder 4">
            <a:extLst>
              <a:ext uri="{FF2B5EF4-FFF2-40B4-BE49-F238E27FC236}">
                <a16:creationId xmlns:a16="http://schemas.microsoft.com/office/drawing/2014/main" id="{F108F0EA-0B0F-C1C3-FDC2-275087A89AEC}"/>
              </a:ext>
            </a:extLst>
          </p:cNvPr>
          <p:cNvSpPr txBox="1">
            <a:spLocks/>
          </p:cNvSpPr>
          <p:nvPr/>
        </p:nvSpPr>
        <p:spPr>
          <a:xfrm>
            <a:off x="2629782" y="3908349"/>
            <a:ext cx="1752638" cy="1882852"/>
          </a:xfrm>
          <a:prstGeom prst="roundRect">
            <a:avLst>
              <a:gd name="adj" fmla="val 2643"/>
            </a:avLst>
          </a:prstGeom>
          <a:solidFill>
            <a:srgbClr val="A5CBEE"/>
          </a:solidFill>
        </p:spPr>
        <p:txBody>
          <a:bodyPr vert="horz" lIns="137160" tIns="91440" rIns="137160" bIns="0" rtlCol="0" anchor="t" anchorCtr="0">
            <a:noAutofit/>
          </a:bodyPr>
          <a:lstStyle>
            <a:lvl1pPr marL="0" indent="0" algn="l" defTabSz="914400" rtl="0" eaLnBrk="1" latinLnBrk="0" hangingPunct="1">
              <a:lnSpc>
                <a:spcPct val="100000"/>
              </a:lnSpc>
              <a:spcBef>
                <a:spcPts val="600"/>
              </a:spcBef>
              <a:buFont typeface="Arial" panose="020B0604020202020204" pitchFamily="34" charset="0"/>
              <a:buNone/>
              <a:defRPr sz="2000" b="1" kern="1200">
                <a:solidFill>
                  <a:schemeClr val="bg1"/>
                </a:solidFill>
                <a:latin typeface="+mn-lt"/>
                <a:ea typeface="+mn-ea"/>
                <a:cs typeface="+mn-cs"/>
              </a:defRPr>
            </a:lvl1pPr>
            <a:lvl2pPr marL="0" indent="0" algn="l" defTabSz="914400" rtl="0" eaLnBrk="1" latinLnBrk="0" hangingPunct="1">
              <a:lnSpc>
                <a:spcPct val="100000"/>
              </a:lnSpc>
              <a:spcBef>
                <a:spcPts val="600"/>
              </a:spcBef>
              <a:buClr>
                <a:schemeClr val="accent1"/>
              </a:buClr>
              <a:buFont typeface="Arial" panose="020B0604020202020204" pitchFamily="34" charset="0"/>
              <a:buNone/>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013459"/>
                </a:solidFill>
                <a:effectLst/>
                <a:uLnTx/>
                <a:uFillTx/>
                <a:latin typeface="Gilroy Medium"/>
                <a:ea typeface="+mn-ea"/>
                <a:cs typeface="+mn-cs"/>
              </a:rPr>
              <a:t>Energy</a:t>
            </a:r>
          </a:p>
        </p:txBody>
      </p:sp>
      <p:sp>
        <p:nvSpPr>
          <p:cNvPr id="39" name="Text Placeholder 4">
            <a:extLst>
              <a:ext uri="{FF2B5EF4-FFF2-40B4-BE49-F238E27FC236}">
                <a16:creationId xmlns:a16="http://schemas.microsoft.com/office/drawing/2014/main" id="{FD979832-F861-8E4F-5FD0-4ABF3EA9BD1A}"/>
              </a:ext>
            </a:extLst>
          </p:cNvPr>
          <p:cNvSpPr txBox="1">
            <a:spLocks/>
          </p:cNvSpPr>
          <p:nvPr/>
        </p:nvSpPr>
        <p:spPr>
          <a:xfrm>
            <a:off x="609600" y="3908349"/>
            <a:ext cx="1752638" cy="1882852"/>
          </a:xfrm>
          <a:prstGeom prst="roundRect">
            <a:avLst>
              <a:gd name="adj" fmla="val 2643"/>
            </a:avLst>
          </a:prstGeom>
          <a:solidFill>
            <a:srgbClr val="A5CBEE"/>
          </a:solidFill>
        </p:spPr>
        <p:txBody>
          <a:bodyPr vert="horz" lIns="137160" tIns="91440" rIns="137160" bIns="0" rtlCol="0" anchor="t" anchorCtr="0">
            <a:noAutofit/>
          </a:bodyPr>
          <a:lstStyle>
            <a:lvl1pPr marL="0" indent="0" algn="l" defTabSz="914400" rtl="0" eaLnBrk="1" latinLnBrk="0" hangingPunct="1">
              <a:lnSpc>
                <a:spcPct val="100000"/>
              </a:lnSpc>
              <a:spcBef>
                <a:spcPts val="600"/>
              </a:spcBef>
              <a:buFont typeface="Arial" panose="020B0604020202020204" pitchFamily="34" charset="0"/>
              <a:buNone/>
              <a:defRPr sz="2000" b="1" kern="1200">
                <a:solidFill>
                  <a:schemeClr val="bg1"/>
                </a:solidFill>
                <a:latin typeface="+mn-lt"/>
                <a:ea typeface="+mn-ea"/>
                <a:cs typeface="+mn-cs"/>
              </a:defRPr>
            </a:lvl1pPr>
            <a:lvl2pPr marL="0" indent="0" algn="l" defTabSz="914400" rtl="0" eaLnBrk="1" latinLnBrk="0" hangingPunct="1">
              <a:lnSpc>
                <a:spcPct val="100000"/>
              </a:lnSpc>
              <a:spcBef>
                <a:spcPts val="600"/>
              </a:spcBef>
              <a:buClr>
                <a:schemeClr val="accent1"/>
              </a:buClr>
              <a:buFont typeface="Arial" panose="020B0604020202020204" pitchFamily="34" charset="0"/>
              <a:buNone/>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013459"/>
                </a:solidFill>
                <a:effectLst/>
                <a:uLnTx/>
                <a:uFillTx/>
                <a:latin typeface="Gilroy Medium"/>
                <a:ea typeface="+mn-ea"/>
                <a:cs typeface="+mn-cs"/>
              </a:rPr>
              <a:t>Sports</a:t>
            </a:r>
          </a:p>
        </p:txBody>
      </p:sp>
      <p:sp>
        <p:nvSpPr>
          <p:cNvPr id="36" name="Text Placeholder 4">
            <a:extLst>
              <a:ext uri="{FF2B5EF4-FFF2-40B4-BE49-F238E27FC236}">
                <a16:creationId xmlns:a16="http://schemas.microsoft.com/office/drawing/2014/main" id="{0DE481B4-A8C0-0C7C-C596-5115E37C68D7}"/>
              </a:ext>
            </a:extLst>
          </p:cNvPr>
          <p:cNvSpPr txBox="1">
            <a:spLocks/>
          </p:cNvSpPr>
          <p:nvPr/>
        </p:nvSpPr>
        <p:spPr>
          <a:xfrm>
            <a:off x="609600" y="1750365"/>
            <a:ext cx="10983310" cy="1882852"/>
          </a:xfrm>
          <a:prstGeom prst="roundRect">
            <a:avLst>
              <a:gd name="adj" fmla="val 2643"/>
            </a:avLst>
          </a:prstGeom>
          <a:solidFill>
            <a:srgbClr val="A5CBEE"/>
          </a:solidFill>
        </p:spPr>
        <p:txBody>
          <a:bodyPr vert="horz" lIns="137160" tIns="91440" rIns="137160" bIns="0" rtlCol="0" anchor="t" anchorCtr="0">
            <a:noAutofit/>
          </a:bodyPr>
          <a:lstStyle>
            <a:lvl1pPr marL="0" indent="0" algn="l" defTabSz="914400" rtl="0" eaLnBrk="1" latinLnBrk="0" hangingPunct="1">
              <a:lnSpc>
                <a:spcPct val="100000"/>
              </a:lnSpc>
              <a:spcBef>
                <a:spcPts val="600"/>
              </a:spcBef>
              <a:buFont typeface="Arial" panose="020B0604020202020204" pitchFamily="34" charset="0"/>
              <a:buNone/>
              <a:defRPr sz="2000" b="1" kern="1200">
                <a:solidFill>
                  <a:schemeClr val="bg1"/>
                </a:solidFill>
                <a:latin typeface="+mn-lt"/>
                <a:ea typeface="+mn-ea"/>
                <a:cs typeface="+mn-cs"/>
              </a:defRPr>
            </a:lvl1pPr>
            <a:lvl2pPr marL="0" indent="0" algn="l" defTabSz="914400" rtl="0" eaLnBrk="1" latinLnBrk="0" hangingPunct="1">
              <a:lnSpc>
                <a:spcPct val="100000"/>
              </a:lnSpc>
              <a:spcBef>
                <a:spcPts val="600"/>
              </a:spcBef>
              <a:buClr>
                <a:schemeClr val="accent1"/>
              </a:buClr>
              <a:buFont typeface="Arial" panose="020B0604020202020204" pitchFamily="34" charset="0"/>
              <a:buNone/>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013459"/>
                </a:solidFill>
                <a:effectLst/>
                <a:uLnTx/>
                <a:uFillTx/>
                <a:latin typeface="Gilroy Medium"/>
                <a:ea typeface="+mn-ea"/>
                <a:cs typeface="+mn-cs"/>
              </a:rPr>
              <a:t>CSDs</a:t>
            </a:r>
          </a:p>
        </p:txBody>
      </p:sp>
      <p:sp>
        <p:nvSpPr>
          <p:cNvPr id="12" name="Text Placeholder 11">
            <a:extLst>
              <a:ext uri="{FF2B5EF4-FFF2-40B4-BE49-F238E27FC236}">
                <a16:creationId xmlns:a16="http://schemas.microsoft.com/office/drawing/2014/main" id="{1E3A00BE-7BEE-0F8E-1AF9-7DD59F2EB330}"/>
              </a:ext>
            </a:extLst>
          </p:cNvPr>
          <p:cNvSpPr>
            <a:spLocks noGrp="1"/>
          </p:cNvSpPr>
          <p:nvPr>
            <p:ph type="body" sz="quarter" idx="10"/>
          </p:nvPr>
        </p:nvSpPr>
        <p:spPr>
          <a:xfrm>
            <a:off x="609600" y="616856"/>
            <a:ext cx="10983310" cy="605987"/>
          </a:xfrm>
        </p:spPr>
        <p:txBody>
          <a:bodyPr/>
          <a:lstStyle/>
          <a:p>
            <a:r>
              <a:rPr lang="en-US" sz="4000">
                <a:solidFill>
                  <a:srgbClr val="02355A"/>
                </a:solidFill>
                <a:latin typeface="+mj-lt"/>
              </a:rPr>
              <a:t>PLASTIC FREE PORTFOLIO</a:t>
            </a:r>
          </a:p>
        </p:txBody>
      </p:sp>
      <p:grpSp>
        <p:nvGrpSpPr>
          <p:cNvPr id="4" name="Group 3">
            <a:extLst>
              <a:ext uri="{FF2B5EF4-FFF2-40B4-BE49-F238E27FC236}">
                <a16:creationId xmlns:a16="http://schemas.microsoft.com/office/drawing/2014/main" id="{6C1B2030-D231-C947-6BBE-F68B3688946A}"/>
              </a:ext>
            </a:extLst>
          </p:cNvPr>
          <p:cNvGrpSpPr/>
          <p:nvPr/>
        </p:nvGrpSpPr>
        <p:grpSpPr>
          <a:xfrm>
            <a:off x="10207258" y="0"/>
            <a:ext cx="1984742" cy="500288"/>
            <a:chOff x="10207258" y="0"/>
            <a:chExt cx="1984742" cy="500288"/>
          </a:xfrm>
        </p:grpSpPr>
        <p:grpSp>
          <p:nvGrpSpPr>
            <p:cNvPr id="5" name="Group 4">
              <a:extLst>
                <a:ext uri="{FF2B5EF4-FFF2-40B4-BE49-F238E27FC236}">
                  <a16:creationId xmlns:a16="http://schemas.microsoft.com/office/drawing/2014/main" id="{D26D482A-9F51-E176-FFC8-E50DC46E212E}"/>
                </a:ext>
              </a:extLst>
            </p:cNvPr>
            <p:cNvGrpSpPr/>
            <p:nvPr/>
          </p:nvGrpSpPr>
          <p:grpSpPr>
            <a:xfrm>
              <a:off x="10207258" y="0"/>
              <a:ext cx="1984742" cy="500288"/>
              <a:chOff x="10207258" y="0"/>
              <a:chExt cx="1984742" cy="500288"/>
            </a:xfrm>
          </p:grpSpPr>
          <p:sp>
            <p:nvSpPr>
              <p:cNvPr id="7" name="Rounded Rectangle 6">
                <a:extLst>
                  <a:ext uri="{FF2B5EF4-FFF2-40B4-BE49-F238E27FC236}">
                    <a16:creationId xmlns:a16="http://schemas.microsoft.com/office/drawing/2014/main" id="{803D2029-B41D-2E7F-415B-08C326628D13}"/>
                  </a:ext>
                </a:extLst>
              </p:cNvPr>
              <p:cNvSpPr/>
              <p:nvPr/>
            </p:nvSpPr>
            <p:spPr>
              <a:xfrm>
                <a:off x="10207259" y="0"/>
                <a:ext cx="1984740" cy="500288"/>
              </a:xfrm>
              <a:prstGeom prst="roundRect">
                <a:avLst>
                  <a:gd name="adj" fmla="val 50000"/>
                </a:avLst>
              </a:prstGeom>
              <a:solidFill>
                <a:srgbClr val="EC9F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8" name="Rectangle 7">
                <a:extLst>
                  <a:ext uri="{FF2B5EF4-FFF2-40B4-BE49-F238E27FC236}">
                    <a16:creationId xmlns:a16="http://schemas.microsoft.com/office/drawing/2014/main" id="{59FA2E67-28C0-80FF-B4BF-7BA1E3C5A953}"/>
                  </a:ext>
                </a:extLst>
              </p:cNvPr>
              <p:cNvSpPr/>
              <p:nvPr/>
            </p:nvSpPr>
            <p:spPr>
              <a:xfrm>
                <a:off x="11776364" y="1"/>
                <a:ext cx="415636" cy="500287"/>
              </a:xfrm>
              <a:prstGeom prst="rect">
                <a:avLst/>
              </a:prstGeom>
              <a:solidFill>
                <a:srgbClr val="EC9F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9" name="Rectangle 8">
                <a:extLst>
                  <a:ext uri="{FF2B5EF4-FFF2-40B4-BE49-F238E27FC236}">
                    <a16:creationId xmlns:a16="http://schemas.microsoft.com/office/drawing/2014/main" id="{18770B24-C05E-0C6B-7B53-21B32D57A8BC}"/>
                  </a:ext>
                </a:extLst>
              </p:cNvPr>
              <p:cNvSpPr/>
              <p:nvPr/>
            </p:nvSpPr>
            <p:spPr>
              <a:xfrm>
                <a:off x="10207258" y="1"/>
                <a:ext cx="944493" cy="255180"/>
              </a:xfrm>
              <a:prstGeom prst="rect">
                <a:avLst/>
              </a:prstGeom>
              <a:solidFill>
                <a:srgbClr val="EC9F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grpSp>
        <p:sp>
          <p:nvSpPr>
            <p:cNvPr id="6" name="TextBox 5">
              <a:extLst>
                <a:ext uri="{FF2B5EF4-FFF2-40B4-BE49-F238E27FC236}">
                  <a16:creationId xmlns:a16="http://schemas.microsoft.com/office/drawing/2014/main" id="{65991E15-E38B-AB26-99FB-43342AB243F6}"/>
                </a:ext>
              </a:extLst>
            </p:cNvPr>
            <p:cNvSpPr txBox="1"/>
            <p:nvPr/>
          </p:nvSpPr>
          <p:spPr>
            <a:xfrm>
              <a:off x="10313581" y="56326"/>
              <a:ext cx="1878418" cy="369332"/>
            </a:xfrm>
            <a:prstGeom prst="rect">
              <a:avLst/>
            </a:prstGeom>
            <a:noFill/>
          </p:spPr>
          <p:txBody>
            <a:bodyPr wrap="square" lIns="0" tIns="0" rIns="91440" bIns="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Gilroy Medium" panose="00000600000000000000" pitchFamily="50" charset="0"/>
                  <a:ea typeface="+mn-ea"/>
                  <a:cs typeface="Arial" panose="020B0604020202020204" pitchFamily="34" charset="0"/>
                </a:rPr>
                <a:t>Use in customer meeting. Do not leave behind</a:t>
              </a:r>
            </a:p>
          </p:txBody>
        </p:sp>
      </p:grpSp>
      <p:pic>
        <p:nvPicPr>
          <p:cNvPr id="11" name="Picture 10" descr="A can of soda with a yellow and green label&#10;&#10;Description automatically generated">
            <a:extLst>
              <a:ext uri="{FF2B5EF4-FFF2-40B4-BE49-F238E27FC236}">
                <a16:creationId xmlns:a16="http://schemas.microsoft.com/office/drawing/2014/main" id="{8D5BDC45-7AA6-31D0-851A-8D04266E2A73}"/>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5973643" y="2575564"/>
            <a:ext cx="497191" cy="878947"/>
          </a:xfrm>
          <a:prstGeom prst="rect">
            <a:avLst/>
          </a:prstGeom>
        </p:spPr>
      </p:pic>
      <p:pic>
        <p:nvPicPr>
          <p:cNvPr id="16" name="Picture 15" descr="A can of soda with a yellow and green label&#10;&#10;Description automatically generated">
            <a:extLst>
              <a:ext uri="{FF2B5EF4-FFF2-40B4-BE49-F238E27FC236}">
                <a16:creationId xmlns:a16="http://schemas.microsoft.com/office/drawing/2014/main" id="{3A7B09C5-53D4-29E4-E9F8-B065200F5CF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10209" y="2584107"/>
            <a:ext cx="435190" cy="849346"/>
          </a:xfrm>
          <a:prstGeom prst="rect">
            <a:avLst/>
          </a:prstGeom>
        </p:spPr>
      </p:pic>
      <p:pic>
        <p:nvPicPr>
          <p:cNvPr id="17" name="Picture 16" descr="A can of soda with a cartoon dog&#10;&#10;Description automatically generated">
            <a:extLst>
              <a:ext uri="{FF2B5EF4-FFF2-40B4-BE49-F238E27FC236}">
                <a16:creationId xmlns:a16="http://schemas.microsoft.com/office/drawing/2014/main" id="{882CCF12-C39E-E62D-B36C-09BF5BC6754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74386" y="2585681"/>
            <a:ext cx="435190" cy="847772"/>
          </a:xfrm>
          <a:prstGeom prst="rect">
            <a:avLst/>
          </a:prstGeom>
        </p:spPr>
      </p:pic>
      <p:grpSp>
        <p:nvGrpSpPr>
          <p:cNvPr id="18" name="Group 17">
            <a:extLst>
              <a:ext uri="{FF2B5EF4-FFF2-40B4-BE49-F238E27FC236}">
                <a16:creationId xmlns:a16="http://schemas.microsoft.com/office/drawing/2014/main" id="{426B0200-EAB8-EE2D-2BAA-F3AE1B4D4538}"/>
              </a:ext>
            </a:extLst>
          </p:cNvPr>
          <p:cNvGrpSpPr/>
          <p:nvPr/>
        </p:nvGrpSpPr>
        <p:grpSpPr>
          <a:xfrm>
            <a:off x="8594493" y="2665034"/>
            <a:ext cx="1276728" cy="768419"/>
            <a:chOff x="8580950" y="3251965"/>
            <a:chExt cx="1415538" cy="851964"/>
          </a:xfrm>
        </p:grpSpPr>
        <p:pic>
          <p:nvPicPr>
            <p:cNvPr id="19" name="Picture 18" descr="A can of soda with a yellow and green label&#10;&#10;Description automatically generated">
              <a:extLst>
                <a:ext uri="{FF2B5EF4-FFF2-40B4-BE49-F238E27FC236}">
                  <a16:creationId xmlns:a16="http://schemas.microsoft.com/office/drawing/2014/main" id="{AA6CA782-1339-BFBA-2250-D4815848556D}"/>
                </a:ext>
              </a:extLst>
            </p:cNvPr>
            <p:cNvPicPr>
              <a:picLocks/>
            </p:cNvPicPr>
            <p:nvPr/>
          </p:nvPicPr>
          <p:blipFill rotWithShape="1">
            <a:blip r:embed="rId6" cstate="screen">
              <a:extLst>
                <a:ext uri="{28A0092B-C50C-407E-A947-70E740481C1C}">
                  <a14:useLocalDpi xmlns:a14="http://schemas.microsoft.com/office/drawing/2010/main"/>
                </a:ext>
              </a:extLst>
            </a:blip>
            <a:srcRect l="4783" r="4301"/>
            <a:stretch/>
          </p:blipFill>
          <p:spPr>
            <a:xfrm>
              <a:off x="9558338" y="3251965"/>
              <a:ext cx="438150" cy="851964"/>
            </a:xfrm>
            <a:prstGeom prst="rect">
              <a:avLst/>
            </a:prstGeom>
          </p:spPr>
        </p:pic>
        <p:pic>
          <p:nvPicPr>
            <p:cNvPr id="20" name="Picture 19" descr="A close up of a can&#10;&#10;Description automatically generated">
              <a:extLst>
                <a:ext uri="{FF2B5EF4-FFF2-40B4-BE49-F238E27FC236}">
                  <a16:creationId xmlns:a16="http://schemas.microsoft.com/office/drawing/2014/main" id="{0752A7B4-2794-A6ED-8BE7-856E2A88D16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069644" y="3263673"/>
              <a:ext cx="419658" cy="837719"/>
            </a:xfrm>
            <a:prstGeom prst="rect">
              <a:avLst/>
            </a:prstGeom>
          </p:spPr>
        </p:pic>
        <p:pic>
          <p:nvPicPr>
            <p:cNvPr id="21" name="Picture 20" descr="A close up of a can&#10;&#10;Description automatically generated">
              <a:extLst>
                <a:ext uri="{FF2B5EF4-FFF2-40B4-BE49-F238E27FC236}">
                  <a16:creationId xmlns:a16="http://schemas.microsoft.com/office/drawing/2014/main" id="{AAAD905C-E326-479C-F146-F25E62F1ACD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580950" y="3265249"/>
              <a:ext cx="419658" cy="837719"/>
            </a:xfrm>
            <a:prstGeom prst="rect">
              <a:avLst/>
            </a:prstGeom>
          </p:spPr>
        </p:pic>
      </p:grpSp>
      <p:sp>
        <p:nvSpPr>
          <p:cNvPr id="22" name="Left Brace 21">
            <a:extLst>
              <a:ext uri="{FF2B5EF4-FFF2-40B4-BE49-F238E27FC236}">
                <a16:creationId xmlns:a16="http://schemas.microsoft.com/office/drawing/2014/main" id="{318BAA9E-943A-7ECB-B8FF-39BBC14D8729}"/>
              </a:ext>
            </a:extLst>
          </p:cNvPr>
          <p:cNvSpPr/>
          <p:nvPr/>
        </p:nvSpPr>
        <p:spPr>
          <a:xfrm rot="5400000">
            <a:off x="10791263" y="1893193"/>
            <a:ext cx="200055" cy="1025403"/>
          </a:xfrm>
          <a:prstGeom prst="leftBrace">
            <a:avLst>
              <a:gd name="adj1" fmla="val 50612"/>
              <a:gd name="adj2" fmla="val 50000"/>
            </a:avLst>
          </a:prstGeom>
          <a:ln w="12700">
            <a:solidFill>
              <a:srgbClr val="013459"/>
            </a:solidFill>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23725E12-B3E6-AB60-B8A0-3A4B252636A4}"/>
              </a:ext>
            </a:extLst>
          </p:cNvPr>
          <p:cNvSpPr txBox="1"/>
          <p:nvPr/>
        </p:nvSpPr>
        <p:spPr>
          <a:xfrm>
            <a:off x="8555936" y="2263793"/>
            <a:ext cx="1353842"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13459"/>
                </a:solidFill>
                <a:effectLst/>
                <a:uLnTx/>
                <a:uFillTx/>
                <a:latin typeface="Gilroy Medium"/>
                <a:ea typeface="+mn-ea"/>
                <a:cs typeface="+mn-cs"/>
              </a:rPr>
              <a:t>Primarily </a:t>
            </a:r>
            <a:br>
              <a:rPr kumimoji="0" lang="en-US" sz="1000" b="0" i="0" u="none" strike="noStrike" kern="1200" cap="none" spc="0" normalizeH="0" baseline="0" noProof="0">
                <a:ln>
                  <a:noFill/>
                </a:ln>
                <a:solidFill>
                  <a:srgbClr val="013459"/>
                </a:solidFill>
                <a:effectLst/>
                <a:uLnTx/>
                <a:uFillTx/>
                <a:latin typeface="Gilroy Medium"/>
                <a:ea typeface="+mn-ea"/>
                <a:cs typeface="+mn-cs"/>
              </a:rPr>
            </a:br>
            <a:r>
              <a:rPr kumimoji="0" lang="en-US" sz="1000" b="0" i="0" u="none" strike="noStrike" kern="1200" cap="none" spc="0" normalizeH="0" baseline="0" noProof="0">
                <a:ln>
                  <a:noFill/>
                </a:ln>
                <a:solidFill>
                  <a:srgbClr val="013459"/>
                </a:solidFill>
                <a:effectLst/>
                <a:uLnTx/>
                <a:uFillTx/>
                <a:latin typeface="Gilroy Medium"/>
                <a:ea typeface="+mn-ea"/>
                <a:cs typeface="+mn-cs"/>
              </a:rPr>
              <a:t>Healthcare</a:t>
            </a:r>
          </a:p>
        </p:txBody>
      </p:sp>
      <p:sp>
        <p:nvSpPr>
          <p:cNvPr id="24" name="TextBox 23">
            <a:extLst>
              <a:ext uri="{FF2B5EF4-FFF2-40B4-BE49-F238E27FC236}">
                <a16:creationId xmlns:a16="http://schemas.microsoft.com/office/drawing/2014/main" id="{4A82DA46-D0A4-87B0-D210-0FB95B0D1180}"/>
              </a:ext>
            </a:extLst>
          </p:cNvPr>
          <p:cNvSpPr txBox="1"/>
          <p:nvPr/>
        </p:nvSpPr>
        <p:spPr>
          <a:xfrm>
            <a:off x="10353006" y="1989386"/>
            <a:ext cx="1120556" cy="27130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13459"/>
                </a:solidFill>
                <a:effectLst/>
                <a:uLnTx/>
                <a:uFillTx/>
                <a:latin typeface="Gilroy Medium"/>
                <a:ea typeface="+mn-ea"/>
                <a:cs typeface="+mn-cs"/>
              </a:rPr>
              <a:t>WEST ONLY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13459"/>
                </a:solidFill>
                <a:effectLst/>
                <a:uLnTx/>
                <a:uFillTx/>
                <a:latin typeface="Gilroy Medium"/>
                <a:ea typeface="+mn-ea"/>
                <a:cs typeface="+mn-cs"/>
              </a:rPr>
              <a:t>Primarily Lodging</a:t>
            </a:r>
          </a:p>
        </p:txBody>
      </p:sp>
      <p:pic>
        <p:nvPicPr>
          <p:cNvPr id="25" name="Picture 24" descr="A close up of a can&#10;&#10;Description automatically generated">
            <a:extLst>
              <a:ext uri="{FF2B5EF4-FFF2-40B4-BE49-F238E27FC236}">
                <a16:creationId xmlns:a16="http://schemas.microsoft.com/office/drawing/2014/main" id="{D46921AB-5AAC-9358-ACEB-90F51D87ED4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8447" y="2376552"/>
            <a:ext cx="426659" cy="1056902"/>
          </a:xfrm>
          <a:prstGeom prst="rect">
            <a:avLst/>
          </a:prstGeom>
        </p:spPr>
      </p:pic>
      <p:pic>
        <p:nvPicPr>
          <p:cNvPr id="26" name="Picture 25" descr="A can of soda with red and green text&#10;&#10;Description automatically generated">
            <a:extLst>
              <a:ext uri="{FF2B5EF4-FFF2-40B4-BE49-F238E27FC236}">
                <a16:creationId xmlns:a16="http://schemas.microsoft.com/office/drawing/2014/main" id="{06437920-FFB6-8AF2-CA43-F47DDDBE99A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428856" y="2382198"/>
            <a:ext cx="416497" cy="1051256"/>
          </a:xfrm>
          <a:prstGeom prst="rect">
            <a:avLst/>
          </a:prstGeom>
        </p:spPr>
      </p:pic>
      <p:pic>
        <p:nvPicPr>
          <p:cNvPr id="27" name="Picture 26">
            <a:extLst>
              <a:ext uri="{FF2B5EF4-FFF2-40B4-BE49-F238E27FC236}">
                <a16:creationId xmlns:a16="http://schemas.microsoft.com/office/drawing/2014/main" id="{4E1F0F94-C9EB-417A-78FF-5A279C72D95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026266" y="2390978"/>
            <a:ext cx="409542" cy="1042475"/>
          </a:xfrm>
          <a:prstGeom prst="rect">
            <a:avLst/>
          </a:prstGeom>
        </p:spPr>
      </p:pic>
      <p:pic>
        <p:nvPicPr>
          <p:cNvPr id="28" name="Picture 27" descr="A close up of a can&#10;&#10;Description automatically generated">
            <a:extLst>
              <a:ext uri="{FF2B5EF4-FFF2-40B4-BE49-F238E27FC236}">
                <a16:creationId xmlns:a16="http://schemas.microsoft.com/office/drawing/2014/main" id="{21C30C7B-D2C4-493D-754F-714C6FC32BAF}"/>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614775" y="2602722"/>
            <a:ext cx="427231" cy="830731"/>
          </a:xfrm>
          <a:prstGeom prst="rect">
            <a:avLst/>
          </a:prstGeom>
        </p:spPr>
      </p:pic>
      <p:pic>
        <p:nvPicPr>
          <p:cNvPr id="29" name="Picture 28" descr="A close up of a soda can&#10;&#10;Description automatically generated">
            <a:extLst>
              <a:ext uri="{FF2B5EF4-FFF2-40B4-BE49-F238E27FC236}">
                <a16:creationId xmlns:a16="http://schemas.microsoft.com/office/drawing/2014/main" id="{D2FC9ED5-FDC1-2B78-E8E1-E5FDB71859FE}"/>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791558" y="2605171"/>
            <a:ext cx="434988" cy="845811"/>
          </a:xfrm>
          <a:prstGeom prst="rect">
            <a:avLst/>
          </a:prstGeom>
        </p:spPr>
      </p:pic>
      <p:pic>
        <p:nvPicPr>
          <p:cNvPr id="30" name="Picture 29" descr="A can of soda with red and blue design&#10;&#10;Description automatically generated">
            <a:extLst>
              <a:ext uri="{FF2B5EF4-FFF2-40B4-BE49-F238E27FC236}">
                <a16:creationId xmlns:a16="http://schemas.microsoft.com/office/drawing/2014/main" id="{21786952-C83E-2806-7E86-91B3D4E55B8A}"/>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207067" y="2586775"/>
            <a:ext cx="434988" cy="845811"/>
          </a:xfrm>
          <a:prstGeom prst="rect">
            <a:avLst/>
          </a:prstGeom>
        </p:spPr>
      </p:pic>
      <p:pic>
        <p:nvPicPr>
          <p:cNvPr id="31" name="Picture 30" descr="A can of soda with a yellow and green label&#10;&#10;Description automatically generated">
            <a:extLst>
              <a:ext uri="{FF2B5EF4-FFF2-40B4-BE49-F238E27FC236}">
                <a16:creationId xmlns:a16="http://schemas.microsoft.com/office/drawing/2014/main" id="{D9C607FC-A7F9-7AAF-41F9-0C4F776C4F3E}"/>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1071015" y="2537786"/>
            <a:ext cx="313606" cy="894800"/>
          </a:xfrm>
          <a:prstGeom prst="rect">
            <a:avLst/>
          </a:prstGeom>
        </p:spPr>
      </p:pic>
      <p:pic>
        <p:nvPicPr>
          <p:cNvPr id="32" name="Picture 31" descr="A close up of a can&#10;&#10;Description automatically generated">
            <a:extLst>
              <a:ext uri="{FF2B5EF4-FFF2-40B4-BE49-F238E27FC236}">
                <a16:creationId xmlns:a16="http://schemas.microsoft.com/office/drawing/2014/main" id="{49692774-174F-3125-EF54-34FA91249CE2}"/>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0398552" y="2531100"/>
            <a:ext cx="309519" cy="895302"/>
          </a:xfrm>
          <a:prstGeom prst="rect">
            <a:avLst/>
          </a:prstGeom>
        </p:spPr>
      </p:pic>
      <p:pic>
        <p:nvPicPr>
          <p:cNvPr id="33" name="Picture 32" descr="A can of soda with a logo&#10;&#10;Description automatically generated">
            <a:extLst>
              <a:ext uri="{FF2B5EF4-FFF2-40B4-BE49-F238E27FC236}">
                <a16:creationId xmlns:a16="http://schemas.microsoft.com/office/drawing/2014/main" id="{D0827E63-7D7F-1E12-213D-EEDA59277721}"/>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0748405" y="2535370"/>
            <a:ext cx="308352" cy="891925"/>
          </a:xfrm>
          <a:prstGeom prst="rect">
            <a:avLst/>
          </a:prstGeom>
        </p:spPr>
      </p:pic>
      <p:pic>
        <p:nvPicPr>
          <p:cNvPr id="34" name="Picture 33">
            <a:extLst>
              <a:ext uri="{FF2B5EF4-FFF2-40B4-BE49-F238E27FC236}">
                <a16:creationId xmlns:a16="http://schemas.microsoft.com/office/drawing/2014/main" id="{78707C81-C22A-F388-C530-44BBEE65FE8A}"/>
              </a:ext>
            </a:extLst>
          </p:cNvPr>
          <p:cNvPicPr>
            <a:picLocks noChangeAspect="1"/>
          </p:cNvPicPr>
          <p:nvPr/>
        </p:nvPicPr>
        <p:blipFill>
          <a:blip r:embed="rId18" cstate="screen">
            <a:clrChange>
              <a:clrFrom>
                <a:srgbClr val="FFFFFF"/>
              </a:clrFrom>
              <a:clrTo>
                <a:srgbClr val="FFFFFF">
                  <a:alpha val="0"/>
                </a:srgbClr>
              </a:clrTo>
            </a:clrChange>
            <a:extLst>
              <a:ext uri="{28A0092B-C50C-407E-A947-70E740481C1C}">
                <a14:useLocalDpi xmlns:a14="http://schemas.microsoft.com/office/drawing/2010/main"/>
              </a:ext>
            </a:extLst>
          </a:blip>
          <a:srcRect l="27976" r="26377" b="7164"/>
          <a:stretch>
            <a:fillRect/>
          </a:stretch>
        </p:blipFill>
        <p:spPr>
          <a:xfrm>
            <a:off x="7722949" y="2514849"/>
            <a:ext cx="441579" cy="898083"/>
          </a:xfrm>
          <a:prstGeom prst="roundRect">
            <a:avLst/>
          </a:prstGeom>
        </p:spPr>
      </p:pic>
      <p:sp>
        <p:nvSpPr>
          <p:cNvPr id="47" name="TextBox 46">
            <a:extLst>
              <a:ext uri="{FF2B5EF4-FFF2-40B4-BE49-F238E27FC236}">
                <a16:creationId xmlns:a16="http://schemas.microsoft.com/office/drawing/2014/main" id="{36AA8F63-1C9B-E302-05AC-0E44622511EB}"/>
              </a:ext>
            </a:extLst>
          </p:cNvPr>
          <p:cNvSpPr txBox="1"/>
          <p:nvPr/>
        </p:nvSpPr>
        <p:spPr>
          <a:xfrm>
            <a:off x="4960720" y="1220976"/>
            <a:ext cx="2270560"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13459"/>
                </a:solidFill>
                <a:effectLst/>
                <a:uLnTx/>
                <a:uFillTx/>
                <a:latin typeface="Gilroy Medium"/>
                <a:ea typeface="+mn-ea"/>
                <a:cs typeface="+mn-cs"/>
              </a:rPr>
              <a:t>Available now</a:t>
            </a:r>
          </a:p>
        </p:txBody>
      </p:sp>
      <p:grpSp>
        <p:nvGrpSpPr>
          <p:cNvPr id="48" name="Group 47">
            <a:extLst>
              <a:ext uri="{FF2B5EF4-FFF2-40B4-BE49-F238E27FC236}">
                <a16:creationId xmlns:a16="http://schemas.microsoft.com/office/drawing/2014/main" id="{2E4A7E76-9DFF-7416-7004-49BD9BDD07C9}"/>
              </a:ext>
            </a:extLst>
          </p:cNvPr>
          <p:cNvGrpSpPr/>
          <p:nvPr/>
        </p:nvGrpSpPr>
        <p:grpSpPr>
          <a:xfrm>
            <a:off x="780340" y="4715502"/>
            <a:ext cx="1419380" cy="962874"/>
            <a:chOff x="998069" y="4983117"/>
            <a:chExt cx="1561742" cy="1059449"/>
          </a:xfrm>
          <a:effectLst/>
        </p:grpSpPr>
        <p:pic>
          <p:nvPicPr>
            <p:cNvPr id="49" name="Picture 48" descr="A green can of soda&#10;&#10;Description automatically generated">
              <a:extLst>
                <a:ext uri="{FF2B5EF4-FFF2-40B4-BE49-F238E27FC236}">
                  <a16:creationId xmlns:a16="http://schemas.microsoft.com/office/drawing/2014/main" id="{D8707200-1C8B-D5E9-E94B-2DF13CC2C9C6}"/>
                </a:ext>
              </a:extLst>
            </p:cNvPr>
            <p:cNvPicPr>
              <a:picLocks noChangeAspect="1"/>
            </p:cNvPicPr>
            <p:nvPr/>
          </p:nvPicPr>
          <p:blipFill rotWithShape="1">
            <a:blip r:embed="rId19" cstate="screen">
              <a:extLst>
                <a:ext uri="{28A0092B-C50C-407E-A947-70E740481C1C}">
                  <a14:useLocalDpi xmlns:a14="http://schemas.microsoft.com/office/drawing/2010/main"/>
                </a:ext>
              </a:extLst>
            </a:blip>
            <a:srcRect l="23054" r="23054"/>
            <a:stretch/>
          </p:blipFill>
          <p:spPr>
            <a:xfrm>
              <a:off x="998069" y="4983119"/>
              <a:ext cx="570964" cy="1059447"/>
            </a:xfrm>
            <a:prstGeom prst="rect">
              <a:avLst/>
            </a:prstGeom>
          </p:spPr>
        </p:pic>
        <p:pic>
          <p:nvPicPr>
            <p:cNvPr id="50" name="Picture 49" descr="A can of soda with a green and orange label&#10;&#10;Description automatically generated">
              <a:extLst>
                <a:ext uri="{FF2B5EF4-FFF2-40B4-BE49-F238E27FC236}">
                  <a16:creationId xmlns:a16="http://schemas.microsoft.com/office/drawing/2014/main" id="{3E76C26F-4FC2-ACBE-88E3-BBC5912BA3FD}"/>
                </a:ext>
              </a:extLst>
            </p:cNvPr>
            <p:cNvPicPr>
              <a:picLocks noChangeAspect="1"/>
            </p:cNvPicPr>
            <p:nvPr/>
          </p:nvPicPr>
          <p:blipFill rotWithShape="1">
            <a:blip r:embed="rId20" cstate="screen">
              <a:extLst>
                <a:ext uri="{28A0092B-C50C-407E-A947-70E740481C1C}">
                  <a14:useLocalDpi xmlns:a14="http://schemas.microsoft.com/office/drawing/2010/main"/>
                </a:ext>
              </a:extLst>
            </a:blip>
            <a:srcRect l="22445" r="22445"/>
            <a:stretch/>
          </p:blipFill>
          <p:spPr>
            <a:xfrm>
              <a:off x="1985215" y="4983117"/>
              <a:ext cx="574596" cy="1042646"/>
            </a:xfrm>
            <a:prstGeom prst="rect">
              <a:avLst/>
            </a:prstGeom>
          </p:spPr>
        </p:pic>
        <p:pic>
          <p:nvPicPr>
            <p:cNvPr id="51" name="Picture 50" descr="A can of soda with a green and red label&#10;&#10;Description automatically generated">
              <a:extLst>
                <a:ext uri="{FF2B5EF4-FFF2-40B4-BE49-F238E27FC236}">
                  <a16:creationId xmlns:a16="http://schemas.microsoft.com/office/drawing/2014/main" id="{1BCBDF22-671C-C88A-84D2-2D7D8723225E}"/>
                </a:ext>
              </a:extLst>
            </p:cNvPr>
            <p:cNvPicPr>
              <a:picLocks noChangeAspect="1"/>
            </p:cNvPicPr>
            <p:nvPr/>
          </p:nvPicPr>
          <p:blipFill rotWithShape="1">
            <a:blip r:embed="rId21" cstate="screen">
              <a:extLst>
                <a:ext uri="{28A0092B-C50C-407E-A947-70E740481C1C}">
                  <a14:useLocalDpi xmlns:a14="http://schemas.microsoft.com/office/drawing/2010/main"/>
                </a:ext>
              </a:extLst>
            </a:blip>
            <a:srcRect l="24732" r="24732"/>
            <a:stretch/>
          </p:blipFill>
          <p:spPr>
            <a:xfrm>
              <a:off x="1511882" y="4983118"/>
              <a:ext cx="530484" cy="1049717"/>
            </a:xfrm>
            <a:prstGeom prst="rect">
              <a:avLst/>
            </a:prstGeom>
          </p:spPr>
        </p:pic>
      </p:grpSp>
      <p:pic>
        <p:nvPicPr>
          <p:cNvPr id="52" name="Picture 51" descr="A can of lemonade&#10;&#10;Description automatically generated">
            <a:extLst>
              <a:ext uri="{FF2B5EF4-FFF2-40B4-BE49-F238E27FC236}">
                <a16:creationId xmlns:a16="http://schemas.microsoft.com/office/drawing/2014/main" id="{3525728F-8513-F9E5-59EF-F329E2207F63}"/>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10865621" y="4738627"/>
            <a:ext cx="508406" cy="920885"/>
          </a:xfrm>
          <a:prstGeom prst="rect">
            <a:avLst/>
          </a:prstGeom>
          <a:effectLst/>
        </p:spPr>
      </p:pic>
      <p:pic>
        <p:nvPicPr>
          <p:cNvPr id="54" name="Picture 53" descr="A can of iced tea&#10;&#10;Description automatically generated">
            <a:extLst>
              <a:ext uri="{FF2B5EF4-FFF2-40B4-BE49-F238E27FC236}">
                <a16:creationId xmlns:a16="http://schemas.microsoft.com/office/drawing/2014/main" id="{D0E56A02-3FAC-0CD1-23D9-FCDD3C34DC82}"/>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6689298" y="4763748"/>
            <a:ext cx="457590" cy="879586"/>
          </a:xfrm>
          <a:prstGeom prst="rect">
            <a:avLst/>
          </a:prstGeom>
          <a:effectLst/>
        </p:spPr>
      </p:pic>
      <p:grpSp>
        <p:nvGrpSpPr>
          <p:cNvPr id="55" name="Group 54">
            <a:extLst>
              <a:ext uri="{FF2B5EF4-FFF2-40B4-BE49-F238E27FC236}">
                <a16:creationId xmlns:a16="http://schemas.microsoft.com/office/drawing/2014/main" id="{4C1AA25C-9503-1099-9474-16D4F438B522}"/>
              </a:ext>
            </a:extLst>
          </p:cNvPr>
          <p:cNvGrpSpPr/>
          <p:nvPr/>
        </p:nvGrpSpPr>
        <p:grpSpPr>
          <a:xfrm>
            <a:off x="2814242" y="4399587"/>
            <a:ext cx="1462857" cy="1278789"/>
            <a:chOff x="3294044" y="4738391"/>
            <a:chExt cx="1547722" cy="1352975"/>
          </a:xfrm>
          <a:effectLst/>
        </p:grpSpPr>
        <p:pic>
          <p:nvPicPr>
            <p:cNvPr id="56" name="Picture 55" descr="A black and gold star with a letter&#10;&#10;Description automatically generated">
              <a:extLst>
                <a:ext uri="{FF2B5EF4-FFF2-40B4-BE49-F238E27FC236}">
                  <a16:creationId xmlns:a16="http://schemas.microsoft.com/office/drawing/2014/main" id="{9B9F8CC0-D136-15A0-870D-E877A60A675E}"/>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3294044" y="4738391"/>
              <a:ext cx="527015" cy="1352975"/>
            </a:xfrm>
            <a:prstGeom prst="rect">
              <a:avLst/>
            </a:prstGeom>
          </p:spPr>
        </p:pic>
        <p:pic>
          <p:nvPicPr>
            <p:cNvPr id="57" name="Picture 56" descr="A white can with a black label&#10;&#10;Description automatically generated">
              <a:extLst>
                <a:ext uri="{FF2B5EF4-FFF2-40B4-BE49-F238E27FC236}">
                  <a16:creationId xmlns:a16="http://schemas.microsoft.com/office/drawing/2014/main" id="{AC28372A-AAD4-618B-677A-36D15BAAEC8D}"/>
                </a:ext>
              </a:extLst>
            </p:cNvPr>
            <p:cNvPicPr>
              <a:picLocks noChangeAspect="1"/>
            </p:cNvPicPr>
            <p:nvPr/>
          </p:nvPicPr>
          <p:blipFill rotWithShape="1">
            <a:blip r:embed="rId25" cstate="screen">
              <a:extLst>
                <a:ext uri="{28A0092B-C50C-407E-A947-70E740481C1C}">
                  <a14:useLocalDpi xmlns:a14="http://schemas.microsoft.com/office/drawing/2010/main"/>
                </a:ext>
              </a:extLst>
            </a:blip>
            <a:srcRect l="11087" t="8535" r="11087" b="8535"/>
            <a:stretch/>
          </p:blipFill>
          <p:spPr>
            <a:xfrm>
              <a:off x="4390281" y="4888629"/>
              <a:ext cx="451485" cy="1202736"/>
            </a:xfrm>
            <a:prstGeom prst="rect">
              <a:avLst/>
            </a:prstGeom>
          </p:spPr>
        </p:pic>
        <p:pic>
          <p:nvPicPr>
            <p:cNvPr id="58" name="Picture 57" descr="A close up of a beverage can&#10;&#10;Description automatically generated">
              <a:extLst>
                <a:ext uri="{FF2B5EF4-FFF2-40B4-BE49-F238E27FC236}">
                  <a16:creationId xmlns:a16="http://schemas.microsoft.com/office/drawing/2014/main" id="{0BEACA6E-6C01-8258-D1CB-44DE4DA5F401}"/>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3855016" y="4792947"/>
              <a:ext cx="528027" cy="1298417"/>
            </a:xfrm>
            <a:prstGeom prst="rect">
              <a:avLst/>
            </a:prstGeom>
          </p:spPr>
        </p:pic>
      </p:grpSp>
      <p:pic>
        <p:nvPicPr>
          <p:cNvPr id="61" name="Picture 60" descr="A green can of soda&#10;&#10;Description automatically generated">
            <a:extLst>
              <a:ext uri="{FF2B5EF4-FFF2-40B4-BE49-F238E27FC236}">
                <a16:creationId xmlns:a16="http://schemas.microsoft.com/office/drawing/2014/main" id="{2A1BE644-3264-B29F-0AB1-7934F745CEC2}"/>
              </a:ext>
            </a:extLst>
          </p:cNvPr>
          <p:cNvPicPr>
            <a:picLocks noChangeAspect="1"/>
          </p:cNvPicPr>
          <p:nvPr/>
        </p:nvPicPr>
        <p:blipFill rotWithShape="1">
          <a:blip r:embed="rId27" cstate="screen">
            <a:extLst>
              <a:ext uri="{28A0092B-C50C-407E-A947-70E740481C1C}">
                <a14:useLocalDpi xmlns:a14="http://schemas.microsoft.com/office/drawing/2010/main"/>
              </a:ext>
            </a:extLst>
          </a:blip>
          <a:srcRect t="7" r="19270" b="1"/>
          <a:stretch/>
        </p:blipFill>
        <p:spPr>
          <a:xfrm>
            <a:off x="4930479" y="4661326"/>
            <a:ext cx="483866" cy="988437"/>
          </a:xfrm>
          <a:prstGeom prst="rect">
            <a:avLst/>
          </a:prstGeom>
          <a:effectLst/>
        </p:spPr>
      </p:pic>
      <p:pic>
        <p:nvPicPr>
          <p:cNvPr id="62" name="Picture 61" descr="A bottle of liquid with blue text&#10;&#10;Description automatically generated">
            <a:extLst>
              <a:ext uri="{FF2B5EF4-FFF2-40B4-BE49-F238E27FC236}">
                <a16:creationId xmlns:a16="http://schemas.microsoft.com/office/drawing/2014/main" id="{7939AD1C-6D75-CCC3-0BAA-2C12935F1741}"/>
              </a:ext>
            </a:extLst>
          </p:cNvPr>
          <p:cNvPicPr>
            <a:picLocks noChangeAspect="1"/>
          </p:cNvPicPr>
          <p:nvPr/>
        </p:nvPicPr>
        <p:blipFill rotWithShape="1">
          <a:blip r:embed="rId28" cstate="screen">
            <a:extLst>
              <a:ext uri="{28A0092B-C50C-407E-A947-70E740481C1C}">
                <a14:useLocalDpi xmlns:a14="http://schemas.microsoft.com/office/drawing/2010/main"/>
              </a:ext>
            </a:extLst>
          </a:blip>
          <a:srcRect l="5646" r="12568" b="1014"/>
          <a:stretch/>
        </p:blipFill>
        <p:spPr>
          <a:xfrm>
            <a:off x="5452480" y="4157160"/>
            <a:ext cx="569209" cy="1530023"/>
          </a:xfrm>
          <a:prstGeom prst="rect">
            <a:avLst/>
          </a:prstGeom>
          <a:effectLst/>
        </p:spPr>
      </p:pic>
      <p:pic>
        <p:nvPicPr>
          <p:cNvPr id="63" name="Picture 62" descr="A can of tea with a label&#10;&#10;Description automatically generated">
            <a:extLst>
              <a:ext uri="{FF2B5EF4-FFF2-40B4-BE49-F238E27FC236}">
                <a16:creationId xmlns:a16="http://schemas.microsoft.com/office/drawing/2014/main" id="{2F89BD70-3E4F-E6B0-D001-517A85FDE002}"/>
              </a:ext>
            </a:extLst>
          </p:cNvPr>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7668998" y="4738628"/>
            <a:ext cx="419562" cy="914670"/>
          </a:xfrm>
          <a:prstGeom prst="rect">
            <a:avLst/>
          </a:prstGeom>
        </p:spPr>
      </p:pic>
      <p:pic>
        <p:nvPicPr>
          <p:cNvPr id="64" name="Picture 63" descr="A can of tea with a logo&#10;&#10;Description automatically generated">
            <a:extLst>
              <a:ext uri="{FF2B5EF4-FFF2-40B4-BE49-F238E27FC236}">
                <a16:creationId xmlns:a16="http://schemas.microsoft.com/office/drawing/2014/main" id="{C3F44908-2BBF-0271-5975-E313414D2F42}"/>
              </a:ext>
            </a:extLst>
          </p:cNvPr>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7193922" y="4753319"/>
            <a:ext cx="419562" cy="914670"/>
          </a:xfrm>
          <a:prstGeom prst="rect">
            <a:avLst/>
          </a:prstGeom>
        </p:spPr>
      </p:pic>
      <p:pic>
        <p:nvPicPr>
          <p:cNvPr id="53" name="Picture 52" descr="A bottle of coffee with a logo&#10;&#10;Description automatically generated">
            <a:extLst>
              <a:ext uri="{FF2B5EF4-FFF2-40B4-BE49-F238E27FC236}">
                <a16:creationId xmlns:a16="http://schemas.microsoft.com/office/drawing/2014/main" id="{C4E8DC23-CAA6-3DC4-7865-B64536D5EA0A}"/>
              </a:ext>
            </a:extLst>
          </p:cNvPr>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8589930" y="4464955"/>
            <a:ext cx="451138" cy="1203034"/>
          </a:xfrm>
          <a:prstGeom prst="rect">
            <a:avLst/>
          </a:prstGeom>
          <a:effectLst/>
        </p:spPr>
      </p:pic>
      <p:sp>
        <p:nvSpPr>
          <p:cNvPr id="74" name="Rectangle: Rounded Corners 20">
            <a:extLst>
              <a:ext uri="{FF2B5EF4-FFF2-40B4-BE49-F238E27FC236}">
                <a16:creationId xmlns:a16="http://schemas.microsoft.com/office/drawing/2014/main" id="{FA1039FE-D8E7-B7DA-89FF-E84D964A303B}"/>
              </a:ext>
            </a:extLst>
          </p:cNvPr>
          <p:cNvSpPr/>
          <p:nvPr/>
        </p:nvSpPr>
        <p:spPr>
          <a:xfrm>
            <a:off x="9125273" y="4579308"/>
            <a:ext cx="343750" cy="988243"/>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75" name="Picture 2" descr="Starbucks Cold Brew - Chocolate Cream">
            <a:extLst>
              <a:ext uri="{FF2B5EF4-FFF2-40B4-BE49-F238E27FC236}">
                <a16:creationId xmlns:a16="http://schemas.microsoft.com/office/drawing/2014/main" id="{5686066C-5BD0-A300-9536-08C364D40E29}"/>
              </a:ext>
            </a:extLst>
          </p:cNvPr>
          <p:cNvPicPr>
            <a:picLocks noChangeAspect="1" noChangeArrowheads="1"/>
          </p:cNvPicPr>
          <p:nvPr/>
        </p:nvPicPr>
        <p:blipFill rotWithShape="1">
          <a:blip r:embed="rId32" cstate="screen">
            <a:clrChange>
              <a:clrFrom>
                <a:srgbClr val="FFFFFF"/>
              </a:clrFrom>
              <a:clrTo>
                <a:srgbClr val="FFFFFF">
                  <a:alpha val="0"/>
                </a:srgbClr>
              </a:clrTo>
            </a:clrChange>
            <a:extLst>
              <a:ext uri="{28A0092B-C50C-407E-A947-70E740481C1C}">
                <a14:useLocalDpi xmlns:a14="http://schemas.microsoft.com/office/drawing/2010/main"/>
              </a:ext>
            </a:extLst>
          </a:blip>
          <a:srcRect l="10930" t="1836" r="9582" b="2601"/>
          <a:stretch>
            <a:fillRect/>
          </a:stretch>
        </p:blipFill>
        <p:spPr bwMode="auto">
          <a:xfrm>
            <a:off x="9089258" y="4473622"/>
            <a:ext cx="421801" cy="1183250"/>
          </a:xfrm>
          <a:prstGeom prst="roundRect">
            <a:avLst/>
          </a:prstGeom>
          <a:noFill/>
          <a:extLst>
            <a:ext uri="{909E8E84-426E-40DD-AFC4-6F175D3DCCD1}">
              <a14:hiddenFill xmlns:a14="http://schemas.microsoft.com/office/drawing/2010/main">
                <a:solidFill>
                  <a:srgbClr val="FFFFFF"/>
                </a:solidFill>
              </a14:hiddenFill>
            </a:ext>
          </a:extLst>
        </p:spPr>
      </p:pic>
      <p:sp>
        <p:nvSpPr>
          <p:cNvPr id="76" name="Rectangle: Rounded Corners 28">
            <a:extLst>
              <a:ext uri="{FF2B5EF4-FFF2-40B4-BE49-F238E27FC236}">
                <a16:creationId xmlns:a16="http://schemas.microsoft.com/office/drawing/2014/main" id="{83F5C93D-6915-B773-383D-57D637854B70}"/>
              </a:ext>
            </a:extLst>
          </p:cNvPr>
          <p:cNvSpPr/>
          <p:nvPr/>
        </p:nvSpPr>
        <p:spPr>
          <a:xfrm>
            <a:off x="9607387" y="5025550"/>
            <a:ext cx="251214" cy="55651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77" name="Picture 76">
            <a:extLst>
              <a:ext uri="{FF2B5EF4-FFF2-40B4-BE49-F238E27FC236}">
                <a16:creationId xmlns:a16="http://schemas.microsoft.com/office/drawing/2014/main" id="{5E452DEA-4D3E-9DA2-7AF6-12CEA9DE826A}"/>
              </a:ext>
            </a:extLst>
          </p:cNvPr>
          <p:cNvPicPr>
            <a:picLocks noChangeAspect="1"/>
          </p:cNvPicPr>
          <p:nvPr/>
        </p:nvPicPr>
        <p:blipFill>
          <a:blip r:embed="rId33" cstate="screen">
            <a:clrChange>
              <a:clrFrom>
                <a:srgbClr val="FFFFFF"/>
              </a:clrFrom>
              <a:clrTo>
                <a:srgbClr val="FFFFFF">
                  <a:alpha val="0"/>
                </a:srgbClr>
              </a:clrTo>
            </a:clrChange>
            <a:extLst>
              <a:ext uri="{28A0092B-C50C-407E-A947-70E740481C1C}">
                <a14:useLocalDpi xmlns:a14="http://schemas.microsoft.com/office/drawing/2010/main"/>
              </a:ext>
            </a:extLst>
          </a:blip>
          <a:srcRect l="11563" t="1756" r="10468" b="1140"/>
          <a:stretch>
            <a:fillRect/>
          </a:stretch>
        </p:blipFill>
        <p:spPr>
          <a:xfrm>
            <a:off x="9542173" y="4962588"/>
            <a:ext cx="329395" cy="683720"/>
          </a:xfrm>
          <a:prstGeom prst="roundRect">
            <a:avLst/>
          </a:prstGeom>
        </p:spPr>
      </p:pic>
      <p:sp>
        <p:nvSpPr>
          <p:cNvPr id="78" name="Rectangle: Rounded Corners 223">
            <a:extLst>
              <a:ext uri="{FF2B5EF4-FFF2-40B4-BE49-F238E27FC236}">
                <a16:creationId xmlns:a16="http://schemas.microsoft.com/office/drawing/2014/main" id="{97FFB44F-14A9-DEE8-8A27-E2EAD473B9B7}"/>
              </a:ext>
            </a:extLst>
          </p:cNvPr>
          <p:cNvSpPr/>
          <p:nvPr/>
        </p:nvSpPr>
        <p:spPr>
          <a:xfrm>
            <a:off x="9960589" y="4724168"/>
            <a:ext cx="269683" cy="927833"/>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79" name="Picture 78">
            <a:extLst>
              <a:ext uri="{FF2B5EF4-FFF2-40B4-BE49-F238E27FC236}">
                <a16:creationId xmlns:a16="http://schemas.microsoft.com/office/drawing/2014/main" id="{62994825-9745-99E1-7B88-BD29CBB9F0A3}"/>
              </a:ext>
            </a:extLst>
          </p:cNvPr>
          <p:cNvPicPr>
            <a:picLocks noChangeAspect="1"/>
          </p:cNvPicPr>
          <p:nvPr/>
        </p:nvPicPr>
        <p:blipFill>
          <a:blip r:embed="rId34" cstate="screen">
            <a:clrChange>
              <a:clrFrom>
                <a:srgbClr val="FFFFFF"/>
              </a:clrFrom>
              <a:clrTo>
                <a:srgbClr val="FFFFFF">
                  <a:alpha val="0"/>
                </a:srgbClr>
              </a:clrTo>
            </a:clrChange>
            <a:extLst>
              <a:ext uri="{28A0092B-C50C-407E-A947-70E740481C1C}">
                <a14:useLocalDpi xmlns:a14="http://schemas.microsoft.com/office/drawing/2010/main"/>
              </a:ext>
            </a:extLst>
          </a:blip>
          <a:srcRect l="11061" t="1575" r="10341" b="1575"/>
          <a:stretch>
            <a:fillRect/>
          </a:stretch>
        </p:blipFill>
        <p:spPr>
          <a:xfrm>
            <a:off x="9908919" y="4669993"/>
            <a:ext cx="347107" cy="997996"/>
          </a:xfrm>
          <a:prstGeom prst="roundRect">
            <a:avLst/>
          </a:prstGeom>
        </p:spPr>
      </p:pic>
      <p:sp>
        <p:nvSpPr>
          <p:cNvPr id="87" name="TextBox 86">
            <a:extLst>
              <a:ext uri="{FF2B5EF4-FFF2-40B4-BE49-F238E27FC236}">
                <a16:creationId xmlns:a16="http://schemas.microsoft.com/office/drawing/2014/main" id="{5BC463F1-4368-4DB7-2C36-66493F376D51}"/>
              </a:ext>
            </a:extLst>
          </p:cNvPr>
          <p:cNvSpPr txBox="1"/>
          <p:nvPr/>
        </p:nvSpPr>
        <p:spPr>
          <a:xfrm>
            <a:off x="3751704" y="232426"/>
            <a:ext cx="4688592" cy="184666"/>
          </a:xfrm>
          <a:prstGeom prst="rect">
            <a:avLst/>
          </a:prstGeom>
          <a:noFill/>
        </p:spPr>
        <p:txBody>
          <a:bodyPr wrap="square" lIns="0" tIns="0" rIns="91440" bIns="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13459"/>
                </a:solidFill>
                <a:effectLst/>
                <a:highlight>
                  <a:srgbClr val="FFFF00"/>
                </a:highlight>
                <a:uLnTx/>
                <a:uFillTx/>
                <a:latin typeface="Gilroy Medium" panose="00000600000000000000" pitchFamily="50" charset="0"/>
                <a:ea typeface="+mn-ea"/>
                <a:cs typeface="Arial" panose="020B0604020202020204" pitchFamily="34" charset="0"/>
              </a:rPr>
              <a:t>*Update and confirm assortment with marketing in your area*</a:t>
            </a:r>
          </a:p>
        </p:txBody>
      </p:sp>
      <p:pic>
        <p:nvPicPr>
          <p:cNvPr id="3" name="Picture 2" descr="A can of soda with a mountain theme&#10;&#10;Description automatically generated">
            <a:extLst>
              <a:ext uri="{FF2B5EF4-FFF2-40B4-BE49-F238E27FC236}">
                <a16:creationId xmlns:a16="http://schemas.microsoft.com/office/drawing/2014/main" id="{D03B6372-9446-A457-EB1B-04E0EBD3A387}"/>
              </a:ext>
            </a:extLst>
          </p:cNvPr>
          <p:cNvPicPr>
            <a:picLocks noChangeAspect="1"/>
          </p:cNvPicPr>
          <p:nvPr/>
        </p:nvPicPr>
        <p:blipFill rotWithShape="1">
          <a:blip r:embed="rId35"/>
          <a:srcRect l="10325" t="8638" r="10458" b="9616"/>
          <a:stretch/>
        </p:blipFill>
        <p:spPr>
          <a:xfrm>
            <a:off x="4892801" y="2584722"/>
            <a:ext cx="459562" cy="853628"/>
          </a:xfrm>
          <a:prstGeom prst="rect">
            <a:avLst/>
          </a:prstGeom>
        </p:spPr>
      </p:pic>
      <p:pic>
        <p:nvPicPr>
          <p:cNvPr id="35" name="Picture 34" descr="A can of soda with water drops&#10;&#10;Description automatically generated">
            <a:extLst>
              <a:ext uri="{FF2B5EF4-FFF2-40B4-BE49-F238E27FC236}">
                <a16:creationId xmlns:a16="http://schemas.microsoft.com/office/drawing/2014/main" id="{52909944-7926-67D2-3B2C-1CEE02908D35}"/>
              </a:ext>
            </a:extLst>
          </p:cNvPr>
          <p:cNvPicPr>
            <a:picLocks noChangeAspect="1"/>
          </p:cNvPicPr>
          <p:nvPr/>
        </p:nvPicPr>
        <p:blipFill rotWithShape="1">
          <a:blip r:embed="rId36"/>
          <a:srcRect l="22551" t="11591" r="19176" b="6157"/>
          <a:stretch/>
        </p:blipFill>
        <p:spPr>
          <a:xfrm>
            <a:off x="5449210" y="2584722"/>
            <a:ext cx="459561" cy="853628"/>
          </a:xfrm>
          <a:prstGeom prst="rect">
            <a:avLst/>
          </a:prstGeom>
        </p:spPr>
      </p:pic>
      <p:pic>
        <p:nvPicPr>
          <p:cNvPr id="38" name="Picture 37" descr="A can of soda with water drops&#10;&#10;Description automatically generated">
            <a:extLst>
              <a:ext uri="{FF2B5EF4-FFF2-40B4-BE49-F238E27FC236}">
                <a16:creationId xmlns:a16="http://schemas.microsoft.com/office/drawing/2014/main" id="{E64C3CFD-40A9-55B9-B295-24A1C253E160}"/>
              </a:ext>
            </a:extLst>
          </p:cNvPr>
          <p:cNvPicPr>
            <a:picLocks noChangeAspect="1"/>
          </p:cNvPicPr>
          <p:nvPr/>
        </p:nvPicPr>
        <p:blipFill rotWithShape="1">
          <a:blip r:embed="rId37"/>
          <a:srcRect l="22958" r="22854"/>
          <a:stretch/>
        </p:blipFill>
        <p:spPr>
          <a:xfrm>
            <a:off x="4328515" y="2584722"/>
            <a:ext cx="462561" cy="853628"/>
          </a:xfrm>
          <a:prstGeom prst="rect">
            <a:avLst/>
          </a:prstGeom>
        </p:spPr>
      </p:pic>
      <p:pic>
        <p:nvPicPr>
          <p:cNvPr id="13" name="Picture 12" descr="A blue and black logo&#10;&#10;Description automatically generated">
            <a:extLst>
              <a:ext uri="{FF2B5EF4-FFF2-40B4-BE49-F238E27FC236}">
                <a16:creationId xmlns:a16="http://schemas.microsoft.com/office/drawing/2014/main" id="{94184029-7449-DA44-FB3E-C019E3A1B05B}"/>
              </a:ext>
            </a:extLst>
          </p:cNvPr>
          <p:cNvPicPr>
            <a:picLocks noChangeAspect="1"/>
          </p:cNvPicPr>
          <p:nvPr/>
        </p:nvPicPr>
        <p:blipFill rotWithShape="1">
          <a:blip r:embed="rId38"/>
          <a:srcRect b="20442"/>
          <a:stretch/>
        </p:blipFill>
        <p:spPr>
          <a:xfrm>
            <a:off x="10032099" y="5636960"/>
            <a:ext cx="1038916" cy="554045"/>
          </a:xfrm>
          <a:prstGeom prst="rect">
            <a:avLst/>
          </a:prstGeom>
        </p:spPr>
      </p:pic>
      <p:pic>
        <p:nvPicPr>
          <p:cNvPr id="14" name="Picture 13" descr="A blue and black logo&#10;&#10;Description automatically generated">
            <a:extLst>
              <a:ext uri="{FF2B5EF4-FFF2-40B4-BE49-F238E27FC236}">
                <a16:creationId xmlns:a16="http://schemas.microsoft.com/office/drawing/2014/main" id="{5904C408-4104-1D03-F055-BC628C7A4A56}"/>
              </a:ext>
            </a:extLst>
          </p:cNvPr>
          <p:cNvPicPr>
            <a:picLocks noChangeAspect="1"/>
          </p:cNvPicPr>
          <p:nvPr/>
        </p:nvPicPr>
        <p:blipFill rotWithShape="1">
          <a:blip r:embed="rId39"/>
          <a:srcRect t="37176" b="-670"/>
          <a:stretch>
            <a:fillRect/>
          </a:stretch>
        </p:blipFill>
        <p:spPr>
          <a:xfrm>
            <a:off x="507493" y="305709"/>
            <a:ext cx="1842725" cy="846431"/>
          </a:xfrm>
          <a:prstGeom prst="rect">
            <a:avLst/>
          </a:prstGeom>
        </p:spPr>
      </p:pic>
    </p:spTree>
    <p:extLst>
      <p:ext uri="{BB962C8B-B14F-4D97-AF65-F5344CB8AC3E}">
        <p14:creationId xmlns:p14="http://schemas.microsoft.com/office/powerpoint/2010/main" val="13499256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7">
            <a:extLst>
              <a:ext uri="{FF2B5EF4-FFF2-40B4-BE49-F238E27FC236}">
                <a16:creationId xmlns:a16="http://schemas.microsoft.com/office/drawing/2014/main" id="{9CFE8C65-6499-836A-C135-1FD9BDF5186C}"/>
              </a:ext>
            </a:extLst>
          </p:cNvPr>
          <p:cNvSpPr txBox="1">
            <a:spLocks/>
          </p:cNvSpPr>
          <p:nvPr/>
        </p:nvSpPr>
        <p:spPr>
          <a:xfrm>
            <a:off x="304799" y="2459736"/>
            <a:ext cx="4713249" cy="96926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cap="all" baseline="0">
                <a:solidFill>
                  <a:srgbClr val="02355A"/>
                </a:solidFill>
                <a:latin typeface="+mj-lt"/>
                <a:ea typeface="+mj-ea"/>
                <a:cs typeface="+mj-cs"/>
              </a:defRPr>
            </a:lvl1pPr>
          </a:lstStyle>
          <a:p>
            <a:pPr marL="0" marR="0" lvl="0" indent="0" algn="l" defTabSz="914400" rtl="0" eaLnBrk="1" fontAlgn="auto" latinLnBrk="0" hangingPunct="1">
              <a:lnSpc>
                <a:spcPts val="3900"/>
              </a:lnSpc>
              <a:spcBef>
                <a:spcPct val="0"/>
              </a:spcBef>
              <a:spcAft>
                <a:spcPts val="0"/>
              </a:spcAft>
              <a:buClrTx/>
              <a:buSzTx/>
              <a:buFontTx/>
              <a:buNone/>
              <a:tabLst/>
              <a:defRPr/>
            </a:pPr>
            <a:r>
              <a:rPr kumimoji="0" lang="en-US" sz="4400" b="0" i="0" u="none" strike="noStrike" kern="1200" cap="all" spc="0" normalizeH="0" baseline="0" noProof="0">
                <a:ln>
                  <a:noFill/>
                </a:ln>
                <a:solidFill>
                  <a:srgbClr val="013459"/>
                </a:solidFill>
                <a:effectLst/>
                <a:uLnTx/>
                <a:uFillTx/>
                <a:latin typeface="GT Pressura LCG Black"/>
                <a:ea typeface="+mj-ea"/>
                <a:cs typeface="+mj-cs"/>
              </a:rPr>
              <a:t>We are working to improve recycling rates across the </a:t>
            </a:r>
            <a:r>
              <a:rPr kumimoji="0" lang="en-US" sz="4400" b="0" i="0" u="none" strike="noStrike" kern="1200" cap="all" spc="0" normalizeH="0" baseline="0" noProof="0" err="1">
                <a:ln>
                  <a:noFill/>
                </a:ln>
                <a:solidFill>
                  <a:srgbClr val="013459"/>
                </a:solidFill>
                <a:effectLst/>
                <a:uLnTx/>
                <a:uFillTx/>
                <a:latin typeface="GT Pressura LCG Black"/>
                <a:ea typeface="+mj-ea"/>
                <a:cs typeface="+mj-cs"/>
              </a:rPr>
              <a:t>usa</a:t>
            </a:r>
            <a:endParaRPr kumimoji="0" lang="en-US" sz="4400" b="0" i="0" u="none" strike="noStrike" kern="1200" cap="all" spc="0" normalizeH="0" baseline="0" noProof="0">
              <a:ln>
                <a:noFill/>
              </a:ln>
              <a:solidFill>
                <a:srgbClr val="013459"/>
              </a:solidFill>
              <a:effectLst/>
              <a:uLnTx/>
              <a:uFillTx/>
              <a:latin typeface="GT Pressura LCG Black"/>
              <a:ea typeface="+mj-ea"/>
              <a:cs typeface="+mj-cs"/>
            </a:endParaRPr>
          </a:p>
        </p:txBody>
      </p:sp>
      <p:sp>
        <p:nvSpPr>
          <p:cNvPr id="23" name="Text Placeholder 4">
            <a:extLst>
              <a:ext uri="{FF2B5EF4-FFF2-40B4-BE49-F238E27FC236}">
                <a16:creationId xmlns:a16="http://schemas.microsoft.com/office/drawing/2014/main" id="{5A0A274A-5D3F-55CC-CCAD-9DA6284845BC}"/>
              </a:ext>
            </a:extLst>
          </p:cNvPr>
          <p:cNvSpPr txBox="1">
            <a:spLocks/>
          </p:cNvSpPr>
          <p:nvPr/>
        </p:nvSpPr>
        <p:spPr>
          <a:xfrm>
            <a:off x="6266688" y="307751"/>
            <a:ext cx="5614416" cy="1828800"/>
          </a:xfrm>
          <a:prstGeom prst="roundRect">
            <a:avLst>
              <a:gd name="adj" fmla="val 2643"/>
            </a:avLst>
          </a:prstGeom>
          <a:solidFill>
            <a:srgbClr val="A5CBEE"/>
          </a:solidFill>
        </p:spPr>
        <p:txBody>
          <a:bodyPr vert="horz" lIns="137160" tIns="91440" rIns="137160" bIns="0" rtlCol="0" anchor="t" anchorCtr="0">
            <a:noAutofit/>
          </a:bodyPr>
          <a:lstStyle>
            <a:lvl1pPr marL="0" indent="0" algn="l" defTabSz="914400" rtl="0" eaLnBrk="1" latinLnBrk="0" hangingPunct="1">
              <a:lnSpc>
                <a:spcPct val="100000"/>
              </a:lnSpc>
              <a:spcBef>
                <a:spcPts val="600"/>
              </a:spcBef>
              <a:buFont typeface="Arial" panose="020B0604020202020204" pitchFamily="34" charset="0"/>
              <a:buNone/>
              <a:defRPr sz="2000" b="1" kern="1200">
                <a:solidFill>
                  <a:schemeClr val="bg1"/>
                </a:solidFill>
                <a:latin typeface="+mn-lt"/>
                <a:ea typeface="+mn-ea"/>
                <a:cs typeface="+mn-cs"/>
              </a:defRPr>
            </a:lvl1pPr>
            <a:lvl2pPr marL="0" indent="0" algn="l" defTabSz="914400" rtl="0" eaLnBrk="1" latinLnBrk="0" hangingPunct="1">
              <a:lnSpc>
                <a:spcPct val="100000"/>
              </a:lnSpc>
              <a:spcBef>
                <a:spcPts val="600"/>
              </a:spcBef>
              <a:buClr>
                <a:schemeClr val="accent1"/>
              </a:buClr>
              <a:buFont typeface="Arial" panose="020B0604020202020204" pitchFamily="34" charset="0"/>
              <a:buNone/>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013459"/>
                </a:solidFill>
                <a:effectLst/>
                <a:uLnTx/>
                <a:uFillTx/>
                <a:latin typeface="Gilroy Medium"/>
                <a:ea typeface="+mn-ea"/>
                <a:cs typeface="+mn-cs"/>
              </a:rPr>
              <a:t>Customer Programs</a:t>
            </a:r>
            <a:endParaRPr kumimoji="0" lang="en-US" sz="1400" b="0" i="0" u="none" strike="noStrike" kern="1200" cap="none" spc="0" normalizeH="0" baseline="0" noProof="0">
              <a:ln>
                <a:noFill/>
              </a:ln>
              <a:solidFill>
                <a:srgbClr val="013459"/>
              </a:solidFill>
              <a:effectLst/>
              <a:uLnTx/>
              <a:uFillTx/>
              <a:latin typeface="Gilroy Medium"/>
              <a:ea typeface="+mn-ea"/>
              <a:cs typeface="+mn-cs"/>
            </a:endParaRPr>
          </a:p>
        </p:txBody>
      </p:sp>
      <p:sp>
        <p:nvSpPr>
          <p:cNvPr id="24" name="Text Placeholder 4">
            <a:extLst>
              <a:ext uri="{FF2B5EF4-FFF2-40B4-BE49-F238E27FC236}">
                <a16:creationId xmlns:a16="http://schemas.microsoft.com/office/drawing/2014/main" id="{E50105D6-A61D-1ADB-ADDA-FF25759DFCD9}"/>
              </a:ext>
            </a:extLst>
          </p:cNvPr>
          <p:cNvSpPr txBox="1">
            <a:spLocks/>
          </p:cNvSpPr>
          <p:nvPr/>
        </p:nvSpPr>
        <p:spPr>
          <a:xfrm>
            <a:off x="6266688" y="4296254"/>
            <a:ext cx="5614416" cy="1828800"/>
          </a:xfrm>
          <a:prstGeom prst="roundRect">
            <a:avLst>
              <a:gd name="adj" fmla="val 2643"/>
            </a:avLst>
          </a:prstGeom>
          <a:solidFill>
            <a:srgbClr val="A5CBEE"/>
          </a:solidFill>
        </p:spPr>
        <p:txBody>
          <a:bodyPr vert="horz" lIns="137160" tIns="91440" rIns="137160" bIns="0" rtlCol="0" anchor="t" anchorCtr="0">
            <a:noAutofit/>
          </a:bodyPr>
          <a:lstStyle>
            <a:lvl1pPr marL="0" indent="0" algn="l" defTabSz="914400" rtl="0" eaLnBrk="1" latinLnBrk="0" hangingPunct="1">
              <a:lnSpc>
                <a:spcPct val="100000"/>
              </a:lnSpc>
              <a:spcBef>
                <a:spcPts val="600"/>
              </a:spcBef>
              <a:buFont typeface="Arial" panose="020B0604020202020204" pitchFamily="34" charset="0"/>
              <a:buNone/>
              <a:defRPr sz="2000" b="1" kern="1200">
                <a:solidFill>
                  <a:schemeClr val="bg1"/>
                </a:solidFill>
                <a:latin typeface="+mn-lt"/>
                <a:ea typeface="+mn-ea"/>
                <a:cs typeface="+mn-cs"/>
              </a:defRPr>
            </a:lvl1pPr>
            <a:lvl2pPr marL="0" indent="0" algn="l" defTabSz="914400" rtl="0" eaLnBrk="1" latinLnBrk="0" hangingPunct="1">
              <a:lnSpc>
                <a:spcPct val="100000"/>
              </a:lnSpc>
              <a:spcBef>
                <a:spcPts val="600"/>
              </a:spcBef>
              <a:buClr>
                <a:schemeClr val="accent1"/>
              </a:buClr>
              <a:buFont typeface="Arial" panose="020B0604020202020204" pitchFamily="34" charset="0"/>
              <a:buNone/>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013459"/>
                </a:solidFill>
                <a:effectLst/>
                <a:uLnTx/>
                <a:uFillTx/>
                <a:latin typeface="Gilroy Medium"/>
                <a:ea typeface="+mn-ea"/>
                <a:cs typeface="+mn-cs"/>
              </a:rPr>
              <a:t>Industry Partnership</a:t>
            </a:r>
            <a:endParaRPr kumimoji="0" lang="en-US" sz="1400" b="0" i="0" u="none" strike="noStrike" kern="1200" cap="none" spc="0" normalizeH="0" baseline="0" noProof="0">
              <a:ln>
                <a:noFill/>
              </a:ln>
              <a:solidFill>
                <a:srgbClr val="013459"/>
              </a:solidFill>
              <a:effectLst/>
              <a:uLnTx/>
              <a:uFillTx/>
              <a:latin typeface="Gilroy Medium"/>
              <a:ea typeface="+mn-ea"/>
              <a:cs typeface="+mn-cs"/>
            </a:endParaRPr>
          </a:p>
        </p:txBody>
      </p:sp>
      <p:sp>
        <p:nvSpPr>
          <p:cNvPr id="25" name="Text Placeholder 4">
            <a:extLst>
              <a:ext uri="{FF2B5EF4-FFF2-40B4-BE49-F238E27FC236}">
                <a16:creationId xmlns:a16="http://schemas.microsoft.com/office/drawing/2014/main" id="{27176FAD-7EDA-FD75-C1D6-2951374BB03C}"/>
              </a:ext>
            </a:extLst>
          </p:cNvPr>
          <p:cNvSpPr txBox="1">
            <a:spLocks/>
          </p:cNvSpPr>
          <p:nvPr/>
        </p:nvSpPr>
        <p:spPr>
          <a:xfrm>
            <a:off x="6266688" y="2302002"/>
            <a:ext cx="5614416" cy="1828800"/>
          </a:xfrm>
          <a:prstGeom prst="roundRect">
            <a:avLst>
              <a:gd name="adj" fmla="val 2643"/>
            </a:avLst>
          </a:prstGeom>
          <a:solidFill>
            <a:srgbClr val="A5CBEE"/>
          </a:solidFill>
        </p:spPr>
        <p:txBody>
          <a:bodyPr vert="horz" lIns="137160" tIns="91440" rIns="137160" bIns="0" rtlCol="0" anchor="t" anchorCtr="0">
            <a:noAutofit/>
          </a:bodyPr>
          <a:lstStyle>
            <a:lvl1pPr marL="0" indent="0" algn="l" defTabSz="914400" rtl="0" eaLnBrk="1" latinLnBrk="0" hangingPunct="1">
              <a:lnSpc>
                <a:spcPct val="100000"/>
              </a:lnSpc>
              <a:spcBef>
                <a:spcPts val="600"/>
              </a:spcBef>
              <a:buFont typeface="Arial" panose="020B0604020202020204" pitchFamily="34" charset="0"/>
              <a:buNone/>
              <a:defRPr sz="2000" b="1" kern="1200">
                <a:solidFill>
                  <a:schemeClr val="bg1"/>
                </a:solidFill>
                <a:latin typeface="+mn-lt"/>
                <a:ea typeface="+mn-ea"/>
                <a:cs typeface="+mn-cs"/>
              </a:defRPr>
            </a:lvl1pPr>
            <a:lvl2pPr marL="0" indent="0" algn="l" defTabSz="914400" rtl="0" eaLnBrk="1" latinLnBrk="0" hangingPunct="1">
              <a:lnSpc>
                <a:spcPct val="100000"/>
              </a:lnSpc>
              <a:spcBef>
                <a:spcPts val="600"/>
              </a:spcBef>
              <a:buClr>
                <a:schemeClr val="accent1"/>
              </a:buClr>
              <a:buFont typeface="Arial" panose="020B0604020202020204" pitchFamily="34" charset="0"/>
              <a:buNone/>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013459"/>
                </a:solidFill>
                <a:effectLst/>
                <a:uLnTx/>
                <a:uFillTx/>
                <a:latin typeface="Gilroy Medium"/>
                <a:ea typeface="+mn-ea"/>
                <a:cs typeface="+mn-cs"/>
              </a:rPr>
              <a:t>Infrastructure Investment</a:t>
            </a:r>
            <a:endParaRPr kumimoji="0" lang="en-US" sz="1400" b="0" i="0" u="none" strike="noStrike" kern="1200" cap="none" spc="0" normalizeH="0" baseline="0" noProof="0">
              <a:ln>
                <a:noFill/>
              </a:ln>
              <a:solidFill>
                <a:srgbClr val="013459"/>
              </a:solidFill>
              <a:effectLst/>
              <a:uLnTx/>
              <a:uFillTx/>
              <a:latin typeface="Gilroy Medium"/>
              <a:ea typeface="+mn-ea"/>
              <a:cs typeface="+mn-cs"/>
            </a:endParaRPr>
          </a:p>
        </p:txBody>
      </p:sp>
      <p:pic>
        <p:nvPicPr>
          <p:cNvPr id="29" name="Picture 28">
            <a:extLst>
              <a:ext uri="{FF2B5EF4-FFF2-40B4-BE49-F238E27FC236}">
                <a16:creationId xmlns:a16="http://schemas.microsoft.com/office/drawing/2014/main" id="{3103B98F-265B-5DDC-7F65-F1CE45CC545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67605" y="1158686"/>
            <a:ext cx="1461382" cy="339995"/>
          </a:xfrm>
          <a:prstGeom prst="rect">
            <a:avLst/>
          </a:prstGeom>
        </p:spPr>
      </p:pic>
      <p:pic>
        <p:nvPicPr>
          <p:cNvPr id="31" name="Picture 30" descr="A picture containing text, clipart&#10;&#10;Description automatically generated">
            <a:extLst>
              <a:ext uri="{FF2B5EF4-FFF2-40B4-BE49-F238E27FC236}">
                <a16:creationId xmlns:a16="http://schemas.microsoft.com/office/drawing/2014/main" id="{5CDAEEE0-D095-66C4-033E-CC6F69BF97BB}"/>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215986" y="3023834"/>
            <a:ext cx="2067900" cy="630023"/>
          </a:xfrm>
          <a:prstGeom prst="rect">
            <a:avLst/>
          </a:prstGeom>
        </p:spPr>
      </p:pic>
      <p:pic>
        <p:nvPicPr>
          <p:cNvPr id="32" name="Picture 31">
            <a:extLst>
              <a:ext uri="{FF2B5EF4-FFF2-40B4-BE49-F238E27FC236}">
                <a16:creationId xmlns:a16="http://schemas.microsoft.com/office/drawing/2014/main" id="{90652DF3-4772-F617-B76F-72D97659C2D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6211" t="5125" r="5160"/>
          <a:stretch/>
        </p:blipFill>
        <p:spPr>
          <a:xfrm>
            <a:off x="9155936" y="4432479"/>
            <a:ext cx="2596640" cy="1564342"/>
          </a:xfrm>
          <a:prstGeom prst="roundRect">
            <a:avLst>
              <a:gd name="adj" fmla="val 2851"/>
            </a:avLst>
          </a:prstGeom>
        </p:spPr>
      </p:pic>
      <p:grpSp>
        <p:nvGrpSpPr>
          <p:cNvPr id="34" name="Group 33">
            <a:extLst>
              <a:ext uri="{FF2B5EF4-FFF2-40B4-BE49-F238E27FC236}">
                <a16:creationId xmlns:a16="http://schemas.microsoft.com/office/drawing/2014/main" id="{1B73194B-A2B2-0554-1858-55073CD17D69}"/>
              </a:ext>
            </a:extLst>
          </p:cNvPr>
          <p:cNvGrpSpPr/>
          <p:nvPr/>
        </p:nvGrpSpPr>
        <p:grpSpPr>
          <a:xfrm>
            <a:off x="7301808" y="5034446"/>
            <a:ext cx="1688099" cy="494870"/>
            <a:chOff x="9372540" y="6030090"/>
            <a:chExt cx="2480466" cy="727154"/>
          </a:xfrm>
        </p:grpSpPr>
        <p:sp>
          <p:nvSpPr>
            <p:cNvPr id="35" name="Rectangle: Rounded Corners 1218">
              <a:extLst>
                <a:ext uri="{FF2B5EF4-FFF2-40B4-BE49-F238E27FC236}">
                  <a16:creationId xmlns:a16="http://schemas.microsoft.com/office/drawing/2014/main" id="{5C319207-9F0F-6857-680C-98D6A5E2F31F}"/>
                </a:ext>
              </a:extLst>
            </p:cNvPr>
            <p:cNvSpPr/>
            <p:nvPr/>
          </p:nvSpPr>
          <p:spPr>
            <a:xfrm>
              <a:off x="9372540" y="6030090"/>
              <a:ext cx="2480466" cy="727154"/>
            </a:xfrm>
            <a:prstGeom prst="roundRect">
              <a:avLst>
                <a:gd name="adj" fmla="val 50000"/>
              </a:avLst>
            </a:prstGeom>
            <a:solidFill>
              <a:schemeClr val="accent5">
                <a:lumMod val="20000"/>
                <a:lumOff val="80000"/>
              </a:schemeClr>
            </a:solidFill>
            <a:ln>
              <a:solidFill>
                <a:schemeClr val="bg1">
                  <a:alpha val="4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36" name="Picture 2" descr="American Beverage announces new brand name to reflect its distinct identity  | 2021-01-25 | Beverage Industry">
              <a:extLst>
                <a:ext uri="{FF2B5EF4-FFF2-40B4-BE49-F238E27FC236}">
                  <a16:creationId xmlns:a16="http://schemas.microsoft.com/office/drawing/2014/main" id="{75847FD8-748B-3BA8-B8D2-23E4E369C124}"/>
                </a:ext>
              </a:extLst>
            </p:cNvPr>
            <p:cNvPicPr>
              <a:picLocks noChangeAspect="1" noChangeArrowheads="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9578915" y="6104394"/>
              <a:ext cx="2067716" cy="578546"/>
            </a:xfrm>
            <a:prstGeom prst="rect">
              <a:avLst/>
            </a:prstGeom>
            <a:noFill/>
            <a:extLst>
              <a:ext uri="{909E8E84-426E-40DD-AFC4-6F175D3DCCD1}">
                <a14:hiddenFill xmlns:a14="http://schemas.microsoft.com/office/drawing/2010/main">
                  <a:solidFill>
                    <a:srgbClr val="FFFFFF"/>
                  </a:solidFill>
                </a14:hiddenFill>
              </a:ext>
            </a:extLst>
          </p:spPr>
        </p:pic>
      </p:grpSp>
      <p:pic>
        <p:nvPicPr>
          <p:cNvPr id="37" name="Picture 9" descr="A picture containing graphical user interface&#10;&#10;Description automatically generated">
            <a:extLst>
              <a:ext uri="{FF2B5EF4-FFF2-40B4-BE49-F238E27FC236}">
                <a16:creationId xmlns:a16="http://schemas.microsoft.com/office/drawing/2014/main" id="{25782658-CBCB-9FB3-2004-E3A9E4B4DC1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31981" t="24229" r="28239" b="25557"/>
          <a:stretch/>
        </p:blipFill>
        <p:spPr>
          <a:xfrm>
            <a:off x="6554098" y="5385225"/>
            <a:ext cx="621603" cy="588189"/>
          </a:xfrm>
          <a:prstGeom prst="rect">
            <a:avLst/>
          </a:prstGeom>
        </p:spPr>
      </p:pic>
      <p:pic>
        <p:nvPicPr>
          <p:cNvPr id="3" name="Picture 2">
            <a:extLst>
              <a:ext uri="{FF2B5EF4-FFF2-40B4-BE49-F238E27FC236}">
                <a16:creationId xmlns:a16="http://schemas.microsoft.com/office/drawing/2014/main" id="{376C6619-5CA4-43FC-F5BA-440FCADEA23F}"/>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10532092" y="6273892"/>
            <a:ext cx="937665" cy="527437"/>
          </a:xfrm>
          <a:prstGeom prst="rect">
            <a:avLst/>
          </a:prstGeom>
        </p:spPr>
      </p:pic>
      <p:pic>
        <p:nvPicPr>
          <p:cNvPr id="4" name="Picture 3">
            <a:extLst>
              <a:ext uri="{FF2B5EF4-FFF2-40B4-BE49-F238E27FC236}">
                <a16:creationId xmlns:a16="http://schemas.microsoft.com/office/drawing/2014/main" id="{FDE9AA28-99BD-8BE9-7A6F-E5E0A9B1F316}"/>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pic>
        <p:nvPicPr>
          <p:cNvPr id="7" name="Picture 6">
            <a:extLst>
              <a:ext uri="{FF2B5EF4-FFF2-40B4-BE49-F238E27FC236}">
                <a16:creationId xmlns:a16="http://schemas.microsoft.com/office/drawing/2014/main" id="{DA15050A-A6DD-0147-69CE-C512E74CD8A1}"/>
              </a:ext>
            </a:extLst>
          </p:cNvPr>
          <p:cNvPicPr>
            <a:picLocks noChangeAspect="1"/>
          </p:cNvPicPr>
          <p:nvPr/>
        </p:nvPicPr>
        <p:blipFill>
          <a:blip r:embed="rId10"/>
          <a:srcRect/>
          <a:stretch/>
        </p:blipFill>
        <p:spPr>
          <a:xfrm rot="20467921">
            <a:off x="350851" y="-296692"/>
            <a:ext cx="2340209" cy="2281494"/>
          </a:xfrm>
          <a:prstGeom prst="rect">
            <a:avLst/>
          </a:prstGeom>
        </p:spPr>
      </p:pic>
      <p:pic>
        <p:nvPicPr>
          <p:cNvPr id="2" name="Picture 1" descr="Logo&#10;&#10;Description automatically generated">
            <a:extLst>
              <a:ext uri="{FF2B5EF4-FFF2-40B4-BE49-F238E27FC236}">
                <a16:creationId xmlns:a16="http://schemas.microsoft.com/office/drawing/2014/main" id="{2FB0D435-F08D-006E-1D84-7C0344F97117}"/>
              </a:ext>
            </a:extLst>
          </p:cNvPr>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100000"/>
                    </a14:imgEffect>
                  </a14:imgLayer>
                </a14:imgProps>
              </a:ext>
              <a:ext uri="{28A0092B-C50C-407E-A947-70E740481C1C}">
                <a14:useLocalDpi xmlns:a14="http://schemas.microsoft.com/office/drawing/2010/main"/>
              </a:ext>
            </a:extLst>
          </a:blip>
          <a:stretch>
            <a:fillRect/>
          </a:stretch>
        </p:blipFill>
        <p:spPr>
          <a:xfrm>
            <a:off x="10202985" y="844055"/>
            <a:ext cx="945936" cy="945936"/>
          </a:xfrm>
          <a:prstGeom prst="rect">
            <a:avLst/>
          </a:prstGeom>
          <a:effectLst>
            <a:outerShdw blurRad="50800" dist="38100" dir="2700000" algn="tl" rotWithShape="0">
              <a:prstClr val="black">
                <a:alpha val="22000"/>
              </a:prstClr>
            </a:outerShdw>
          </a:effectLst>
        </p:spPr>
      </p:pic>
      <p:pic>
        <p:nvPicPr>
          <p:cNvPr id="5" name="Picture 2" descr="Oscar Sort: Zero-Touch Zero-Waste Stations — Intuitive AI">
            <a:extLst>
              <a:ext uri="{FF2B5EF4-FFF2-40B4-BE49-F238E27FC236}">
                <a16:creationId xmlns:a16="http://schemas.microsoft.com/office/drawing/2014/main" id="{6C653AB3-CD9C-4993-DA09-DE175DFE17CF}"/>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a:ext>
            </a:extLst>
          </a:blip>
          <a:srcRect r="16864"/>
          <a:stretch/>
        </p:blipFill>
        <p:spPr bwMode="auto">
          <a:xfrm>
            <a:off x="8587459" y="1132380"/>
            <a:ext cx="1257054" cy="343275"/>
          </a:xfrm>
          <a:prstGeom prst="rect">
            <a:avLst/>
          </a:prstGeom>
          <a:noFill/>
          <a:effectLst>
            <a:outerShdw blurRad="50800" dist="38100" dir="2700000" algn="tl" rotWithShape="0">
              <a:prstClr val="black">
                <a:alpha val="22000"/>
              </a:prstClr>
            </a:outerShdw>
          </a:effectLst>
          <a:extLst>
            <a:ext uri="{909E8E84-426E-40DD-AFC4-6F175D3DCCD1}">
              <a14:hiddenFill xmlns:a14="http://schemas.microsoft.com/office/drawing/2010/main">
                <a:solidFill>
                  <a:srgbClr val="FFFFFF"/>
                </a:solidFill>
              </a14:hiddenFill>
            </a:ext>
          </a:extLst>
        </p:spPr>
      </p:pic>
      <p:pic>
        <p:nvPicPr>
          <p:cNvPr id="8" name="Picture 14" descr="Together, Transforming Recycling for Good | The Recycling Partnership">
            <a:extLst>
              <a:ext uri="{FF2B5EF4-FFF2-40B4-BE49-F238E27FC236}">
                <a16:creationId xmlns:a16="http://schemas.microsoft.com/office/drawing/2014/main" id="{D3DFB788-2240-D312-F228-C3F7F97A0267}"/>
              </a:ext>
            </a:extLst>
          </p:cNvPr>
          <p:cNvPicPr>
            <a:picLocks noChangeAspect="1" noChangeArrowheads="1"/>
          </p:cNvPicPr>
          <p:nvPr/>
        </p:nvPicPr>
        <p:blipFill>
          <a:blip r:embed="rId15" cstate="print">
            <a:extLst>
              <a:ext uri="{BEBA8EAE-BF5A-486C-A8C5-ECC9F3942E4B}">
                <a14:imgProps xmlns:a14="http://schemas.microsoft.com/office/drawing/2010/main">
                  <a14:imgLayer r:embed="rId16">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6820360" y="3086509"/>
            <a:ext cx="1908795" cy="504674"/>
          </a:xfrm>
          <a:prstGeom prst="rect">
            <a:avLst/>
          </a:prstGeom>
          <a:noFill/>
          <a:effectLst>
            <a:outerShdw blurRad="50800" dist="38100" dir="2700000" algn="tl" rotWithShape="0">
              <a:prstClr val="black">
                <a:alpha val="22000"/>
              </a:prstClr>
            </a:outerShdw>
          </a:effectLst>
          <a:extLst>
            <a:ext uri="{909E8E84-426E-40DD-AFC4-6F175D3DCCD1}">
              <a14:hiddenFill xmlns:a14="http://schemas.microsoft.com/office/drawing/2010/main">
                <a:solidFill>
                  <a:srgbClr val="FFFFFF"/>
                </a:solidFill>
              </a14:hiddenFill>
            </a:ext>
          </a:extLst>
        </p:spPr>
      </p:pic>
      <p:pic>
        <p:nvPicPr>
          <p:cNvPr id="9" name="Picture 4" descr="Sustainability | Ohio Beverage Association">
            <a:extLst>
              <a:ext uri="{FF2B5EF4-FFF2-40B4-BE49-F238E27FC236}">
                <a16:creationId xmlns:a16="http://schemas.microsoft.com/office/drawing/2014/main" id="{4B05C9BC-09CC-2FA6-4B1E-E228DBDD5A61}"/>
              </a:ext>
            </a:extLst>
          </p:cNvPr>
          <p:cNvPicPr>
            <a:picLocks noChangeAspect="1" noChangeArrowheads="1"/>
          </p:cNvPicPr>
          <p:nvPr/>
        </p:nvPicPr>
        <p:blipFill>
          <a:blip r:embed="rId17" cstate="print">
            <a:extLst>
              <a:ext uri="{BEBA8EAE-BF5A-486C-A8C5-ECC9F3942E4B}">
                <a14:imgProps xmlns:a14="http://schemas.microsoft.com/office/drawing/2010/main">
                  <a14:imgLayer r:embed="rId18">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6544694" y="4714311"/>
            <a:ext cx="588190" cy="588188"/>
          </a:xfrm>
          <a:prstGeom prst="rect">
            <a:avLst/>
          </a:prstGeom>
          <a:noFill/>
          <a:effectLst>
            <a:outerShdw blurRad="50800" dist="38100" dir="2700000" algn="tl" rotWithShape="0">
              <a:prstClr val="black">
                <a:alpha val="22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02314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3">
            <a:extLst>
              <a:ext uri="{FF2B5EF4-FFF2-40B4-BE49-F238E27FC236}">
                <a16:creationId xmlns:a16="http://schemas.microsoft.com/office/drawing/2014/main" id="{18C669D2-9CB8-D0D7-36FA-3F72617299D8}"/>
              </a:ext>
            </a:extLst>
          </p:cNvPr>
          <p:cNvPicPr>
            <a:picLocks noChangeAspect="1"/>
          </p:cNvPicPr>
          <p:nvPr/>
        </p:nvPicPr>
        <p:blipFill rotWithShape="1">
          <a:blip r:embed="rId3"/>
          <a:srcRect l="1855" t="363" r="2746"/>
          <a:stretch/>
        </p:blipFill>
        <p:spPr>
          <a:xfrm>
            <a:off x="0" y="0"/>
            <a:ext cx="6096000" cy="6858000"/>
          </a:xfrm>
          <a:prstGeom prst="rect">
            <a:avLst/>
          </a:prstGeom>
        </p:spPr>
      </p:pic>
      <p:sp>
        <p:nvSpPr>
          <p:cNvPr id="10" name="Title 27">
            <a:extLst>
              <a:ext uri="{FF2B5EF4-FFF2-40B4-BE49-F238E27FC236}">
                <a16:creationId xmlns:a16="http://schemas.microsoft.com/office/drawing/2014/main" id="{49E59F8D-8182-EDD4-61FB-CC21822CE1B3}"/>
              </a:ext>
            </a:extLst>
          </p:cNvPr>
          <p:cNvSpPr txBox="1">
            <a:spLocks/>
          </p:cNvSpPr>
          <p:nvPr/>
        </p:nvSpPr>
        <p:spPr>
          <a:xfrm>
            <a:off x="6400795" y="313111"/>
            <a:ext cx="3235843" cy="41173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cap="all" baseline="0">
                <a:solidFill>
                  <a:srgbClr val="02355A"/>
                </a:solidFill>
                <a:latin typeface="+mj-lt"/>
                <a:ea typeface="+mj-ea"/>
                <a:cs typeface="+mj-cs"/>
              </a:defRPr>
            </a:lvl1pPr>
          </a:lstStyle>
          <a:p>
            <a:pPr marL="0" marR="0" lvl="0" indent="0" algn="l" defTabSz="914400" rtl="0" eaLnBrk="1" fontAlgn="auto" latinLnBrk="0" hangingPunct="1">
              <a:lnSpc>
                <a:spcPts val="2900"/>
              </a:lnSpc>
              <a:spcBef>
                <a:spcPct val="0"/>
              </a:spcBef>
              <a:spcAft>
                <a:spcPts val="0"/>
              </a:spcAft>
              <a:buClrTx/>
              <a:buSzTx/>
              <a:buFontTx/>
              <a:buNone/>
              <a:tabLst/>
              <a:defRPr/>
            </a:pPr>
            <a:r>
              <a:rPr kumimoji="0" lang="en-US" sz="3200" b="0" i="0" u="none" strike="noStrike" kern="1200" cap="all" spc="0" normalizeH="0" baseline="0" noProof="0">
                <a:ln>
                  <a:noFill/>
                </a:ln>
                <a:solidFill>
                  <a:srgbClr val="F8F5F3"/>
                </a:solidFill>
                <a:effectLst/>
                <a:uLnTx/>
                <a:uFillTx/>
                <a:latin typeface="GT Pressura LCG Black"/>
                <a:ea typeface="+mj-ea"/>
                <a:cs typeface="+mj-cs"/>
              </a:rPr>
              <a:t>CIRQU</a:t>
            </a:r>
          </a:p>
        </p:txBody>
      </p:sp>
      <p:sp>
        <p:nvSpPr>
          <p:cNvPr id="11" name="Text Placeholder 3">
            <a:extLst>
              <a:ext uri="{FF2B5EF4-FFF2-40B4-BE49-F238E27FC236}">
                <a16:creationId xmlns:a16="http://schemas.microsoft.com/office/drawing/2014/main" id="{3F3AB5D2-9F64-B9E2-7BE1-8D0ADEBBA42B}"/>
              </a:ext>
            </a:extLst>
          </p:cNvPr>
          <p:cNvSpPr txBox="1">
            <a:spLocks/>
          </p:cNvSpPr>
          <p:nvPr/>
        </p:nvSpPr>
        <p:spPr>
          <a:xfrm>
            <a:off x="6352414" y="723958"/>
            <a:ext cx="3331535" cy="316592"/>
          </a:xfrm>
          <a:prstGeom prst="rect">
            <a:avLst/>
          </a:prstGeom>
        </p:spPr>
        <p:txBody>
          <a:bodyPr lIns="0" tIns="45720" rIns="0" bIns="45720" anchor="t"/>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13459"/>
                </a:solidFill>
                <a:effectLst/>
                <a:uLnTx/>
                <a:uFillTx/>
                <a:latin typeface="Gilroy Medium"/>
                <a:ea typeface="+mn-ea"/>
                <a:cs typeface="+mn-cs"/>
              </a:rPr>
              <a:t>PROGRAM UPDATE 2026</a:t>
            </a:r>
          </a:p>
        </p:txBody>
      </p:sp>
      <p:pic>
        <p:nvPicPr>
          <p:cNvPr id="19" name="Picture 18" descr="A white and blue logo&#10;&#10;Description automatically generated">
            <a:extLst>
              <a:ext uri="{FF2B5EF4-FFF2-40B4-BE49-F238E27FC236}">
                <a16:creationId xmlns:a16="http://schemas.microsoft.com/office/drawing/2014/main" id="{984B1471-1356-F843-E868-848734EABE5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01508" y="2512705"/>
            <a:ext cx="2891757" cy="3315544"/>
          </a:xfrm>
          <a:prstGeom prst="rect">
            <a:avLst/>
          </a:prstGeom>
        </p:spPr>
      </p:pic>
      <p:sp>
        <p:nvSpPr>
          <p:cNvPr id="38" name="Text Placeholder 3">
            <a:extLst>
              <a:ext uri="{FF2B5EF4-FFF2-40B4-BE49-F238E27FC236}">
                <a16:creationId xmlns:a16="http://schemas.microsoft.com/office/drawing/2014/main" id="{EA57FC67-29A2-7655-4FFD-859C220EFC85}"/>
              </a:ext>
            </a:extLst>
          </p:cNvPr>
          <p:cNvSpPr txBox="1">
            <a:spLocks/>
          </p:cNvSpPr>
          <p:nvPr/>
        </p:nvSpPr>
        <p:spPr>
          <a:xfrm>
            <a:off x="7194405" y="5828249"/>
            <a:ext cx="1935130" cy="316592"/>
          </a:xfrm>
          <a:prstGeom prst="rect">
            <a:avLst/>
          </a:prstGeom>
        </p:spPr>
        <p:txBody>
          <a:bodyPr lIns="0" rIns="0"/>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A5CBEE"/>
                </a:solidFill>
                <a:effectLst/>
                <a:uLnTx/>
                <a:uFillTx/>
                <a:latin typeface="GT Pressura LCG Black"/>
                <a:ea typeface="+mn-ea"/>
                <a:cs typeface="+mn-cs"/>
              </a:rPr>
              <a:t>IN PARTNERSHIP WITH</a:t>
            </a:r>
          </a:p>
        </p:txBody>
      </p:sp>
      <p:sp>
        <p:nvSpPr>
          <p:cNvPr id="41" name="Rectangle 40">
            <a:extLst>
              <a:ext uri="{FF2B5EF4-FFF2-40B4-BE49-F238E27FC236}">
                <a16:creationId xmlns:a16="http://schemas.microsoft.com/office/drawing/2014/main" id="{1E252F9E-5ECC-6527-E78D-41C56BE97EBE}"/>
              </a:ext>
            </a:extLst>
          </p:cNvPr>
          <p:cNvSpPr/>
          <p:nvPr/>
        </p:nvSpPr>
        <p:spPr>
          <a:xfrm>
            <a:off x="4883888" y="6414977"/>
            <a:ext cx="1212112" cy="443023"/>
          </a:xfrm>
          <a:prstGeom prst="rect">
            <a:avLst/>
          </a:prstGeom>
          <a:solidFill>
            <a:srgbClr val="A5C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40" name="Round Diagonal Corner Rectangle 39">
            <a:extLst>
              <a:ext uri="{FF2B5EF4-FFF2-40B4-BE49-F238E27FC236}">
                <a16:creationId xmlns:a16="http://schemas.microsoft.com/office/drawing/2014/main" id="{8F181F3D-D7C5-AA53-DAA0-E68A2E3759B2}"/>
              </a:ext>
            </a:extLst>
          </p:cNvPr>
          <p:cNvSpPr/>
          <p:nvPr/>
        </p:nvSpPr>
        <p:spPr>
          <a:xfrm>
            <a:off x="3232298" y="6414976"/>
            <a:ext cx="2863703" cy="443023"/>
          </a:xfrm>
          <a:prstGeom prst="round2DiagRect">
            <a:avLst>
              <a:gd name="adj1" fmla="val 50000"/>
              <a:gd name="adj2" fmla="val 0"/>
            </a:avLst>
          </a:prstGeom>
          <a:solidFill>
            <a:srgbClr val="A5C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13459"/>
                </a:solidFill>
                <a:effectLst/>
                <a:uLnTx/>
                <a:uFillTx/>
                <a:latin typeface="Gilroy Medium"/>
                <a:ea typeface="+mn-ea"/>
                <a:cs typeface="+mn-cs"/>
              </a:rPr>
              <a:t>Supersacks full of recycled material collected through CIRQU</a:t>
            </a:r>
          </a:p>
        </p:txBody>
      </p:sp>
      <p:pic>
        <p:nvPicPr>
          <p:cNvPr id="3" name="Picture 2">
            <a:extLst>
              <a:ext uri="{FF2B5EF4-FFF2-40B4-BE49-F238E27FC236}">
                <a16:creationId xmlns:a16="http://schemas.microsoft.com/office/drawing/2014/main" id="{DDFE43C7-88EA-CFB8-B7AE-1C9EA6F2C51D}"/>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0532092" y="6273892"/>
            <a:ext cx="937665" cy="527437"/>
          </a:xfrm>
          <a:prstGeom prst="rect">
            <a:avLst/>
          </a:prstGeom>
        </p:spPr>
      </p:pic>
      <p:pic>
        <p:nvPicPr>
          <p:cNvPr id="4" name="Picture 3">
            <a:extLst>
              <a:ext uri="{FF2B5EF4-FFF2-40B4-BE49-F238E27FC236}">
                <a16:creationId xmlns:a16="http://schemas.microsoft.com/office/drawing/2014/main" id="{E0D8C026-EFD0-B338-5BB0-FC788561555C}"/>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pic>
        <p:nvPicPr>
          <p:cNvPr id="5" name="Picture 4" descr="Replenysh: Infrastructure for the Circular Economy">
            <a:extLst>
              <a:ext uri="{FF2B5EF4-FFF2-40B4-BE49-F238E27FC236}">
                <a16:creationId xmlns:a16="http://schemas.microsoft.com/office/drawing/2014/main" id="{8E56D3FC-C9BC-F440-7A27-AA48A36E9B80}"/>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Lst>
          </a:blip>
          <a:srcRect l="22127" t="24465" r="22412" b="31312"/>
          <a:stretch/>
        </p:blipFill>
        <p:spPr>
          <a:xfrm>
            <a:off x="8995220" y="5490972"/>
            <a:ext cx="1935130" cy="814276"/>
          </a:xfrm>
          <a:prstGeom prst="rect">
            <a:avLst/>
          </a:prstGeom>
        </p:spPr>
      </p:pic>
      <p:sp>
        <p:nvSpPr>
          <p:cNvPr id="6" name="TextBox 5">
            <a:extLst>
              <a:ext uri="{FF2B5EF4-FFF2-40B4-BE49-F238E27FC236}">
                <a16:creationId xmlns:a16="http://schemas.microsoft.com/office/drawing/2014/main" id="{D5885339-A961-54E2-2DA1-80B4E1478764}"/>
              </a:ext>
            </a:extLst>
          </p:cNvPr>
          <p:cNvSpPr txBox="1"/>
          <p:nvPr/>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23459"/>
                </a:solidFill>
                <a:effectLst/>
                <a:uLnTx/>
                <a:uFillTx/>
                <a:latin typeface="Gilroy Medium" panose="00000600000000000000" pitchFamily="50" charset="0"/>
                <a:ea typeface="+mn-ea"/>
                <a:cs typeface="+mn-cs"/>
              </a:rPr>
              <a:t>confidential and proprietary</a:t>
            </a:r>
          </a:p>
        </p:txBody>
      </p:sp>
      <p:sp>
        <p:nvSpPr>
          <p:cNvPr id="7" name="Rectangle: Rounded Corners 6">
            <a:extLst>
              <a:ext uri="{FF2B5EF4-FFF2-40B4-BE49-F238E27FC236}">
                <a16:creationId xmlns:a16="http://schemas.microsoft.com/office/drawing/2014/main" id="{9C9033BA-5448-3F47-A640-918AE9752877}"/>
              </a:ext>
            </a:extLst>
          </p:cNvPr>
          <p:cNvSpPr/>
          <p:nvPr/>
        </p:nvSpPr>
        <p:spPr>
          <a:xfrm>
            <a:off x="6662149" y="1170488"/>
            <a:ext cx="4970474" cy="135818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3">
            <a:extLst>
              <a:ext uri="{FF2B5EF4-FFF2-40B4-BE49-F238E27FC236}">
                <a16:creationId xmlns:a16="http://schemas.microsoft.com/office/drawing/2014/main" id="{3844AAD1-FAA1-1471-4787-D223EBC4E779}"/>
              </a:ext>
            </a:extLst>
          </p:cNvPr>
          <p:cNvSpPr txBox="1">
            <a:spLocks/>
          </p:cNvSpPr>
          <p:nvPr/>
        </p:nvSpPr>
        <p:spPr>
          <a:xfrm>
            <a:off x="7110303" y="1275570"/>
            <a:ext cx="4074166" cy="1172166"/>
          </a:xfrm>
          <a:prstGeom prst="rect">
            <a:avLst/>
          </a:prstGeom>
        </p:spPr>
        <p:txBody>
          <a:bodyPr lIns="0" rIns="0"/>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A5CBEE"/>
                </a:solidFill>
                <a:effectLst/>
                <a:uLnTx/>
                <a:uFillTx/>
                <a:latin typeface="Gilroy Medium"/>
                <a:ea typeface="+mn-ea"/>
                <a:cs typeface="+mn-cs"/>
              </a:rPr>
              <a:t>PLEASE NOTE THAT THE CIRQU PROGRAM HAS BEEN PUT ON-HOLD AND IS BEING RE-EVALUATED FOR 2027</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b="1" i="0" u="none" strike="noStrike" kern="1200" cap="none" spc="0" normalizeH="0" baseline="0" noProof="0" dirty="0">
              <a:ln>
                <a:noFill/>
              </a:ln>
              <a:solidFill>
                <a:prstClr val="white"/>
              </a:solidFill>
              <a:effectLst/>
              <a:uLnTx/>
              <a:uFillTx/>
              <a:latin typeface="Gilroy Medium"/>
              <a:ea typeface="+mn-ea"/>
              <a:cs typeface="+mn-cs"/>
            </a:endParaRPr>
          </a:p>
        </p:txBody>
      </p:sp>
    </p:spTree>
    <p:extLst>
      <p:ext uri="{BB962C8B-B14F-4D97-AF65-F5344CB8AC3E}">
        <p14:creationId xmlns:p14="http://schemas.microsoft.com/office/powerpoint/2010/main" val="41700233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7">
            <a:extLst>
              <a:ext uri="{FF2B5EF4-FFF2-40B4-BE49-F238E27FC236}">
                <a16:creationId xmlns:a16="http://schemas.microsoft.com/office/drawing/2014/main" id="{49E59F8D-8182-EDD4-61FB-CC21822CE1B3}"/>
              </a:ext>
            </a:extLst>
          </p:cNvPr>
          <p:cNvSpPr txBox="1">
            <a:spLocks/>
          </p:cNvSpPr>
          <p:nvPr/>
        </p:nvSpPr>
        <p:spPr>
          <a:xfrm>
            <a:off x="6400795" y="313111"/>
            <a:ext cx="3771905" cy="41173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cap="all" baseline="0">
                <a:solidFill>
                  <a:srgbClr val="02355A"/>
                </a:solidFill>
                <a:latin typeface="+mj-lt"/>
                <a:ea typeface="+mj-ea"/>
                <a:cs typeface="+mj-cs"/>
              </a:defRPr>
            </a:lvl1pPr>
          </a:lstStyle>
          <a:p>
            <a:pPr marL="0" marR="0" lvl="0" indent="0" algn="l" defTabSz="914400" rtl="0" eaLnBrk="1" fontAlgn="auto" latinLnBrk="0" hangingPunct="1">
              <a:lnSpc>
                <a:spcPts val="2900"/>
              </a:lnSpc>
              <a:spcBef>
                <a:spcPct val="0"/>
              </a:spcBef>
              <a:spcAft>
                <a:spcPts val="0"/>
              </a:spcAft>
              <a:buClrTx/>
              <a:buSzTx/>
              <a:buFontTx/>
              <a:buNone/>
              <a:tabLst/>
              <a:defRPr/>
            </a:pPr>
            <a:r>
              <a:rPr kumimoji="0" lang="en-US" sz="3200" b="0" i="0" u="none" strike="noStrike" kern="1200" cap="all" spc="0" normalizeH="0" baseline="0" noProof="0">
                <a:ln>
                  <a:noFill/>
                </a:ln>
                <a:solidFill>
                  <a:srgbClr val="F8F5F3"/>
                </a:solidFill>
                <a:effectLst/>
                <a:uLnTx/>
                <a:uFillTx/>
                <a:latin typeface="GT Pressura LCG Black"/>
                <a:ea typeface="+mj-ea"/>
                <a:cs typeface="+mj-cs"/>
              </a:rPr>
              <a:t>MEET OSCAR SORT!</a:t>
            </a:r>
          </a:p>
        </p:txBody>
      </p:sp>
      <p:sp>
        <p:nvSpPr>
          <p:cNvPr id="11" name="Text Placeholder 3">
            <a:extLst>
              <a:ext uri="{FF2B5EF4-FFF2-40B4-BE49-F238E27FC236}">
                <a16:creationId xmlns:a16="http://schemas.microsoft.com/office/drawing/2014/main" id="{3F3AB5D2-9F64-B9E2-7BE1-8D0ADEBBA42B}"/>
              </a:ext>
            </a:extLst>
          </p:cNvPr>
          <p:cNvSpPr txBox="1">
            <a:spLocks/>
          </p:cNvSpPr>
          <p:nvPr/>
        </p:nvSpPr>
        <p:spPr>
          <a:xfrm>
            <a:off x="6400795" y="651387"/>
            <a:ext cx="3331535" cy="316592"/>
          </a:xfrm>
          <a:prstGeom prst="rect">
            <a:avLst/>
          </a:prstGeom>
        </p:spPr>
        <p:txBody>
          <a:bodyPr lIns="0" rIns="0"/>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013459"/>
                </a:solidFill>
                <a:effectLst/>
                <a:uLnTx/>
                <a:uFillTx/>
                <a:latin typeface="Gilroy Medium"/>
                <a:ea typeface="+mn-ea"/>
                <a:cs typeface="+mn-cs"/>
              </a:rPr>
              <a:t>The smart recycling sorting solution</a:t>
            </a:r>
          </a:p>
        </p:txBody>
      </p:sp>
      <p:sp>
        <p:nvSpPr>
          <p:cNvPr id="18" name="Text Placeholder 3">
            <a:extLst>
              <a:ext uri="{FF2B5EF4-FFF2-40B4-BE49-F238E27FC236}">
                <a16:creationId xmlns:a16="http://schemas.microsoft.com/office/drawing/2014/main" id="{3844AAD1-FAA1-1471-4787-D223EBC4E779}"/>
              </a:ext>
            </a:extLst>
          </p:cNvPr>
          <p:cNvSpPr txBox="1">
            <a:spLocks/>
          </p:cNvSpPr>
          <p:nvPr/>
        </p:nvSpPr>
        <p:spPr>
          <a:xfrm>
            <a:off x="6400794" y="1241425"/>
            <a:ext cx="4417386" cy="1172166"/>
          </a:xfrm>
          <a:prstGeom prst="rect">
            <a:avLst/>
          </a:prstGeom>
        </p:spPr>
        <p:txBody>
          <a:bodyPr lIns="0" rIns="0"/>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A5CBEE"/>
                </a:solidFill>
                <a:effectLst/>
                <a:uLnTx/>
                <a:uFillTx/>
                <a:latin typeface="Gilroy Medium"/>
                <a:ea typeface="+mn-ea"/>
                <a:cs typeface="+mn-cs"/>
              </a:rPr>
              <a:t>Oscar Sort is an AI trash sorting assistant that will guide customers to sort items into the correct streams in a fun and engaging way. Using advanced AI vision detection, Oscar Sort is designed to seamlessly integrate with your facility.</a:t>
            </a:r>
          </a:p>
        </p:txBody>
      </p:sp>
      <p:pic>
        <p:nvPicPr>
          <p:cNvPr id="1026" name="Picture 2" descr="Oscar Sort – Partners For Tomorrow">
            <a:extLst>
              <a:ext uri="{FF2B5EF4-FFF2-40B4-BE49-F238E27FC236}">
                <a16:creationId xmlns:a16="http://schemas.microsoft.com/office/drawing/2014/main" id="{28196CE2-CDF0-5F87-656C-463D7AFBC20F}"/>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23172" r="12828"/>
          <a:stretch/>
        </p:blipFill>
        <p:spPr bwMode="auto">
          <a:xfrm>
            <a:off x="0" y="0"/>
            <a:ext cx="6096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21AC6A5-0C55-94E2-C8B1-4F94B26FD1C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486645" y="3927299"/>
            <a:ext cx="3331535" cy="832885"/>
          </a:xfrm>
          <a:prstGeom prst="rect">
            <a:avLst/>
          </a:prstGeom>
        </p:spPr>
      </p:pic>
      <p:pic>
        <p:nvPicPr>
          <p:cNvPr id="2" name="Picture 1">
            <a:extLst>
              <a:ext uri="{FF2B5EF4-FFF2-40B4-BE49-F238E27FC236}">
                <a16:creationId xmlns:a16="http://schemas.microsoft.com/office/drawing/2014/main" id="{5C87AA41-0BA0-0D57-2F1D-F9C7625CDA67}"/>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
        <p:nvSpPr>
          <p:cNvPr id="3" name="TextBox 2">
            <a:extLst>
              <a:ext uri="{FF2B5EF4-FFF2-40B4-BE49-F238E27FC236}">
                <a16:creationId xmlns:a16="http://schemas.microsoft.com/office/drawing/2014/main" id="{A5BF3953-40E1-D69D-64C6-3BE2E0BD3756}"/>
              </a:ext>
            </a:extLst>
          </p:cNvPr>
          <p:cNvSpPr txBox="1"/>
          <p:nvPr/>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A4C8EB"/>
                </a:solidFill>
                <a:effectLst/>
                <a:uLnTx/>
                <a:uFillTx/>
                <a:latin typeface="Gilroy Medium" panose="00000600000000000000" pitchFamily="50" charset="0"/>
                <a:ea typeface="+mn-ea"/>
                <a:cs typeface="+mn-cs"/>
              </a:rPr>
              <a:t>confidential and proprietary</a:t>
            </a:r>
          </a:p>
        </p:txBody>
      </p:sp>
    </p:spTree>
    <p:extLst>
      <p:ext uri="{BB962C8B-B14F-4D97-AF65-F5344CB8AC3E}">
        <p14:creationId xmlns:p14="http://schemas.microsoft.com/office/powerpoint/2010/main" val="127451307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Pepsico Presentation">
      <a:dk1>
        <a:sysClr val="windowText" lastClr="000000"/>
      </a:dk1>
      <a:lt1>
        <a:sysClr val="window" lastClr="FFFFFF"/>
      </a:lt1>
      <a:dk2>
        <a:srgbClr val="023459"/>
      </a:dk2>
      <a:lt2>
        <a:srgbClr val="CFCFCF"/>
      </a:lt2>
      <a:accent1>
        <a:srgbClr val="155798"/>
      </a:accent1>
      <a:accent2>
        <a:srgbClr val="A5CBEE"/>
      </a:accent2>
      <a:accent3>
        <a:srgbClr val="2B660F"/>
      </a:accent3>
      <a:accent4>
        <a:srgbClr val="BFDE7D"/>
      </a:accent4>
      <a:accent5>
        <a:srgbClr val="954F07"/>
      </a:accent5>
      <a:accent6>
        <a:srgbClr val="EC9F0B"/>
      </a:accent6>
      <a:hlink>
        <a:srgbClr val="FBCB5B"/>
      </a:hlink>
      <a:folHlink>
        <a:srgbClr val="FFE9AD"/>
      </a:folHlink>
    </a:clrScheme>
    <a:fontScheme name="PepsiCo2">
      <a:majorFont>
        <a:latin typeface="GT Pressura LCG Black"/>
        <a:ea typeface=""/>
        <a:cs typeface=""/>
      </a:majorFont>
      <a:minorFont>
        <a:latin typeface="Gilroy Medium"/>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600" dirty="0" err="1" smtClean="0">
            <a:solidFill>
              <a:schemeClr val="tx2"/>
            </a:solidFill>
          </a:defRPr>
        </a:defPPr>
      </a:lstStyle>
    </a:txDef>
  </a:objectDefaults>
  <a:extraClrSchemeLst/>
  <a:extLst>
    <a:ext uri="{05A4C25C-085E-4340-85A3-A5531E510DB2}">
      <thm15:themeFamily xmlns:thm15="http://schemas.microsoft.com/office/thememl/2012/main" name="PEPSICO_PPT_UNIVERSAL_TEMPLATE V4.pptx" id="{FB829CE1-58FF-497D-B9E8-B1B9EA72BBC1}" vid="{BD963ADC-7AB3-48D9-93F4-E5E2C1247D9D}"/>
    </a:ext>
  </a:extLst>
</a:theme>
</file>

<file path=ppt/theme/theme2.xml><?xml version="1.0" encoding="utf-8"?>
<a:theme xmlns:a="http://schemas.openxmlformats.org/drawingml/2006/main" name="1_Office Theme">
  <a:themeElements>
    <a:clrScheme name="Pepsico Presentation">
      <a:dk1>
        <a:sysClr val="windowText" lastClr="000000"/>
      </a:dk1>
      <a:lt1>
        <a:sysClr val="window" lastClr="FFFFFF"/>
      </a:lt1>
      <a:dk2>
        <a:srgbClr val="023459"/>
      </a:dk2>
      <a:lt2>
        <a:srgbClr val="CFCFCF"/>
      </a:lt2>
      <a:accent1>
        <a:srgbClr val="155798"/>
      </a:accent1>
      <a:accent2>
        <a:srgbClr val="A5CBEE"/>
      </a:accent2>
      <a:accent3>
        <a:srgbClr val="2B660F"/>
      </a:accent3>
      <a:accent4>
        <a:srgbClr val="BFDE7D"/>
      </a:accent4>
      <a:accent5>
        <a:srgbClr val="954F07"/>
      </a:accent5>
      <a:accent6>
        <a:srgbClr val="EC9F0B"/>
      </a:accent6>
      <a:hlink>
        <a:srgbClr val="FBCB5B"/>
      </a:hlink>
      <a:folHlink>
        <a:srgbClr val="FFE9AD"/>
      </a:folHlink>
    </a:clrScheme>
    <a:fontScheme name="PepsiCo2">
      <a:majorFont>
        <a:latin typeface="GT Pressura LCG Black"/>
        <a:ea typeface=""/>
        <a:cs typeface=""/>
      </a:majorFont>
      <a:minorFont>
        <a:latin typeface="Gilroy Medium"/>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600" dirty="0" err="1" smtClean="0">
            <a:solidFill>
              <a:schemeClr val="tx2"/>
            </a:solidFill>
          </a:defRPr>
        </a:defPPr>
      </a:lstStyle>
    </a:txDef>
  </a:objectDefaults>
  <a:extraClrSchemeLst/>
  <a:extLst>
    <a:ext uri="{05A4C25C-085E-4340-85A3-A5531E510DB2}">
      <thm15:themeFamily xmlns:thm15="http://schemas.microsoft.com/office/thememl/2012/main" name="PEPSICO_PPT_UNIVERSAL_TEMPLATE V4.pptx" id="{FB829CE1-58FF-497D-B9E8-B1B9EA72BBC1}" vid="{BD963ADC-7AB3-48D9-93F4-E5E2C1247D9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161366E4F15C84B88D51EE8B82FAF3A" ma:contentTypeVersion="8" ma:contentTypeDescription="Create a new document." ma:contentTypeScope="" ma:versionID="d8cb57e74b09bcdd78e07051bec0a5c6">
  <xsd:schema xmlns:xsd="http://www.w3.org/2001/XMLSchema" xmlns:xs="http://www.w3.org/2001/XMLSchema" xmlns:p="http://schemas.microsoft.com/office/2006/metadata/properties" xmlns:ns2="338c5a62-c766-4c1d-9499-6cfda948df69" targetNamespace="http://schemas.microsoft.com/office/2006/metadata/properties" ma:root="true" ma:fieldsID="a2cbb82d2c58359c3be0baba583c7cc1" ns2:_="">
    <xsd:import namespace="338c5a62-c766-4c1d-9499-6cfda948df6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BillingMetadata"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8c5a62-c766-4c1d-9499-6cfda948df6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BillingMetadata" ma:index="11" nillable="true" ma:displayName="MediaServiceBillingMetadata" ma:hidden="true" ma:internalName="MediaServiceBilling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B241AF7-EDCF-47C6-B5B1-AA4824B460BE}"/>
</file>

<file path=customXml/itemProps2.xml><?xml version="1.0" encoding="utf-8"?>
<ds:datastoreItem xmlns:ds="http://schemas.openxmlformats.org/officeDocument/2006/customXml" ds:itemID="{7C66A18F-5D2A-4799-9F8F-90793222BCFB}">
  <ds:schemaRefs>
    <ds:schemaRef ds:uri="http://schemas.microsoft.com/sharepoint/v3/contenttype/forms"/>
  </ds:schemaRefs>
</ds:datastoreItem>
</file>

<file path=customXml/itemProps3.xml><?xml version="1.0" encoding="utf-8"?>
<ds:datastoreItem xmlns:ds="http://schemas.openxmlformats.org/officeDocument/2006/customXml" ds:itemID="{7ADD4A1F-2AFD-42A8-A959-40AF59A2239D}">
  <ds:schemaRefs>
    <ds:schemaRef ds:uri="74ea036f-77cf-42d3-b3bb-e4c6ae8e0486"/>
    <ds:schemaRef ds:uri="7bc58ebf-4862-430f-815c-d1d6d9f54d5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231</TotalTime>
  <Words>3496</Words>
  <Application>Microsoft Office PowerPoint</Application>
  <PresentationFormat>Widescreen</PresentationFormat>
  <Paragraphs>393</Paragraphs>
  <Slides>23</Slides>
  <Notes>23</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23</vt:i4>
      </vt:variant>
    </vt:vector>
  </HeadingPairs>
  <TitlesOfParts>
    <vt:vector size="33" baseType="lpstr">
      <vt:lpstr>Calibri</vt:lpstr>
      <vt:lpstr>Montserrat</vt:lpstr>
      <vt:lpstr>GT Pressura LCG Black</vt:lpstr>
      <vt:lpstr>Arial</vt:lpstr>
      <vt:lpstr>Georgia</vt:lpstr>
      <vt:lpstr>Gilroy Medium</vt:lpstr>
      <vt:lpstr>Arial Narrow</vt:lpstr>
      <vt:lpstr>Office Theme</vt:lpstr>
      <vt:lpstr>1_Office Theme</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Watanabe, Ken - Contractor {PEP}</dc:creator>
  <cp:lastModifiedBy>Popowski, Nicole {PEP}</cp:lastModifiedBy>
  <cp:revision>13</cp:revision>
  <dcterms:created xsi:type="dcterms:W3CDTF">2025-10-17T20:50:14Z</dcterms:created>
  <dcterms:modified xsi:type="dcterms:W3CDTF">2026-04-09T20:30:15Z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0x0101009161366E4F15C84B88D51EE8B82FAF3A</vt:lpwstr>
  </property>
  <property fmtid="{D5CDD505-2E9C-101B-9397-08002B2CF9AE}" pid="3" name="_dlc_DocIdItemGuid">
    <vt:lpwstr>94652c8f-abd2-4216-8204-586f60d023cc</vt:lpwstr>
  </property>
  <property fmtid="{D5CDD505-2E9C-101B-9397-08002B2CF9AE}" pid="4" name="Access">
    <vt:lpwstr/>
  </property>
  <property fmtid="{D5CDD505-2E9C-101B-9397-08002B2CF9AE}" pid="5" name="MediaServiceImageTags">
    <vt:lpwstr/>
  </property>
  <property fmtid="{D5CDD505-2E9C-101B-9397-08002B2CF9AE}" pid="6" name="Order">
    <vt:lpwstr>134600.000000000</vt:lpwstr>
  </property>
  <property fmtid="{D5CDD505-2E9C-101B-9397-08002B2CF9AE}" pid="7" name="xd_ProgID">
    <vt:lpwstr/>
  </property>
  <property fmtid="{D5CDD505-2E9C-101B-9397-08002B2CF9AE}" pid="8" name="_SourceUrl">
    <vt:lpwstr/>
  </property>
  <property fmtid="{D5CDD505-2E9C-101B-9397-08002B2CF9AE}" pid="9" name="_SharedFileIndex">
    <vt:lpwstr/>
  </property>
  <property fmtid="{D5CDD505-2E9C-101B-9397-08002B2CF9AE}" pid="10" name="ComplianceAssetId">
    <vt:lpwstr/>
  </property>
  <property fmtid="{D5CDD505-2E9C-101B-9397-08002B2CF9AE}" pid="11" name="TemplateUrl">
    <vt:lpwstr/>
  </property>
  <property fmtid="{D5CDD505-2E9C-101B-9397-08002B2CF9AE}" pid="12" name="_ExtendedDescription">
    <vt:lpwstr/>
  </property>
  <property fmtid="{D5CDD505-2E9C-101B-9397-08002B2CF9AE}" pid="13" name="TriggerFlowInfo">
    <vt:lpwstr/>
  </property>
  <property fmtid="{D5CDD505-2E9C-101B-9397-08002B2CF9AE}" pid="14" name="xd_Signature">
    <vt:lpwstr/>
  </property>
</Properties>
</file>