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48" r:id="rId6"/>
    <p:sldMasterId id="2147483818" r:id="rId7"/>
  </p:sldMasterIdLst>
  <p:notesMasterIdLst>
    <p:notesMasterId r:id="rId15"/>
  </p:notesMasterIdLst>
  <p:sldIdLst>
    <p:sldId id="4191" r:id="rId8"/>
    <p:sldId id="4181" r:id="rId9"/>
    <p:sldId id="2147483162" r:id="rId10"/>
    <p:sldId id="2145706244" r:id="rId11"/>
    <p:sldId id="2147483171" r:id="rId12"/>
    <p:sldId id="2147483172" r:id="rId13"/>
    <p:sldId id="2147483169" r:id="rId14"/>
  </p:sldIdLst>
  <p:sldSz cx="12192000" cy="6858000"/>
  <p:notesSz cx="6858000" cy="9144000"/>
  <p:embeddedFontLst>
    <p:embeddedFont>
      <p:font typeface="Arial Narrow" panose="020B0606020202030204" pitchFamily="34" charset="0"/>
      <p:regular r:id="rId16"/>
      <p:bold r:id="rId17"/>
      <p:italic r:id="rId18"/>
      <p:boldItalic r:id="rId19"/>
    </p:embeddedFont>
    <p:embeddedFont>
      <p:font typeface="Gilroy Medium" panose="00000600000000000000" charset="0"/>
      <p:regular r:id="rId20"/>
      <p:bold r:id="rId21"/>
    </p:embeddedFont>
    <p:embeddedFont>
      <p:font typeface="GT Pressura LCG Black" panose="020B0604020202020204" charset="0"/>
      <p:regular r:id="rId22"/>
      <p:bold r:id="rId23"/>
      <p:italic r:id="rId24"/>
      <p:bold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80CE"/>
    <a:srgbClr val="02355A"/>
    <a:srgbClr val="A6CBEF"/>
    <a:srgbClr val="71A8E3"/>
    <a:srgbClr val="FFFFFF"/>
    <a:srgbClr val="8DBD29"/>
    <a:srgbClr val="A5CBEE"/>
    <a:srgbClr val="2B660F"/>
    <a:srgbClr val="0F440D"/>
    <a:srgbClr val="1457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345D71-D7FB-4AAC-93CF-E5DC15465285}" v="1023" dt="2026-04-08T09:31:27.4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94660"/>
  </p:normalViewPr>
  <p:slideViewPr>
    <p:cSldViewPr snapToGrid="0">
      <p:cViewPr varScale="1">
        <p:scale>
          <a:sx n="72" d="100"/>
          <a:sy n="72" d="100"/>
        </p:scale>
        <p:origin x="38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font" Target="fonts/font3.fntdata"/><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font" Target="fonts/font6.fntdata"/><Relationship Id="rId7" Type="http://schemas.openxmlformats.org/officeDocument/2006/relationships/slideMaster" Target="slideMasters/slideMaster2.xml"/><Relationship Id="rId12" Type="http://schemas.openxmlformats.org/officeDocument/2006/relationships/slide" Target="slides/slide5.xml"/><Relationship Id="rId17" Type="http://schemas.openxmlformats.org/officeDocument/2006/relationships/font" Target="fonts/font2.fntdata"/><Relationship Id="rId25" Type="http://schemas.openxmlformats.org/officeDocument/2006/relationships/font" Target="fonts/font10.fntdata"/><Relationship Id="rId29" Type="http://schemas.openxmlformats.org/officeDocument/2006/relationships/tableStyles" Target="tableStyles.xml"/><Relationship Id="rId16" Type="http://schemas.openxmlformats.org/officeDocument/2006/relationships/font" Target="fonts/font1.fntdata"/><Relationship Id="rId20" Type="http://schemas.openxmlformats.org/officeDocument/2006/relationships/font" Target="fonts/font5.fntdata"/><Relationship Id="rId24" Type="http://schemas.openxmlformats.org/officeDocument/2006/relationships/font" Target="fonts/font9.fntdata"/><Relationship Id="rId6" Type="http://schemas.openxmlformats.org/officeDocument/2006/relationships/slideMaster" Target="slideMasters/slideMaster1.xml"/><Relationship Id="rId11" Type="http://schemas.openxmlformats.org/officeDocument/2006/relationships/slide" Target="slides/slide4.xml"/><Relationship Id="rId5" Type="http://schemas.openxmlformats.org/officeDocument/2006/relationships/customXml" Target="../customXml/item5.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font" Target="fonts/font4.fntdata"/><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font" Target="fonts/font7.fntdata"/><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369F31-2405-412D-BCE5-779344A0A06F}" type="datetimeFigureOut">
              <a:rPr lang="en-US" smtClean="0"/>
              <a:t>4/9/2026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78B14F-CCA9-43D9-AB19-E672D275FD9A}" type="slidenum">
              <a:rPr lang="en-US" smtClean="0"/>
              <a:t>‹#›</a:t>
            </a:fld>
            <a:endParaRPr lang="en-US"/>
          </a:p>
        </p:txBody>
      </p:sp>
    </p:spTree>
    <p:extLst>
      <p:ext uri="{BB962C8B-B14F-4D97-AF65-F5344CB8AC3E}">
        <p14:creationId xmlns:p14="http://schemas.microsoft.com/office/powerpoint/2010/main" val="2265151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834DAD-DF98-44E2-A25C-0E8DEB5DEE33}" type="slidenum">
              <a:rPr kumimoji="0" lang="en-US" sz="1200" b="0" i="0" u="none" strike="noStrike" kern="1200" cap="none" spc="0" normalizeH="0" baseline="0" noProof="0" smtClean="0">
                <a:ln>
                  <a:noFill/>
                </a:ln>
                <a:solidFill>
                  <a:prstClr val="black"/>
                </a:solidFill>
                <a:effectLst/>
                <a:uLnTx/>
                <a:uFillTx/>
                <a:latin typeface="Gilroy Medium" panose="00000600000000000000" pitchFamily="50"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Gilroy Medium" panose="00000600000000000000" pitchFamily="50" charset="0"/>
              <a:ea typeface="+mn-ea"/>
              <a:cs typeface="+mn-cs"/>
            </a:endParaRPr>
          </a:p>
        </p:txBody>
      </p:sp>
    </p:spTree>
    <p:extLst>
      <p:ext uri="{BB962C8B-B14F-4D97-AF65-F5344CB8AC3E}">
        <p14:creationId xmlns:p14="http://schemas.microsoft.com/office/powerpoint/2010/main" val="1433941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3800"/>
              </a:lnSpc>
            </a:pPr>
            <a:r>
              <a:rPr lang="en-US" sz="3200">
                <a:solidFill>
                  <a:srgbClr val="003459"/>
                </a:solidFill>
                <a:latin typeface="+mj-lt"/>
              </a:rPr>
              <a:t>NET ZERO EMISSIONS</a:t>
            </a:r>
          </a:p>
          <a:p>
            <a:r>
              <a:rPr lang="en-US" sz="1200">
                <a:solidFill>
                  <a:srgbClr val="003459"/>
                </a:solidFill>
              </a:rPr>
              <a:t>Reduce GHG emissions in the near-term and strive for net zero emissions in the longer-term.</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834DAD-DF98-44E2-A25C-0E8DEB5DEE33}" type="slidenum">
              <a:rPr kumimoji="0" lang="en-US" sz="1200" b="0" i="0" u="none" strike="noStrike" kern="1200" cap="none" spc="0" normalizeH="0" baseline="0" noProof="0" smtClean="0">
                <a:ln>
                  <a:noFill/>
                </a:ln>
                <a:solidFill>
                  <a:prstClr val="black"/>
                </a:solidFill>
                <a:effectLst/>
                <a:uLnTx/>
                <a:uFillTx/>
                <a:latin typeface="Gilroy Medium" panose="00000600000000000000" pitchFamily="50"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Gilroy Medium" panose="00000600000000000000" pitchFamily="50" charset="0"/>
              <a:ea typeface="+mn-ea"/>
              <a:cs typeface="+mn-cs"/>
            </a:endParaRPr>
          </a:p>
        </p:txBody>
      </p:sp>
    </p:spTree>
    <p:extLst>
      <p:ext uri="{BB962C8B-B14F-4D97-AF65-F5344CB8AC3E}">
        <p14:creationId xmlns:p14="http://schemas.microsoft.com/office/powerpoint/2010/main" val="14612306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51E09C-8CB9-74C3-5909-735437CAB3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3A1B03-CAF0-FA70-DCD2-6E32F437DA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A0DF37-8049-7D04-6E9C-D700DB71929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Gilroy Medium" panose="00000600000000000000" pitchFamily="50"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Gilroy Medium" panose="00000600000000000000" pitchFamily="50" charset="0"/>
              <a:ea typeface="+mn-ea"/>
              <a:cs typeface="+mn-cs"/>
            </a:endParaRPr>
          </a:p>
          <a:p>
            <a:endParaRPr lang="en-US" dirty="0"/>
          </a:p>
        </p:txBody>
      </p:sp>
      <p:sp>
        <p:nvSpPr>
          <p:cNvPr id="4" name="Slide Number Placeholder 3">
            <a:extLst>
              <a:ext uri="{FF2B5EF4-FFF2-40B4-BE49-F238E27FC236}">
                <a16:creationId xmlns:a16="http://schemas.microsoft.com/office/drawing/2014/main" id="{26B6C0BB-0A02-7DC0-0492-2C0572BDC4B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2B0415-79A4-41AD-BB64-D62E28311BF2}"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945104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B2D36A-DB87-4470-B0AF-9F9A577EA53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36482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58ACB-8623-21D1-45D3-BCB41F92A7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AADC2D-9445-6CD4-6F3B-C0CCB04700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CFB484-8F83-0676-01AA-0006F1709AF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961B211-DA5C-94B5-277E-14C36C8C71E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2B0415-79A4-41AD-BB64-D62E28311BF2}"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386197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9EC6CB-7E89-14CB-57CA-31D8D6BB8B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5557DE-99B4-2330-27F6-75DD27D5E6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7B5C82-D73F-E782-4A51-4B3F4E1A408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56269D8-D45E-CDF3-DB74-C2402DFEF57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2B0415-79A4-41AD-BB64-D62E28311BF2}"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726195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1">
    <p:bg>
      <p:bgPr>
        <a:solidFill>
          <a:srgbClr val="0F440D"/>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240254" y="248594"/>
            <a:ext cx="11646946" cy="3212951"/>
          </a:xfrm>
          <a:prstGeom prst="rect">
            <a:avLst/>
          </a:prstGeom>
        </p:spPr>
        <p:txBody>
          <a:bodyPr lIns="0" tIns="0" rIns="0" bIns="0" anchor="b" anchorCtr="0">
            <a:noAutofit/>
          </a:bodyPr>
          <a:lstStyle>
            <a:lvl1pPr algn="l">
              <a:lnSpc>
                <a:spcPts val="7900"/>
              </a:lnSpc>
              <a:defRPr sz="8800" b="0" cap="all" baseline="0">
                <a:solidFill>
                  <a:srgbClr val="8DBE28"/>
                </a:solidFill>
                <a:latin typeface="+mj-lt"/>
              </a:defRPr>
            </a:lvl1pPr>
          </a:lstStyle>
          <a:p>
            <a:r>
              <a:rPr lang="en-US"/>
              <a:t>Cover Slide 1</a:t>
            </a:r>
          </a:p>
        </p:txBody>
      </p:sp>
      <p:sp>
        <p:nvSpPr>
          <p:cNvPr id="105" name="Subtitle 2"/>
          <p:cNvSpPr>
            <a:spLocks noGrp="1"/>
          </p:cNvSpPr>
          <p:nvPr>
            <p:ph type="subTitle" idx="1" hasCustomPrompt="1"/>
          </p:nvPr>
        </p:nvSpPr>
        <p:spPr>
          <a:xfrm>
            <a:off x="303937" y="5847179"/>
            <a:ext cx="9144000" cy="290483"/>
          </a:xfrm>
          <a:prstGeom prst="rect">
            <a:avLst/>
          </a:prstGeom>
        </p:spPr>
        <p:txBody>
          <a:bodyPr lIns="0" tIns="0" rIns="0" bIns="0" anchor="ctr" anchorCtr="0">
            <a:noAutofit/>
          </a:bodyPr>
          <a:lstStyle>
            <a:lvl1pPr marL="0" indent="0" algn="l">
              <a:lnSpc>
                <a:spcPct val="100000"/>
              </a:lnSpc>
              <a:spcBef>
                <a:spcPts val="0"/>
              </a:spcBef>
              <a:buNone/>
              <a:defRPr sz="2000" b="1">
                <a:solidFill>
                  <a:schemeClr val="bg1"/>
                </a:solidFill>
                <a:latin typeface="+mn-lt"/>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dirty="0"/>
              <a:t>Subtitle</a:t>
            </a:r>
          </a:p>
        </p:txBody>
      </p:sp>
      <p:sp>
        <p:nvSpPr>
          <p:cNvPr id="4" name="Text Placeholder 3">
            <a:extLst>
              <a:ext uri="{FF2B5EF4-FFF2-40B4-BE49-F238E27FC236}">
                <a16:creationId xmlns:a16="http://schemas.microsoft.com/office/drawing/2014/main" id="{60C9AAB4-21F4-5296-DEEF-3F651D4162E3}"/>
              </a:ext>
            </a:extLst>
          </p:cNvPr>
          <p:cNvSpPr>
            <a:spLocks noGrp="1"/>
          </p:cNvSpPr>
          <p:nvPr>
            <p:ph type="body" sz="quarter" idx="10"/>
          </p:nvPr>
        </p:nvSpPr>
        <p:spPr>
          <a:xfrm>
            <a:off x="303937" y="6136921"/>
            <a:ext cx="9144000" cy="312737"/>
          </a:xfrm>
        </p:spPr>
        <p:txBody>
          <a:bodyPr anchor="b" anchorCtr="0"/>
          <a:lstStyle>
            <a:lvl1pPr marL="0" indent="0" algn="l" defTabSz="914400" rtl="0" eaLnBrk="1" latinLnBrk="0" hangingPunct="1">
              <a:lnSpc>
                <a:spcPct val="100000"/>
              </a:lnSpc>
              <a:spcBef>
                <a:spcPts val="0"/>
              </a:spcBef>
              <a:buFont typeface="Arial" panose="020B0604020202020204" pitchFamily="34" charset="0"/>
              <a:buNone/>
              <a:defRPr lang="en-US" sz="1400" b="1" kern="1200" dirty="0" smtClean="0">
                <a:solidFill>
                  <a:schemeClr val="bg1"/>
                </a:solidFill>
                <a:latin typeface="+mn-lt"/>
                <a:ea typeface="+mn-ea"/>
                <a:cs typeface="+mn-cs"/>
              </a:defRPr>
            </a:lvl1pPr>
            <a:lvl2pPr marL="0" indent="0">
              <a:buNone/>
              <a:defRPr/>
            </a:lvl2pPr>
          </a:lstStyle>
          <a:p>
            <a:pPr lvl="0"/>
            <a:r>
              <a:rPr lang="en-US"/>
              <a:t>Click to edit Master text styles</a:t>
            </a:r>
          </a:p>
        </p:txBody>
      </p:sp>
      <p:grpSp>
        <p:nvGrpSpPr>
          <p:cNvPr id="2" name="Group 1">
            <a:extLst>
              <a:ext uri="{FF2B5EF4-FFF2-40B4-BE49-F238E27FC236}">
                <a16:creationId xmlns:a16="http://schemas.microsoft.com/office/drawing/2014/main" id="{7DD9F570-FB4F-C345-DC5E-3F1E36A8D366}"/>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26643C4B-1061-5643-92AE-335DE67AD4E4}"/>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5" name="Rectangle 4">
              <a:extLst>
                <a:ext uri="{FF2B5EF4-FFF2-40B4-BE49-F238E27FC236}">
                  <a16:creationId xmlns:a16="http://schemas.microsoft.com/office/drawing/2014/main" id="{1375566B-2CF3-DFD9-0534-ACC2BA0CD41C}"/>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40C031CB-0C25-D8B2-C1CA-D70E2A6A51A6}"/>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CD9204C0-EF3F-E958-0B29-1CB71300DD1A}"/>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7B88C8C0-6282-CD44-8D33-B5812D25C733}"/>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17DF1788-CF3B-2B80-3AD8-CEA2C013D8D6}"/>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06C11F0A-80ED-7CB9-636B-0DBF8D94ABAC}"/>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997312EB-6711-98A8-3BCA-E3516BA5F14C}"/>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E21FE7A6-1F45-7A4E-C696-027A426FD44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566E8573-C2EA-80A0-8624-77DC083A154F}"/>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1B6028CD-A9DF-0900-CAD7-43163AC9E713}"/>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59F2C829-14B6-78BD-F509-33C67B3F34E6}"/>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ABAD7F2B-DC00-EC52-BDC4-273C257F79FE}"/>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AFBF61CC-E3F3-1A75-B07B-7C642E831F92}"/>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B7497641-45B1-BE9B-19F6-73896FD4C602}"/>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20" name="TextBox 19">
            <a:extLst>
              <a:ext uri="{FF2B5EF4-FFF2-40B4-BE49-F238E27FC236}">
                <a16:creationId xmlns:a16="http://schemas.microsoft.com/office/drawing/2014/main" id="{D20C0355-79E3-6757-F758-25ECB1526D7B}"/>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8DBE28"/>
                </a:solidFill>
                <a:latin typeface="+mn-lt"/>
              </a:rPr>
              <a:t>CONFIDENTIAL</a:t>
            </a:r>
          </a:p>
        </p:txBody>
      </p:sp>
      <p:pic>
        <p:nvPicPr>
          <p:cNvPr id="24" name="Picture 23" descr="A logo with white text and colorful leaves&#10;&#10;AI-generated content may be incorrect.">
            <a:extLst>
              <a:ext uri="{FF2B5EF4-FFF2-40B4-BE49-F238E27FC236}">
                <a16:creationId xmlns:a16="http://schemas.microsoft.com/office/drawing/2014/main" id="{D5CC85D4-ADB6-A385-EEFA-BCC1AE373A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11850" y="5861431"/>
            <a:ext cx="1511354" cy="850137"/>
          </a:xfrm>
          <a:prstGeom prst="rect">
            <a:avLst/>
          </a:prstGeom>
        </p:spPr>
      </p:pic>
    </p:spTree>
    <p:extLst>
      <p:ext uri="{BB962C8B-B14F-4D97-AF65-F5344CB8AC3E}">
        <p14:creationId xmlns:p14="http://schemas.microsoft.com/office/powerpoint/2010/main" val="13111014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Photo+Copy Sustainabilit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65F9686-D86B-8DB4-7DF1-7AC9627D28EA}"/>
              </a:ext>
            </a:extLst>
          </p:cNvPr>
          <p:cNvSpPr/>
          <p:nvPr userDrawn="1"/>
        </p:nvSpPr>
        <p:spPr>
          <a:xfrm>
            <a:off x="0" y="4004440"/>
            <a:ext cx="12195829" cy="2853560"/>
          </a:xfrm>
          <a:prstGeom prst="rect">
            <a:avLst/>
          </a:prstGeom>
          <a:solidFill>
            <a:srgbClr val="5D910D">
              <a:alpha val="9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Title 1">
            <a:extLst>
              <a:ext uri="{FF2B5EF4-FFF2-40B4-BE49-F238E27FC236}">
                <a16:creationId xmlns:a16="http://schemas.microsoft.com/office/drawing/2014/main" id="{A4E81317-9F05-4B15-B0D6-EDD0963662DA}"/>
              </a:ext>
            </a:extLst>
          </p:cNvPr>
          <p:cNvSpPr>
            <a:spLocks noGrp="1"/>
          </p:cNvSpPr>
          <p:nvPr>
            <p:ph type="title"/>
          </p:nvPr>
        </p:nvSpPr>
        <p:spPr>
          <a:xfrm>
            <a:off x="304799" y="4351283"/>
            <a:ext cx="11582401" cy="420328"/>
          </a:xfrm>
        </p:spPr>
        <p:txBody>
          <a:bodyPr/>
          <a:lstStyle>
            <a:lvl1pPr>
              <a:defRPr>
                <a:solidFill>
                  <a:schemeClr val="bg1"/>
                </a:solidFill>
              </a:defRPr>
            </a:lvl1pPr>
          </a:lstStyle>
          <a:p>
            <a:r>
              <a:rPr lang="en-US"/>
              <a:t>Click to edit Master title style</a:t>
            </a:r>
          </a:p>
        </p:txBody>
      </p:sp>
      <p:sp>
        <p:nvSpPr>
          <p:cNvPr id="9" name="Picture Placeholder 8">
            <a:extLst>
              <a:ext uri="{FF2B5EF4-FFF2-40B4-BE49-F238E27FC236}">
                <a16:creationId xmlns:a16="http://schemas.microsoft.com/office/drawing/2014/main" id="{A8AE6624-DBFE-C243-6E83-425E043E70E6}"/>
              </a:ext>
            </a:extLst>
          </p:cNvPr>
          <p:cNvSpPr>
            <a:spLocks noGrp="1"/>
          </p:cNvSpPr>
          <p:nvPr>
            <p:ph type="pic" sz="quarter" idx="11"/>
          </p:nvPr>
        </p:nvSpPr>
        <p:spPr>
          <a:xfrm>
            <a:off x="-1" y="0"/>
            <a:ext cx="4067503" cy="4004440"/>
          </a:xfrm>
        </p:spPr>
        <p:txBody>
          <a:bodyPr/>
          <a:lstStyle>
            <a:lvl1pPr>
              <a:defRPr>
                <a:latin typeface="+mn-lt"/>
              </a:defRPr>
            </a:lvl1pPr>
          </a:lstStyle>
          <a:p>
            <a:r>
              <a:rPr lang="en-US"/>
              <a:t>Click icon to add picture</a:t>
            </a:r>
          </a:p>
        </p:txBody>
      </p:sp>
      <p:sp>
        <p:nvSpPr>
          <p:cNvPr id="12" name="Text Placeholder 11">
            <a:extLst>
              <a:ext uri="{FF2B5EF4-FFF2-40B4-BE49-F238E27FC236}">
                <a16:creationId xmlns:a16="http://schemas.microsoft.com/office/drawing/2014/main" id="{6922B574-0A83-7549-A40C-AE98FB354A31}"/>
              </a:ext>
            </a:extLst>
          </p:cNvPr>
          <p:cNvSpPr>
            <a:spLocks noGrp="1"/>
          </p:cNvSpPr>
          <p:nvPr>
            <p:ph type="body" sz="quarter" idx="12"/>
          </p:nvPr>
        </p:nvSpPr>
        <p:spPr>
          <a:xfrm>
            <a:off x="304800" y="4845269"/>
            <a:ext cx="3657600" cy="1288831"/>
          </a:xfrm>
        </p:spPr>
        <p:txBody>
          <a:bodyPr/>
          <a:lstStyle>
            <a:lvl1pPr>
              <a:defRPr sz="1400">
                <a:solidFill>
                  <a:schemeClr val="bg1"/>
                </a:solidFill>
                <a:latin typeface="+mn-lt"/>
              </a:defRPr>
            </a:lvl1pPr>
            <a:lvl2pPr>
              <a:buClr>
                <a:srgbClr val="BFDE7D"/>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rgbClr val="BFDE7D"/>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8">
            <a:extLst>
              <a:ext uri="{FF2B5EF4-FFF2-40B4-BE49-F238E27FC236}">
                <a16:creationId xmlns:a16="http://schemas.microsoft.com/office/drawing/2014/main" id="{BF24AE73-1B01-A293-5CD4-16BA20E3F32B}"/>
              </a:ext>
            </a:extLst>
          </p:cNvPr>
          <p:cNvSpPr>
            <a:spLocks noGrp="1"/>
          </p:cNvSpPr>
          <p:nvPr>
            <p:ph type="pic" sz="quarter" idx="14"/>
          </p:nvPr>
        </p:nvSpPr>
        <p:spPr>
          <a:xfrm>
            <a:off x="4067502" y="0"/>
            <a:ext cx="4056998" cy="4004440"/>
          </a:xfrm>
        </p:spPr>
        <p:txBody>
          <a:bodyPr/>
          <a:lstStyle>
            <a:lvl1pPr>
              <a:defRPr>
                <a:latin typeface="+mn-lt"/>
              </a:defRPr>
            </a:lvl1pPr>
          </a:lstStyle>
          <a:p>
            <a:r>
              <a:rPr lang="en-US"/>
              <a:t>Click icon to add picture</a:t>
            </a:r>
          </a:p>
        </p:txBody>
      </p:sp>
      <p:sp>
        <p:nvSpPr>
          <p:cNvPr id="17" name="Picture Placeholder 8">
            <a:extLst>
              <a:ext uri="{FF2B5EF4-FFF2-40B4-BE49-F238E27FC236}">
                <a16:creationId xmlns:a16="http://schemas.microsoft.com/office/drawing/2014/main" id="{9634662F-D405-8F9D-E5A7-52DBB566F9E8}"/>
              </a:ext>
            </a:extLst>
          </p:cNvPr>
          <p:cNvSpPr>
            <a:spLocks noGrp="1"/>
          </p:cNvSpPr>
          <p:nvPr>
            <p:ph type="pic" sz="quarter" idx="17"/>
          </p:nvPr>
        </p:nvSpPr>
        <p:spPr>
          <a:xfrm>
            <a:off x="8124500" y="0"/>
            <a:ext cx="4067500" cy="4004440"/>
          </a:xfrm>
        </p:spPr>
        <p:txBody>
          <a:bodyPr/>
          <a:lstStyle>
            <a:lvl1pPr>
              <a:defRPr>
                <a:latin typeface="+mn-lt"/>
              </a:defRPr>
            </a:lvl1pPr>
          </a:lstStyle>
          <a:p>
            <a:r>
              <a:rPr lang="en-US"/>
              <a:t>Click icon to add picture</a:t>
            </a:r>
          </a:p>
        </p:txBody>
      </p:sp>
      <p:sp>
        <p:nvSpPr>
          <p:cNvPr id="7" name="TextBox 6">
            <a:extLst>
              <a:ext uri="{FF2B5EF4-FFF2-40B4-BE49-F238E27FC236}">
                <a16:creationId xmlns:a16="http://schemas.microsoft.com/office/drawing/2014/main" id="{8DF0D604-3BC3-69E3-CB17-288B47E2374D}"/>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5" name="Text Placeholder 11">
            <a:extLst>
              <a:ext uri="{FF2B5EF4-FFF2-40B4-BE49-F238E27FC236}">
                <a16:creationId xmlns:a16="http://schemas.microsoft.com/office/drawing/2014/main" id="{9DF5B2C0-2DAF-22FD-0941-C1BABC3CC9AC}"/>
              </a:ext>
            </a:extLst>
          </p:cNvPr>
          <p:cNvSpPr>
            <a:spLocks noGrp="1"/>
          </p:cNvSpPr>
          <p:nvPr>
            <p:ph type="body" sz="quarter" idx="18"/>
          </p:nvPr>
        </p:nvSpPr>
        <p:spPr>
          <a:xfrm>
            <a:off x="4267200" y="4845269"/>
            <a:ext cx="3657600" cy="1288831"/>
          </a:xfrm>
        </p:spPr>
        <p:txBody>
          <a:bodyPr/>
          <a:lstStyle>
            <a:lvl1pPr>
              <a:defRPr sz="1400">
                <a:solidFill>
                  <a:schemeClr val="bg1"/>
                </a:solidFill>
                <a:latin typeface="+mn-lt"/>
              </a:defRPr>
            </a:lvl1pPr>
            <a:lvl2pPr>
              <a:buClr>
                <a:srgbClr val="BFDE7D"/>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rgbClr val="BFDE7D"/>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1">
            <a:extLst>
              <a:ext uri="{FF2B5EF4-FFF2-40B4-BE49-F238E27FC236}">
                <a16:creationId xmlns:a16="http://schemas.microsoft.com/office/drawing/2014/main" id="{76815E2D-A38A-A593-60AB-494622D2E5C6}"/>
              </a:ext>
            </a:extLst>
          </p:cNvPr>
          <p:cNvSpPr>
            <a:spLocks noGrp="1"/>
          </p:cNvSpPr>
          <p:nvPr>
            <p:ph type="body" sz="quarter" idx="19"/>
          </p:nvPr>
        </p:nvSpPr>
        <p:spPr>
          <a:xfrm>
            <a:off x="8229600" y="4845269"/>
            <a:ext cx="3657600" cy="1288831"/>
          </a:xfrm>
        </p:spPr>
        <p:txBody>
          <a:bodyPr/>
          <a:lstStyle>
            <a:lvl1pPr>
              <a:defRPr sz="1400">
                <a:solidFill>
                  <a:schemeClr val="bg1"/>
                </a:solidFill>
                <a:latin typeface="+mn-lt"/>
              </a:defRPr>
            </a:lvl1pPr>
            <a:lvl2pPr>
              <a:buClr>
                <a:srgbClr val="BFDE7D"/>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rgbClr val="BFDE7D"/>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4E29C9E-C5B3-BE30-C585-F6537223A80E}"/>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bg1"/>
                </a:solidFill>
                <a:latin typeface="+mn-lt"/>
              </a:rPr>
              <a:t>CONFIDENTIAL</a:t>
            </a:r>
          </a:p>
        </p:txBody>
      </p:sp>
    </p:spTree>
    <p:extLst>
      <p:ext uri="{BB962C8B-B14F-4D97-AF65-F5344CB8AC3E}">
        <p14:creationId xmlns:p14="http://schemas.microsoft.com/office/powerpoint/2010/main" val="41933126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mplate + Subtitle">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dirty="0"/>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solidFill>
                  <a:srgbClr val="2B660F"/>
                </a:solidFill>
                <a:latin typeface="+mn-lt"/>
              </a:defRPr>
            </a:lvl1pPr>
          </a:lstStyle>
          <a:p>
            <a:endParaRPr lang="en-US" dirty="0"/>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lvl1pPr>
              <a:defRPr>
                <a:solidFill>
                  <a:srgbClr val="5D910D"/>
                </a:solidFill>
              </a:defRPr>
            </a:lvl1pPr>
          </a:lstStyle>
          <a:p>
            <a:r>
              <a:rPr lang="en-US" dirty="0"/>
              <a:t>Click to edit Master title style</a:t>
            </a:r>
          </a:p>
        </p:txBody>
      </p:sp>
    </p:spTree>
    <p:extLst>
      <p:ext uri="{BB962C8B-B14F-4D97-AF65-F5344CB8AC3E}">
        <p14:creationId xmlns:p14="http://schemas.microsoft.com/office/powerpoint/2010/main" val="17508929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eek Schedule">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3" name="Rectangle: Rounded Corners 2">
            <a:extLst>
              <a:ext uri="{FF2B5EF4-FFF2-40B4-BE49-F238E27FC236}">
                <a16:creationId xmlns:a16="http://schemas.microsoft.com/office/drawing/2014/main" id="{C1366CA1-4CC7-BF24-ABE7-AEE5361EF3CA}"/>
              </a:ext>
            </a:extLst>
          </p:cNvPr>
          <p:cNvSpPr/>
          <p:nvPr userDrawn="1"/>
        </p:nvSpPr>
        <p:spPr>
          <a:xfrm>
            <a:off x="304799" y="1219200"/>
            <a:ext cx="2667001" cy="2305050"/>
          </a:xfrm>
          <a:prstGeom prst="roundRect">
            <a:avLst>
              <a:gd name="adj" fmla="val 6750"/>
            </a:avLst>
          </a:prstGeom>
          <a:solidFill>
            <a:srgbClr val="5D9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4" name="Rectangle: Rounded Corners 3">
            <a:extLst>
              <a:ext uri="{FF2B5EF4-FFF2-40B4-BE49-F238E27FC236}">
                <a16:creationId xmlns:a16="http://schemas.microsoft.com/office/drawing/2014/main" id="{59882350-35F7-F137-A300-3154BB5E34FA}"/>
              </a:ext>
            </a:extLst>
          </p:cNvPr>
          <p:cNvSpPr/>
          <p:nvPr userDrawn="1"/>
        </p:nvSpPr>
        <p:spPr>
          <a:xfrm>
            <a:off x="3276599" y="1219200"/>
            <a:ext cx="2667001" cy="2305050"/>
          </a:xfrm>
          <a:prstGeom prst="roundRect">
            <a:avLst>
              <a:gd name="adj" fmla="val 6750"/>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5" name="Rectangle: Rounded Corners 4">
            <a:extLst>
              <a:ext uri="{FF2B5EF4-FFF2-40B4-BE49-F238E27FC236}">
                <a16:creationId xmlns:a16="http://schemas.microsoft.com/office/drawing/2014/main" id="{830C34CE-E743-C5CE-0566-A6348A458DCB}"/>
              </a:ext>
            </a:extLst>
          </p:cNvPr>
          <p:cNvSpPr/>
          <p:nvPr userDrawn="1"/>
        </p:nvSpPr>
        <p:spPr>
          <a:xfrm>
            <a:off x="6248399" y="1219200"/>
            <a:ext cx="2667001" cy="2305050"/>
          </a:xfrm>
          <a:prstGeom prst="roundRect">
            <a:avLst>
              <a:gd name="adj" fmla="val 6750"/>
            </a:avLst>
          </a:prstGeom>
          <a:solidFill>
            <a:srgbClr val="ED9F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8" name="Rectangle: Rounded Corners 7">
            <a:extLst>
              <a:ext uri="{FF2B5EF4-FFF2-40B4-BE49-F238E27FC236}">
                <a16:creationId xmlns:a16="http://schemas.microsoft.com/office/drawing/2014/main" id="{CA8D99EF-EB86-548C-11F3-0BEFFAB42FFD}"/>
              </a:ext>
            </a:extLst>
          </p:cNvPr>
          <p:cNvSpPr/>
          <p:nvPr userDrawn="1"/>
        </p:nvSpPr>
        <p:spPr>
          <a:xfrm>
            <a:off x="9207753" y="1219200"/>
            <a:ext cx="2667001" cy="2305050"/>
          </a:xfrm>
          <a:prstGeom prst="roundRect">
            <a:avLst>
              <a:gd name="adj" fmla="val 6750"/>
            </a:avLst>
          </a:prstGeom>
          <a:solidFill>
            <a:srgbClr val="C773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9" name="Rectangle: Rounded Corners 8">
            <a:extLst>
              <a:ext uri="{FF2B5EF4-FFF2-40B4-BE49-F238E27FC236}">
                <a16:creationId xmlns:a16="http://schemas.microsoft.com/office/drawing/2014/main" id="{15F3872A-5020-9E81-994E-3B78940FFA84}"/>
              </a:ext>
            </a:extLst>
          </p:cNvPr>
          <p:cNvSpPr/>
          <p:nvPr userDrawn="1"/>
        </p:nvSpPr>
        <p:spPr>
          <a:xfrm>
            <a:off x="1790698" y="3842673"/>
            <a:ext cx="2667001" cy="2305050"/>
          </a:xfrm>
          <a:prstGeom prst="roundRect">
            <a:avLst>
              <a:gd name="adj" fmla="val 6750"/>
            </a:avLst>
          </a:pr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atin typeface="+mn-lt"/>
            </a:endParaRPr>
          </a:p>
        </p:txBody>
      </p:sp>
      <p:sp>
        <p:nvSpPr>
          <p:cNvPr id="10" name="Rectangle: Rounded Corners 9">
            <a:extLst>
              <a:ext uri="{FF2B5EF4-FFF2-40B4-BE49-F238E27FC236}">
                <a16:creationId xmlns:a16="http://schemas.microsoft.com/office/drawing/2014/main" id="{5CD08363-7BDE-1994-9A0F-8B8835C9D39B}"/>
              </a:ext>
            </a:extLst>
          </p:cNvPr>
          <p:cNvSpPr/>
          <p:nvPr userDrawn="1"/>
        </p:nvSpPr>
        <p:spPr>
          <a:xfrm>
            <a:off x="4762496" y="3828105"/>
            <a:ext cx="2667001" cy="2305050"/>
          </a:xfrm>
          <a:prstGeom prst="roundRect">
            <a:avLst>
              <a:gd name="adj" fmla="val 6750"/>
            </a:avLst>
          </a:prstGeom>
          <a:solidFill>
            <a:srgbClr val="1457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1" name="Rectangle: Rounded Corners 10">
            <a:extLst>
              <a:ext uri="{FF2B5EF4-FFF2-40B4-BE49-F238E27FC236}">
                <a16:creationId xmlns:a16="http://schemas.microsoft.com/office/drawing/2014/main" id="{FD8DE32D-DAC0-28AA-F629-6530651BAC1C}"/>
              </a:ext>
            </a:extLst>
          </p:cNvPr>
          <p:cNvSpPr/>
          <p:nvPr userDrawn="1"/>
        </p:nvSpPr>
        <p:spPr>
          <a:xfrm>
            <a:off x="7734298" y="3842673"/>
            <a:ext cx="2667001" cy="2305050"/>
          </a:xfrm>
          <a:prstGeom prst="roundRect">
            <a:avLst>
              <a:gd name="adj" fmla="val 6750"/>
            </a:avLst>
          </a:prstGeom>
          <a:solidFill>
            <a:srgbClr val="EE6D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2" name="Text Placeholder 12">
            <a:extLst>
              <a:ext uri="{FF2B5EF4-FFF2-40B4-BE49-F238E27FC236}">
                <a16:creationId xmlns:a16="http://schemas.microsoft.com/office/drawing/2014/main" id="{3E0FB13C-B3D3-CC89-8B22-4D3DC55EDDA1}"/>
              </a:ext>
            </a:extLst>
          </p:cNvPr>
          <p:cNvSpPr>
            <a:spLocks noGrp="1"/>
          </p:cNvSpPr>
          <p:nvPr>
            <p:ph type="body" sz="quarter" idx="30"/>
          </p:nvPr>
        </p:nvSpPr>
        <p:spPr>
          <a:xfrm>
            <a:off x="457336" y="1857213"/>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a:extLst>
              <a:ext uri="{FF2B5EF4-FFF2-40B4-BE49-F238E27FC236}">
                <a16:creationId xmlns:a16="http://schemas.microsoft.com/office/drawing/2014/main" id="{935823ED-48FE-341A-AB02-4ADE49610B9D}"/>
              </a:ext>
            </a:extLst>
          </p:cNvPr>
          <p:cNvSpPr>
            <a:spLocks noGrp="1"/>
          </p:cNvSpPr>
          <p:nvPr>
            <p:ph type="body" sz="quarter" idx="31"/>
          </p:nvPr>
        </p:nvSpPr>
        <p:spPr>
          <a:xfrm>
            <a:off x="457336" y="1361912"/>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US"/>
              <a:t>Click to edit Master text styles</a:t>
            </a:r>
          </a:p>
        </p:txBody>
      </p:sp>
      <p:sp>
        <p:nvSpPr>
          <p:cNvPr id="14" name="Text Placeholder 12">
            <a:extLst>
              <a:ext uri="{FF2B5EF4-FFF2-40B4-BE49-F238E27FC236}">
                <a16:creationId xmlns:a16="http://schemas.microsoft.com/office/drawing/2014/main" id="{8B28C6E4-D43D-4AAD-AA6C-BD9885E32FD7}"/>
              </a:ext>
            </a:extLst>
          </p:cNvPr>
          <p:cNvSpPr>
            <a:spLocks noGrp="1"/>
          </p:cNvSpPr>
          <p:nvPr>
            <p:ph type="body" sz="quarter" idx="32"/>
          </p:nvPr>
        </p:nvSpPr>
        <p:spPr>
          <a:xfrm>
            <a:off x="3431764" y="1857213"/>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2">
            <a:extLst>
              <a:ext uri="{FF2B5EF4-FFF2-40B4-BE49-F238E27FC236}">
                <a16:creationId xmlns:a16="http://schemas.microsoft.com/office/drawing/2014/main" id="{ABF7D7BD-778A-4E3E-D4B4-013993C4A836}"/>
              </a:ext>
            </a:extLst>
          </p:cNvPr>
          <p:cNvSpPr>
            <a:spLocks noGrp="1"/>
          </p:cNvSpPr>
          <p:nvPr>
            <p:ph type="body" sz="quarter" idx="33"/>
          </p:nvPr>
        </p:nvSpPr>
        <p:spPr>
          <a:xfrm>
            <a:off x="3431764" y="1361912"/>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US"/>
              <a:t>Click to edit Master text styles</a:t>
            </a:r>
          </a:p>
        </p:txBody>
      </p:sp>
      <p:sp>
        <p:nvSpPr>
          <p:cNvPr id="16" name="Text Placeholder 12">
            <a:extLst>
              <a:ext uri="{FF2B5EF4-FFF2-40B4-BE49-F238E27FC236}">
                <a16:creationId xmlns:a16="http://schemas.microsoft.com/office/drawing/2014/main" id="{25BA7AF2-63E2-9747-5CF2-6EE0AFC33342}"/>
              </a:ext>
            </a:extLst>
          </p:cNvPr>
          <p:cNvSpPr>
            <a:spLocks noGrp="1"/>
          </p:cNvSpPr>
          <p:nvPr>
            <p:ph type="body" sz="quarter" idx="34"/>
          </p:nvPr>
        </p:nvSpPr>
        <p:spPr>
          <a:xfrm>
            <a:off x="6395681" y="1857213"/>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2">
            <a:extLst>
              <a:ext uri="{FF2B5EF4-FFF2-40B4-BE49-F238E27FC236}">
                <a16:creationId xmlns:a16="http://schemas.microsoft.com/office/drawing/2014/main" id="{D2E02903-004F-C3F0-21E5-8C7F3FC5BC13}"/>
              </a:ext>
            </a:extLst>
          </p:cNvPr>
          <p:cNvSpPr>
            <a:spLocks noGrp="1"/>
          </p:cNvSpPr>
          <p:nvPr>
            <p:ph type="body" sz="quarter" idx="35"/>
          </p:nvPr>
        </p:nvSpPr>
        <p:spPr>
          <a:xfrm>
            <a:off x="6395681" y="1361912"/>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US"/>
              <a:t>Click to edit Master text styles</a:t>
            </a:r>
          </a:p>
        </p:txBody>
      </p:sp>
      <p:sp>
        <p:nvSpPr>
          <p:cNvPr id="20" name="Text Placeholder 12">
            <a:extLst>
              <a:ext uri="{FF2B5EF4-FFF2-40B4-BE49-F238E27FC236}">
                <a16:creationId xmlns:a16="http://schemas.microsoft.com/office/drawing/2014/main" id="{B316079D-17AC-A4EE-5AF4-ABD7EE1435BD}"/>
              </a:ext>
            </a:extLst>
          </p:cNvPr>
          <p:cNvSpPr>
            <a:spLocks noGrp="1"/>
          </p:cNvSpPr>
          <p:nvPr>
            <p:ph type="body" sz="quarter" idx="36"/>
          </p:nvPr>
        </p:nvSpPr>
        <p:spPr>
          <a:xfrm>
            <a:off x="9372738" y="1857213"/>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2">
            <a:extLst>
              <a:ext uri="{FF2B5EF4-FFF2-40B4-BE49-F238E27FC236}">
                <a16:creationId xmlns:a16="http://schemas.microsoft.com/office/drawing/2014/main" id="{0A73F0F4-6102-FBB6-F8BD-E76801D5BE40}"/>
              </a:ext>
            </a:extLst>
          </p:cNvPr>
          <p:cNvSpPr>
            <a:spLocks noGrp="1"/>
          </p:cNvSpPr>
          <p:nvPr>
            <p:ph type="body" sz="quarter" idx="37"/>
          </p:nvPr>
        </p:nvSpPr>
        <p:spPr>
          <a:xfrm>
            <a:off x="9372738" y="1361912"/>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US"/>
              <a:t>Click to edit Master text styles</a:t>
            </a:r>
          </a:p>
        </p:txBody>
      </p:sp>
      <p:sp>
        <p:nvSpPr>
          <p:cNvPr id="22" name="Text Placeholder 12">
            <a:extLst>
              <a:ext uri="{FF2B5EF4-FFF2-40B4-BE49-F238E27FC236}">
                <a16:creationId xmlns:a16="http://schemas.microsoft.com/office/drawing/2014/main" id="{428CBEB1-C473-BA68-682F-E25666C73B2C}"/>
              </a:ext>
            </a:extLst>
          </p:cNvPr>
          <p:cNvSpPr>
            <a:spLocks noGrp="1"/>
          </p:cNvSpPr>
          <p:nvPr>
            <p:ph type="body" sz="quarter" idx="38"/>
          </p:nvPr>
        </p:nvSpPr>
        <p:spPr>
          <a:xfrm>
            <a:off x="1950075" y="4451789"/>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2">
            <a:extLst>
              <a:ext uri="{FF2B5EF4-FFF2-40B4-BE49-F238E27FC236}">
                <a16:creationId xmlns:a16="http://schemas.microsoft.com/office/drawing/2014/main" id="{C9E0F917-776A-5630-408D-AE7592789950}"/>
              </a:ext>
            </a:extLst>
          </p:cNvPr>
          <p:cNvSpPr>
            <a:spLocks noGrp="1"/>
          </p:cNvSpPr>
          <p:nvPr>
            <p:ph type="body" sz="quarter" idx="39"/>
          </p:nvPr>
        </p:nvSpPr>
        <p:spPr>
          <a:xfrm>
            <a:off x="1950075" y="3956488"/>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US"/>
              <a:t>Click to edit Master text styles</a:t>
            </a:r>
          </a:p>
        </p:txBody>
      </p:sp>
      <p:sp>
        <p:nvSpPr>
          <p:cNvPr id="26" name="Text Placeholder 12">
            <a:extLst>
              <a:ext uri="{FF2B5EF4-FFF2-40B4-BE49-F238E27FC236}">
                <a16:creationId xmlns:a16="http://schemas.microsoft.com/office/drawing/2014/main" id="{61C6F05D-EDC3-09AE-0D3B-824642A38F7A}"/>
              </a:ext>
            </a:extLst>
          </p:cNvPr>
          <p:cNvSpPr>
            <a:spLocks noGrp="1"/>
          </p:cNvSpPr>
          <p:nvPr>
            <p:ph type="body" sz="quarter" idx="40"/>
          </p:nvPr>
        </p:nvSpPr>
        <p:spPr>
          <a:xfrm>
            <a:off x="4915037" y="4451789"/>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ext Placeholder 12">
            <a:extLst>
              <a:ext uri="{FF2B5EF4-FFF2-40B4-BE49-F238E27FC236}">
                <a16:creationId xmlns:a16="http://schemas.microsoft.com/office/drawing/2014/main" id="{0B2FA8DC-9809-2D57-EDF3-4E92723CBC12}"/>
              </a:ext>
            </a:extLst>
          </p:cNvPr>
          <p:cNvSpPr>
            <a:spLocks noGrp="1"/>
          </p:cNvSpPr>
          <p:nvPr>
            <p:ph type="body" sz="quarter" idx="41"/>
          </p:nvPr>
        </p:nvSpPr>
        <p:spPr>
          <a:xfrm>
            <a:off x="4915037" y="3956488"/>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US"/>
              <a:t>Click to edit Master text styles</a:t>
            </a:r>
          </a:p>
        </p:txBody>
      </p:sp>
      <p:sp>
        <p:nvSpPr>
          <p:cNvPr id="28" name="Text Placeholder 12">
            <a:extLst>
              <a:ext uri="{FF2B5EF4-FFF2-40B4-BE49-F238E27FC236}">
                <a16:creationId xmlns:a16="http://schemas.microsoft.com/office/drawing/2014/main" id="{1BE6E11F-D789-FD72-BCD1-6D4D6CDEB73B}"/>
              </a:ext>
            </a:extLst>
          </p:cNvPr>
          <p:cNvSpPr>
            <a:spLocks noGrp="1"/>
          </p:cNvSpPr>
          <p:nvPr>
            <p:ph type="body" sz="quarter" idx="42"/>
          </p:nvPr>
        </p:nvSpPr>
        <p:spPr>
          <a:xfrm>
            <a:off x="7879999" y="4451789"/>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Text Placeholder 12">
            <a:extLst>
              <a:ext uri="{FF2B5EF4-FFF2-40B4-BE49-F238E27FC236}">
                <a16:creationId xmlns:a16="http://schemas.microsoft.com/office/drawing/2014/main" id="{1E8815AD-159B-3574-EEB3-46C589435006}"/>
              </a:ext>
            </a:extLst>
          </p:cNvPr>
          <p:cNvSpPr>
            <a:spLocks noGrp="1"/>
          </p:cNvSpPr>
          <p:nvPr>
            <p:ph type="body" sz="quarter" idx="43"/>
          </p:nvPr>
        </p:nvSpPr>
        <p:spPr>
          <a:xfrm>
            <a:off x="7879999" y="3956488"/>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5406552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Photo/Cop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304796" y="5768976"/>
            <a:ext cx="3634250" cy="364180"/>
          </a:xfrm>
        </p:spPr>
        <p:txBody>
          <a:bodyPr/>
          <a:lstStyle>
            <a:lvl1pPr>
              <a:defRPr>
                <a:solidFill>
                  <a:srgbClr val="2B660F"/>
                </a:solidFill>
                <a:latin typeface="+mn-lt"/>
              </a:defRPr>
            </a:lvl1pPr>
          </a:lstStyle>
          <a:p>
            <a:endParaRPr lang="en-US" dirty="0"/>
          </a:p>
        </p:txBody>
      </p:sp>
      <p:sp>
        <p:nvSpPr>
          <p:cNvPr id="5" name="Picture Placeholder 4">
            <a:extLst>
              <a:ext uri="{FF2B5EF4-FFF2-40B4-BE49-F238E27FC236}">
                <a16:creationId xmlns:a16="http://schemas.microsoft.com/office/drawing/2014/main" id="{24247FAE-F3BC-A7B3-E9DB-100FEF39B32A}"/>
              </a:ext>
            </a:extLst>
          </p:cNvPr>
          <p:cNvSpPr>
            <a:spLocks noGrp="1"/>
          </p:cNvSpPr>
          <p:nvPr>
            <p:ph type="pic" sz="quarter" idx="13"/>
          </p:nvPr>
        </p:nvSpPr>
        <p:spPr>
          <a:xfrm>
            <a:off x="4888117" y="0"/>
            <a:ext cx="7303883" cy="6858000"/>
          </a:xfrm>
        </p:spPr>
        <p:txBody>
          <a:bodyPr/>
          <a:lstStyle>
            <a:lvl1pPr>
              <a:defRPr>
                <a:latin typeface="+mn-lt"/>
              </a:defRPr>
            </a:lvl1pPr>
          </a:lstStyle>
          <a:p>
            <a:r>
              <a:rPr lang="en-US"/>
              <a:t>Click icon to add picture</a:t>
            </a:r>
          </a:p>
        </p:txBody>
      </p:sp>
      <p:sp>
        <p:nvSpPr>
          <p:cNvPr id="8" name="Text Placeholder 20">
            <a:extLst>
              <a:ext uri="{FF2B5EF4-FFF2-40B4-BE49-F238E27FC236}">
                <a16:creationId xmlns:a16="http://schemas.microsoft.com/office/drawing/2014/main" id="{FA5B9A31-47DC-482D-ABBA-D2E3E87CF535}"/>
              </a:ext>
            </a:extLst>
          </p:cNvPr>
          <p:cNvSpPr>
            <a:spLocks noGrp="1"/>
          </p:cNvSpPr>
          <p:nvPr>
            <p:ph type="body" sz="quarter" idx="14"/>
          </p:nvPr>
        </p:nvSpPr>
        <p:spPr>
          <a:xfrm>
            <a:off x="1027800" y="724844"/>
            <a:ext cx="3029850" cy="962684"/>
          </a:xfrm>
        </p:spPr>
        <p:txBody>
          <a:bodyPr anchor="ctr" anchorCtr="0"/>
          <a:lstStyle>
            <a:lvl1pPr>
              <a:spcBef>
                <a:spcPts val="300"/>
              </a:spcBef>
              <a:defRPr b="1">
                <a:solidFill>
                  <a:srgbClr val="2B660F"/>
                </a:solidFill>
                <a:latin typeface="+mn-lt"/>
              </a:defRPr>
            </a:lvl1pPr>
            <a:lvl2pPr marL="0" indent="0">
              <a:spcBef>
                <a:spcPts val="300"/>
              </a:spcBef>
              <a:buNone/>
              <a:defRPr b="0">
                <a:solidFill>
                  <a:srgbClr val="2B660F"/>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9" name="Text Placeholder 20">
            <a:extLst>
              <a:ext uri="{FF2B5EF4-FFF2-40B4-BE49-F238E27FC236}">
                <a16:creationId xmlns:a16="http://schemas.microsoft.com/office/drawing/2014/main" id="{3C471A95-A226-5D96-1264-63E47463E2E9}"/>
              </a:ext>
            </a:extLst>
          </p:cNvPr>
          <p:cNvSpPr>
            <a:spLocks noGrp="1"/>
          </p:cNvSpPr>
          <p:nvPr>
            <p:ph type="body" sz="quarter" idx="15"/>
          </p:nvPr>
        </p:nvSpPr>
        <p:spPr>
          <a:xfrm>
            <a:off x="1027800" y="2106461"/>
            <a:ext cx="3029850" cy="962684"/>
          </a:xfrm>
        </p:spPr>
        <p:txBody>
          <a:bodyPr anchor="ctr" anchorCtr="0"/>
          <a:lstStyle>
            <a:lvl1pPr>
              <a:spcBef>
                <a:spcPts val="300"/>
              </a:spcBef>
              <a:defRPr b="1">
                <a:solidFill>
                  <a:srgbClr val="2B660F"/>
                </a:solidFill>
                <a:latin typeface="+mn-lt"/>
              </a:defRPr>
            </a:lvl1pPr>
            <a:lvl2pPr marL="0" indent="0">
              <a:spcBef>
                <a:spcPts val="300"/>
              </a:spcBef>
              <a:buNone/>
              <a:defRPr b="0">
                <a:solidFill>
                  <a:srgbClr val="2B660F"/>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0" name="Text Placeholder 20">
            <a:extLst>
              <a:ext uri="{FF2B5EF4-FFF2-40B4-BE49-F238E27FC236}">
                <a16:creationId xmlns:a16="http://schemas.microsoft.com/office/drawing/2014/main" id="{1A2D0DDB-D0DD-0619-593D-81C91863F704}"/>
              </a:ext>
            </a:extLst>
          </p:cNvPr>
          <p:cNvSpPr>
            <a:spLocks noGrp="1"/>
          </p:cNvSpPr>
          <p:nvPr>
            <p:ph type="body" sz="quarter" idx="16"/>
          </p:nvPr>
        </p:nvSpPr>
        <p:spPr>
          <a:xfrm>
            <a:off x="1027800" y="3482344"/>
            <a:ext cx="3029850" cy="962684"/>
          </a:xfrm>
        </p:spPr>
        <p:txBody>
          <a:bodyPr anchor="ctr" anchorCtr="0"/>
          <a:lstStyle>
            <a:lvl1pPr>
              <a:spcBef>
                <a:spcPts val="300"/>
              </a:spcBef>
              <a:defRPr b="1">
                <a:solidFill>
                  <a:srgbClr val="2B660F"/>
                </a:solidFill>
                <a:latin typeface="+mn-lt"/>
              </a:defRPr>
            </a:lvl1pPr>
            <a:lvl2pPr marL="0" indent="0">
              <a:spcBef>
                <a:spcPts val="300"/>
              </a:spcBef>
              <a:buNone/>
              <a:defRPr b="0">
                <a:solidFill>
                  <a:srgbClr val="2B660F"/>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1" name="Text Placeholder 20">
            <a:extLst>
              <a:ext uri="{FF2B5EF4-FFF2-40B4-BE49-F238E27FC236}">
                <a16:creationId xmlns:a16="http://schemas.microsoft.com/office/drawing/2014/main" id="{DB128B8D-4433-B2D3-8692-380FB8447E7E}"/>
              </a:ext>
            </a:extLst>
          </p:cNvPr>
          <p:cNvSpPr>
            <a:spLocks noGrp="1"/>
          </p:cNvSpPr>
          <p:nvPr>
            <p:ph type="body" sz="quarter" idx="17"/>
          </p:nvPr>
        </p:nvSpPr>
        <p:spPr>
          <a:xfrm>
            <a:off x="1027800" y="4806292"/>
            <a:ext cx="3029850" cy="962684"/>
          </a:xfrm>
        </p:spPr>
        <p:txBody>
          <a:bodyPr anchor="ctr" anchorCtr="0"/>
          <a:lstStyle>
            <a:lvl1pPr>
              <a:spcBef>
                <a:spcPts val="300"/>
              </a:spcBef>
              <a:defRPr b="1">
                <a:solidFill>
                  <a:srgbClr val="2B660F"/>
                </a:solidFill>
                <a:latin typeface="+mn-lt"/>
              </a:defRPr>
            </a:lvl1pPr>
            <a:lvl2pPr marL="0" indent="0">
              <a:spcBef>
                <a:spcPts val="300"/>
              </a:spcBef>
              <a:buNone/>
              <a:defRPr b="0">
                <a:solidFill>
                  <a:srgbClr val="2B660F"/>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2" name="Text Placeholder 20">
            <a:extLst>
              <a:ext uri="{FF2B5EF4-FFF2-40B4-BE49-F238E27FC236}">
                <a16:creationId xmlns:a16="http://schemas.microsoft.com/office/drawing/2014/main" id="{D07E4918-859A-C015-91FC-7468161E3DF9}"/>
              </a:ext>
            </a:extLst>
          </p:cNvPr>
          <p:cNvSpPr>
            <a:spLocks noGrp="1"/>
          </p:cNvSpPr>
          <p:nvPr>
            <p:ph type="body" sz="quarter" idx="18"/>
          </p:nvPr>
        </p:nvSpPr>
        <p:spPr>
          <a:xfrm>
            <a:off x="304800" y="724844"/>
            <a:ext cx="723000" cy="962684"/>
          </a:xfrm>
        </p:spPr>
        <p:txBody>
          <a:bodyPr anchor="t" anchorCtr="0"/>
          <a:lstStyle>
            <a:lvl1pPr>
              <a:spcBef>
                <a:spcPts val="300"/>
              </a:spcBef>
              <a:defRPr sz="3600" b="0">
                <a:solidFill>
                  <a:srgbClr val="2B660F"/>
                </a:solidFill>
                <a:latin typeface="+mj-lt"/>
              </a:defRPr>
            </a:lvl1pPr>
            <a:lvl2pPr marL="0" indent="0">
              <a:spcBef>
                <a:spcPts val="300"/>
              </a:spcBef>
              <a:buNone/>
              <a:defRPr b="0">
                <a:solidFill>
                  <a:schemeClr val="tx2"/>
                </a:solidFill>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dirty="0"/>
              <a:t>Click to edit Master text styles</a:t>
            </a:r>
          </a:p>
        </p:txBody>
      </p:sp>
      <p:sp>
        <p:nvSpPr>
          <p:cNvPr id="13" name="Text Placeholder 20">
            <a:extLst>
              <a:ext uri="{FF2B5EF4-FFF2-40B4-BE49-F238E27FC236}">
                <a16:creationId xmlns:a16="http://schemas.microsoft.com/office/drawing/2014/main" id="{958279B1-5F88-9920-6B86-FF48038CE11C}"/>
              </a:ext>
            </a:extLst>
          </p:cNvPr>
          <p:cNvSpPr>
            <a:spLocks noGrp="1"/>
          </p:cNvSpPr>
          <p:nvPr>
            <p:ph type="body" sz="quarter" idx="19"/>
          </p:nvPr>
        </p:nvSpPr>
        <p:spPr>
          <a:xfrm>
            <a:off x="304800" y="2106461"/>
            <a:ext cx="723000" cy="962684"/>
          </a:xfrm>
        </p:spPr>
        <p:txBody>
          <a:bodyPr anchor="t" anchorCtr="0"/>
          <a:lstStyle>
            <a:lvl1pPr>
              <a:spcBef>
                <a:spcPts val="300"/>
              </a:spcBef>
              <a:defRPr sz="3600" b="0">
                <a:solidFill>
                  <a:srgbClr val="2B660F"/>
                </a:solidFill>
                <a:latin typeface="+mj-lt"/>
              </a:defRPr>
            </a:lvl1pPr>
            <a:lvl2pPr marL="0" indent="0">
              <a:spcBef>
                <a:spcPts val="300"/>
              </a:spcBef>
              <a:buNone/>
              <a:defRPr b="0">
                <a:solidFill>
                  <a:schemeClr val="tx2"/>
                </a:solidFill>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p:txBody>
      </p:sp>
      <p:sp>
        <p:nvSpPr>
          <p:cNvPr id="14" name="Text Placeholder 20">
            <a:extLst>
              <a:ext uri="{FF2B5EF4-FFF2-40B4-BE49-F238E27FC236}">
                <a16:creationId xmlns:a16="http://schemas.microsoft.com/office/drawing/2014/main" id="{0E99209E-3FB0-B917-35E1-04FED0526B43}"/>
              </a:ext>
            </a:extLst>
          </p:cNvPr>
          <p:cNvSpPr>
            <a:spLocks noGrp="1"/>
          </p:cNvSpPr>
          <p:nvPr>
            <p:ph type="body" sz="quarter" idx="20"/>
          </p:nvPr>
        </p:nvSpPr>
        <p:spPr>
          <a:xfrm>
            <a:off x="304800" y="3482344"/>
            <a:ext cx="723000" cy="962684"/>
          </a:xfrm>
        </p:spPr>
        <p:txBody>
          <a:bodyPr anchor="t" anchorCtr="0"/>
          <a:lstStyle>
            <a:lvl1pPr>
              <a:spcBef>
                <a:spcPts val="300"/>
              </a:spcBef>
              <a:defRPr sz="3600" b="0">
                <a:solidFill>
                  <a:srgbClr val="2B660F"/>
                </a:solidFill>
                <a:latin typeface="+mj-lt"/>
              </a:defRPr>
            </a:lvl1pPr>
            <a:lvl2pPr marL="0" indent="0">
              <a:spcBef>
                <a:spcPts val="300"/>
              </a:spcBef>
              <a:buNone/>
              <a:defRPr b="0">
                <a:solidFill>
                  <a:schemeClr val="tx2"/>
                </a:solidFill>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p:txBody>
      </p:sp>
      <p:sp>
        <p:nvSpPr>
          <p:cNvPr id="15" name="Text Placeholder 20">
            <a:extLst>
              <a:ext uri="{FF2B5EF4-FFF2-40B4-BE49-F238E27FC236}">
                <a16:creationId xmlns:a16="http://schemas.microsoft.com/office/drawing/2014/main" id="{02189042-D8A9-0154-C2F2-0B0CED24A634}"/>
              </a:ext>
            </a:extLst>
          </p:cNvPr>
          <p:cNvSpPr>
            <a:spLocks noGrp="1"/>
          </p:cNvSpPr>
          <p:nvPr>
            <p:ph type="body" sz="quarter" idx="21"/>
          </p:nvPr>
        </p:nvSpPr>
        <p:spPr>
          <a:xfrm>
            <a:off x="304800" y="4806292"/>
            <a:ext cx="723000" cy="962684"/>
          </a:xfrm>
        </p:spPr>
        <p:txBody>
          <a:bodyPr anchor="t" anchorCtr="0"/>
          <a:lstStyle>
            <a:lvl1pPr>
              <a:spcBef>
                <a:spcPts val="300"/>
              </a:spcBef>
              <a:defRPr sz="3600" b="0">
                <a:solidFill>
                  <a:srgbClr val="2B660F"/>
                </a:solidFill>
                <a:latin typeface="+mj-lt"/>
              </a:defRPr>
            </a:lvl1pPr>
            <a:lvl2pPr marL="0" indent="0">
              <a:spcBef>
                <a:spcPts val="300"/>
              </a:spcBef>
              <a:buNone/>
              <a:defRPr b="0">
                <a:solidFill>
                  <a:schemeClr val="tx2"/>
                </a:solidFill>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2685644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or Chart">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304796" y="5768975"/>
            <a:ext cx="5900605" cy="365125"/>
          </a:xfrm>
        </p:spPr>
        <p:txBody>
          <a:bodyPr/>
          <a:lstStyle>
            <a:lvl1pPr>
              <a:defRPr>
                <a:solidFill>
                  <a:srgbClr val="2B660F"/>
                </a:solidFill>
                <a:latin typeface="+mn-lt"/>
              </a:defRPr>
            </a:lvl1pPr>
          </a:lstStyle>
          <a:p>
            <a:endParaRPr lang="en-US" dirty="0"/>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3" name="Text Placeholder 20">
            <a:extLst>
              <a:ext uri="{FF2B5EF4-FFF2-40B4-BE49-F238E27FC236}">
                <a16:creationId xmlns:a16="http://schemas.microsoft.com/office/drawing/2014/main" id="{E1B85BB8-4393-BC66-B4FF-801449913196}"/>
              </a:ext>
            </a:extLst>
          </p:cNvPr>
          <p:cNvSpPr>
            <a:spLocks noGrp="1"/>
          </p:cNvSpPr>
          <p:nvPr>
            <p:ph type="body" sz="quarter" idx="13"/>
          </p:nvPr>
        </p:nvSpPr>
        <p:spPr>
          <a:xfrm>
            <a:off x="304797" y="1219201"/>
            <a:ext cx="3624408" cy="962684"/>
          </a:xfrm>
        </p:spPr>
        <p:txBody>
          <a:bodyPr anchor="ctr" anchorCtr="0"/>
          <a:lstStyle>
            <a:lvl1pPr>
              <a:spcBef>
                <a:spcPts val="300"/>
              </a:spcBef>
              <a:defRPr b="1">
                <a:solidFill>
                  <a:srgbClr val="2B660F"/>
                </a:solidFill>
                <a:latin typeface="+mn-lt"/>
              </a:defRPr>
            </a:lvl1pPr>
            <a:lvl2pPr marL="0" indent="0">
              <a:spcBef>
                <a:spcPts val="300"/>
              </a:spcBef>
              <a:buNone/>
              <a:defRPr b="0">
                <a:solidFill>
                  <a:srgbClr val="2B660F"/>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dirty="0"/>
              <a:t>Click to edit Master text styles</a:t>
            </a:r>
          </a:p>
          <a:p>
            <a:pPr lvl="1"/>
            <a:r>
              <a:rPr lang="en-US" dirty="0"/>
              <a:t>Second level</a:t>
            </a:r>
          </a:p>
        </p:txBody>
      </p:sp>
      <p:sp>
        <p:nvSpPr>
          <p:cNvPr id="14" name="Text Placeholder 20">
            <a:extLst>
              <a:ext uri="{FF2B5EF4-FFF2-40B4-BE49-F238E27FC236}">
                <a16:creationId xmlns:a16="http://schemas.microsoft.com/office/drawing/2014/main" id="{7EDE9B4E-537B-E0B0-C4DB-0D95B8828F6C}"/>
              </a:ext>
            </a:extLst>
          </p:cNvPr>
          <p:cNvSpPr>
            <a:spLocks noGrp="1"/>
          </p:cNvSpPr>
          <p:nvPr>
            <p:ph type="body" sz="quarter" idx="14"/>
          </p:nvPr>
        </p:nvSpPr>
        <p:spPr>
          <a:xfrm>
            <a:off x="304797" y="2414898"/>
            <a:ext cx="3624408" cy="962684"/>
          </a:xfrm>
        </p:spPr>
        <p:txBody>
          <a:bodyPr anchor="ctr" anchorCtr="0"/>
          <a:lstStyle>
            <a:lvl1pPr>
              <a:defRPr b="1">
                <a:solidFill>
                  <a:srgbClr val="2B660F"/>
                </a:solidFill>
                <a:latin typeface="+mn-lt"/>
              </a:defRPr>
            </a:lvl1pPr>
            <a:lvl2pPr marL="0" indent="0">
              <a:spcBef>
                <a:spcPts val="300"/>
              </a:spcBef>
              <a:buNone/>
              <a:defRPr b="0">
                <a:solidFill>
                  <a:srgbClr val="2B660F"/>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5" name="Text Placeholder 20">
            <a:extLst>
              <a:ext uri="{FF2B5EF4-FFF2-40B4-BE49-F238E27FC236}">
                <a16:creationId xmlns:a16="http://schemas.microsoft.com/office/drawing/2014/main" id="{FA69E259-7852-EFDF-8192-66328EFFEB02}"/>
              </a:ext>
            </a:extLst>
          </p:cNvPr>
          <p:cNvSpPr>
            <a:spLocks noGrp="1"/>
          </p:cNvSpPr>
          <p:nvPr>
            <p:ph type="body" sz="quarter" idx="15"/>
          </p:nvPr>
        </p:nvSpPr>
        <p:spPr>
          <a:xfrm>
            <a:off x="304797" y="3610595"/>
            <a:ext cx="3624408" cy="962684"/>
          </a:xfrm>
        </p:spPr>
        <p:txBody>
          <a:bodyPr anchor="ctr" anchorCtr="0"/>
          <a:lstStyle>
            <a:lvl1pPr>
              <a:defRPr b="1">
                <a:solidFill>
                  <a:srgbClr val="2B660F"/>
                </a:solidFill>
                <a:latin typeface="+mn-lt"/>
              </a:defRPr>
            </a:lvl1pPr>
            <a:lvl2pPr marL="0" indent="0">
              <a:spcBef>
                <a:spcPts val="300"/>
              </a:spcBef>
              <a:buNone/>
              <a:defRPr b="0">
                <a:solidFill>
                  <a:srgbClr val="2B660F"/>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6" name="Text Placeholder 20">
            <a:extLst>
              <a:ext uri="{FF2B5EF4-FFF2-40B4-BE49-F238E27FC236}">
                <a16:creationId xmlns:a16="http://schemas.microsoft.com/office/drawing/2014/main" id="{51DD9120-B068-0899-D633-842668897D76}"/>
              </a:ext>
            </a:extLst>
          </p:cNvPr>
          <p:cNvSpPr>
            <a:spLocks noGrp="1"/>
          </p:cNvSpPr>
          <p:nvPr>
            <p:ph type="body" sz="quarter" idx="16"/>
          </p:nvPr>
        </p:nvSpPr>
        <p:spPr>
          <a:xfrm>
            <a:off x="304797" y="4806291"/>
            <a:ext cx="3624408" cy="962684"/>
          </a:xfrm>
        </p:spPr>
        <p:txBody>
          <a:bodyPr anchor="ctr" anchorCtr="0"/>
          <a:lstStyle>
            <a:lvl1pPr>
              <a:defRPr b="1">
                <a:solidFill>
                  <a:srgbClr val="2B660F"/>
                </a:solidFill>
                <a:latin typeface="+mn-lt"/>
              </a:defRPr>
            </a:lvl1pPr>
            <a:lvl2pPr marL="0" indent="0">
              <a:spcBef>
                <a:spcPts val="300"/>
              </a:spcBef>
              <a:buNone/>
              <a:defRPr b="0">
                <a:solidFill>
                  <a:srgbClr val="2B660F"/>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grpSp>
        <p:nvGrpSpPr>
          <p:cNvPr id="73" name="Group 72">
            <a:extLst>
              <a:ext uri="{FF2B5EF4-FFF2-40B4-BE49-F238E27FC236}">
                <a16:creationId xmlns:a16="http://schemas.microsoft.com/office/drawing/2014/main" id="{F5C1F92D-6FE9-8836-F453-891297070CFB}"/>
              </a:ext>
            </a:extLst>
          </p:cNvPr>
          <p:cNvGrpSpPr/>
          <p:nvPr userDrawn="1"/>
        </p:nvGrpSpPr>
        <p:grpSpPr>
          <a:xfrm>
            <a:off x="6074697" y="1219200"/>
            <a:ext cx="5782355" cy="4373770"/>
            <a:chOff x="1549047" y="1642531"/>
            <a:chExt cx="5782355" cy="4373770"/>
          </a:xfrm>
        </p:grpSpPr>
        <p:sp>
          <p:nvSpPr>
            <p:cNvPr id="28" name="Rectangle: Rounded Corners 27">
              <a:extLst>
                <a:ext uri="{FF2B5EF4-FFF2-40B4-BE49-F238E27FC236}">
                  <a16:creationId xmlns:a16="http://schemas.microsoft.com/office/drawing/2014/main" id="{7317D88F-96E7-4AD7-BD83-7A22337F8FFC}"/>
                </a:ext>
              </a:extLst>
            </p:cNvPr>
            <p:cNvSpPr/>
            <p:nvPr/>
          </p:nvSpPr>
          <p:spPr>
            <a:xfrm>
              <a:off x="1679751" y="1775876"/>
              <a:ext cx="5511450" cy="4098849"/>
            </a:xfrm>
            <a:prstGeom prst="roundRect">
              <a:avLst>
                <a:gd name="adj" fmla="val 3589"/>
              </a:avLst>
            </a:prstGeom>
            <a:solidFill>
              <a:srgbClr val="8DBE28"/>
            </a:solidFill>
            <a:ln cap="flat">
              <a:noFill/>
              <a:prstDash val="solid"/>
            </a:ln>
          </p:spPr>
          <p:txBody>
            <a:bodyPr vert="horz" wrap="none" lIns="45000" tIns="22500" rIns="45000" bIns="22500" anchor="ctr" anchorCtr="1" compatLnSpc="0"/>
            <a:lstStyle/>
            <a:p>
              <a:pPr hangingPunct="0"/>
              <a:endParaRPr lang="en-US" sz="900">
                <a:latin typeface="+mn-lt"/>
                <a:ea typeface="Microsoft YaHei" pitchFamily="2"/>
                <a:cs typeface="Lucida Sans" pitchFamily="2"/>
              </a:endParaRPr>
            </a:p>
          </p:txBody>
        </p:sp>
        <p:sp>
          <p:nvSpPr>
            <p:cNvPr id="30" name="Straight Connector 29">
              <a:extLst>
                <a:ext uri="{FF2B5EF4-FFF2-40B4-BE49-F238E27FC236}">
                  <a16:creationId xmlns:a16="http://schemas.microsoft.com/office/drawing/2014/main" id="{145318AE-6408-4053-8034-1E9D1CAEE9FD}"/>
                </a:ext>
              </a:extLst>
            </p:cNvPr>
            <p:cNvSpPr/>
            <p:nvPr/>
          </p:nvSpPr>
          <p:spPr>
            <a:xfrm>
              <a:off x="4465935" y="1712631"/>
              <a:ext cx="0" cy="4208827"/>
            </a:xfrm>
            <a:prstGeom prst="line">
              <a:avLst/>
            </a:prstGeom>
            <a:noFill/>
            <a:ln w="19050" cap="flat">
              <a:solidFill>
                <a:schemeClr val="accent5"/>
              </a:solidFill>
              <a:prstDash val="solid"/>
              <a:round/>
            </a:ln>
          </p:spPr>
          <p:txBody>
            <a:bodyPr vert="horz" wrap="none" lIns="900" tIns="900" rIns="900" bIns="900" anchor="ctr" anchorCtr="1" compatLnSpc="0"/>
            <a:lstStyle/>
            <a:p>
              <a:pPr hangingPunct="0"/>
              <a:endParaRPr lang="en-US" sz="900">
                <a:latin typeface="+mn-lt"/>
                <a:ea typeface="Microsoft YaHei" pitchFamily="2"/>
                <a:cs typeface="Lucida Sans" pitchFamily="2"/>
              </a:endParaRPr>
            </a:p>
          </p:txBody>
        </p:sp>
        <p:sp>
          <p:nvSpPr>
            <p:cNvPr id="33" name="Straight Connector 32">
              <a:extLst>
                <a:ext uri="{FF2B5EF4-FFF2-40B4-BE49-F238E27FC236}">
                  <a16:creationId xmlns:a16="http://schemas.microsoft.com/office/drawing/2014/main" id="{00A0533C-44E6-4F69-86FF-781C7ABC43CF}"/>
                </a:ext>
              </a:extLst>
            </p:cNvPr>
            <p:cNvSpPr/>
            <p:nvPr/>
          </p:nvSpPr>
          <p:spPr>
            <a:xfrm flipH="1">
              <a:off x="1619147" y="3825301"/>
              <a:ext cx="5572054" cy="0"/>
            </a:xfrm>
            <a:prstGeom prst="line">
              <a:avLst/>
            </a:prstGeom>
            <a:noFill/>
            <a:ln w="19050" cap="flat">
              <a:solidFill>
                <a:schemeClr val="accent5"/>
              </a:solidFill>
              <a:prstDash val="solid"/>
              <a:round/>
            </a:ln>
          </p:spPr>
          <p:txBody>
            <a:bodyPr vert="horz" wrap="none" lIns="900" tIns="900" rIns="900" bIns="900" anchor="ctr" anchorCtr="1" compatLnSpc="0"/>
            <a:lstStyle/>
            <a:p>
              <a:pPr hangingPunct="0"/>
              <a:endParaRPr lang="en-US" sz="900">
                <a:latin typeface="+mn-lt"/>
                <a:ea typeface="Microsoft YaHei" pitchFamily="2"/>
                <a:cs typeface="Lucida Sans" pitchFamily="2"/>
              </a:endParaRPr>
            </a:p>
          </p:txBody>
        </p:sp>
        <p:sp>
          <p:nvSpPr>
            <p:cNvPr id="35" name="Freeform: Shape 34">
              <a:extLst>
                <a:ext uri="{FF2B5EF4-FFF2-40B4-BE49-F238E27FC236}">
                  <a16:creationId xmlns:a16="http://schemas.microsoft.com/office/drawing/2014/main" id="{A1C9B0DB-F070-4AA7-B572-F133C208612B}"/>
                </a:ext>
              </a:extLst>
            </p:cNvPr>
            <p:cNvSpPr/>
            <p:nvPr/>
          </p:nvSpPr>
          <p:spPr>
            <a:xfrm>
              <a:off x="4384305" y="1642531"/>
              <a:ext cx="162633" cy="140201"/>
            </a:xfrm>
            <a:custGeom>
              <a:avLst/>
              <a:gdLst/>
              <a:ahLst/>
              <a:cxnLst>
                <a:cxn ang="3cd4">
                  <a:pos x="hc" y="t"/>
                </a:cxn>
                <a:cxn ang="cd2">
                  <a:pos x="l" y="vc"/>
                </a:cxn>
                <a:cxn ang="cd4">
                  <a:pos x="hc" y="b"/>
                </a:cxn>
                <a:cxn ang="0">
                  <a:pos x="r" y="vc"/>
                </a:cxn>
              </a:cxnLst>
              <a:rect l="l" t="t" r="r" b="b"/>
              <a:pathLst>
                <a:path w="262" h="226">
                  <a:moveTo>
                    <a:pt x="131" y="0"/>
                  </a:moveTo>
                  <a:lnTo>
                    <a:pt x="0" y="226"/>
                  </a:lnTo>
                  <a:lnTo>
                    <a:pt x="262" y="226"/>
                  </a:lnTo>
                  <a:close/>
                </a:path>
              </a:pathLst>
            </a:custGeom>
            <a:solidFill>
              <a:schemeClr val="accent5"/>
            </a:solidFill>
            <a:ln cap="flat">
              <a:noFill/>
              <a:prstDash val="solid"/>
            </a:ln>
          </p:spPr>
          <p:txBody>
            <a:bodyPr vert="horz" wrap="none" lIns="45000" tIns="22500" rIns="45000" bIns="22500" anchor="ctr" anchorCtr="1" compatLnSpc="0"/>
            <a:lstStyle/>
            <a:p>
              <a:pPr hangingPunct="0"/>
              <a:endParaRPr lang="en-US" sz="900">
                <a:latin typeface="+mn-lt"/>
                <a:ea typeface="Microsoft YaHei" pitchFamily="2"/>
                <a:cs typeface="Lucida Sans" pitchFamily="2"/>
              </a:endParaRPr>
            </a:p>
          </p:txBody>
        </p:sp>
        <p:sp>
          <p:nvSpPr>
            <p:cNvPr id="36" name="Freeform: Shape 35">
              <a:extLst>
                <a:ext uri="{FF2B5EF4-FFF2-40B4-BE49-F238E27FC236}">
                  <a16:creationId xmlns:a16="http://schemas.microsoft.com/office/drawing/2014/main" id="{567529EF-0A17-43D4-A9BD-2D0E4264C893}"/>
                </a:ext>
              </a:extLst>
            </p:cNvPr>
            <p:cNvSpPr/>
            <p:nvPr/>
          </p:nvSpPr>
          <p:spPr>
            <a:xfrm>
              <a:off x="7191201" y="3744296"/>
              <a:ext cx="140201" cy="162010"/>
            </a:xfrm>
            <a:custGeom>
              <a:avLst/>
              <a:gdLst/>
              <a:ahLst/>
              <a:cxnLst>
                <a:cxn ang="3cd4">
                  <a:pos x="hc" y="t"/>
                </a:cxn>
                <a:cxn ang="cd2">
                  <a:pos x="l" y="vc"/>
                </a:cxn>
                <a:cxn ang="cd4">
                  <a:pos x="hc" y="b"/>
                </a:cxn>
                <a:cxn ang="0">
                  <a:pos x="r" y="vc"/>
                </a:cxn>
              </a:cxnLst>
              <a:rect l="l" t="t" r="r" b="b"/>
              <a:pathLst>
                <a:path w="226" h="261">
                  <a:moveTo>
                    <a:pt x="226" y="130"/>
                  </a:moveTo>
                  <a:lnTo>
                    <a:pt x="0" y="0"/>
                  </a:lnTo>
                  <a:lnTo>
                    <a:pt x="0" y="261"/>
                  </a:lnTo>
                  <a:close/>
                </a:path>
              </a:pathLst>
            </a:custGeom>
            <a:solidFill>
              <a:schemeClr val="accent5"/>
            </a:solidFill>
            <a:ln cap="flat">
              <a:noFill/>
              <a:prstDash val="solid"/>
            </a:ln>
          </p:spPr>
          <p:txBody>
            <a:bodyPr vert="horz" wrap="none" lIns="45000" tIns="22500" rIns="45000" bIns="22500" anchor="ctr" anchorCtr="1" compatLnSpc="0"/>
            <a:lstStyle/>
            <a:p>
              <a:pPr hangingPunct="0"/>
              <a:endParaRPr lang="en-US" sz="900">
                <a:latin typeface="+mn-lt"/>
                <a:ea typeface="Microsoft YaHei" pitchFamily="2"/>
                <a:cs typeface="Lucida Sans" pitchFamily="2"/>
              </a:endParaRPr>
            </a:p>
          </p:txBody>
        </p:sp>
        <p:sp>
          <p:nvSpPr>
            <p:cNvPr id="37" name="Freeform: Shape 36">
              <a:extLst>
                <a:ext uri="{FF2B5EF4-FFF2-40B4-BE49-F238E27FC236}">
                  <a16:creationId xmlns:a16="http://schemas.microsoft.com/office/drawing/2014/main" id="{77725938-EC3E-44B4-9EB5-41DD24B79310}"/>
                </a:ext>
              </a:extLst>
            </p:cNvPr>
            <p:cNvSpPr/>
            <p:nvPr/>
          </p:nvSpPr>
          <p:spPr>
            <a:xfrm>
              <a:off x="4384305" y="5876100"/>
              <a:ext cx="162633" cy="140201"/>
            </a:xfrm>
            <a:custGeom>
              <a:avLst/>
              <a:gdLst/>
              <a:ahLst/>
              <a:cxnLst>
                <a:cxn ang="3cd4">
                  <a:pos x="hc" y="t"/>
                </a:cxn>
                <a:cxn ang="cd2">
                  <a:pos x="l" y="vc"/>
                </a:cxn>
                <a:cxn ang="cd4">
                  <a:pos x="hc" y="b"/>
                </a:cxn>
                <a:cxn ang="0">
                  <a:pos x="r" y="vc"/>
                </a:cxn>
              </a:cxnLst>
              <a:rect l="l" t="t" r="r" b="b"/>
              <a:pathLst>
                <a:path w="262" h="226">
                  <a:moveTo>
                    <a:pt x="131" y="226"/>
                  </a:moveTo>
                  <a:lnTo>
                    <a:pt x="262" y="0"/>
                  </a:lnTo>
                  <a:lnTo>
                    <a:pt x="0" y="0"/>
                  </a:lnTo>
                  <a:close/>
                </a:path>
              </a:pathLst>
            </a:custGeom>
            <a:solidFill>
              <a:schemeClr val="accent5"/>
            </a:solidFill>
            <a:ln cap="flat">
              <a:noFill/>
              <a:prstDash val="solid"/>
            </a:ln>
          </p:spPr>
          <p:txBody>
            <a:bodyPr vert="horz" wrap="none" lIns="45000" tIns="22500" rIns="45000" bIns="22500" anchor="ctr" anchorCtr="1" compatLnSpc="0"/>
            <a:lstStyle/>
            <a:p>
              <a:pPr hangingPunct="0"/>
              <a:endParaRPr lang="en-US" sz="900">
                <a:latin typeface="+mn-lt"/>
                <a:ea typeface="Microsoft YaHei" pitchFamily="2"/>
                <a:cs typeface="Lucida Sans" pitchFamily="2"/>
              </a:endParaRPr>
            </a:p>
          </p:txBody>
        </p:sp>
        <p:sp>
          <p:nvSpPr>
            <p:cNvPr id="38" name="Freeform: Shape 37">
              <a:extLst>
                <a:ext uri="{FF2B5EF4-FFF2-40B4-BE49-F238E27FC236}">
                  <a16:creationId xmlns:a16="http://schemas.microsoft.com/office/drawing/2014/main" id="{B2C6845F-090B-40B0-A362-7A15965D38E0}"/>
                </a:ext>
              </a:extLst>
            </p:cNvPr>
            <p:cNvSpPr/>
            <p:nvPr/>
          </p:nvSpPr>
          <p:spPr>
            <a:xfrm>
              <a:off x="1549047" y="3759251"/>
              <a:ext cx="140201" cy="162010"/>
            </a:xfrm>
            <a:custGeom>
              <a:avLst/>
              <a:gdLst/>
              <a:ahLst/>
              <a:cxnLst>
                <a:cxn ang="3cd4">
                  <a:pos x="hc" y="t"/>
                </a:cxn>
                <a:cxn ang="cd2">
                  <a:pos x="l" y="vc"/>
                </a:cxn>
                <a:cxn ang="cd4">
                  <a:pos x="hc" y="b"/>
                </a:cxn>
                <a:cxn ang="0">
                  <a:pos x="r" y="vc"/>
                </a:cxn>
              </a:cxnLst>
              <a:rect l="l" t="t" r="r" b="b"/>
              <a:pathLst>
                <a:path w="226" h="261">
                  <a:moveTo>
                    <a:pt x="0" y="130"/>
                  </a:moveTo>
                  <a:lnTo>
                    <a:pt x="226" y="261"/>
                  </a:lnTo>
                  <a:lnTo>
                    <a:pt x="226" y="0"/>
                  </a:lnTo>
                  <a:close/>
                </a:path>
              </a:pathLst>
            </a:custGeom>
            <a:solidFill>
              <a:schemeClr val="accent5"/>
            </a:solidFill>
            <a:ln cap="flat">
              <a:noFill/>
              <a:prstDash val="solid"/>
            </a:ln>
          </p:spPr>
          <p:txBody>
            <a:bodyPr vert="horz" wrap="none" lIns="45000" tIns="22500" rIns="45000" bIns="22500" anchor="ctr" anchorCtr="1" compatLnSpc="0"/>
            <a:lstStyle/>
            <a:p>
              <a:pPr hangingPunct="0"/>
              <a:endParaRPr lang="en-US" sz="900">
                <a:latin typeface="+mn-lt"/>
                <a:ea typeface="Microsoft YaHei" pitchFamily="2"/>
                <a:cs typeface="Lucida Sans" pitchFamily="2"/>
              </a:endParaRPr>
            </a:p>
          </p:txBody>
        </p:sp>
      </p:grpSp>
      <p:sp>
        <p:nvSpPr>
          <p:cNvPr id="18" name="Text Placeholder 17">
            <a:extLst>
              <a:ext uri="{FF2B5EF4-FFF2-40B4-BE49-F238E27FC236}">
                <a16:creationId xmlns:a16="http://schemas.microsoft.com/office/drawing/2014/main" id="{004EDABC-D71B-7C1F-8A30-770BAE0FC737}"/>
              </a:ext>
            </a:extLst>
          </p:cNvPr>
          <p:cNvSpPr>
            <a:spLocks noGrp="1"/>
          </p:cNvSpPr>
          <p:nvPr>
            <p:ph type="body" sz="quarter" idx="17"/>
          </p:nvPr>
        </p:nvSpPr>
        <p:spPr>
          <a:xfrm>
            <a:off x="6676182" y="5768854"/>
            <a:ext cx="4569888" cy="365125"/>
          </a:xfrm>
        </p:spPr>
        <p:txBody>
          <a:bodyPr/>
          <a:lstStyle>
            <a:lvl1pPr algn="ctr">
              <a:defRPr b="1">
                <a:latin typeface="+mn-lt"/>
              </a:defRPr>
            </a:lvl1pPr>
            <a:lvl2pPr marL="0" indent="0">
              <a:buNone/>
              <a:defRPr/>
            </a:lvl2pPr>
          </a:lstStyle>
          <a:p>
            <a:pPr lvl="0"/>
            <a:r>
              <a:rPr lang="en-US"/>
              <a:t>Click to edit Master text styles</a:t>
            </a:r>
          </a:p>
        </p:txBody>
      </p:sp>
      <p:sp>
        <p:nvSpPr>
          <p:cNvPr id="19" name="Text Placeholder 17">
            <a:extLst>
              <a:ext uri="{FF2B5EF4-FFF2-40B4-BE49-F238E27FC236}">
                <a16:creationId xmlns:a16="http://schemas.microsoft.com/office/drawing/2014/main" id="{239B2A47-934D-5374-A0F4-C07FE9977E22}"/>
              </a:ext>
            </a:extLst>
          </p:cNvPr>
          <p:cNvSpPr>
            <a:spLocks noGrp="1"/>
          </p:cNvSpPr>
          <p:nvPr>
            <p:ph type="body" sz="quarter" idx="18"/>
          </p:nvPr>
        </p:nvSpPr>
        <p:spPr>
          <a:xfrm rot="16200000">
            <a:off x="3754620" y="3223456"/>
            <a:ext cx="4106948" cy="365125"/>
          </a:xfrm>
        </p:spPr>
        <p:txBody>
          <a:bodyPr/>
          <a:lstStyle>
            <a:lvl1pPr algn="ctr">
              <a:defRPr b="1">
                <a:latin typeface="+mn-lt"/>
              </a:defRPr>
            </a:lvl1pPr>
            <a:lvl2pPr marL="0" indent="0">
              <a:buNone/>
              <a:defRPr/>
            </a:lvl2pPr>
          </a:lstStyle>
          <a:p>
            <a:pPr lvl="0"/>
            <a:r>
              <a:rPr lang="en-US"/>
              <a:t>Click to edit Master text styles</a:t>
            </a:r>
          </a:p>
        </p:txBody>
      </p:sp>
      <p:sp>
        <p:nvSpPr>
          <p:cNvPr id="20" name="Text Placeholder 17">
            <a:extLst>
              <a:ext uri="{FF2B5EF4-FFF2-40B4-BE49-F238E27FC236}">
                <a16:creationId xmlns:a16="http://schemas.microsoft.com/office/drawing/2014/main" id="{91AD4326-F4E9-9C47-2DA9-4993909B6EEE}"/>
              </a:ext>
            </a:extLst>
          </p:cNvPr>
          <p:cNvSpPr>
            <a:spLocks noGrp="1"/>
          </p:cNvSpPr>
          <p:nvPr>
            <p:ph type="body" sz="quarter" idx="19"/>
          </p:nvPr>
        </p:nvSpPr>
        <p:spPr>
          <a:xfrm>
            <a:off x="6205401" y="1635778"/>
            <a:ext cx="2786183" cy="365125"/>
          </a:xfrm>
        </p:spPr>
        <p:txBody>
          <a:bodyPr/>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21" name="Text Placeholder 17">
            <a:extLst>
              <a:ext uri="{FF2B5EF4-FFF2-40B4-BE49-F238E27FC236}">
                <a16:creationId xmlns:a16="http://schemas.microsoft.com/office/drawing/2014/main" id="{E1810209-D8A6-FD38-26E5-67C424E5E7B7}"/>
              </a:ext>
            </a:extLst>
          </p:cNvPr>
          <p:cNvSpPr>
            <a:spLocks noGrp="1"/>
          </p:cNvSpPr>
          <p:nvPr>
            <p:ph type="body" sz="quarter" idx="20"/>
          </p:nvPr>
        </p:nvSpPr>
        <p:spPr>
          <a:xfrm>
            <a:off x="8991272" y="1635778"/>
            <a:ext cx="2725580" cy="365125"/>
          </a:xfrm>
        </p:spPr>
        <p:txBody>
          <a:bodyPr/>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22" name="Text Placeholder 17">
            <a:extLst>
              <a:ext uri="{FF2B5EF4-FFF2-40B4-BE49-F238E27FC236}">
                <a16:creationId xmlns:a16="http://schemas.microsoft.com/office/drawing/2014/main" id="{3F83BD9B-E629-9B75-7C70-7525AED611E2}"/>
              </a:ext>
            </a:extLst>
          </p:cNvPr>
          <p:cNvSpPr>
            <a:spLocks noGrp="1"/>
          </p:cNvSpPr>
          <p:nvPr>
            <p:ph type="body" sz="quarter" idx="21"/>
          </p:nvPr>
        </p:nvSpPr>
        <p:spPr>
          <a:xfrm>
            <a:off x="6205401" y="4716434"/>
            <a:ext cx="2786183" cy="365125"/>
          </a:xfrm>
        </p:spPr>
        <p:txBody>
          <a:bodyPr/>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23" name="Text Placeholder 17">
            <a:extLst>
              <a:ext uri="{FF2B5EF4-FFF2-40B4-BE49-F238E27FC236}">
                <a16:creationId xmlns:a16="http://schemas.microsoft.com/office/drawing/2014/main" id="{3E116D7F-5F53-06D7-CE87-23C28CF90578}"/>
              </a:ext>
            </a:extLst>
          </p:cNvPr>
          <p:cNvSpPr>
            <a:spLocks noGrp="1"/>
          </p:cNvSpPr>
          <p:nvPr>
            <p:ph type="body" sz="quarter" idx="22"/>
          </p:nvPr>
        </p:nvSpPr>
        <p:spPr>
          <a:xfrm>
            <a:off x="8991271" y="4716434"/>
            <a:ext cx="2786183" cy="365125"/>
          </a:xfrm>
        </p:spPr>
        <p:txBody>
          <a:bodyPr/>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25" name="Text Placeholder 24">
            <a:extLst>
              <a:ext uri="{FF2B5EF4-FFF2-40B4-BE49-F238E27FC236}">
                <a16:creationId xmlns:a16="http://schemas.microsoft.com/office/drawing/2014/main" id="{77C12A7B-9EF8-AEDF-2575-EA5DA7BEF6F5}"/>
              </a:ext>
            </a:extLst>
          </p:cNvPr>
          <p:cNvSpPr>
            <a:spLocks noGrp="1"/>
          </p:cNvSpPr>
          <p:nvPr>
            <p:ph type="body" sz="quarter" idx="23"/>
          </p:nvPr>
        </p:nvSpPr>
        <p:spPr>
          <a:xfrm>
            <a:off x="6762673" y="2142861"/>
            <a:ext cx="1671638" cy="962685"/>
          </a:xfrm>
        </p:spPr>
        <p:txBody>
          <a:bodyPr/>
          <a:lstStyle>
            <a:lvl1pPr algn="ctr">
              <a:defRPr sz="6800" b="0">
                <a:solidFill>
                  <a:schemeClr val="bg1"/>
                </a:solidFill>
                <a:latin typeface="+mj-lt"/>
              </a:defRPr>
            </a:lvl1pPr>
          </a:lstStyle>
          <a:p>
            <a:pPr lvl="0"/>
            <a:r>
              <a:rPr lang="en-US"/>
              <a:t>Click to edit Master text styles</a:t>
            </a:r>
          </a:p>
        </p:txBody>
      </p:sp>
      <p:sp>
        <p:nvSpPr>
          <p:cNvPr id="26" name="Text Placeholder 24">
            <a:extLst>
              <a:ext uri="{FF2B5EF4-FFF2-40B4-BE49-F238E27FC236}">
                <a16:creationId xmlns:a16="http://schemas.microsoft.com/office/drawing/2014/main" id="{4B65FD40-169F-F326-47E8-1432DD48D5E9}"/>
              </a:ext>
            </a:extLst>
          </p:cNvPr>
          <p:cNvSpPr>
            <a:spLocks noGrp="1"/>
          </p:cNvSpPr>
          <p:nvPr>
            <p:ph type="body" sz="quarter" idx="24"/>
          </p:nvPr>
        </p:nvSpPr>
        <p:spPr>
          <a:xfrm>
            <a:off x="9518243" y="2142861"/>
            <a:ext cx="1671638" cy="962685"/>
          </a:xfrm>
        </p:spPr>
        <p:txBody>
          <a:bodyPr/>
          <a:lstStyle>
            <a:lvl1pPr algn="ctr">
              <a:defRPr sz="6800" b="0">
                <a:solidFill>
                  <a:schemeClr val="bg1"/>
                </a:solidFill>
                <a:latin typeface="+mj-lt"/>
              </a:defRPr>
            </a:lvl1pPr>
          </a:lstStyle>
          <a:p>
            <a:pPr lvl="0"/>
            <a:r>
              <a:rPr lang="en-US"/>
              <a:t>Click to edit Master text styles</a:t>
            </a:r>
          </a:p>
        </p:txBody>
      </p:sp>
      <p:sp>
        <p:nvSpPr>
          <p:cNvPr id="27" name="Text Placeholder 24">
            <a:extLst>
              <a:ext uri="{FF2B5EF4-FFF2-40B4-BE49-F238E27FC236}">
                <a16:creationId xmlns:a16="http://schemas.microsoft.com/office/drawing/2014/main" id="{4FA2F5BF-753D-6582-5F26-C36630AB82B3}"/>
              </a:ext>
            </a:extLst>
          </p:cNvPr>
          <p:cNvSpPr>
            <a:spLocks noGrp="1"/>
          </p:cNvSpPr>
          <p:nvPr>
            <p:ph type="body" sz="quarter" idx="25"/>
          </p:nvPr>
        </p:nvSpPr>
        <p:spPr>
          <a:xfrm>
            <a:off x="6762673" y="3625840"/>
            <a:ext cx="1671638" cy="962685"/>
          </a:xfrm>
        </p:spPr>
        <p:txBody>
          <a:bodyPr/>
          <a:lstStyle>
            <a:lvl1pPr algn="ctr">
              <a:defRPr sz="6800" b="0">
                <a:solidFill>
                  <a:schemeClr val="bg1"/>
                </a:solidFill>
                <a:latin typeface="+mj-lt"/>
              </a:defRPr>
            </a:lvl1pPr>
          </a:lstStyle>
          <a:p>
            <a:pPr lvl="0"/>
            <a:r>
              <a:rPr lang="en-US"/>
              <a:t>Click to edit Master text styles</a:t>
            </a:r>
          </a:p>
        </p:txBody>
      </p:sp>
      <p:sp>
        <p:nvSpPr>
          <p:cNvPr id="29" name="Text Placeholder 24">
            <a:extLst>
              <a:ext uri="{FF2B5EF4-FFF2-40B4-BE49-F238E27FC236}">
                <a16:creationId xmlns:a16="http://schemas.microsoft.com/office/drawing/2014/main" id="{8D063A49-5C1A-306D-511F-866228561210}"/>
              </a:ext>
            </a:extLst>
          </p:cNvPr>
          <p:cNvSpPr>
            <a:spLocks noGrp="1"/>
          </p:cNvSpPr>
          <p:nvPr>
            <p:ph type="body" sz="quarter" idx="26"/>
          </p:nvPr>
        </p:nvSpPr>
        <p:spPr>
          <a:xfrm>
            <a:off x="9518243" y="3625840"/>
            <a:ext cx="1671638" cy="962685"/>
          </a:xfrm>
        </p:spPr>
        <p:txBody>
          <a:bodyPr/>
          <a:lstStyle>
            <a:lvl1pPr algn="ctr">
              <a:defRPr sz="6800" b="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19125295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fo Pie">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1" y="724845"/>
            <a:ext cx="6358760"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304797" y="5768975"/>
            <a:ext cx="6358762" cy="365125"/>
          </a:xfrm>
        </p:spPr>
        <p:txBody>
          <a:bodyPr/>
          <a:lstStyle>
            <a:lvl1pPr>
              <a:defRPr>
                <a:solidFill>
                  <a:srgbClr val="2B660F"/>
                </a:solidFill>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800" y="248594"/>
            <a:ext cx="6358760" cy="475306"/>
          </a:xfrm>
        </p:spPr>
        <p:txBody>
          <a:bodyPr anchor="t" anchorCtr="0"/>
          <a:lstStyle/>
          <a:p>
            <a:r>
              <a:rPr lang="en-US"/>
              <a:t>Click to edit Master title style</a:t>
            </a:r>
          </a:p>
        </p:txBody>
      </p:sp>
      <p:sp>
        <p:nvSpPr>
          <p:cNvPr id="3" name="Text Placeholder 20">
            <a:extLst>
              <a:ext uri="{FF2B5EF4-FFF2-40B4-BE49-F238E27FC236}">
                <a16:creationId xmlns:a16="http://schemas.microsoft.com/office/drawing/2014/main" id="{E1B85BB8-4393-BC66-B4FF-801449913196}"/>
              </a:ext>
            </a:extLst>
          </p:cNvPr>
          <p:cNvSpPr>
            <a:spLocks noGrp="1"/>
          </p:cNvSpPr>
          <p:nvPr>
            <p:ph type="body" sz="quarter" idx="13"/>
          </p:nvPr>
        </p:nvSpPr>
        <p:spPr>
          <a:xfrm>
            <a:off x="304797" y="1219201"/>
            <a:ext cx="5161580" cy="962684"/>
          </a:xfrm>
        </p:spPr>
        <p:txBody>
          <a:bodyPr anchor="ctr" anchorCtr="0"/>
          <a:lstStyle>
            <a:lvl1pPr>
              <a:spcBef>
                <a:spcPts val="300"/>
              </a:spcBef>
              <a:defRPr b="1">
                <a:solidFill>
                  <a:srgbClr val="2B660F"/>
                </a:solidFill>
                <a:latin typeface="+mn-lt"/>
              </a:defRPr>
            </a:lvl1pPr>
            <a:lvl2pPr marL="0" indent="0">
              <a:spcBef>
                <a:spcPts val="300"/>
              </a:spcBef>
              <a:buNone/>
              <a:defRPr b="0">
                <a:solidFill>
                  <a:srgbClr val="2B660F"/>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dirty="0"/>
              <a:t>Click to edit Master text styles</a:t>
            </a:r>
          </a:p>
          <a:p>
            <a:pPr lvl="1"/>
            <a:r>
              <a:rPr lang="en-US" dirty="0"/>
              <a:t>Second level</a:t>
            </a:r>
          </a:p>
        </p:txBody>
      </p:sp>
      <p:sp>
        <p:nvSpPr>
          <p:cNvPr id="14" name="Text Placeholder 20">
            <a:extLst>
              <a:ext uri="{FF2B5EF4-FFF2-40B4-BE49-F238E27FC236}">
                <a16:creationId xmlns:a16="http://schemas.microsoft.com/office/drawing/2014/main" id="{7EDE9B4E-537B-E0B0-C4DB-0D95B8828F6C}"/>
              </a:ext>
            </a:extLst>
          </p:cNvPr>
          <p:cNvSpPr>
            <a:spLocks noGrp="1"/>
          </p:cNvSpPr>
          <p:nvPr>
            <p:ph type="body" sz="quarter" idx="14"/>
          </p:nvPr>
        </p:nvSpPr>
        <p:spPr>
          <a:xfrm>
            <a:off x="304797" y="2414898"/>
            <a:ext cx="5161580" cy="962684"/>
          </a:xfrm>
        </p:spPr>
        <p:txBody>
          <a:bodyPr anchor="ctr" anchorCtr="0"/>
          <a:lstStyle>
            <a:lvl1pPr>
              <a:defRPr b="1">
                <a:solidFill>
                  <a:srgbClr val="2B660F"/>
                </a:solidFill>
                <a:latin typeface="+mn-lt"/>
              </a:defRPr>
            </a:lvl1pPr>
            <a:lvl2pPr marL="0" indent="0">
              <a:spcBef>
                <a:spcPts val="300"/>
              </a:spcBef>
              <a:buNone/>
              <a:defRPr b="0">
                <a:solidFill>
                  <a:srgbClr val="2B660F"/>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5" name="Text Placeholder 20">
            <a:extLst>
              <a:ext uri="{FF2B5EF4-FFF2-40B4-BE49-F238E27FC236}">
                <a16:creationId xmlns:a16="http://schemas.microsoft.com/office/drawing/2014/main" id="{FA69E259-7852-EFDF-8192-66328EFFEB02}"/>
              </a:ext>
            </a:extLst>
          </p:cNvPr>
          <p:cNvSpPr>
            <a:spLocks noGrp="1"/>
          </p:cNvSpPr>
          <p:nvPr>
            <p:ph type="body" sz="quarter" idx="15"/>
          </p:nvPr>
        </p:nvSpPr>
        <p:spPr>
          <a:xfrm>
            <a:off x="304797" y="3610595"/>
            <a:ext cx="5161580" cy="962684"/>
          </a:xfrm>
        </p:spPr>
        <p:txBody>
          <a:bodyPr anchor="ctr" anchorCtr="0"/>
          <a:lstStyle>
            <a:lvl1pPr>
              <a:defRPr b="1">
                <a:solidFill>
                  <a:srgbClr val="2B660F"/>
                </a:solidFill>
                <a:latin typeface="+mn-lt"/>
              </a:defRPr>
            </a:lvl1pPr>
            <a:lvl2pPr marL="0" indent="0">
              <a:spcBef>
                <a:spcPts val="300"/>
              </a:spcBef>
              <a:buNone/>
              <a:defRPr b="0">
                <a:solidFill>
                  <a:srgbClr val="2B660F"/>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6" name="Text Placeholder 20">
            <a:extLst>
              <a:ext uri="{FF2B5EF4-FFF2-40B4-BE49-F238E27FC236}">
                <a16:creationId xmlns:a16="http://schemas.microsoft.com/office/drawing/2014/main" id="{51DD9120-B068-0899-D633-842668897D76}"/>
              </a:ext>
            </a:extLst>
          </p:cNvPr>
          <p:cNvSpPr>
            <a:spLocks noGrp="1"/>
          </p:cNvSpPr>
          <p:nvPr>
            <p:ph type="body" sz="quarter" idx="16"/>
          </p:nvPr>
        </p:nvSpPr>
        <p:spPr>
          <a:xfrm>
            <a:off x="304797" y="4806291"/>
            <a:ext cx="5161580" cy="962684"/>
          </a:xfrm>
        </p:spPr>
        <p:txBody>
          <a:bodyPr anchor="ctr" anchorCtr="0"/>
          <a:lstStyle>
            <a:lvl1pPr>
              <a:defRPr b="1">
                <a:solidFill>
                  <a:srgbClr val="2B660F"/>
                </a:solidFill>
                <a:latin typeface="+mn-lt"/>
              </a:defRPr>
            </a:lvl1pPr>
            <a:lvl2pPr marL="0" indent="0">
              <a:spcBef>
                <a:spcPts val="300"/>
              </a:spcBef>
              <a:buNone/>
              <a:defRPr b="0">
                <a:solidFill>
                  <a:srgbClr val="2B660F"/>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5" name="Chart Placeholder 4">
            <a:extLst>
              <a:ext uri="{FF2B5EF4-FFF2-40B4-BE49-F238E27FC236}">
                <a16:creationId xmlns:a16="http://schemas.microsoft.com/office/drawing/2014/main" id="{D1CCA079-F015-9D0B-435B-8B533B1E528E}"/>
              </a:ext>
            </a:extLst>
          </p:cNvPr>
          <p:cNvSpPr>
            <a:spLocks noGrp="1"/>
          </p:cNvSpPr>
          <p:nvPr>
            <p:ph type="chart" sz="quarter" idx="17"/>
          </p:nvPr>
        </p:nvSpPr>
        <p:spPr>
          <a:xfrm>
            <a:off x="6967728" y="248594"/>
            <a:ext cx="4919472" cy="5885506"/>
          </a:xfrm>
        </p:spPr>
        <p:txBody>
          <a:bodyPr/>
          <a:lstStyle>
            <a:lvl1pPr>
              <a:defRPr>
                <a:latin typeface="+mn-lt"/>
              </a:defRPr>
            </a:lvl1pPr>
          </a:lstStyle>
          <a:p>
            <a:r>
              <a:rPr lang="en-US"/>
              <a:t>Click icon to add chart</a:t>
            </a:r>
          </a:p>
        </p:txBody>
      </p:sp>
    </p:spTree>
    <p:extLst>
      <p:ext uri="{BB962C8B-B14F-4D97-AF65-F5344CB8AC3E}">
        <p14:creationId xmlns:p14="http://schemas.microsoft.com/office/powerpoint/2010/main" val="100009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roblem Solution">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dirty="0"/>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solidFill>
                  <a:srgbClr val="2B660F"/>
                </a:solidFill>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10" name="Rectangle: Rounded Corners 9">
            <a:extLst>
              <a:ext uri="{FF2B5EF4-FFF2-40B4-BE49-F238E27FC236}">
                <a16:creationId xmlns:a16="http://schemas.microsoft.com/office/drawing/2014/main" id="{3277A123-21DA-40CE-B431-92CC45964013}"/>
              </a:ext>
            </a:extLst>
          </p:cNvPr>
          <p:cNvSpPr/>
          <p:nvPr userDrawn="1"/>
        </p:nvSpPr>
        <p:spPr>
          <a:xfrm>
            <a:off x="304796" y="1523996"/>
            <a:ext cx="5338576" cy="1231905"/>
          </a:xfrm>
          <a:prstGeom prst="roundRect">
            <a:avLst>
              <a:gd name="adj" fmla="val 8135"/>
            </a:avLst>
          </a:pr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D910D"/>
              </a:solidFill>
              <a:latin typeface="+mn-lt"/>
            </a:endParaRPr>
          </a:p>
        </p:txBody>
      </p:sp>
      <p:sp>
        <p:nvSpPr>
          <p:cNvPr id="11" name="Rectangle: Rounded Corners 10">
            <a:extLst>
              <a:ext uri="{FF2B5EF4-FFF2-40B4-BE49-F238E27FC236}">
                <a16:creationId xmlns:a16="http://schemas.microsoft.com/office/drawing/2014/main" id="{BB41FAAD-7AC8-731A-123A-BE82562493F6}"/>
              </a:ext>
            </a:extLst>
          </p:cNvPr>
          <p:cNvSpPr/>
          <p:nvPr userDrawn="1"/>
        </p:nvSpPr>
        <p:spPr>
          <a:xfrm>
            <a:off x="304796" y="3060696"/>
            <a:ext cx="5338576" cy="1231905"/>
          </a:xfrm>
          <a:prstGeom prst="roundRect">
            <a:avLst>
              <a:gd name="adj" fmla="val 8135"/>
            </a:avLst>
          </a:prstGeom>
          <a:solidFill>
            <a:srgbClr val="EC9F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2" name="Rectangle: Rounded Corners 11">
            <a:extLst>
              <a:ext uri="{FF2B5EF4-FFF2-40B4-BE49-F238E27FC236}">
                <a16:creationId xmlns:a16="http://schemas.microsoft.com/office/drawing/2014/main" id="{63AC9BC4-68A6-9698-3277-84C08E3A4FE3}"/>
              </a:ext>
            </a:extLst>
          </p:cNvPr>
          <p:cNvSpPr/>
          <p:nvPr userDrawn="1"/>
        </p:nvSpPr>
        <p:spPr>
          <a:xfrm>
            <a:off x="304796" y="4567234"/>
            <a:ext cx="5338576" cy="1231905"/>
          </a:xfrm>
          <a:prstGeom prst="roundRect">
            <a:avLst>
              <a:gd name="adj" fmla="val 8135"/>
            </a:avLst>
          </a:prstGeom>
          <a:solidFill>
            <a:srgbClr val="5D9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3" name="Rectangle: Rounded Corners 12">
            <a:extLst>
              <a:ext uri="{FF2B5EF4-FFF2-40B4-BE49-F238E27FC236}">
                <a16:creationId xmlns:a16="http://schemas.microsoft.com/office/drawing/2014/main" id="{28BE099A-50C1-905E-4C39-DB7B4D4FBE6B}"/>
              </a:ext>
            </a:extLst>
          </p:cNvPr>
          <p:cNvSpPr/>
          <p:nvPr userDrawn="1"/>
        </p:nvSpPr>
        <p:spPr>
          <a:xfrm>
            <a:off x="6548624" y="1523996"/>
            <a:ext cx="5338576" cy="1231905"/>
          </a:xfrm>
          <a:prstGeom prst="roundRect">
            <a:avLst>
              <a:gd name="adj" fmla="val 8135"/>
            </a:avLst>
          </a:prstGeom>
          <a:solidFill>
            <a:srgbClr val="0235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4" name="Rectangle: Rounded Corners 13">
            <a:extLst>
              <a:ext uri="{FF2B5EF4-FFF2-40B4-BE49-F238E27FC236}">
                <a16:creationId xmlns:a16="http://schemas.microsoft.com/office/drawing/2014/main" id="{44FBEE3E-9113-6772-A9D0-E842B248D267}"/>
              </a:ext>
            </a:extLst>
          </p:cNvPr>
          <p:cNvSpPr/>
          <p:nvPr userDrawn="1"/>
        </p:nvSpPr>
        <p:spPr>
          <a:xfrm>
            <a:off x="6548624" y="3060696"/>
            <a:ext cx="5338576" cy="1231905"/>
          </a:xfrm>
          <a:prstGeom prst="roundRect">
            <a:avLst>
              <a:gd name="adj" fmla="val 8135"/>
            </a:avLst>
          </a:prstGeom>
          <a:solidFill>
            <a:srgbClr val="C773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5" name="Rectangle: Rounded Corners 14">
            <a:extLst>
              <a:ext uri="{FF2B5EF4-FFF2-40B4-BE49-F238E27FC236}">
                <a16:creationId xmlns:a16="http://schemas.microsoft.com/office/drawing/2014/main" id="{5F44D307-3B59-B3A7-B673-5E599BB053D3}"/>
              </a:ext>
            </a:extLst>
          </p:cNvPr>
          <p:cNvSpPr/>
          <p:nvPr userDrawn="1"/>
        </p:nvSpPr>
        <p:spPr>
          <a:xfrm>
            <a:off x="6548624" y="4567234"/>
            <a:ext cx="5338576" cy="1231905"/>
          </a:xfrm>
          <a:prstGeom prst="roundRect">
            <a:avLst>
              <a:gd name="adj" fmla="val 8135"/>
            </a:avLst>
          </a:prstGeom>
          <a:solidFill>
            <a:srgbClr val="0F4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cxnSp>
        <p:nvCxnSpPr>
          <p:cNvPr id="17" name="Straight Connector 16">
            <a:extLst>
              <a:ext uri="{FF2B5EF4-FFF2-40B4-BE49-F238E27FC236}">
                <a16:creationId xmlns:a16="http://schemas.microsoft.com/office/drawing/2014/main" id="{A8E352DA-FF04-36BF-CDB8-9D168B369D23}"/>
              </a:ext>
            </a:extLst>
          </p:cNvPr>
          <p:cNvCxnSpPr/>
          <p:nvPr userDrawn="1"/>
        </p:nvCxnSpPr>
        <p:spPr>
          <a:xfrm>
            <a:off x="5822731" y="2144110"/>
            <a:ext cx="546538" cy="0"/>
          </a:xfrm>
          <a:prstGeom prst="line">
            <a:avLst/>
          </a:prstGeom>
          <a:ln w="22225">
            <a:solidFill>
              <a:srgbClr val="02355A"/>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308CA50-6DC2-DB93-2A7F-967901CC7BFC}"/>
              </a:ext>
            </a:extLst>
          </p:cNvPr>
          <p:cNvCxnSpPr>
            <a:cxnSpLocks/>
          </p:cNvCxnSpPr>
          <p:nvPr userDrawn="1"/>
        </p:nvCxnSpPr>
        <p:spPr>
          <a:xfrm>
            <a:off x="5822731" y="3676648"/>
            <a:ext cx="546538" cy="0"/>
          </a:xfrm>
          <a:prstGeom prst="line">
            <a:avLst/>
          </a:prstGeom>
          <a:ln w="22225">
            <a:solidFill>
              <a:srgbClr val="02355A"/>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95482F3-BE7A-6063-3F74-E7CFE37C5D68}"/>
              </a:ext>
            </a:extLst>
          </p:cNvPr>
          <p:cNvCxnSpPr>
            <a:cxnSpLocks/>
          </p:cNvCxnSpPr>
          <p:nvPr userDrawn="1"/>
        </p:nvCxnSpPr>
        <p:spPr>
          <a:xfrm>
            <a:off x="5822731" y="5183186"/>
            <a:ext cx="546538" cy="0"/>
          </a:xfrm>
          <a:prstGeom prst="line">
            <a:avLst/>
          </a:prstGeom>
          <a:ln w="22225">
            <a:solidFill>
              <a:srgbClr val="02355A"/>
            </a:solidFill>
          </a:ln>
        </p:spPr>
        <p:style>
          <a:lnRef idx="1">
            <a:schemeClr val="accent1"/>
          </a:lnRef>
          <a:fillRef idx="0">
            <a:schemeClr val="accent1"/>
          </a:fillRef>
          <a:effectRef idx="0">
            <a:schemeClr val="accent1"/>
          </a:effectRef>
          <a:fontRef idx="minor">
            <a:schemeClr val="tx1"/>
          </a:fontRef>
        </p:style>
      </p:cxnSp>
      <p:sp>
        <p:nvSpPr>
          <p:cNvPr id="21" name="Text Placeholder 20">
            <a:extLst>
              <a:ext uri="{FF2B5EF4-FFF2-40B4-BE49-F238E27FC236}">
                <a16:creationId xmlns:a16="http://schemas.microsoft.com/office/drawing/2014/main" id="{F61755C0-BE8F-2307-55C1-F1CF08EC2434}"/>
              </a:ext>
            </a:extLst>
          </p:cNvPr>
          <p:cNvSpPr>
            <a:spLocks noGrp="1"/>
          </p:cNvSpPr>
          <p:nvPr>
            <p:ph type="body" sz="quarter" idx="13"/>
          </p:nvPr>
        </p:nvSpPr>
        <p:spPr>
          <a:xfrm>
            <a:off x="452438" y="1523995"/>
            <a:ext cx="5012941" cy="1201740"/>
          </a:xfrm>
        </p:spPr>
        <p:txBody>
          <a:bodyPr anchor="ctr" anchorCtr="0"/>
          <a:lstStyle>
            <a:lvl1pPr>
              <a:defRPr b="1">
                <a:solidFill>
                  <a:schemeClr val="bg1"/>
                </a:solidFill>
                <a:latin typeface="+mn-lt"/>
              </a:defRPr>
            </a:lvl1pPr>
            <a:lvl2pPr marL="0" indent="0">
              <a:buNone/>
              <a:defRPr b="0">
                <a:solidFill>
                  <a:schemeClr val="bg1"/>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22" name="Text Placeholder 20">
            <a:extLst>
              <a:ext uri="{FF2B5EF4-FFF2-40B4-BE49-F238E27FC236}">
                <a16:creationId xmlns:a16="http://schemas.microsoft.com/office/drawing/2014/main" id="{79E63985-202E-44C4-FEF8-9D09D8A725C9}"/>
              </a:ext>
            </a:extLst>
          </p:cNvPr>
          <p:cNvSpPr>
            <a:spLocks noGrp="1"/>
          </p:cNvSpPr>
          <p:nvPr>
            <p:ph type="body" sz="quarter" idx="14"/>
          </p:nvPr>
        </p:nvSpPr>
        <p:spPr>
          <a:xfrm>
            <a:off x="452438" y="3071201"/>
            <a:ext cx="5012941" cy="1201740"/>
          </a:xfrm>
        </p:spPr>
        <p:txBody>
          <a:bodyPr anchor="ctr" anchorCtr="0"/>
          <a:lstStyle>
            <a:lvl1pPr>
              <a:defRPr b="1">
                <a:solidFill>
                  <a:schemeClr val="bg1"/>
                </a:solidFill>
                <a:latin typeface="+mn-lt"/>
              </a:defRPr>
            </a:lvl1pPr>
            <a:lvl2pPr marL="0" indent="0">
              <a:buNone/>
              <a:defRPr b="0">
                <a:solidFill>
                  <a:schemeClr val="bg1"/>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23" name="Text Placeholder 20">
            <a:extLst>
              <a:ext uri="{FF2B5EF4-FFF2-40B4-BE49-F238E27FC236}">
                <a16:creationId xmlns:a16="http://schemas.microsoft.com/office/drawing/2014/main" id="{24A33675-CF40-5496-4117-515D5D08FE9C}"/>
              </a:ext>
            </a:extLst>
          </p:cNvPr>
          <p:cNvSpPr>
            <a:spLocks noGrp="1"/>
          </p:cNvSpPr>
          <p:nvPr>
            <p:ph type="body" sz="quarter" idx="15"/>
          </p:nvPr>
        </p:nvSpPr>
        <p:spPr>
          <a:xfrm>
            <a:off x="452438" y="4579929"/>
            <a:ext cx="5012941" cy="1201740"/>
          </a:xfrm>
        </p:spPr>
        <p:txBody>
          <a:bodyPr anchor="ctr" anchorCtr="0"/>
          <a:lstStyle>
            <a:lvl1pPr>
              <a:defRPr b="1">
                <a:solidFill>
                  <a:schemeClr val="bg1"/>
                </a:solidFill>
                <a:latin typeface="+mn-lt"/>
              </a:defRPr>
            </a:lvl1pPr>
            <a:lvl2pPr marL="0" indent="0">
              <a:buNone/>
              <a:defRPr b="0">
                <a:solidFill>
                  <a:schemeClr val="bg1"/>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24" name="Text Placeholder 20">
            <a:extLst>
              <a:ext uri="{FF2B5EF4-FFF2-40B4-BE49-F238E27FC236}">
                <a16:creationId xmlns:a16="http://schemas.microsoft.com/office/drawing/2014/main" id="{5CA7CEAA-CD1C-AE53-D999-47F849F9E103}"/>
              </a:ext>
            </a:extLst>
          </p:cNvPr>
          <p:cNvSpPr>
            <a:spLocks noGrp="1"/>
          </p:cNvSpPr>
          <p:nvPr>
            <p:ph type="body" sz="quarter" idx="16"/>
          </p:nvPr>
        </p:nvSpPr>
        <p:spPr>
          <a:xfrm>
            <a:off x="6726621" y="4579929"/>
            <a:ext cx="5012941" cy="1201740"/>
          </a:xfrm>
        </p:spPr>
        <p:txBody>
          <a:bodyPr anchor="ctr" anchorCtr="0"/>
          <a:lstStyle>
            <a:lvl1pPr>
              <a:defRPr b="1">
                <a:solidFill>
                  <a:schemeClr val="bg1"/>
                </a:solidFill>
                <a:latin typeface="+mn-lt"/>
              </a:defRPr>
            </a:lvl1pPr>
            <a:lvl2pPr marL="0" indent="0">
              <a:buNone/>
              <a:defRPr b="0">
                <a:solidFill>
                  <a:schemeClr val="bg1"/>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25" name="Text Placeholder 20">
            <a:extLst>
              <a:ext uri="{FF2B5EF4-FFF2-40B4-BE49-F238E27FC236}">
                <a16:creationId xmlns:a16="http://schemas.microsoft.com/office/drawing/2014/main" id="{57D78F3C-11F0-1F5A-39DD-CA19C0DCE5E0}"/>
              </a:ext>
            </a:extLst>
          </p:cNvPr>
          <p:cNvSpPr>
            <a:spLocks noGrp="1"/>
          </p:cNvSpPr>
          <p:nvPr>
            <p:ph type="body" sz="quarter" idx="17"/>
          </p:nvPr>
        </p:nvSpPr>
        <p:spPr>
          <a:xfrm>
            <a:off x="6726621" y="3071201"/>
            <a:ext cx="5012941" cy="1201740"/>
          </a:xfrm>
        </p:spPr>
        <p:txBody>
          <a:bodyPr anchor="ctr" anchorCtr="0"/>
          <a:lstStyle>
            <a:lvl1pPr>
              <a:defRPr b="1">
                <a:solidFill>
                  <a:schemeClr val="bg1"/>
                </a:solidFill>
                <a:latin typeface="+mn-lt"/>
              </a:defRPr>
            </a:lvl1pPr>
            <a:lvl2pPr marL="0" indent="0">
              <a:buNone/>
              <a:defRPr b="0">
                <a:solidFill>
                  <a:schemeClr val="bg1"/>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26" name="Text Placeholder 20">
            <a:extLst>
              <a:ext uri="{FF2B5EF4-FFF2-40B4-BE49-F238E27FC236}">
                <a16:creationId xmlns:a16="http://schemas.microsoft.com/office/drawing/2014/main" id="{77DD4C1D-1F57-6816-8675-584DA58C24F0}"/>
              </a:ext>
            </a:extLst>
          </p:cNvPr>
          <p:cNvSpPr>
            <a:spLocks noGrp="1"/>
          </p:cNvSpPr>
          <p:nvPr>
            <p:ph type="body" sz="quarter" idx="18"/>
          </p:nvPr>
        </p:nvSpPr>
        <p:spPr>
          <a:xfrm>
            <a:off x="6726621" y="1523995"/>
            <a:ext cx="5012941" cy="1201740"/>
          </a:xfrm>
        </p:spPr>
        <p:txBody>
          <a:bodyPr anchor="ctr" anchorCtr="0"/>
          <a:lstStyle>
            <a:lvl1pPr>
              <a:defRPr b="1">
                <a:solidFill>
                  <a:schemeClr val="bg1"/>
                </a:solidFill>
                <a:latin typeface="+mn-lt"/>
              </a:defRPr>
            </a:lvl1pPr>
            <a:lvl2pPr marL="0" indent="0">
              <a:buNone/>
              <a:defRPr b="0">
                <a:solidFill>
                  <a:schemeClr val="bg1"/>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5350596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apid Matrix">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dirty="0"/>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solidFill>
                  <a:srgbClr val="2B660F"/>
                </a:solidFill>
                <a:latin typeface="+mn-lt"/>
              </a:defRPr>
            </a:lvl1pPr>
          </a:lstStyle>
          <a:p>
            <a:endParaRPr lang="en-US" dirty="0"/>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87" name="Table Placeholder 86">
            <a:extLst>
              <a:ext uri="{FF2B5EF4-FFF2-40B4-BE49-F238E27FC236}">
                <a16:creationId xmlns:a16="http://schemas.microsoft.com/office/drawing/2014/main" id="{1158F129-D433-505A-834D-F1C3765D3DB5}"/>
              </a:ext>
            </a:extLst>
          </p:cNvPr>
          <p:cNvSpPr>
            <a:spLocks noGrp="1"/>
          </p:cNvSpPr>
          <p:nvPr>
            <p:ph type="tbl" sz="quarter" idx="13"/>
          </p:nvPr>
        </p:nvSpPr>
        <p:spPr>
          <a:xfrm>
            <a:off x="304800" y="1219200"/>
            <a:ext cx="11582400" cy="4381500"/>
          </a:xfrm>
        </p:spPr>
        <p:txBody>
          <a:bodyPr/>
          <a:lstStyle>
            <a:lvl1pPr>
              <a:defRPr>
                <a:latin typeface="+mn-lt"/>
              </a:defRPr>
            </a:lvl1pPr>
          </a:lstStyle>
          <a:p>
            <a:r>
              <a:rPr lang="en-US"/>
              <a:t>Click icon to add table</a:t>
            </a:r>
          </a:p>
        </p:txBody>
      </p:sp>
    </p:spTree>
    <p:extLst>
      <p:ext uri="{BB962C8B-B14F-4D97-AF65-F5344CB8AC3E}">
        <p14:creationId xmlns:p14="http://schemas.microsoft.com/office/powerpoint/2010/main" val="27209620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rrow Timeline">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dirty="0"/>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solidFill>
                  <a:srgbClr val="2B660F"/>
                </a:solidFill>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5" name="Freeform: Shape 4">
            <a:extLst>
              <a:ext uri="{FF2B5EF4-FFF2-40B4-BE49-F238E27FC236}">
                <a16:creationId xmlns:a16="http://schemas.microsoft.com/office/drawing/2014/main" id="{128C04A0-03E1-2D7E-30C7-65B4A3C38087}"/>
              </a:ext>
            </a:extLst>
          </p:cNvPr>
          <p:cNvSpPr/>
          <p:nvPr userDrawn="1"/>
        </p:nvSpPr>
        <p:spPr>
          <a:xfrm>
            <a:off x="2560507"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Gilroy Medium" panose="00000600000000000000" pitchFamily="50" charset="0"/>
            </a:endParaRPr>
          </a:p>
        </p:txBody>
      </p:sp>
      <p:sp>
        <p:nvSpPr>
          <p:cNvPr id="8" name="Freeform: Shape 7">
            <a:extLst>
              <a:ext uri="{FF2B5EF4-FFF2-40B4-BE49-F238E27FC236}">
                <a16:creationId xmlns:a16="http://schemas.microsoft.com/office/drawing/2014/main" id="{ACE8B726-14BD-9D58-9E99-FBCF5949453F}"/>
              </a:ext>
            </a:extLst>
          </p:cNvPr>
          <p:cNvSpPr/>
          <p:nvPr userDrawn="1"/>
        </p:nvSpPr>
        <p:spPr>
          <a:xfrm>
            <a:off x="304800" y="3118806"/>
            <a:ext cx="2559570" cy="463877"/>
          </a:xfrm>
          <a:custGeom>
            <a:avLst/>
            <a:gdLst>
              <a:gd name="connsiteX0" fmla="*/ 0 w 2364087"/>
              <a:gd name="connsiteY0" fmla="*/ 0 h 428449"/>
              <a:gd name="connsiteX1" fmla="*/ 2075586 w 2364087"/>
              <a:gd name="connsiteY1" fmla="*/ 0 h 428449"/>
              <a:gd name="connsiteX2" fmla="*/ 2083064 w 2364087"/>
              <a:gd name="connsiteY2" fmla="*/ 0 h 428449"/>
              <a:gd name="connsiteX3" fmla="*/ 2364087 w 2364087"/>
              <a:gd name="connsiteY3" fmla="*/ 213913 h 428449"/>
              <a:gd name="connsiteX4" fmla="*/ 2083064 w 2364087"/>
              <a:gd name="connsiteY4" fmla="*/ 427825 h 428449"/>
              <a:gd name="connsiteX5" fmla="*/ 2075586 w 2364087"/>
              <a:gd name="connsiteY5" fmla="*/ 427825 h 428449"/>
              <a:gd name="connsiteX6" fmla="*/ 1929549 w 2364087"/>
              <a:gd name="connsiteY6" fmla="*/ 427825 h 428449"/>
              <a:gd name="connsiteX7" fmla="*/ 1929549 w 2364087"/>
              <a:gd name="connsiteY7" fmla="*/ 428449 h 428449"/>
              <a:gd name="connsiteX8" fmla="*/ 433988 w 2364087"/>
              <a:gd name="connsiteY8" fmla="*/ 428449 h 428449"/>
              <a:gd name="connsiteX9" fmla="*/ 433988 w 2364087"/>
              <a:gd name="connsiteY9" fmla="*/ 427825 h 428449"/>
              <a:gd name="connsiteX10" fmla="*/ 0 w 2364087"/>
              <a:gd name="connsiteY10" fmla="*/ 427825 h 428449"/>
              <a:gd name="connsiteX11" fmla="*/ 0 w 2364087"/>
              <a:gd name="connsiteY11" fmla="*/ 213913 h 42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8449">
                <a:moveTo>
                  <a:pt x="0" y="0"/>
                </a:moveTo>
                <a:lnTo>
                  <a:pt x="2075586" y="0"/>
                </a:lnTo>
                <a:lnTo>
                  <a:pt x="2083064" y="0"/>
                </a:lnTo>
                <a:lnTo>
                  <a:pt x="2364087" y="213913"/>
                </a:lnTo>
                <a:lnTo>
                  <a:pt x="2083064" y="427825"/>
                </a:lnTo>
                <a:lnTo>
                  <a:pt x="2075586" y="427825"/>
                </a:lnTo>
                <a:lnTo>
                  <a:pt x="1929549" y="427825"/>
                </a:lnTo>
                <a:lnTo>
                  <a:pt x="1929549" y="428449"/>
                </a:lnTo>
                <a:lnTo>
                  <a:pt x="433988" y="428449"/>
                </a:lnTo>
                <a:lnTo>
                  <a:pt x="433988" y="427825"/>
                </a:lnTo>
                <a:lnTo>
                  <a:pt x="0" y="427825"/>
                </a:lnTo>
                <a:lnTo>
                  <a:pt x="0" y="213913"/>
                </a:lnTo>
                <a:close/>
              </a:path>
            </a:pathLst>
          </a:custGeom>
          <a:solidFill>
            <a:srgbClr val="EC9F0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Gilroy Medium" panose="00000600000000000000" pitchFamily="50" charset="0"/>
            </a:endParaRPr>
          </a:p>
        </p:txBody>
      </p:sp>
      <p:sp>
        <p:nvSpPr>
          <p:cNvPr id="9" name="Freeform: Shape 8">
            <a:extLst>
              <a:ext uri="{FF2B5EF4-FFF2-40B4-BE49-F238E27FC236}">
                <a16:creationId xmlns:a16="http://schemas.microsoft.com/office/drawing/2014/main" id="{7CB0223B-81DF-610B-B34E-684E8E3D09A2}"/>
              </a:ext>
            </a:extLst>
          </p:cNvPr>
          <p:cNvSpPr/>
          <p:nvPr userDrawn="1"/>
        </p:nvSpPr>
        <p:spPr>
          <a:xfrm>
            <a:off x="4816214"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5D910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Gilroy Medium" panose="00000600000000000000" pitchFamily="50" charset="0"/>
            </a:endParaRPr>
          </a:p>
        </p:txBody>
      </p:sp>
      <p:sp>
        <p:nvSpPr>
          <p:cNvPr id="10" name="Freeform: Shape 9">
            <a:extLst>
              <a:ext uri="{FF2B5EF4-FFF2-40B4-BE49-F238E27FC236}">
                <a16:creationId xmlns:a16="http://schemas.microsoft.com/office/drawing/2014/main" id="{001ED468-0A51-9EAF-2747-6A58BD89AA5B}"/>
              </a:ext>
            </a:extLst>
          </p:cNvPr>
          <p:cNvSpPr/>
          <p:nvPr userDrawn="1"/>
        </p:nvSpPr>
        <p:spPr>
          <a:xfrm>
            <a:off x="7071921"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Gilroy Medium" panose="00000600000000000000" pitchFamily="50" charset="0"/>
            </a:endParaRPr>
          </a:p>
        </p:txBody>
      </p:sp>
      <p:sp>
        <p:nvSpPr>
          <p:cNvPr id="11" name="Freeform: Shape 10">
            <a:extLst>
              <a:ext uri="{FF2B5EF4-FFF2-40B4-BE49-F238E27FC236}">
                <a16:creationId xmlns:a16="http://schemas.microsoft.com/office/drawing/2014/main" id="{DFB86945-B10F-9373-1473-4BB0CDDA42A0}"/>
              </a:ext>
            </a:extLst>
          </p:cNvPr>
          <p:cNvSpPr/>
          <p:nvPr userDrawn="1"/>
        </p:nvSpPr>
        <p:spPr>
          <a:xfrm>
            <a:off x="9327630"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02355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Gilroy Medium" panose="00000600000000000000" pitchFamily="50" charset="0"/>
            </a:endParaRPr>
          </a:p>
        </p:txBody>
      </p:sp>
      <p:sp>
        <p:nvSpPr>
          <p:cNvPr id="14" name="Text Placeholder 13">
            <a:extLst>
              <a:ext uri="{FF2B5EF4-FFF2-40B4-BE49-F238E27FC236}">
                <a16:creationId xmlns:a16="http://schemas.microsoft.com/office/drawing/2014/main" id="{D253FB15-19C8-A7EC-E4EC-F6482638BC57}"/>
              </a:ext>
            </a:extLst>
          </p:cNvPr>
          <p:cNvSpPr>
            <a:spLocks noGrp="1"/>
          </p:cNvSpPr>
          <p:nvPr>
            <p:ph type="body" sz="quarter" idx="13"/>
          </p:nvPr>
        </p:nvSpPr>
        <p:spPr>
          <a:xfrm>
            <a:off x="304797" y="3119438"/>
            <a:ext cx="2255708" cy="461962"/>
          </a:xfrm>
        </p:spPr>
        <p:txBody>
          <a:bodyPr lIns="182880" anchor="ctr" anchorCtr="0"/>
          <a:lstStyle>
            <a:lvl1pPr algn="ctr">
              <a:defRPr sz="2000" b="0">
                <a:solidFill>
                  <a:schemeClr val="bg1"/>
                </a:solidFill>
                <a:latin typeface="+mj-lt"/>
              </a:defRPr>
            </a:lvl1pPr>
          </a:lstStyle>
          <a:p>
            <a:pPr lvl="0"/>
            <a:r>
              <a:rPr lang="en-US"/>
              <a:t>Click to edit Master text styles</a:t>
            </a:r>
          </a:p>
        </p:txBody>
      </p:sp>
      <p:sp>
        <p:nvSpPr>
          <p:cNvPr id="15" name="Text Placeholder 13">
            <a:extLst>
              <a:ext uri="{FF2B5EF4-FFF2-40B4-BE49-F238E27FC236}">
                <a16:creationId xmlns:a16="http://schemas.microsoft.com/office/drawing/2014/main" id="{1654400E-B53D-8059-9566-541C53069E63}"/>
              </a:ext>
            </a:extLst>
          </p:cNvPr>
          <p:cNvSpPr>
            <a:spLocks noGrp="1"/>
          </p:cNvSpPr>
          <p:nvPr>
            <p:ph type="body" sz="quarter" idx="14"/>
          </p:nvPr>
        </p:nvSpPr>
        <p:spPr>
          <a:xfrm>
            <a:off x="2560504" y="3119438"/>
            <a:ext cx="2255708" cy="461962"/>
          </a:xfrm>
        </p:spPr>
        <p:txBody>
          <a:bodyPr anchor="ctr" anchorCtr="0"/>
          <a:lstStyle>
            <a:lvl1pPr algn="ctr">
              <a:defRPr sz="2000" b="0">
                <a:solidFill>
                  <a:schemeClr val="bg1"/>
                </a:solidFill>
                <a:latin typeface="+mj-lt"/>
              </a:defRPr>
            </a:lvl1pPr>
          </a:lstStyle>
          <a:p>
            <a:pPr lvl="0"/>
            <a:r>
              <a:rPr lang="en-US"/>
              <a:t>Click to edit Master text styles</a:t>
            </a:r>
          </a:p>
        </p:txBody>
      </p:sp>
      <p:sp>
        <p:nvSpPr>
          <p:cNvPr id="16" name="Text Placeholder 13">
            <a:extLst>
              <a:ext uri="{FF2B5EF4-FFF2-40B4-BE49-F238E27FC236}">
                <a16:creationId xmlns:a16="http://schemas.microsoft.com/office/drawing/2014/main" id="{3F907908-FD27-6EBB-EF57-3A8A63BEA8B6}"/>
              </a:ext>
            </a:extLst>
          </p:cNvPr>
          <p:cNvSpPr>
            <a:spLocks noGrp="1"/>
          </p:cNvSpPr>
          <p:nvPr>
            <p:ph type="body" sz="quarter" idx="15"/>
          </p:nvPr>
        </p:nvSpPr>
        <p:spPr>
          <a:xfrm>
            <a:off x="4821142" y="3119438"/>
            <a:ext cx="2255708" cy="461962"/>
          </a:xfrm>
        </p:spPr>
        <p:txBody>
          <a:bodyPr anchor="ctr" anchorCtr="0"/>
          <a:lstStyle>
            <a:lvl1pPr algn="ctr">
              <a:defRPr sz="2000" b="0">
                <a:solidFill>
                  <a:schemeClr val="bg1"/>
                </a:solidFill>
                <a:latin typeface="+mj-lt"/>
              </a:defRPr>
            </a:lvl1pPr>
          </a:lstStyle>
          <a:p>
            <a:pPr lvl="0"/>
            <a:r>
              <a:rPr lang="en-US"/>
              <a:t>Click to edit Master text styles</a:t>
            </a:r>
          </a:p>
        </p:txBody>
      </p:sp>
      <p:sp>
        <p:nvSpPr>
          <p:cNvPr id="17" name="Text Placeholder 13">
            <a:extLst>
              <a:ext uri="{FF2B5EF4-FFF2-40B4-BE49-F238E27FC236}">
                <a16:creationId xmlns:a16="http://schemas.microsoft.com/office/drawing/2014/main" id="{708CE324-7B00-31E0-10BA-65D6277F44CF}"/>
              </a:ext>
            </a:extLst>
          </p:cNvPr>
          <p:cNvSpPr>
            <a:spLocks noGrp="1"/>
          </p:cNvSpPr>
          <p:nvPr>
            <p:ph type="body" sz="quarter" idx="16"/>
          </p:nvPr>
        </p:nvSpPr>
        <p:spPr>
          <a:xfrm>
            <a:off x="7081778" y="3119438"/>
            <a:ext cx="2255708" cy="461962"/>
          </a:xfrm>
        </p:spPr>
        <p:txBody>
          <a:bodyPr anchor="ctr" anchorCtr="0"/>
          <a:lstStyle>
            <a:lvl1pPr algn="ctr">
              <a:defRPr sz="2000" b="0">
                <a:solidFill>
                  <a:schemeClr val="bg1"/>
                </a:solidFill>
                <a:latin typeface="+mj-lt"/>
              </a:defRPr>
            </a:lvl1pPr>
          </a:lstStyle>
          <a:p>
            <a:pPr lvl="0"/>
            <a:r>
              <a:rPr lang="en-US"/>
              <a:t>Click to edit Master text styles</a:t>
            </a:r>
          </a:p>
        </p:txBody>
      </p:sp>
      <p:sp>
        <p:nvSpPr>
          <p:cNvPr id="18" name="Text Placeholder 13">
            <a:extLst>
              <a:ext uri="{FF2B5EF4-FFF2-40B4-BE49-F238E27FC236}">
                <a16:creationId xmlns:a16="http://schemas.microsoft.com/office/drawing/2014/main" id="{9211C258-4F36-FFD3-FBAB-675B7DFC6D28}"/>
              </a:ext>
            </a:extLst>
          </p:cNvPr>
          <p:cNvSpPr>
            <a:spLocks noGrp="1"/>
          </p:cNvSpPr>
          <p:nvPr>
            <p:ph type="body" sz="quarter" idx="17"/>
          </p:nvPr>
        </p:nvSpPr>
        <p:spPr>
          <a:xfrm>
            <a:off x="9337486" y="3119438"/>
            <a:ext cx="2255708" cy="461962"/>
          </a:xfrm>
        </p:spPr>
        <p:txBody>
          <a:bodyPr anchor="ctr" anchorCtr="0"/>
          <a:lstStyle>
            <a:lvl1pPr algn="ctr">
              <a:defRPr sz="2000" b="0">
                <a:solidFill>
                  <a:schemeClr val="bg1"/>
                </a:solidFill>
                <a:latin typeface="+mj-lt"/>
              </a:defRPr>
            </a:lvl1pPr>
          </a:lstStyle>
          <a:p>
            <a:pPr lvl="0"/>
            <a:r>
              <a:rPr lang="en-US"/>
              <a:t>Click to edit Master text styles</a:t>
            </a:r>
          </a:p>
        </p:txBody>
      </p:sp>
      <p:sp>
        <p:nvSpPr>
          <p:cNvPr id="19" name="Picture Placeholder 36">
            <a:extLst>
              <a:ext uri="{FF2B5EF4-FFF2-40B4-BE49-F238E27FC236}">
                <a16:creationId xmlns:a16="http://schemas.microsoft.com/office/drawing/2014/main" id="{1F8816AA-0C4B-5FCB-874A-6B1A61B8F206}"/>
              </a:ext>
            </a:extLst>
          </p:cNvPr>
          <p:cNvSpPr>
            <a:spLocks noGrp="1"/>
          </p:cNvSpPr>
          <p:nvPr>
            <p:ph type="pic" sz="quarter" idx="18"/>
          </p:nvPr>
        </p:nvSpPr>
        <p:spPr>
          <a:xfrm>
            <a:off x="1016024" y="1661854"/>
            <a:ext cx="1137122" cy="1139753"/>
          </a:xfrm>
        </p:spPr>
        <p:txBody>
          <a:bodyPr anchor="ctr" anchorCtr="0"/>
          <a:lstStyle>
            <a:lvl1pPr algn="ctr">
              <a:defRPr sz="1050">
                <a:latin typeface="+mn-lt"/>
              </a:defRPr>
            </a:lvl1pPr>
          </a:lstStyle>
          <a:p>
            <a:r>
              <a:rPr lang="en-US"/>
              <a:t>Click icon to add picture</a:t>
            </a:r>
          </a:p>
        </p:txBody>
      </p:sp>
      <p:sp>
        <p:nvSpPr>
          <p:cNvPr id="20" name="Picture Placeholder 36">
            <a:extLst>
              <a:ext uri="{FF2B5EF4-FFF2-40B4-BE49-F238E27FC236}">
                <a16:creationId xmlns:a16="http://schemas.microsoft.com/office/drawing/2014/main" id="{605A5A87-0D4E-520E-B859-0E375CDF52D5}"/>
              </a:ext>
            </a:extLst>
          </p:cNvPr>
          <p:cNvSpPr>
            <a:spLocks noGrp="1"/>
          </p:cNvSpPr>
          <p:nvPr>
            <p:ph type="pic" sz="quarter" idx="19"/>
          </p:nvPr>
        </p:nvSpPr>
        <p:spPr>
          <a:xfrm>
            <a:off x="3273364" y="1661854"/>
            <a:ext cx="1133856" cy="1143000"/>
          </a:xfrm>
        </p:spPr>
        <p:txBody>
          <a:bodyPr anchor="ctr" anchorCtr="0"/>
          <a:lstStyle>
            <a:lvl1pPr algn="ctr">
              <a:defRPr sz="1050">
                <a:latin typeface="+mn-lt"/>
              </a:defRPr>
            </a:lvl1pPr>
          </a:lstStyle>
          <a:p>
            <a:r>
              <a:rPr lang="en-US"/>
              <a:t>Click icon to add picture</a:t>
            </a:r>
          </a:p>
        </p:txBody>
      </p:sp>
      <p:sp>
        <p:nvSpPr>
          <p:cNvPr id="22" name="Picture Placeholder 36">
            <a:extLst>
              <a:ext uri="{FF2B5EF4-FFF2-40B4-BE49-F238E27FC236}">
                <a16:creationId xmlns:a16="http://schemas.microsoft.com/office/drawing/2014/main" id="{093DCEF5-69FD-9757-09A8-261C13473441}"/>
              </a:ext>
            </a:extLst>
          </p:cNvPr>
          <p:cNvSpPr>
            <a:spLocks noGrp="1"/>
          </p:cNvSpPr>
          <p:nvPr>
            <p:ph type="pic" sz="quarter" idx="20"/>
          </p:nvPr>
        </p:nvSpPr>
        <p:spPr>
          <a:xfrm>
            <a:off x="5527438" y="1661854"/>
            <a:ext cx="1133856" cy="1143000"/>
          </a:xfrm>
        </p:spPr>
        <p:txBody>
          <a:bodyPr anchor="ctr" anchorCtr="0"/>
          <a:lstStyle>
            <a:lvl1pPr algn="ctr">
              <a:defRPr sz="1050">
                <a:latin typeface="+mn-lt"/>
              </a:defRPr>
            </a:lvl1pPr>
          </a:lstStyle>
          <a:p>
            <a:r>
              <a:rPr lang="en-US"/>
              <a:t>Click icon to add picture</a:t>
            </a:r>
          </a:p>
        </p:txBody>
      </p:sp>
      <p:sp>
        <p:nvSpPr>
          <p:cNvPr id="23" name="Picture Placeholder 36">
            <a:extLst>
              <a:ext uri="{FF2B5EF4-FFF2-40B4-BE49-F238E27FC236}">
                <a16:creationId xmlns:a16="http://schemas.microsoft.com/office/drawing/2014/main" id="{A5520BD3-FC13-0F18-FBD0-1F903A2423DF}"/>
              </a:ext>
            </a:extLst>
          </p:cNvPr>
          <p:cNvSpPr>
            <a:spLocks noGrp="1"/>
          </p:cNvSpPr>
          <p:nvPr>
            <p:ph type="pic" sz="quarter" idx="21"/>
          </p:nvPr>
        </p:nvSpPr>
        <p:spPr>
          <a:xfrm>
            <a:off x="7781512" y="1661854"/>
            <a:ext cx="1133856" cy="1143000"/>
          </a:xfrm>
        </p:spPr>
        <p:txBody>
          <a:bodyPr anchor="ctr" anchorCtr="0"/>
          <a:lstStyle>
            <a:lvl1pPr algn="ctr">
              <a:defRPr sz="1050">
                <a:latin typeface="+mn-lt"/>
              </a:defRPr>
            </a:lvl1pPr>
          </a:lstStyle>
          <a:p>
            <a:r>
              <a:rPr lang="en-US"/>
              <a:t>Click icon to add picture</a:t>
            </a:r>
          </a:p>
        </p:txBody>
      </p:sp>
      <p:sp>
        <p:nvSpPr>
          <p:cNvPr id="24" name="Picture Placeholder 36">
            <a:extLst>
              <a:ext uri="{FF2B5EF4-FFF2-40B4-BE49-F238E27FC236}">
                <a16:creationId xmlns:a16="http://schemas.microsoft.com/office/drawing/2014/main" id="{7E748CC5-F80E-F45D-8C3A-966D944F439E}"/>
              </a:ext>
            </a:extLst>
          </p:cNvPr>
          <p:cNvSpPr>
            <a:spLocks noGrp="1"/>
          </p:cNvSpPr>
          <p:nvPr>
            <p:ph type="pic" sz="quarter" idx="22"/>
          </p:nvPr>
        </p:nvSpPr>
        <p:spPr>
          <a:xfrm>
            <a:off x="10042120" y="1661854"/>
            <a:ext cx="1133856" cy="1143000"/>
          </a:xfrm>
        </p:spPr>
        <p:txBody>
          <a:bodyPr anchor="ctr" anchorCtr="0"/>
          <a:lstStyle>
            <a:lvl1pPr algn="ctr">
              <a:defRPr sz="1050">
                <a:latin typeface="+mn-lt"/>
              </a:defRPr>
            </a:lvl1pPr>
          </a:lstStyle>
          <a:p>
            <a:r>
              <a:rPr lang="en-US"/>
              <a:t>Click icon to add picture</a:t>
            </a:r>
          </a:p>
        </p:txBody>
      </p:sp>
      <p:sp>
        <p:nvSpPr>
          <p:cNvPr id="25" name="Text Placeholder 31">
            <a:extLst>
              <a:ext uri="{FF2B5EF4-FFF2-40B4-BE49-F238E27FC236}">
                <a16:creationId xmlns:a16="http://schemas.microsoft.com/office/drawing/2014/main" id="{6CAC9987-74C6-FFF3-079F-2B8BCC6A4DA8}"/>
              </a:ext>
            </a:extLst>
          </p:cNvPr>
          <p:cNvSpPr>
            <a:spLocks noGrp="1"/>
          </p:cNvSpPr>
          <p:nvPr>
            <p:ph type="body" sz="quarter" idx="23"/>
          </p:nvPr>
        </p:nvSpPr>
        <p:spPr>
          <a:xfrm>
            <a:off x="496638" y="3890983"/>
            <a:ext cx="2161104" cy="940038"/>
          </a:xfrm>
        </p:spPr>
        <p:txBody>
          <a:bodyPr anchor="t" anchorCtr="0"/>
          <a:lstStyle>
            <a:lvl1pPr algn="ctr">
              <a:defRPr sz="1400" b="1">
                <a:solidFill>
                  <a:srgbClr val="2B660F"/>
                </a:solidFill>
                <a:latin typeface="+mn-lt"/>
              </a:defRPr>
            </a:lvl1pPr>
            <a:lvl2pPr marL="0" indent="0" algn="ctr">
              <a:buNone/>
              <a:defRPr sz="1200">
                <a:solidFill>
                  <a:srgbClr val="2B660F"/>
                </a:solidFill>
                <a:latin typeface="+mn-lt"/>
              </a:defRPr>
            </a:lvl2pPr>
            <a:lvl3pPr algn="ctr">
              <a:defRPr/>
            </a:lvl3pPr>
            <a:lvl4pPr algn="ctr">
              <a:defRPr/>
            </a:lvl4pPr>
            <a:lvl5pPr algn="ctr">
              <a:defRPr/>
            </a:lvl5pPr>
          </a:lstStyle>
          <a:p>
            <a:pPr lvl="0"/>
            <a:r>
              <a:rPr lang="en-US" dirty="0"/>
              <a:t>Click to edit Master text styles</a:t>
            </a:r>
          </a:p>
          <a:p>
            <a:pPr lvl="1"/>
            <a:r>
              <a:rPr lang="en-US" dirty="0"/>
              <a:t>Second level</a:t>
            </a:r>
          </a:p>
        </p:txBody>
      </p:sp>
      <p:sp>
        <p:nvSpPr>
          <p:cNvPr id="26" name="Text Placeholder 31">
            <a:extLst>
              <a:ext uri="{FF2B5EF4-FFF2-40B4-BE49-F238E27FC236}">
                <a16:creationId xmlns:a16="http://schemas.microsoft.com/office/drawing/2014/main" id="{531D2E60-3E17-7047-42B5-498FEE3EB366}"/>
              </a:ext>
            </a:extLst>
          </p:cNvPr>
          <p:cNvSpPr>
            <a:spLocks noGrp="1"/>
          </p:cNvSpPr>
          <p:nvPr>
            <p:ph type="body" sz="quarter" idx="24"/>
          </p:nvPr>
        </p:nvSpPr>
        <p:spPr>
          <a:xfrm>
            <a:off x="2759740" y="3890983"/>
            <a:ext cx="2161104" cy="940038"/>
          </a:xfrm>
        </p:spPr>
        <p:txBody>
          <a:bodyPr anchor="t" anchorCtr="0"/>
          <a:lstStyle>
            <a:lvl1pPr algn="ctr">
              <a:defRPr sz="1400" b="1">
                <a:solidFill>
                  <a:srgbClr val="2B660F"/>
                </a:solidFill>
                <a:latin typeface="+mn-lt"/>
              </a:defRPr>
            </a:lvl1pPr>
            <a:lvl2pPr marL="0" indent="0" algn="ctr">
              <a:buNone/>
              <a:defRPr sz="1200">
                <a:solidFill>
                  <a:srgbClr val="2B660F"/>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27" name="Text Placeholder 31">
            <a:extLst>
              <a:ext uri="{FF2B5EF4-FFF2-40B4-BE49-F238E27FC236}">
                <a16:creationId xmlns:a16="http://schemas.microsoft.com/office/drawing/2014/main" id="{133B2F21-306C-FB7E-BFD7-AF967BD7084A}"/>
              </a:ext>
            </a:extLst>
          </p:cNvPr>
          <p:cNvSpPr>
            <a:spLocks noGrp="1"/>
          </p:cNvSpPr>
          <p:nvPr>
            <p:ph type="body" sz="quarter" idx="25"/>
          </p:nvPr>
        </p:nvSpPr>
        <p:spPr>
          <a:xfrm>
            <a:off x="5015447" y="3890983"/>
            <a:ext cx="2161104" cy="940038"/>
          </a:xfrm>
        </p:spPr>
        <p:txBody>
          <a:bodyPr anchor="t" anchorCtr="0"/>
          <a:lstStyle>
            <a:lvl1pPr algn="ctr">
              <a:defRPr sz="1400" b="1">
                <a:solidFill>
                  <a:srgbClr val="2B660F"/>
                </a:solidFill>
                <a:latin typeface="+mn-lt"/>
              </a:defRPr>
            </a:lvl1pPr>
            <a:lvl2pPr marL="0" indent="0" algn="ctr">
              <a:buNone/>
              <a:defRPr sz="1200">
                <a:solidFill>
                  <a:srgbClr val="2B660F"/>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28" name="Text Placeholder 31">
            <a:extLst>
              <a:ext uri="{FF2B5EF4-FFF2-40B4-BE49-F238E27FC236}">
                <a16:creationId xmlns:a16="http://schemas.microsoft.com/office/drawing/2014/main" id="{466CE76C-D853-BB68-7C66-EFF93CA4217C}"/>
              </a:ext>
            </a:extLst>
          </p:cNvPr>
          <p:cNvSpPr>
            <a:spLocks noGrp="1"/>
          </p:cNvSpPr>
          <p:nvPr>
            <p:ph type="body" sz="quarter" idx="26"/>
          </p:nvPr>
        </p:nvSpPr>
        <p:spPr>
          <a:xfrm>
            <a:off x="9526863" y="3890983"/>
            <a:ext cx="2161104" cy="940038"/>
          </a:xfrm>
        </p:spPr>
        <p:txBody>
          <a:bodyPr anchor="t" anchorCtr="0"/>
          <a:lstStyle>
            <a:lvl1pPr algn="ctr">
              <a:defRPr sz="1400" b="1">
                <a:solidFill>
                  <a:srgbClr val="2B660F"/>
                </a:solidFill>
                <a:latin typeface="+mn-lt"/>
              </a:defRPr>
            </a:lvl1pPr>
            <a:lvl2pPr marL="0" indent="0" algn="ctr">
              <a:buNone/>
              <a:defRPr sz="1200">
                <a:solidFill>
                  <a:srgbClr val="2B660F"/>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29" name="Text Placeholder 31">
            <a:extLst>
              <a:ext uri="{FF2B5EF4-FFF2-40B4-BE49-F238E27FC236}">
                <a16:creationId xmlns:a16="http://schemas.microsoft.com/office/drawing/2014/main" id="{FD48FB29-192A-57E7-6DEA-AB4C616761FB}"/>
              </a:ext>
            </a:extLst>
          </p:cNvPr>
          <p:cNvSpPr>
            <a:spLocks noGrp="1"/>
          </p:cNvSpPr>
          <p:nvPr>
            <p:ph type="body" sz="quarter" idx="27"/>
          </p:nvPr>
        </p:nvSpPr>
        <p:spPr>
          <a:xfrm>
            <a:off x="7271154" y="3890983"/>
            <a:ext cx="2161104" cy="940038"/>
          </a:xfrm>
        </p:spPr>
        <p:txBody>
          <a:bodyPr anchor="t" anchorCtr="0"/>
          <a:lstStyle>
            <a:lvl1pPr algn="ctr">
              <a:defRPr sz="1400" b="1">
                <a:solidFill>
                  <a:srgbClr val="2B660F"/>
                </a:solidFill>
                <a:latin typeface="+mn-lt"/>
              </a:defRPr>
            </a:lvl1pPr>
            <a:lvl2pPr marL="0" indent="0" algn="ctr">
              <a:buNone/>
              <a:defRPr sz="1200">
                <a:solidFill>
                  <a:srgbClr val="2B660F"/>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3319140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rrow Timeline w Bullets">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dirty="0"/>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solidFill>
                  <a:srgbClr val="2B660F"/>
                </a:solidFill>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5" name="Freeform: Shape 4">
            <a:extLst>
              <a:ext uri="{FF2B5EF4-FFF2-40B4-BE49-F238E27FC236}">
                <a16:creationId xmlns:a16="http://schemas.microsoft.com/office/drawing/2014/main" id="{128C04A0-03E1-2D7E-30C7-65B4A3C38087}"/>
              </a:ext>
            </a:extLst>
          </p:cNvPr>
          <p:cNvSpPr/>
          <p:nvPr userDrawn="1"/>
        </p:nvSpPr>
        <p:spPr>
          <a:xfrm>
            <a:off x="2560507"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rtlCol="0" anchor="ctr">
            <a:noAutofit/>
          </a:bodyPr>
          <a:lstStyle/>
          <a:p>
            <a:pPr algn="ctr"/>
            <a:endParaRPr lang="en-US">
              <a:latin typeface="Gilroy Medium" panose="00000600000000000000" pitchFamily="50" charset="0"/>
            </a:endParaRPr>
          </a:p>
        </p:txBody>
      </p:sp>
      <p:sp>
        <p:nvSpPr>
          <p:cNvPr id="8" name="Freeform: Shape 7">
            <a:extLst>
              <a:ext uri="{FF2B5EF4-FFF2-40B4-BE49-F238E27FC236}">
                <a16:creationId xmlns:a16="http://schemas.microsoft.com/office/drawing/2014/main" id="{ACE8B726-14BD-9D58-9E99-FBCF5949453F}"/>
              </a:ext>
            </a:extLst>
          </p:cNvPr>
          <p:cNvSpPr/>
          <p:nvPr userDrawn="1"/>
        </p:nvSpPr>
        <p:spPr>
          <a:xfrm>
            <a:off x="304800" y="3118806"/>
            <a:ext cx="2559570" cy="463877"/>
          </a:xfrm>
          <a:custGeom>
            <a:avLst/>
            <a:gdLst>
              <a:gd name="connsiteX0" fmla="*/ 0 w 2364087"/>
              <a:gd name="connsiteY0" fmla="*/ 0 h 428449"/>
              <a:gd name="connsiteX1" fmla="*/ 2075586 w 2364087"/>
              <a:gd name="connsiteY1" fmla="*/ 0 h 428449"/>
              <a:gd name="connsiteX2" fmla="*/ 2083064 w 2364087"/>
              <a:gd name="connsiteY2" fmla="*/ 0 h 428449"/>
              <a:gd name="connsiteX3" fmla="*/ 2364087 w 2364087"/>
              <a:gd name="connsiteY3" fmla="*/ 213913 h 428449"/>
              <a:gd name="connsiteX4" fmla="*/ 2083064 w 2364087"/>
              <a:gd name="connsiteY4" fmla="*/ 427825 h 428449"/>
              <a:gd name="connsiteX5" fmla="*/ 2075586 w 2364087"/>
              <a:gd name="connsiteY5" fmla="*/ 427825 h 428449"/>
              <a:gd name="connsiteX6" fmla="*/ 1929549 w 2364087"/>
              <a:gd name="connsiteY6" fmla="*/ 427825 h 428449"/>
              <a:gd name="connsiteX7" fmla="*/ 1929549 w 2364087"/>
              <a:gd name="connsiteY7" fmla="*/ 428449 h 428449"/>
              <a:gd name="connsiteX8" fmla="*/ 433988 w 2364087"/>
              <a:gd name="connsiteY8" fmla="*/ 428449 h 428449"/>
              <a:gd name="connsiteX9" fmla="*/ 433988 w 2364087"/>
              <a:gd name="connsiteY9" fmla="*/ 427825 h 428449"/>
              <a:gd name="connsiteX10" fmla="*/ 0 w 2364087"/>
              <a:gd name="connsiteY10" fmla="*/ 427825 h 428449"/>
              <a:gd name="connsiteX11" fmla="*/ 0 w 2364087"/>
              <a:gd name="connsiteY11" fmla="*/ 213913 h 42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8449">
                <a:moveTo>
                  <a:pt x="0" y="0"/>
                </a:moveTo>
                <a:lnTo>
                  <a:pt x="2075586" y="0"/>
                </a:lnTo>
                <a:lnTo>
                  <a:pt x="2083064" y="0"/>
                </a:lnTo>
                <a:lnTo>
                  <a:pt x="2364087" y="213913"/>
                </a:lnTo>
                <a:lnTo>
                  <a:pt x="2083064" y="427825"/>
                </a:lnTo>
                <a:lnTo>
                  <a:pt x="2075586" y="427825"/>
                </a:lnTo>
                <a:lnTo>
                  <a:pt x="1929549" y="427825"/>
                </a:lnTo>
                <a:lnTo>
                  <a:pt x="1929549" y="428449"/>
                </a:lnTo>
                <a:lnTo>
                  <a:pt x="433988" y="428449"/>
                </a:lnTo>
                <a:lnTo>
                  <a:pt x="433988" y="427825"/>
                </a:lnTo>
                <a:lnTo>
                  <a:pt x="0" y="427825"/>
                </a:lnTo>
                <a:lnTo>
                  <a:pt x="0" y="213913"/>
                </a:lnTo>
                <a:close/>
              </a:path>
            </a:pathLst>
          </a:custGeom>
          <a:solidFill>
            <a:srgbClr val="5D910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rtlCol="0" anchor="ctr">
            <a:noAutofit/>
          </a:bodyPr>
          <a:lstStyle/>
          <a:p>
            <a:pPr algn="ctr"/>
            <a:endParaRPr lang="en-US">
              <a:latin typeface="Gilroy Medium" panose="00000600000000000000" pitchFamily="50" charset="0"/>
            </a:endParaRPr>
          </a:p>
        </p:txBody>
      </p:sp>
      <p:sp>
        <p:nvSpPr>
          <p:cNvPr id="10" name="Freeform: Shape 9">
            <a:extLst>
              <a:ext uri="{FF2B5EF4-FFF2-40B4-BE49-F238E27FC236}">
                <a16:creationId xmlns:a16="http://schemas.microsoft.com/office/drawing/2014/main" id="{001ED468-0A51-9EAF-2747-6A58BD89AA5B}"/>
              </a:ext>
            </a:extLst>
          </p:cNvPr>
          <p:cNvSpPr/>
          <p:nvPr userDrawn="1"/>
        </p:nvSpPr>
        <p:spPr>
          <a:xfrm>
            <a:off x="7071921"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rtlCol="0" anchor="ctr">
            <a:noAutofit/>
          </a:bodyPr>
          <a:lstStyle/>
          <a:p>
            <a:pPr algn="ctr"/>
            <a:endParaRPr lang="en-US">
              <a:latin typeface="Gilroy Medium" panose="00000600000000000000" pitchFamily="50" charset="0"/>
            </a:endParaRPr>
          </a:p>
        </p:txBody>
      </p:sp>
      <p:sp>
        <p:nvSpPr>
          <p:cNvPr id="11" name="Freeform: Shape 10">
            <a:extLst>
              <a:ext uri="{FF2B5EF4-FFF2-40B4-BE49-F238E27FC236}">
                <a16:creationId xmlns:a16="http://schemas.microsoft.com/office/drawing/2014/main" id="{DFB86945-B10F-9373-1473-4BB0CDDA42A0}"/>
              </a:ext>
            </a:extLst>
          </p:cNvPr>
          <p:cNvSpPr/>
          <p:nvPr userDrawn="1"/>
        </p:nvSpPr>
        <p:spPr>
          <a:xfrm>
            <a:off x="9327630"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EE6D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rtlCol="0" anchor="ctr">
            <a:noAutofit/>
          </a:bodyPr>
          <a:lstStyle/>
          <a:p>
            <a:pPr algn="ctr"/>
            <a:endParaRPr lang="en-US">
              <a:latin typeface="Gilroy Medium" panose="00000600000000000000" pitchFamily="50" charset="0"/>
            </a:endParaRPr>
          </a:p>
        </p:txBody>
      </p:sp>
      <p:sp>
        <p:nvSpPr>
          <p:cNvPr id="14" name="Text Placeholder 13">
            <a:extLst>
              <a:ext uri="{FF2B5EF4-FFF2-40B4-BE49-F238E27FC236}">
                <a16:creationId xmlns:a16="http://schemas.microsoft.com/office/drawing/2014/main" id="{D253FB15-19C8-A7EC-E4EC-F6482638BC57}"/>
              </a:ext>
            </a:extLst>
          </p:cNvPr>
          <p:cNvSpPr>
            <a:spLocks noGrp="1"/>
          </p:cNvSpPr>
          <p:nvPr>
            <p:ph type="body" sz="quarter" idx="13"/>
          </p:nvPr>
        </p:nvSpPr>
        <p:spPr>
          <a:xfrm>
            <a:off x="304797" y="3119438"/>
            <a:ext cx="2255708" cy="461962"/>
          </a:xfrm>
        </p:spPr>
        <p:txBody>
          <a:bodyPr lIns="182880" anchor="ctr" anchorCtr="0"/>
          <a:lstStyle>
            <a:lvl1pPr algn="ctr">
              <a:defRPr sz="2000" b="0">
                <a:solidFill>
                  <a:schemeClr val="bg1"/>
                </a:solidFill>
                <a:latin typeface="+mj-lt"/>
              </a:defRPr>
            </a:lvl1pPr>
          </a:lstStyle>
          <a:p>
            <a:pPr lvl="0"/>
            <a:r>
              <a:rPr lang="en-US"/>
              <a:t>Click to edit Master text styles</a:t>
            </a:r>
          </a:p>
        </p:txBody>
      </p:sp>
      <p:sp>
        <p:nvSpPr>
          <p:cNvPr id="15" name="Text Placeholder 13">
            <a:extLst>
              <a:ext uri="{FF2B5EF4-FFF2-40B4-BE49-F238E27FC236}">
                <a16:creationId xmlns:a16="http://schemas.microsoft.com/office/drawing/2014/main" id="{1654400E-B53D-8059-9566-541C53069E63}"/>
              </a:ext>
            </a:extLst>
          </p:cNvPr>
          <p:cNvSpPr>
            <a:spLocks noGrp="1"/>
          </p:cNvSpPr>
          <p:nvPr>
            <p:ph type="body" sz="quarter" idx="14"/>
          </p:nvPr>
        </p:nvSpPr>
        <p:spPr>
          <a:xfrm>
            <a:off x="2560504" y="3119438"/>
            <a:ext cx="2255708" cy="461962"/>
          </a:xfrm>
        </p:spPr>
        <p:txBody>
          <a:bodyPr lIns="182880" anchor="ctr" anchorCtr="0"/>
          <a:lstStyle>
            <a:lvl1pPr algn="ctr">
              <a:defRPr sz="2000" b="0">
                <a:solidFill>
                  <a:schemeClr val="bg1"/>
                </a:solidFill>
                <a:latin typeface="+mj-lt"/>
              </a:defRPr>
            </a:lvl1pPr>
          </a:lstStyle>
          <a:p>
            <a:pPr lvl="0"/>
            <a:r>
              <a:rPr lang="en-US"/>
              <a:t>Click to edit Master text styles</a:t>
            </a:r>
          </a:p>
        </p:txBody>
      </p:sp>
      <p:sp>
        <p:nvSpPr>
          <p:cNvPr id="17" name="Text Placeholder 13">
            <a:extLst>
              <a:ext uri="{FF2B5EF4-FFF2-40B4-BE49-F238E27FC236}">
                <a16:creationId xmlns:a16="http://schemas.microsoft.com/office/drawing/2014/main" id="{708CE324-7B00-31E0-10BA-65D6277F44CF}"/>
              </a:ext>
            </a:extLst>
          </p:cNvPr>
          <p:cNvSpPr>
            <a:spLocks noGrp="1"/>
          </p:cNvSpPr>
          <p:nvPr>
            <p:ph type="body" sz="quarter" idx="16"/>
          </p:nvPr>
        </p:nvSpPr>
        <p:spPr>
          <a:xfrm>
            <a:off x="7081778" y="3119438"/>
            <a:ext cx="2255708" cy="461962"/>
          </a:xfrm>
          <a:noFill/>
        </p:spPr>
        <p:txBody>
          <a:bodyPr lIns="182880" anchor="ctr" anchorCtr="0"/>
          <a:lstStyle>
            <a:lvl1pPr algn="ctr">
              <a:defRPr sz="2000" b="0">
                <a:solidFill>
                  <a:schemeClr val="bg1"/>
                </a:solidFill>
                <a:latin typeface="+mj-lt"/>
              </a:defRPr>
            </a:lvl1pPr>
          </a:lstStyle>
          <a:p>
            <a:pPr lvl="0"/>
            <a:r>
              <a:rPr lang="en-US"/>
              <a:t>Click to edit Master text styles</a:t>
            </a:r>
          </a:p>
        </p:txBody>
      </p:sp>
      <p:sp>
        <p:nvSpPr>
          <p:cNvPr id="18" name="Text Placeholder 13">
            <a:extLst>
              <a:ext uri="{FF2B5EF4-FFF2-40B4-BE49-F238E27FC236}">
                <a16:creationId xmlns:a16="http://schemas.microsoft.com/office/drawing/2014/main" id="{9211C258-4F36-FFD3-FBAB-675B7DFC6D28}"/>
              </a:ext>
            </a:extLst>
          </p:cNvPr>
          <p:cNvSpPr>
            <a:spLocks noGrp="1"/>
          </p:cNvSpPr>
          <p:nvPr>
            <p:ph type="body" sz="quarter" idx="17"/>
          </p:nvPr>
        </p:nvSpPr>
        <p:spPr>
          <a:xfrm>
            <a:off x="9337486" y="3119438"/>
            <a:ext cx="2255708" cy="461962"/>
          </a:xfrm>
        </p:spPr>
        <p:txBody>
          <a:bodyPr lIns="182880" anchor="ctr" anchorCtr="0"/>
          <a:lstStyle>
            <a:lvl1pPr algn="ctr">
              <a:defRPr sz="2000" b="0">
                <a:solidFill>
                  <a:schemeClr val="bg1"/>
                </a:solidFill>
                <a:latin typeface="+mj-lt"/>
              </a:defRPr>
            </a:lvl1pPr>
          </a:lstStyle>
          <a:p>
            <a:pPr lvl="0"/>
            <a:r>
              <a:rPr lang="en-US"/>
              <a:t>Click to edit Master text styles</a:t>
            </a:r>
          </a:p>
        </p:txBody>
      </p:sp>
      <p:sp>
        <p:nvSpPr>
          <p:cNvPr id="25" name="Text Placeholder 31">
            <a:extLst>
              <a:ext uri="{FF2B5EF4-FFF2-40B4-BE49-F238E27FC236}">
                <a16:creationId xmlns:a16="http://schemas.microsoft.com/office/drawing/2014/main" id="{6CAC9987-74C6-FFF3-079F-2B8BCC6A4DA8}"/>
              </a:ext>
            </a:extLst>
          </p:cNvPr>
          <p:cNvSpPr>
            <a:spLocks noGrp="1"/>
          </p:cNvSpPr>
          <p:nvPr>
            <p:ph type="body" sz="quarter" idx="23"/>
          </p:nvPr>
        </p:nvSpPr>
        <p:spPr>
          <a:xfrm>
            <a:off x="496638" y="1928874"/>
            <a:ext cx="2161104" cy="940038"/>
          </a:xfrm>
        </p:spPr>
        <p:txBody>
          <a:bodyPr rIns="91440" anchor="b" anchorCtr="0"/>
          <a:lstStyle>
            <a:lvl1pPr algn="ctr">
              <a:defRPr sz="2000" b="0">
                <a:solidFill>
                  <a:srgbClr val="5D910D"/>
                </a:solidFill>
                <a:latin typeface="+mj-lt"/>
              </a:defRPr>
            </a:lvl1pPr>
            <a:lvl2pPr marL="0" indent="0" algn="ctr">
              <a:buNone/>
              <a:defRPr sz="1200">
                <a:solidFill>
                  <a:schemeClr val="tx2"/>
                </a:solidFill>
              </a:defRPr>
            </a:lvl2pPr>
            <a:lvl3pPr algn="ctr">
              <a:defRPr/>
            </a:lvl3pPr>
            <a:lvl4pPr algn="ctr">
              <a:defRPr/>
            </a:lvl4pPr>
            <a:lvl5pPr algn="ctr">
              <a:defRPr/>
            </a:lvl5pPr>
          </a:lstStyle>
          <a:p>
            <a:pPr lvl="0"/>
            <a:r>
              <a:rPr lang="en-US" dirty="0"/>
              <a:t>Click to edit Master text styles</a:t>
            </a:r>
          </a:p>
        </p:txBody>
      </p:sp>
      <p:sp>
        <p:nvSpPr>
          <p:cNvPr id="27" name="Text Placeholder 31">
            <a:extLst>
              <a:ext uri="{FF2B5EF4-FFF2-40B4-BE49-F238E27FC236}">
                <a16:creationId xmlns:a16="http://schemas.microsoft.com/office/drawing/2014/main" id="{133B2F21-306C-FB7E-BFD7-AF967BD7084A}"/>
              </a:ext>
            </a:extLst>
          </p:cNvPr>
          <p:cNvSpPr>
            <a:spLocks noGrp="1"/>
          </p:cNvSpPr>
          <p:nvPr>
            <p:ph type="body" sz="quarter" idx="25"/>
          </p:nvPr>
        </p:nvSpPr>
        <p:spPr>
          <a:xfrm>
            <a:off x="5015447" y="1928874"/>
            <a:ext cx="2161104" cy="940038"/>
          </a:xfrm>
        </p:spPr>
        <p:txBody>
          <a:bodyPr rIns="91440" anchor="b" anchorCtr="0"/>
          <a:lstStyle>
            <a:lvl1pPr algn="ctr">
              <a:defRPr sz="2000" b="0">
                <a:solidFill>
                  <a:srgbClr val="ED9F0A"/>
                </a:solidFill>
                <a:latin typeface="+mj-lt"/>
              </a:defRPr>
            </a:lvl1pPr>
            <a:lvl2pPr marL="0" indent="0" algn="ctr">
              <a:buNone/>
              <a:defRPr sz="1200">
                <a:solidFill>
                  <a:schemeClr val="tx2"/>
                </a:solidFill>
              </a:defRPr>
            </a:lvl2pPr>
            <a:lvl3pPr algn="ctr">
              <a:defRPr/>
            </a:lvl3pPr>
            <a:lvl4pPr algn="ctr">
              <a:defRPr/>
            </a:lvl4pPr>
            <a:lvl5pPr algn="ctr">
              <a:defRPr/>
            </a:lvl5pPr>
          </a:lstStyle>
          <a:p>
            <a:pPr lvl="0"/>
            <a:r>
              <a:rPr lang="en-US" dirty="0"/>
              <a:t>Click to edit Master text styles</a:t>
            </a:r>
          </a:p>
        </p:txBody>
      </p:sp>
      <p:sp>
        <p:nvSpPr>
          <p:cNvPr id="28" name="Text Placeholder 31">
            <a:extLst>
              <a:ext uri="{FF2B5EF4-FFF2-40B4-BE49-F238E27FC236}">
                <a16:creationId xmlns:a16="http://schemas.microsoft.com/office/drawing/2014/main" id="{466CE76C-D853-BB68-7C66-EFF93CA4217C}"/>
              </a:ext>
            </a:extLst>
          </p:cNvPr>
          <p:cNvSpPr>
            <a:spLocks noGrp="1"/>
          </p:cNvSpPr>
          <p:nvPr>
            <p:ph type="body" sz="quarter" idx="26"/>
          </p:nvPr>
        </p:nvSpPr>
        <p:spPr>
          <a:xfrm>
            <a:off x="9526863" y="1928874"/>
            <a:ext cx="2161104" cy="940038"/>
          </a:xfrm>
        </p:spPr>
        <p:txBody>
          <a:bodyPr rIns="91440" anchor="b" anchorCtr="0"/>
          <a:lstStyle>
            <a:lvl1pPr algn="ctr">
              <a:defRPr sz="2000" b="0">
                <a:solidFill>
                  <a:srgbClr val="EE6C26"/>
                </a:solidFill>
                <a:latin typeface="+mj-lt"/>
              </a:defRPr>
            </a:lvl1pPr>
            <a:lvl2pPr marL="0" indent="0" algn="ctr">
              <a:buNone/>
              <a:defRPr sz="1200">
                <a:solidFill>
                  <a:schemeClr val="tx2"/>
                </a:solidFill>
              </a:defRPr>
            </a:lvl2pPr>
            <a:lvl3pPr algn="ctr">
              <a:defRPr/>
            </a:lvl3pPr>
            <a:lvl4pPr algn="ctr">
              <a:defRPr/>
            </a:lvl4pPr>
            <a:lvl5pPr algn="ctr">
              <a:defRPr/>
            </a:lvl5pPr>
          </a:lstStyle>
          <a:p>
            <a:pPr lvl="0"/>
            <a:r>
              <a:rPr lang="en-US" dirty="0"/>
              <a:t>Click to edit Master text styles</a:t>
            </a:r>
          </a:p>
        </p:txBody>
      </p:sp>
      <p:sp>
        <p:nvSpPr>
          <p:cNvPr id="3" name="Text Placeholder 31">
            <a:extLst>
              <a:ext uri="{FF2B5EF4-FFF2-40B4-BE49-F238E27FC236}">
                <a16:creationId xmlns:a16="http://schemas.microsoft.com/office/drawing/2014/main" id="{104D2EB8-360F-1512-645B-A1B5AE954F25}"/>
              </a:ext>
            </a:extLst>
          </p:cNvPr>
          <p:cNvSpPr>
            <a:spLocks noGrp="1"/>
          </p:cNvSpPr>
          <p:nvPr>
            <p:ph type="body" sz="quarter" idx="28"/>
          </p:nvPr>
        </p:nvSpPr>
        <p:spPr>
          <a:xfrm>
            <a:off x="2759740" y="1928874"/>
            <a:ext cx="2161104" cy="940038"/>
          </a:xfrm>
        </p:spPr>
        <p:txBody>
          <a:bodyPr rIns="91440" anchor="b" anchorCtr="0"/>
          <a:lstStyle>
            <a:lvl1pPr algn="ctr">
              <a:defRPr sz="2000" b="0">
                <a:solidFill>
                  <a:srgbClr val="2B660F"/>
                </a:solidFill>
                <a:latin typeface="+mj-lt"/>
              </a:defRPr>
            </a:lvl1pPr>
            <a:lvl2pPr marL="0" indent="0" algn="ctr">
              <a:buNone/>
              <a:defRPr sz="1200">
                <a:solidFill>
                  <a:schemeClr val="tx2"/>
                </a:solidFill>
              </a:defRPr>
            </a:lvl2pPr>
            <a:lvl3pPr algn="ctr">
              <a:defRPr/>
            </a:lvl3pPr>
            <a:lvl4pPr algn="ctr">
              <a:defRPr/>
            </a:lvl4pPr>
            <a:lvl5pPr algn="ctr">
              <a:defRPr/>
            </a:lvl5pPr>
          </a:lstStyle>
          <a:p>
            <a:pPr lvl="0"/>
            <a:r>
              <a:rPr lang="en-US" dirty="0"/>
              <a:t>Click to edit Master text styles</a:t>
            </a:r>
          </a:p>
        </p:txBody>
      </p:sp>
      <p:sp>
        <p:nvSpPr>
          <p:cNvPr id="4" name="Text Placeholder 31">
            <a:extLst>
              <a:ext uri="{FF2B5EF4-FFF2-40B4-BE49-F238E27FC236}">
                <a16:creationId xmlns:a16="http://schemas.microsoft.com/office/drawing/2014/main" id="{62716F3F-8545-C3AD-DE74-223356DA57D2}"/>
              </a:ext>
            </a:extLst>
          </p:cNvPr>
          <p:cNvSpPr>
            <a:spLocks noGrp="1"/>
          </p:cNvSpPr>
          <p:nvPr>
            <p:ph type="body" sz="quarter" idx="29"/>
          </p:nvPr>
        </p:nvSpPr>
        <p:spPr>
          <a:xfrm>
            <a:off x="7271154" y="1928874"/>
            <a:ext cx="2161104" cy="940038"/>
          </a:xfrm>
        </p:spPr>
        <p:txBody>
          <a:bodyPr rIns="91440" anchor="b" anchorCtr="0"/>
          <a:lstStyle>
            <a:lvl1pPr algn="ctr">
              <a:defRPr sz="2000" b="0">
                <a:solidFill>
                  <a:srgbClr val="3476C2"/>
                </a:solidFill>
                <a:latin typeface="+mj-lt"/>
              </a:defRPr>
            </a:lvl1pPr>
            <a:lvl2pPr marL="0" indent="0" algn="ctr">
              <a:buNone/>
              <a:defRPr sz="1200">
                <a:solidFill>
                  <a:schemeClr val="tx2"/>
                </a:solidFill>
              </a:defRPr>
            </a:lvl2pPr>
            <a:lvl3pPr algn="ctr">
              <a:defRPr/>
            </a:lvl3pPr>
            <a:lvl4pPr algn="ctr">
              <a:defRPr/>
            </a:lvl4pPr>
            <a:lvl5pPr algn="ctr">
              <a:defRPr/>
            </a:lvl5pPr>
          </a:lstStyle>
          <a:p>
            <a:pPr lvl="0"/>
            <a:r>
              <a:rPr lang="en-US" dirty="0"/>
              <a:t>Click to edit Master text styles</a:t>
            </a:r>
          </a:p>
        </p:txBody>
      </p:sp>
      <p:sp>
        <p:nvSpPr>
          <p:cNvPr id="13" name="Text Placeholder 12">
            <a:extLst>
              <a:ext uri="{FF2B5EF4-FFF2-40B4-BE49-F238E27FC236}">
                <a16:creationId xmlns:a16="http://schemas.microsoft.com/office/drawing/2014/main" id="{29D9F75A-F491-F816-6076-836525B860C9}"/>
              </a:ext>
            </a:extLst>
          </p:cNvPr>
          <p:cNvSpPr>
            <a:spLocks noGrp="1"/>
          </p:cNvSpPr>
          <p:nvPr>
            <p:ph type="body" sz="quarter" idx="30"/>
          </p:nvPr>
        </p:nvSpPr>
        <p:spPr>
          <a:xfrm>
            <a:off x="496888" y="3832577"/>
            <a:ext cx="2165350" cy="461962"/>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2">
            <a:extLst>
              <a:ext uri="{FF2B5EF4-FFF2-40B4-BE49-F238E27FC236}">
                <a16:creationId xmlns:a16="http://schemas.microsoft.com/office/drawing/2014/main" id="{BA7E14FC-7151-E0BE-7AFD-D2E2D62E77BF}"/>
              </a:ext>
            </a:extLst>
          </p:cNvPr>
          <p:cNvSpPr>
            <a:spLocks noGrp="1"/>
          </p:cNvSpPr>
          <p:nvPr>
            <p:ph type="body" sz="quarter" idx="31"/>
          </p:nvPr>
        </p:nvSpPr>
        <p:spPr>
          <a:xfrm>
            <a:off x="2759740" y="3832577"/>
            <a:ext cx="2165350" cy="461962"/>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12">
            <a:extLst>
              <a:ext uri="{FF2B5EF4-FFF2-40B4-BE49-F238E27FC236}">
                <a16:creationId xmlns:a16="http://schemas.microsoft.com/office/drawing/2014/main" id="{65E48B52-9006-142D-7F0F-E7718BFCB96C}"/>
              </a:ext>
            </a:extLst>
          </p:cNvPr>
          <p:cNvSpPr>
            <a:spLocks noGrp="1"/>
          </p:cNvSpPr>
          <p:nvPr>
            <p:ph type="body" sz="quarter" idx="32"/>
          </p:nvPr>
        </p:nvSpPr>
        <p:spPr>
          <a:xfrm>
            <a:off x="5011201" y="3832577"/>
            <a:ext cx="2165350" cy="461962"/>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Text Placeholder 12">
            <a:extLst>
              <a:ext uri="{FF2B5EF4-FFF2-40B4-BE49-F238E27FC236}">
                <a16:creationId xmlns:a16="http://schemas.microsoft.com/office/drawing/2014/main" id="{1B992765-5469-81A6-394B-1D35C789F828}"/>
              </a:ext>
            </a:extLst>
          </p:cNvPr>
          <p:cNvSpPr>
            <a:spLocks noGrp="1"/>
          </p:cNvSpPr>
          <p:nvPr>
            <p:ph type="body" sz="quarter" idx="33"/>
          </p:nvPr>
        </p:nvSpPr>
        <p:spPr>
          <a:xfrm>
            <a:off x="7266908" y="3832577"/>
            <a:ext cx="2165350" cy="461962"/>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 Placeholder 12">
            <a:extLst>
              <a:ext uri="{FF2B5EF4-FFF2-40B4-BE49-F238E27FC236}">
                <a16:creationId xmlns:a16="http://schemas.microsoft.com/office/drawing/2014/main" id="{4C86F0EB-4936-76A8-9E93-08E6C3DDDFFB}"/>
              </a:ext>
            </a:extLst>
          </p:cNvPr>
          <p:cNvSpPr>
            <a:spLocks noGrp="1"/>
          </p:cNvSpPr>
          <p:nvPr>
            <p:ph type="body" sz="quarter" idx="34"/>
          </p:nvPr>
        </p:nvSpPr>
        <p:spPr>
          <a:xfrm>
            <a:off x="9522617" y="3832577"/>
            <a:ext cx="2165350" cy="461962"/>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reeform: Shape 8">
            <a:extLst>
              <a:ext uri="{FF2B5EF4-FFF2-40B4-BE49-F238E27FC236}">
                <a16:creationId xmlns:a16="http://schemas.microsoft.com/office/drawing/2014/main" id="{7CB0223B-81DF-610B-B34E-684E8E3D09A2}"/>
              </a:ext>
            </a:extLst>
          </p:cNvPr>
          <p:cNvSpPr/>
          <p:nvPr userDrawn="1"/>
        </p:nvSpPr>
        <p:spPr>
          <a:xfrm>
            <a:off x="4816214"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ED9F0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rtlCol="0" anchor="ctr">
            <a:noAutofit/>
          </a:bodyPr>
          <a:lstStyle/>
          <a:p>
            <a:pPr algn="ctr"/>
            <a:endParaRPr lang="en-US">
              <a:latin typeface="Gilroy Medium" panose="00000600000000000000" pitchFamily="50" charset="0"/>
            </a:endParaRPr>
          </a:p>
        </p:txBody>
      </p:sp>
      <p:sp>
        <p:nvSpPr>
          <p:cNvPr id="12" name="Text Placeholder 13">
            <a:extLst>
              <a:ext uri="{FF2B5EF4-FFF2-40B4-BE49-F238E27FC236}">
                <a16:creationId xmlns:a16="http://schemas.microsoft.com/office/drawing/2014/main" id="{6824D7A2-0A2F-B7D0-A97A-A422D087D52A}"/>
              </a:ext>
            </a:extLst>
          </p:cNvPr>
          <p:cNvSpPr>
            <a:spLocks noGrp="1"/>
          </p:cNvSpPr>
          <p:nvPr>
            <p:ph type="body" sz="quarter" idx="35"/>
          </p:nvPr>
        </p:nvSpPr>
        <p:spPr>
          <a:xfrm>
            <a:off x="4920843" y="3119438"/>
            <a:ext cx="2045441" cy="461962"/>
          </a:xfrm>
        </p:spPr>
        <p:txBody>
          <a:bodyPr lIns="182880" anchor="ctr" anchorCtr="0"/>
          <a:lstStyle>
            <a:lvl1pPr algn="ctr">
              <a:defRPr sz="2000" b="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1553876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lor Divider - Food">
    <p:bg>
      <p:bgPr>
        <a:solidFill>
          <a:schemeClr val="accent6"/>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304796" y="2286596"/>
            <a:ext cx="11582402" cy="2284807"/>
          </a:xfrm>
          <a:prstGeom prst="rect">
            <a:avLst/>
          </a:prstGeom>
        </p:spPr>
        <p:txBody>
          <a:bodyPr vert="horz" lIns="0" tIns="0" rIns="0" bIns="0" rtlCol="0" anchor="ctr" anchorCtr="0">
            <a:noAutofit/>
          </a:bodyPr>
          <a:lstStyle>
            <a:lvl1pPr algn="ctr">
              <a:defRPr lang="en-US" sz="7200" dirty="0">
                <a:solidFill>
                  <a:schemeClr val="accent5"/>
                </a:solidFill>
              </a:defRPr>
            </a:lvl1pPr>
          </a:lstStyle>
          <a:p>
            <a:pPr lvl="0">
              <a:lnSpc>
                <a:spcPts val="7900"/>
              </a:lnSpc>
            </a:pPr>
            <a:r>
              <a:rPr lang="en-US"/>
              <a:t>Divider Slide</a:t>
            </a:r>
          </a:p>
        </p:txBody>
      </p:sp>
      <p:sp>
        <p:nvSpPr>
          <p:cNvPr id="2" name="TextBox 1">
            <a:extLst>
              <a:ext uri="{FF2B5EF4-FFF2-40B4-BE49-F238E27FC236}">
                <a16:creationId xmlns:a16="http://schemas.microsoft.com/office/drawing/2014/main" id="{AD3E65F5-972D-3712-BDE9-429849440845}"/>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accent5"/>
                </a:solidFill>
                <a:latin typeface="Gilroy Medium" panose="00000600000000000000" pitchFamily="50" charset="0"/>
              </a:rPr>
              <a:pPr algn="r"/>
              <a:t>‹#›</a:t>
            </a:fld>
            <a:endParaRPr lang="en-US" sz="1350">
              <a:solidFill>
                <a:schemeClr val="accent5"/>
              </a:solidFill>
              <a:latin typeface="Gilroy Medium" panose="00000600000000000000" pitchFamily="50" charset="0"/>
            </a:endParaRPr>
          </a:p>
        </p:txBody>
      </p:sp>
      <p:sp>
        <p:nvSpPr>
          <p:cNvPr id="3" name="TextBox 2">
            <a:extLst>
              <a:ext uri="{FF2B5EF4-FFF2-40B4-BE49-F238E27FC236}">
                <a16:creationId xmlns:a16="http://schemas.microsoft.com/office/drawing/2014/main" id="{17E11966-EFAB-B202-85DC-CA09C5AA4111}"/>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accent5"/>
                </a:solidFill>
                <a:latin typeface="Gilroy Medium" panose="00000600000000000000" pitchFamily="50" charset="0"/>
              </a:rPr>
              <a:t>CONFIDENTIAL</a:t>
            </a:r>
          </a:p>
        </p:txBody>
      </p:sp>
      <p:grpSp>
        <p:nvGrpSpPr>
          <p:cNvPr id="4" name="Group 3">
            <a:extLst>
              <a:ext uri="{FF2B5EF4-FFF2-40B4-BE49-F238E27FC236}">
                <a16:creationId xmlns:a16="http://schemas.microsoft.com/office/drawing/2014/main" id="{14A42F8D-FD45-1020-AE77-8199A0C7654E}"/>
              </a:ext>
            </a:extLst>
          </p:cNvPr>
          <p:cNvGrpSpPr/>
          <p:nvPr userDrawn="1"/>
        </p:nvGrpSpPr>
        <p:grpSpPr>
          <a:xfrm>
            <a:off x="0" y="-1204486"/>
            <a:ext cx="12192000" cy="942190"/>
            <a:chOff x="22178" y="-2107474"/>
            <a:chExt cx="12173146" cy="1410050"/>
          </a:xfrm>
        </p:grpSpPr>
        <p:sp>
          <p:nvSpPr>
            <p:cNvPr id="5" name="Rectangle 4">
              <a:extLst>
                <a:ext uri="{FF2B5EF4-FFF2-40B4-BE49-F238E27FC236}">
                  <a16:creationId xmlns:a16="http://schemas.microsoft.com/office/drawing/2014/main" id="{F719D273-2584-873C-0535-6C85EA591315}"/>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CB577CC8-E137-F371-4009-884CF36161C4}"/>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D4CAC497-AF23-588E-91F9-154DE741A891}"/>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07BEA982-B3FB-D392-3292-2CA950BD90F0}"/>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26EBD14B-3DDF-E332-200E-E7308C2C1AE0}"/>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460B773D-90CF-5739-25AD-7F426773B3F3}"/>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BED92367-2C65-6CBC-746B-98FEA4E55E5A}"/>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AD90E16E-CE31-49A7-461B-D7A0B24E83A2}"/>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71C10AC1-0A43-8631-16CD-7764F1C7857E}"/>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843EA04E-7926-0CA3-309A-E149CA3360E5}"/>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9C0F44EE-08C7-80E6-562B-899667C69CFD}"/>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CCA233AD-D8F8-1A88-D470-F569F2A1D8FC}"/>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970B00F3-F0B6-5650-606A-C84EE3FFD33A}"/>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6DE820D6-2006-4CDA-7018-0C4035E26697}"/>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F17D2BBE-9F1F-FCFD-9C6A-89EDE2831FFD}"/>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Tree>
    <p:extLst>
      <p:ext uri="{BB962C8B-B14F-4D97-AF65-F5344CB8AC3E}">
        <p14:creationId xmlns:p14="http://schemas.microsoft.com/office/powerpoint/2010/main" val="41529573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rocess Infographic">
    <p:spTree>
      <p:nvGrpSpPr>
        <p:cNvPr id="1" name=""/>
        <p:cNvGrpSpPr/>
        <p:nvPr/>
      </p:nvGrpSpPr>
      <p:grpSpPr>
        <a:xfrm>
          <a:off x="0" y="0"/>
          <a:ext cx="0" cy="0"/>
          <a:chOff x="0" y="0"/>
          <a:chExt cx="0" cy="0"/>
        </a:xfrm>
      </p:grpSpPr>
      <p:sp>
        <p:nvSpPr>
          <p:cNvPr id="46" name="Freeform 70">
            <a:extLst>
              <a:ext uri="{FF2B5EF4-FFF2-40B4-BE49-F238E27FC236}">
                <a16:creationId xmlns:a16="http://schemas.microsoft.com/office/drawing/2014/main" id="{D5EE4931-6768-D7C6-B027-6E2083949137}"/>
              </a:ext>
            </a:extLst>
          </p:cNvPr>
          <p:cNvSpPr>
            <a:spLocks noChangeArrowheads="1"/>
          </p:cNvSpPr>
          <p:nvPr userDrawn="1"/>
        </p:nvSpPr>
        <p:spPr bwMode="auto">
          <a:xfrm>
            <a:off x="9767053" y="2794110"/>
            <a:ext cx="2103795" cy="2592127"/>
          </a:xfrm>
          <a:prstGeom prst="roundRect">
            <a:avLst>
              <a:gd name="adj" fmla="val 4872"/>
            </a:avLst>
          </a:prstGeom>
          <a:solidFill>
            <a:srgbClr val="EE6D26"/>
          </a:solidFill>
          <a:ln>
            <a:noFill/>
          </a:ln>
          <a:effectLst/>
        </p:spPr>
        <p:txBody>
          <a:bodyPr wrap="none" anchor="ctr"/>
          <a:lstStyle/>
          <a:p>
            <a:endParaRPr lang="en-US" sz="900">
              <a:latin typeface="+mn-lt"/>
            </a:endParaRPr>
          </a:p>
        </p:txBody>
      </p:sp>
      <p:sp>
        <p:nvSpPr>
          <p:cNvPr id="45" name="Freeform 70">
            <a:extLst>
              <a:ext uri="{FF2B5EF4-FFF2-40B4-BE49-F238E27FC236}">
                <a16:creationId xmlns:a16="http://schemas.microsoft.com/office/drawing/2014/main" id="{5C7026B2-F8D8-FAB2-1088-B31F96540BE3}"/>
              </a:ext>
            </a:extLst>
          </p:cNvPr>
          <p:cNvSpPr>
            <a:spLocks noChangeArrowheads="1"/>
          </p:cNvSpPr>
          <p:nvPr userDrawn="1"/>
        </p:nvSpPr>
        <p:spPr bwMode="auto">
          <a:xfrm>
            <a:off x="6750804" y="2794110"/>
            <a:ext cx="2103795" cy="2592127"/>
          </a:xfrm>
          <a:prstGeom prst="roundRect">
            <a:avLst>
              <a:gd name="adj" fmla="val 4872"/>
            </a:avLst>
          </a:prstGeom>
          <a:solidFill>
            <a:srgbClr val="3477C2"/>
          </a:solidFill>
          <a:ln>
            <a:noFill/>
          </a:ln>
          <a:effectLst/>
        </p:spPr>
        <p:txBody>
          <a:bodyPr wrap="none" anchor="ctr"/>
          <a:lstStyle/>
          <a:p>
            <a:endParaRPr lang="en-US" sz="900">
              <a:latin typeface="+mn-lt"/>
            </a:endParaRPr>
          </a:p>
        </p:txBody>
      </p:sp>
      <p:sp>
        <p:nvSpPr>
          <p:cNvPr id="44" name="Freeform 70">
            <a:extLst>
              <a:ext uri="{FF2B5EF4-FFF2-40B4-BE49-F238E27FC236}">
                <a16:creationId xmlns:a16="http://schemas.microsoft.com/office/drawing/2014/main" id="{5186F264-49D3-4090-823A-02893CD72C91}"/>
              </a:ext>
            </a:extLst>
          </p:cNvPr>
          <p:cNvSpPr>
            <a:spLocks noChangeArrowheads="1"/>
          </p:cNvSpPr>
          <p:nvPr userDrawn="1"/>
        </p:nvSpPr>
        <p:spPr bwMode="auto">
          <a:xfrm>
            <a:off x="3731250" y="2794110"/>
            <a:ext cx="2103795" cy="2592127"/>
          </a:xfrm>
          <a:prstGeom prst="roundRect">
            <a:avLst>
              <a:gd name="adj" fmla="val 4872"/>
            </a:avLst>
          </a:prstGeom>
          <a:solidFill>
            <a:srgbClr val="ED9F0A"/>
          </a:solidFill>
          <a:ln>
            <a:noFill/>
          </a:ln>
          <a:effectLst/>
        </p:spPr>
        <p:txBody>
          <a:bodyPr wrap="none" anchor="ctr"/>
          <a:lstStyle/>
          <a:p>
            <a:endParaRPr lang="en-US" sz="900">
              <a:latin typeface="+mn-lt"/>
            </a:endParaRPr>
          </a:p>
        </p:txBody>
      </p:sp>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dirty="0"/>
              <a:t>Subtitle</a:t>
            </a:r>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3" name="Freeform 70">
            <a:extLst>
              <a:ext uri="{FF2B5EF4-FFF2-40B4-BE49-F238E27FC236}">
                <a16:creationId xmlns:a16="http://schemas.microsoft.com/office/drawing/2014/main" id="{AC3006C4-BF8C-8B98-57E0-4C75052BF3A9}"/>
              </a:ext>
            </a:extLst>
          </p:cNvPr>
          <p:cNvSpPr>
            <a:spLocks noChangeArrowheads="1"/>
          </p:cNvSpPr>
          <p:nvPr userDrawn="1"/>
        </p:nvSpPr>
        <p:spPr bwMode="auto">
          <a:xfrm>
            <a:off x="717636" y="2794110"/>
            <a:ext cx="2103795" cy="2592127"/>
          </a:xfrm>
          <a:prstGeom prst="roundRect">
            <a:avLst>
              <a:gd name="adj" fmla="val 4872"/>
            </a:avLst>
          </a:prstGeom>
          <a:solidFill>
            <a:srgbClr val="5D910D"/>
          </a:solidFill>
          <a:ln>
            <a:solidFill>
              <a:srgbClr val="EC9F0B"/>
            </a:solidFill>
          </a:ln>
          <a:effectLst/>
        </p:spPr>
        <p:txBody>
          <a:bodyPr wrap="none" anchor="ctr"/>
          <a:lstStyle/>
          <a:p>
            <a:endParaRPr lang="en-US" sz="900">
              <a:latin typeface="+mn-lt"/>
            </a:endParaRPr>
          </a:p>
        </p:txBody>
      </p:sp>
      <p:sp>
        <p:nvSpPr>
          <p:cNvPr id="32" name="Text Placeholder 31">
            <a:extLst>
              <a:ext uri="{FF2B5EF4-FFF2-40B4-BE49-F238E27FC236}">
                <a16:creationId xmlns:a16="http://schemas.microsoft.com/office/drawing/2014/main" id="{1C4BDBAB-14DB-197F-8EA1-A4026CDC500C}"/>
              </a:ext>
            </a:extLst>
          </p:cNvPr>
          <p:cNvSpPr>
            <a:spLocks noGrp="1"/>
          </p:cNvSpPr>
          <p:nvPr>
            <p:ph type="body" sz="quarter" idx="13"/>
          </p:nvPr>
        </p:nvSpPr>
        <p:spPr>
          <a:xfrm>
            <a:off x="830263" y="2892425"/>
            <a:ext cx="1866900" cy="2367638"/>
          </a:xfrm>
        </p:spPr>
        <p:txBody>
          <a:bodyPr/>
          <a:lstStyle>
            <a:lvl1pPr algn="ctr">
              <a:defRPr sz="1400" b="1">
                <a:solidFill>
                  <a:schemeClr val="bg1"/>
                </a:solidFill>
                <a:latin typeface="+mn-lt"/>
              </a:defRPr>
            </a:lvl1pPr>
            <a:lvl2pPr marL="0" indent="0" algn="ctr">
              <a:buNone/>
              <a:defRPr sz="1200">
                <a:solidFill>
                  <a:schemeClr val="bg1"/>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33" name="Text Placeholder 31">
            <a:extLst>
              <a:ext uri="{FF2B5EF4-FFF2-40B4-BE49-F238E27FC236}">
                <a16:creationId xmlns:a16="http://schemas.microsoft.com/office/drawing/2014/main" id="{C3DFAD5D-F262-E524-900F-B81C0FA826EE}"/>
              </a:ext>
            </a:extLst>
          </p:cNvPr>
          <p:cNvSpPr>
            <a:spLocks noGrp="1"/>
          </p:cNvSpPr>
          <p:nvPr>
            <p:ph type="body" sz="quarter" idx="14"/>
          </p:nvPr>
        </p:nvSpPr>
        <p:spPr>
          <a:xfrm>
            <a:off x="3848324" y="2892425"/>
            <a:ext cx="1866900" cy="2367638"/>
          </a:xfrm>
        </p:spPr>
        <p:txBody>
          <a:bodyPr/>
          <a:lstStyle>
            <a:lvl1pPr algn="ctr">
              <a:defRPr sz="1400" b="1">
                <a:solidFill>
                  <a:schemeClr val="bg1"/>
                </a:solidFill>
                <a:latin typeface="+mn-lt"/>
              </a:defRPr>
            </a:lvl1pPr>
            <a:lvl2pPr marL="0" indent="0" algn="ctr">
              <a:buNone/>
              <a:defRPr sz="1200">
                <a:solidFill>
                  <a:schemeClr val="bg1"/>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34" name="Text Placeholder 31">
            <a:extLst>
              <a:ext uri="{FF2B5EF4-FFF2-40B4-BE49-F238E27FC236}">
                <a16:creationId xmlns:a16="http://schemas.microsoft.com/office/drawing/2014/main" id="{8F99D252-4EB7-03DB-8C58-53B69DD87611}"/>
              </a:ext>
            </a:extLst>
          </p:cNvPr>
          <p:cNvSpPr>
            <a:spLocks noGrp="1"/>
          </p:cNvSpPr>
          <p:nvPr>
            <p:ph type="body" sz="quarter" idx="15"/>
          </p:nvPr>
        </p:nvSpPr>
        <p:spPr>
          <a:xfrm>
            <a:off x="6869251" y="2892425"/>
            <a:ext cx="1866900" cy="2367638"/>
          </a:xfrm>
        </p:spPr>
        <p:txBody>
          <a:bodyPr/>
          <a:lstStyle>
            <a:lvl1pPr algn="ctr">
              <a:defRPr sz="1400" b="1">
                <a:solidFill>
                  <a:schemeClr val="bg1"/>
                </a:solidFill>
                <a:latin typeface="+mn-lt"/>
              </a:defRPr>
            </a:lvl1pPr>
            <a:lvl2pPr marL="0" indent="0" algn="ctr">
              <a:buNone/>
              <a:defRPr sz="1200">
                <a:solidFill>
                  <a:schemeClr val="bg1"/>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35" name="Text Placeholder 31">
            <a:extLst>
              <a:ext uri="{FF2B5EF4-FFF2-40B4-BE49-F238E27FC236}">
                <a16:creationId xmlns:a16="http://schemas.microsoft.com/office/drawing/2014/main" id="{A2DE66A0-1FC8-776D-2462-D49E64DC1A70}"/>
              </a:ext>
            </a:extLst>
          </p:cNvPr>
          <p:cNvSpPr>
            <a:spLocks noGrp="1"/>
          </p:cNvSpPr>
          <p:nvPr>
            <p:ph type="body" sz="quarter" idx="16"/>
          </p:nvPr>
        </p:nvSpPr>
        <p:spPr>
          <a:xfrm>
            <a:off x="9901852" y="2892425"/>
            <a:ext cx="1866900" cy="2367638"/>
          </a:xfrm>
        </p:spPr>
        <p:txBody>
          <a:bodyPr/>
          <a:lstStyle>
            <a:lvl1pPr algn="ctr">
              <a:defRPr sz="1400" b="1">
                <a:solidFill>
                  <a:schemeClr val="bg1"/>
                </a:solidFill>
                <a:latin typeface="+mn-lt"/>
              </a:defRPr>
            </a:lvl1pPr>
            <a:lvl2pPr marL="0" indent="0" algn="ctr">
              <a:buNone/>
              <a:defRPr sz="1200">
                <a:solidFill>
                  <a:schemeClr val="bg1"/>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40" name="Picture Placeholder 36">
            <a:extLst>
              <a:ext uri="{FF2B5EF4-FFF2-40B4-BE49-F238E27FC236}">
                <a16:creationId xmlns:a16="http://schemas.microsoft.com/office/drawing/2014/main" id="{D08A5CBB-3497-CA70-D127-FA55FDAC516B}"/>
              </a:ext>
            </a:extLst>
          </p:cNvPr>
          <p:cNvSpPr>
            <a:spLocks noGrp="1"/>
          </p:cNvSpPr>
          <p:nvPr>
            <p:ph type="pic" sz="quarter" idx="20"/>
          </p:nvPr>
        </p:nvSpPr>
        <p:spPr>
          <a:xfrm>
            <a:off x="10492402" y="1997210"/>
            <a:ext cx="685800" cy="687387"/>
          </a:xfrm>
        </p:spPr>
        <p:txBody>
          <a:bodyPr anchor="ctr" anchorCtr="0"/>
          <a:lstStyle>
            <a:lvl1pPr algn="ctr">
              <a:defRPr sz="1050">
                <a:latin typeface="Gilroy Medium" panose="00000600000000000000" pitchFamily="50" charset="0"/>
              </a:defRPr>
            </a:lvl1pPr>
          </a:lstStyle>
          <a:p>
            <a:r>
              <a:rPr lang="en-US"/>
              <a:t>Click icon to add picture</a:t>
            </a:r>
          </a:p>
        </p:txBody>
      </p:sp>
      <p:cxnSp>
        <p:nvCxnSpPr>
          <p:cNvPr id="50" name="Connector: Elbow 49">
            <a:extLst>
              <a:ext uri="{FF2B5EF4-FFF2-40B4-BE49-F238E27FC236}">
                <a16:creationId xmlns:a16="http://schemas.microsoft.com/office/drawing/2014/main" id="{29B0CE01-1AEF-7DC2-5A09-00BFA065DFED}"/>
              </a:ext>
            </a:extLst>
          </p:cNvPr>
          <p:cNvCxnSpPr>
            <a:cxnSpLocks/>
          </p:cNvCxnSpPr>
          <p:nvPr userDrawn="1"/>
        </p:nvCxnSpPr>
        <p:spPr>
          <a:xfrm rot="16200000" flipV="1">
            <a:off x="6282073" y="-2841222"/>
            <a:ext cx="12700" cy="9049417"/>
          </a:xfrm>
          <a:prstGeom prst="bentConnector3">
            <a:avLst>
              <a:gd name="adj1" fmla="val 1800000"/>
            </a:avLst>
          </a:prstGeom>
          <a:ln w="22225">
            <a:solidFill>
              <a:srgbClr val="02355A"/>
            </a:solidFill>
            <a:headEnd type="oval" w="lg" len="lg"/>
            <a:tailEnd type="triangle"/>
          </a:ln>
        </p:spPr>
        <p:style>
          <a:lnRef idx="1">
            <a:schemeClr val="accent1"/>
          </a:lnRef>
          <a:fillRef idx="0">
            <a:schemeClr val="accent1"/>
          </a:fillRef>
          <a:effectRef idx="0">
            <a:schemeClr val="accent1"/>
          </a:effectRef>
          <a:fontRef idx="minor">
            <a:schemeClr val="tx1"/>
          </a:fontRef>
        </p:style>
      </p:cxnSp>
      <p:cxnSp>
        <p:nvCxnSpPr>
          <p:cNvPr id="55" name="Connector: Elbow 54">
            <a:extLst>
              <a:ext uri="{FF2B5EF4-FFF2-40B4-BE49-F238E27FC236}">
                <a16:creationId xmlns:a16="http://schemas.microsoft.com/office/drawing/2014/main" id="{058BB28F-B3C4-241F-51D9-6B9A6C5D832E}"/>
              </a:ext>
            </a:extLst>
          </p:cNvPr>
          <p:cNvCxnSpPr>
            <a:cxnSpLocks/>
          </p:cNvCxnSpPr>
          <p:nvPr userDrawn="1"/>
        </p:nvCxnSpPr>
        <p:spPr>
          <a:xfrm rot="16200000" flipH="1">
            <a:off x="6294244" y="1124443"/>
            <a:ext cx="12700" cy="9049417"/>
          </a:xfrm>
          <a:prstGeom prst="bentConnector3">
            <a:avLst>
              <a:gd name="adj1" fmla="val 2769236"/>
            </a:avLst>
          </a:prstGeom>
          <a:ln w="22225" cap="rnd">
            <a:solidFill>
              <a:srgbClr val="02355A"/>
            </a:solidFill>
            <a:headEnd type="oval" w="lg" len="lg"/>
            <a:tailEnd type="triangle"/>
          </a:ln>
        </p:spPr>
        <p:style>
          <a:lnRef idx="1">
            <a:schemeClr val="accent1"/>
          </a:lnRef>
          <a:fillRef idx="0">
            <a:schemeClr val="accent1"/>
          </a:fillRef>
          <a:effectRef idx="0">
            <a:schemeClr val="accent1"/>
          </a:effectRef>
          <a:fontRef idx="minor">
            <a:schemeClr val="tx1"/>
          </a:fontRef>
        </p:style>
      </p:cxnSp>
      <p:sp>
        <p:nvSpPr>
          <p:cNvPr id="8" name="Picture Placeholder 36">
            <a:extLst>
              <a:ext uri="{FF2B5EF4-FFF2-40B4-BE49-F238E27FC236}">
                <a16:creationId xmlns:a16="http://schemas.microsoft.com/office/drawing/2014/main" id="{9713158F-8810-66D4-768E-CBBC238CE34A}"/>
              </a:ext>
            </a:extLst>
          </p:cNvPr>
          <p:cNvSpPr>
            <a:spLocks noGrp="1"/>
          </p:cNvSpPr>
          <p:nvPr>
            <p:ph type="pic" sz="quarter" idx="21"/>
          </p:nvPr>
        </p:nvSpPr>
        <p:spPr>
          <a:xfrm>
            <a:off x="7467848" y="1997210"/>
            <a:ext cx="685800" cy="687387"/>
          </a:xfrm>
        </p:spPr>
        <p:txBody>
          <a:bodyPr anchor="ctr" anchorCtr="0"/>
          <a:lstStyle>
            <a:lvl1pPr algn="ctr">
              <a:defRPr sz="1050">
                <a:latin typeface="Gilroy Medium" panose="00000600000000000000" pitchFamily="50" charset="0"/>
              </a:defRPr>
            </a:lvl1pPr>
          </a:lstStyle>
          <a:p>
            <a:r>
              <a:rPr lang="en-US"/>
              <a:t>Click icon to add picture</a:t>
            </a:r>
          </a:p>
        </p:txBody>
      </p:sp>
      <p:sp>
        <p:nvSpPr>
          <p:cNvPr id="10" name="Picture Placeholder 36">
            <a:extLst>
              <a:ext uri="{FF2B5EF4-FFF2-40B4-BE49-F238E27FC236}">
                <a16:creationId xmlns:a16="http://schemas.microsoft.com/office/drawing/2014/main" id="{2396E205-D7EC-5B8B-C662-D776223185C6}"/>
              </a:ext>
            </a:extLst>
          </p:cNvPr>
          <p:cNvSpPr>
            <a:spLocks noGrp="1"/>
          </p:cNvSpPr>
          <p:nvPr>
            <p:ph type="pic" sz="quarter" idx="22"/>
          </p:nvPr>
        </p:nvSpPr>
        <p:spPr>
          <a:xfrm>
            <a:off x="4457362" y="1997210"/>
            <a:ext cx="685800" cy="687387"/>
          </a:xfrm>
        </p:spPr>
        <p:txBody>
          <a:bodyPr anchor="ctr" anchorCtr="0"/>
          <a:lstStyle>
            <a:lvl1pPr algn="ctr">
              <a:defRPr sz="1050">
                <a:latin typeface="Gilroy Medium" panose="00000600000000000000" pitchFamily="50" charset="0"/>
              </a:defRPr>
            </a:lvl1pPr>
          </a:lstStyle>
          <a:p>
            <a:r>
              <a:rPr lang="en-US"/>
              <a:t>Click icon to add picture</a:t>
            </a:r>
          </a:p>
        </p:txBody>
      </p:sp>
      <p:sp>
        <p:nvSpPr>
          <p:cNvPr id="12" name="Picture Placeholder 36">
            <a:extLst>
              <a:ext uri="{FF2B5EF4-FFF2-40B4-BE49-F238E27FC236}">
                <a16:creationId xmlns:a16="http://schemas.microsoft.com/office/drawing/2014/main" id="{292F6024-F61C-4204-37DB-DAD42342B0FF}"/>
              </a:ext>
            </a:extLst>
          </p:cNvPr>
          <p:cNvSpPr>
            <a:spLocks noGrp="1"/>
          </p:cNvSpPr>
          <p:nvPr>
            <p:ph type="pic" sz="quarter" idx="23"/>
          </p:nvPr>
        </p:nvSpPr>
        <p:spPr>
          <a:xfrm>
            <a:off x="1432808" y="1997210"/>
            <a:ext cx="685800" cy="687387"/>
          </a:xfrm>
        </p:spPr>
        <p:txBody>
          <a:bodyPr anchor="ctr" anchorCtr="0"/>
          <a:lstStyle>
            <a:lvl1pPr algn="ctr">
              <a:defRPr sz="1050">
                <a:latin typeface="Gilroy Medium" panose="00000600000000000000" pitchFamily="50" charset="0"/>
              </a:defRPr>
            </a:lvl1pPr>
          </a:lstStyle>
          <a:p>
            <a:r>
              <a:rPr lang="en-US"/>
              <a:t>Click icon to add picture</a:t>
            </a:r>
          </a:p>
        </p:txBody>
      </p:sp>
      <p:sp>
        <p:nvSpPr>
          <p:cNvPr id="13" name="Text Placeholder 12">
            <a:extLst>
              <a:ext uri="{FF2B5EF4-FFF2-40B4-BE49-F238E27FC236}">
                <a16:creationId xmlns:a16="http://schemas.microsoft.com/office/drawing/2014/main" id="{38BF3F9C-F0C7-4109-DB00-AF74113D61B4}"/>
              </a:ext>
            </a:extLst>
          </p:cNvPr>
          <p:cNvSpPr>
            <a:spLocks noGrp="1"/>
          </p:cNvSpPr>
          <p:nvPr>
            <p:ph type="body" sz="quarter" idx="24"/>
          </p:nvPr>
        </p:nvSpPr>
        <p:spPr>
          <a:xfrm>
            <a:off x="670898" y="1993900"/>
            <a:ext cx="685800" cy="687388"/>
          </a:xfrm>
        </p:spPr>
        <p:txBody>
          <a:bodyPr anchor="ctr" anchorCtr="0"/>
          <a:lstStyle>
            <a:lvl1pPr algn="r">
              <a:defRPr lang="en-US" sz="3800" b="0" kern="1200" spc="-145" dirty="0" smtClean="0">
                <a:solidFill>
                  <a:srgbClr val="5D910D"/>
                </a:solidFill>
                <a:latin typeface="+mj-lt"/>
                <a:ea typeface="+mn-ea"/>
                <a:cs typeface="+mn-cs"/>
              </a:defRPr>
            </a:lvl1pPr>
          </a:lstStyle>
          <a:p>
            <a:pPr lvl="0"/>
            <a:r>
              <a:rPr lang="en-US" dirty="0"/>
              <a:t>Click to edit Master text styles</a:t>
            </a:r>
          </a:p>
        </p:txBody>
      </p:sp>
      <p:sp>
        <p:nvSpPr>
          <p:cNvPr id="14" name="Text Placeholder 12">
            <a:extLst>
              <a:ext uri="{FF2B5EF4-FFF2-40B4-BE49-F238E27FC236}">
                <a16:creationId xmlns:a16="http://schemas.microsoft.com/office/drawing/2014/main" id="{8D37CBEA-5986-8685-64C5-183A3630D19A}"/>
              </a:ext>
            </a:extLst>
          </p:cNvPr>
          <p:cNvSpPr>
            <a:spLocks noGrp="1"/>
          </p:cNvSpPr>
          <p:nvPr>
            <p:ph type="body" sz="quarter" idx="25"/>
          </p:nvPr>
        </p:nvSpPr>
        <p:spPr>
          <a:xfrm>
            <a:off x="3695452" y="1993900"/>
            <a:ext cx="685800" cy="687388"/>
          </a:xfrm>
        </p:spPr>
        <p:txBody>
          <a:bodyPr anchor="ctr" anchorCtr="0"/>
          <a:lstStyle>
            <a:lvl1pPr algn="r">
              <a:defRPr lang="en-US" sz="3800" b="0" kern="1200" spc="-145" dirty="0" smtClean="0">
                <a:solidFill>
                  <a:srgbClr val="ED9F0A"/>
                </a:solidFill>
                <a:latin typeface="+mj-lt"/>
                <a:ea typeface="+mn-ea"/>
                <a:cs typeface="+mn-cs"/>
              </a:defRPr>
            </a:lvl1pPr>
          </a:lstStyle>
          <a:p>
            <a:pPr lvl="0"/>
            <a:r>
              <a:rPr lang="en-US" dirty="0"/>
              <a:t>Click to edit Master text styles</a:t>
            </a:r>
          </a:p>
        </p:txBody>
      </p:sp>
      <p:sp>
        <p:nvSpPr>
          <p:cNvPr id="15" name="Text Placeholder 12">
            <a:extLst>
              <a:ext uri="{FF2B5EF4-FFF2-40B4-BE49-F238E27FC236}">
                <a16:creationId xmlns:a16="http://schemas.microsoft.com/office/drawing/2014/main" id="{0075EE09-9833-7B6A-B2A7-B69759074A10}"/>
              </a:ext>
            </a:extLst>
          </p:cNvPr>
          <p:cNvSpPr>
            <a:spLocks noGrp="1"/>
          </p:cNvSpPr>
          <p:nvPr>
            <p:ph type="body" sz="quarter" idx="26"/>
          </p:nvPr>
        </p:nvSpPr>
        <p:spPr>
          <a:xfrm>
            <a:off x="6720006" y="1993900"/>
            <a:ext cx="685800" cy="687388"/>
          </a:xfrm>
        </p:spPr>
        <p:txBody>
          <a:bodyPr anchor="ctr" anchorCtr="0"/>
          <a:lstStyle>
            <a:lvl1pPr marL="0" algn="r" defTabSz="457200" rtl="0" eaLnBrk="1" latinLnBrk="0" hangingPunct="1">
              <a:defRPr lang="en-US" sz="3800" b="0" kern="1200" spc="-145" dirty="0" smtClean="0">
                <a:solidFill>
                  <a:srgbClr val="3476C2"/>
                </a:solidFill>
                <a:latin typeface="+mj-lt"/>
                <a:ea typeface="+mn-ea"/>
                <a:cs typeface="+mn-cs"/>
              </a:defRPr>
            </a:lvl1pPr>
          </a:lstStyle>
          <a:p>
            <a:pPr lvl="0"/>
            <a:r>
              <a:rPr lang="en-US" dirty="0"/>
              <a:t>Click to edit Master text styles</a:t>
            </a:r>
          </a:p>
        </p:txBody>
      </p:sp>
      <p:sp>
        <p:nvSpPr>
          <p:cNvPr id="16" name="Text Placeholder 12">
            <a:extLst>
              <a:ext uri="{FF2B5EF4-FFF2-40B4-BE49-F238E27FC236}">
                <a16:creationId xmlns:a16="http://schemas.microsoft.com/office/drawing/2014/main" id="{7D74A55F-30E7-13F2-182C-700DAD28FC09}"/>
              </a:ext>
            </a:extLst>
          </p:cNvPr>
          <p:cNvSpPr>
            <a:spLocks noGrp="1"/>
          </p:cNvSpPr>
          <p:nvPr>
            <p:ph type="body" sz="quarter" idx="27"/>
          </p:nvPr>
        </p:nvSpPr>
        <p:spPr>
          <a:xfrm>
            <a:off x="9730492" y="1993900"/>
            <a:ext cx="685800" cy="687388"/>
          </a:xfrm>
        </p:spPr>
        <p:txBody>
          <a:bodyPr anchor="ctr" anchorCtr="0"/>
          <a:lstStyle>
            <a:lvl1pPr marL="0" algn="r" defTabSz="457200" rtl="0" eaLnBrk="1" latinLnBrk="0" hangingPunct="1">
              <a:defRPr lang="en-US" sz="3800" b="0" kern="1200" spc="-145" dirty="0" smtClean="0">
                <a:solidFill>
                  <a:srgbClr val="EE6C26"/>
                </a:solidFill>
                <a:latin typeface="+mj-lt"/>
                <a:ea typeface="+mn-ea"/>
                <a:cs typeface="+mn-cs"/>
              </a:defRPr>
            </a:lvl1pPr>
          </a:lstStyle>
          <a:p>
            <a:pPr lvl="0"/>
            <a:r>
              <a:rPr lang="en-US" dirty="0"/>
              <a:t>Click to edit Master text styles</a:t>
            </a:r>
          </a:p>
        </p:txBody>
      </p:sp>
      <p:sp>
        <p:nvSpPr>
          <p:cNvPr id="4" name="TextBox 3">
            <a:extLst>
              <a:ext uri="{FF2B5EF4-FFF2-40B4-BE49-F238E27FC236}">
                <a16:creationId xmlns:a16="http://schemas.microsoft.com/office/drawing/2014/main" id="{39C5FE2C-6563-2395-ECAC-48A9F9F30DCE}"/>
              </a:ext>
            </a:extLst>
          </p:cNvPr>
          <p:cNvSpPr txBox="1"/>
          <p:nvPr userDrawn="1"/>
        </p:nvSpPr>
        <p:spPr>
          <a:xfrm>
            <a:off x="766119" y="6586151"/>
            <a:ext cx="0" cy="0"/>
          </a:xfrm>
          <a:prstGeom prst="rect">
            <a:avLst/>
          </a:prstGeom>
          <a:noFill/>
        </p:spPr>
        <p:txBody>
          <a:bodyPr wrap="none" lIns="0" tIns="0" rIns="0" bIns="0" rtlCol="0">
            <a:noAutofit/>
          </a:bodyPr>
          <a:lstStyle/>
          <a:p>
            <a:pPr algn="l"/>
            <a:endParaRPr lang="en-US" sz="1600" err="1">
              <a:solidFill>
                <a:schemeClr val="tx2"/>
              </a:solidFill>
            </a:endParaRPr>
          </a:p>
        </p:txBody>
      </p:sp>
    </p:spTree>
    <p:extLst>
      <p:ext uri="{BB962C8B-B14F-4D97-AF65-F5344CB8AC3E}">
        <p14:creationId xmlns:p14="http://schemas.microsoft.com/office/powerpoint/2010/main" val="39542869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 Charts + Copy - Drinks">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solidFill>
                  <a:srgbClr val="2B660F"/>
                </a:solidFill>
                <a:latin typeface="+mn-lt"/>
              </a:defRPr>
            </a:lvl1pPr>
          </a:lstStyle>
          <a:p>
            <a:endParaRPr lang="en-US" dirty="0"/>
          </a:p>
        </p:txBody>
      </p:sp>
      <p:sp>
        <p:nvSpPr>
          <p:cNvPr id="8" name="Chart Placeholder 10">
            <a:extLst>
              <a:ext uri="{FF2B5EF4-FFF2-40B4-BE49-F238E27FC236}">
                <a16:creationId xmlns:a16="http://schemas.microsoft.com/office/drawing/2014/main" id="{36135DED-36D8-99A2-BEEE-C339F63E6A0A}"/>
              </a:ext>
            </a:extLst>
          </p:cNvPr>
          <p:cNvSpPr>
            <a:spLocks noGrp="1"/>
          </p:cNvSpPr>
          <p:nvPr>
            <p:ph type="chart" sz="quarter" idx="49"/>
          </p:nvPr>
        </p:nvSpPr>
        <p:spPr>
          <a:xfrm>
            <a:off x="304796" y="1219201"/>
            <a:ext cx="3657595" cy="3200400"/>
          </a:xfrm>
          <a:noFill/>
        </p:spPr>
        <p:txBody>
          <a:bodyPr/>
          <a:lstStyle>
            <a:lvl1pPr>
              <a:defRPr>
                <a:solidFill>
                  <a:srgbClr val="2B660F"/>
                </a:solidFill>
                <a:latin typeface="+mn-lt"/>
              </a:defRPr>
            </a:lvl1pPr>
          </a:lstStyle>
          <a:p>
            <a:r>
              <a:rPr lang="en-US" dirty="0"/>
              <a:t>Click icon to add chart</a:t>
            </a:r>
          </a:p>
        </p:txBody>
      </p:sp>
      <p:sp>
        <p:nvSpPr>
          <p:cNvPr id="12" name="Text Placeholder 11">
            <a:extLst>
              <a:ext uri="{FF2B5EF4-FFF2-40B4-BE49-F238E27FC236}">
                <a16:creationId xmlns:a16="http://schemas.microsoft.com/office/drawing/2014/main" id="{C7C648F1-B735-FA9C-BE4E-ED579776AE47}"/>
              </a:ext>
            </a:extLst>
          </p:cNvPr>
          <p:cNvSpPr>
            <a:spLocks noGrp="1"/>
          </p:cNvSpPr>
          <p:nvPr>
            <p:ph type="body" sz="quarter" idx="50"/>
          </p:nvPr>
        </p:nvSpPr>
        <p:spPr>
          <a:xfrm>
            <a:off x="304800" y="4419601"/>
            <a:ext cx="3657584" cy="1349374"/>
          </a:xfrm>
          <a:solidFill>
            <a:srgbClr val="5D910D"/>
          </a:solidFill>
        </p:spPr>
        <p:txBody>
          <a:bodyPr lIns="182880" tIns="182880" rIns="91440"/>
          <a:lstStyle>
            <a:lvl1pPr>
              <a:buClr>
                <a:schemeClr val="bg1"/>
              </a:buClr>
              <a:defRPr sz="1400">
                <a:solidFill>
                  <a:schemeClr val="bg1"/>
                </a:solidFill>
                <a:latin typeface="+mn-lt"/>
              </a:defRPr>
            </a:lvl1pPr>
            <a:lvl2pPr>
              <a:buClr>
                <a:schemeClr val="bg1"/>
              </a:buClr>
              <a:defRPr sz="1200">
                <a:solidFill>
                  <a:schemeClr val="bg1"/>
                </a:solidFill>
                <a:latin typeface="+mn-lt"/>
              </a:defRPr>
            </a:lvl2pPr>
            <a:lvl3pPr>
              <a:buClr>
                <a:schemeClr val="bg1"/>
              </a:buClr>
              <a:defRPr sz="1100">
                <a:solidFill>
                  <a:schemeClr val="bg1"/>
                </a:solidFill>
                <a:latin typeface="+mn-lt"/>
              </a:defRPr>
            </a:lvl3pPr>
            <a:lvl4pPr>
              <a:defRPr sz="105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3" name="Text Placeholder 11">
            <a:extLst>
              <a:ext uri="{FF2B5EF4-FFF2-40B4-BE49-F238E27FC236}">
                <a16:creationId xmlns:a16="http://schemas.microsoft.com/office/drawing/2014/main" id="{391085A7-EBBF-EF8B-5149-D4D78AF6BD74}"/>
              </a:ext>
            </a:extLst>
          </p:cNvPr>
          <p:cNvSpPr>
            <a:spLocks noGrp="1"/>
          </p:cNvSpPr>
          <p:nvPr>
            <p:ph type="body" sz="quarter" idx="51"/>
          </p:nvPr>
        </p:nvSpPr>
        <p:spPr>
          <a:xfrm>
            <a:off x="4267186" y="4419601"/>
            <a:ext cx="3657613" cy="1349374"/>
          </a:xfrm>
          <a:solidFill>
            <a:srgbClr val="5D910D"/>
          </a:solidFill>
        </p:spPr>
        <p:txBody>
          <a:bodyPr lIns="182880" tIns="182880" rIns="91440"/>
          <a:lstStyle>
            <a:lvl1pPr>
              <a:buClr>
                <a:schemeClr val="bg1"/>
              </a:buClr>
              <a:defRPr sz="1400">
                <a:solidFill>
                  <a:schemeClr val="bg1"/>
                </a:solidFill>
                <a:latin typeface="+mn-lt"/>
              </a:defRPr>
            </a:lvl1pPr>
            <a:lvl2pPr>
              <a:buClr>
                <a:schemeClr val="bg1"/>
              </a:buClr>
              <a:defRPr sz="1200">
                <a:solidFill>
                  <a:schemeClr val="bg1"/>
                </a:solidFill>
                <a:latin typeface="+mn-lt"/>
              </a:defRPr>
            </a:lvl2pPr>
            <a:lvl3pPr>
              <a:buClr>
                <a:schemeClr val="bg1"/>
              </a:buClr>
              <a:defRPr sz="1100">
                <a:solidFill>
                  <a:schemeClr val="bg1"/>
                </a:solidFill>
                <a:latin typeface="+mn-lt"/>
              </a:defRPr>
            </a:lvl3pPr>
            <a:lvl4pPr>
              <a:defRPr sz="105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4" name="Text Placeholder 11">
            <a:extLst>
              <a:ext uri="{FF2B5EF4-FFF2-40B4-BE49-F238E27FC236}">
                <a16:creationId xmlns:a16="http://schemas.microsoft.com/office/drawing/2014/main" id="{FCCF2C88-E784-B887-29C6-C86ABDAE698A}"/>
              </a:ext>
            </a:extLst>
          </p:cNvPr>
          <p:cNvSpPr>
            <a:spLocks noGrp="1"/>
          </p:cNvSpPr>
          <p:nvPr>
            <p:ph type="body" sz="quarter" idx="52"/>
          </p:nvPr>
        </p:nvSpPr>
        <p:spPr>
          <a:xfrm>
            <a:off x="8229600" y="4419601"/>
            <a:ext cx="3657595" cy="1349374"/>
          </a:xfrm>
          <a:solidFill>
            <a:srgbClr val="5D910D"/>
          </a:solidFill>
        </p:spPr>
        <p:txBody>
          <a:bodyPr lIns="182880" tIns="182880" rIns="91440"/>
          <a:lstStyle>
            <a:lvl1pPr>
              <a:buClr>
                <a:schemeClr val="bg1"/>
              </a:buClr>
              <a:defRPr sz="1400">
                <a:solidFill>
                  <a:schemeClr val="bg1"/>
                </a:solidFill>
                <a:latin typeface="+mn-lt"/>
              </a:defRPr>
            </a:lvl1pPr>
            <a:lvl2pPr>
              <a:buClr>
                <a:schemeClr val="bg1"/>
              </a:buClr>
              <a:defRPr sz="1200">
                <a:solidFill>
                  <a:schemeClr val="bg1"/>
                </a:solidFill>
                <a:latin typeface="+mn-lt"/>
              </a:defRPr>
            </a:lvl2pPr>
            <a:lvl3pPr>
              <a:buClr>
                <a:schemeClr val="bg1"/>
              </a:buClr>
              <a:defRPr sz="1100">
                <a:solidFill>
                  <a:schemeClr val="bg1"/>
                </a:solidFill>
                <a:latin typeface="+mn-lt"/>
              </a:defRPr>
            </a:lvl3pPr>
            <a:lvl4pPr>
              <a:defRPr sz="105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9" name="Chart Placeholder 10">
            <a:extLst>
              <a:ext uri="{FF2B5EF4-FFF2-40B4-BE49-F238E27FC236}">
                <a16:creationId xmlns:a16="http://schemas.microsoft.com/office/drawing/2014/main" id="{26CFC927-54B7-C5B7-E60C-38D6EE901D32}"/>
              </a:ext>
            </a:extLst>
          </p:cNvPr>
          <p:cNvSpPr>
            <a:spLocks noGrp="1"/>
          </p:cNvSpPr>
          <p:nvPr>
            <p:ph type="chart" sz="quarter" idx="53"/>
          </p:nvPr>
        </p:nvSpPr>
        <p:spPr>
          <a:xfrm>
            <a:off x="4258242" y="1219201"/>
            <a:ext cx="3657595" cy="3200400"/>
          </a:xfrm>
          <a:noFill/>
        </p:spPr>
        <p:txBody>
          <a:bodyPr/>
          <a:lstStyle>
            <a:lvl1pPr>
              <a:defRPr>
                <a:solidFill>
                  <a:srgbClr val="2B660F"/>
                </a:solidFill>
                <a:latin typeface="+mn-lt"/>
              </a:defRPr>
            </a:lvl1pPr>
          </a:lstStyle>
          <a:p>
            <a:r>
              <a:rPr lang="en-US"/>
              <a:t>Click icon to add chart</a:t>
            </a:r>
          </a:p>
        </p:txBody>
      </p:sp>
      <p:sp>
        <p:nvSpPr>
          <p:cNvPr id="20" name="Chart Placeholder 10">
            <a:extLst>
              <a:ext uri="{FF2B5EF4-FFF2-40B4-BE49-F238E27FC236}">
                <a16:creationId xmlns:a16="http://schemas.microsoft.com/office/drawing/2014/main" id="{E65CED6F-0B77-30C6-E22C-B8883C7FCB67}"/>
              </a:ext>
            </a:extLst>
          </p:cNvPr>
          <p:cNvSpPr>
            <a:spLocks noGrp="1"/>
          </p:cNvSpPr>
          <p:nvPr>
            <p:ph type="chart" sz="quarter" idx="54"/>
          </p:nvPr>
        </p:nvSpPr>
        <p:spPr>
          <a:xfrm>
            <a:off x="8229600" y="1219201"/>
            <a:ext cx="3657595" cy="3200400"/>
          </a:xfrm>
          <a:noFill/>
        </p:spPr>
        <p:txBody>
          <a:bodyPr/>
          <a:lstStyle>
            <a:lvl1pPr>
              <a:defRPr>
                <a:solidFill>
                  <a:srgbClr val="2B660F"/>
                </a:solidFill>
                <a:latin typeface="+mn-lt"/>
              </a:defRPr>
            </a:lvl1pPr>
          </a:lstStyle>
          <a:p>
            <a:r>
              <a:rPr lang="en-US"/>
              <a:t>Click icon to add chart</a:t>
            </a:r>
          </a:p>
        </p:txBody>
      </p:sp>
      <p:sp>
        <p:nvSpPr>
          <p:cNvPr id="3" name="Text Placeholder 3">
            <a:extLst>
              <a:ext uri="{FF2B5EF4-FFF2-40B4-BE49-F238E27FC236}">
                <a16:creationId xmlns:a16="http://schemas.microsoft.com/office/drawing/2014/main" id="{2CAB205B-7C1F-D7A8-3195-63BC129638A1}"/>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dirty="0"/>
              <a:t>Subtitle</a:t>
            </a:r>
          </a:p>
        </p:txBody>
      </p:sp>
      <p:sp>
        <p:nvSpPr>
          <p:cNvPr id="4" name="Title 1">
            <a:extLst>
              <a:ext uri="{FF2B5EF4-FFF2-40B4-BE49-F238E27FC236}">
                <a16:creationId xmlns:a16="http://schemas.microsoft.com/office/drawing/2014/main" id="{5CB2AD6C-5A9B-8507-463D-FF55573449FA}"/>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Tree>
    <p:extLst>
      <p:ext uri="{BB962C8B-B14F-4D97-AF65-F5344CB8AC3E}">
        <p14:creationId xmlns:p14="http://schemas.microsoft.com/office/powerpoint/2010/main" val="24232086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 Content - Dri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4" name="Text Placeholder 3">
            <a:extLst>
              <a:ext uri="{FF2B5EF4-FFF2-40B4-BE49-F238E27FC236}">
                <a16:creationId xmlns:a16="http://schemas.microsoft.com/office/drawing/2014/main" id="{C42026F0-9A71-4943-65F5-E58B0C965B16}"/>
              </a:ext>
            </a:extLst>
          </p:cNvPr>
          <p:cNvSpPr>
            <a:spLocks noGrp="1"/>
          </p:cNvSpPr>
          <p:nvPr>
            <p:ph type="body" sz="quarter" idx="13"/>
          </p:nvPr>
        </p:nvSpPr>
        <p:spPr>
          <a:xfrm>
            <a:off x="304800" y="1219200"/>
            <a:ext cx="2667000" cy="4419599"/>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3" name="Text Placeholder 12">
            <a:extLst>
              <a:ext uri="{FF2B5EF4-FFF2-40B4-BE49-F238E27FC236}">
                <a16:creationId xmlns:a16="http://schemas.microsoft.com/office/drawing/2014/main" id="{10F67654-CF18-C3B4-4680-991D50FC0D27}"/>
              </a:ext>
            </a:extLst>
          </p:cNvPr>
          <p:cNvSpPr>
            <a:spLocks noGrp="1"/>
          </p:cNvSpPr>
          <p:nvPr>
            <p:ph type="body" sz="quarter" idx="14"/>
          </p:nvPr>
        </p:nvSpPr>
        <p:spPr>
          <a:xfrm>
            <a:off x="304800" y="2174875"/>
            <a:ext cx="2667000" cy="3463925"/>
          </a:xfrm>
        </p:spPr>
        <p:txBody>
          <a:bodyPr lIns="137160" rIns="137160"/>
          <a:lstStyle>
            <a:lvl1pPr>
              <a:buClr>
                <a:srgbClr val="A6CBF0"/>
              </a:buClr>
              <a:defRPr sz="1400">
                <a:solidFill>
                  <a:schemeClr val="bg1"/>
                </a:solidFill>
                <a:latin typeface="+mn-lt"/>
              </a:defRPr>
            </a:lvl1pPr>
            <a:lvl2pPr>
              <a:buClr>
                <a:srgbClr val="A6CBF0"/>
              </a:buClr>
              <a:defRPr sz="1200">
                <a:solidFill>
                  <a:schemeClr val="bg1"/>
                </a:solidFill>
                <a:latin typeface="+mn-lt"/>
              </a:defRPr>
            </a:lvl2pPr>
            <a:lvl3pPr>
              <a:buClr>
                <a:srgbClr val="A6CBF0"/>
              </a:buClr>
              <a:defRPr sz="1100">
                <a:solidFill>
                  <a:schemeClr val="bg1"/>
                </a:solidFill>
                <a:latin typeface="+mn-lt"/>
              </a:defRPr>
            </a:lvl3pPr>
            <a:lvl4pPr>
              <a:buClr>
                <a:srgbClr val="A6CBF0"/>
              </a:buClr>
              <a:defRPr sz="1050">
                <a:solidFill>
                  <a:schemeClr val="bg1"/>
                </a:solidFill>
                <a:latin typeface="+mn-lt"/>
              </a:defRPr>
            </a:lvl4pPr>
            <a:lvl5pPr>
              <a:buClr>
                <a:srgbClr val="A6CBF0"/>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3">
            <a:extLst>
              <a:ext uri="{FF2B5EF4-FFF2-40B4-BE49-F238E27FC236}">
                <a16:creationId xmlns:a16="http://schemas.microsoft.com/office/drawing/2014/main" id="{284C1C78-E80E-CE37-55BF-58BA7EFEC2B0}"/>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dirty="0"/>
              <a:t>Subtitle</a:t>
            </a:r>
          </a:p>
        </p:txBody>
      </p:sp>
      <p:sp>
        <p:nvSpPr>
          <p:cNvPr id="7" name="Title 1">
            <a:extLst>
              <a:ext uri="{FF2B5EF4-FFF2-40B4-BE49-F238E27FC236}">
                <a16:creationId xmlns:a16="http://schemas.microsoft.com/office/drawing/2014/main" id="{33F3F8FA-B30E-7AC5-CF2D-2A2C4C6FC902}"/>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12" name="Text Placeholder 3">
            <a:extLst>
              <a:ext uri="{FF2B5EF4-FFF2-40B4-BE49-F238E27FC236}">
                <a16:creationId xmlns:a16="http://schemas.microsoft.com/office/drawing/2014/main" id="{13137B60-E4D6-4FD2-452F-AD9D3FECC746}"/>
              </a:ext>
            </a:extLst>
          </p:cNvPr>
          <p:cNvSpPr>
            <a:spLocks noGrp="1"/>
          </p:cNvSpPr>
          <p:nvPr>
            <p:ph type="body" sz="quarter" idx="21"/>
          </p:nvPr>
        </p:nvSpPr>
        <p:spPr>
          <a:xfrm>
            <a:off x="3276600" y="1219200"/>
            <a:ext cx="2667000" cy="4419600"/>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0" name="Text Placeholder 12">
            <a:extLst>
              <a:ext uri="{FF2B5EF4-FFF2-40B4-BE49-F238E27FC236}">
                <a16:creationId xmlns:a16="http://schemas.microsoft.com/office/drawing/2014/main" id="{2030FF7A-E0AE-C652-5648-E29D0838184E}"/>
              </a:ext>
            </a:extLst>
          </p:cNvPr>
          <p:cNvSpPr>
            <a:spLocks noGrp="1"/>
          </p:cNvSpPr>
          <p:nvPr>
            <p:ph type="body" sz="quarter" idx="22"/>
          </p:nvPr>
        </p:nvSpPr>
        <p:spPr>
          <a:xfrm>
            <a:off x="3276600" y="2174875"/>
            <a:ext cx="2667000" cy="3463925"/>
          </a:xfrm>
        </p:spPr>
        <p:txBody>
          <a:bodyPr lIns="137160" rIns="137160"/>
          <a:lstStyle>
            <a:lvl1pPr>
              <a:buClr>
                <a:srgbClr val="A6CBF0"/>
              </a:buClr>
              <a:defRPr sz="1400">
                <a:solidFill>
                  <a:schemeClr val="bg1"/>
                </a:solidFill>
                <a:latin typeface="+mn-lt"/>
              </a:defRPr>
            </a:lvl1pPr>
            <a:lvl2pPr>
              <a:buClr>
                <a:srgbClr val="A6CBF0"/>
              </a:buClr>
              <a:defRPr sz="1200">
                <a:solidFill>
                  <a:schemeClr val="bg1"/>
                </a:solidFill>
                <a:latin typeface="+mn-lt"/>
              </a:defRPr>
            </a:lvl2pPr>
            <a:lvl3pPr>
              <a:buClr>
                <a:srgbClr val="A6CBF0"/>
              </a:buClr>
              <a:defRPr sz="1100">
                <a:solidFill>
                  <a:schemeClr val="bg1"/>
                </a:solidFill>
                <a:latin typeface="+mn-lt"/>
              </a:defRPr>
            </a:lvl3pPr>
            <a:lvl4pPr>
              <a:buClr>
                <a:srgbClr val="A6CBF0"/>
              </a:buClr>
              <a:defRPr sz="1050">
                <a:solidFill>
                  <a:schemeClr val="bg1"/>
                </a:solidFill>
                <a:latin typeface="+mn-lt"/>
              </a:defRPr>
            </a:lvl4pPr>
            <a:lvl5pPr>
              <a:buClr>
                <a:srgbClr val="A6CBF0"/>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3">
            <a:extLst>
              <a:ext uri="{FF2B5EF4-FFF2-40B4-BE49-F238E27FC236}">
                <a16:creationId xmlns:a16="http://schemas.microsoft.com/office/drawing/2014/main" id="{4C63A6B7-9DBF-037C-DD66-D4DBFC1C28E4}"/>
              </a:ext>
            </a:extLst>
          </p:cNvPr>
          <p:cNvSpPr>
            <a:spLocks noGrp="1"/>
          </p:cNvSpPr>
          <p:nvPr>
            <p:ph type="body" sz="quarter" idx="23"/>
          </p:nvPr>
        </p:nvSpPr>
        <p:spPr>
          <a:xfrm>
            <a:off x="6248400" y="1219200"/>
            <a:ext cx="2667000" cy="4419600"/>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2" name="Text Placeholder 12">
            <a:extLst>
              <a:ext uri="{FF2B5EF4-FFF2-40B4-BE49-F238E27FC236}">
                <a16:creationId xmlns:a16="http://schemas.microsoft.com/office/drawing/2014/main" id="{8C4DBECC-B53C-2396-C7B9-9A2426CCBF92}"/>
              </a:ext>
            </a:extLst>
          </p:cNvPr>
          <p:cNvSpPr>
            <a:spLocks noGrp="1"/>
          </p:cNvSpPr>
          <p:nvPr>
            <p:ph type="body" sz="quarter" idx="24"/>
          </p:nvPr>
        </p:nvSpPr>
        <p:spPr>
          <a:xfrm>
            <a:off x="6248400" y="2174875"/>
            <a:ext cx="2667000" cy="3463925"/>
          </a:xfrm>
        </p:spPr>
        <p:txBody>
          <a:bodyPr lIns="137160" rIns="137160"/>
          <a:lstStyle>
            <a:lvl1pPr>
              <a:buClr>
                <a:srgbClr val="A6CBF0"/>
              </a:buClr>
              <a:defRPr sz="1400">
                <a:solidFill>
                  <a:schemeClr val="bg1"/>
                </a:solidFill>
                <a:latin typeface="+mn-lt"/>
              </a:defRPr>
            </a:lvl1pPr>
            <a:lvl2pPr>
              <a:buClr>
                <a:srgbClr val="A6CBF0"/>
              </a:buClr>
              <a:defRPr sz="1200">
                <a:solidFill>
                  <a:schemeClr val="bg1"/>
                </a:solidFill>
                <a:latin typeface="+mn-lt"/>
              </a:defRPr>
            </a:lvl2pPr>
            <a:lvl3pPr>
              <a:buClr>
                <a:srgbClr val="A6CBF0"/>
              </a:buClr>
              <a:defRPr sz="1100">
                <a:solidFill>
                  <a:schemeClr val="bg1"/>
                </a:solidFill>
                <a:latin typeface="+mn-lt"/>
              </a:defRPr>
            </a:lvl3pPr>
            <a:lvl4pPr>
              <a:buClr>
                <a:srgbClr val="A6CBF0"/>
              </a:buClr>
              <a:defRPr sz="1050">
                <a:solidFill>
                  <a:schemeClr val="bg1"/>
                </a:solidFill>
                <a:latin typeface="+mn-lt"/>
              </a:defRPr>
            </a:lvl4pPr>
            <a:lvl5pPr>
              <a:buClr>
                <a:srgbClr val="A6CBF0"/>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3">
            <a:extLst>
              <a:ext uri="{FF2B5EF4-FFF2-40B4-BE49-F238E27FC236}">
                <a16:creationId xmlns:a16="http://schemas.microsoft.com/office/drawing/2014/main" id="{CF238CD9-CBB1-200B-EEB7-AFFDC9E7C811}"/>
              </a:ext>
            </a:extLst>
          </p:cNvPr>
          <p:cNvSpPr>
            <a:spLocks noGrp="1"/>
          </p:cNvSpPr>
          <p:nvPr>
            <p:ph type="body" sz="quarter" idx="25"/>
          </p:nvPr>
        </p:nvSpPr>
        <p:spPr>
          <a:xfrm>
            <a:off x="9215120" y="1219200"/>
            <a:ext cx="2667000" cy="4419600"/>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4" name="Text Placeholder 12">
            <a:extLst>
              <a:ext uri="{FF2B5EF4-FFF2-40B4-BE49-F238E27FC236}">
                <a16:creationId xmlns:a16="http://schemas.microsoft.com/office/drawing/2014/main" id="{DAC83664-26A4-BA40-BB5D-4F5C9AF47426}"/>
              </a:ext>
            </a:extLst>
          </p:cNvPr>
          <p:cNvSpPr>
            <a:spLocks noGrp="1"/>
          </p:cNvSpPr>
          <p:nvPr>
            <p:ph type="body" sz="quarter" idx="26"/>
          </p:nvPr>
        </p:nvSpPr>
        <p:spPr>
          <a:xfrm>
            <a:off x="9215120" y="2174875"/>
            <a:ext cx="2667000" cy="3463925"/>
          </a:xfrm>
        </p:spPr>
        <p:txBody>
          <a:bodyPr lIns="137160" rIns="137160"/>
          <a:lstStyle>
            <a:lvl1pPr>
              <a:buClr>
                <a:srgbClr val="A6CBF0"/>
              </a:buClr>
              <a:defRPr sz="1400">
                <a:solidFill>
                  <a:schemeClr val="bg1"/>
                </a:solidFill>
                <a:latin typeface="+mn-lt"/>
              </a:defRPr>
            </a:lvl1pPr>
            <a:lvl2pPr>
              <a:buClr>
                <a:srgbClr val="A6CBF0"/>
              </a:buClr>
              <a:defRPr sz="1200">
                <a:solidFill>
                  <a:schemeClr val="bg1"/>
                </a:solidFill>
                <a:latin typeface="+mn-lt"/>
              </a:defRPr>
            </a:lvl2pPr>
            <a:lvl3pPr>
              <a:buClr>
                <a:srgbClr val="A6CBF0"/>
              </a:buClr>
              <a:defRPr sz="1100">
                <a:solidFill>
                  <a:schemeClr val="bg1"/>
                </a:solidFill>
                <a:latin typeface="+mn-lt"/>
              </a:defRPr>
            </a:lvl3pPr>
            <a:lvl4pPr>
              <a:buClr>
                <a:srgbClr val="A6CBF0"/>
              </a:buClr>
              <a:defRPr sz="1050">
                <a:solidFill>
                  <a:schemeClr val="bg1"/>
                </a:solidFill>
                <a:latin typeface="+mn-lt"/>
              </a:defRPr>
            </a:lvl4pPr>
            <a:lvl5pPr>
              <a:buClr>
                <a:srgbClr val="A6CBF0"/>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74530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 Content - Sustainabilit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solidFill>
                  <a:srgbClr val="2B660F"/>
                </a:solidFill>
                <a:latin typeface="+mn-lt"/>
              </a:defRPr>
            </a:lvl1pPr>
          </a:lstStyle>
          <a:p>
            <a:endParaRPr lang="en-US"/>
          </a:p>
        </p:txBody>
      </p:sp>
      <p:sp>
        <p:nvSpPr>
          <p:cNvPr id="9" name="Text Placeholder 3">
            <a:extLst>
              <a:ext uri="{FF2B5EF4-FFF2-40B4-BE49-F238E27FC236}">
                <a16:creationId xmlns:a16="http://schemas.microsoft.com/office/drawing/2014/main" id="{783D448A-6F6D-AC3B-84E0-08CFA264E607}"/>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dirty="0"/>
              <a:t>Subtitle</a:t>
            </a:r>
          </a:p>
        </p:txBody>
      </p:sp>
      <p:sp>
        <p:nvSpPr>
          <p:cNvPr id="10" name="Title 1">
            <a:extLst>
              <a:ext uri="{FF2B5EF4-FFF2-40B4-BE49-F238E27FC236}">
                <a16:creationId xmlns:a16="http://schemas.microsoft.com/office/drawing/2014/main" id="{E5BB5861-B329-94C3-77C3-73ACFD6B362B}"/>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5" name="Text Placeholder 3">
            <a:extLst>
              <a:ext uri="{FF2B5EF4-FFF2-40B4-BE49-F238E27FC236}">
                <a16:creationId xmlns:a16="http://schemas.microsoft.com/office/drawing/2014/main" id="{30783CDD-F837-985F-76FF-3AB1E77A7DB8}"/>
              </a:ext>
            </a:extLst>
          </p:cNvPr>
          <p:cNvSpPr>
            <a:spLocks noGrp="1"/>
          </p:cNvSpPr>
          <p:nvPr>
            <p:ph type="body" sz="quarter" idx="13"/>
          </p:nvPr>
        </p:nvSpPr>
        <p:spPr>
          <a:xfrm>
            <a:off x="3048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6" name="Text Placeholder 12">
            <a:extLst>
              <a:ext uri="{FF2B5EF4-FFF2-40B4-BE49-F238E27FC236}">
                <a16:creationId xmlns:a16="http://schemas.microsoft.com/office/drawing/2014/main" id="{97ACC2D7-BA04-CC20-035A-4772F0350B44}"/>
              </a:ext>
            </a:extLst>
          </p:cNvPr>
          <p:cNvSpPr>
            <a:spLocks noGrp="1"/>
          </p:cNvSpPr>
          <p:nvPr>
            <p:ph type="body" sz="quarter" idx="14"/>
          </p:nvPr>
        </p:nvSpPr>
        <p:spPr>
          <a:xfrm>
            <a:off x="304800" y="2174875"/>
            <a:ext cx="2667000" cy="34639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75F31268-C508-3A95-9A32-51868208C074}"/>
              </a:ext>
            </a:extLst>
          </p:cNvPr>
          <p:cNvSpPr>
            <a:spLocks noGrp="1"/>
          </p:cNvSpPr>
          <p:nvPr>
            <p:ph type="body" sz="quarter" idx="21"/>
          </p:nvPr>
        </p:nvSpPr>
        <p:spPr>
          <a:xfrm>
            <a:off x="32766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2" name="Text Placeholder 12">
            <a:extLst>
              <a:ext uri="{FF2B5EF4-FFF2-40B4-BE49-F238E27FC236}">
                <a16:creationId xmlns:a16="http://schemas.microsoft.com/office/drawing/2014/main" id="{CFE2062E-A5C1-AAEA-E6C1-24379AAE240C}"/>
              </a:ext>
            </a:extLst>
          </p:cNvPr>
          <p:cNvSpPr>
            <a:spLocks noGrp="1"/>
          </p:cNvSpPr>
          <p:nvPr>
            <p:ph type="body" sz="quarter" idx="22"/>
          </p:nvPr>
        </p:nvSpPr>
        <p:spPr>
          <a:xfrm>
            <a:off x="3276600" y="2174875"/>
            <a:ext cx="2667000" cy="34639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ADD994C4-6938-6D1F-0427-0B49992B194A}"/>
              </a:ext>
            </a:extLst>
          </p:cNvPr>
          <p:cNvSpPr>
            <a:spLocks noGrp="1"/>
          </p:cNvSpPr>
          <p:nvPr>
            <p:ph type="body" sz="quarter" idx="23"/>
          </p:nvPr>
        </p:nvSpPr>
        <p:spPr>
          <a:xfrm>
            <a:off x="62484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2B57E41C-690C-87FE-F584-1CE0ECBACCF6}"/>
              </a:ext>
            </a:extLst>
          </p:cNvPr>
          <p:cNvSpPr>
            <a:spLocks noGrp="1"/>
          </p:cNvSpPr>
          <p:nvPr>
            <p:ph type="body" sz="quarter" idx="24"/>
          </p:nvPr>
        </p:nvSpPr>
        <p:spPr>
          <a:xfrm>
            <a:off x="6248400" y="2174875"/>
            <a:ext cx="2667000" cy="34639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3">
            <a:extLst>
              <a:ext uri="{FF2B5EF4-FFF2-40B4-BE49-F238E27FC236}">
                <a16:creationId xmlns:a16="http://schemas.microsoft.com/office/drawing/2014/main" id="{A951E57E-B01C-4174-8B55-EE0BDDF568EE}"/>
              </a:ext>
            </a:extLst>
          </p:cNvPr>
          <p:cNvSpPr>
            <a:spLocks noGrp="1"/>
          </p:cNvSpPr>
          <p:nvPr>
            <p:ph type="body" sz="quarter" idx="25"/>
          </p:nvPr>
        </p:nvSpPr>
        <p:spPr>
          <a:xfrm>
            <a:off x="921512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0" name="Text Placeholder 12">
            <a:extLst>
              <a:ext uri="{FF2B5EF4-FFF2-40B4-BE49-F238E27FC236}">
                <a16:creationId xmlns:a16="http://schemas.microsoft.com/office/drawing/2014/main" id="{BB75A417-2475-713F-DF45-707F7C024F0D}"/>
              </a:ext>
            </a:extLst>
          </p:cNvPr>
          <p:cNvSpPr>
            <a:spLocks noGrp="1"/>
          </p:cNvSpPr>
          <p:nvPr>
            <p:ph type="body" sz="quarter" idx="26"/>
          </p:nvPr>
        </p:nvSpPr>
        <p:spPr>
          <a:xfrm>
            <a:off x="9215120" y="2174875"/>
            <a:ext cx="2667000" cy="34639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7744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 Content + Photo - Drink">
    <p:spTree>
      <p:nvGrpSpPr>
        <p:cNvPr id="1" name=""/>
        <p:cNvGrpSpPr/>
        <p:nvPr/>
      </p:nvGrpSpPr>
      <p:grpSpPr>
        <a:xfrm>
          <a:off x="0" y="0"/>
          <a:ext cx="0" cy="0"/>
          <a:chOff x="0" y="0"/>
          <a:chExt cx="0" cy="0"/>
        </a:xfrm>
      </p:grpSpPr>
      <p:sp>
        <p:nvSpPr>
          <p:cNvPr id="23" name="Text Placeholder 3">
            <a:extLst>
              <a:ext uri="{FF2B5EF4-FFF2-40B4-BE49-F238E27FC236}">
                <a16:creationId xmlns:a16="http://schemas.microsoft.com/office/drawing/2014/main" id="{7C242FB5-CA88-5E19-554B-3FD70267B219}"/>
              </a:ext>
            </a:extLst>
          </p:cNvPr>
          <p:cNvSpPr>
            <a:spLocks noGrp="1"/>
          </p:cNvSpPr>
          <p:nvPr>
            <p:ph type="body" sz="quarter" idx="69"/>
          </p:nvPr>
        </p:nvSpPr>
        <p:spPr>
          <a:xfrm>
            <a:off x="9220200" y="1219200"/>
            <a:ext cx="2667000" cy="4419600"/>
          </a:xfrm>
          <a:prstGeom prst="roundRect">
            <a:avLst>
              <a:gd name="adj" fmla="val 3771"/>
            </a:avLst>
          </a:prstGeom>
          <a:solidFill>
            <a:srgbClr val="0F440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2" name="Text Placeholder 3">
            <a:extLst>
              <a:ext uri="{FF2B5EF4-FFF2-40B4-BE49-F238E27FC236}">
                <a16:creationId xmlns:a16="http://schemas.microsoft.com/office/drawing/2014/main" id="{76DC08E4-2FCD-7E6B-9E00-26ABFC93A447}"/>
              </a:ext>
            </a:extLst>
          </p:cNvPr>
          <p:cNvSpPr>
            <a:spLocks noGrp="1"/>
          </p:cNvSpPr>
          <p:nvPr>
            <p:ph type="body" sz="quarter" idx="23"/>
          </p:nvPr>
        </p:nvSpPr>
        <p:spPr>
          <a:xfrm>
            <a:off x="62484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6" name="Text Placeholder 3">
            <a:extLst>
              <a:ext uri="{FF2B5EF4-FFF2-40B4-BE49-F238E27FC236}">
                <a16:creationId xmlns:a16="http://schemas.microsoft.com/office/drawing/2014/main" id="{85847AB5-08EA-07FD-0B81-21C9387195BF}"/>
              </a:ext>
            </a:extLst>
          </p:cNvPr>
          <p:cNvSpPr>
            <a:spLocks noGrp="1"/>
          </p:cNvSpPr>
          <p:nvPr>
            <p:ph type="body" sz="quarter" idx="13"/>
          </p:nvPr>
        </p:nvSpPr>
        <p:spPr>
          <a:xfrm>
            <a:off x="304800" y="1219200"/>
            <a:ext cx="2670048" cy="4419600"/>
          </a:xfrm>
          <a:prstGeom prst="roundRect">
            <a:avLst>
              <a:gd name="adj" fmla="val 3771"/>
            </a:avLst>
          </a:prstGeom>
          <a:solidFill>
            <a:srgbClr val="ED9F0A"/>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5" name="Text Placeholder 3">
            <a:extLst>
              <a:ext uri="{FF2B5EF4-FFF2-40B4-BE49-F238E27FC236}">
                <a16:creationId xmlns:a16="http://schemas.microsoft.com/office/drawing/2014/main" id="{CE70F598-C502-C221-1607-85AB67ABC5F0}"/>
              </a:ext>
            </a:extLst>
          </p:cNvPr>
          <p:cNvSpPr>
            <a:spLocks noGrp="1"/>
          </p:cNvSpPr>
          <p:nvPr>
            <p:ph type="body" sz="quarter" idx="65"/>
          </p:nvPr>
        </p:nvSpPr>
        <p:spPr>
          <a:xfrm>
            <a:off x="3276598" y="1219200"/>
            <a:ext cx="2667000" cy="4419599"/>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solidFill>
                  <a:srgbClr val="2B660F"/>
                </a:solidFill>
                <a:latin typeface="+mn-lt"/>
              </a:defRPr>
            </a:lvl1pPr>
          </a:lstStyle>
          <a:p>
            <a:endParaRPr lang="en-US" dirty="0"/>
          </a:p>
        </p:txBody>
      </p:sp>
      <p:sp>
        <p:nvSpPr>
          <p:cNvPr id="13" name="Text Placeholder 12">
            <a:extLst>
              <a:ext uri="{FF2B5EF4-FFF2-40B4-BE49-F238E27FC236}">
                <a16:creationId xmlns:a16="http://schemas.microsoft.com/office/drawing/2014/main" id="{10F67654-CF18-C3B4-4680-991D50FC0D27}"/>
              </a:ext>
            </a:extLst>
          </p:cNvPr>
          <p:cNvSpPr>
            <a:spLocks noGrp="1"/>
          </p:cNvSpPr>
          <p:nvPr>
            <p:ph type="body" sz="quarter" idx="14"/>
          </p:nvPr>
        </p:nvSpPr>
        <p:spPr>
          <a:xfrm>
            <a:off x="304800" y="2174875"/>
            <a:ext cx="2667000" cy="1254125"/>
          </a:xfrm>
        </p:spPr>
        <p:txBody>
          <a:bodyPr lIns="137160" rIns="137160"/>
          <a:lstStyle>
            <a:lvl1pPr>
              <a:buClr>
                <a:srgbClr val="954E08"/>
              </a:buClr>
              <a:defRPr sz="1400">
                <a:solidFill>
                  <a:schemeClr val="bg1"/>
                </a:solidFill>
                <a:latin typeface="+mn-lt"/>
              </a:defRPr>
            </a:lvl1pPr>
            <a:lvl2pPr>
              <a:buClr>
                <a:srgbClr val="954E08"/>
              </a:buClr>
              <a:defRPr sz="1200">
                <a:solidFill>
                  <a:schemeClr val="bg1"/>
                </a:solidFill>
                <a:latin typeface="+mn-lt"/>
              </a:defRPr>
            </a:lvl2pPr>
            <a:lvl3pPr>
              <a:buClr>
                <a:srgbClr val="954E08"/>
              </a:buClr>
              <a:defRPr sz="1100">
                <a:solidFill>
                  <a:schemeClr val="bg1"/>
                </a:solidFill>
                <a:latin typeface="+mn-lt"/>
              </a:defRPr>
            </a:lvl3pPr>
            <a:lvl4pPr>
              <a:buClr>
                <a:srgbClr val="954E08"/>
              </a:buClr>
              <a:defRPr sz="1050">
                <a:solidFill>
                  <a:schemeClr val="bg1"/>
                </a:solidFill>
                <a:latin typeface="+mn-lt"/>
              </a:defRPr>
            </a:lvl4pPr>
            <a:lvl5pPr>
              <a:buClr>
                <a:srgbClr val="954E08"/>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2">
            <a:extLst>
              <a:ext uri="{FF2B5EF4-FFF2-40B4-BE49-F238E27FC236}">
                <a16:creationId xmlns:a16="http://schemas.microsoft.com/office/drawing/2014/main" id="{08770D10-DB1B-82BC-4773-84D65D9AB048}"/>
              </a:ext>
            </a:extLst>
          </p:cNvPr>
          <p:cNvSpPr>
            <a:spLocks noGrp="1"/>
          </p:cNvSpPr>
          <p:nvPr>
            <p:ph type="body" sz="quarter" idx="16"/>
          </p:nvPr>
        </p:nvSpPr>
        <p:spPr>
          <a:xfrm>
            <a:off x="3276600" y="2174875"/>
            <a:ext cx="2667000" cy="1254125"/>
          </a:xfrm>
        </p:spPr>
        <p:txBody>
          <a:bodyPr lIns="137160" rIns="137160"/>
          <a:lstStyle>
            <a:lvl1pPr>
              <a:buClr>
                <a:srgbClr val="71A9E3"/>
              </a:buClr>
              <a:defRPr sz="1400">
                <a:solidFill>
                  <a:schemeClr val="bg1"/>
                </a:solidFill>
                <a:latin typeface="+mn-lt"/>
              </a:defRPr>
            </a:lvl1pPr>
            <a:lvl2pPr>
              <a:buClr>
                <a:srgbClr val="71A9E3"/>
              </a:buClr>
              <a:defRPr sz="1200">
                <a:solidFill>
                  <a:schemeClr val="bg1"/>
                </a:solidFill>
                <a:latin typeface="+mn-lt"/>
              </a:defRPr>
            </a:lvl2pPr>
            <a:lvl3pPr>
              <a:buClr>
                <a:srgbClr val="71A9E3"/>
              </a:buClr>
              <a:defRPr sz="1100">
                <a:solidFill>
                  <a:schemeClr val="bg1"/>
                </a:solidFill>
                <a:latin typeface="+mn-lt"/>
              </a:defRPr>
            </a:lvl3pPr>
            <a:lvl4pPr>
              <a:buClr>
                <a:srgbClr val="71A9E3"/>
              </a:buClr>
              <a:defRPr sz="1050">
                <a:solidFill>
                  <a:schemeClr val="bg1"/>
                </a:solidFill>
                <a:latin typeface="+mn-lt"/>
              </a:defRPr>
            </a:lvl4pPr>
            <a:lvl5pPr>
              <a:buClr>
                <a:srgbClr val="71A9E3"/>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2">
            <a:extLst>
              <a:ext uri="{FF2B5EF4-FFF2-40B4-BE49-F238E27FC236}">
                <a16:creationId xmlns:a16="http://schemas.microsoft.com/office/drawing/2014/main" id="{D3018F0D-82E2-3CE3-117E-EA3520757007}"/>
              </a:ext>
            </a:extLst>
          </p:cNvPr>
          <p:cNvSpPr>
            <a:spLocks noGrp="1"/>
          </p:cNvSpPr>
          <p:nvPr>
            <p:ph type="body" sz="quarter" idx="18"/>
          </p:nvPr>
        </p:nvSpPr>
        <p:spPr>
          <a:xfrm>
            <a:off x="6248400" y="2174875"/>
            <a:ext cx="2667000" cy="12541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2">
            <a:extLst>
              <a:ext uri="{FF2B5EF4-FFF2-40B4-BE49-F238E27FC236}">
                <a16:creationId xmlns:a16="http://schemas.microsoft.com/office/drawing/2014/main" id="{36D03C6E-A2E1-A64B-59C5-392BB03CC153}"/>
              </a:ext>
            </a:extLst>
          </p:cNvPr>
          <p:cNvSpPr>
            <a:spLocks noGrp="1"/>
          </p:cNvSpPr>
          <p:nvPr>
            <p:ph type="body" sz="quarter" idx="20"/>
          </p:nvPr>
        </p:nvSpPr>
        <p:spPr>
          <a:xfrm>
            <a:off x="9220200" y="2174875"/>
            <a:ext cx="2667000" cy="1254125"/>
          </a:xfrm>
          <a:noFill/>
        </p:spPr>
        <p:txBody>
          <a:bodyPr lIns="137160" rIns="137160"/>
          <a:lstStyle>
            <a:lvl1pPr>
              <a:buClr>
                <a:srgbClr val="5D910D"/>
              </a:buClr>
              <a:defRPr sz="1400">
                <a:solidFill>
                  <a:schemeClr val="bg1"/>
                </a:solidFill>
                <a:latin typeface="+mn-lt"/>
              </a:defRPr>
            </a:lvl1pPr>
            <a:lvl2pPr>
              <a:buClr>
                <a:srgbClr val="5D910D"/>
              </a:buClr>
              <a:defRPr sz="1200">
                <a:solidFill>
                  <a:schemeClr val="bg1"/>
                </a:solidFill>
                <a:latin typeface="+mn-lt"/>
              </a:defRPr>
            </a:lvl2pPr>
            <a:lvl3pPr>
              <a:buClr>
                <a:srgbClr val="5D910D"/>
              </a:buClr>
              <a:defRPr sz="1100">
                <a:solidFill>
                  <a:schemeClr val="bg1"/>
                </a:solidFill>
                <a:latin typeface="+mn-lt"/>
              </a:defRPr>
            </a:lvl3pPr>
            <a:lvl4pPr>
              <a:buClr>
                <a:srgbClr val="5D910D"/>
              </a:buClr>
              <a:defRPr sz="1050">
                <a:solidFill>
                  <a:schemeClr val="bg1"/>
                </a:solidFill>
                <a:latin typeface="+mn-lt"/>
              </a:defRPr>
            </a:lvl4pPr>
            <a:lvl5pPr>
              <a:buClr>
                <a:srgbClr val="5D910D"/>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3">
            <a:extLst>
              <a:ext uri="{FF2B5EF4-FFF2-40B4-BE49-F238E27FC236}">
                <a16:creationId xmlns:a16="http://schemas.microsoft.com/office/drawing/2014/main" id="{CB86542C-5E5D-6CE9-9E99-34153337B8F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dirty="0"/>
              <a:t>Subtitle</a:t>
            </a:r>
          </a:p>
        </p:txBody>
      </p:sp>
      <p:sp>
        <p:nvSpPr>
          <p:cNvPr id="7" name="Title 1">
            <a:extLst>
              <a:ext uri="{FF2B5EF4-FFF2-40B4-BE49-F238E27FC236}">
                <a16:creationId xmlns:a16="http://schemas.microsoft.com/office/drawing/2014/main" id="{12114FD4-D5F5-3D03-6669-3F48F88149C2}"/>
              </a:ext>
            </a:extLst>
          </p:cNvPr>
          <p:cNvSpPr>
            <a:spLocks noGrp="1"/>
          </p:cNvSpPr>
          <p:nvPr>
            <p:ph type="title"/>
          </p:nvPr>
        </p:nvSpPr>
        <p:spPr>
          <a:xfrm>
            <a:off x="304799" y="248594"/>
            <a:ext cx="11582401" cy="475306"/>
          </a:xfrm>
        </p:spPr>
        <p:txBody>
          <a:bodyPr anchor="t" anchorCtr="0"/>
          <a:lstStyle/>
          <a:p>
            <a:r>
              <a:rPr lang="en-US" dirty="0"/>
              <a:t>Click to edit Master title style</a:t>
            </a:r>
          </a:p>
        </p:txBody>
      </p:sp>
      <p:sp>
        <p:nvSpPr>
          <p:cNvPr id="27" name="Picture Placeholder 26">
            <a:extLst>
              <a:ext uri="{FF2B5EF4-FFF2-40B4-BE49-F238E27FC236}">
                <a16:creationId xmlns:a16="http://schemas.microsoft.com/office/drawing/2014/main" id="{892F1AEB-8046-A2D4-30CA-7197BC53E8B3}"/>
              </a:ext>
            </a:extLst>
          </p:cNvPr>
          <p:cNvSpPr>
            <a:spLocks noGrp="1"/>
          </p:cNvSpPr>
          <p:nvPr>
            <p:ph type="pic" sz="quarter" idx="70"/>
          </p:nvPr>
        </p:nvSpPr>
        <p:spPr>
          <a:xfrm>
            <a:off x="300224"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29" name="Picture Placeholder 28">
            <a:extLst>
              <a:ext uri="{FF2B5EF4-FFF2-40B4-BE49-F238E27FC236}">
                <a16:creationId xmlns:a16="http://schemas.microsoft.com/office/drawing/2014/main" id="{6CD31BC9-DEED-705E-596F-90F3784F50F8}"/>
              </a:ext>
            </a:extLst>
          </p:cNvPr>
          <p:cNvSpPr>
            <a:spLocks noGrp="1"/>
          </p:cNvSpPr>
          <p:nvPr>
            <p:ph type="pic" sz="quarter" idx="71"/>
          </p:nvPr>
        </p:nvSpPr>
        <p:spPr>
          <a:xfrm>
            <a:off x="3276598"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30" name="Picture Placeholder 29">
            <a:extLst>
              <a:ext uri="{FF2B5EF4-FFF2-40B4-BE49-F238E27FC236}">
                <a16:creationId xmlns:a16="http://schemas.microsoft.com/office/drawing/2014/main" id="{4A59ABE3-4718-4CF9-913B-381023AB3DF7}"/>
              </a:ext>
            </a:extLst>
          </p:cNvPr>
          <p:cNvSpPr>
            <a:spLocks noGrp="1"/>
          </p:cNvSpPr>
          <p:nvPr>
            <p:ph type="pic" sz="quarter" idx="72"/>
          </p:nvPr>
        </p:nvSpPr>
        <p:spPr>
          <a:xfrm>
            <a:off x="62484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31" name="Picture Placeholder 30">
            <a:extLst>
              <a:ext uri="{FF2B5EF4-FFF2-40B4-BE49-F238E27FC236}">
                <a16:creationId xmlns:a16="http://schemas.microsoft.com/office/drawing/2014/main" id="{5BA0F92C-6587-9C26-0375-0E086FC9C6AA}"/>
              </a:ext>
            </a:extLst>
          </p:cNvPr>
          <p:cNvSpPr>
            <a:spLocks noGrp="1"/>
          </p:cNvSpPr>
          <p:nvPr>
            <p:ph type="pic" sz="quarter" idx="73"/>
          </p:nvPr>
        </p:nvSpPr>
        <p:spPr>
          <a:xfrm>
            <a:off x="92202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Tree>
    <p:extLst>
      <p:ext uri="{BB962C8B-B14F-4D97-AF65-F5344CB8AC3E}">
        <p14:creationId xmlns:p14="http://schemas.microsoft.com/office/powerpoint/2010/main" val="8563885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 Content + Photo - Sustainabilit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solidFill>
                  <a:srgbClr val="2B660F"/>
                </a:solidFill>
                <a:latin typeface="+mn-lt"/>
              </a:defRPr>
            </a:lvl1pPr>
          </a:lstStyle>
          <a:p>
            <a:endParaRPr lang="en-US" dirty="0"/>
          </a:p>
        </p:txBody>
      </p:sp>
      <p:sp>
        <p:nvSpPr>
          <p:cNvPr id="12" name="Text Placeholder 3">
            <a:extLst>
              <a:ext uri="{FF2B5EF4-FFF2-40B4-BE49-F238E27FC236}">
                <a16:creationId xmlns:a16="http://schemas.microsoft.com/office/drawing/2014/main" id="{D2201E17-BEDC-EF1C-D1DD-24457F1043C0}"/>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dirty="0"/>
              <a:t>Subtitle</a:t>
            </a:r>
          </a:p>
        </p:txBody>
      </p:sp>
      <p:sp>
        <p:nvSpPr>
          <p:cNvPr id="15" name="Title 1">
            <a:extLst>
              <a:ext uri="{FF2B5EF4-FFF2-40B4-BE49-F238E27FC236}">
                <a16:creationId xmlns:a16="http://schemas.microsoft.com/office/drawing/2014/main" id="{07FD3CEA-4696-D508-A304-19B4E67674D0}"/>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5" name="Text Placeholder 3">
            <a:extLst>
              <a:ext uri="{FF2B5EF4-FFF2-40B4-BE49-F238E27FC236}">
                <a16:creationId xmlns:a16="http://schemas.microsoft.com/office/drawing/2014/main" id="{7042D94A-C6F1-39C6-2A60-C21520457EA7}"/>
              </a:ext>
            </a:extLst>
          </p:cNvPr>
          <p:cNvSpPr>
            <a:spLocks noGrp="1"/>
          </p:cNvSpPr>
          <p:nvPr>
            <p:ph type="body" sz="quarter" idx="69"/>
          </p:nvPr>
        </p:nvSpPr>
        <p:spPr>
          <a:xfrm>
            <a:off x="92202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6" name="Text Placeholder 3">
            <a:extLst>
              <a:ext uri="{FF2B5EF4-FFF2-40B4-BE49-F238E27FC236}">
                <a16:creationId xmlns:a16="http://schemas.microsoft.com/office/drawing/2014/main" id="{D62DA099-CF4C-7378-4B67-8AD56B1F1423}"/>
              </a:ext>
            </a:extLst>
          </p:cNvPr>
          <p:cNvSpPr>
            <a:spLocks noGrp="1"/>
          </p:cNvSpPr>
          <p:nvPr>
            <p:ph type="body" sz="quarter" idx="13"/>
          </p:nvPr>
        </p:nvSpPr>
        <p:spPr>
          <a:xfrm>
            <a:off x="304800" y="1219200"/>
            <a:ext cx="2670048"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7" name="Text Placeholder 3">
            <a:extLst>
              <a:ext uri="{FF2B5EF4-FFF2-40B4-BE49-F238E27FC236}">
                <a16:creationId xmlns:a16="http://schemas.microsoft.com/office/drawing/2014/main" id="{40527E67-33B7-6A94-DA86-E9B86E7875A9}"/>
              </a:ext>
            </a:extLst>
          </p:cNvPr>
          <p:cNvSpPr>
            <a:spLocks noGrp="1"/>
          </p:cNvSpPr>
          <p:nvPr>
            <p:ph type="body" sz="quarter" idx="65"/>
          </p:nvPr>
        </p:nvSpPr>
        <p:spPr>
          <a:xfrm>
            <a:off x="3276598" y="1219200"/>
            <a:ext cx="2667000" cy="4419599"/>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0" name="Text Placeholder 12">
            <a:extLst>
              <a:ext uri="{FF2B5EF4-FFF2-40B4-BE49-F238E27FC236}">
                <a16:creationId xmlns:a16="http://schemas.microsoft.com/office/drawing/2014/main" id="{AA7FA153-3ABD-09A6-8E96-5AE3D4887422}"/>
              </a:ext>
            </a:extLst>
          </p:cNvPr>
          <p:cNvSpPr>
            <a:spLocks noGrp="1"/>
          </p:cNvSpPr>
          <p:nvPr>
            <p:ph type="body" sz="quarter" idx="14"/>
          </p:nvPr>
        </p:nvSpPr>
        <p:spPr>
          <a:xfrm>
            <a:off x="304800" y="2174875"/>
            <a:ext cx="2667000" cy="12541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2">
            <a:extLst>
              <a:ext uri="{FF2B5EF4-FFF2-40B4-BE49-F238E27FC236}">
                <a16:creationId xmlns:a16="http://schemas.microsoft.com/office/drawing/2014/main" id="{34169C3F-C927-C052-D3FA-867BC006B199}"/>
              </a:ext>
            </a:extLst>
          </p:cNvPr>
          <p:cNvSpPr>
            <a:spLocks noGrp="1"/>
          </p:cNvSpPr>
          <p:nvPr>
            <p:ph type="body" sz="quarter" idx="16"/>
          </p:nvPr>
        </p:nvSpPr>
        <p:spPr>
          <a:xfrm>
            <a:off x="3276600" y="2174875"/>
            <a:ext cx="2667000" cy="12541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2">
            <a:extLst>
              <a:ext uri="{FF2B5EF4-FFF2-40B4-BE49-F238E27FC236}">
                <a16:creationId xmlns:a16="http://schemas.microsoft.com/office/drawing/2014/main" id="{0068685E-936C-9395-A7AE-9C1E881D1BF9}"/>
              </a:ext>
            </a:extLst>
          </p:cNvPr>
          <p:cNvSpPr>
            <a:spLocks noGrp="1"/>
          </p:cNvSpPr>
          <p:nvPr>
            <p:ph type="body" sz="quarter" idx="20"/>
          </p:nvPr>
        </p:nvSpPr>
        <p:spPr>
          <a:xfrm>
            <a:off x="9220200" y="2174875"/>
            <a:ext cx="2667000" cy="1254125"/>
          </a:xfrm>
          <a:noFill/>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3">
            <a:extLst>
              <a:ext uri="{FF2B5EF4-FFF2-40B4-BE49-F238E27FC236}">
                <a16:creationId xmlns:a16="http://schemas.microsoft.com/office/drawing/2014/main" id="{9C8CFD94-BF0D-BC97-4B00-68431E7044D7}"/>
              </a:ext>
            </a:extLst>
          </p:cNvPr>
          <p:cNvSpPr>
            <a:spLocks noGrp="1"/>
          </p:cNvSpPr>
          <p:nvPr>
            <p:ph type="body" sz="quarter" idx="23"/>
          </p:nvPr>
        </p:nvSpPr>
        <p:spPr>
          <a:xfrm>
            <a:off x="62484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7" name="Text Placeholder 12">
            <a:extLst>
              <a:ext uri="{FF2B5EF4-FFF2-40B4-BE49-F238E27FC236}">
                <a16:creationId xmlns:a16="http://schemas.microsoft.com/office/drawing/2014/main" id="{86F0CE13-FA16-09C7-8A7B-F8A67977846B}"/>
              </a:ext>
            </a:extLst>
          </p:cNvPr>
          <p:cNvSpPr>
            <a:spLocks noGrp="1"/>
          </p:cNvSpPr>
          <p:nvPr>
            <p:ph type="body" sz="quarter" idx="18"/>
          </p:nvPr>
        </p:nvSpPr>
        <p:spPr>
          <a:xfrm>
            <a:off x="6248400" y="2174875"/>
            <a:ext cx="2667000" cy="12541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2">
            <a:extLst>
              <a:ext uri="{FF2B5EF4-FFF2-40B4-BE49-F238E27FC236}">
                <a16:creationId xmlns:a16="http://schemas.microsoft.com/office/drawing/2014/main" id="{F72B54E4-ABF3-072E-1D52-7095B67A0F39}"/>
              </a:ext>
            </a:extLst>
          </p:cNvPr>
          <p:cNvSpPr>
            <a:spLocks noGrp="1"/>
          </p:cNvSpPr>
          <p:nvPr>
            <p:ph type="pic" sz="quarter" idx="70"/>
          </p:nvPr>
        </p:nvSpPr>
        <p:spPr>
          <a:xfrm>
            <a:off x="300224"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4" name="Picture Placeholder 3">
            <a:extLst>
              <a:ext uri="{FF2B5EF4-FFF2-40B4-BE49-F238E27FC236}">
                <a16:creationId xmlns:a16="http://schemas.microsoft.com/office/drawing/2014/main" id="{0E6F392C-39B5-F9D6-40D4-66E45902277B}"/>
              </a:ext>
            </a:extLst>
          </p:cNvPr>
          <p:cNvSpPr>
            <a:spLocks noGrp="1"/>
          </p:cNvSpPr>
          <p:nvPr>
            <p:ph type="pic" sz="quarter" idx="71"/>
          </p:nvPr>
        </p:nvSpPr>
        <p:spPr>
          <a:xfrm>
            <a:off x="3276598"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7" name="Picture Placeholder 6">
            <a:extLst>
              <a:ext uri="{FF2B5EF4-FFF2-40B4-BE49-F238E27FC236}">
                <a16:creationId xmlns:a16="http://schemas.microsoft.com/office/drawing/2014/main" id="{4BBC0A86-9583-8896-C62D-2E47715D9718}"/>
              </a:ext>
            </a:extLst>
          </p:cNvPr>
          <p:cNvSpPr>
            <a:spLocks noGrp="1"/>
          </p:cNvSpPr>
          <p:nvPr>
            <p:ph type="pic" sz="quarter" idx="72"/>
          </p:nvPr>
        </p:nvSpPr>
        <p:spPr>
          <a:xfrm>
            <a:off x="62484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8" name="Picture Placeholder 7">
            <a:extLst>
              <a:ext uri="{FF2B5EF4-FFF2-40B4-BE49-F238E27FC236}">
                <a16:creationId xmlns:a16="http://schemas.microsoft.com/office/drawing/2014/main" id="{7C5F500B-5795-2B9B-DC30-5BE2330E102F}"/>
              </a:ext>
            </a:extLst>
          </p:cNvPr>
          <p:cNvSpPr>
            <a:spLocks noGrp="1"/>
          </p:cNvSpPr>
          <p:nvPr>
            <p:ph type="pic" sz="quarter" idx="73"/>
          </p:nvPr>
        </p:nvSpPr>
        <p:spPr>
          <a:xfrm>
            <a:off x="92202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9" name="TextBox 8">
            <a:extLst>
              <a:ext uri="{FF2B5EF4-FFF2-40B4-BE49-F238E27FC236}">
                <a16:creationId xmlns:a16="http://schemas.microsoft.com/office/drawing/2014/main" id="{997B4A85-6C17-6FD1-87B6-ADE965380632}"/>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Gilroy Medium" panose="00000600000000000000" pitchFamily="50" charset="0"/>
              </a:rPr>
              <a:pPr algn="r"/>
              <a:t>‹#›</a:t>
            </a:fld>
            <a:endParaRPr lang="en-US" sz="1350">
              <a:solidFill>
                <a:srgbClr val="2B660F"/>
              </a:solidFill>
              <a:latin typeface="Gilroy Medium" panose="00000600000000000000" pitchFamily="50" charset="0"/>
            </a:endParaRPr>
          </a:p>
        </p:txBody>
      </p:sp>
      <p:sp>
        <p:nvSpPr>
          <p:cNvPr id="11" name="TextBox 10">
            <a:extLst>
              <a:ext uri="{FF2B5EF4-FFF2-40B4-BE49-F238E27FC236}">
                <a16:creationId xmlns:a16="http://schemas.microsoft.com/office/drawing/2014/main" id="{7B2CD9F6-CDC3-72E7-E238-D8C4FE2D9181}"/>
              </a:ext>
            </a:extLst>
          </p:cNvPr>
          <p:cNvSpPr txBox="1"/>
          <p:nvPr userDrawn="1"/>
        </p:nvSpPr>
        <p:spPr>
          <a:xfrm>
            <a:off x="11446884"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Gilroy Medium" panose="00000600000000000000" pitchFamily="50" charset="0"/>
              </a:rPr>
              <a:pPr algn="r"/>
              <a:t>‹#›</a:t>
            </a:fld>
            <a:endParaRPr lang="en-US" sz="1350">
              <a:solidFill>
                <a:srgbClr val="2B660F"/>
              </a:solidFill>
              <a:latin typeface="Gilroy Medium" panose="00000600000000000000" pitchFamily="50" charset="0"/>
            </a:endParaRPr>
          </a:p>
        </p:txBody>
      </p:sp>
      <p:sp>
        <p:nvSpPr>
          <p:cNvPr id="14" name="TextBox 13">
            <a:extLst>
              <a:ext uri="{FF2B5EF4-FFF2-40B4-BE49-F238E27FC236}">
                <a16:creationId xmlns:a16="http://schemas.microsoft.com/office/drawing/2014/main" id="{73E077E3-40E7-E1C6-9556-60CBF8A93C79}"/>
              </a:ext>
            </a:extLst>
          </p:cNvPr>
          <p:cNvSpPr txBox="1"/>
          <p:nvPr userDrawn="1"/>
        </p:nvSpPr>
        <p:spPr>
          <a:xfrm>
            <a:off x="806116" y="6557211"/>
            <a:ext cx="0" cy="0"/>
          </a:xfrm>
          <a:prstGeom prst="rect">
            <a:avLst/>
          </a:prstGeom>
          <a:noFill/>
        </p:spPr>
        <p:txBody>
          <a:bodyPr wrap="none" lIns="0" tIns="0" rIns="0" bIns="0" rtlCol="0">
            <a:noAutofit/>
          </a:bodyPr>
          <a:lstStyle/>
          <a:p>
            <a:pPr algn="l"/>
            <a:endParaRPr lang="en-US" sz="1600" err="1">
              <a:solidFill>
                <a:schemeClr val="tx2"/>
              </a:solidFill>
            </a:endParaRPr>
          </a:p>
        </p:txBody>
      </p:sp>
    </p:spTree>
    <p:extLst>
      <p:ext uri="{BB962C8B-B14F-4D97-AF65-F5344CB8AC3E}">
        <p14:creationId xmlns:p14="http://schemas.microsoft.com/office/powerpoint/2010/main" val="33150701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Statement+Bullet - Drink">
    <p:bg>
      <p:bgPr>
        <a:solidFill>
          <a:srgbClr val="F7F5F3"/>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solidFill>
                  <a:srgbClr val="2B660F"/>
                </a:solidFill>
                <a:latin typeface="+mn-lt"/>
              </a:defRPr>
            </a:lvl1pPr>
          </a:lstStyle>
          <a:p>
            <a:endParaRPr lang="en-US" dirty="0"/>
          </a:p>
        </p:txBody>
      </p:sp>
      <p:sp>
        <p:nvSpPr>
          <p:cNvPr id="8" name="Text Placeholder 7">
            <a:extLst>
              <a:ext uri="{FF2B5EF4-FFF2-40B4-BE49-F238E27FC236}">
                <a16:creationId xmlns:a16="http://schemas.microsoft.com/office/drawing/2014/main" id="{345C4A3B-669E-BFBB-F054-74A96CD9BD81}"/>
              </a:ext>
            </a:extLst>
          </p:cNvPr>
          <p:cNvSpPr>
            <a:spLocks noGrp="1"/>
          </p:cNvSpPr>
          <p:nvPr>
            <p:ph type="body" sz="quarter" idx="13" hasCustomPrompt="1"/>
          </p:nvPr>
        </p:nvSpPr>
        <p:spPr>
          <a:xfrm>
            <a:off x="304800" y="1334527"/>
            <a:ext cx="11582400" cy="2209800"/>
          </a:xfrm>
        </p:spPr>
        <p:txBody>
          <a:bodyPr/>
          <a:lstStyle>
            <a:lvl1pPr>
              <a:lnSpc>
                <a:spcPts val="5400"/>
              </a:lnSpc>
              <a:spcBef>
                <a:spcPts val="0"/>
              </a:spcBef>
              <a:defRPr lang="en-US" sz="6000" b="0" i="0" kern="1200" smtClean="0">
                <a:solidFill>
                  <a:srgbClr val="8BBB28"/>
                </a:solidFill>
                <a:latin typeface="+mj-lt"/>
                <a:ea typeface="+mn-ea"/>
                <a:cs typeface="Arial" panose="020B0604020202020204" pitchFamily="34" charset="0"/>
              </a:defRPr>
            </a:lvl1pPr>
            <a:lvl2pPr marL="0" indent="0">
              <a:buNone/>
              <a:defRPr/>
            </a:lvl2pPr>
          </a:lstStyle>
          <a:p>
            <a:pPr lvl="0"/>
            <a:r>
              <a:rPr lang="en-US" dirty="0"/>
              <a:t>CLICK TO EDIT MASTER </a:t>
            </a:r>
          </a:p>
          <a:p>
            <a:pPr lvl="0"/>
            <a:r>
              <a:rPr lang="en-US" dirty="0"/>
              <a:t>TEXT STYLES</a:t>
            </a:r>
          </a:p>
        </p:txBody>
      </p:sp>
      <p:sp>
        <p:nvSpPr>
          <p:cNvPr id="10" name="Text Placeholder 9">
            <a:extLst>
              <a:ext uri="{FF2B5EF4-FFF2-40B4-BE49-F238E27FC236}">
                <a16:creationId xmlns:a16="http://schemas.microsoft.com/office/drawing/2014/main" id="{037819E8-720B-BE5F-35CF-65D1F127F73B}"/>
              </a:ext>
            </a:extLst>
          </p:cNvPr>
          <p:cNvSpPr>
            <a:spLocks noGrp="1"/>
          </p:cNvSpPr>
          <p:nvPr>
            <p:ph type="body" sz="quarter" idx="14"/>
          </p:nvPr>
        </p:nvSpPr>
        <p:spPr>
          <a:xfrm>
            <a:off x="304800" y="3825875"/>
            <a:ext cx="11582400" cy="1943100"/>
          </a:xfrm>
        </p:spPr>
        <p:txBody>
          <a:bodyPr/>
          <a:lstStyle>
            <a:lvl1pPr>
              <a:buClr>
                <a:schemeClr val="tx2"/>
              </a:buClr>
              <a:defRPr>
                <a:solidFill>
                  <a:srgbClr val="2B660F"/>
                </a:solidFill>
                <a:latin typeface="+mn-lt"/>
              </a:defRPr>
            </a:lvl1pPr>
            <a:lvl2pPr>
              <a:buClr>
                <a:srgbClr val="2B660F"/>
              </a:buClr>
              <a:defRPr>
                <a:solidFill>
                  <a:srgbClr val="2B660F"/>
                </a:solidFill>
                <a:latin typeface="+mn-lt"/>
              </a:defRPr>
            </a:lvl2pPr>
            <a:lvl3pPr>
              <a:buClr>
                <a:schemeClr val="tx2"/>
              </a:buClr>
              <a:defRPr>
                <a:solidFill>
                  <a:srgbClr val="2B660F"/>
                </a:solidFill>
                <a:latin typeface="+mn-lt"/>
              </a:defRPr>
            </a:lvl3pPr>
            <a:lvl4pPr>
              <a:buClr>
                <a:schemeClr val="tx2"/>
              </a:buClr>
              <a:defRPr>
                <a:solidFill>
                  <a:srgbClr val="2B660F"/>
                </a:solidFill>
                <a:latin typeface="+mn-lt"/>
              </a:defRPr>
            </a:lvl4pPr>
            <a:lvl5pPr>
              <a:buClr>
                <a:schemeClr val="tx2"/>
              </a:buClr>
              <a:defRPr>
                <a:solidFill>
                  <a:srgbClr val="2B660F"/>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3">
            <a:extLst>
              <a:ext uri="{FF2B5EF4-FFF2-40B4-BE49-F238E27FC236}">
                <a16:creationId xmlns:a16="http://schemas.microsoft.com/office/drawing/2014/main" id="{75B01BE4-EEE1-75CD-8758-B2ADD247FCE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dirty="0"/>
              <a:t>Subtitle</a:t>
            </a:r>
          </a:p>
        </p:txBody>
      </p:sp>
      <p:sp>
        <p:nvSpPr>
          <p:cNvPr id="9" name="Title 1">
            <a:extLst>
              <a:ext uri="{FF2B5EF4-FFF2-40B4-BE49-F238E27FC236}">
                <a16:creationId xmlns:a16="http://schemas.microsoft.com/office/drawing/2014/main" id="{61247954-3C0B-B902-34FA-13B9AD74C6C8}"/>
              </a:ext>
            </a:extLst>
          </p:cNvPr>
          <p:cNvSpPr>
            <a:spLocks noGrp="1"/>
          </p:cNvSpPr>
          <p:nvPr>
            <p:ph type="title"/>
          </p:nvPr>
        </p:nvSpPr>
        <p:spPr>
          <a:xfrm>
            <a:off x="304799" y="248594"/>
            <a:ext cx="11582401" cy="475306"/>
          </a:xfrm>
        </p:spPr>
        <p:txBody>
          <a:bodyPr anchor="t" anchorCtr="0"/>
          <a:lstStyle>
            <a:lvl1pPr>
              <a:defRPr>
                <a:solidFill>
                  <a:srgbClr val="5D910D"/>
                </a:solidFill>
              </a:defRPr>
            </a:lvl1pPr>
          </a:lstStyle>
          <a:p>
            <a:r>
              <a:rPr lang="en-US" dirty="0"/>
              <a:t>Click to edit Master title style</a:t>
            </a:r>
          </a:p>
        </p:txBody>
      </p:sp>
    </p:spTree>
    <p:extLst>
      <p:ext uri="{BB962C8B-B14F-4D97-AF65-F5344CB8AC3E}">
        <p14:creationId xmlns:p14="http://schemas.microsoft.com/office/powerpoint/2010/main" val="13440826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Long Copy+Photo Dri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4A5106-DF07-150F-621B-60250220BF27}"/>
              </a:ext>
            </a:extLst>
          </p:cNvPr>
          <p:cNvSpPr/>
          <p:nvPr userDrawn="1"/>
        </p:nvSpPr>
        <p:spPr>
          <a:xfrm>
            <a:off x="6095999" y="0"/>
            <a:ext cx="6095999" cy="6858000"/>
          </a:xfrm>
          <a:prstGeom prst="rect">
            <a:avLst/>
          </a:prstGeom>
          <a:solidFill>
            <a:srgbClr val="5D9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6400798" y="5768975"/>
            <a:ext cx="5486405" cy="365125"/>
          </a:xfrm>
        </p:spPr>
        <p:txBody>
          <a:bodyPr/>
          <a:lstStyle>
            <a:lvl1pPr>
              <a:defRPr>
                <a:solidFill>
                  <a:schemeClr val="bg1"/>
                </a:solidFill>
                <a:latin typeface="+mn-lt"/>
              </a:defRPr>
            </a:lvl1pPr>
          </a:lstStyle>
          <a:p>
            <a:endParaRPr lang="en-US"/>
          </a:p>
        </p:txBody>
      </p:sp>
      <p:sp>
        <p:nvSpPr>
          <p:cNvPr id="9" name="TextBox 8">
            <a:extLst>
              <a:ext uri="{FF2B5EF4-FFF2-40B4-BE49-F238E27FC236}">
                <a16:creationId xmlns:a16="http://schemas.microsoft.com/office/drawing/2014/main" id="{18071585-67BB-4871-955D-DE1B6E6A017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11" name="Text Placeholder 10">
            <a:extLst>
              <a:ext uri="{FF2B5EF4-FFF2-40B4-BE49-F238E27FC236}">
                <a16:creationId xmlns:a16="http://schemas.microsoft.com/office/drawing/2014/main" id="{709F5401-A203-9F74-D7E4-DF78A66A7BD3}"/>
              </a:ext>
            </a:extLst>
          </p:cNvPr>
          <p:cNvSpPr>
            <a:spLocks noGrp="1"/>
          </p:cNvSpPr>
          <p:nvPr>
            <p:ph type="body" sz="quarter" idx="13"/>
          </p:nvPr>
        </p:nvSpPr>
        <p:spPr>
          <a:xfrm>
            <a:off x="6400795" y="1294494"/>
            <a:ext cx="5486405" cy="4322081"/>
          </a:xfrm>
        </p:spPr>
        <p:txBody>
          <a:bodyPr/>
          <a:lstStyle>
            <a:lvl1pPr>
              <a:defRPr sz="1400">
                <a:solidFill>
                  <a:schemeClr val="bg1"/>
                </a:solidFill>
                <a:latin typeface="+mn-lt"/>
              </a:defRPr>
            </a:lvl1pPr>
            <a:lvl2pPr>
              <a:buClr>
                <a:schemeClr val="accent2"/>
              </a:buClr>
              <a:defRPr>
                <a:solidFill>
                  <a:schemeClr val="bg1"/>
                </a:solidFill>
                <a:latin typeface="+mn-lt"/>
              </a:defRPr>
            </a:lvl2pPr>
            <a:lvl3pPr>
              <a:buClr>
                <a:schemeClr val="accent2"/>
              </a:buClr>
              <a:defRPr>
                <a:solidFill>
                  <a:schemeClr val="bg1"/>
                </a:solidFill>
                <a:latin typeface="+mn-lt"/>
              </a:defRPr>
            </a:lvl3pPr>
            <a:lvl4pPr>
              <a:buClr>
                <a:schemeClr val="accent2"/>
              </a:buClr>
              <a:defRPr>
                <a:solidFill>
                  <a:schemeClr val="bg1"/>
                </a:solidFill>
                <a:latin typeface="+mn-lt"/>
              </a:defRPr>
            </a:lvl4pPr>
            <a:lvl5pPr>
              <a:buClr>
                <a:schemeClr val="accent2"/>
              </a:buClr>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12">
            <a:extLst>
              <a:ext uri="{FF2B5EF4-FFF2-40B4-BE49-F238E27FC236}">
                <a16:creationId xmlns:a16="http://schemas.microsoft.com/office/drawing/2014/main" id="{0F4058C2-69A4-AF17-8A29-7C5474912DBA}"/>
              </a:ext>
            </a:extLst>
          </p:cNvPr>
          <p:cNvSpPr>
            <a:spLocks noGrp="1"/>
          </p:cNvSpPr>
          <p:nvPr>
            <p:ph type="pic" sz="quarter" idx="14"/>
          </p:nvPr>
        </p:nvSpPr>
        <p:spPr>
          <a:xfrm>
            <a:off x="0" y="0"/>
            <a:ext cx="6096000" cy="6858000"/>
          </a:xfrm>
        </p:spPr>
        <p:txBody>
          <a:bodyPr/>
          <a:lstStyle>
            <a:lvl1pPr>
              <a:defRPr>
                <a:latin typeface="+mn-lt"/>
              </a:defRPr>
            </a:lvl1pPr>
          </a:lstStyle>
          <a:p>
            <a:r>
              <a:rPr lang="en-US"/>
              <a:t>Click icon to add picture</a:t>
            </a:r>
          </a:p>
        </p:txBody>
      </p:sp>
      <p:sp>
        <p:nvSpPr>
          <p:cNvPr id="3" name="Text Placeholder 3">
            <a:extLst>
              <a:ext uri="{FF2B5EF4-FFF2-40B4-BE49-F238E27FC236}">
                <a16:creationId xmlns:a16="http://schemas.microsoft.com/office/drawing/2014/main" id="{D1BD2303-F43D-B409-2B25-1295FF91DE7C}"/>
              </a:ext>
            </a:extLst>
          </p:cNvPr>
          <p:cNvSpPr>
            <a:spLocks noGrp="1"/>
          </p:cNvSpPr>
          <p:nvPr>
            <p:ph type="body" sz="quarter" idx="11" hasCustomPrompt="1"/>
          </p:nvPr>
        </p:nvSpPr>
        <p:spPr>
          <a:xfrm>
            <a:off x="6400796" y="724845"/>
            <a:ext cx="5486405" cy="316592"/>
          </a:xfrm>
        </p:spPr>
        <p:txBody>
          <a:bodyPr>
            <a:normAutofit/>
          </a:bodyPr>
          <a:lstStyle>
            <a:lvl1pPr marL="0" indent="0">
              <a:lnSpc>
                <a:spcPct val="90000"/>
              </a:lnSpc>
              <a:spcBef>
                <a:spcPts val="0"/>
              </a:spcBef>
              <a:buNone/>
              <a:defRPr sz="1800">
                <a:solidFill>
                  <a:schemeClr val="bg1"/>
                </a:solidFill>
                <a:latin typeface="+mn-lt"/>
              </a:defRPr>
            </a:lvl1pPr>
          </a:lstStyle>
          <a:p>
            <a:pPr lvl="0"/>
            <a:r>
              <a:rPr lang="en-US"/>
              <a:t>Subtitle</a:t>
            </a:r>
          </a:p>
        </p:txBody>
      </p:sp>
      <p:sp>
        <p:nvSpPr>
          <p:cNvPr id="4" name="Title 1">
            <a:extLst>
              <a:ext uri="{FF2B5EF4-FFF2-40B4-BE49-F238E27FC236}">
                <a16:creationId xmlns:a16="http://schemas.microsoft.com/office/drawing/2014/main" id="{73C0A529-9652-2E2A-5A16-28AC0711E73D}"/>
              </a:ext>
            </a:extLst>
          </p:cNvPr>
          <p:cNvSpPr>
            <a:spLocks noGrp="1"/>
          </p:cNvSpPr>
          <p:nvPr>
            <p:ph type="title" hasCustomPrompt="1"/>
          </p:nvPr>
        </p:nvSpPr>
        <p:spPr>
          <a:xfrm>
            <a:off x="6400795" y="248594"/>
            <a:ext cx="5486405" cy="475306"/>
          </a:xfrm>
        </p:spPr>
        <p:txBody>
          <a:bodyPr anchor="t" anchorCtr="0"/>
          <a:lstStyle>
            <a:lvl1pPr>
              <a:defRPr>
                <a:solidFill>
                  <a:schemeClr val="bg1"/>
                </a:solidFill>
              </a:defRPr>
            </a:lvl1pPr>
          </a:lstStyle>
          <a:p>
            <a:r>
              <a:rPr lang="en-US"/>
              <a:t>Click to edit title</a:t>
            </a:r>
          </a:p>
        </p:txBody>
      </p:sp>
    </p:spTree>
    <p:extLst>
      <p:ext uri="{BB962C8B-B14F-4D97-AF65-F5344CB8AC3E}">
        <p14:creationId xmlns:p14="http://schemas.microsoft.com/office/powerpoint/2010/main" val="24521995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Long Copy+Photo Dri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6400798" y="5768975"/>
            <a:ext cx="5486405" cy="365125"/>
          </a:xfrm>
        </p:spPr>
        <p:txBody>
          <a:bodyPr/>
          <a:lstStyle>
            <a:lvl1pPr>
              <a:defRPr>
                <a:solidFill>
                  <a:srgbClr val="2B660F"/>
                </a:solidFill>
                <a:latin typeface="+mn-lt"/>
              </a:defRPr>
            </a:lvl1pPr>
          </a:lstStyle>
          <a:p>
            <a:endParaRPr lang="en-US"/>
          </a:p>
        </p:txBody>
      </p:sp>
      <p:sp>
        <p:nvSpPr>
          <p:cNvPr id="9" name="TextBox 8">
            <a:extLst>
              <a:ext uri="{FF2B5EF4-FFF2-40B4-BE49-F238E27FC236}">
                <a16:creationId xmlns:a16="http://schemas.microsoft.com/office/drawing/2014/main" id="{18071585-67BB-4871-955D-DE1B6E6A017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mn-lt"/>
              </a:rPr>
              <a:pPr algn="r"/>
              <a:t>‹#›</a:t>
            </a:fld>
            <a:endParaRPr lang="en-US" sz="1350">
              <a:solidFill>
                <a:srgbClr val="2B660F"/>
              </a:solidFill>
              <a:latin typeface="+mn-lt"/>
            </a:endParaRPr>
          </a:p>
        </p:txBody>
      </p:sp>
      <p:sp>
        <p:nvSpPr>
          <p:cNvPr id="11" name="Text Placeholder 10">
            <a:extLst>
              <a:ext uri="{FF2B5EF4-FFF2-40B4-BE49-F238E27FC236}">
                <a16:creationId xmlns:a16="http://schemas.microsoft.com/office/drawing/2014/main" id="{709F5401-A203-9F74-D7E4-DF78A66A7BD3}"/>
              </a:ext>
            </a:extLst>
          </p:cNvPr>
          <p:cNvSpPr>
            <a:spLocks noGrp="1"/>
          </p:cNvSpPr>
          <p:nvPr>
            <p:ph type="body" sz="quarter" idx="13"/>
          </p:nvPr>
        </p:nvSpPr>
        <p:spPr>
          <a:xfrm>
            <a:off x="6400795" y="1294494"/>
            <a:ext cx="5486405" cy="4322081"/>
          </a:xfrm>
        </p:spPr>
        <p:txBody>
          <a:bodyPr/>
          <a:lstStyle>
            <a:lvl1pPr>
              <a:buClr>
                <a:srgbClr val="2B660F"/>
              </a:buClr>
              <a:defRPr sz="1400">
                <a:solidFill>
                  <a:srgbClr val="2B660F"/>
                </a:solidFill>
                <a:latin typeface="+mn-lt"/>
              </a:defRPr>
            </a:lvl1pPr>
            <a:lvl2pPr>
              <a:buClr>
                <a:srgbClr val="2B660F"/>
              </a:buClr>
              <a:defRPr>
                <a:solidFill>
                  <a:srgbClr val="2B660F"/>
                </a:solidFill>
                <a:latin typeface="+mn-lt"/>
              </a:defRPr>
            </a:lvl2pPr>
            <a:lvl3pPr>
              <a:buClr>
                <a:srgbClr val="2B660F"/>
              </a:buClr>
              <a:defRPr>
                <a:solidFill>
                  <a:srgbClr val="2B660F"/>
                </a:solidFill>
                <a:latin typeface="+mn-lt"/>
              </a:defRPr>
            </a:lvl3pPr>
            <a:lvl4pPr>
              <a:buClr>
                <a:srgbClr val="2B660F"/>
              </a:buClr>
              <a:defRPr>
                <a:solidFill>
                  <a:srgbClr val="2B660F"/>
                </a:solidFill>
                <a:latin typeface="+mn-lt"/>
              </a:defRPr>
            </a:lvl4pPr>
            <a:lvl5pPr>
              <a:buClr>
                <a:srgbClr val="2B660F"/>
              </a:buClr>
              <a:defRPr>
                <a:solidFill>
                  <a:srgbClr val="2B660F"/>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Picture Placeholder 12">
            <a:extLst>
              <a:ext uri="{FF2B5EF4-FFF2-40B4-BE49-F238E27FC236}">
                <a16:creationId xmlns:a16="http://schemas.microsoft.com/office/drawing/2014/main" id="{0F4058C2-69A4-AF17-8A29-7C5474912DBA}"/>
              </a:ext>
            </a:extLst>
          </p:cNvPr>
          <p:cNvSpPr>
            <a:spLocks noGrp="1"/>
          </p:cNvSpPr>
          <p:nvPr>
            <p:ph type="pic" sz="quarter" idx="14"/>
          </p:nvPr>
        </p:nvSpPr>
        <p:spPr>
          <a:xfrm>
            <a:off x="0" y="0"/>
            <a:ext cx="6096000" cy="6858000"/>
          </a:xfrm>
        </p:spPr>
        <p:txBody>
          <a:bodyPr/>
          <a:lstStyle>
            <a:lvl1pPr>
              <a:defRPr>
                <a:latin typeface="+mn-lt"/>
              </a:defRPr>
            </a:lvl1pPr>
          </a:lstStyle>
          <a:p>
            <a:r>
              <a:rPr lang="en-US"/>
              <a:t>Click icon to add picture</a:t>
            </a:r>
          </a:p>
        </p:txBody>
      </p:sp>
      <p:sp>
        <p:nvSpPr>
          <p:cNvPr id="3" name="Text Placeholder 3">
            <a:extLst>
              <a:ext uri="{FF2B5EF4-FFF2-40B4-BE49-F238E27FC236}">
                <a16:creationId xmlns:a16="http://schemas.microsoft.com/office/drawing/2014/main" id="{D1BD2303-F43D-B409-2B25-1295FF91DE7C}"/>
              </a:ext>
            </a:extLst>
          </p:cNvPr>
          <p:cNvSpPr>
            <a:spLocks noGrp="1"/>
          </p:cNvSpPr>
          <p:nvPr>
            <p:ph type="body" sz="quarter" idx="11" hasCustomPrompt="1"/>
          </p:nvPr>
        </p:nvSpPr>
        <p:spPr>
          <a:xfrm>
            <a:off x="6400796" y="724845"/>
            <a:ext cx="5486405"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dirty="0"/>
              <a:t>Subtitle</a:t>
            </a:r>
          </a:p>
        </p:txBody>
      </p:sp>
      <p:sp>
        <p:nvSpPr>
          <p:cNvPr id="4" name="Title 1">
            <a:extLst>
              <a:ext uri="{FF2B5EF4-FFF2-40B4-BE49-F238E27FC236}">
                <a16:creationId xmlns:a16="http://schemas.microsoft.com/office/drawing/2014/main" id="{73C0A529-9652-2E2A-5A16-28AC0711E73D}"/>
              </a:ext>
            </a:extLst>
          </p:cNvPr>
          <p:cNvSpPr>
            <a:spLocks noGrp="1"/>
          </p:cNvSpPr>
          <p:nvPr>
            <p:ph type="title" hasCustomPrompt="1"/>
          </p:nvPr>
        </p:nvSpPr>
        <p:spPr>
          <a:xfrm>
            <a:off x="6400795" y="248594"/>
            <a:ext cx="5486405" cy="475306"/>
          </a:xfrm>
        </p:spPr>
        <p:txBody>
          <a:bodyPr anchor="t" anchorCtr="0"/>
          <a:lstStyle>
            <a:lvl1pPr>
              <a:defRPr>
                <a:solidFill>
                  <a:srgbClr val="5D910D"/>
                </a:solidFill>
              </a:defRPr>
            </a:lvl1pPr>
          </a:lstStyle>
          <a:p>
            <a:r>
              <a:rPr lang="en-US" dirty="0"/>
              <a:t>Click to edit title</a:t>
            </a:r>
          </a:p>
        </p:txBody>
      </p:sp>
    </p:spTree>
    <p:extLst>
      <p:ext uri="{BB962C8B-B14F-4D97-AF65-F5344CB8AC3E}">
        <p14:creationId xmlns:p14="http://schemas.microsoft.com/office/powerpoint/2010/main" val="16565570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ong Copy+Photo Dri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4A5106-DF07-150F-621B-60250220BF27}"/>
              </a:ext>
            </a:extLst>
          </p:cNvPr>
          <p:cNvSpPr/>
          <p:nvPr userDrawn="1"/>
        </p:nvSpPr>
        <p:spPr>
          <a:xfrm>
            <a:off x="6095999" y="0"/>
            <a:ext cx="6095999" cy="6858000"/>
          </a:xfrm>
          <a:prstGeom prst="rect">
            <a:avLst/>
          </a:pr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6400798" y="5768975"/>
            <a:ext cx="5486405" cy="365125"/>
          </a:xfrm>
        </p:spPr>
        <p:txBody>
          <a:bodyPr/>
          <a:lstStyle>
            <a:lvl1pPr>
              <a:defRPr>
                <a:solidFill>
                  <a:schemeClr val="bg1"/>
                </a:solidFill>
                <a:latin typeface="+mn-lt"/>
              </a:defRPr>
            </a:lvl1pPr>
          </a:lstStyle>
          <a:p>
            <a:endParaRPr lang="en-US"/>
          </a:p>
        </p:txBody>
      </p:sp>
      <p:sp>
        <p:nvSpPr>
          <p:cNvPr id="9" name="TextBox 8">
            <a:extLst>
              <a:ext uri="{FF2B5EF4-FFF2-40B4-BE49-F238E27FC236}">
                <a16:creationId xmlns:a16="http://schemas.microsoft.com/office/drawing/2014/main" id="{18071585-67BB-4871-955D-DE1B6E6A017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11" name="Text Placeholder 10">
            <a:extLst>
              <a:ext uri="{FF2B5EF4-FFF2-40B4-BE49-F238E27FC236}">
                <a16:creationId xmlns:a16="http://schemas.microsoft.com/office/drawing/2014/main" id="{709F5401-A203-9F74-D7E4-DF78A66A7BD3}"/>
              </a:ext>
            </a:extLst>
          </p:cNvPr>
          <p:cNvSpPr>
            <a:spLocks noGrp="1"/>
          </p:cNvSpPr>
          <p:nvPr>
            <p:ph type="body" sz="quarter" idx="13"/>
          </p:nvPr>
        </p:nvSpPr>
        <p:spPr>
          <a:xfrm>
            <a:off x="6400795" y="1294494"/>
            <a:ext cx="5486405" cy="4322081"/>
          </a:xfrm>
        </p:spPr>
        <p:txBody>
          <a:bodyPr/>
          <a:lstStyle>
            <a:lvl1pPr>
              <a:defRPr sz="1400">
                <a:solidFill>
                  <a:schemeClr val="bg1"/>
                </a:solidFill>
                <a:latin typeface="+mn-lt"/>
              </a:defRPr>
            </a:lvl1pPr>
            <a:lvl2pPr>
              <a:buClr>
                <a:schemeClr val="accent2"/>
              </a:buClr>
              <a:defRPr>
                <a:solidFill>
                  <a:schemeClr val="bg1"/>
                </a:solidFill>
                <a:latin typeface="+mn-lt"/>
              </a:defRPr>
            </a:lvl2pPr>
            <a:lvl3pPr>
              <a:buClr>
                <a:schemeClr val="accent2"/>
              </a:buClr>
              <a:defRPr>
                <a:solidFill>
                  <a:schemeClr val="bg1"/>
                </a:solidFill>
                <a:latin typeface="+mn-lt"/>
              </a:defRPr>
            </a:lvl3pPr>
            <a:lvl4pPr>
              <a:buClr>
                <a:schemeClr val="accent2"/>
              </a:buClr>
              <a:defRPr>
                <a:solidFill>
                  <a:schemeClr val="bg1"/>
                </a:solidFill>
                <a:latin typeface="+mn-lt"/>
              </a:defRPr>
            </a:lvl4pPr>
            <a:lvl5pPr>
              <a:buClr>
                <a:schemeClr val="accent2"/>
              </a:buClr>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12">
            <a:extLst>
              <a:ext uri="{FF2B5EF4-FFF2-40B4-BE49-F238E27FC236}">
                <a16:creationId xmlns:a16="http://schemas.microsoft.com/office/drawing/2014/main" id="{0F4058C2-69A4-AF17-8A29-7C5474912DBA}"/>
              </a:ext>
            </a:extLst>
          </p:cNvPr>
          <p:cNvSpPr>
            <a:spLocks noGrp="1"/>
          </p:cNvSpPr>
          <p:nvPr>
            <p:ph type="pic" sz="quarter" idx="14"/>
          </p:nvPr>
        </p:nvSpPr>
        <p:spPr>
          <a:xfrm>
            <a:off x="0" y="0"/>
            <a:ext cx="6096000" cy="6858000"/>
          </a:xfrm>
        </p:spPr>
        <p:txBody>
          <a:bodyPr/>
          <a:lstStyle>
            <a:lvl1pPr>
              <a:defRPr>
                <a:latin typeface="+mn-lt"/>
              </a:defRPr>
            </a:lvl1pPr>
          </a:lstStyle>
          <a:p>
            <a:r>
              <a:rPr lang="en-US"/>
              <a:t>Click icon to add picture</a:t>
            </a:r>
          </a:p>
        </p:txBody>
      </p:sp>
      <p:sp>
        <p:nvSpPr>
          <p:cNvPr id="3" name="Text Placeholder 3">
            <a:extLst>
              <a:ext uri="{FF2B5EF4-FFF2-40B4-BE49-F238E27FC236}">
                <a16:creationId xmlns:a16="http://schemas.microsoft.com/office/drawing/2014/main" id="{D1BD2303-F43D-B409-2B25-1295FF91DE7C}"/>
              </a:ext>
            </a:extLst>
          </p:cNvPr>
          <p:cNvSpPr>
            <a:spLocks noGrp="1"/>
          </p:cNvSpPr>
          <p:nvPr>
            <p:ph type="body" sz="quarter" idx="11" hasCustomPrompt="1"/>
          </p:nvPr>
        </p:nvSpPr>
        <p:spPr>
          <a:xfrm>
            <a:off x="6400796" y="724845"/>
            <a:ext cx="5486405" cy="316592"/>
          </a:xfrm>
        </p:spPr>
        <p:txBody>
          <a:bodyPr>
            <a:normAutofit/>
          </a:bodyPr>
          <a:lstStyle>
            <a:lvl1pPr marL="0" indent="0">
              <a:lnSpc>
                <a:spcPct val="90000"/>
              </a:lnSpc>
              <a:spcBef>
                <a:spcPts val="0"/>
              </a:spcBef>
              <a:buNone/>
              <a:defRPr sz="1800">
                <a:solidFill>
                  <a:schemeClr val="bg1"/>
                </a:solidFill>
                <a:latin typeface="+mn-lt"/>
              </a:defRPr>
            </a:lvl1pPr>
          </a:lstStyle>
          <a:p>
            <a:pPr lvl="0"/>
            <a:r>
              <a:rPr lang="en-US"/>
              <a:t>Subtitle</a:t>
            </a:r>
          </a:p>
        </p:txBody>
      </p:sp>
      <p:sp>
        <p:nvSpPr>
          <p:cNvPr id="4" name="Title 1">
            <a:extLst>
              <a:ext uri="{FF2B5EF4-FFF2-40B4-BE49-F238E27FC236}">
                <a16:creationId xmlns:a16="http://schemas.microsoft.com/office/drawing/2014/main" id="{73C0A529-9652-2E2A-5A16-28AC0711E73D}"/>
              </a:ext>
            </a:extLst>
          </p:cNvPr>
          <p:cNvSpPr>
            <a:spLocks noGrp="1"/>
          </p:cNvSpPr>
          <p:nvPr>
            <p:ph type="title" hasCustomPrompt="1"/>
          </p:nvPr>
        </p:nvSpPr>
        <p:spPr>
          <a:xfrm>
            <a:off x="6400795" y="248594"/>
            <a:ext cx="5486405" cy="475306"/>
          </a:xfrm>
        </p:spPr>
        <p:txBody>
          <a:bodyPr anchor="t" anchorCtr="0"/>
          <a:lstStyle>
            <a:lvl1pPr>
              <a:defRPr>
                <a:solidFill>
                  <a:schemeClr val="bg1"/>
                </a:solidFill>
              </a:defRPr>
            </a:lvl1pPr>
          </a:lstStyle>
          <a:p>
            <a:r>
              <a:rPr lang="en-US"/>
              <a:t>Click to edit title</a:t>
            </a:r>
          </a:p>
        </p:txBody>
      </p:sp>
    </p:spTree>
    <p:extLst>
      <p:ext uri="{BB962C8B-B14F-4D97-AF65-F5344CB8AC3E}">
        <p14:creationId xmlns:p14="http://schemas.microsoft.com/office/powerpoint/2010/main" val="2025158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lor Divider - Sustainability">
    <p:bg>
      <p:bgPr>
        <a:solidFill>
          <a:srgbClr val="5D910D"/>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304796" y="2286596"/>
            <a:ext cx="11582402" cy="2284807"/>
          </a:xfrm>
          <a:prstGeom prst="rect">
            <a:avLst/>
          </a:prstGeom>
        </p:spPr>
        <p:txBody>
          <a:bodyPr vert="horz" lIns="0" tIns="0" rIns="0" bIns="0" rtlCol="0" anchor="ctr" anchorCtr="0">
            <a:noAutofit/>
          </a:bodyPr>
          <a:lstStyle>
            <a:lvl1pPr algn="ctr">
              <a:defRPr lang="en-US" sz="7200" dirty="0">
                <a:solidFill>
                  <a:srgbClr val="0F440D"/>
                </a:solidFill>
              </a:defRPr>
            </a:lvl1pPr>
          </a:lstStyle>
          <a:p>
            <a:pPr lvl="0">
              <a:lnSpc>
                <a:spcPts val="7900"/>
              </a:lnSpc>
            </a:pPr>
            <a:r>
              <a:rPr lang="en-US"/>
              <a:t>Divider Slide</a:t>
            </a:r>
          </a:p>
        </p:txBody>
      </p:sp>
      <p:sp>
        <p:nvSpPr>
          <p:cNvPr id="2" name="TextBox 1">
            <a:extLst>
              <a:ext uri="{FF2B5EF4-FFF2-40B4-BE49-F238E27FC236}">
                <a16:creationId xmlns:a16="http://schemas.microsoft.com/office/drawing/2014/main" id="{AD3E65F5-972D-3712-BDE9-429849440845}"/>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BFDE7E"/>
                </a:solidFill>
                <a:latin typeface="Gilroy Medium" panose="00000600000000000000" pitchFamily="50" charset="0"/>
              </a:rPr>
              <a:pPr algn="r"/>
              <a:t>‹#›</a:t>
            </a:fld>
            <a:endParaRPr lang="en-US" sz="1350">
              <a:solidFill>
                <a:srgbClr val="BFDE7E"/>
              </a:solidFill>
              <a:latin typeface="Gilroy Medium" panose="00000600000000000000" pitchFamily="50" charset="0"/>
            </a:endParaRPr>
          </a:p>
        </p:txBody>
      </p:sp>
      <p:grpSp>
        <p:nvGrpSpPr>
          <p:cNvPr id="4" name="Group 3">
            <a:extLst>
              <a:ext uri="{FF2B5EF4-FFF2-40B4-BE49-F238E27FC236}">
                <a16:creationId xmlns:a16="http://schemas.microsoft.com/office/drawing/2014/main" id="{8F14B9A5-FB58-9A71-6414-BEBF4B1F0F2E}"/>
              </a:ext>
            </a:extLst>
          </p:cNvPr>
          <p:cNvGrpSpPr/>
          <p:nvPr userDrawn="1"/>
        </p:nvGrpSpPr>
        <p:grpSpPr>
          <a:xfrm>
            <a:off x="0" y="-1204486"/>
            <a:ext cx="12192000" cy="942190"/>
            <a:chOff x="22178" y="-2107474"/>
            <a:chExt cx="12173146" cy="1410050"/>
          </a:xfrm>
        </p:grpSpPr>
        <p:sp>
          <p:nvSpPr>
            <p:cNvPr id="5" name="Rectangle 4">
              <a:extLst>
                <a:ext uri="{FF2B5EF4-FFF2-40B4-BE49-F238E27FC236}">
                  <a16:creationId xmlns:a16="http://schemas.microsoft.com/office/drawing/2014/main" id="{F095ECE8-5DA8-F866-3420-5F3CE342DE8A}"/>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D0069D75-D039-B5DD-8AD3-576FE5416A95}"/>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84B98D7F-52AD-8D84-3521-2E7F86203352}"/>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6A7BD8B7-0EA8-211E-0FA4-389B9680477E}"/>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F100246A-25E4-0F73-A740-AEC49B4E3DA6}"/>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C717F129-3242-92C8-6057-D90FE763DCA2}"/>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635BE8FC-4451-27D0-D345-3D31B4565E8F}"/>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DF8A8E7A-F1F4-E928-A267-92C93713E35D}"/>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B2A9BE32-7A76-0026-F37A-EAA381109217}"/>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A28412D1-5B92-3139-AE86-D49C38CEAD86}"/>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93CA038C-A6AC-33E5-7729-8CDB678B8FB2}"/>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17DFCD51-E558-F7F4-2E02-88E9E9FD9BF1}"/>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7A992AE7-9A4C-8593-75B9-D2606DF865EB}"/>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8E9C2836-EE8B-CF72-4233-9EC9DDED8D52}"/>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1BA64C47-A537-F05D-E667-A1CF358340B8}"/>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20" name="TextBox 19">
            <a:extLst>
              <a:ext uri="{FF2B5EF4-FFF2-40B4-BE49-F238E27FC236}">
                <a16:creationId xmlns:a16="http://schemas.microsoft.com/office/drawing/2014/main" id="{B34A9B01-B860-1812-4494-7D9F3204A26A}"/>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BFDE7E"/>
                </a:solidFill>
                <a:latin typeface="+mn-lt"/>
              </a:rPr>
              <a:t>CONFIDENTIAL</a:t>
            </a:r>
          </a:p>
        </p:txBody>
      </p:sp>
    </p:spTree>
    <p:extLst>
      <p:ext uri="{BB962C8B-B14F-4D97-AF65-F5344CB8AC3E}">
        <p14:creationId xmlns:p14="http://schemas.microsoft.com/office/powerpoint/2010/main" val="19678589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ong Copy+Photo Foo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4A5106-DF07-150F-621B-60250220BF27}"/>
              </a:ext>
            </a:extLst>
          </p:cNvPr>
          <p:cNvSpPr/>
          <p:nvPr userDrawn="1"/>
        </p:nvSpPr>
        <p:spPr>
          <a:xfrm>
            <a:off x="6095999" y="0"/>
            <a:ext cx="609599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6400798" y="5768975"/>
            <a:ext cx="5486405" cy="365125"/>
          </a:xfrm>
        </p:spPr>
        <p:txBody>
          <a:bodyPr/>
          <a:lstStyle>
            <a:lvl1pPr>
              <a:defRPr>
                <a:solidFill>
                  <a:schemeClr val="bg1"/>
                </a:solidFill>
                <a:latin typeface="+mn-lt"/>
              </a:defRPr>
            </a:lvl1pPr>
          </a:lstStyle>
          <a:p>
            <a:endParaRPr lang="en-US"/>
          </a:p>
        </p:txBody>
      </p:sp>
      <p:sp>
        <p:nvSpPr>
          <p:cNvPr id="9" name="TextBox 8">
            <a:extLst>
              <a:ext uri="{FF2B5EF4-FFF2-40B4-BE49-F238E27FC236}">
                <a16:creationId xmlns:a16="http://schemas.microsoft.com/office/drawing/2014/main" id="{18071585-67BB-4871-955D-DE1B6E6A017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13" name="Picture Placeholder 12">
            <a:extLst>
              <a:ext uri="{FF2B5EF4-FFF2-40B4-BE49-F238E27FC236}">
                <a16:creationId xmlns:a16="http://schemas.microsoft.com/office/drawing/2014/main" id="{0F4058C2-69A4-AF17-8A29-7C5474912DBA}"/>
              </a:ext>
            </a:extLst>
          </p:cNvPr>
          <p:cNvSpPr>
            <a:spLocks noGrp="1"/>
          </p:cNvSpPr>
          <p:nvPr>
            <p:ph type="pic" sz="quarter" idx="14"/>
          </p:nvPr>
        </p:nvSpPr>
        <p:spPr>
          <a:xfrm>
            <a:off x="0" y="0"/>
            <a:ext cx="6096000" cy="6858000"/>
          </a:xfrm>
        </p:spPr>
        <p:txBody>
          <a:bodyPr/>
          <a:lstStyle>
            <a:lvl1pPr>
              <a:defRPr>
                <a:latin typeface="+mn-lt"/>
              </a:defRPr>
            </a:lvl1pPr>
          </a:lstStyle>
          <a:p>
            <a:r>
              <a:rPr lang="en-US"/>
              <a:t>Click icon to add picture</a:t>
            </a:r>
          </a:p>
        </p:txBody>
      </p:sp>
      <p:sp>
        <p:nvSpPr>
          <p:cNvPr id="5" name="Text Placeholder 3">
            <a:extLst>
              <a:ext uri="{FF2B5EF4-FFF2-40B4-BE49-F238E27FC236}">
                <a16:creationId xmlns:a16="http://schemas.microsoft.com/office/drawing/2014/main" id="{2D493E6C-673E-8ADB-07B5-8A9A583E280D}"/>
              </a:ext>
            </a:extLst>
          </p:cNvPr>
          <p:cNvSpPr>
            <a:spLocks noGrp="1"/>
          </p:cNvSpPr>
          <p:nvPr>
            <p:ph type="body" sz="quarter" idx="11" hasCustomPrompt="1"/>
          </p:nvPr>
        </p:nvSpPr>
        <p:spPr>
          <a:xfrm>
            <a:off x="6400796" y="724845"/>
            <a:ext cx="5486405" cy="316592"/>
          </a:xfrm>
        </p:spPr>
        <p:txBody>
          <a:bodyPr>
            <a:normAutofit/>
          </a:bodyPr>
          <a:lstStyle>
            <a:lvl1pPr marL="0" indent="0">
              <a:lnSpc>
                <a:spcPct val="90000"/>
              </a:lnSpc>
              <a:spcBef>
                <a:spcPts val="0"/>
              </a:spcBef>
              <a:buNone/>
              <a:defRPr sz="1800">
                <a:solidFill>
                  <a:schemeClr val="bg1"/>
                </a:solidFill>
                <a:latin typeface="+mn-lt"/>
              </a:defRPr>
            </a:lvl1pPr>
          </a:lstStyle>
          <a:p>
            <a:pPr lvl="0"/>
            <a:r>
              <a:rPr lang="en-US"/>
              <a:t>Subtitle</a:t>
            </a:r>
          </a:p>
        </p:txBody>
      </p:sp>
      <p:sp>
        <p:nvSpPr>
          <p:cNvPr id="6" name="Title 1">
            <a:extLst>
              <a:ext uri="{FF2B5EF4-FFF2-40B4-BE49-F238E27FC236}">
                <a16:creationId xmlns:a16="http://schemas.microsoft.com/office/drawing/2014/main" id="{820E534B-1328-9573-C510-DF01837DD552}"/>
              </a:ext>
            </a:extLst>
          </p:cNvPr>
          <p:cNvSpPr>
            <a:spLocks noGrp="1"/>
          </p:cNvSpPr>
          <p:nvPr>
            <p:ph type="title" hasCustomPrompt="1"/>
          </p:nvPr>
        </p:nvSpPr>
        <p:spPr>
          <a:xfrm>
            <a:off x="6400795" y="248594"/>
            <a:ext cx="5486405" cy="475306"/>
          </a:xfrm>
        </p:spPr>
        <p:txBody>
          <a:bodyPr anchor="t" anchorCtr="0"/>
          <a:lstStyle>
            <a:lvl1pPr>
              <a:defRPr>
                <a:solidFill>
                  <a:schemeClr val="bg1"/>
                </a:solidFill>
              </a:defRPr>
            </a:lvl1pPr>
          </a:lstStyle>
          <a:p>
            <a:r>
              <a:rPr lang="en-US"/>
              <a:t>Click to edit title</a:t>
            </a:r>
          </a:p>
        </p:txBody>
      </p:sp>
      <p:sp>
        <p:nvSpPr>
          <p:cNvPr id="3" name="Text Placeholder 10">
            <a:extLst>
              <a:ext uri="{FF2B5EF4-FFF2-40B4-BE49-F238E27FC236}">
                <a16:creationId xmlns:a16="http://schemas.microsoft.com/office/drawing/2014/main" id="{2B745233-8242-6501-BDD1-6A066F19F8EB}"/>
              </a:ext>
            </a:extLst>
          </p:cNvPr>
          <p:cNvSpPr>
            <a:spLocks noGrp="1"/>
          </p:cNvSpPr>
          <p:nvPr>
            <p:ph type="body" sz="quarter" idx="13"/>
          </p:nvPr>
        </p:nvSpPr>
        <p:spPr>
          <a:xfrm>
            <a:off x="6400795" y="1294494"/>
            <a:ext cx="5486405" cy="4322081"/>
          </a:xfrm>
        </p:spPr>
        <p:txBody>
          <a:bodyPr/>
          <a:lstStyle>
            <a:lvl1pPr>
              <a:defRPr sz="1400">
                <a:solidFill>
                  <a:schemeClr val="bg1"/>
                </a:solidFill>
                <a:latin typeface="+mn-lt"/>
              </a:defRPr>
            </a:lvl1pPr>
            <a:lvl2pPr>
              <a:buClr>
                <a:schemeClr val="accent2"/>
              </a:buClr>
              <a:defRPr>
                <a:solidFill>
                  <a:schemeClr val="bg1"/>
                </a:solidFill>
                <a:latin typeface="+mn-lt"/>
              </a:defRPr>
            </a:lvl2pPr>
            <a:lvl3pPr>
              <a:buClr>
                <a:schemeClr val="accent2"/>
              </a:buClr>
              <a:defRPr>
                <a:solidFill>
                  <a:schemeClr val="bg1"/>
                </a:solidFill>
                <a:latin typeface="+mn-lt"/>
              </a:defRPr>
            </a:lvl3pPr>
            <a:lvl4pPr>
              <a:buClr>
                <a:schemeClr val="accent2"/>
              </a:buClr>
              <a:defRPr>
                <a:solidFill>
                  <a:schemeClr val="bg1"/>
                </a:solidFill>
                <a:latin typeface="+mn-lt"/>
              </a:defRPr>
            </a:lvl4pPr>
            <a:lvl5pPr>
              <a:buClr>
                <a:schemeClr val="accent2"/>
              </a:buClr>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70288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ong Copy+Photo Sustainabilit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4A5106-DF07-150F-621B-60250220BF27}"/>
              </a:ext>
            </a:extLst>
          </p:cNvPr>
          <p:cNvSpPr/>
          <p:nvPr userDrawn="1"/>
        </p:nvSpPr>
        <p:spPr>
          <a:xfrm>
            <a:off x="6095999" y="0"/>
            <a:ext cx="6095999" cy="6858000"/>
          </a:xfrm>
          <a:prstGeom prst="rect">
            <a:avLst/>
          </a:prstGeom>
          <a:solidFill>
            <a:srgbClr val="EE6D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6400798" y="5768975"/>
            <a:ext cx="5486405" cy="365125"/>
          </a:xfrm>
        </p:spPr>
        <p:txBody>
          <a:bodyPr/>
          <a:lstStyle>
            <a:lvl1pPr>
              <a:defRPr>
                <a:solidFill>
                  <a:schemeClr val="bg1"/>
                </a:solidFill>
                <a:latin typeface="+mn-lt"/>
              </a:defRPr>
            </a:lvl1pPr>
          </a:lstStyle>
          <a:p>
            <a:endParaRPr lang="en-US"/>
          </a:p>
        </p:txBody>
      </p:sp>
      <p:sp>
        <p:nvSpPr>
          <p:cNvPr id="9" name="TextBox 8">
            <a:extLst>
              <a:ext uri="{FF2B5EF4-FFF2-40B4-BE49-F238E27FC236}">
                <a16:creationId xmlns:a16="http://schemas.microsoft.com/office/drawing/2014/main" id="{18071585-67BB-4871-955D-DE1B6E6A017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13" name="Picture Placeholder 12">
            <a:extLst>
              <a:ext uri="{FF2B5EF4-FFF2-40B4-BE49-F238E27FC236}">
                <a16:creationId xmlns:a16="http://schemas.microsoft.com/office/drawing/2014/main" id="{0F4058C2-69A4-AF17-8A29-7C5474912DBA}"/>
              </a:ext>
            </a:extLst>
          </p:cNvPr>
          <p:cNvSpPr>
            <a:spLocks noGrp="1"/>
          </p:cNvSpPr>
          <p:nvPr>
            <p:ph type="pic" sz="quarter" idx="14"/>
          </p:nvPr>
        </p:nvSpPr>
        <p:spPr>
          <a:xfrm>
            <a:off x="0" y="0"/>
            <a:ext cx="6096000" cy="6858000"/>
          </a:xfrm>
        </p:spPr>
        <p:txBody>
          <a:bodyPr/>
          <a:lstStyle>
            <a:lvl1pPr>
              <a:defRPr>
                <a:latin typeface="+mn-lt"/>
              </a:defRPr>
            </a:lvl1pPr>
          </a:lstStyle>
          <a:p>
            <a:r>
              <a:rPr lang="en-US"/>
              <a:t>Click icon to add picture</a:t>
            </a:r>
          </a:p>
        </p:txBody>
      </p:sp>
      <p:sp>
        <p:nvSpPr>
          <p:cNvPr id="5" name="Text Placeholder 3">
            <a:extLst>
              <a:ext uri="{FF2B5EF4-FFF2-40B4-BE49-F238E27FC236}">
                <a16:creationId xmlns:a16="http://schemas.microsoft.com/office/drawing/2014/main" id="{9DF40BA9-9DA8-1704-98B3-11192E639451}"/>
              </a:ext>
            </a:extLst>
          </p:cNvPr>
          <p:cNvSpPr>
            <a:spLocks noGrp="1"/>
          </p:cNvSpPr>
          <p:nvPr>
            <p:ph type="body" sz="quarter" idx="11" hasCustomPrompt="1"/>
          </p:nvPr>
        </p:nvSpPr>
        <p:spPr>
          <a:xfrm>
            <a:off x="6400796" y="724845"/>
            <a:ext cx="5486405" cy="316592"/>
          </a:xfrm>
        </p:spPr>
        <p:txBody>
          <a:bodyPr>
            <a:normAutofit/>
          </a:bodyPr>
          <a:lstStyle>
            <a:lvl1pPr marL="0" indent="0">
              <a:lnSpc>
                <a:spcPct val="90000"/>
              </a:lnSpc>
              <a:spcBef>
                <a:spcPts val="0"/>
              </a:spcBef>
              <a:buNone/>
              <a:defRPr sz="1800">
                <a:solidFill>
                  <a:schemeClr val="bg1"/>
                </a:solidFill>
                <a:latin typeface="+mn-lt"/>
              </a:defRPr>
            </a:lvl1pPr>
          </a:lstStyle>
          <a:p>
            <a:pPr lvl="0"/>
            <a:r>
              <a:rPr lang="en-US"/>
              <a:t>Subtitle</a:t>
            </a:r>
          </a:p>
        </p:txBody>
      </p:sp>
      <p:sp>
        <p:nvSpPr>
          <p:cNvPr id="6" name="Title 1">
            <a:extLst>
              <a:ext uri="{FF2B5EF4-FFF2-40B4-BE49-F238E27FC236}">
                <a16:creationId xmlns:a16="http://schemas.microsoft.com/office/drawing/2014/main" id="{F171AAEC-79CE-8340-6FC6-574C7C43AFC0}"/>
              </a:ext>
            </a:extLst>
          </p:cNvPr>
          <p:cNvSpPr>
            <a:spLocks noGrp="1"/>
          </p:cNvSpPr>
          <p:nvPr>
            <p:ph type="title" hasCustomPrompt="1"/>
          </p:nvPr>
        </p:nvSpPr>
        <p:spPr>
          <a:xfrm>
            <a:off x="6400795" y="248594"/>
            <a:ext cx="5486405" cy="475306"/>
          </a:xfrm>
        </p:spPr>
        <p:txBody>
          <a:bodyPr anchor="t" anchorCtr="0"/>
          <a:lstStyle>
            <a:lvl1pPr>
              <a:defRPr>
                <a:solidFill>
                  <a:schemeClr val="bg1"/>
                </a:solidFill>
              </a:defRPr>
            </a:lvl1pPr>
          </a:lstStyle>
          <a:p>
            <a:r>
              <a:rPr lang="en-US"/>
              <a:t>Click to edit title</a:t>
            </a:r>
          </a:p>
        </p:txBody>
      </p:sp>
      <p:sp>
        <p:nvSpPr>
          <p:cNvPr id="3" name="Text Placeholder 10">
            <a:extLst>
              <a:ext uri="{FF2B5EF4-FFF2-40B4-BE49-F238E27FC236}">
                <a16:creationId xmlns:a16="http://schemas.microsoft.com/office/drawing/2014/main" id="{A060F503-A312-5007-5FB9-D49F373B4CDE}"/>
              </a:ext>
            </a:extLst>
          </p:cNvPr>
          <p:cNvSpPr>
            <a:spLocks noGrp="1"/>
          </p:cNvSpPr>
          <p:nvPr>
            <p:ph type="body" sz="quarter" idx="13"/>
          </p:nvPr>
        </p:nvSpPr>
        <p:spPr>
          <a:xfrm>
            <a:off x="6400795" y="1294494"/>
            <a:ext cx="5486405" cy="4322081"/>
          </a:xfrm>
        </p:spPr>
        <p:txBody>
          <a:bodyPr/>
          <a:lstStyle>
            <a:lvl1pPr>
              <a:defRPr sz="1400">
                <a:solidFill>
                  <a:schemeClr val="bg1"/>
                </a:solidFill>
                <a:latin typeface="+mn-lt"/>
              </a:defRPr>
            </a:lvl1pPr>
            <a:lvl2pPr>
              <a:buClr>
                <a:schemeClr val="accent2"/>
              </a:buClr>
              <a:defRPr>
                <a:solidFill>
                  <a:schemeClr val="bg1"/>
                </a:solidFill>
                <a:latin typeface="+mn-lt"/>
              </a:defRPr>
            </a:lvl2pPr>
            <a:lvl3pPr>
              <a:buClr>
                <a:schemeClr val="accent2"/>
              </a:buClr>
              <a:defRPr>
                <a:solidFill>
                  <a:schemeClr val="bg1"/>
                </a:solidFill>
                <a:latin typeface="+mn-lt"/>
              </a:defRPr>
            </a:lvl3pPr>
            <a:lvl4pPr>
              <a:buClr>
                <a:schemeClr val="accent2"/>
              </a:buClr>
              <a:defRPr>
                <a:solidFill>
                  <a:schemeClr val="bg1"/>
                </a:solidFill>
                <a:latin typeface="+mn-lt"/>
              </a:defRPr>
            </a:lvl4pPr>
            <a:lvl5pPr>
              <a:buClr>
                <a:schemeClr val="accent2"/>
              </a:buClr>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772AA78E-5B79-F7E2-9960-5B1CF56F07B9}"/>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mn-lt"/>
              </a:rPr>
              <a:t>CONFIDENTIAL</a:t>
            </a:r>
          </a:p>
        </p:txBody>
      </p:sp>
    </p:spTree>
    <p:extLst>
      <p:ext uri="{BB962C8B-B14F-4D97-AF65-F5344CB8AC3E}">
        <p14:creationId xmlns:p14="http://schemas.microsoft.com/office/powerpoint/2010/main" val="9128556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rom-To Cop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4A5106-DF07-150F-621B-60250220BF27}"/>
              </a:ext>
            </a:extLst>
          </p:cNvPr>
          <p:cNvSpPr/>
          <p:nvPr userDrawn="1"/>
        </p:nvSpPr>
        <p:spPr>
          <a:xfrm>
            <a:off x="0" y="0"/>
            <a:ext cx="6095999" cy="6858000"/>
          </a:xfrm>
          <a:prstGeom prst="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B660F"/>
              </a:solidFill>
              <a:latin typeface="Gilroy Medium" panose="00000600000000000000" pitchFamily="50" charset="0"/>
            </a:endParaRPr>
          </a:p>
        </p:txBody>
      </p:sp>
      <p:sp>
        <p:nvSpPr>
          <p:cNvPr id="5" name="Title 1">
            <a:extLst>
              <a:ext uri="{FF2B5EF4-FFF2-40B4-BE49-F238E27FC236}">
                <a16:creationId xmlns:a16="http://schemas.microsoft.com/office/drawing/2014/main" id="{24ABE5B3-470A-4DEB-9F72-3889582A49A4}"/>
              </a:ext>
            </a:extLst>
          </p:cNvPr>
          <p:cNvSpPr>
            <a:spLocks noGrp="1"/>
          </p:cNvSpPr>
          <p:nvPr>
            <p:ph type="title"/>
          </p:nvPr>
        </p:nvSpPr>
        <p:spPr>
          <a:xfrm>
            <a:off x="304801" y="269740"/>
            <a:ext cx="5187687" cy="400957"/>
          </a:xfrm>
        </p:spPr>
        <p:txBody>
          <a:bodyPr/>
          <a:lstStyle>
            <a:lvl1pPr>
              <a:defRPr>
                <a:solidFill>
                  <a:schemeClr val="bg1"/>
                </a:solidFill>
              </a:defRPr>
            </a:lvl1pPr>
          </a:lstStyle>
          <a:p>
            <a:r>
              <a:rPr lang="en-US"/>
              <a:t>Click to edit Master title style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304800" y="5768975"/>
            <a:ext cx="5187691" cy="365125"/>
          </a:xfrm>
        </p:spPr>
        <p:txBody>
          <a:bodyPr/>
          <a:lstStyle>
            <a:lvl1pPr>
              <a:defRPr>
                <a:solidFill>
                  <a:schemeClr val="bg1"/>
                </a:solidFill>
                <a:latin typeface="+mn-lt"/>
              </a:defRPr>
            </a:lvl1pPr>
          </a:lstStyle>
          <a:p>
            <a:endParaRPr lang="en-US"/>
          </a:p>
        </p:txBody>
      </p:sp>
      <p:sp>
        <p:nvSpPr>
          <p:cNvPr id="11" name="Text Placeholder 10">
            <a:extLst>
              <a:ext uri="{FF2B5EF4-FFF2-40B4-BE49-F238E27FC236}">
                <a16:creationId xmlns:a16="http://schemas.microsoft.com/office/drawing/2014/main" id="{709F5401-A203-9F74-D7E4-DF78A66A7BD3}"/>
              </a:ext>
            </a:extLst>
          </p:cNvPr>
          <p:cNvSpPr>
            <a:spLocks noGrp="1"/>
          </p:cNvSpPr>
          <p:nvPr>
            <p:ph type="body" sz="quarter" idx="13"/>
          </p:nvPr>
        </p:nvSpPr>
        <p:spPr>
          <a:xfrm>
            <a:off x="304797" y="1219200"/>
            <a:ext cx="5187691" cy="4397375"/>
          </a:xfrm>
        </p:spPr>
        <p:txBody>
          <a:bodyPr/>
          <a:lstStyle>
            <a:lvl1pPr>
              <a:defRPr sz="1600">
                <a:solidFill>
                  <a:schemeClr val="bg1"/>
                </a:solidFill>
                <a:latin typeface="+mn-lt"/>
              </a:defRPr>
            </a:lvl1pPr>
            <a:lvl2pPr>
              <a:buClr>
                <a:schemeClr val="accent2"/>
              </a:buClr>
              <a:defRPr sz="1400">
                <a:solidFill>
                  <a:schemeClr val="bg1"/>
                </a:solidFill>
                <a:latin typeface="+mn-lt"/>
              </a:defRPr>
            </a:lvl2pPr>
            <a:lvl3pPr>
              <a:buClr>
                <a:schemeClr val="accent2"/>
              </a:buClr>
              <a:defRPr sz="1400">
                <a:solidFill>
                  <a:schemeClr val="bg1"/>
                </a:solidFill>
                <a:latin typeface="+mn-lt"/>
              </a:defRPr>
            </a:lvl3pPr>
            <a:lvl4pPr>
              <a:buClr>
                <a:schemeClr val="accent2"/>
              </a:buClr>
              <a:defRPr sz="1200">
                <a:solidFill>
                  <a:schemeClr val="bg1"/>
                </a:solidFill>
                <a:latin typeface="+mn-lt"/>
              </a:defRPr>
            </a:lvl4pPr>
            <a:lvl5pPr>
              <a:buClr>
                <a:schemeClr val="accent2"/>
              </a:buClr>
              <a:defRPr sz="11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8A33EA97-DEBE-C07E-0A6E-2C52FBDC8BF2}"/>
              </a:ext>
            </a:extLst>
          </p:cNvPr>
          <p:cNvSpPr/>
          <p:nvPr userDrawn="1"/>
        </p:nvSpPr>
        <p:spPr>
          <a:xfrm>
            <a:off x="6095998" y="0"/>
            <a:ext cx="6095999" cy="6858000"/>
          </a:xfrm>
          <a:prstGeom prst="rect">
            <a:avLst/>
          </a:prstGeom>
          <a:solidFill>
            <a:srgbClr val="8BB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latin typeface="Gilroy Medium" panose="00000600000000000000" pitchFamily="50" charset="0"/>
            </a:endParaRPr>
          </a:p>
        </p:txBody>
      </p:sp>
      <p:sp>
        <p:nvSpPr>
          <p:cNvPr id="10" name="Footer Placeholder 1">
            <a:extLst>
              <a:ext uri="{FF2B5EF4-FFF2-40B4-BE49-F238E27FC236}">
                <a16:creationId xmlns:a16="http://schemas.microsoft.com/office/drawing/2014/main" id="{DE32CAC8-7CBB-93A4-FE78-B76DE7A0515E}"/>
              </a:ext>
            </a:extLst>
          </p:cNvPr>
          <p:cNvSpPr txBox="1">
            <a:spLocks/>
          </p:cNvSpPr>
          <p:nvPr userDrawn="1"/>
        </p:nvSpPr>
        <p:spPr>
          <a:xfrm>
            <a:off x="6400797" y="5768975"/>
            <a:ext cx="5486405" cy="365125"/>
          </a:xfrm>
          <a:prstGeom prst="rect">
            <a:avLst/>
          </a:prstGeom>
        </p:spPr>
        <p:txBody>
          <a:bodyPr vert="horz" lIns="0" tIns="0" rIns="0" bIns="0" rtlCol="0" anchor="b"/>
          <a:lstStyle>
            <a:defPPr>
              <a:defRPr lang="en-US"/>
            </a:defPPr>
            <a:lvl1pPr marL="0" algn="l" defTabSz="457200" rtl="0" eaLnBrk="1" latinLnBrk="0" hangingPunct="1">
              <a:defRPr sz="1000" kern="1200">
                <a:solidFill>
                  <a:schemeClr val="accent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solidFill>
                <a:schemeClr val="accent1"/>
              </a:solidFill>
              <a:latin typeface="+mn-lt"/>
            </a:endParaRPr>
          </a:p>
        </p:txBody>
      </p:sp>
      <p:sp>
        <p:nvSpPr>
          <p:cNvPr id="12" name="Text Placeholder 10">
            <a:extLst>
              <a:ext uri="{FF2B5EF4-FFF2-40B4-BE49-F238E27FC236}">
                <a16:creationId xmlns:a16="http://schemas.microsoft.com/office/drawing/2014/main" id="{CDDCEEA0-CC92-ADFC-3AE4-D23CA67105E6}"/>
              </a:ext>
            </a:extLst>
          </p:cNvPr>
          <p:cNvSpPr>
            <a:spLocks noGrp="1"/>
          </p:cNvSpPr>
          <p:nvPr>
            <p:ph type="body" sz="quarter" idx="14"/>
          </p:nvPr>
        </p:nvSpPr>
        <p:spPr>
          <a:xfrm>
            <a:off x="6400794" y="1219200"/>
            <a:ext cx="5187689" cy="4397375"/>
          </a:xfrm>
        </p:spPr>
        <p:txBody>
          <a:bodyPr/>
          <a:lstStyle>
            <a:lvl1pPr>
              <a:defRPr sz="1600">
                <a:solidFill>
                  <a:schemeClr val="bg1"/>
                </a:solidFill>
                <a:latin typeface="+mn-lt"/>
              </a:defRPr>
            </a:lvl1pPr>
            <a:lvl2pPr>
              <a:buClr>
                <a:schemeClr val="accent1"/>
              </a:buClr>
              <a:defRPr sz="1400">
                <a:solidFill>
                  <a:schemeClr val="bg1"/>
                </a:solidFill>
                <a:latin typeface="+mn-lt"/>
              </a:defRPr>
            </a:lvl2pPr>
            <a:lvl3pPr>
              <a:defRPr sz="1400">
                <a:solidFill>
                  <a:schemeClr val="bg1"/>
                </a:solidFill>
                <a:latin typeface="+mn-lt"/>
              </a:defRPr>
            </a:lvl3pPr>
            <a:lvl4pPr>
              <a:defRPr sz="1200">
                <a:solidFill>
                  <a:schemeClr val="bg1"/>
                </a:solidFill>
                <a:latin typeface="+mn-lt"/>
              </a:defRPr>
            </a:lvl4pPr>
            <a:lvl5pPr>
              <a:defRPr sz="11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a:extLst>
              <a:ext uri="{FF2B5EF4-FFF2-40B4-BE49-F238E27FC236}">
                <a16:creationId xmlns:a16="http://schemas.microsoft.com/office/drawing/2014/main" id="{18071585-67BB-4871-955D-DE1B6E6A017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16" name="Triangle 22">
            <a:extLst>
              <a:ext uri="{FF2B5EF4-FFF2-40B4-BE49-F238E27FC236}">
                <a16:creationId xmlns:a16="http://schemas.microsoft.com/office/drawing/2014/main" id="{F30ADE9A-4C5E-2D90-A385-B666A1B8DB8E}"/>
              </a:ext>
            </a:extLst>
          </p:cNvPr>
          <p:cNvSpPr/>
          <p:nvPr userDrawn="1"/>
        </p:nvSpPr>
        <p:spPr>
          <a:xfrm rot="5400000">
            <a:off x="5670305" y="3257223"/>
            <a:ext cx="851390" cy="376122"/>
          </a:xfrm>
          <a:prstGeom prst="triangle">
            <a:avLst>
              <a:gd name="adj" fmla="val 50766"/>
            </a:avLst>
          </a:prstGeom>
          <a:solidFill>
            <a:srgbClr val="2B660F"/>
          </a:soli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latin typeface="+mn-lt"/>
            </a:endParaRPr>
          </a:p>
        </p:txBody>
      </p:sp>
      <p:sp>
        <p:nvSpPr>
          <p:cNvPr id="18" name="Text Placeholder 17">
            <a:extLst>
              <a:ext uri="{FF2B5EF4-FFF2-40B4-BE49-F238E27FC236}">
                <a16:creationId xmlns:a16="http://schemas.microsoft.com/office/drawing/2014/main" id="{8FF21BC3-6CCA-C456-3B0A-6B16ED2FB36B}"/>
              </a:ext>
            </a:extLst>
          </p:cNvPr>
          <p:cNvSpPr>
            <a:spLocks noGrp="1"/>
          </p:cNvSpPr>
          <p:nvPr>
            <p:ph type="body" sz="quarter" idx="15"/>
          </p:nvPr>
        </p:nvSpPr>
        <p:spPr>
          <a:xfrm>
            <a:off x="6400794" y="199945"/>
            <a:ext cx="5187690" cy="429397"/>
          </a:xfrm>
        </p:spPr>
        <p:txBody>
          <a:bodyPr/>
          <a:lstStyle>
            <a:lvl1pPr>
              <a:defRPr lang="en-US" sz="3200" b="1" kern="1200" cap="all" baseline="0" dirty="0" smtClean="0">
                <a:solidFill>
                  <a:schemeClr val="bg1"/>
                </a:solidFill>
                <a:latin typeface="+mj-lt"/>
                <a:ea typeface="+mj-ea"/>
                <a:cs typeface="+mj-cs"/>
              </a:defRPr>
            </a:lvl1pPr>
          </a:lstStyle>
          <a:p>
            <a:pPr lvl="0"/>
            <a:r>
              <a:rPr lang="en-US"/>
              <a:t>Click to edit Master text styles</a:t>
            </a:r>
          </a:p>
        </p:txBody>
      </p:sp>
      <p:sp>
        <p:nvSpPr>
          <p:cNvPr id="6" name="TextBox 5">
            <a:extLst>
              <a:ext uri="{FF2B5EF4-FFF2-40B4-BE49-F238E27FC236}">
                <a16:creationId xmlns:a16="http://schemas.microsoft.com/office/drawing/2014/main" id="{1B0261DA-335E-CD8E-DD2C-DA8B5FFADE6E}"/>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bg1"/>
                </a:solidFill>
                <a:latin typeface="+mn-lt"/>
              </a:rPr>
              <a:t>CONFIDENTIAL</a:t>
            </a:r>
          </a:p>
        </p:txBody>
      </p:sp>
    </p:spTree>
    <p:extLst>
      <p:ext uri="{BB962C8B-B14F-4D97-AF65-F5344CB8AC3E}">
        <p14:creationId xmlns:p14="http://schemas.microsoft.com/office/powerpoint/2010/main" val="8742610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 Sub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2B660F"/>
                </a:solidFill>
                <a:latin typeface="+mn-lt"/>
              </a:defRPr>
            </a:lvl1pPr>
          </a:lstStyle>
          <a:p>
            <a:endParaRPr lang="en-US" dirty="0"/>
          </a:p>
        </p:txBody>
      </p:sp>
      <p:sp>
        <p:nvSpPr>
          <p:cNvPr id="9" name="Content Placeholder 6">
            <a:extLst>
              <a:ext uri="{FF2B5EF4-FFF2-40B4-BE49-F238E27FC236}">
                <a16:creationId xmlns:a16="http://schemas.microsoft.com/office/drawing/2014/main" id="{DF1629FC-80E8-4151-B5A0-B0523AE8696B}"/>
              </a:ext>
            </a:extLst>
          </p:cNvPr>
          <p:cNvSpPr>
            <a:spLocks noGrp="1"/>
          </p:cNvSpPr>
          <p:nvPr>
            <p:ph sz="quarter" idx="12"/>
          </p:nvPr>
        </p:nvSpPr>
        <p:spPr>
          <a:xfrm>
            <a:off x="304800" y="1219200"/>
            <a:ext cx="11582400" cy="4419600"/>
          </a:xfrm>
        </p:spPr>
        <p:txBody>
          <a:bodyPr/>
          <a:lstStyle>
            <a:lvl1pPr>
              <a:defRPr>
                <a:latin typeface="+mn-lt"/>
              </a:defRPr>
            </a:lvl1pPr>
            <a:lvl2pPr>
              <a:defRPr sz="1400">
                <a:latin typeface="+mn-lt"/>
              </a:defRPr>
            </a:lvl2pPr>
            <a:lvl3pPr>
              <a:defRPr sz="1400">
                <a:latin typeface="+mn-lt"/>
              </a:defRPr>
            </a:lvl3pPr>
            <a:lvl4pPr>
              <a:defRPr sz="1400">
                <a:latin typeface="+mn-lt"/>
              </a:defRPr>
            </a:lvl4pPr>
            <a:lvl5pPr>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3">
            <a:extLst>
              <a:ext uri="{FF2B5EF4-FFF2-40B4-BE49-F238E27FC236}">
                <a16:creationId xmlns:a16="http://schemas.microsoft.com/office/drawing/2014/main" id="{EF52B395-E324-C350-A724-74D5490A0218}"/>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dirty="0"/>
              <a:t>Subtitle</a:t>
            </a:r>
          </a:p>
        </p:txBody>
      </p:sp>
      <p:sp>
        <p:nvSpPr>
          <p:cNvPr id="4" name="Title 1">
            <a:extLst>
              <a:ext uri="{FF2B5EF4-FFF2-40B4-BE49-F238E27FC236}">
                <a16:creationId xmlns:a16="http://schemas.microsoft.com/office/drawing/2014/main" id="{5BC1DA6A-7A47-6758-B9D8-7091445602EE}"/>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Tree>
    <p:extLst>
      <p:ext uri="{BB962C8B-B14F-4D97-AF65-F5344CB8AC3E}">
        <p14:creationId xmlns:p14="http://schemas.microsoft.com/office/powerpoint/2010/main" val="40972730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genda Numbere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latin typeface="+mn-lt"/>
              </a:defRPr>
            </a:lvl1pPr>
          </a:lstStyle>
          <a:p>
            <a:endParaRPr lang="en-US"/>
          </a:p>
        </p:txBody>
      </p:sp>
      <p:sp>
        <p:nvSpPr>
          <p:cNvPr id="9" name="Content Placeholder 6">
            <a:extLst>
              <a:ext uri="{FF2B5EF4-FFF2-40B4-BE49-F238E27FC236}">
                <a16:creationId xmlns:a16="http://schemas.microsoft.com/office/drawing/2014/main" id="{DF1629FC-80E8-4151-B5A0-B0523AE8696B}"/>
              </a:ext>
            </a:extLst>
          </p:cNvPr>
          <p:cNvSpPr>
            <a:spLocks noGrp="1"/>
          </p:cNvSpPr>
          <p:nvPr>
            <p:ph sz="quarter" idx="12" hasCustomPrompt="1"/>
          </p:nvPr>
        </p:nvSpPr>
        <p:spPr>
          <a:xfrm>
            <a:off x="3162296" y="1219200"/>
            <a:ext cx="8724904" cy="4419600"/>
          </a:xfrm>
        </p:spPr>
        <p:txBody>
          <a:bodyPr/>
          <a:lstStyle>
            <a:lvl1pPr marL="182880" indent="-365760">
              <a:buFont typeface="+mj-lt"/>
              <a:buAutoNum type="arabicPeriod"/>
              <a:defRPr sz="2800" b="1">
                <a:solidFill>
                  <a:srgbClr val="2B660F"/>
                </a:solidFill>
                <a:latin typeface="+mn-lt"/>
              </a:defRPr>
            </a:lvl1pPr>
            <a:lvl2pPr>
              <a:defRPr sz="2400">
                <a:solidFill>
                  <a:schemeClr val="accent1"/>
                </a:solidFill>
              </a:defRPr>
            </a:lvl2pPr>
            <a:lvl3pPr>
              <a:defRPr sz="2000">
                <a:solidFill>
                  <a:schemeClr val="accent1"/>
                </a:solidFill>
              </a:defRPr>
            </a:lvl3pPr>
            <a:lvl4pPr>
              <a:defRPr sz="1800">
                <a:solidFill>
                  <a:schemeClr val="accent1"/>
                </a:solidFill>
              </a:defRPr>
            </a:lvl4pPr>
            <a:lvl5pPr>
              <a:defRPr sz="1600">
                <a:solidFill>
                  <a:schemeClr val="accent1"/>
                </a:solidFill>
              </a:defRPr>
            </a:lvl5pPr>
          </a:lstStyle>
          <a:p>
            <a:pPr lvl="0"/>
            <a:r>
              <a:rPr lang="en-US"/>
              <a:t>Edit Master text styles</a:t>
            </a:r>
          </a:p>
        </p:txBody>
      </p:sp>
      <p:sp>
        <p:nvSpPr>
          <p:cNvPr id="2" name="Text Placeholder 3">
            <a:extLst>
              <a:ext uri="{FF2B5EF4-FFF2-40B4-BE49-F238E27FC236}">
                <a16:creationId xmlns:a16="http://schemas.microsoft.com/office/drawing/2014/main" id="{41F792B6-783B-824E-0F33-27BAD31A4C3B}"/>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4" name="Title 1">
            <a:extLst>
              <a:ext uri="{FF2B5EF4-FFF2-40B4-BE49-F238E27FC236}">
                <a16:creationId xmlns:a16="http://schemas.microsoft.com/office/drawing/2014/main" id="{35E03D8E-722C-7E9B-4CF6-3BB3E20CF748}"/>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Tree>
    <p:extLst>
      <p:ext uri="{BB962C8B-B14F-4D97-AF65-F5344CB8AC3E}">
        <p14:creationId xmlns:p14="http://schemas.microsoft.com/office/powerpoint/2010/main" val="40570752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Next Steps">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82DBE87-4405-F3CD-9E1A-0AB2F0FA1AB7}"/>
              </a:ext>
            </a:extLst>
          </p:cNvPr>
          <p:cNvSpPr>
            <a:spLocks noGrp="1"/>
          </p:cNvSpPr>
          <p:nvPr>
            <p:ph type="body" sz="quarter" idx="14" hasCustomPrompt="1"/>
          </p:nvPr>
        </p:nvSpPr>
        <p:spPr>
          <a:xfrm>
            <a:off x="3341688" y="1219200"/>
            <a:ext cx="1009650" cy="1177925"/>
          </a:xfrm>
        </p:spPr>
        <p:txBody>
          <a:bodyPr anchor="ctr" anchorCtr="0"/>
          <a:lstStyle>
            <a:lvl1pPr>
              <a:defRPr sz="8800" b="1">
                <a:solidFill>
                  <a:schemeClr val="accent1"/>
                </a:solidFill>
              </a:defRPr>
            </a:lvl1pPr>
            <a:lvl2pPr marL="0" indent="0" algn="r">
              <a:buNone/>
              <a:defRPr sz="8800" b="0">
                <a:solidFill>
                  <a:srgbClr val="8DBE28"/>
                </a:solidFill>
                <a:latin typeface="+mn-lt"/>
              </a:defRPr>
            </a:lvl2pPr>
          </a:lstStyle>
          <a:p>
            <a:pPr lvl="1"/>
            <a:r>
              <a:rPr lang="en-US" dirty="0"/>
              <a:t>#</a:t>
            </a:r>
          </a:p>
        </p:txBody>
      </p:sp>
      <p:sp>
        <p:nvSpPr>
          <p:cNvPr id="5" name="Text Placeholder 3">
            <a:extLst>
              <a:ext uri="{FF2B5EF4-FFF2-40B4-BE49-F238E27FC236}">
                <a16:creationId xmlns:a16="http://schemas.microsoft.com/office/drawing/2014/main" id="{6C280F5E-74CC-98D2-7A49-093D2CF6B236}"/>
              </a:ext>
            </a:extLst>
          </p:cNvPr>
          <p:cNvSpPr>
            <a:spLocks noGrp="1"/>
          </p:cNvSpPr>
          <p:nvPr>
            <p:ph type="body" sz="quarter" idx="15" hasCustomPrompt="1"/>
          </p:nvPr>
        </p:nvSpPr>
        <p:spPr>
          <a:xfrm>
            <a:off x="3341688" y="2574888"/>
            <a:ext cx="1009650" cy="1177925"/>
          </a:xfrm>
        </p:spPr>
        <p:txBody>
          <a:bodyPr anchor="ctr" anchorCtr="0"/>
          <a:lstStyle>
            <a:lvl1pPr>
              <a:defRPr sz="8800" b="1">
                <a:solidFill>
                  <a:schemeClr val="accent1"/>
                </a:solidFill>
              </a:defRPr>
            </a:lvl1pPr>
            <a:lvl2pPr marL="0" indent="0" algn="r">
              <a:buNone/>
              <a:defRPr sz="8800" b="0">
                <a:solidFill>
                  <a:srgbClr val="8DBE28"/>
                </a:solidFill>
                <a:latin typeface="+mn-lt"/>
              </a:defRPr>
            </a:lvl2pPr>
          </a:lstStyle>
          <a:p>
            <a:pPr lvl="1"/>
            <a:r>
              <a:rPr lang="en-US"/>
              <a:t>#</a:t>
            </a:r>
          </a:p>
        </p:txBody>
      </p:sp>
      <p:sp>
        <p:nvSpPr>
          <p:cNvPr id="7" name="Text Placeholder 3">
            <a:extLst>
              <a:ext uri="{FF2B5EF4-FFF2-40B4-BE49-F238E27FC236}">
                <a16:creationId xmlns:a16="http://schemas.microsoft.com/office/drawing/2014/main" id="{F75DAA2E-1A7B-0209-4979-AE7C94A0367D}"/>
              </a:ext>
            </a:extLst>
          </p:cNvPr>
          <p:cNvSpPr>
            <a:spLocks noGrp="1"/>
          </p:cNvSpPr>
          <p:nvPr>
            <p:ph type="body" sz="quarter" idx="16" hasCustomPrompt="1"/>
          </p:nvPr>
        </p:nvSpPr>
        <p:spPr>
          <a:xfrm>
            <a:off x="3341688" y="3930576"/>
            <a:ext cx="1009650" cy="1177925"/>
          </a:xfrm>
        </p:spPr>
        <p:txBody>
          <a:bodyPr anchor="ctr" anchorCtr="0"/>
          <a:lstStyle>
            <a:lvl1pPr>
              <a:defRPr sz="8800" b="1">
                <a:solidFill>
                  <a:schemeClr val="accent1"/>
                </a:solidFill>
              </a:defRPr>
            </a:lvl1pPr>
            <a:lvl2pPr marL="0" indent="0" algn="r">
              <a:buNone/>
              <a:defRPr sz="8800" b="0">
                <a:solidFill>
                  <a:srgbClr val="8DBE28"/>
                </a:solidFill>
                <a:latin typeface="+mn-lt"/>
              </a:defRPr>
            </a:lvl2pPr>
          </a:lstStyle>
          <a:p>
            <a:pPr lvl="1"/>
            <a:r>
              <a:rPr lang="en-US"/>
              <a:t>#</a:t>
            </a:r>
          </a:p>
        </p:txBody>
      </p:sp>
      <p:sp>
        <p:nvSpPr>
          <p:cNvPr id="11" name="Text Placeholder 10">
            <a:extLst>
              <a:ext uri="{FF2B5EF4-FFF2-40B4-BE49-F238E27FC236}">
                <a16:creationId xmlns:a16="http://schemas.microsoft.com/office/drawing/2014/main" id="{B5D78311-4CC6-636F-837D-EEA883F21DDF}"/>
              </a:ext>
            </a:extLst>
          </p:cNvPr>
          <p:cNvSpPr>
            <a:spLocks noGrp="1"/>
          </p:cNvSpPr>
          <p:nvPr>
            <p:ph type="body" sz="quarter" idx="17"/>
          </p:nvPr>
        </p:nvSpPr>
        <p:spPr>
          <a:xfrm>
            <a:off x="4351338" y="1219200"/>
            <a:ext cx="7535862" cy="1177925"/>
          </a:xfrm>
        </p:spPr>
        <p:txBody>
          <a:bodyPr anchor="ctr" anchorCtr="0"/>
          <a:lstStyle>
            <a:lvl1pPr>
              <a:defRPr sz="1400">
                <a:solidFill>
                  <a:srgbClr val="2B660F"/>
                </a:solidFill>
                <a:latin typeface="+mn-lt"/>
              </a:defRPr>
            </a:lvl1pPr>
            <a:lvl2pPr marL="0" indent="0">
              <a:buNone/>
              <a:defRPr/>
            </a:lvl2pPr>
          </a:lstStyle>
          <a:p>
            <a:pPr lvl="0"/>
            <a:r>
              <a:rPr lang="en-US"/>
              <a:t>Click to edit Master text styles</a:t>
            </a:r>
          </a:p>
        </p:txBody>
      </p:sp>
      <p:sp>
        <p:nvSpPr>
          <p:cNvPr id="12" name="Text Placeholder 10">
            <a:extLst>
              <a:ext uri="{FF2B5EF4-FFF2-40B4-BE49-F238E27FC236}">
                <a16:creationId xmlns:a16="http://schemas.microsoft.com/office/drawing/2014/main" id="{DB441E31-BF1D-AA0C-C5FB-DF20E29DB538}"/>
              </a:ext>
            </a:extLst>
          </p:cNvPr>
          <p:cNvSpPr>
            <a:spLocks noGrp="1"/>
          </p:cNvSpPr>
          <p:nvPr>
            <p:ph type="body" sz="quarter" idx="18"/>
          </p:nvPr>
        </p:nvSpPr>
        <p:spPr>
          <a:xfrm>
            <a:off x="4351338" y="2574888"/>
            <a:ext cx="7535862" cy="1177925"/>
          </a:xfrm>
        </p:spPr>
        <p:txBody>
          <a:bodyPr anchor="ctr" anchorCtr="0"/>
          <a:lstStyle>
            <a:lvl1pPr>
              <a:defRPr sz="1400">
                <a:solidFill>
                  <a:srgbClr val="2B660F"/>
                </a:solidFill>
                <a:latin typeface="+mn-lt"/>
              </a:defRPr>
            </a:lvl1pPr>
            <a:lvl2pPr marL="0" indent="0">
              <a:buNone/>
              <a:defRPr/>
            </a:lvl2pPr>
          </a:lstStyle>
          <a:p>
            <a:pPr lvl="0"/>
            <a:r>
              <a:rPr lang="en-US" dirty="0"/>
              <a:t>Click to edit Master text styles</a:t>
            </a:r>
          </a:p>
        </p:txBody>
      </p:sp>
      <p:sp>
        <p:nvSpPr>
          <p:cNvPr id="13" name="Text Placeholder 10">
            <a:extLst>
              <a:ext uri="{FF2B5EF4-FFF2-40B4-BE49-F238E27FC236}">
                <a16:creationId xmlns:a16="http://schemas.microsoft.com/office/drawing/2014/main" id="{1F78DB37-E4D6-9295-325E-6FFD2BE7F713}"/>
              </a:ext>
            </a:extLst>
          </p:cNvPr>
          <p:cNvSpPr>
            <a:spLocks noGrp="1"/>
          </p:cNvSpPr>
          <p:nvPr>
            <p:ph type="body" sz="quarter" idx="19"/>
          </p:nvPr>
        </p:nvSpPr>
        <p:spPr>
          <a:xfrm>
            <a:off x="4351338" y="3930576"/>
            <a:ext cx="7535862" cy="1177925"/>
          </a:xfrm>
        </p:spPr>
        <p:txBody>
          <a:bodyPr anchor="ctr" anchorCtr="0"/>
          <a:lstStyle>
            <a:lvl1pPr>
              <a:defRPr sz="1400">
                <a:solidFill>
                  <a:srgbClr val="2B660F"/>
                </a:solidFill>
                <a:latin typeface="+mn-lt"/>
              </a:defRPr>
            </a:lvl1pPr>
            <a:lvl2pPr marL="0" indent="0">
              <a:buNone/>
              <a:defRPr/>
            </a:lvl2pPr>
          </a:lstStyle>
          <a:p>
            <a:pPr lvl="0"/>
            <a:r>
              <a:rPr lang="en-US"/>
              <a:t>Click to edit Master text styles</a:t>
            </a:r>
          </a:p>
        </p:txBody>
      </p:sp>
      <p:sp>
        <p:nvSpPr>
          <p:cNvPr id="2" name="Text Placeholder 3">
            <a:extLst>
              <a:ext uri="{FF2B5EF4-FFF2-40B4-BE49-F238E27FC236}">
                <a16:creationId xmlns:a16="http://schemas.microsoft.com/office/drawing/2014/main" id="{95447B70-0D32-5005-C25E-A71D7563DC8B}"/>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dirty="0"/>
              <a:t>Subtitle</a:t>
            </a:r>
          </a:p>
        </p:txBody>
      </p:sp>
      <p:sp>
        <p:nvSpPr>
          <p:cNvPr id="9" name="Title 1">
            <a:extLst>
              <a:ext uri="{FF2B5EF4-FFF2-40B4-BE49-F238E27FC236}">
                <a16:creationId xmlns:a16="http://schemas.microsoft.com/office/drawing/2014/main" id="{88E49524-CA80-7F34-D4E5-CC7E4BC57D97}"/>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Tree>
    <p:extLst>
      <p:ext uri="{BB962C8B-B14F-4D97-AF65-F5344CB8AC3E}">
        <p14:creationId xmlns:p14="http://schemas.microsoft.com/office/powerpoint/2010/main" val="251640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eft Content + Sub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2B660F"/>
                </a:solidFill>
                <a:latin typeface="+mn-lt"/>
              </a:defRPr>
            </a:lvl1pPr>
          </a:lstStyle>
          <a:p>
            <a:endParaRPr lang="en-US" dirty="0"/>
          </a:p>
        </p:txBody>
      </p:sp>
      <p:sp>
        <p:nvSpPr>
          <p:cNvPr id="9" name="Content Placeholder 6">
            <a:extLst>
              <a:ext uri="{FF2B5EF4-FFF2-40B4-BE49-F238E27FC236}">
                <a16:creationId xmlns:a16="http://schemas.microsoft.com/office/drawing/2014/main" id="{DF1629FC-80E8-4151-B5A0-B0523AE8696B}"/>
              </a:ext>
            </a:extLst>
          </p:cNvPr>
          <p:cNvSpPr>
            <a:spLocks noGrp="1"/>
          </p:cNvSpPr>
          <p:nvPr>
            <p:ph sz="quarter" idx="12"/>
          </p:nvPr>
        </p:nvSpPr>
        <p:spPr>
          <a:xfrm>
            <a:off x="304800" y="1219200"/>
            <a:ext cx="5638800" cy="4419600"/>
          </a:xfrm>
        </p:spPr>
        <p:txBody>
          <a:bodyPr/>
          <a:lstStyle>
            <a:lvl1pPr>
              <a:defRPr sz="14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3">
            <a:extLst>
              <a:ext uri="{FF2B5EF4-FFF2-40B4-BE49-F238E27FC236}">
                <a16:creationId xmlns:a16="http://schemas.microsoft.com/office/drawing/2014/main" id="{874AD4FF-798E-DDD9-414C-962521CD9AD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dirty="0"/>
              <a:t>Subtitle</a:t>
            </a:r>
          </a:p>
        </p:txBody>
      </p:sp>
      <p:sp>
        <p:nvSpPr>
          <p:cNvPr id="4" name="Title 1">
            <a:extLst>
              <a:ext uri="{FF2B5EF4-FFF2-40B4-BE49-F238E27FC236}">
                <a16:creationId xmlns:a16="http://schemas.microsoft.com/office/drawing/2014/main" id="{69028C9D-C44D-C775-287E-01E9AE906B4A}"/>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Tree>
    <p:extLst>
      <p:ext uri="{BB962C8B-B14F-4D97-AF65-F5344CB8AC3E}">
        <p14:creationId xmlns:p14="http://schemas.microsoft.com/office/powerpoint/2010/main" val="7362742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py+Char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2B660F"/>
                </a:solidFill>
                <a:latin typeface="+mn-lt"/>
              </a:defRPr>
            </a:lvl1pPr>
          </a:lstStyle>
          <a:p>
            <a:endParaRPr lang="en-US"/>
          </a:p>
        </p:txBody>
      </p:sp>
      <p:sp>
        <p:nvSpPr>
          <p:cNvPr id="9" name="Content Placeholder 6">
            <a:extLst>
              <a:ext uri="{FF2B5EF4-FFF2-40B4-BE49-F238E27FC236}">
                <a16:creationId xmlns:a16="http://schemas.microsoft.com/office/drawing/2014/main" id="{DF1629FC-80E8-4151-B5A0-B0523AE8696B}"/>
              </a:ext>
            </a:extLst>
          </p:cNvPr>
          <p:cNvSpPr>
            <a:spLocks noGrp="1"/>
          </p:cNvSpPr>
          <p:nvPr>
            <p:ph sz="quarter" idx="12"/>
          </p:nvPr>
        </p:nvSpPr>
        <p:spPr>
          <a:xfrm>
            <a:off x="304800" y="1219200"/>
            <a:ext cx="5638800" cy="4419600"/>
          </a:xfrm>
        </p:spPr>
        <p:txBody>
          <a:bodyPr/>
          <a:lstStyle>
            <a:lvl1pPr>
              <a:defRPr sz="14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a:extLst>
              <a:ext uri="{FF2B5EF4-FFF2-40B4-BE49-F238E27FC236}">
                <a16:creationId xmlns:a16="http://schemas.microsoft.com/office/drawing/2014/main" id="{287C7B61-2D48-1F7F-A279-39498D230C1E}"/>
              </a:ext>
            </a:extLst>
          </p:cNvPr>
          <p:cNvSpPr>
            <a:spLocks noGrp="1"/>
          </p:cNvSpPr>
          <p:nvPr>
            <p:ph type="chart" sz="quarter" idx="14"/>
          </p:nvPr>
        </p:nvSpPr>
        <p:spPr>
          <a:xfrm>
            <a:off x="6248399" y="248594"/>
            <a:ext cx="5638802" cy="5390206"/>
          </a:xfrm>
        </p:spPr>
        <p:txBody>
          <a:bodyPr/>
          <a:lstStyle>
            <a:lvl1pPr>
              <a:defRPr>
                <a:latin typeface="+mn-lt"/>
              </a:defRPr>
            </a:lvl1pPr>
          </a:lstStyle>
          <a:p>
            <a:r>
              <a:rPr lang="en-US"/>
              <a:t>Click icon to add chart</a:t>
            </a:r>
          </a:p>
        </p:txBody>
      </p:sp>
      <p:sp>
        <p:nvSpPr>
          <p:cNvPr id="2" name="Text Placeholder 3">
            <a:extLst>
              <a:ext uri="{FF2B5EF4-FFF2-40B4-BE49-F238E27FC236}">
                <a16:creationId xmlns:a16="http://schemas.microsoft.com/office/drawing/2014/main" id="{947B98CD-AC1E-E6C0-C7B4-1B8FD18FCA7D}"/>
              </a:ext>
            </a:extLst>
          </p:cNvPr>
          <p:cNvSpPr>
            <a:spLocks noGrp="1"/>
          </p:cNvSpPr>
          <p:nvPr>
            <p:ph type="body" sz="quarter" idx="11" hasCustomPrompt="1"/>
          </p:nvPr>
        </p:nvSpPr>
        <p:spPr>
          <a:xfrm>
            <a:off x="304801" y="724845"/>
            <a:ext cx="5638800"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dirty="0"/>
              <a:t>Subtitle</a:t>
            </a:r>
          </a:p>
        </p:txBody>
      </p:sp>
      <p:sp>
        <p:nvSpPr>
          <p:cNvPr id="5" name="Title 1">
            <a:extLst>
              <a:ext uri="{FF2B5EF4-FFF2-40B4-BE49-F238E27FC236}">
                <a16:creationId xmlns:a16="http://schemas.microsoft.com/office/drawing/2014/main" id="{277D8C6F-44C5-DAF3-23C9-0323B4C1BF74}"/>
              </a:ext>
            </a:extLst>
          </p:cNvPr>
          <p:cNvSpPr>
            <a:spLocks noGrp="1"/>
          </p:cNvSpPr>
          <p:nvPr>
            <p:ph type="title" hasCustomPrompt="1"/>
          </p:nvPr>
        </p:nvSpPr>
        <p:spPr>
          <a:xfrm>
            <a:off x="304800" y="248594"/>
            <a:ext cx="5638800" cy="475306"/>
          </a:xfrm>
        </p:spPr>
        <p:txBody>
          <a:bodyPr anchor="t" anchorCtr="0"/>
          <a:lstStyle/>
          <a:p>
            <a:r>
              <a:rPr lang="en-US" dirty="0"/>
              <a:t>Click to title</a:t>
            </a:r>
          </a:p>
        </p:txBody>
      </p:sp>
    </p:spTree>
    <p:extLst>
      <p:ext uri="{BB962C8B-B14F-4D97-AF65-F5344CB8AC3E}">
        <p14:creationId xmlns:p14="http://schemas.microsoft.com/office/powerpoint/2010/main" val="33342861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 Chart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latin typeface="+mn-lt"/>
              </a:defRPr>
            </a:lvl1pPr>
          </a:lstStyle>
          <a:p>
            <a:endParaRPr lang="en-US"/>
          </a:p>
        </p:txBody>
      </p:sp>
      <p:sp>
        <p:nvSpPr>
          <p:cNvPr id="4" name="Chart Placeholder 3">
            <a:extLst>
              <a:ext uri="{FF2B5EF4-FFF2-40B4-BE49-F238E27FC236}">
                <a16:creationId xmlns:a16="http://schemas.microsoft.com/office/drawing/2014/main" id="{287C7B61-2D48-1F7F-A279-39498D230C1E}"/>
              </a:ext>
            </a:extLst>
          </p:cNvPr>
          <p:cNvSpPr>
            <a:spLocks noGrp="1"/>
          </p:cNvSpPr>
          <p:nvPr>
            <p:ph type="chart" sz="quarter" idx="14"/>
          </p:nvPr>
        </p:nvSpPr>
        <p:spPr>
          <a:xfrm>
            <a:off x="6397751" y="1219200"/>
            <a:ext cx="5489449" cy="4419600"/>
          </a:xfrm>
        </p:spPr>
        <p:txBody>
          <a:bodyPr/>
          <a:lstStyle>
            <a:lvl1pPr>
              <a:defRPr>
                <a:latin typeface="+mn-lt"/>
              </a:defRPr>
            </a:lvl1pPr>
          </a:lstStyle>
          <a:p>
            <a:r>
              <a:rPr lang="en-US"/>
              <a:t>Click icon to add chart</a:t>
            </a:r>
          </a:p>
        </p:txBody>
      </p:sp>
      <p:sp>
        <p:nvSpPr>
          <p:cNvPr id="2" name="Chart Placeholder 3">
            <a:extLst>
              <a:ext uri="{FF2B5EF4-FFF2-40B4-BE49-F238E27FC236}">
                <a16:creationId xmlns:a16="http://schemas.microsoft.com/office/drawing/2014/main" id="{00B4BC49-B99B-1177-E500-12757729D6FD}"/>
              </a:ext>
            </a:extLst>
          </p:cNvPr>
          <p:cNvSpPr>
            <a:spLocks noGrp="1"/>
          </p:cNvSpPr>
          <p:nvPr>
            <p:ph type="chart" sz="quarter" idx="15"/>
          </p:nvPr>
        </p:nvSpPr>
        <p:spPr>
          <a:xfrm>
            <a:off x="304800" y="1219200"/>
            <a:ext cx="5489448" cy="4419600"/>
          </a:xfrm>
        </p:spPr>
        <p:txBody>
          <a:bodyPr/>
          <a:lstStyle>
            <a:lvl1pPr>
              <a:defRPr>
                <a:latin typeface="+mn-lt"/>
              </a:defRPr>
            </a:lvl1pPr>
          </a:lstStyle>
          <a:p>
            <a:r>
              <a:rPr lang="en-US"/>
              <a:t>Click icon to add chart</a:t>
            </a:r>
          </a:p>
        </p:txBody>
      </p:sp>
      <p:cxnSp>
        <p:nvCxnSpPr>
          <p:cNvPr id="10" name="Straight Connector 9">
            <a:extLst>
              <a:ext uri="{FF2B5EF4-FFF2-40B4-BE49-F238E27FC236}">
                <a16:creationId xmlns:a16="http://schemas.microsoft.com/office/drawing/2014/main" id="{CD5204B2-C25E-54D8-44CC-ABA38DAF6914}"/>
              </a:ext>
            </a:extLst>
          </p:cNvPr>
          <p:cNvCxnSpPr/>
          <p:nvPr userDrawn="1"/>
        </p:nvCxnSpPr>
        <p:spPr>
          <a:xfrm>
            <a:off x="6096000" y="1219200"/>
            <a:ext cx="0" cy="441960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 Placeholder 3">
            <a:extLst>
              <a:ext uri="{FF2B5EF4-FFF2-40B4-BE49-F238E27FC236}">
                <a16:creationId xmlns:a16="http://schemas.microsoft.com/office/drawing/2014/main" id="{D3BB8363-5EEA-956C-441D-06AAB0B850F7}"/>
              </a:ext>
            </a:extLst>
          </p:cNvPr>
          <p:cNvSpPr>
            <a:spLocks noGrp="1"/>
          </p:cNvSpPr>
          <p:nvPr>
            <p:ph type="body" sz="quarter" idx="11" hasCustomPrompt="1"/>
          </p:nvPr>
        </p:nvSpPr>
        <p:spPr>
          <a:xfrm>
            <a:off x="304801" y="724845"/>
            <a:ext cx="11582400"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7" name="Title 1">
            <a:extLst>
              <a:ext uri="{FF2B5EF4-FFF2-40B4-BE49-F238E27FC236}">
                <a16:creationId xmlns:a16="http://schemas.microsoft.com/office/drawing/2014/main" id="{BC373C31-DBB3-2208-A521-999FF953D08C}"/>
              </a:ext>
            </a:extLst>
          </p:cNvPr>
          <p:cNvSpPr>
            <a:spLocks noGrp="1"/>
          </p:cNvSpPr>
          <p:nvPr>
            <p:ph type="title"/>
          </p:nvPr>
        </p:nvSpPr>
        <p:spPr>
          <a:xfrm>
            <a:off x="304800" y="248594"/>
            <a:ext cx="11582400" cy="475306"/>
          </a:xfrm>
        </p:spPr>
        <p:txBody>
          <a:bodyPr anchor="t" anchorCtr="0"/>
          <a:lstStyle/>
          <a:p>
            <a:r>
              <a:rPr lang="en-US"/>
              <a:t>Click to edit Master title style</a:t>
            </a:r>
          </a:p>
        </p:txBody>
      </p:sp>
    </p:spTree>
    <p:extLst>
      <p:ext uri="{BB962C8B-B14F-4D97-AF65-F5344CB8AC3E}">
        <p14:creationId xmlns:p14="http://schemas.microsoft.com/office/powerpoint/2010/main" val="19965223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3_Blank">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C7B55C6-9358-8E58-00C2-C14F1377BF17}"/>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485E9FA6-3D84-E27D-B517-6D4AD0DE8C0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4" name="Rectangle 3">
              <a:extLst>
                <a:ext uri="{FF2B5EF4-FFF2-40B4-BE49-F238E27FC236}">
                  <a16:creationId xmlns:a16="http://schemas.microsoft.com/office/drawing/2014/main" id="{E436AEB2-62DD-C07E-A65C-BB2CE83BD951}"/>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5" name="Rectangle 4">
              <a:extLst>
                <a:ext uri="{FF2B5EF4-FFF2-40B4-BE49-F238E27FC236}">
                  <a16:creationId xmlns:a16="http://schemas.microsoft.com/office/drawing/2014/main" id="{6519411C-315A-BF8D-CC69-BD24F430DD3A}"/>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C8DE2C42-BF16-EA8A-B384-FC2497D8D709}"/>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6EC0075A-DC41-F1A3-6CDD-124E30F125F2}"/>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D79196B2-5DF5-54FE-0F8A-BAC8DC13E744}"/>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38F349C0-B2C2-D622-6691-2A7181002A93}"/>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EA52959D-6B0B-C865-9005-E3F7527DC743}"/>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41F3BCC0-80AF-FCEE-70D4-7A206B5B85B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E2B5DB35-F8CF-AAC9-1257-2A1DD4A53748}"/>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E127FDED-A225-51DB-E21D-839D7531416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F53F1863-9E79-1D89-857D-648067DA97FD}"/>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4D1AD903-2702-1C89-2F48-14BF92F343AB}"/>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2FAF5738-C2D7-D247-30E0-38A0AEEDF1F8}"/>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051E090A-7E19-9566-EE3E-9452179E547A}"/>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36" name="TextBox 35">
            <a:extLst>
              <a:ext uri="{FF2B5EF4-FFF2-40B4-BE49-F238E27FC236}">
                <a16:creationId xmlns:a16="http://schemas.microsoft.com/office/drawing/2014/main" id="{EAFA24E3-CC81-87D8-7928-6999AC781044}"/>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5D910D"/>
                </a:solidFill>
                <a:latin typeface="+mn-lt"/>
              </a:rPr>
              <a:pPr algn="r"/>
              <a:t>‹#›</a:t>
            </a:fld>
            <a:endParaRPr lang="en-US" sz="1350">
              <a:solidFill>
                <a:srgbClr val="5D910D"/>
              </a:solidFill>
              <a:latin typeface="+mn-lt"/>
            </a:endParaRPr>
          </a:p>
        </p:txBody>
      </p:sp>
      <p:sp>
        <p:nvSpPr>
          <p:cNvPr id="24" name="Picture Placeholder 50">
            <a:extLst>
              <a:ext uri="{FF2B5EF4-FFF2-40B4-BE49-F238E27FC236}">
                <a16:creationId xmlns:a16="http://schemas.microsoft.com/office/drawing/2014/main" id="{E1158365-DD41-790A-BEFB-4191AF8CA27A}"/>
              </a:ext>
            </a:extLst>
          </p:cNvPr>
          <p:cNvSpPr>
            <a:spLocks noGrp="1"/>
          </p:cNvSpPr>
          <p:nvPr>
            <p:ph type="pic" sz="quarter" idx="80"/>
          </p:nvPr>
        </p:nvSpPr>
        <p:spPr>
          <a:xfrm flipH="1">
            <a:off x="301752" y="701964"/>
            <a:ext cx="3601379" cy="5417930"/>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5" name="Picture Placeholder 50">
            <a:extLst>
              <a:ext uri="{FF2B5EF4-FFF2-40B4-BE49-F238E27FC236}">
                <a16:creationId xmlns:a16="http://schemas.microsoft.com/office/drawing/2014/main" id="{648A33B1-F67C-635E-1912-D01AEF232C52}"/>
              </a:ext>
            </a:extLst>
          </p:cNvPr>
          <p:cNvSpPr>
            <a:spLocks noGrp="1"/>
          </p:cNvSpPr>
          <p:nvPr>
            <p:ph type="pic" sz="quarter" idx="81"/>
          </p:nvPr>
        </p:nvSpPr>
        <p:spPr>
          <a:xfrm flipH="1">
            <a:off x="4222376" y="3529321"/>
            <a:ext cx="3769455" cy="259057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9" name="Picture Placeholder 50">
            <a:extLst>
              <a:ext uri="{FF2B5EF4-FFF2-40B4-BE49-F238E27FC236}">
                <a16:creationId xmlns:a16="http://schemas.microsoft.com/office/drawing/2014/main" id="{9477BE40-9125-CCF0-D9F2-A29731F77AE4}"/>
              </a:ext>
            </a:extLst>
          </p:cNvPr>
          <p:cNvSpPr>
            <a:spLocks noGrp="1"/>
          </p:cNvSpPr>
          <p:nvPr>
            <p:ph type="pic" sz="quarter" idx="82"/>
          </p:nvPr>
        </p:nvSpPr>
        <p:spPr>
          <a:xfrm flipH="1">
            <a:off x="4209606" y="701964"/>
            <a:ext cx="3769455" cy="2570680"/>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31" name="Picture Placeholder 50">
            <a:extLst>
              <a:ext uri="{FF2B5EF4-FFF2-40B4-BE49-F238E27FC236}">
                <a16:creationId xmlns:a16="http://schemas.microsoft.com/office/drawing/2014/main" id="{56FCF207-0EA6-4BF7-0A42-068E64A0C6F5}"/>
              </a:ext>
            </a:extLst>
          </p:cNvPr>
          <p:cNvSpPr>
            <a:spLocks noGrp="1"/>
          </p:cNvSpPr>
          <p:nvPr>
            <p:ph type="pic" sz="quarter" idx="83"/>
          </p:nvPr>
        </p:nvSpPr>
        <p:spPr>
          <a:xfrm flipH="1">
            <a:off x="8283374" y="701964"/>
            <a:ext cx="3601379" cy="5417930"/>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18" name="TextBox 17">
            <a:extLst>
              <a:ext uri="{FF2B5EF4-FFF2-40B4-BE49-F238E27FC236}">
                <a16:creationId xmlns:a16="http://schemas.microsoft.com/office/drawing/2014/main" id="{ECBEF2E3-ABE2-A4E6-B1FD-D8E24702177B}"/>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5D910D"/>
                </a:solidFill>
                <a:latin typeface="+mn-lt"/>
              </a:rPr>
              <a:t>CONFIDENTIAL</a:t>
            </a:r>
          </a:p>
        </p:txBody>
      </p:sp>
    </p:spTree>
    <p:extLst>
      <p:ext uri="{BB962C8B-B14F-4D97-AF65-F5344CB8AC3E}">
        <p14:creationId xmlns:p14="http://schemas.microsoft.com/office/powerpoint/2010/main" val="33470193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Color Divider - Sustainability">
    <p:bg>
      <p:bgPr>
        <a:solidFill>
          <a:srgbClr val="8DBE28"/>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304796" y="2286596"/>
            <a:ext cx="11582402" cy="2284807"/>
          </a:xfrm>
          <a:prstGeom prst="rect">
            <a:avLst/>
          </a:prstGeom>
        </p:spPr>
        <p:txBody>
          <a:bodyPr vert="horz" lIns="0" tIns="0" rIns="0" bIns="0" rtlCol="0" anchor="ctr" anchorCtr="0">
            <a:noAutofit/>
          </a:bodyPr>
          <a:lstStyle>
            <a:lvl1pPr algn="ctr">
              <a:defRPr lang="en-US" sz="7200" dirty="0">
                <a:solidFill>
                  <a:srgbClr val="0F440D"/>
                </a:solidFill>
              </a:defRPr>
            </a:lvl1pPr>
          </a:lstStyle>
          <a:p>
            <a:pPr lvl="0">
              <a:lnSpc>
                <a:spcPts val="7900"/>
              </a:lnSpc>
            </a:pPr>
            <a:r>
              <a:rPr lang="en-US"/>
              <a:t>Divider Slide</a:t>
            </a:r>
          </a:p>
        </p:txBody>
      </p:sp>
      <p:sp>
        <p:nvSpPr>
          <p:cNvPr id="2" name="TextBox 1">
            <a:extLst>
              <a:ext uri="{FF2B5EF4-FFF2-40B4-BE49-F238E27FC236}">
                <a16:creationId xmlns:a16="http://schemas.microsoft.com/office/drawing/2014/main" id="{AD3E65F5-972D-3712-BDE9-429849440845}"/>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Gilroy Medium" panose="00000600000000000000" pitchFamily="50" charset="0"/>
              </a:rPr>
              <a:pPr algn="r"/>
              <a:t>‹#›</a:t>
            </a:fld>
            <a:endParaRPr lang="en-US" sz="1350">
              <a:solidFill>
                <a:srgbClr val="2B660F"/>
              </a:solidFill>
              <a:latin typeface="Gilroy Medium" panose="00000600000000000000" pitchFamily="50" charset="0"/>
            </a:endParaRPr>
          </a:p>
        </p:txBody>
      </p:sp>
      <p:grpSp>
        <p:nvGrpSpPr>
          <p:cNvPr id="4" name="Group 3">
            <a:extLst>
              <a:ext uri="{FF2B5EF4-FFF2-40B4-BE49-F238E27FC236}">
                <a16:creationId xmlns:a16="http://schemas.microsoft.com/office/drawing/2014/main" id="{8F14B9A5-FB58-9A71-6414-BEBF4B1F0F2E}"/>
              </a:ext>
            </a:extLst>
          </p:cNvPr>
          <p:cNvGrpSpPr/>
          <p:nvPr userDrawn="1"/>
        </p:nvGrpSpPr>
        <p:grpSpPr>
          <a:xfrm>
            <a:off x="0" y="-1204486"/>
            <a:ext cx="12192000" cy="942190"/>
            <a:chOff x="22178" y="-2107474"/>
            <a:chExt cx="12173146" cy="1410050"/>
          </a:xfrm>
        </p:grpSpPr>
        <p:sp>
          <p:nvSpPr>
            <p:cNvPr id="5" name="Rectangle 4">
              <a:extLst>
                <a:ext uri="{FF2B5EF4-FFF2-40B4-BE49-F238E27FC236}">
                  <a16:creationId xmlns:a16="http://schemas.microsoft.com/office/drawing/2014/main" id="{F095ECE8-5DA8-F866-3420-5F3CE342DE8A}"/>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D0069D75-D039-B5DD-8AD3-576FE5416A95}"/>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84B98D7F-52AD-8D84-3521-2E7F86203352}"/>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6A7BD8B7-0EA8-211E-0FA4-389B9680477E}"/>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F100246A-25E4-0F73-A740-AEC49B4E3DA6}"/>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C717F129-3242-92C8-6057-D90FE763DCA2}"/>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635BE8FC-4451-27D0-D345-3D31B4565E8F}"/>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DF8A8E7A-F1F4-E928-A267-92C93713E35D}"/>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B2A9BE32-7A76-0026-F37A-EAA381109217}"/>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A28412D1-5B92-3139-AE86-D49C38CEAD86}"/>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93CA038C-A6AC-33E5-7729-8CDB678B8FB2}"/>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17DFCD51-E558-F7F4-2E02-88E9E9FD9BF1}"/>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7A992AE7-9A4C-8593-75B9-D2606DF865EB}"/>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8E9C2836-EE8B-CF72-4233-9EC9DDED8D52}"/>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1BA64C47-A537-F05D-E667-A1CF358340B8}"/>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20" name="TextBox 19">
            <a:extLst>
              <a:ext uri="{FF2B5EF4-FFF2-40B4-BE49-F238E27FC236}">
                <a16:creationId xmlns:a16="http://schemas.microsoft.com/office/drawing/2014/main" id="{B34A9B01-B860-1812-4494-7D9F3204A26A}"/>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mn-lt"/>
              </a:rPr>
              <a:t>CONFIDENTIAL</a:t>
            </a:r>
          </a:p>
        </p:txBody>
      </p:sp>
    </p:spTree>
    <p:extLst>
      <p:ext uri="{BB962C8B-B14F-4D97-AF65-F5344CB8AC3E}">
        <p14:creationId xmlns:p14="http://schemas.microsoft.com/office/powerpoint/2010/main" val="26701489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Blank_NoGraphics">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C7B55C6-9358-8E58-00C2-C14F1377BF17}"/>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485E9FA6-3D84-E27D-B517-6D4AD0DE8C0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4" name="Rectangle 3">
              <a:extLst>
                <a:ext uri="{FF2B5EF4-FFF2-40B4-BE49-F238E27FC236}">
                  <a16:creationId xmlns:a16="http://schemas.microsoft.com/office/drawing/2014/main" id="{E436AEB2-62DD-C07E-A65C-BB2CE83BD951}"/>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5" name="Rectangle 4">
              <a:extLst>
                <a:ext uri="{FF2B5EF4-FFF2-40B4-BE49-F238E27FC236}">
                  <a16:creationId xmlns:a16="http://schemas.microsoft.com/office/drawing/2014/main" id="{6519411C-315A-BF8D-CC69-BD24F430DD3A}"/>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C8DE2C42-BF16-EA8A-B384-FC2497D8D709}"/>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6EC0075A-DC41-F1A3-6CDD-124E30F125F2}"/>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D79196B2-5DF5-54FE-0F8A-BAC8DC13E744}"/>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38F349C0-B2C2-D622-6691-2A7181002A93}"/>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EA52959D-6B0B-C865-9005-E3F7527DC743}"/>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41F3BCC0-80AF-FCEE-70D4-7A206B5B85B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E2B5DB35-F8CF-AAC9-1257-2A1DD4A53748}"/>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E127FDED-A225-51DB-E21D-839D7531416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F53F1863-9E79-1D89-857D-648067DA97FD}"/>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4D1AD903-2702-1C89-2F48-14BF92F343AB}"/>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2FAF5738-C2D7-D247-30E0-38A0AEEDF1F8}"/>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051E090A-7E19-9566-EE3E-9452179E547A}"/>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Tree>
    <p:extLst>
      <p:ext uri="{BB962C8B-B14F-4D97-AF65-F5344CB8AC3E}">
        <p14:creationId xmlns:p14="http://schemas.microsoft.com/office/powerpoint/2010/main" val="22134037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Large Char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2B660F"/>
                </a:solidFill>
                <a:latin typeface="+mn-lt"/>
              </a:defRPr>
            </a:lvl1pPr>
          </a:lstStyle>
          <a:p>
            <a:endParaRPr lang="en-US" dirty="0"/>
          </a:p>
        </p:txBody>
      </p:sp>
      <p:sp>
        <p:nvSpPr>
          <p:cNvPr id="4" name="Chart Placeholder 3">
            <a:extLst>
              <a:ext uri="{FF2B5EF4-FFF2-40B4-BE49-F238E27FC236}">
                <a16:creationId xmlns:a16="http://schemas.microsoft.com/office/drawing/2014/main" id="{287C7B61-2D48-1F7F-A279-39498D230C1E}"/>
              </a:ext>
            </a:extLst>
          </p:cNvPr>
          <p:cNvSpPr>
            <a:spLocks noGrp="1"/>
          </p:cNvSpPr>
          <p:nvPr>
            <p:ph type="chart" sz="quarter" idx="14"/>
          </p:nvPr>
        </p:nvSpPr>
        <p:spPr>
          <a:xfrm>
            <a:off x="304800" y="1219200"/>
            <a:ext cx="11582401" cy="4419600"/>
          </a:xfrm>
        </p:spPr>
        <p:txBody>
          <a:bodyPr/>
          <a:lstStyle>
            <a:lvl1pPr>
              <a:defRPr>
                <a:latin typeface="+mn-lt"/>
              </a:defRPr>
            </a:lvl1pPr>
          </a:lstStyle>
          <a:p>
            <a:r>
              <a:rPr lang="en-US"/>
              <a:t>Click icon to add chart</a:t>
            </a:r>
          </a:p>
        </p:txBody>
      </p:sp>
      <p:sp>
        <p:nvSpPr>
          <p:cNvPr id="2" name="Text Placeholder 3">
            <a:extLst>
              <a:ext uri="{FF2B5EF4-FFF2-40B4-BE49-F238E27FC236}">
                <a16:creationId xmlns:a16="http://schemas.microsoft.com/office/drawing/2014/main" id="{BDFE36E9-714D-992A-9553-63C3133B3841}"/>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dirty="0"/>
              <a:t>Subtitle</a:t>
            </a:r>
          </a:p>
        </p:txBody>
      </p:sp>
      <p:sp>
        <p:nvSpPr>
          <p:cNvPr id="5" name="Title 1">
            <a:extLst>
              <a:ext uri="{FF2B5EF4-FFF2-40B4-BE49-F238E27FC236}">
                <a16:creationId xmlns:a16="http://schemas.microsoft.com/office/drawing/2014/main" id="{533F7F31-4B83-C3E8-EB1D-FD6C87B21D3A}"/>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7" name="TextBox 6">
            <a:extLst>
              <a:ext uri="{FF2B5EF4-FFF2-40B4-BE49-F238E27FC236}">
                <a16:creationId xmlns:a16="http://schemas.microsoft.com/office/drawing/2014/main" id="{540209D7-6DFF-EA72-22D5-4A6A9B48CED9}"/>
              </a:ext>
            </a:extLst>
          </p:cNvPr>
          <p:cNvSpPr txBox="1"/>
          <p:nvPr userDrawn="1"/>
        </p:nvSpPr>
        <p:spPr>
          <a:xfrm>
            <a:off x="11738919" y="6549081"/>
            <a:ext cx="0" cy="0"/>
          </a:xfrm>
          <a:prstGeom prst="rect">
            <a:avLst/>
          </a:prstGeom>
          <a:noFill/>
        </p:spPr>
        <p:txBody>
          <a:bodyPr wrap="none" lIns="0" tIns="0" rIns="0" bIns="0" rtlCol="0">
            <a:noAutofit/>
          </a:bodyPr>
          <a:lstStyle/>
          <a:p>
            <a:pPr algn="l"/>
            <a:endParaRPr lang="en-US" sz="1600" err="1">
              <a:solidFill>
                <a:schemeClr val="tx2"/>
              </a:solidFill>
            </a:endParaRPr>
          </a:p>
        </p:txBody>
      </p:sp>
    </p:spTree>
    <p:extLst>
      <p:ext uri="{BB962C8B-B14F-4D97-AF65-F5344CB8AC3E}">
        <p14:creationId xmlns:p14="http://schemas.microsoft.com/office/powerpoint/2010/main" val="34234948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4_Blank">
    <p:bg>
      <p:bgPr>
        <a:solidFill>
          <a:srgbClr val="5D910D"/>
        </a:solidFill>
        <a:effectLst/>
      </p:bgPr>
    </p:bg>
    <p:spTree>
      <p:nvGrpSpPr>
        <p:cNvPr id="1" name=""/>
        <p:cNvGrpSpPr/>
        <p:nvPr/>
      </p:nvGrpSpPr>
      <p:grpSpPr>
        <a:xfrm>
          <a:off x="0" y="0"/>
          <a:ext cx="0" cy="0"/>
          <a:chOff x="0" y="0"/>
          <a:chExt cx="0" cy="0"/>
        </a:xfrm>
      </p:grpSpPr>
      <p:sp>
        <p:nvSpPr>
          <p:cNvPr id="51" name="Picture Placeholder 50">
            <a:extLst>
              <a:ext uri="{FF2B5EF4-FFF2-40B4-BE49-F238E27FC236}">
                <a16:creationId xmlns:a16="http://schemas.microsoft.com/office/drawing/2014/main" id="{537FC017-FD30-8CAD-4CE5-25D80AE47CA4}"/>
              </a:ext>
            </a:extLst>
          </p:cNvPr>
          <p:cNvSpPr>
            <a:spLocks noGrp="1"/>
          </p:cNvSpPr>
          <p:nvPr>
            <p:ph type="pic" sz="quarter" idx="65"/>
          </p:nvPr>
        </p:nvSpPr>
        <p:spPr>
          <a:xfrm flipH="1">
            <a:off x="304798"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grpSp>
        <p:nvGrpSpPr>
          <p:cNvPr id="2" name="Group 1">
            <a:extLst>
              <a:ext uri="{FF2B5EF4-FFF2-40B4-BE49-F238E27FC236}">
                <a16:creationId xmlns:a16="http://schemas.microsoft.com/office/drawing/2014/main" id="{7C7B55C6-9358-8E58-00C2-C14F1377BF17}"/>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485E9FA6-3D84-E27D-B517-6D4AD0DE8C0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4" name="Rectangle 3">
              <a:extLst>
                <a:ext uri="{FF2B5EF4-FFF2-40B4-BE49-F238E27FC236}">
                  <a16:creationId xmlns:a16="http://schemas.microsoft.com/office/drawing/2014/main" id="{E436AEB2-62DD-C07E-A65C-BB2CE83BD951}"/>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5" name="Rectangle 4">
              <a:extLst>
                <a:ext uri="{FF2B5EF4-FFF2-40B4-BE49-F238E27FC236}">
                  <a16:creationId xmlns:a16="http://schemas.microsoft.com/office/drawing/2014/main" id="{6519411C-315A-BF8D-CC69-BD24F430DD3A}"/>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C8DE2C42-BF16-EA8A-B384-FC2497D8D709}"/>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6EC0075A-DC41-F1A3-6CDD-124E30F125F2}"/>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D79196B2-5DF5-54FE-0F8A-BAC8DC13E744}"/>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38F349C0-B2C2-D622-6691-2A7181002A93}"/>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EA52959D-6B0B-C865-9005-E3F7527DC743}"/>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41F3BCC0-80AF-FCEE-70D4-7A206B5B85B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E2B5DB35-F8CF-AAC9-1257-2A1DD4A53748}"/>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E127FDED-A225-51DB-E21D-839D7531416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F53F1863-9E79-1D89-857D-648067DA97FD}"/>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4D1AD903-2702-1C89-2F48-14BF92F343AB}"/>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2FAF5738-C2D7-D247-30E0-38A0AEEDF1F8}"/>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051E090A-7E19-9566-EE3E-9452179E547A}"/>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33" name="Title 32">
            <a:extLst>
              <a:ext uri="{FF2B5EF4-FFF2-40B4-BE49-F238E27FC236}">
                <a16:creationId xmlns:a16="http://schemas.microsoft.com/office/drawing/2014/main" id="{E6EB829B-5FA6-6B42-8FA7-1A3386A996C7}"/>
              </a:ext>
            </a:extLst>
          </p:cNvPr>
          <p:cNvSpPr>
            <a:spLocks noGrp="1"/>
          </p:cNvSpPr>
          <p:nvPr>
            <p:ph type="title"/>
          </p:nvPr>
        </p:nvSpPr>
        <p:spPr/>
        <p:txBody>
          <a:bodyPr/>
          <a:lstStyle>
            <a:lvl1pPr>
              <a:defRPr>
                <a:solidFill>
                  <a:srgbClr val="2B660F"/>
                </a:solidFill>
              </a:defRPr>
            </a:lvl1pPr>
          </a:lstStyle>
          <a:p>
            <a:r>
              <a:rPr lang="en-US" dirty="0"/>
              <a:t>Click to edit Master title style</a:t>
            </a:r>
          </a:p>
        </p:txBody>
      </p:sp>
      <p:sp>
        <p:nvSpPr>
          <p:cNvPr id="34" name="Footer Placeholder 33">
            <a:extLst>
              <a:ext uri="{FF2B5EF4-FFF2-40B4-BE49-F238E27FC236}">
                <a16:creationId xmlns:a16="http://schemas.microsoft.com/office/drawing/2014/main" id="{48430F1B-04C8-37C5-DB54-6BC657AC4061}"/>
              </a:ext>
            </a:extLst>
          </p:cNvPr>
          <p:cNvSpPr>
            <a:spLocks noGrp="1"/>
          </p:cNvSpPr>
          <p:nvPr>
            <p:ph type="ftr" sz="quarter" idx="10"/>
          </p:nvPr>
        </p:nvSpPr>
        <p:spPr/>
        <p:txBody>
          <a:bodyPr/>
          <a:lstStyle>
            <a:lvl1pPr>
              <a:defRPr>
                <a:solidFill>
                  <a:srgbClr val="BFDE7E"/>
                </a:solidFill>
                <a:latin typeface="+mn-lt"/>
              </a:defRPr>
            </a:lvl1pPr>
          </a:lstStyle>
          <a:p>
            <a:endParaRPr lang="en-US"/>
          </a:p>
        </p:txBody>
      </p:sp>
      <p:sp>
        <p:nvSpPr>
          <p:cNvPr id="35" name="Text Placeholder 3">
            <a:extLst>
              <a:ext uri="{FF2B5EF4-FFF2-40B4-BE49-F238E27FC236}">
                <a16:creationId xmlns:a16="http://schemas.microsoft.com/office/drawing/2014/main" id="{F835043F-7272-9648-C104-DD184A0C159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bg1"/>
                </a:solidFill>
                <a:latin typeface="+mn-lt"/>
              </a:defRPr>
            </a:lvl1pPr>
          </a:lstStyle>
          <a:p>
            <a:pPr lvl="0"/>
            <a:r>
              <a:rPr lang="en-US" dirty="0"/>
              <a:t>Subtitle</a:t>
            </a:r>
          </a:p>
        </p:txBody>
      </p:sp>
      <p:sp>
        <p:nvSpPr>
          <p:cNvPr id="36" name="TextBox 35">
            <a:extLst>
              <a:ext uri="{FF2B5EF4-FFF2-40B4-BE49-F238E27FC236}">
                <a16:creationId xmlns:a16="http://schemas.microsoft.com/office/drawing/2014/main" id="{EAFA24E3-CC81-87D8-7928-6999AC781044}"/>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mn-lt"/>
              </a:rPr>
              <a:pPr algn="r"/>
              <a:t>‹#›</a:t>
            </a:fld>
            <a:endParaRPr lang="en-US" sz="1350">
              <a:solidFill>
                <a:srgbClr val="2B660F"/>
              </a:solidFill>
              <a:latin typeface="+mn-lt"/>
            </a:endParaRPr>
          </a:p>
        </p:txBody>
      </p:sp>
      <p:sp>
        <p:nvSpPr>
          <p:cNvPr id="55" name="Text Placeholder 12">
            <a:extLst>
              <a:ext uri="{FF2B5EF4-FFF2-40B4-BE49-F238E27FC236}">
                <a16:creationId xmlns:a16="http://schemas.microsoft.com/office/drawing/2014/main" id="{9D0BE002-61F2-486B-D1AA-E45F1F799B65}"/>
              </a:ext>
            </a:extLst>
          </p:cNvPr>
          <p:cNvSpPr>
            <a:spLocks noGrp="1"/>
          </p:cNvSpPr>
          <p:nvPr>
            <p:ph type="body" sz="quarter" idx="69" hasCustomPrompt="1"/>
          </p:nvPr>
        </p:nvSpPr>
        <p:spPr>
          <a:xfrm>
            <a:off x="300925" y="4819067"/>
            <a:ext cx="2667000" cy="321782"/>
          </a:xfrm>
        </p:spPr>
        <p:txBody>
          <a:bodyPr lIns="0" rIns="0"/>
          <a:lstStyle>
            <a:lvl1pPr>
              <a:buClr>
                <a:schemeClr val="tx2"/>
              </a:buClr>
              <a:defRPr sz="2000" b="0" i="0">
                <a:solidFill>
                  <a:srgbClr val="2B660F"/>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dirty="0"/>
              <a:t>CLICK TO EDIT</a:t>
            </a:r>
          </a:p>
        </p:txBody>
      </p:sp>
      <p:sp>
        <p:nvSpPr>
          <p:cNvPr id="58" name="Content Placeholder 6">
            <a:extLst>
              <a:ext uri="{FF2B5EF4-FFF2-40B4-BE49-F238E27FC236}">
                <a16:creationId xmlns:a16="http://schemas.microsoft.com/office/drawing/2014/main" id="{D21ACEAE-88C0-DA4F-BDF1-334768A557FD}"/>
              </a:ext>
            </a:extLst>
          </p:cNvPr>
          <p:cNvSpPr>
            <a:spLocks noGrp="1"/>
          </p:cNvSpPr>
          <p:nvPr>
            <p:ph sz="quarter" idx="12" hasCustomPrompt="1"/>
          </p:nvPr>
        </p:nvSpPr>
        <p:spPr>
          <a:xfrm>
            <a:off x="304800" y="5134654"/>
            <a:ext cx="2663125" cy="504145"/>
          </a:xfrm>
        </p:spPr>
        <p:txBody>
          <a:bodyPr/>
          <a:lstStyle>
            <a:lvl1pPr>
              <a:defRPr sz="1400">
                <a:solidFill>
                  <a:srgbClr val="BFDE7E"/>
                </a:solidFill>
                <a:latin typeface="+mn-lt"/>
              </a:defRPr>
            </a:lvl1pPr>
            <a:lvl2pPr marL="0" indent="0">
              <a:buNone/>
              <a:defRPr>
                <a:solidFill>
                  <a:srgbClr val="BFDE7E"/>
                </a:solidFill>
                <a:latin typeface="+mn-lt"/>
              </a:defRPr>
            </a:lvl2pPr>
          </a:lstStyle>
          <a:p>
            <a:pPr lvl="0"/>
            <a:r>
              <a:rPr lang="en-US"/>
              <a:t>Edit Master text styles</a:t>
            </a:r>
          </a:p>
          <a:p>
            <a:pPr lvl="1"/>
            <a:endParaRPr lang="en-US"/>
          </a:p>
        </p:txBody>
      </p:sp>
      <p:sp>
        <p:nvSpPr>
          <p:cNvPr id="59" name="Text Placeholder 12">
            <a:extLst>
              <a:ext uri="{FF2B5EF4-FFF2-40B4-BE49-F238E27FC236}">
                <a16:creationId xmlns:a16="http://schemas.microsoft.com/office/drawing/2014/main" id="{3B15ABFF-D907-AA0C-242D-4BDB006B4F8D}"/>
              </a:ext>
            </a:extLst>
          </p:cNvPr>
          <p:cNvSpPr>
            <a:spLocks noGrp="1"/>
          </p:cNvSpPr>
          <p:nvPr>
            <p:ph type="body" sz="quarter" idx="70" hasCustomPrompt="1"/>
          </p:nvPr>
        </p:nvSpPr>
        <p:spPr>
          <a:xfrm>
            <a:off x="3275618" y="4819067"/>
            <a:ext cx="2667000" cy="321782"/>
          </a:xfrm>
        </p:spPr>
        <p:txBody>
          <a:bodyPr lIns="0" rIns="0"/>
          <a:lstStyle>
            <a:lvl1pPr>
              <a:buClr>
                <a:schemeClr val="tx2"/>
              </a:buClr>
              <a:defRPr sz="2000" b="0" i="0">
                <a:solidFill>
                  <a:srgbClr val="2B660F"/>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0" name="Content Placeholder 6">
            <a:extLst>
              <a:ext uri="{FF2B5EF4-FFF2-40B4-BE49-F238E27FC236}">
                <a16:creationId xmlns:a16="http://schemas.microsoft.com/office/drawing/2014/main" id="{8791876A-46E3-F7C2-CBF8-508C7613B3F6}"/>
              </a:ext>
            </a:extLst>
          </p:cNvPr>
          <p:cNvSpPr>
            <a:spLocks noGrp="1"/>
          </p:cNvSpPr>
          <p:nvPr>
            <p:ph sz="quarter" idx="71" hasCustomPrompt="1"/>
          </p:nvPr>
        </p:nvSpPr>
        <p:spPr>
          <a:xfrm>
            <a:off x="3279493" y="5134654"/>
            <a:ext cx="2663125" cy="504145"/>
          </a:xfrm>
        </p:spPr>
        <p:txBody>
          <a:bodyPr/>
          <a:lstStyle>
            <a:lvl1pPr>
              <a:defRPr sz="1400">
                <a:solidFill>
                  <a:srgbClr val="BFDE7E"/>
                </a:solidFill>
                <a:latin typeface="+mn-lt"/>
              </a:defRPr>
            </a:lvl1pPr>
            <a:lvl2pPr marL="0" indent="0">
              <a:buNone/>
              <a:defRPr>
                <a:solidFill>
                  <a:srgbClr val="BFDE7E"/>
                </a:solidFill>
                <a:latin typeface="+mn-lt"/>
              </a:defRPr>
            </a:lvl2pPr>
          </a:lstStyle>
          <a:p>
            <a:pPr lvl="0"/>
            <a:r>
              <a:rPr lang="en-US"/>
              <a:t>Edit Master text styles</a:t>
            </a:r>
          </a:p>
          <a:p>
            <a:pPr lvl="1"/>
            <a:endParaRPr lang="en-US"/>
          </a:p>
        </p:txBody>
      </p:sp>
      <p:sp>
        <p:nvSpPr>
          <p:cNvPr id="61" name="Text Placeholder 12">
            <a:extLst>
              <a:ext uri="{FF2B5EF4-FFF2-40B4-BE49-F238E27FC236}">
                <a16:creationId xmlns:a16="http://schemas.microsoft.com/office/drawing/2014/main" id="{0FCF8708-003E-3AF8-FE07-B856B38B66BC}"/>
              </a:ext>
            </a:extLst>
          </p:cNvPr>
          <p:cNvSpPr>
            <a:spLocks noGrp="1"/>
          </p:cNvSpPr>
          <p:nvPr>
            <p:ph type="body" sz="quarter" idx="72" hasCustomPrompt="1"/>
          </p:nvPr>
        </p:nvSpPr>
        <p:spPr>
          <a:xfrm>
            <a:off x="6248398" y="4819067"/>
            <a:ext cx="2667000" cy="321782"/>
          </a:xfrm>
        </p:spPr>
        <p:txBody>
          <a:bodyPr lIns="0" rIns="0"/>
          <a:lstStyle>
            <a:lvl1pPr>
              <a:buClr>
                <a:schemeClr val="tx2"/>
              </a:buClr>
              <a:defRPr sz="2000" b="0" i="0">
                <a:solidFill>
                  <a:srgbClr val="2B660F"/>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2" name="Content Placeholder 6">
            <a:extLst>
              <a:ext uri="{FF2B5EF4-FFF2-40B4-BE49-F238E27FC236}">
                <a16:creationId xmlns:a16="http://schemas.microsoft.com/office/drawing/2014/main" id="{F29F0006-6518-94B5-F8DF-9567AE670120}"/>
              </a:ext>
            </a:extLst>
          </p:cNvPr>
          <p:cNvSpPr>
            <a:spLocks noGrp="1"/>
          </p:cNvSpPr>
          <p:nvPr>
            <p:ph sz="quarter" idx="73" hasCustomPrompt="1"/>
          </p:nvPr>
        </p:nvSpPr>
        <p:spPr>
          <a:xfrm>
            <a:off x="6252273" y="5134654"/>
            <a:ext cx="2663125" cy="504145"/>
          </a:xfrm>
        </p:spPr>
        <p:txBody>
          <a:bodyPr/>
          <a:lstStyle>
            <a:lvl1pPr>
              <a:defRPr sz="1400">
                <a:solidFill>
                  <a:srgbClr val="BFDE7E"/>
                </a:solidFill>
                <a:latin typeface="+mn-lt"/>
              </a:defRPr>
            </a:lvl1pPr>
            <a:lvl2pPr marL="0" indent="0">
              <a:buNone/>
              <a:defRPr>
                <a:solidFill>
                  <a:srgbClr val="BFDE7E"/>
                </a:solidFill>
                <a:latin typeface="+mn-lt"/>
              </a:defRPr>
            </a:lvl2pPr>
          </a:lstStyle>
          <a:p>
            <a:pPr lvl="0"/>
            <a:r>
              <a:rPr lang="en-US"/>
              <a:t>Edit Master text styles</a:t>
            </a:r>
          </a:p>
          <a:p>
            <a:pPr lvl="1"/>
            <a:endParaRPr lang="en-US"/>
          </a:p>
        </p:txBody>
      </p:sp>
      <p:sp>
        <p:nvSpPr>
          <p:cNvPr id="63" name="Text Placeholder 12">
            <a:extLst>
              <a:ext uri="{FF2B5EF4-FFF2-40B4-BE49-F238E27FC236}">
                <a16:creationId xmlns:a16="http://schemas.microsoft.com/office/drawing/2014/main" id="{B85EDDFD-1D95-77A6-DA9B-FC213DC4A318}"/>
              </a:ext>
            </a:extLst>
          </p:cNvPr>
          <p:cNvSpPr>
            <a:spLocks noGrp="1"/>
          </p:cNvSpPr>
          <p:nvPr>
            <p:ph type="body" sz="quarter" idx="74" hasCustomPrompt="1"/>
          </p:nvPr>
        </p:nvSpPr>
        <p:spPr>
          <a:xfrm>
            <a:off x="9223091" y="4819067"/>
            <a:ext cx="2667000" cy="321782"/>
          </a:xfrm>
        </p:spPr>
        <p:txBody>
          <a:bodyPr lIns="0" rIns="0"/>
          <a:lstStyle>
            <a:lvl1pPr>
              <a:buClr>
                <a:schemeClr val="tx2"/>
              </a:buClr>
              <a:defRPr sz="2000" b="0" i="0">
                <a:solidFill>
                  <a:srgbClr val="2B660F"/>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4" name="Content Placeholder 6">
            <a:extLst>
              <a:ext uri="{FF2B5EF4-FFF2-40B4-BE49-F238E27FC236}">
                <a16:creationId xmlns:a16="http://schemas.microsoft.com/office/drawing/2014/main" id="{9B42EBC3-56EE-F294-586B-FAD4A3AB9A23}"/>
              </a:ext>
            </a:extLst>
          </p:cNvPr>
          <p:cNvSpPr>
            <a:spLocks noGrp="1"/>
          </p:cNvSpPr>
          <p:nvPr>
            <p:ph sz="quarter" idx="75" hasCustomPrompt="1"/>
          </p:nvPr>
        </p:nvSpPr>
        <p:spPr>
          <a:xfrm>
            <a:off x="9226966" y="5134654"/>
            <a:ext cx="2663125" cy="504145"/>
          </a:xfrm>
        </p:spPr>
        <p:txBody>
          <a:bodyPr/>
          <a:lstStyle>
            <a:lvl1pPr>
              <a:defRPr sz="1400">
                <a:solidFill>
                  <a:srgbClr val="BFDE7E"/>
                </a:solidFill>
                <a:latin typeface="+mn-lt"/>
              </a:defRPr>
            </a:lvl1pPr>
            <a:lvl2pPr marL="0" indent="0">
              <a:buNone/>
              <a:defRPr>
                <a:solidFill>
                  <a:srgbClr val="BFDE7E"/>
                </a:solidFill>
                <a:latin typeface="+mn-lt"/>
              </a:defRPr>
            </a:lvl2pPr>
          </a:lstStyle>
          <a:p>
            <a:pPr lvl="0"/>
            <a:r>
              <a:rPr lang="en-US"/>
              <a:t>Edit Master text styles</a:t>
            </a:r>
          </a:p>
          <a:p>
            <a:pPr lvl="1"/>
            <a:endParaRPr lang="en-US"/>
          </a:p>
        </p:txBody>
      </p:sp>
      <p:sp>
        <p:nvSpPr>
          <p:cNvPr id="19" name="Picture Placeholder 50">
            <a:extLst>
              <a:ext uri="{FF2B5EF4-FFF2-40B4-BE49-F238E27FC236}">
                <a16:creationId xmlns:a16="http://schemas.microsoft.com/office/drawing/2014/main" id="{EFF1CD7A-2DC9-0429-2042-00D19F745273}"/>
              </a:ext>
            </a:extLst>
          </p:cNvPr>
          <p:cNvSpPr>
            <a:spLocks noGrp="1"/>
          </p:cNvSpPr>
          <p:nvPr>
            <p:ph type="pic" sz="quarter" idx="76"/>
          </p:nvPr>
        </p:nvSpPr>
        <p:spPr>
          <a:xfrm flipH="1">
            <a:off x="3275618" y="1758005"/>
            <a:ext cx="2666999" cy="2748523"/>
          </a:xfrm>
          <a:prstGeom prst="roundRect">
            <a:avLst>
              <a:gd name="adj" fmla="val 2539"/>
            </a:avLst>
          </a:prstGeom>
          <a:solidFill>
            <a:schemeClr val="bg2"/>
          </a:solidFill>
        </p:spPr>
        <p:txBody>
          <a:bodyPr/>
          <a:lstStyle>
            <a:lvl1pPr>
              <a:defRPr>
                <a:latin typeface="+mn-lt"/>
              </a:defRPr>
            </a:lvl1pPr>
          </a:lstStyle>
          <a:p>
            <a:r>
              <a:rPr lang="en-US" dirty="0"/>
              <a:t>Click icon to add picture</a:t>
            </a:r>
          </a:p>
        </p:txBody>
      </p:sp>
      <p:sp>
        <p:nvSpPr>
          <p:cNvPr id="20" name="Picture Placeholder 50">
            <a:extLst>
              <a:ext uri="{FF2B5EF4-FFF2-40B4-BE49-F238E27FC236}">
                <a16:creationId xmlns:a16="http://schemas.microsoft.com/office/drawing/2014/main" id="{AF907D19-3C2C-61CA-5FAD-498351EDFDA6}"/>
              </a:ext>
            </a:extLst>
          </p:cNvPr>
          <p:cNvSpPr>
            <a:spLocks noGrp="1"/>
          </p:cNvSpPr>
          <p:nvPr>
            <p:ph type="pic" sz="quarter" idx="77"/>
          </p:nvPr>
        </p:nvSpPr>
        <p:spPr>
          <a:xfrm flipH="1">
            <a:off x="6248399"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1" name="Picture Placeholder 50">
            <a:extLst>
              <a:ext uri="{FF2B5EF4-FFF2-40B4-BE49-F238E27FC236}">
                <a16:creationId xmlns:a16="http://schemas.microsoft.com/office/drawing/2014/main" id="{A95EDDFD-81FE-BB5B-C823-DDDE109005B1}"/>
              </a:ext>
            </a:extLst>
          </p:cNvPr>
          <p:cNvSpPr>
            <a:spLocks noGrp="1"/>
          </p:cNvSpPr>
          <p:nvPr>
            <p:ph type="pic" sz="quarter" idx="78"/>
          </p:nvPr>
        </p:nvSpPr>
        <p:spPr>
          <a:xfrm flipH="1">
            <a:off x="9220199"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18" name="TextBox 17">
            <a:extLst>
              <a:ext uri="{FF2B5EF4-FFF2-40B4-BE49-F238E27FC236}">
                <a16:creationId xmlns:a16="http://schemas.microsoft.com/office/drawing/2014/main" id="{3A2235FC-2BFF-D2F6-B24B-8A0CB7A0369D}"/>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mn-lt"/>
              </a:rPr>
              <a:t>CONFIDENTIAL</a:t>
            </a:r>
          </a:p>
        </p:txBody>
      </p:sp>
    </p:spTree>
    <p:extLst>
      <p:ext uri="{BB962C8B-B14F-4D97-AF65-F5344CB8AC3E}">
        <p14:creationId xmlns:p14="http://schemas.microsoft.com/office/powerpoint/2010/main" val="5523873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
        <p:nvSpPr>
          <p:cNvPr id="51" name="Picture Placeholder 50">
            <a:extLst>
              <a:ext uri="{FF2B5EF4-FFF2-40B4-BE49-F238E27FC236}">
                <a16:creationId xmlns:a16="http://schemas.microsoft.com/office/drawing/2014/main" id="{537FC017-FD30-8CAD-4CE5-25D80AE47CA4}"/>
              </a:ext>
            </a:extLst>
          </p:cNvPr>
          <p:cNvSpPr>
            <a:spLocks noGrp="1"/>
          </p:cNvSpPr>
          <p:nvPr>
            <p:ph type="pic" sz="quarter" idx="65"/>
          </p:nvPr>
        </p:nvSpPr>
        <p:spPr>
          <a:xfrm flipH="1">
            <a:off x="304798"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grpSp>
        <p:nvGrpSpPr>
          <p:cNvPr id="2" name="Group 1">
            <a:extLst>
              <a:ext uri="{FF2B5EF4-FFF2-40B4-BE49-F238E27FC236}">
                <a16:creationId xmlns:a16="http://schemas.microsoft.com/office/drawing/2014/main" id="{7C7B55C6-9358-8E58-00C2-C14F1377BF17}"/>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485E9FA6-3D84-E27D-B517-6D4AD0DE8C0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4" name="Rectangle 3">
              <a:extLst>
                <a:ext uri="{FF2B5EF4-FFF2-40B4-BE49-F238E27FC236}">
                  <a16:creationId xmlns:a16="http://schemas.microsoft.com/office/drawing/2014/main" id="{E436AEB2-62DD-C07E-A65C-BB2CE83BD951}"/>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5" name="Rectangle 4">
              <a:extLst>
                <a:ext uri="{FF2B5EF4-FFF2-40B4-BE49-F238E27FC236}">
                  <a16:creationId xmlns:a16="http://schemas.microsoft.com/office/drawing/2014/main" id="{6519411C-315A-BF8D-CC69-BD24F430DD3A}"/>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C8DE2C42-BF16-EA8A-B384-FC2497D8D709}"/>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6EC0075A-DC41-F1A3-6CDD-124E30F125F2}"/>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D79196B2-5DF5-54FE-0F8A-BAC8DC13E744}"/>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38F349C0-B2C2-D622-6691-2A7181002A93}"/>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EA52959D-6B0B-C865-9005-E3F7527DC743}"/>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41F3BCC0-80AF-FCEE-70D4-7A206B5B85B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E2B5DB35-F8CF-AAC9-1257-2A1DD4A53748}"/>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E127FDED-A225-51DB-E21D-839D7531416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F53F1863-9E79-1D89-857D-648067DA97FD}"/>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4D1AD903-2702-1C89-2F48-14BF92F343AB}"/>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2FAF5738-C2D7-D247-30E0-38A0AEEDF1F8}"/>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051E090A-7E19-9566-EE3E-9452179E547A}"/>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33" name="Title 32">
            <a:extLst>
              <a:ext uri="{FF2B5EF4-FFF2-40B4-BE49-F238E27FC236}">
                <a16:creationId xmlns:a16="http://schemas.microsoft.com/office/drawing/2014/main" id="{E6EB829B-5FA6-6B42-8FA7-1A3386A996C7}"/>
              </a:ext>
            </a:extLst>
          </p:cNvPr>
          <p:cNvSpPr>
            <a:spLocks noGrp="1"/>
          </p:cNvSpPr>
          <p:nvPr>
            <p:ph type="title"/>
          </p:nvPr>
        </p:nvSpPr>
        <p:spPr/>
        <p:txBody>
          <a:bodyPr/>
          <a:lstStyle>
            <a:lvl1pPr>
              <a:defRPr>
                <a:solidFill>
                  <a:srgbClr val="5D910D"/>
                </a:solidFill>
              </a:defRPr>
            </a:lvl1pPr>
          </a:lstStyle>
          <a:p>
            <a:r>
              <a:rPr lang="en-US" dirty="0"/>
              <a:t>Click to edit Master title style</a:t>
            </a:r>
          </a:p>
        </p:txBody>
      </p:sp>
      <p:sp>
        <p:nvSpPr>
          <p:cNvPr id="35" name="Text Placeholder 3">
            <a:extLst>
              <a:ext uri="{FF2B5EF4-FFF2-40B4-BE49-F238E27FC236}">
                <a16:creationId xmlns:a16="http://schemas.microsoft.com/office/drawing/2014/main" id="{F835043F-7272-9648-C104-DD184A0C159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a:t>Subtitle</a:t>
            </a:r>
          </a:p>
        </p:txBody>
      </p:sp>
      <p:sp>
        <p:nvSpPr>
          <p:cNvPr id="36" name="TextBox 35">
            <a:extLst>
              <a:ext uri="{FF2B5EF4-FFF2-40B4-BE49-F238E27FC236}">
                <a16:creationId xmlns:a16="http://schemas.microsoft.com/office/drawing/2014/main" id="{EAFA24E3-CC81-87D8-7928-6999AC781044}"/>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5D910D"/>
                </a:solidFill>
                <a:latin typeface="+mn-lt"/>
              </a:rPr>
              <a:pPr algn="r"/>
              <a:t>‹#›</a:t>
            </a:fld>
            <a:endParaRPr lang="en-US" sz="1350">
              <a:solidFill>
                <a:srgbClr val="5D910D"/>
              </a:solidFill>
              <a:latin typeface="+mn-lt"/>
            </a:endParaRPr>
          </a:p>
        </p:txBody>
      </p:sp>
      <p:sp>
        <p:nvSpPr>
          <p:cNvPr id="55" name="Text Placeholder 12">
            <a:extLst>
              <a:ext uri="{FF2B5EF4-FFF2-40B4-BE49-F238E27FC236}">
                <a16:creationId xmlns:a16="http://schemas.microsoft.com/office/drawing/2014/main" id="{9D0BE002-61F2-486B-D1AA-E45F1F799B65}"/>
              </a:ext>
            </a:extLst>
          </p:cNvPr>
          <p:cNvSpPr>
            <a:spLocks noGrp="1"/>
          </p:cNvSpPr>
          <p:nvPr>
            <p:ph type="body" sz="quarter" idx="69" hasCustomPrompt="1"/>
          </p:nvPr>
        </p:nvSpPr>
        <p:spPr>
          <a:xfrm>
            <a:off x="300925" y="4819067"/>
            <a:ext cx="2667000" cy="321782"/>
          </a:xfrm>
        </p:spPr>
        <p:txBody>
          <a:bodyPr lIns="0" rIns="0"/>
          <a:lstStyle>
            <a:lvl1pPr>
              <a:buClr>
                <a:schemeClr val="tx2"/>
              </a:buClr>
              <a:defRPr sz="2000" b="0" i="0">
                <a:solidFill>
                  <a:srgbClr val="5D910D"/>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dirty="0"/>
              <a:t>CLICK TO EDIT</a:t>
            </a:r>
          </a:p>
        </p:txBody>
      </p:sp>
      <p:sp>
        <p:nvSpPr>
          <p:cNvPr id="58" name="Content Placeholder 6">
            <a:extLst>
              <a:ext uri="{FF2B5EF4-FFF2-40B4-BE49-F238E27FC236}">
                <a16:creationId xmlns:a16="http://schemas.microsoft.com/office/drawing/2014/main" id="{D21ACEAE-88C0-DA4F-BDF1-334768A557FD}"/>
              </a:ext>
            </a:extLst>
          </p:cNvPr>
          <p:cNvSpPr>
            <a:spLocks noGrp="1"/>
          </p:cNvSpPr>
          <p:nvPr>
            <p:ph sz="quarter" idx="12" hasCustomPrompt="1"/>
          </p:nvPr>
        </p:nvSpPr>
        <p:spPr>
          <a:xfrm>
            <a:off x="304800" y="5134654"/>
            <a:ext cx="2663125" cy="504145"/>
          </a:xfrm>
        </p:spPr>
        <p:txBody>
          <a:bodyPr/>
          <a:lstStyle>
            <a:lvl1pPr>
              <a:defRPr sz="1400">
                <a:solidFill>
                  <a:srgbClr val="2B660F"/>
                </a:solidFill>
                <a:latin typeface="+mn-lt"/>
              </a:defRPr>
            </a:lvl1pPr>
            <a:lvl2pPr marL="0" indent="0">
              <a:buNone/>
              <a:defRPr>
                <a:solidFill>
                  <a:srgbClr val="2B660F"/>
                </a:solidFill>
                <a:latin typeface="+mn-lt"/>
              </a:defRPr>
            </a:lvl2pPr>
          </a:lstStyle>
          <a:p>
            <a:pPr lvl="0"/>
            <a:r>
              <a:rPr lang="en-US"/>
              <a:t>Edit Master text styles</a:t>
            </a:r>
          </a:p>
          <a:p>
            <a:pPr lvl="1"/>
            <a:endParaRPr lang="en-US"/>
          </a:p>
        </p:txBody>
      </p:sp>
      <p:sp>
        <p:nvSpPr>
          <p:cNvPr id="59" name="Text Placeholder 12">
            <a:extLst>
              <a:ext uri="{FF2B5EF4-FFF2-40B4-BE49-F238E27FC236}">
                <a16:creationId xmlns:a16="http://schemas.microsoft.com/office/drawing/2014/main" id="{3B15ABFF-D907-AA0C-242D-4BDB006B4F8D}"/>
              </a:ext>
            </a:extLst>
          </p:cNvPr>
          <p:cNvSpPr>
            <a:spLocks noGrp="1"/>
          </p:cNvSpPr>
          <p:nvPr>
            <p:ph type="body" sz="quarter" idx="70" hasCustomPrompt="1"/>
          </p:nvPr>
        </p:nvSpPr>
        <p:spPr>
          <a:xfrm>
            <a:off x="3275618" y="4819067"/>
            <a:ext cx="2667000" cy="321782"/>
          </a:xfrm>
        </p:spPr>
        <p:txBody>
          <a:bodyPr lIns="0" rIns="0"/>
          <a:lstStyle>
            <a:lvl1pPr>
              <a:buClr>
                <a:schemeClr val="tx2"/>
              </a:buClr>
              <a:defRPr sz="2000" b="0" i="0">
                <a:solidFill>
                  <a:srgbClr val="5D910D"/>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0" name="Content Placeholder 6">
            <a:extLst>
              <a:ext uri="{FF2B5EF4-FFF2-40B4-BE49-F238E27FC236}">
                <a16:creationId xmlns:a16="http://schemas.microsoft.com/office/drawing/2014/main" id="{8791876A-46E3-F7C2-CBF8-508C7613B3F6}"/>
              </a:ext>
            </a:extLst>
          </p:cNvPr>
          <p:cNvSpPr>
            <a:spLocks noGrp="1"/>
          </p:cNvSpPr>
          <p:nvPr>
            <p:ph sz="quarter" idx="71" hasCustomPrompt="1"/>
          </p:nvPr>
        </p:nvSpPr>
        <p:spPr>
          <a:xfrm>
            <a:off x="3279493" y="5134654"/>
            <a:ext cx="2663125" cy="504145"/>
          </a:xfrm>
        </p:spPr>
        <p:txBody>
          <a:bodyPr/>
          <a:lstStyle>
            <a:lvl1pPr>
              <a:defRPr sz="1400">
                <a:solidFill>
                  <a:srgbClr val="2B660F"/>
                </a:solidFill>
                <a:latin typeface="+mn-lt"/>
              </a:defRPr>
            </a:lvl1pPr>
            <a:lvl2pPr marL="0" indent="0">
              <a:buNone/>
              <a:defRPr>
                <a:solidFill>
                  <a:srgbClr val="2B660F"/>
                </a:solidFill>
                <a:latin typeface="+mn-lt"/>
              </a:defRPr>
            </a:lvl2pPr>
          </a:lstStyle>
          <a:p>
            <a:pPr lvl="0"/>
            <a:r>
              <a:rPr lang="en-US"/>
              <a:t>Edit Master text styles</a:t>
            </a:r>
          </a:p>
          <a:p>
            <a:pPr lvl="1"/>
            <a:endParaRPr lang="en-US"/>
          </a:p>
        </p:txBody>
      </p:sp>
      <p:sp>
        <p:nvSpPr>
          <p:cNvPr id="61" name="Text Placeholder 12">
            <a:extLst>
              <a:ext uri="{FF2B5EF4-FFF2-40B4-BE49-F238E27FC236}">
                <a16:creationId xmlns:a16="http://schemas.microsoft.com/office/drawing/2014/main" id="{0FCF8708-003E-3AF8-FE07-B856B38B66BC}"/>
              </a:ext>
            </a:extLst>
          </p:cNvPr>
          <p:cNvSpPr>
            <a:spLocks noGrp="1"/>
          </p:cNvSpPr>
          <p:nvPr>
            <p:ph type="body" sz="quarter" idx="72" hasCustomPrompt="1"/>
          </p:nvPr>
        </p:nvSpPr>
        <p:spPr>
          <a:xfrm>
            <a:off x="6248398" y="4819067"/>
            <a:ext cx="2667000" cy="321782"/>
          </a:xfrm>
        </p:spPr>
        <p:txBody>
          <a:bodyPr lIns="0" rIns="0"/>
          <a:lstStyle>
            <a:lvl1pPr>
              <a:buClr>
                <a:schemeClr val="tx2"/>
              </a:buClr>
              <a:defRPr sz="2000" b="0" i="0">
                <a:solidFill>
                  <a:srgbClr val="5D910D"/>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2" name="Content Placeholder 6">
            <a:extLst>
              <a:ext uri="{FF2B5EF4-FFF2-40B4-BE49-F238E27FC236}">
                <a16:creationId xmlns:a16="http://schemas.microsoft.com/office/drawing/2014/main" id="{F29F0006-6518-94B5-F8DF-9567AE670120}"/>
              </a:ext>
            </a:extLst>
          </p:cNvPr>
          <p:cNvSpPr>
            <a:spLocks noGrp="1"/>
          </p:cNvSpPr>
          <p:nvPr>
            <p:ph sz="quarter" idx="73" hasCustomPrompt="1"/>
          </p:nvPr>
        </p:nvSpPr>
        <p:spPr>
          <a:xfrm>
            <a:off x="6252273" y="5134654"/>
            <a:ext cx="2663125" cy="504145"/>
          </a:xfrm>
        </p:spPr>
        <p:txBody>
          <a:bodyPr/>
          <a:lstStyle>
            <a:lvl1pPr>
              <a:defRPr sz="1400">
                <a:solidFill>
                  <a:srgbClr val="2B660F"/>
                </a:solidFill>
                <a:latin typeface="+mn-lt"/>
              </a:defRPr>
            </a:lvl1pPr>
            <a:lvl2pPr marL="0" indent="0">
              <a:buNone/>
              <a:defRPr>
                <a:solidFill>
                  <a:srgbClr val="2B660F"/>
                </a:solidFill>
                <a:latin typeface="+mn-lt"/>
              </a:defRPr>
            </a:lvl2pPr>
          </a:lstStyle>
          <a:p>
            <a:pPr lvl="0"/>
            <a:r>
              <a:rPr lang="en-US"/>
              <a:t>Edit Master text styles</a:t>
            </a:r>
          </a:p>
          <a:p>
            <a:pPr lvl="1"/>
            <a:endParaRPr lang="en-US"/>
          </a:p>
        </p:txBody>
      </p:sp>
      <p:sp>
        <p:nvSpPr>
          <p:cNvPr id="63" name="Text Placeholder 12">
            <a:extLst>
              <a:ext uri="{FF2B5EF4-FFF2-40B4-BE49-F238E27FC236}">
                <a16:creationId xmlns:a16="http://schemas.microsoft.com/office/drawing/2014/main" id="{B85EDDFD-1D95-77A6-DA9B-FC213DC4A318}"/>
              </a:ext>
            </a:extLst>
          </p:cNvPr>
          <p:cNvSpPr>
            <a:spLocks noGrp="1"/>
          </p:cNvSpPr>
          <p:nvPr>
            <p:ph type="body" sz="quarter" idx="74" hasCustomPrompt="1"/>
          </p:nvPr>
        </p:nvSpPr>
        <p:spPr>
          <a:xfrm>
            <a:off x="9223091" y="4819067"/>
            <a:ext cx="2667000" cy="321782"/>
          </a:xfrm>
        </p:spPr>
        <p:txBody>
          <a:bodyPr lIns="0" rIns="0"/>
          <a:lstStyle>
            <a:lvl1pPr>
              <a:buClr>
                <a:schemeClr val="tx2"/>
              </a:buClr>
              <a:defRPr sz="2000" b="0" i="0">
                <a:solidFill>
                  <a:srgbClr val="5D910D"/>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4" name="Content Placeholder 6">
            <a:extLst>
              <a:ext uri="{FF2B5EF4-FFF2-40B4-BE49-F238E27FC236}">
                <a16:creationId xmlns:a16="http://schemas.microsoft.com/office/drawing/2014/main" id="{9B42EBC3-56EE-F294-586B-FAD4A3AB9A23}"/>
              </a:ext>
            </a:extLst>
          </p:cNvPr>
          <p:cNvSpPr>
            <a:spLocks noGrp="1"/>
          </p:cNvSpPr>
          <p:nvPr>
            <p:ph sz="quarter" idx="75" hasCustomPrompt="1"/>
          </p:nvPr>
        </p:nvSpPr>
        <p:spPr>
          <a:xfrm>
            <a:off x="9226966" y="5134654"/>
            <a:ext cx="2663125" cy="504145"/>
          </a:xfrm>
        </p:spPr>
        <p:txBody>
          <a:bodyPr/>
          <a:lstStyle>
            <a:lvl1pPr>
              <a:defRPr sz="1400">
                <a:solidFill>
                  <a:srgbClr val="2B660F"/>
                </a:solidFill>
                <a:latin typeface="+mn-lt"/>
              </a:defRPr>
            </a:lvl1pPr>
            <a:lvl2pPr marL="0" indent="0">
              <a:buNone/>
              <a:defRPr>
                <a:solidFill>
                  <a:srgbClr val="2B660F"/>
                </a:solidFill>
                <a:latin typeface="+mn-lt"/>
              </a:defRPr>
            </a:lvl2pPr>
          </a:lstStyle>
          <a:p>
            <a:pPr lvl="0"/>
            <a:r>
              <a:rPr lang="en-US"/>
              <a:t>Edit Master text styles</a:t>
            </a:r>
          </a:p>
          <a:p>
            <a:pPr lvl="1"/>
            <a:endParaRPr lang="en-US"/>
          </a:p>
        </p:txBody>
      </p:sp>
      <p:sp>
        <p:nvSpPr>
          <p:cNvPr id="19" name="Picture Placeholder 50">
            <a:extLst>
              <a:ext uri="{FF2B5EF4-FFF2-40B4-BE49-F238E27FC236}">
                <a16:creationId xmlns:a16="http://schemas.microsoft.com/office/drawing/2014/main" id="{EFF1CD7A-2DC9-0429-2042-00D19F745273}"/>
              </a:ext>
            </a:extLst>
          </p:cNvPr>
          <p:cNvSpPr>
            <a:spLocks noGrp="1"/>
          </p:cNvSpPr>
          <p:nvPr>
            <p:ph type="pic" sz="quarter" idx="76"/>
          </p:nvPr>
        </p:nvSpPr>
        <p:spPr>
          <a:xfrm flipH="1">
            <a:off x="3275618"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0" name="Picture Placeholder 50">
            <a:extLst>
              <a:ext uri="{FF2B5EF4-FFF2-40B4-BE49-F238E27FC236}">
                <a16:creationId xmlns:a16="http://schemas.microsoft.com/office/drawing/2014/main" id="{AF907D19-3C2C-61CA-5FAD-498351EDFDA6}"/>
              </a:ext>
            </a:extLst>
          </p:cNvPr>
          <p:cNvSpPr>
            <a:spLocks noGrp="1"/>
          </p:cNvSpPr>
          <p:nvPr>
            <p:ph type="pic" sz="quarter" idx="77"/>
          </p:nvPr>
        </p:nvSpPr>
        <p:spPr>
          <a:xfrm flipH="1">
            <a:off x="6248399"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1" name="Picture Placeholder 50">
            <a:extLst>
              <a:ext uri="{FF2B5EF4-FFF2-40B4-BE49-F238E27FC236}">
                <a16:creationId xmlns:a16="http://schemas.microsoft.com/office/drawing/2014/main" id="{A95EDDFD-81FE-BB5B-C823-DDDE109005B1}"/>
              </a:ext>
            </a:extLst>
          </p:cNvPr>
          <p:cNvSpPr>
            <a:spLocks noGrp="1"/>
          </p:cNvSpPr>
          <p:nvPr>
            <p:ph type="pic" sz="quarter" idx="78"/>
          </p:nvPr>
        </p:nvSpPr>
        <p:spPr>
          <a:xfrm flipH="1">
            <a:off x="9220199"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18" name="TextBox 17">
            <a:extLst>
              <a:ext uri="{FF2B5EF4-FFF2-40B4-BE49-F238E27FC236}">
                <a16:creationId xmlns:a16="http://schemas.microsoft.com/office/drawing/2014/main" id="{2A561B79-09DB-0555-DF84-ED0F621263AB}"/>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5D910D"/>
                </a:solidFill>
                <a:latin typeface="+mn-lt"/>
              </a:rPr>
              <a:t>CONFIDENTIAL</a:t>
            </a:r>
          </a:p>
        </p:txBody>
      </p:sp>
    </p:spTree>
    <p:extLst>
      <p:ext uri="{BB962C8B-B14F-4D97-AF65-F5344CB8AC3E}">
        <p14:creationId xmlns:p14="http://schemas.microsoft.com/office/powerpoint/2010/main" val="41236989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2 Takeaways Drink">
    <p:bg>
      <p:bgPr>
        <a:solidFill>
          <a:schemeClr val="bg1"/>
        </a:solidFill>
        <a:effectLst/>
      </p:bgPr>
    </p:bg>
    <p:spTree>
      <p:nvGrpSpPr>
        <p:cNvPr id="1" name=""/>
        <p:cNvGrpSpPr/>
        <p:nvPr/>
      </p:nvGrpSpPr>
      <p:grpSpPr>
        <a:xfrm>
          <a:off x="0" y="0"/>
          <a:ext cx="0" cy="0"/>
          <a:chOff x="0" y="0"/>
          <a:chExt cx="0" cy="0"/>
        </a:xfrm>
      </p:grpSpPr>
      <p:sp>
        <p:nvSpPr>
          <p:cNvPr id="8" name="Text Placeholder 12">
            <a:extLst>
              <a:ext uri="{FF2B5EF4-FFF2-40B4-BE49-F238E27FC236}">
                <a16:creationId xmlns:a16="http://schemas.microsoft.com/office/drawing/2014/main" id="{D92DBAF2-7F04-EEB4-0E99-13B2CAF811B7}"/>
              </a:ext>
            </a:extLst>
          </p:cNvPr>
          <p:cNvSpPr>
            <a:spLocks noGrp="1"/>
          </p:cNvSpPr>
          <p:nvPr>
            <p:ph type="body" sz="quarter" idx="18"/>
          </p:nvPr>
        </p:nvSpPr>
        <p:spPr>
          <a:xfrm>
            <a:off x="6242613" y="1219200"/>
            <a:ext cx="5638800" cy="4419600"/>
          </a:xfrm>
          <a:prstGeom prst="roundRect">
            <a:avLst>
              <a:gd name="adj" fmla="val 2070"/>
            </a:avLst>
          </a:prstGeom>
          <a:solidFill>
            <a:srgbClr val="3680CE"/>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13" name="Text Placeholder 12">
            <a:extLst>
              <a:ext uri="{FF2B5EF4-FFF2-40B4-BE49-F238E27FC236}">
                <a16:creationId xmlns:a16="http://schemas.microsoft.com/office/drawing/2014/main" id="{E2407C83-F948-D687-213E-CC12FD27FA9E}"/>
              </a:ext>
            </a:extLst>
          </p:cNvPr>
          <p:cNvSpPr>
            <a:spLocks noGrp="1"/>
          </p:cNvSpPr>
          <p:nvPr>
            <p:ph type="body" sz="quarter" idx="16"/>
          </p:nvPr>
        </p:nvSpPr>
        <p:spPr>
          <a:xfrm>
            <a:off x="304800" y="1219200"/>
            <a:ext cx="5638800" cy="4419600"/>
          </a:xfrm>
          <a:prstGeom prst="roundRect">
            <a:avLst>
              <a:gd name="adj" fmla="val 2070"/>
            </a:avLst>
          </a:prstGeom>
          <a:solidFill>
            <a:srgbClr val="3680CE"/>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chemeClr val="tx2"/>
                </a:solidFill>
                <a:latin typeface="+mn-lt"/>
              </a:defRPr>
            </a:lvl1pPr>
          </a:lstStyle>
          <a:p>
            <a:endParaRPr lang="en-US"/>
          </a:p>
        </p:txBody>
      </p:sp>
      <p:sp>
        <p:nvSpPr>
          <p:cNvPr id="5" name="Text Placeholder 3">
            <a:extLst>
              <a:ext uri="{FF2B5EF4-FFF2-40B4-BE49-F238E27FC236}">
                <a16:creationId xmlns:a16="http://schemas.microsoft.com/office/drawing/2014/main" id="{49AE6B21-F576-FEC1-4079-603B4AB92DEE}"/>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7" name="Title 1">
            <a:extLst>
              <a:ext uri="{FF2B5EF4-FFF2-40B4-BE49-F238E27FC236}">
                <a16:creationId xmlns:a16="http://schemas.microsoft.com/office/drawing/2014/main" id="{E74BD708-78CA-BD4B-1F5D-C41DD58C4183}"/>
              </a:ext>
            </a:extLst>
          </p:cNvPr>
          <p:cNvSpPr>
            <a:spLocks noGrp="1"/>
          </p:cNvSpPr>
          <p:nvPr>
            <p:ph type="title"/>
          </p:nvPr>
        </p:nvSpPr>
        <p:spPr>
          <a:xfrm>
            <a:off x="304799" y="248594"/>
            <a:ext cx="11582401" cy="475306"/>
          </a:xfrm>
        </p:spPr>
        <p:txBody>
          <a:bodyPr anchor="t" anchorCtr="0"/>
          <a:lstStyle>
            <a:lvl1pPr>
              <a:defRPr>
                <a:solidFill>
                  <a:schemeClr val="tx2"/>
                </a:solidFill>
              </a:defRPr>
            </a:lvl1pPr>
          </a:lstStyle>
          <a:p>
            <a:r>
              <a:rPr lang="en-US"/>
              <a:t>Click to edit Master title style</a:t>
            </a:r>
          </a:p>
        </p:txBody>
      </p:sp>
      <p:sp>
        <p:nvSpPr>
          <p:cNvPr id="4" name="TextBox 3">
            <a:extLst>
              <a:ext uri="{FF2B5EF4-FFF2-40B4-BE49-F238E27FC236}">
                <a16:creationId xmlns:a16="http://schemas.microsoft.com/office/drawing/2014/main" id="{3A484860-B7C8-63CB-6C1D-22A50F99ACF6}"/>
              </a:ext>
            </a:extLst>
          </p:cNvPr>
          <p:cNvSpPr txBox="1"/>
          <p:nvPr userDrawn="1"/>
        </p:nvSpPr>
        <p:spPr>
          <a:xfrm>
            <a:off x="963827" y="6561438"/>
            <a:ext cx="0" cy="0"/>
          </a:xfrm>
          <a:prstGeom prst="rect">
            <a:avLst/>
          </a:prstGeom>
          <a:noFill/>
        </p:spPr>
        <p:txBody>
          <a:bodyPr wrap="none" lIns="0" tIns="0" rIns="0" bIns="0" rtlCol="0">
            <a:noAutofit/>
          </a:bodyPr>
          <a:lstStyle/>
          <a:p>
            <a:pPr algn="l"/>
            <a:endParaRPr lang="en-US" sz="1600" err="1">
              <a:solidFill>
                <a:schemeClr val="tx2"/>
              </a:solidFill>
            </a:endParaRPr>
          </a:p>
        </p:txBody>
      </p:sp>
    </p:spTree>
    <p:extLst>
      <p:ext uri="{BB962C8B-B14F-4D97-AF65-F5344CB8AC3E}">
        <p14:creationId xmlns:p14="http://schemas.microsoft.com/office/powerpoint/2010/main" val="18006836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2 Takeaways Drink">
    <p:bg>
      <p:bgPr>
        <a:solidFill>
          <a:srgbClr val="145798"/>
        </a:solidFill>
        <a:effectLst/>
      </p:bgPr>
    </p:bg>
    <p:spTree>
      <p:nvGrpSpPr>
        <p:cNvPr id="1" name=""/>
        <p:cNvGrpSpPr/>
        <p:nvPr/>
      </p:nvGrpSpPr>
      <p:grpSpPr>
        <a:xfrm>
          <a:off x="0" y="0"/>
          <a:ext cx="0" cy="0"/>
          <a:chOff x="0" y="0"/>
          <a:chExt cx="0" cy="0"/>
        </a:xfrm>
      </p:grpSpPr>
      <p:sp>
        <p:nvSpPr>
          <p:cNvPr id="8" name="Text Placeholder 12">
            <a:extLst>
              <a:ext uri="{FF2B5EF4-FFF2-40B4-BE49-F238E27FC236}">
                <a16:creationId xmlns:a16="http://schemas.microsoft.com/office/drawing/2014/main" id="{D92DBAF2-7F04-EEB4-0E99-13B2CAF811B7}"/>
              </a:ext>
            </a:extLst>
          </p:cNvPr>
          <p:cNvSpPr>
            <a:spLocks noGrp="1"/>
          </p:cNvSpPr>
          <p:nvPr>
            <p:ph type="body" sz="quarter" idx="18"/>
          </p:nvPr>
        </p:nvSpPr>
        <p:spPr>
          <a:xfrm>
            <a:off x="6242613" y="1219200"/>
            <a:ext cx="5638800" cy="4419600"/>
          </a:xfrm>
          <a:prstGeom prst="roundRect">
            <a:avLst>
              <a:gd name="adj" fmla="val 2070"/>
            </a:avLst>
          </a:prstGeom>
          <a:solidFill>
            <a:srgbClr val="3680CE"/>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13" name="Text Placeholder 12">
            <a:extLst>
              <a:ext uri="{FF2B5EF4-FFF2-40B4-BE49-F238E27FC236}">
                <a16:creationId xmlns:a16="http://schemas.microsoft.com/office/drawing/2014/main" id="{E2407C83-F948-D687-213E-CC12FD27FA9E}"/>
              </a:ext>
            </a:extLst>
          </p:cNvPr>
          <p:cNvSpPr>
            <a:spLocks noGrp="1"/>
          </p:cNvSpPr>
          <p:nvPr>
            <p:ph type="body" sz="quarter" idx="16"/>
          </p:nvPr>
        </p:nvSpPr>
        <p:spPr>
          <a:xfrm>
            <a:off x="304800" y="1219200"/>
            <a:ext cx="5638800" cy="4419600"/>
          </a:xfrm>
          <a:prstGeom prst="roundRect">
            <a:avLst>
              <a:gd name="adj" fmla="val 2070"/>
            </a:avLst>
          </a:prstGeom>
          <a:solidFill>
            <a:srgbClr val="3680CE"/>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71A9E3"/>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71A9E3"/>
                </a:solidFill>
                <a:latin typeface="+mn-lt"/>
              </a:rPr>
              <a:pPr algn="r"/>
              <a:t>‹#›</a:t>
            </a:fld>
            <a:endParaRPr lang="en-US" sz="1350">
              <a:solidFill>
                <a:srgbClr val="71A9E3"/>
              </a:solidFill>
              <a:latin typeface="+mn-lt"/>
            </a:endParaRPr>
          </a:p>
        </p:txBody>
      </p:sp>
      <p:sp>
        <p:nvSpPr>
          <p:cNvPr id="5" name="Text Placeholder 3">
            <a:extLst>
              <a:ext uri="{FF2B5EF4-FFF2-40B4-BE49-F238E27FC236}">
                <a16:creationId xmlns:a16="http://schemas.microsoft.com/office/drawing/2014/main" id="{49AE6B21-F576-FEC1-4079-603B4AB92DEE}"/>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71A9E3"/>
                </a:solidFill>
                <a:latin typeface="+mn-lt"/>
              </a:defRPr>
            </a:lvl1pPr>
          </a:lstStyle>
          <a:p>
            <a:pPr lvl="0"/>
            <a:r>
              <a:rPr lang="en-US"/>
              <a:t>Subtitle</a:t>
            </a:r>
          </a:p>
        </p:txBody>
      </p:sp>
      <p:sp>
        <p:nvSpPr>
          <p:cNvPr id="7" name="Title 1">
            <a:extLst>
              <a:ext uri="{FF2B5EF4-FFF2-40B4-BE49-F238E27FC236}">
                <a16:creationId xmlns:a16="http://schemas.microsoft.com/office/drawing/2014/main" id="{E74BD708-78CA-BD4B-1F5D-C41DD58C4183}"/>
              </a:ext>
            </a:extLst>
          </p:cNvPr>
          <p:cNvSpPr>
            <a:spLocks noGrp="1"/>
          </p:cNvSpPr>
          <p:nvPr>
            <p:ph type="title"/>
          </p:nvPr>
        </p:nvSpPr>
        <p:spPr>
          <a:xfrm>
            <a:off x="304799" y="248594"/>
            <a:ext cx="11582401" cy="475306"/>
          </a:xfrm>
        </p:spPr>
        <p:txBody>
          <a:bodyPr anchor="t" anchorCtr="0"/>
          <a:lstStyle>
            <a:lvl1pPr>
              <a:defRPr>
                <a:solidFill>
                  <a:srgbClr val="71A9E3"/>
                </a:solidFill>
              </a:defRPr>
            </a:lvl1pPr>
          </a:lstStyle>
          <a:p>
            <a:r>
              <a:rPr lang="en-US"/>
              <a:t>Click to edit Master title style</a:t>
            </a:r>
          </a:p>
        </p:txBody>
      </p:sp>
      <p:sp>
        <p:nvSpPr>
          <p:cNvPr id="6" name="TextBox 5">
            <a:extLst>
              <a:ext uri="{FF2B5EF4-FFF2-40B4-BE49-F238E27FC236}">
                <a16:creationId xmlns:a16="http://schemas.microsoft.com/office/drawing/2014/main" id="{5A72B886-E61E-7BB4-B0DD-DC2FF24EAF43}"/>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71A8E3"/>
                </a:solidFill>
                <a:latin typeface="+mn-lt"/>
              </a:rPr>
              <a:t>CONFIDENTIAL</a:t>
            </a:r>
          </a:p>
        </p:txBody>
      </p:sp>
    </p:spTree>
    <p:extLst>
      <p:ext uri="{BB962C8B-B14F-4D97-AF65-F5344CB8AC3E}">
        <p14:creationId xmlns:p14="http://schemas.microsoft.com/office/powerpoint/2010/main" val="7454235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2 Takeaways Drink">
    <p:bg>
      <p:bgPr>
        <a:solidFill>
          <a:srgbClr val="FBCB5B"/>
        </a:solidFill>
        <a:effectLst/>
      </p:bgPr>
    </p:bg>
    <p:spTree>
      <p:nvGrpSpPr>
        <p:cNvPr id="1" name=""/>
        <p:cNvGrpSpPr/>
        <p:nvPr/>
      </p:nvGrpSpPr>
      <p:grpSpPr>
        <a:xfrm>
          <a:off x="0" y="0"/>
          <a:ext cx="0" cy="0"/>
          <a:chOff x="0" y="0"/>
          <a:chExt cx="0" cy="0"/>
        </a:xfrm>
      </p:grpSpPr>
      <p:sp>
        <p:nvSpPr>
          <p:cNvPr id="8" name="Text Placeholder 12">
            <a:extLst>
              <a:ext uri="{FF2B5EF4-FFF2-40B4-BE49-F238E27FC236}">
                <a16:creationId xmlns:a16="http://schemas.microsoft.com/office/drawing/2014/main" id="{D92DBAF2-7F04-EEB4-0E99-13B2CAF811B7}"/>
              </a:ext>
            </a:extLst>
          </p:cNvPr>
          <p:cNvSpPr>
            <a:spLocks noGrp="1"/>
          </p:cNvSpPr>
          <p:nvPr>
            <p:ph type="body" sz="quarter" idx="18"/>
          </p:nvPr>
        </p:nvSpPr>
        <p:spPr>
          <a:xfrm>
            <a:off x="6242613" y="1219200"/>
            <a:ext cx="5638800" cy="4419600"/>
          </a:xfrm>
          <a:prstGeom prst="roundRect">
            <a:avLst>
              <a:gd name="adj" fmla="val 2070"/>
            </a:avLst>
          </a:prstGeom>
          <a:solidFill>
            <a:schemeClr val="accent6"/>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13" name="Text Placeholder 12">
            <a:extLst>
              <a:ext uri="{FF2B5EF4-FFF2-40B4-BE49-F238E27FC236}">
                <a16:creationId xmlns:a16="http://schemas.microsoft.com/office/drawing/2014/main" id="{E2407C83-F948-D687-213E-CC12FD27FA9E}"/>
              </a:ext>
            </a:extLst>
          </p:cNvPr>
          <p:cNvSpPr>
            <a:spLocks noGrp="1"/>
          </p:cNvSpPr>
          <p:nvPr>
            <p:ph type="body" sz="quarter" idx="16"/>
          </p:nvPr>
        </p:nvSpPr>
        <p:spPr>
          <a:xfrm>
            <a:off x="304800" y="1219200"/>
            <a:ext cx="5638800" cy="4419600"/>
          </a:xfrm>
          <a:prstGeom prst="roundRect">
            <a:avLst>
              <a:gd name="adj" fmla="val 2070"/>
            </a:avLst>
          </a:prstGeom>
          <a:solidFill>
            <a:schemeClr val="accent6"/>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C77307"/>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C77307"/>
                </a:solidFill>
                <a:latin typeface="+mn-lt"/>
              </a:rPr>
              <a:pPr algn="r"/>
              <a:t>‹#›</a:t>
            </a:fld>
            <a:endParaRPr lang="en-US" sz="1350">
              <a:solidFill>
                <a:srgbClr val="C77307"/>
              </a:solidFill>
              <a:latin typeface="+mn-lt"/>
            </a:endParaRPr>
          </a:p>
        </p:txBody>
      </p:sp>
      <p:sp>
        <p:nvSpPr>
          <p:cNvPr id="5" name="Text Placeholder 3">
            <a:extLst>
              <a:ext uri="{FF2B5EF4-FFF2-40B4-BE49-F238E27FC236}">
                <a16:creationId xmlns:a16="http://schemas.microsoft.com/office/drawing/2014/main" id="{49AE6B21-F576-FEC1-4079-603B4AB92DEE}"/>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C77307"/>
                </a:solidFill>
                <a:latin typeface="+mn-lt"/>
              </a:defRPr>
            </a:lvl1pPr>
          </a:lstStyle>
          <a:p>
            <a:pPr lvl="0"/>
            <a:r>
              <a:rPr lang="en-US"/>
              <a:t>Subtitle</a:t>
            </a:r>
          </a:p>
        </p:txBody>
      </p:sp>
      <p:sp>
        <p:nvSpPr>
          <p:cNvPr id="7" name="Title 1">
            <a:extLst>
              <a:ext uri="{FF2B5EF4-FFF2-40B4-BE49-F238E27FC236}">
                <a16:creationId xmlns:a16="http://schemas.microsoft.com/office/drawing/2014/main" id="{E74BD708-78CA-BD4B-1F5D-C41DD58C4183}"/>
              </a:ext>
            </a:extLst>
          </p:cNvPr>
          <p:cNvSpPr>
            <a:spLocks noGrp="1"/>
          </p:cNvSpPr>
          <p:nvPr>
            <p:ph type="title"/>
          </p:nvPr>
        </p:nvSpPr>
        <p:spPr>
          <a:xfrm>
            <a:off x="304799" y="248594"/>
            <a:ext cx="11582401" cy="475306"/>
          </a:xfrm>
        </p:spPr>
        <p:txBody>
          <a:bodyPr anchor="t" anchorCtr="0"/>
          <a:lstStyle>
            <a:lvl1pPr>
              <a:defRPr>
                <a:solidFill>
                  <a:srgbClr val="C77307"/>
                </a:solidFill>
              </a:defRPr>
            </a:lvl1pPr>
          </a:lstStyle>
          <a:p>
            <a:r>
              <a:rPr lang="en-US"/>
              <a:t>Click to edit Master title style</a:t>
            </a:r>
          </a:p>
        </p:txBody>
      </p:sp>
      <p:sp>
        <p:nvSpPr>
          <p:cNvPr id="6" name="TextBox 5">
            <a:extLst>
              <a:ext uri="{FF2B5EF4-FFF2-40B4-BE49-F238E27FC236}">
                <a16:creationId xmlns:a16="http://schemas.microsoft.com/office/drawing/2014/main" id="{F8E60B6A-192B-3529-D749-1EF72AE9094E}"/>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C87307"/>
                </a:solidFill>
                <a:latin typeface="+mn-lt"/>
              </a:rPr>
              <a:t>CONFIDENTIAL</a:t>
            </a:r>
          </a:p>
        </p:txBody>
      </p:sp>
    </p:spTree>
    <p:extLst>
      <p:ext uri="{BB962C8B-B14F-4D97-AF65-F5344CB8AC3E}">
        <p14:creationId xmlns:p14="http://schemas.microsoft.com/office/powerpoint/2010/main" val="12761481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 Takeaways Sustainability">
    <p:bg>
      <p:bgPr>
        <a:solidFill>
          <a:srgbClr val="2B660F"/>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8DBE28"/>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8DBE28"/>
                </a:solidFill>
                <a:latin typeface="+mn-lt"/>
              </a:rPr>
              <a:pPr algn="r"/>
              <a:t>‹#›</a:t>
            </a:fld>
            <a:endParaRPr lang="en-US" sz="1350">
              <a:solidFill>
                <a:srgbClr val="8DBE28"/>
              </a:solidFill>
              <a:latin typeface="+mn-lt"/>
            </a:endParaRPr>
          </a:p>
        </p:txBody>
      </p:sp>
      <p:sp>
        <p:nvSpPr>
          <p:cNvPr id="5" name="Text Placeholder 3">
            <a:extLst>
              <a:ext uri="{FF2B5EF4-FFF2-40B4-BE49-F238E27FC236}">
                <a16:creationId xmlns:a16="http://schemas.microsoft.com/office/drawing/2014/main" id="{AFCBFFC2-1D04-EF48-A388-95DB2B2160FE}"/>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8DBE28"/>
                </a:solidFill>
                <a:latin typeface="+mn-lt"/>
              </a:defRPr>
            </a:lvl1pPr>
          </a:lstStyle>
          <a:p>
            <a:pPr lvl="0"/>
            <a:r>
              <a:rPr lang="en-US"/>
              <a:t>Subtitle</a:t>
            </a:r>
          </a:p>
        </p:txBody>
      </p:sp>
      <p:sp>
        <p:nvSpPr>
          <p:cNvPr id="7" name="Title 1">
            <a:extLst>
              <a:ext uri="{FF2B5EF4-FFF2-40B4-BE49-F238E27FC236}">
                <a16:creationId xmlns:a16="http://schemas.microsoft.com/office/drawing/2014/main" id="{BB3D484A-938C-B017-C04F-A83D0A578011}"/>
              </a:ext>
            </a:extLst>
          </p:cNvPr>
          <p:cNvSpPr>
            <a:spLocks noGrp="1"/>
          </p:cNvSpPr>
          <p:nvPr>
            <p:ph type="title"/>
          </p:nvPr>
        </p:nvSpPr>
        <p:spPr>
          <a:xfrm>
            <a:off x="304799" y="248594"/>
            <a:ext cx="11582401" cy="475306"/>
          </a:xfrm>
        </p:spPr>
        <p:txBody>
          <a:bodyPr anchor="t" anchorCtr="0"/>
          <a:lstStyle>
            <a:lvl1pPr>
              <a:defRPr>
                <a:solidFill>
                  <a:srgbClr val="8DBE28"/>
                </a:solidFill>
              </a:defRPr>
            </a:lvl1pPr>
          </a:lstStyle>
          <a:p>
            <a:r>
              <a:rPr lang="en-US"/>
              <a:t>Click to edit Master title style</a:t>
            </a:r>
          </a:p>
        </p:txBody>
      </p:sp>
      <p:sp>
        <p:nvSpPr>
          <p:cNvPr id="9" name="Text Placeholder 12">
            <a:extLst>
              <a:ext uri="{FF2B5EF4-FFF2-40B4-BE49-F238E27FC236}">
                <a16:creationId xmlns:a16="http://schemas.microsoft.com/office/drawing/2014/main" id="{49819057-E5D7-F5B5-80B8-9D7ACF1BA54B}"/>
              </a:ext>
            </a:extLst>
          </p:cNvPr>
          <p:cNvSpPr>
            <a:spLocks noGrp="1"/>
          </p:cNvSpPr>
          <p:nvPr>
            <p:ph type="body" sz="quarter" idx="18"/>
          </p:nvPr>
        </p:nvSpPr>
        <p:spPr>
          <a:xfrm>
            <a:off x="6242613" y="1219200"/>
            <a:ext cx="5638800" cy="4419600"/>
          </a:xfrm>
          <a:prstGeom prst="roundRect">
            <a:avLst>
              <a:gd name="adj" fmla="val 2070"/>
            </a:avLst>
          </a:prstGeom>
          <a:solidFill>
            <a:srgbClr val="5D910D"/>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10" name="Text Placeholder 12">
            <a:extLst>
              <a:ext uri="{FF2B5EF4-FFF2-40B4-BE49-F238E27FC236}">
                <a16:creationId xmlns:a16="http://schemas.microsoft.com/office/drawing/2014/main" id="{CD7C8C64-7DA7-695D-77FD-154A303646C0}"/>
              </a:ext>
            </a:extLst>
          </p:cNvPr>
          <p:cNvSpPr>
            <a:spLocks noGrp="1"/>
          </p:cNvSpPr>
          <p:nvPr>
            <p:ph type="body" sz="quarter" idx="16"/>
          </p:nvPr>
        </p:nvSpPr>
        <p:spPr>
          <a:xfrm>
            <a:off x="304800" y="1219200"/>
            <a:ext cx="5638800" cy="4419600"/>
          </a:xfrm>
          <a:prstGeom prst="roundRect">
            <a:avLst>
              <a:gd name="adj" fmla="val 2070"/>
            </a:avLst>
          </a:prstGeom>
          <a:solidFill>
            <a:srgbClr val="5D910D"/>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6" name="TextBox 5">
            <a:extLst>
              <a:ext uri="{FF2B5EF4-FFF2-40B4-BE49-F238E27FC236}">
                <a16:creationId xmlns:a16="http://schemas.microsoft.com/office/drawing/2014/main" id="{00528AFB-3CA6-BE65-81A7-B0D1C0919380}"/>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8DBF28"/>
                </a:solidFill>
                <a:latin typeface="+mn-lt"/>
              </a:rPr>
              <a:t>CONFIDENTIAL</a:t>
            </a:r>
          </a:p>
        </p:txBody>
      </p:sp>
    </p:spTree>
    <p:extLst>
      <p:ext uri="{BB962C8B-B14F-4D97-AF65-F5344CB8AC3E}">
        <p14:creationId xmlns:p14="http://schemas.microsoft.com/office/powerpoint/2010/main" val="34388886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3 Takeaways Drink">
    <p:bg>
      <p:bgPr>
        <a:solidFill>
          <a:srgbClr val="F7F5F3"/>
        </a:solidFill>
        <a:effectLst/>
      </p:bgPr>
    </p:bg>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E2407C83-F948-D687-213E-CC12FD27FA9E}"/>
              </a:ext>
            </a:extLst>
          </p:cNvPr>
          <p:cNvSpPr>
            <a:spLocks noGrp="1"/>
          </p:cNvSpPr>
          <p:nvPr>
            <p:ph type="body" sz="quarter" idx="16"/>
          </p:nvPr>
        </p:nvSpPr>
        <p:spPr>
          <a:xfrm>
            <a:off x="304800" y="1219200"/>
            <a:ext cx="3657595" cy="4419600"/>
          </a:xfrm>
          <a:prstGeom prst="roundRect">
            <a:avLst>
              <a:gd name="adj" fmla="val 2643"/>
            </a:avLst>
          </a:prstGeom>
          <a:solidFill>
            <a:schemeClr val="accent6"/>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2B660F"/>
                </a:solidFill>
                <a:latin typeface="+mn-lt"/>
              </a:defRPr>
            </a:lvl1pPr>
          </a:lstStyle>
          <a:p>
            <a:endParaRPr lang="en-US" dirty="0"/>
          </a:p>
        </p:txBody>
      </p:sp>
      <p:sp>
        <p:nvSpPr>
          <p:cNvPr id="5" name="Text Placeholder 3">
            <a:extLst>
              <a:ext uri="{FF2B5EF4-FFF2-40B4-BE49-F238E27FC236}">
                <a16:creationId xmlns:a16="http://schemas.microsoft.com/office/drawing/2014/main" id="{0AFD69A1-B956-94DD-F040-BB70AF15994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2B660F"/>
                </a:solidFill>
                <a:latin typeface="+mn-lt"/>
              </a:defRPr>
            </a:lvl1pPr>
          </a:lstStyle>
          <a:p>
            <a:pPr lvl="0"/>
            <a:r>
              <a:rPr lang="en-US" dirty="0"/>
              <a:t>Subtitle</a:t>
            </a:r>
          </a:p>
        </p:txBody>
      </p:sp>
      <p:sp>
        <p:nvSpPr>
          <p:cNvPr id="7" name="Title 1">
            <a:extLst>
              <a:ext uri="{FF2B5EF4-FFF2-40B4-BE49-F238E27FC236}">
                <a16:creationId xmlns:a16="http://schemas.microsoft.com/office/drawing/2014/main" id="{C335125E-6F07-0923-0A24-149A306C0764}"/>
              </a:ext>
            </a:extLst>
          </p:cNvPr>
          <p:cNvSpPr>
            <a:spLocks noGrp="1"/>
          </p:cNvSpPr>
          <p:nvPr>
            <p:ph type="title"/>
          </p:nvPr>
        </p:nvSpPr>
        <p:spPr>
          <a:xfrm>
            <a:off x="304799" y="248594"/>
            <a:ext cx="11582401" cy="475306"/>
          </a:xfrm>
        </p:spPr>
        <p:txBody>
          <a:bodyPr anchor="t" anchorCtr="0"/>
          <a:lstStyle>
            <a:lvl1pPr>
              <a:defRPr>
                <a:solidFill>
                  <a:srgbClr val="5D910D"/>
                </a:solidFill>
              </a:defRPr>
            </a:lvl1pPr>
          </a:lstStyle>
          <a:p>
            <a:r>
              <a:rPr lang="en-US" dirty="0"/>
              <a:t>Click to edit Master title style</a:t>
            </a:r>
          </a:p>
        </p:txBody>
      </p:sp>
      <p:sp>
        <p:nvSpPr>
          <p:cNvPr id="14" name="Text Placeholder 12">
            <a:extLst>
              <a:ext uri="{FF2B5EF4-FFF2-40B4-BE49-F238E27FC236}">
                <a16:creationId xmlns:a16="http://schemas.microsoft.com/office/drawing/2014/main" id="{950AA3F9-21A5-E27D-8950-EB829485AA0A}"/>
              </a:ext>
            </a:extLst>
          </p:cNvPr>
          <p:cNvSpPr>
            <a:spLocks noGrp="1"/>
          </p:cNvSpPr>
          <p:nvPr>
            <p:ph type="body" sz="quarter" idx="19"/>
          </p:nvPr>
        </p:nvSpPr>
        <p:spPr>
          <a:xfrm>
            <a:off x="4267202" y="1219200"/>
            <a:ext cx="3657595" cy="4419600"/>
          </a:xfrm>
          <a:prstGeom prst="roundRect">
            <a:avLst>
              <a:gd name="adj" fmla="val 2643"/>
            </a:avLst>
          </a:prstGeom>
          <a:solidFill>
            <a:srgbClr val="3680CE"/>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15" name="Text Placeholder 12">
            <a:extLst>
              <a:ext uri="{FF2B5EF4-FFF2-40B4-BE49-F238E27FC236}">
                <a16:creationId xmlns:a16="http://schemas.microsoft.com/office/drawing/2014/main" id="{99C0A931-72BC-0356-B06E-B975330614DF}"/>
              </a:ext>
            </a:extLst>
          </p:cNvPr>
          <p:cNvSpPr>
            <a:spLocks noGrp="1"/>
          </p:cNvSpPr>
          <p:nvPr>
            <p:ph type="body" sz="quarter" idx="20"/>
          </p:nvPr>
        </p:nvSpPr>
        <p:spPr>
          <a:xfrm>
            <a:off x="8229603" y="1219200"/>
            <a:ext cx="3657595" cy="4419600"/>
          </a:xfrm>
          <a:prstGeom prst="roundRect">
            <a:avLst>
              <a:gd name="adj" fmla="val 2643"/>
            </a:avLst>
          </a:prstGeom>
          <a:solidFill>
            <a:srgbClr val="5D910D"/>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Tree>
    <p:extLst>
      <p:ext uri="{BB962C8B-B14F-4D97-AF65-F5344CB8AC3E}">
        <p14:creationId xmlns:p14="http://schemas.microsoft.com/office/powerpoint/2010/main" val="24013903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3 Takeaways Drink">
    <p:bg>
      <p:bgPr>
        <a:solidFill>
          <a:srgbClr val="145798"/>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71A9E3"/>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71A9E3"/>
                </a:solidFill>
                <a:latin typeface="+mn-lt"/>
              </a:rPr>
              <a:pPr algn="r"/>
              <a:t>‹#›</a:t>
            </a:fld>
            <a:endParaRPr lang="en-US" sz="1350">
              <a:solidFill>
                <a:srgbClr val="71A9E3"/>
              </a:solidFill>
              <a:latin typeface="+mn-lt"/>
            </a:endParaRPr>
          </a:p>
        </p:txBody>
      </p:sp>
      <p:sp>
        <p:nvSpPr>
          <p:cNvPr id="5" name="Text Placeholder 3">
            <a:extLst>
              <a:ext uri="{FF2B5EF4-FFF2-40B4-BE49-F238E27FC236}">
                <a16:creationId xmlns:a16="http://schemas.microsoft.com/office/drawing/2014/main" id="{0AFD69A1-B956-94DD-F040-BB70AF15994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71A9E3"/>
                </a:solidFill>
                <a:latin typeface="+mn-lt"/>
              </a:defRPr>
            </a:lvl1pPr>
          </a:lstStyle>
          <a:p>
            <a:pPr lvl="0"/>
            <a:r>
              <a:rPr lang="en-US"/>
              <a:t>Subtitle</a:t>
            </a:r>
          </a:p>
        </p:txBody>
      </p:sp>
      <p:sp>
        <p:nvSpPr>
          <p:cNvPr id="7" name="Title 1">
            <a:extLst>
              <a:ext uri="{FF2B5EF4-FFF2-40B4-BE49-F238E27FC236}">
                <a16:creationId xmlns:a16="http://schemas.microsoft.com/office/drawing/2014/main" id="{C335125E-6F07-0923-0A24-149A306C0764}"/>
              </a:ext>
            </a:extLst>
          </p:cNvPr>
          <p:cNvSpPr>
            <a:spLocks noGrp="1"/>
          </p:cNvSpPr>
          <p:nvPr>
            <p:ph type="title"/>
          </p:nvPr>
        </p:nvSpPr>
        <p:spPr>
          <a:xfrm>
            <a:off x="304799" y="248594"/>
            <a:ext cx="11582401" cy="475306"/>
          </a:xfrm>
        </p:spPr>
        <p:txBody>
          <a:bodyPr anchor="t" anchorCtr="0"/>
          <a:lstStyle>
            <a:lvl1pPr>
              <a:defRPr>
                <a:solidFill>
                  <a:srgbClr val="71A9E3"/>
                </a:solidFill>
              </a:defRPr>
            </a:lvl1pPr>
          </a:lstStyle>
          <a:p>
            <a:r>
              <a:rPr lang="en-US"/>
              <a:t>Click to edit Master title style</a:t>
            </a:r>
          </a:p>
        </p:txBody>
      </p:sp>
      <p:sp>
        <p:nvSpPr>
          <p:cNvPr id="6" name="Text Placeholder 12">
            <a:extLst>
              <a:ext uri="{FF2B5EF4-FFF2-40B4-BE49-F238E27FC236}">
                <a16:creationId xmlns:a16="http://schemas.microsoft.com/office/drawing/2014/main" id="{6EB00219-BEBD-5C89-B7A2-8BF2924CA03F}"/>
              </a:ext>
            </a:extLst>
          </p:cNvPr>
          <p:cNvSpPr>
            <a:spLocks noGrp="1"/>
          </p:cNvSpPr>
          <p:nvPr>
            <p:ph type="body" sz="quarter" idx="16"/>
          </p:nvPr>
        </p:nvSpPr>
        <p:spPr>
          <a:xfrm>
            <a:off x="304800" y="1219200"/>
            <a:ext cx="3657595" cy="4419600"/>
          </a:xfrm>
          <a:prstGeom prst="roundRect">
            <a:avLst>
              <a:gd name="adj" fmla="val 2643"/>
            </a:avLst>
          </a:prstGeom>
          <a:solidFill>
            <a:srgbClr val="3680CE"/>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8" name="Text Placeholder 12">
            <a:extLst>
              <a:ext uri="{FF2B5EF4-FFF2-40B4-BE49-F238E27FC236}">
                <a16:creationId xmlns:a16="http://schemas.microsoft.com/office/drawing/2014/main" id="{24670910-9A81-2D2D-9703-E4C8215326B9}"/>
              </a:ext>
            </a:extLst>
          </p:cNvPr>
          <p:cNvSpPr>
            <a:spLocks noGrp="1"/>
          </p:cNvSpPr>
          <p:nvPr>
            <p:ph type="body" sz="quarter" idx="19"/>
          </p:nvPr>
        </p:nvSpPr>
        <p:spPr>
          <a:xfrm>
            <a:off x="4267202" y="1219200"/>
            <a:ext cx="3657595" cy="4419600"/>
          </a:xfrm>
          <a:prstGeom prst="roundRect">
            <a:avLst>
              <a:gd name="adj" fmla="val 2643"/>
            </a:avLst>
          </a:prstGeom>
          <a:solidFill>
            <a:srgbClr val="3680CE"/>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9" name="Text Placeholder 12">
            <a:extLst>
              <a:ext uri="{FF2B5EF4-FFF2-40B4-BE49-F238E27FC236}">
                <a16:creationId xmlns:a16="http://schemas.microsoft.com/office/drawing/2014/main" id="{25B92538-B221-62A4-867D-B0ABFAAFF5F8}"/>
              </a:ext>
            </a:extLst>
          </p:cNvPr>
          <p:cNvSpPr>
            <a:spLocks noGrp="1"/>
          </p:cNvSpPr>
          <p:nvPr>
            <p:ph type="body" sz="quarter" idx="20"/>
          </p:nvPr>
        </p:nvSpPr>
        <p:spPr>
          <a:xfrm>
            <a:off x="8229603" y="1219200"/>
            <a:ext cx="3657595" cy="4419600"/>
          </a:xfrm>
          <a:prstGeom prst="roundRect">
            <a:avLst>
              <a:gd name="adj" fmla="val 2643"/>
            </a:avLst>
          </a:prstGeom>
          <a:solidFill>
            <a:srgbClr val="3680CE"/>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10" name="TextBox 9">
            <a:extLst>
              <a:ext uri="{FF2B5EF4-FFF2-40B4-BE49-F238E27FC236}">
                <a16:creationId xmlns:a16="http://schemas.microsoft.com/office/drawing/2014/main" id="{CD52EE75-7A55-5193-C356-31AD2386985E}"/>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71A8E3"/>
                </a:solidFill>
                <a:latin typeface="+mn-lt"/>
              </a:rPr>
              <a:t>CONFIDENTIAL</a:t>
            </a:r>
          </a:p>
        </p:txBody>
      </p:sp>
    </p:spTree>
    <p:extLst>
      <p:ext uri="{BB962C8B-B14F-4D97-AF65-F5344CB8AC3E}">
        <p14:creationId xmlns:p14="http://schemas.microsoft.com/office/powerpoint/2010/main" val="2410752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B0F0A3E-BBA4-43B8-A931-0C78BD8D8F4A}"/>
              </a:ext>
            </a:extLst>
          </p:cNvPr>
          <p:cNvSpPr>
            <a:spLocks noGrp="1"/>
          </p:cNvSpPr>
          <p:nvPr>
            <p:ph sz="quarter" idx="10"/>
          </p:nvPr>
        </p:nvSpPr>
        <p:spPr>
          <a:xfrm>
            <a:off x="304800" y="1219201"/>
            <a:ext cx="11582400" cy="4419600"/>
          </a:xfrm>
        </p:spPr>
        <p:txBody>
          <a:bodyPr/>
          <a:lstStyle>
            <a:lvl1pPr>
              <a:defRPr>
                <a:solidFill>
                  <a:srgbClr val="2B660F"/>
                </a:solidFill>
                <a:latin typeface="+mn-lt"/>
              </a:defRPr>
            </a:lvl1pPr>
            <a:lvl2pPr>
              <a:defRPr>
                <a:solidFill>
                  <a:srgbClr val="2B660F"/>
                </a:solidFill>
                <a:latin typeface="+mn-lt"/>
              </a:defRPr>
            </a:lvl2pPr>
            <a:lvl3pPr>
              <a:defRPr sz="1400">
                <a:solidFill>
                  <a:srgbClr val="2B660F"/>
                </a:solidFill>
                <a:latin typeface="+mn-lt"/>
              </a:defRPr>
            </a:lvl3pPr>
            <a:lvl4pPr>
              <a:defRPr sz="1400">
                <a:solidFill>
                  <a:srgbClr val="2B660F"/>
                </a:solidFill>
                <a:latin typeface="+mn-lt"/>
              </a:defRPr>
            </a:lvl4pPr>
            <a:lvl5pPr>
              <a:defRPr sz="1400">
                <a:solidFill>
                  <a:srgbClr val="2B660F"/>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a:extLst>
              <a:ext uri="{FF2B5EF4-FFF2-40B4-BE49-F238E27FC236}">
                <a16:creationId xmlns:a16="http://schemas.microsoft.com/office/drawing/2014/main" id="{6D1A30F7-982D-44C8-8697-03EE0B2E0FBB}"/>
              </a:ext>
            </a:extLst>
          </p:cNvPr>
          <p:cNvSpPr>
            <a:spLocks noGrp="1"/>
          </p:cNvSpPr>
          <p:nvPr>
            <p:ph type="ftr" sz="quarter" idx="11"/>
          </p:nvPr>
        </p:nvSpPr>
        <p:spPr/>
        <p:txBody>
          <a:bodyPr/>
          <a:lstStyle>
            <a:lvl1pPr>
              <a:defRPr>
                <a:latin typeface="+mn-lt"/>
              </a:defRPr>
            </a:lvl1pPr>
          </a:lstStyle>
          <a:p>
            <a:endParaRPr lang="en-US"/>
          </a:p>
        </p:txBody>
      </p:sp>
      <p:sp>
        <p:nvSpPr>
          <p:cNvPr id="2" name="Title 1">
            <a:extLst>
              <a:ext uri="{FF2B5EF4-FFF2-40B4-BE49-F238E27FC236}">
                <a16:creationId xmlns:a16="http://schemas.microsoft.com/office/drawing/2014/main" id="{BEC28285-F5AC-8A3D-6643-900F66675AE2}"/>
              </a:ext>
            </a:extLst>
          </p:cNvPr>
          <p:cNvSpPr>
            <a:spLocks noGrp="1"/>
          </p:cNvSpPr>
          <p:nvPr>
            <p:ph type="title"/>
          </p:nvPr>
        </p:nvSpPr>
        <p:spPr/>
        <p:txBody>
          <a:bodyPr/>
          <a:lstStyle>
            <a:lvl1pPr>
              <a:defRPr>
                <a:solidFill>
                  <a:srgbClr val="5D910D"/>
                </a:solidFill>
              </a:defRPr>
            </a:lvl1pPr>
          </a:lstStyle>
          <a:p>
            <a:r>
              <a:rPr lang="en-US" dirty="0"/>
              <a:t>Click to edit Master title style</a:t>
            </a:r>
          </a:p>
        </p:txBody>
      </p:sp>
      <p:sp>
        <p:nvSpPr>
          <p:cNvPr id="5" name="TextBox 4">
            <a:extLst>
              <a:ext uri="{FF2B5EF4-FFF2-40B4-BE49-F238E27FC236}">
                <a16:creationId xmlns:a16="http://schemas.microsoft.com/office/drawing/2014/main" id="{E95E28AC-C348-EE03-938F-68D9895D527D}"/>
              </a:ext>
            </a:extLst>
          </p:cNvPr>
          <p:cNvSpPr txBox="1"/>
          <p:nvPr userDrawn="1"/>
        </p:nvSpPr>
        <p:spPr>
          <a:xfrm>
            <a:off x="815009" y="6579704"/>
            <a:ext cx="0" cy="0"/>
          </a:xfrm>
          <a:prstGeom prst="rect">
            <a:avLst/>
          </a:prstGeom>
          <a:noFill/>
        </p:spPr>
        <p:txBody>
          <a:bodyPr wrap="none" lIns="0" tIns="0" rIns="0" bIns="0" rtlCol="0">
            <a:noAutofit/>
          </a:bodyPr>
          <a:lstStyle/>
          <a:p>
            <a:pPr algn="l"/>
            <a:endParaRPr lang="en-US" sz="1600">
              <a:solidFill>
                <a:schemeClr val="tx2"/>
              </a:solidFill>
              <a:latin typeface="+mn-lt"/>
            </a:endParaRPr>
          </a:p>
        </p:txBody>
      </p:sp>
      <p:sp>
        <p:nvSpPr>
          <p:cNvPr id="6" name="TextBox 5">
            <a:extLst>
              <a:ext uri="{FF2B5EF4-FFF2-40B4-BE49-F238E27FC236}">
                <a16:creationId xmlns:a16="http://schemas.microsoft.com/office/drawing/2014/main" id="{D90E1989-DA1C-8B6E-AF70-60EC5F03F119}"/>
              </a:ext>
            </a:extLst>
          </p:cNvPr>
          <p:cNvSpPr txBox="1"/>
          <p:nvPr userDrawn="1"/>
        </p:nvSpPr>
        <p:spPr>
          <a:xfrm>
            <a:off x="1013254" y="6573795"/>
            <a:ext cx="0" cy="0"/>
          </a:xfrm>
          <a:prstGeom prst="rect">
            <a:avLst/>
          </a:prstGeom>
          <a:noFill/>
        </p:spPr>
        <p:txBody>
          <a:bodyPr wrap="none" lIns="0" tIns="0" rIns="0" bIns="0" rtlCol="0">
            <a:noAutofit/>
          </a:bodyPr>
          <a:lstStyle/>
          <a:p>
            <a:pPr algn="l"/>
            <a:endParaRPr lang="en-US" sz="1600" err="1">
              <a:solidFill>
                <a:schemeClr val="tx2"/>
              </a:solidFill>
            </a:endParaRPr>
          </a:p>
        </p:txBody>
      </p:sp>
      <p:sp>
        <p:nvSpPr>
          <p:cNvPr id="7" name="TextBox 6">
            <a:extLst>
              <a:ext uri="{FF2B5EF4-FFF2-40B4-BE49-F238E27FC236}">
                <a16:creationId xmlns:a16="http://schemas.microsoft.com/office/drawing/2014/main" id="{DB636BFF-E815-D157-BC2F-F84CD7E08D02}"/>
              </a:ext>
            </a:extLst>
          </p:cNvPr>
          <p:cNvSpPr txBox="1"/>
          <p:nvPr userDrawn="1"/>
        </p:nvSpPr>
        <p:spPr>
          <a:xfrm>
            <a:off x="630195" y="6536724"/>
            <a:ext cx="0" cy="0"/>
          </a:xfrm>
          <a:prstGeom prst="rect">
            <a:avLst/>
          </a:prstGeom>
          <a:noFill/>
        </p:spPr>
        <p:txBody>
          <a:bodyPr wrap="none" lIns="0" tIns="0" rIns="0" bIns="0" rtlCol="0">
            <a:noAutofit/>
          </a:bodyPr>
          <a:lstStyle/>
          <a:p>
            <a:pPr algn="l"/>
            <a:endParaRPr lang="en-US" sz="1600" err="1">
              <a:solidFill>
                <a:schemeClr val="tx2"/>
              </a:solidFill>
            </a:endParaRPr>
          </a:p>
        </p:txBody>
      </p:sp>
    </p:spTree>
    <p:extLst>
      <p:ext uri="{BB962C8B-B14F-4D97-AF65-F5344CB8AC3E}">
        <p14:creationId xmlns:p14="http://schemas.microsoft.com/office/powerpoint/2010/main" val="8721726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3 Takeaways Food">
    <p:bg>
      <p:bgPr>
        <a:solidFill>
          <a:srgbClr val="FACB5B"/>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C77307"/>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C77307"/>
                </a:solidFill>
                <a:latin typeface="+mn-lt"/>
              </a:rPr>
              <a:pPr algn="r"/>
              <a:t>‹#›</a:t>
            </a:fld>
            <a:endParaRPr lang="en-US" sz="1350">
              <a:solidFill>
                <a:srgbClr val="C77307"/>
              </a:solidFill>
              <a:latin typeface="+mn-lt"/>
            </a:endParaRPr>
          </a:p>
        </p:txBody>
      </p:sp>
      <p:sp>
        <p:nvSpPr>
          <p:cNvPr id="5" name="Text Placeholder 3">
            <a:extLst>
              <a:ext uri="{FF2B5EF4-FFF2-40B4-BE49-F238E27FC236}">
                <a16:creationId xmlns:a16="http://schemas.microsoft.com/office/drawing/2014/main" id="{AA9D29EE-A3C0-3200-A5BC-DB78A9C5B04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C77307"/>
                </a:solidFill>
                <a:latin typeface="+mn-lt"/>
              </a:defRPr>
            </a:lvl1pPr>
          </a:lstStyle>
          <a:p>
            <a:pPr lvl="0"/>
            <a:r>
              <a:rPr lang="en-US"/>
              <a:t>Subtitle</a:t>
            </a:r>
          </a:p>
        </p:txBody>
      </p:sp>
      <p:sp>
        <p:nvSpPr>
          <p:cNvPr id="7" name="Title 1">
            <a:extLst>
              <a:ext uri="{FF2B5EF4-FFF2-40B4-BE49-F238E27FC236}">
                <a16:creationId xmlns:a16="http://schemas.microsoft.com/office/drawing/2014/main" id="{314A8199-D7C3-8C1A-9917-6F4FFF77CC32}"/>
              </a:ext>
            </a:extLst>
          </p:cNvPr>
          <p:cNvSpPr>
            <a:spLocks noGrp="1"/>
          </p:cNvSpPr>
          <p:nvPr>
            <p:ph type="title"/>
          </p:nvPr>
        </p:nvSpPr>
        <p:spPr>
          <a:xfrm>
            <a:off x="304799" y="248594"/>
            <a:ext cx="11582401" cy="475306"/>
          </a:xfrm>
        </p:spPr>
        <p:txBody>
          <a:bodyPr anchor="t" anchorCtr="0"/>
          <a:lstStyle>
            <a:lvl1pPr>
              <a:defRPr>
                <a:solidFill>
                  <a:srgbClr val="C77307"/>
                </a:solidFill>
              </a:defRPr>
            </a:lvl1pPr>
          </a:lstStyle>
          <a:p>
            <a:r>
              <a:rPr lang="en-US"/>
              <a:t>Click to edit Master title style</a:t>
            </a:r>
          </a:p>
        </p:txBody>
      </p:sp>
      <p:sp>
        <p:nvSpPr>
          <p:cNvPr id="6" name="Text Placeholder 12">
            <a:extLst>
              <a:ext uri="{FF2B5EF4-FFF2-40B4-BE49-F238E27FC236}">
                <a16:creationId xmlns:a16="http://schemas.microsoft.com/office/drawing/2014/main" id="{36CBAC9C-3270-8C3D-55F7-B20DEA5AB35F}"/>
              </a:ext>
            </a:extLst>
          </p:cNvPr>
          <p:cNvSpPr>
            <a:spLocks noGrp="1"/>
          </p:cNvSpPr>
          <p:nvPr>
            <p:ph type="body" sz="quarter" idx="16"/>
          </p:nvPr>
        </p:nvSpPr>
        <p:spPr>
          <a:xfrm>
            <a:off x="304800" y="1219200"/>
            <a:ext cx="3657595" cy="4419600"/>
          </a:xfrm>
          <a:prstGeom prst="roundRect">
            <a:avLst>
              <a:gd name="adj" fmla="val 2643"/>
            </a:avLst>
          </a:prstGeom>
          <a:solidFill>
            <a:schemeClr val="accent6"/>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8" name="Text Placeholder 12">
            <a:extLst>
              <a:ext uri="{FF2B5EF4-FFF2-40B4-BE49-F238E27FC236}">
                <a16:creationId xmlns:a16="http://schemas.microsoft.com/office/drawing/2014/main" id="{345DEAD8-0715-5FF7-F4B8-BBD1F23C74B1}"/>
              </a:ext>
            </a:extLst>
          </p:cNvPr>
          <p:cNvSpPr>
            <a:spLocks noGrp="1"/>
          </p:cNvSpPr>
          <p:nvPr>
            <p:ph type="body" sz="quarter" idx="19"/>
          </p:nvPr>
        </p:nvSpPr>
        <p:spPr>
          <a:xfrm>
            <a:off x="4267202" y="1219200"/>
            <a:ext cx="3657595" cy="4419600"/>
          </a:xfrm>
          <a:prstGeom prst="roundRect">
            <a:avLst>
              <a:gd name="adj" fmla="val 2643"/>
            </a:avLst>
          </a:prstGeom>
          <a:solidFill>
            <a:schemeClr val="accent6"/>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9" name="Text Placeholder 12">
            <a:extLst>
              <a:ext uri="{FF2B5EF4-FFF2-40B4-BE49-F238E27FC236}">
                <a16:creationId xmlns:a16="http://schemas.microsoft.com/office/drawing/2014/main" id="{2D7025DC-7B04-F2E8-D156-8564266B8BA4}"/>
              </a:ext>
            </a:extLst>
          </p:cNvPr>
          <p:cNvSpPr>
            <a:spLocks noGrp="1"/>
          </p:cNvSpPr>
          <p:nvPr>
            <p:ph type="body" sz="quarter" idx="20"/>
          </p:nvPr>
        </p:nvSpPr>
        <p:spPr>
          <a:xfrm>
            <a:off x="8229603" y="1219200"/>
            <a:ext cx="3657595" cy="4419600"/>
          </a:xfrm>
          <a:prstGeom prst="roundRect">
            <a:avLst>
              <a:gd name="adj" fmla="val 2643"/>
            </a:avLst>
          </a:prstGeom>
          <a:solidFill>
            <a:schemeClr val="accent6"/>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10" name="TextBox 9">
            <a:extLst>
              <a:ext uri="{FF2B5EF4-FFF2-40B4-BE49-F238E27FC236}">
                <a16:creationId xmlns:a16="http://schemas.microsoft.com/office/drawing/2014/main" id="{4AD77FFD-F9B9-3CCA-A145-F23B5D2C2FAC}"/>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C87307"/>
                </a:solidFill>
                <a:latin typeface="+mn-lt"/>
              </a:rPr>
              <a:t>CONFIDENTIAL</a:t>
            </a:r>
          </a:p>
        </p:txBody>
      </p:sp>
    </p:spTree>
    <p:extLst>
      <p:ext uri="{BB962C8B-B14F-4D97-AF65-F5344CB8AC3E}">
        <p14:creationId xmlns:p14="http://schemas.microsoft.com/office/powerpoint/2010/main" val="12280868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3 Takeaways Sustainability">
    <p:bg>
      <p:bgPr>
        <a:solidFill>
          <a:srgbClr val="2B660F"/>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8DBE28"/>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8DBE28"/>
                </a:solidFill>
                <a:latin typeface="+mn-lt"/>
              </a:rPr>
              <a:pPr algn="r"/>
              <a:t>‹#›</a:t>
            </a:fld>
            <a:endParaRPr lang="en-US" sz="1350">
              <a:solidFill>
                <a:srgbClr val="8DBE28"/>
              </a:solidFill>
              <a:latin typeface="+mn-lt"/>
            </a:endParaRPr>
          </a:p>
        </p:txBody>
      </p:sp>
      <p:sp>
        <p:nvSpPr>
          <p:cNvPr id="5" name="Text Placeholder 3">
            <a:extLst>
              <a:ext uri="{FF2B5EF4-FFF2-40B4-BE49-F238E27FC236}">
                <a16:creationId xmlns:a16="http://schemas.microsoft.com/office/drawing/2014/main" id="{4BDB4D7A-57BB-0E11-FC7F-92013C566FB6}"/>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8DBE28"/>
                </a:solidFill>
                <a:latin typeface="+mn-lt"/>
              </a:defRPr>
            </a:lvl1pPr>
          </a:lstStyle>
          <a:p>
            <a:pPr lvl="0"/>
            <a:r>
              <a:rPr lang="en-US"/>
              <a:t>Subtitle</a:t>
            </a:r>
          </a:p>
        </p:txBody>
      </p:sp>
      <p:sp>
        <p:nvSpPr>
          <p:cNvPr id="7" name="Title 1">
            <a:extLst>
              <a:ext uri="{FF2B5EF4-FFF2-40B4-BE49-F238E27FC236}">
                <a16:creationId xmlns:a16="http://schemas.microsoft.com/office/drawing/2014/main" id="{A931805B-212C-F549-0DAA-2648C21BD49C}"/>
              </a:ext>
            </a:extLst>
          </p:cNvPr>
          <p:cNvSpPr>
            <a:spLocks noGrp="1"/>
          </p:cNvSpPr>
          <p:nvPr>
            <p:ph type="title"/>
          </p:nvPr>
        </p:nvSpPr>
        <p:spPr>
          <a:xfrm>
            <a:off x="304799" y="248594"/>
            <a:ext cx="11582401" cy="475306"/>
          </a:xfrm>
        </p:spPr>
        <p:txBody>
          <a:bodyPr anchor="t" anchorCtr="0"/>
          <a:lstStyle>
            <a:lvl1pPr>
              <a:defRPr>
                <a:solidFill>
                  <a:srgbClr val="8DBE28"/>
                </a:solidFill>
              </a:defRPr>
            </a:lvl1pPr>
          </a:lstStyle>
          <a:p>
            <a:r>
              <a:rPr lang="en-US"/>
              <a:t>Click to edit Master title style</a:t>
            </a:r>
          </a:p>
        </p:txBody>
      </p:sp>
      <p:sp>
        <p:nvSpPr>
          <p:cNvPr id="6" name="Text Placeholder 12">
            <a:extLst>
              <a:ext uri="{FF2B5EF4-FFF2-40B4-BE49-F238E27FC236}">
                <a16:creationId xmlns:a16="http://schemas.microsoft.com/office/drawing/2014/main" id="{A81A6BC9-BF07-A15D-90CE-D757CA4F2A18}"/>
              </a:ext>
            </a:extLst>
          </p:cNvPr>
          <p:cNvSpPr>
            <a:spLocks noGrp="1"/>
          </p:cNvSpPr>
          <p:nvPr>
            <p:ph type="body" sz="quarter" idx="16"/>
          </p:nvPr>
        </p:nvSpPr>
        <p:spPr>
          <a:xfrm>
            <a:off x="304800" y="1219200"/>
            <a:ext cx="3657595" cy="4419600"/>
          </a:xfrm>
          <a:prstGeom prst="roundRect">
            <a:avLst>
              <a:gd name="adj" fmla="val 2643"/>
            </a:avLst>
          </a:prstGeom>
          <a:solidFill>
            <a:srgbClr val="5D910D"/>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8" name="Text Placeholder 12">
            <a:extLst>
              <a:ext uri="{FF2B5EF4-FFF2-40B4-BE49-F238E27FC236}">
                <a16:creationId xmlns:a16="http://schemas.microsoft.com/office/drawing/2014/main" id="{A223603F-1687-4839-9217-168184E33EC4}"/>
              </a:ext>
            </a:extLst>
          </p:cNvPr>
          <p:cNvSpPr>
            <a:spLocks noGrp="1"/>
          </p:cNvSpPr>
          <p:nvPr>
            <p:ph type="body" sz="quarter" idx="19"/>
          </p:nvPr>
        </p:nvSpPr>
        <p:spPr>
          <a:xfrm>
            <a:off x="4267202" y="1219200"/>
            <a:ext cx="3657595" cy="4419600"/>
          </a:xfrm>
          <a:prstGeom prst="roundRect">
            <a:avLst>
              <a:gd name="adj" fmla="val 2643"/>
            </a:avLst>
          </a:prstGeom>
          <a:solidFill>
            <a:srgbClr val="5D910D"/>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9" name="Text Placeholder 12">
            <a:extLst>
              <a:ext uri="{FF2B5EF4-FFF2-40B4-BE49-F238E27FC236}">
                <a16:creationId xmlns:a16="http://schemas.microsoft.com/office/drawing/2014/main" id="{4DDEBC29-7846-F426-C9E4-2F047B858498}"/>
              </a:ext>
            </a:extLst>
          </p:cNvPr>
          <p:cNvSpPr>
            <a:spLocks noGrp="1"/>
          </p:cNvSpPr>
          <p:nvPr>
            <p:ph type="body" sz="quarter" idx="20"/>
          </p:nvPr>
        </p:nvSpPr>
        <p:spPr>
          <a:xfrm>
            <a:off x="8229603" y="1219200"/>
            <a:ext cx="3657595" cy="4419600"/>
          </a:xfrm>
          <a:prstGeom prst="roundRect">
            <a:avLst>
              <a:gd name="adj" fmla="val 2643"/>
            </a:avLst>
          </a:prstGeom>
          <a:solidFill>
            <a:srgbClr val="5D910D"/>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10" name="TextBox 9">
            <a:extLst>
              <a:ext uri="{FF2B5EF4-FFF2-40B4-BE49-F238E27FC236}">
                <a16:creationId xmlns:a16="http://schemas.microsoft.com/office/drawing/2014/main" id="{14DF73C0-7D1E-F8EF-D558-C4C0DDD9D397}"/>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8DBF28"/>
                </a:solidFill>
                <a:latin typeface="+mn-lt"/>
              </a:rPr>
              <a:t>CONFIDENTIAL</a:t>
            </a:r>
          </a:p>
        </p:txBody>
      </p:sp>
    </p:spTree>
    <p:extLst>
      <p:ext uri="{BB962C8B-B14F-4D97-AF65-F5344CB8AC3E}">
        <p14:creationId xmlns:p14="http://schemas.microsoft.com/office/powerpoint/2010/main" val="18676123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tatement-Drink">
    <p:bg>
      <p:bgPr>
        <a:solidFill>
          <a:srgbClr val="145798"/>
        </a:solidFill>
        <a:effectLst/>
      </p:bgPr>
    </p:bg>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D77DB0AB-4EF4-F746-7298-F6C3E404002A}"/>
              </a:ext>
            </a:extLst>
          </p:cNvPr>
          <p:cNvSpPr/>
          <p:nvPr userDrawn="1"/>
        </p:nvSpPr>
        <p:spPr>
          <a:xfrm>
            <a:off x="304800" y="304796"/>
            <a:ext cx="11582398" cy="5829304"/>
          </a:xfrm>
          <a:prstGeom prst="roundRect">
            <a:avLst>
              <a:gd name="adj" fmla="val 2174"/>
            </a:avLst>
          </a:pr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71A9E3"/>
                </a:solidFill>
                <a:latin typeface="+mn-lt"/>
              </a:rPr>
              <a:pPr algn="r"/>
              <a:t>‹#›</a:t>
            </a:fld>
            <a:endParaRPr lang="en-US" sz="1350">
              <a:solidFill>
                <a:srgbClr val="71A9E3"/>
              </a:solidFill>
              <a:latin typeface="+mn-lt"/>
            </a:endParaRPr>
          </a:p>
        </p:txBody>
      </p:sp>
      <p:sp>
        <p:nvSpPr>
          <p:cNvPr id="11" name="Text Placeholder 10">
            <a:extLst>
              <a:ext uri="{FF2B5EF4-FFF2-40B4-BE49-F238E27FC236}">
                <a16:creationId xmlns:a16="http://schemas.microsoft.com/office/drawing/2014/main" id="{180883ED-E020-7474-C5C0-6DA89FE0EA41}"/>
              </a:ext>
            </a:extLst>
          </p:cNvPr>
          <p:cNvSpPr>
            <a:spLocks noGrp="1"/>
          </p:cNvSpPr>
          <p:nvPr>
            <p:ph type="body" sz="quarter" idx="10"/>
          </p:nvPr>
        </p:nvSpPr>
        <p:spPr>
          <a:xfrm>
            <a:off x="609600" y="1354191"/>
            <a:ext cx="10983310" cy="605987"/>
          </a:xfrm>
        </p:spPr>
        <p:txBody>
          <a:bodyPr anchor="b" anchorCtr="0"/>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15" name="Text Placeholder 14">
            <a:extLst>
              <a:ext uri="{FF2B5EF4-FFF2-40B4-BE49-F238E27FC236}">
                <a16:creationId xmlns:a16="http://schemas.microsoft.com/office/drawing/2014/main" id="{FADD84B5-407E-897A-8FE5-291758A33F13}"/>
              </a:ext>
            </a:extLst>
          </p:cNvPr>
          <p:cNvSpPr>
            <a:spLocks noGrp="1"/>
          </p:cNvSpPr>
          <p:nvPr>
            <p:ph type="body" sz="quarter" idx="11"/>
          </p:nvPr>
        </p:nvSpPr>
        <p:spPr>
          <a:xfrm>
            <a:off x="609600" y="2112579"/>
            <a:ext cx="10983913" cy="3148396"/>
          </a:xfrm>
        </p:spPr>
        <p:txBody>
          <a:bodyPr/>
          <a:lstStyle>
            <a:lvl1pPr algn="ctr">
              <a:lnSpc>
                <a:spcPts val="4000"/>
              </a:lnSpc>
              <a:defRPr lang="en-US" sz="3200" b="1" i="0" kern="1200" dirty="0" smtClean="0">
                <a:solidFill>
                  <a:schemeClr val="bg1"/>
                </a:solidFill>
                <a:latin typeface="+mn-lt"/>
                <a:ea typeface="+mn-ea"/>
                <a:cs typeface="Arial" panose="020B0604020202020204" pitchFamily="34" charset="0"/>
              </a:defRPr>
            </a:lvl1pPr>
            <a:lvl2pPr marL="0" indent="0">
              <a:buNone/>
              <a:defRPr/>
            </a:lvl2pPr>
          </a:lstStyle>
          <a:p>
            <a:pPr lvl="0"/>
            <a:r>
              <a:rPr lang="en-US"/>
              <a:t>Click to edit Master text styles</a:t>
            </a:r>
          </a:p>
        </p:txBody>
      </p:sp>
      <p:sp>
        <p:nvSpPr>
          <p:cNvPr id="3" name="TextBox 2">
            <a:extLst>
              <a:ext uri="{FF2B5EF4-FFF2-40B4-BE49-F238E27FC236}">
                <a16:creationId xmlns:a16="http://schemas.microsoft.com/office/drawing/2014/main" id="{F7FD43D8-0728-76B9-5BEC-721CBA413DBC}"/>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71A8E3"/>
                </a:solidFill>
                <a:latin typeface="+mn-lt"/>
              </a:rPr>
              <a:t>CONFIDENTIAL</a:t>
            </a:r>
          </a:p>
        </p:txBody>
      </p:sp>
    </p:spTree>
    <p:extLst>
      <p:ext uri="{BB962C8B-B14F-4D97-AF65-F5344CB8AC3E}">
        <p14:creationId xmlns:p14="http://schemas.microsoft.com/office/powerpoint/2010/main" val="24350066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Statement-Food">
    <p:bg>
      <p:bgPr>
        <a:solidFill>
          <a:srgbClr val="FACB5B"/>
        </a:solidFill>
        <a:effectLst/>
      </p:bgPr>
    </p:bg>
    <p:spTree>
      <p:nvGrpSpPr>
        <p:cNvPr id="1" name=""/>
        <p:cNvGrpSpPr/>
        <p:nvPr/>
      </p:nvGrpSpPr>
      <p:grpSpPr>
        <a:xfrm>
          <a:off x="0" y="0"/>
          <a:ext cx="0" cy="0"/>
          <a:chOff x="0" y="0"/>
          <a:chExt cx="0" cy="0"/>
        </a:xfrm>
      </p:grpSpPr>
      <p:sp>
        <p:nvSpPr>
          <p:cNvPr id="3" name="Rectangle: Diagonal Corners Rounded 6">
            <a:extLst>
              <a:ext uri="{FF2B5EF4-FFF2-40B4-BE49-F238E27FC236}">
                <a16:creationId xmlns:a16="http://schemas.microsoft.com/office/drawing/2014/main" id="{42EAE78A-A977-01CA-A116-2B9E201DFA70}"/>
              </a:ext>
            </a:extLst>
          </p:cNvPr>
          <p:cNvSpPr/>
          <p:nvPr userDrawn="1"/>
        </p:nvSpPr>
        <p:spPr>
          <a:xfrm>
            <a:off x="304800" y="304796"/>
            <a:ext cx="11582398" cy="5829304"/>
          </a:xfrm>
          <a:prstGeom prst="roundRect">
            <a:avLst>
              <a:gd name="adj" fmla="val 217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C77307"/>
                </a:solidFill>
                <a:latin typeface="+mn-lt"/>
              </a:rPr>
              <a:pPr algn="r"/>
              <a:t>‹#›</a:t>
            </a:fld>
            <a:endParaRPr lang="en-US" sz="1350">
              <a:solidFill>
                <a:srgbClr val="C77307"/>
              </a:solidFill>
              <a:latin typeface="+mn-lt"/>
            </a:endParaRPr>
          </a:p>
        </p:txBody>
      </p:sp>
      <p:sp>
        <p:nvSpPr>
          <p:cNvPr id="11" name="Text Placeholder 10">
            <a:extLst>
              <a:ext uri="{FF2B5EF4-FFF2-40B4-BE49-F238E27FC236}">
                <a16:creationId xmlns:a16="http://schemas.microsoft.com/office/drawing/2014/main" id="{180883ED-E020-7474-C5C0-6DA89FE0EA41}"/>
              </a:ext>
            </a:extLst>
          </p:cNvPr>
          <p:cNvSpPr>
            <a:spLocks noGrp="1"/>
          </p:cNvSpPr>
          <p:nvPr>
            <p:ph type="body" sz="quarter" idx="10"/>
          </p:nvPr>
        </p:nvSpPr>
        <p:spPr>
          <a:xfrm>
            <a:off x="609600" y="1354191"/>
            <a:ext cx="10983310" cy="605987"/>
          </a:xfrm>
        </p:spPr>
        <p:txBody>
          <a:bodyPr anchor="b" anchorCtr="0"/>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15" name="Text Placeholder 14">
            <a:extLst>
              <a:ext uri="{FF2B5EF4-FFF2-40B4-BE49-F238E27FC236}">
                <a16:creationId xmlns:a16="http://schemas.microsoft.com/office/drawing/2014/main" id="{FADD84B5-407E-897A-8FE5-291758A33F13}"/>
              </a:ext>
            </a:extLst>
          </p:cNvPr>
          <p:cNvSpPr>
            <a:spLocks noGrp="1"/>
          </p:cNvSpPr>
          <p:nvPr>
            <p:ph type="body" sz="quarter" idx="11"/>
          </p:nvPr>
        </p:nvSpPr>
        <p:spPr>
          <a:xfrm>
            <a:off x="609600" y="2112579"/>
            <a:ext cx="10983913" cy="3148396"/>
          </a:xfrm>
        </p:spPr>
        <p:txBody>
          <a:bodyPr/>
          <a:lstStyle>
            <a:lvl1pPr algn="ctr">
              <a:lnSpc>
                <a:spcPts val="4000"/>
              </a:lnSpc>
              <a:defRPr lang="en-US" sz="3200" b="1" i="0" kern="1200" dirty="0" smtClean="0">
                <a:solidFill>
                  <a:schemeClr val="bg1"/>
                </a:solidFill>
                <a:latin typeface="+mn-lt"/>
                <a:ea typeface="+mn-ea"/>
                <a:cs typeface="Arial" panose="020B0604020202020204" pitchFamily="34" charset="0"/>
              </a:defRPr>
            </a:lvl1pPr>
            <a:lvl2pPr marL="0" indent="0">
              <a:buNone/>
              <a:defRPr/>
            </a:lvl2pPr>
          </a:lstStyle>
          <a:p>
            <a:pPr lvl="0"/>
            <a:r>
              <a:rPr lang="en-US"/>
              <a:t>Click to edit Master text styles</a:t>
            </a:r>
          </a:p>
        </p:txBody>
      </p:sp>
      <p:sp>
        <p:nvSpPr>
          <p:cNvPr id="6" name="TextBox 5">
            <a:extLst>
              <a:ext uri="{FF2B5EF4-FFF2-40B4-BE49-F238E27FC236}">
                <a16:creationId xmlns:a16="http://schemas.microsoft.com/office/drawing/2014/main" id="{9EB81C1A-BF3A-436C-E104-9E52FC208E4A}"/>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C87307"/>
                </a:solidFill>
                <a:latin typeface="+mn-lt"/>
              </a:rPr>
              <a:t>CONFIDENTIAL</a:t>
            </a:r>
          </a:p>
        </p:txBody>
      </p:sp>
    </p:spTree>
    <p:extLst>
      <p:ext uri="{BB962C8B-B14F-4D97-AF65-F5344CB8AC3E}">
        <p14:creationId xmlns:p14="http://schemas.microsoft.com/office/powerpoint/2010/main" val="4861324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Statement-Sustainability">
    <p:bg>
      <p:bgPr>
        <a:solidFill>
          <a:srgbClr val="CA4A0C"/>
        </a:solidFill>
        <a:effectLst/>
      </p:bgPr>
    </p:bg>
    <p:spTree>
      <p:nvGrpSpPr>
        <p:cNvPr id="1" name=""/>
        <p:cNvGrpSpPr/>
        <p:nvPr/>
      </p:nvGrpSpPr>
      <p:grpSpPr>
        <a:xfrm>
          <a:off x="0" y="0"/>
          <a:ext cx="0" cy="0"/>
          <a:chOff x="0" y="0"/>
          <a:chExt cx="0" cy="0"/>
        </a:xfrm>
      </p:grpSpPr>
      <p:sp>
        <p:nvSpPr>
          <p:cNvPr id="3" name="Rectangle: Diagonal Corners Rounded 6">
            <a:extLst>
              <a:ext uri="{FF2B5EF4-FFF2-40B4-BE49-F238E27FC236}">
                <a16:creationId xmlns:a16="http://schemas.microsoft.com/office/drawing/2014/main" id="{AF816B51-0B2B-07F2-FCB3-11207A3D0955}"/>
              </a:ext>
            </a:extLst>
          </p:cNvPr>
          <p:cNvSpPr/>
          <p:nvPr userDrawn="1"/>
        </p:nvSpPr>
        <p:spPr>
          <a:xfrm>
            <a:off x="304800" y="304796"/>
            <a:ext cx="11582398" cy="5829304"/>
          </a:xfrm>
          <a:prstGeom prst="roundRect">
            <a:avLst>
              <a:gd name="adj" fmla="val 2174"/>
            </a:avLst>
          </a:prstGeom>
          <a:solidFill>
            <a:srgbClr val="EE6D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922F11"/>
                </a:solidFill>
                <a:latin typeface="Gilroy Medium" panose="00000600000000000000" pitchFamily="50" charset="0"/>
              </a:rPr>
              <a:pPr algn="r"/>
              <a:t>‹#›</a:t>
            </a:fld>
            <a:endParaRPr lang="en-US" sz="1350">
              <a:solidFill>
                <a:srgbClr val="922F11"/>
              </a:solidFill>
              <a:latin typeface="Gilroy Medium" panose="00000600000000000000" pitchFamily="50" charset="0"/>
            </a:endParaRPr>
          </a:p>
        </p:txBody>
      </p:sp>
      <p:sp>
        <p:nvSpPr>
          <p:cNvPr id="11" name="Text Placeholder 10">
            <a:extLst>
              <a:ext uri="{FF2B5EF4-FFF2-40B4-BE49-F238E27FC236}">
                <a16:creationId xmlns:a16="http://schemas.microsoft.com/office/drawing/2014/main" id="{180883ED-E020-7474-C5C0-6DA89FE0EA41}"/>
              </a:ext>
            </a:extLst>
          </p:cNvPr>
          <p:cNvSpPr>
            <a:spLocks noGrp="1"/>
          </p:cNvSpPr>
          <p:nvPr>
            <p:ph type="body" sz="quarter" idx="10"/>
          </p:nvPr>
        </p:nvSpPr>
        <p:spPr>
          <a:xfrm>
            <a:off x="609600" y="1354191"/>
            <a:ext cx="10983310" cy="605987"/>
          </a:xfrm>
        </p:spPr>
        <p:txBody>
          <a:bodyPr anchor="b" anchorCtr="0"/>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15" name="Text Placeholder 14">
            <a:extLst>
              <a:ext uri="{FF2B5EF4-FFF2-40B4-BE49-F238E27FC236}">
                <a16:creationId xmlns:a16="http://schemas.microsoft.com/office/drawing/2014/main" id="{FADD84B5-407E-897A-8FE5-291758A33F13}"/>
              </a:ext>
            </a:extLst>
          </p:cNvPr>
          <p:cNvSpPr>
            <a:spLocks noGrp="1"/>
          </p:cNvSpPr>
          <p:nvPr>
            <p:ph type="body" sz="quarter" idx="11"/>
          </p:nvPr>
        </p:nvSpPr>
        <p:spPr>
          <a:xfrm>
            <a:off x="609600" y="2112579"/>
            <a:ext cx="10983913" cy="3148396"/>
          </a:xfrm>
        </p:spPr>
        <p:txBody>
          <a:bodyPr/>
          <a:lstStyle>
            <a:lvl1pPr algn="ctr">
              <a:lnSpc>
                <a:spcPts val="4000"/>
              </a:lnSpc>
              <a:defRPr lang="en-US" sz="3200" b="1" i="0" kern="1200" dirty="0" smtClean="0">
                <a:solidFill>
                  <a:schemeClr val="bg1"/>
                </a:solidFill>
                <a:latin typeface="+mn-lt"/>
                <a:ea typeface="+mn-ea"/>
                <a:cs typeface="Arial" panose="020B0604020202020204" pitchFamily="34" charset="0"/>
              </a:defRPr>
            </a:lvl1pPr>
            <a:lvl2pPr marL="0" indent="0">
              <a:buNone/>
              <a:defRPr/>
            </a:lvl2pPr>
          </a:lstStyle>
          <a:p>
            <a:pPr lvl="0"/>
            <a:r>
              <a:rPr lang="en-US"/>
              <a:t>Click to edit Master text styles</a:t>
            </a:r>
          </a:p>
        </p:txBody>
      </p:sp>
      <p:sp>
        <p:nvSpPr>
          <p:cNvPr id="5" name="TextBox 4">
            <a:extLst>
              <a:ext uri="{FF2B5EF4-FFF2-40B4-BE49-F238E27FC236}">
                <a16:creationId xmlns:a16="http://schemas.microsoft.com/office/drawing/2014/main" id="{37EF998D-D59B-1F7C-942E-1E40A1E67A5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922F11"/>
                </a:solidFill>
                <a:latin typeface="Gilroy Medium" panose="00000600000000000000" pitchFamily="50" charset="0"/>
              </a:rPr>
              <a:t>CONFIDENTIAL</a:t>
            </a:r>
          </a:p>
        </p:txBody>
      </p:sp>
    </p:spTree>
    <p:extLst>
      <p:ext uri="{BB962C8B-B14F-4D97-AF65-F5344CB8AC3E}">
        <p14:creationId xmlns:p14="http://schemas.microsoft.com/office/powerpoint/2010/main" val="17967904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Statement-Sustainability">
    <p:bg>
      <p:bgPr>
        <a:solidFill>
          <a:srgbClr val="2B660F"/>
        </a:solidFill>
        <a:effectLst/>
      </p:bgPr>
    </p:bg>
    <p:spTree>
      <p:nvGrpSpPr>
        <p:cNvPr id="1" name=""/>
        <p:cNvGrpSpPr/>
        <p:nvPr/>
      </p:nvGrpSpPr>
      <p:grpSpPr>
        <a:xfrm>
          <a:off x="0" y="0"/>
          <a:ext cx="0" cy="0"/>
          <a:chOff x="0" y="0"/>
          <a:chExt cx="0" cy="0"/>
        </a:xfrm>
      </p:grpSpPr>
      <p:sp>
        <p:nvSpPr>
          <p:cNvPr id="3" name="Rectangle: Diagonal Corners Rounded 6">
            <a:extLst>
              <a:ext uri="{FF2B5EF4-FFF2-40B4-BE49-F238E27FC236}">
                <a16:creationId xmlns:a16="http://schemas.microsoft.com/office/drawing/2014/main" id="{AF816B51-0B2B-07F2-FCB3-11207A3D0955}"/>
              </a:ext>
            </a:extLst>
          </p:cNvPr>
          <p:cNvSpPr/>
          <p:nvPr userDrawn="1"/>
        </p:nvSpPr>
        <p:spPr>
          <a:xfrm>
            <a:off x="304800" y="304796"/>
            <a:ext cx="11582398" cy="5829304"/>
          </a:xfrm>
          <a:prstGeom prst="roundRect">
            <a:avLst>
              <a:gd name="adj" fmla="val 2174"/>
            </a:avLst>
          </a:prstGeom>
          <a:solidFill>
            <a:srgbClr val="5D9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8DBE28"/>
                </a:solidFill>
                <a:latin typeface="Gilroy Medium" panose="00000600000000000000" pitchFamily="50" charset="0"/>
              </a:rPr>
              <a:pPr algn="r"/>
              <a:t>‹#›</a:t>
            </a:fld>
            <a:endParaRPr lang="en-US" sz="1350">
              <a:solidFill>
                <a:srgbClr val="8DBE28"/>
              </a:solidFill>
              <a:latin typeface="Gilroy Medium" panose="00000600000000000000" pitchFamily="50" charset="0"/>
            </a:endParaRPr>
          </a:p>
        </p:txBody>
      </p:sp>
      <p:sp>
        <p:nvSpPr>
          <p:cNvPr id="11" name="Text Placeholder 10">
            <a:extLst>
              <a:ext uri="{FF2B5EF4-FFF2-40B4-BE49-F238E27FC236}">
                <a16:creationId xmlns:a16="http://schemas.microsoft.com/office/drawing/2014/main" id="{180883ED-E020-7474-C5C0-6DA89FE0EA41}"/>
              </a:ext>
            </a:extLst>
          </p:cNvPr>
          <p:cNvSpPr>
            <a:spLocks noGrp="1"/>
          </p:cNvSpPr>
          <p:nvPr>
            <p:ph type="body" sz="quarter" idx="10"/>
          </p:nvPr>
        </p:nvSpPr>
        <p:spPr>
          <a:xfrm>
            <a:off x="609600" y="1354191"/>
            <a:ext cx="10983310" cy="605987"/>
          </a:xfrm>
        </p:spPr>
        <p:txBody>
          <a:bodyPr anchor="b" anchorCtr="0"/>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15" name="Text Placeholder 14">
            <a:extLst>
              <a:ext uri="{FF2B5EF4-FFF2-40B4-BE49-F238E27FC236}">
                <a16:creationId xmlns:a16="http://schemas.microsoft.com/office/drawing/2014/main" id="{FADD84B5-407E-897A-8FE5-291758A33F13}"/>
              </a:ext>
            </a:extLst>
          </p:cNvPr>
          <p:cNvSpPr>
            <a:spLocks noGrp="1"/>
          </p:cNvSpPr>
          <p:nvPr>
            <p:ph type="body" sz="quarter" idx="11"/>
          </p:nvPr>
        </p:nvSpPr>
        <p:spPr>
          <a:xfrm>
            <a:off x="609600" y="2112579"/>
            <a:ext cx="10983913" cy="3148396"/>
          </a:xfrm>
        </p:spPr>
        <p:txBody>
          <a:bodyPr/>
          <a:lstStyle>
            <a:lvl1pPr algn="ctr">
              <a:lnSpc>
                <a:spcPts val="4000"/>
              </a:lnSpc>
              <a:defRPr lang="en-US" sz="3200" b="1" i="0" kern="1200" dirty="0" smtClean="0">
                <a:solidFill>
                  <a:schemeClr val="bg1"/>
                </a:solidFill>
                <a:latin typeface="+mn-lt"/>
                <a:ea typeface="+mn-ea"/>
                <a:cs typeface="Arial" panose="020B0604020202020204" pitchFamily="34" charset="0"/>
              </a:defRPr>
            </a:lvl1pPr>
            <a:lvl2pPr marL="0" indent="0">
              <a:buNone/>
              <a:defRPr/>
            </a:lvl2pPr>
          </a:lstStyle>
          <a:p>
            <a:pPr lvl="0"/>
            <a:r>
              <a:rPr lang="en-US"/>
              <a:t>Click to edit Master text styles</a:t>
            </a:r>
          </a:p>
        </p:txBody>
      </p:sp>
      <p:sp>
        <p:nvSpPr>
          <p:cNvPr id="5" name="TextBox 4">
            <a:extLst>
              <a:ext uri="{FF2B5EF4-FFF2-40B4-BE49-F238E27FC236}">
                <a16:creationId xmlns:a16="http://schemas.microsoft.com/office/drawing/2014/main" id="{37EF998D-D59B-1F7C-942E-1E40A1E67A5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8DBF28"/>
                </a:solidFill>
                <a:latin typeface="Gilroy Medium" panose="00000600000000000000" pitchFamily="50" charset="0"/>
              </a:rPr>
              <a:t>CONFIDENTIAL</a:t>
            </a:r>
          </a:p>
        </p:txBody>
      </p:sp>
    </p:spTree>
    <p:extLst>
      <p:ext uri="{BB962C8B-B14F-4D97-AF65-F5344CB8AC3E}">
        <p14:creationId xmlns:p14="http://schemas.microsoft.com/office/powerpoint/2010/main" val="42521250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3_Speaker-Drinks">
    <p:bg>
      <p:bgPr>
        <a:solidFill>
          <a:srgbClr val="F7F5F3"/>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Gilroy Medium" panose="00000600000000000000" pitchFamily="50" charset="0"/>
              </a:rPr>
              <a:pPr algn="r"/>
              <a:t>‹#›</a:t>
            </a:fld>
            <a:endParaRPr lang="en-US" sz="1350">
              <a:solidFill>
                <a:srgbClr val="2B660F"/>
              </a:solidFill>
              <a:latin typeface="Gilroy Medium" panose="00000600000000000000" pitchFamily="50" charset="0"/>
            </a:endParaRPr>
          </a:p>
        </p:txBody>
      </p:sp>
      <p:sp>
        <p:nvSpPr>
          <p:cNvPr id="2" name="Picture Placeholder 2">
            <a:extLst>
              <a:ext uri="{FF2B5EF4-FFF2-40B4-BE49-F238E27FC236}">
                <a16:creationId xmlns:a16="http://schemas.microsoft.com/office/drawing/2014/main" id="{8A3BD900-1908-6DF8-F80E-38A643313A70}"/>
              </a:ext>
            </a:extLst>
          </p:cNvPr>
          <p:cNvSpPr>
            <a:spLocks noGrp="1"/>
          </p:cNvSpPr>
          <p:nvPr>
            <p:ph type="pic" sz="quarter" idx="10"/>
          </p:nvPr>
        </p:nvSpPr>
        <p:spPr>
          <a:xfrm>
            <a:off x="4856481" y="304800"/>
            <a:ext cx="3688079" cy="5981699"/>
          </a:xfrm>
          <a:prstGeom prst="roundRect">
            <a:avLst>
              <a:gd name="adj" fmla="val 2768"/>
            </a:avLst>
          </a:prstGeom>
          <a:solidFill>
            <a:schemeClr val="bg2"/>
          </a:solidFill>
        </p:spPr>
        <p:txBody>
          <a:bodyPr/>
          <a:lstStyle>
            <a:lvl1pPr>
              <a:defRPr>
                <a:solidFill>
                  <a:schemeClr val="tx2"/>
                </a:solidFill>
                <a:latin typeface="+mn-lt"/>
              </a:defRPr>
            </a:lvl1pPr>
          </a:lstStyle>
          <a:p>
            <a:r>
              <a:rPr lang="en-US"/>
              <a:t>Click icon to add picture</a:t>
            </a:r>
          </a:p>
        </p:txBody>
      </p:sp>
      <p:sp>
        <p:nvSpPr>
          <p:cNvPr id="5" name="Picture Placeholder 2">
            <a:extLst>
              <a:ext uri="{FF2B5EF4-FFF2-40B4-BE49-F238E27FC236}">
                <a16:creationId xmlns:a16="http://schemas.microsoft.com/office/drawing/2014/main" id="{A49A6E31-E5CB-3F28-59B9-3D96D39BFE10}"/>
              </a:ext>
            </a:extLst>
          </p:cNvPr>
          <p:cNvSpPr>
            <a:spLocks noGrp="1"/>
          </p:cNvSpPr>
          <p:nvPr>
            <p:ph type="pic" sz="quarter" idx="15"/>
          </p:nvPr>
        </p:nvSpPr>
        <p:spPr>
          <a:xfrm>
            <a:off x="8737601" y="3379788"/>
            <a:ext cx="3149597" cy="2903220"/>
          </a:xfrm>
          <a:prstGeom prst="roundRect">
            <a:avLst>
              <a:gd name="adj" fmla="val 2768"/>
            </a:avLst>
          </a:prstGeom>
          <a:solidFill>
            <a:schemeClr val="bg2"/>
          </a:solidFill>
        </p:spPr>
        <p:txBody>
          <a:bodyPr/>
          <a:lstStyle>
            <a:lvl1pPr>
              <a:defRPr>
                <a:solidFill>
                  <a:schemeClr val="tx2"/>
                </a:solidFill>
                <a:latin typeface="+mn-lt"/>
              </a:defRPr>
            </a:lvl1pPr>
          </a:lstStyle>
          <a:p>
            <a:r>
              <a:rPr lang="en-US"/>
              <a:t>Click icon to add picture</a:t>
            </a:r>
          </a:p>
        </p:txBody>
      </p:sp>
      <p:sp>
        <p:nvSpPr>
          <p:cNvPr id="7" name="Picture Placeholder 2">
            <a:extLst>
              <a:ext uri="{FF2B5EF4-FFF2-40B4-BE49-F238E27FC236}">
                <a16:creationId xmlns:a16="http://schemas.microsoft.com/office/drawing/2014/main" id="{AE5E181B-E79B-6204-7F22-50CFDFB5F365}"/>
              </a:ext>
            </a:extLst>
          </p:cNvPr>
          <p:cNvSpPr>
            <a:spLocks noGrp="1"/>
          </p:cNvSpPr>
          <p:nvPr>
            <p:ph type="pic" sz="quarter" idx="16"/>
          </p:nvPr>
        </p:nvSpPr>
        <p:spPr>
          <a:xfrm>
            <a:off x="8737601" y="301308"/>
            <a:ext cx="3149597" cy="2903220"/>
          </a:xfrm>
          <a:prstGeom prst="roundRect">
            <a:avLst>
              <a:gd name="adj" fmla="val 2768"/>
            </a:avLst>
          </a:prstGeom>
          <a:solidFill>
            <a:schemeClr val="bg2"/>
          </a:solidFill>
        </p:spPr>
        <p:txBody>
          <a:bodyPr/>
          <a:lstStyle>
            <a:lvl1pPr>
              <a:defRPr>
                <a:solidFill>
                  <a:schemeClr val="tx2"/>
                </a:solidFill>
                <a:latin typeface="+mn-lt"/>
              </a:defRPr>
            </a:lvl1pPr>
          </a:lstStyle>
          <a:p>
            <a:r>
              <a:rPr lang="en-US"/>
              <a:t>Click icon to add picture</a:t>
            </a:r>
          </a:p>
        </p:txBody>
      </p:sp>
      <p:sp>
        <p:nvSpPr>
          <p:cNvPr id="20" name="Content Placeholder 6">
            <a:extLst>
              <a:ext uri="{FF2B5EF4-FFF2-40B4-BE49-F238E27FC236}">
                <a16:creationId xmlns:a16="http://schemas.microsoft.com/office/drawing/2014/main" id="{75ECEBC1-4D75-6F0E-AE6A-47DDF1DEDD90}"/>
              </a:ext>
            </a:extLst>
          </p:cNvPr>
          <p:cNvSpPr>
            <a:spLocks noGrp="1"/>
          </p:cNvSpPr>
          <p:nvPr>
            <p:ph sz="quarter" idx="12"/>
          </p:nvPr>
        </p:nvSpPr>
        <p:spPr>
          <a:xfrm>
            <a:off x="304800" y="1219200"/>
            <a:ext cx="4094480" cy="441960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itle 1">
            <a:extLst>
              <a:ext uri="{FF2B5EF4-FFF2-40B4-BE49-F238E27FC236}">
                <a16:creationId xmlns:a16="http://schemas.microsoft.com/office/drawing/2014/main" id="{4FBFF9F1-6BAC-1DF0-94BB-EBDBD5832C36}"/>
              </a:ext>
            </a:extLst>
          </p:cNvPr>
          <p:cNvSpPr>
            <a:spLocks noGrp="1"/>
          </p:cNvSpPr>
          <p:nvPr>
            <p:ph type="title"/>
          </p:nvPr>
        </p:nvSpPr>
        <p:spPr>
          <a:xfrm>
            <a:off x="280082" y="301308"/>
            <a:ext cx="4094480" cy="1852055"/>
          </a:xfrm>
        </p:spPr>
        <p:txBody>
          <a:bodyPr anchor="t" anchorCtr="0"/>
          <a:lstStyle/>
          <a:p>
            <a:r>
              <a:rPr lang="en-US" dirty="0"/>
              <a:t>Click to edit Master title style</a:t>
            </a:r>
          </a:p>
        </p:txBody>
      </p:sp>
      <p:sp>
        <p:nvSpPr>
          <p:cNvPr id="3" name="TextBox 2">
            <a:extLst>
              <a:ext uri="{FF2B5EF4-FFF2-40B4-BE49-F238E27FC236}">
                <a16:creationId xmlns:a16="http://schemas.microsoft.com/office/drawing/2014/main" id="{0A13F284-07F6-49C2-63C6-86FCBE69BB8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mn-lt"/>
              </a:rPr>
              <a:t>CONFIDENTIAL</a:t>
            </a:r>
          </a:p>
        </p:txBody>
      </p:sp>
    </p:spTree>
    <p:extLst>
      <p:ext uri="{BB962C8B-B14F-4D97-AF65-F5344CB8AC3E}">
        <p14:creationId xmlns:p14="http://schemas.microsoft.com/office/powerpoint/2010/main" val="27767213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Speaker-Drinks">
    <p:bg>
      <p:bgPr>
        <a:solidFill>
          <a:srgbClr val="F7F5F3"/>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C019705-392E-1513-A73C-8B73FBF443FC}"/>
              </a:ext>
            </a:extLst>
          </p:cNvPr>
          <p:cNvSpPr>
            <a:spLocks noGrp="1"/>
          </p:cNvSpPr>
          <p:nvPr>
            <p:ph type="pic" sz="quarter" idx="10"/>
          </p:nvPr>
        </p:nvSpPr>
        <p:spPr>
          <a:xfrm>
            <a:off x="6248399" y="304801"/>
            <a:ext cx="5638801" cy="5829300"/>
          </a:xfrm>
          <a:prstGeom prst="roundRect">
            <a:avLst>
              <a:gd name="adj" fmla="val 2768"/>
            </a:avLst>
          </a:prstGeom>
        </p:spPr>
        <p:txBody>
          <a:bodyPr/>
          <a:lstStyle>
            <a:lvl1pPr>
              <a:defRPr>
                <a:solidFill>
                  <a:schemeClr val="tx2"/>
                </a:solidFill>
                <a:latin typeface="+mn-lt"/>
              </a:defRPr>
            </a:lvl1pPr>
          </a:lstStyle>
          <a:p>
            <a:r>
              <a:rPr lang="en-US"/>
              <a:t>Click icon to add picture</a:t>
            </a:r>
          </a:p>
        </p:txBody>
      </p:sp>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0" y="1219200"/>
            <a:ext cx="5638799" cy="2046288"/>
          </a:xfrm>
        </p:spPr>
        <p:txBody>
          <a:bodyPr anchor="b" anchorCtr="0"/>
          <a:lstStyle>
            <a:lvl1pPr>
              <a:lnSpc>
                <a:spcPts val="5400"/>
              </a:lnSpc>
              <a:defRPr lang="en-US" sz="6000" b="0" i="0" kern="1200" cap="all" spc="0" baseline="0" dirty="0" smtClean="0">
                <a:solidFill>
                  <a:srgbClr val="5D910D"/>
                </a:solidFill>
                <a:latin typeface="+mj-lt"/>
                <a:ea typeface="+mj-ea"/>
                <a:cs typeface="Gilroy Medium" panose="00000600000000000000" pitchFamily="50" charset="0"/>
              </a:defRPr>
            </a:lvl1pPr>
          </a:lstStyle>
          <a:p>
            <a:pPr lvl="0"/>
            <a:r>
              <a:rPr lang="en-US" dirty="0"/>
              <a:t>Click to edit Master text styles</a:t>
            </a:r>
          </a:p>
        </p:txBody>
      </p:sp>
      <p:sp>
        <p:nvSpPr>
          <p:cNvPr id="10" name="Text Placeholder 9">
            <a:extLst>
              <a:ext uri="{FF2B5EF4-FFF2-40B4-BE49-F238E27FC236}">
                <a16:creationId xmlns:a16="http://schemas.microsoft.com/office/drawing/2014/main" id="{F5C46249-F69C-ED78-2123-48CEFF24240A}"/>
              </a:ext>
            </a:extLst>
          </p:cNvPr>
          <p:cNvSpPr>
            <a:spLocks noGrp="1"/>
          </p:cNvSpPr>
          <p:nvPr>
            <p:ph type="body" sz="quarter" idx="12"/>
          </p:nvPr>
        </p:nvSpPr>
        <p:spPr>
          <a:xfrm>
            <a:off x="304800" y="3379788"/>
            <a:ext cx="5638800" cy="534987"/>
          </a:xfrm>
        </p:spPr>
        <p:txBody>
          <a:bodyPr/>
          <a:lstStyle>
            <a:lvl1pPr>
              <a:defRPr lang="en-US" sz="1800" b="1" i="0" kern="1200" dirty="0" smtClean="0">
                <a:solidFill>
                  <a:srgbClr val="2B660F"/>
                </a:solidFill>
                <a:latin typeface="+mn-lt"/>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edit Master text styles</a:t>
            </a:r>
          </a:p>
        </p:txBody>
      </p:sp>
      <p:sp>
        <p:nvSpPr>
          <p:cNvPr id="12" name="Text Placeholder 11">
            <a:extLst>
              <a:ext uri="{FF2B5EF4-FFF2-40B4-BE49-F238E27FC236}">
                <a16:creationId xmlns:a16="http://schemas.microsoft.com/office/drawing/2014/main" id="{727CE26B-FE56-D52E-D936-DE13DCDBD41F}"/>
              </a:ext>
            </a:extLst>
          </p:cNvPr>
          <p:cNvSpPr>
            <a:spLocks noGrp="1"/>
          </p:cNvSpPr>
          <p:nvPr>
            <p:ph type="body" sz="quarter" idx="13"/>
          </p:nvPr>
        </p:nvSpPr>
        <p:spPr>
          <a:xfrm>
            <a:off x="304800" y="4029076"/>
            <a:ext cx="5638799" cy="2109258"/>
          </a:xfrm>
        </p:spPr>
        <p:txBody>
          <a:bodyPr/>
          <a:lstStyle>
            <a:lvl1pPr>
              <a:defRPr sz="1600">
                <a:solidFill>
                  <a:srgbClr val="2B660F"/>
                </a:solidFill>
                <a:latin typeface="+mn-lt"/>
              </a:defRPr>
            </a:lvl1pPr>
            <a:lvl2pPr>
              <a:defRPr sz="1400">
                <a:solidFill>
                  <a:srgbClr val="2B660F"/>
                </a:solidFill>
                <a:latin typeface="+mn-lt"/>
              </a:defRPr>
            </a:lvl2pPr>
            <a:lvl3pPr>
              <a:defRPr sz="1200">
                <a:solidFill>
                  <a:srgbClr val="2B660F"/>
                </a:solidFill>
                <a:latin typeface="+mn-lt"/>
              </a:defRPr>
            </a:lvl3pPr>
            <a:lvl4pPr>
              <a:defRPr sz="1100">
                <a:solidFill>
                  <a:srgbClr val="2B660F"/>
                </a:solidFill>
                <a:latin typeface="+mn-lt"/>
              </a:defRPr>
            </a:lvl4pPr>
            <a:lvl5pPr>
              <a:defRPr sz="1050">
                <a:solidFill>
                  <a:srgbClr val="2B660F"/>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mn-lt"/>
              </a:rPr>
              <a:pPr algn="r"/>
              <a:t>‹#›</a:t>
            </a:fld>
            <a:endParaRPr lang="en-US" sz="1350">
              <a:solidFill>
                <a:srgbClr val="2B660F"/>
              </a:solidFill>
              <a:latin typeface="+mn-lt"/>
            </a:endParaRPr>
          </a:p>
        </p:txBody>
      </p:sp>
      <p:sp>
        <p:nvSpPr>
          <p:cNvPr id="2" name="TextBox 1">
            <a:extLst>
              <a:ext uri="{FF2B5EF4-FFF2-40B4-BE49-F238E27FC236}">
                <a16:creationId xmlns:a16="http://schemas.microsoft.com/office/drawing/2014/main" id="{FC824375-C552-8786-CB9F-47605F890443}"/>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mn-lt"/>
              </a:rPr>
              <a:t>CONFIDENTIAL</a:t>
            </a:r>
          </a:p>
        </p:txBody>
      </p:sp>
    </p:spTree>
    <p:extLst>
      <p:ext uri="{BB962C8B-B14F-4D97-AF65-F5344CB8AC3E}">
        <p14:creationId xmlns:p14="http://schemas.microsoft.com/office/powerpoint/2010/main" val="335159710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Headline-Drinks">
    <p:bg>
      <p:bgPr>
        <a:solidFill>
          <a:srgbClr val="3680CE"/>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1" y="2493781"/>
            <a:ext cx="4900246" cy="2046288"/>
          </a:xfrm>
        </p:spPr>
        <p:txBody>
          <a:bodyPr anchor="b" anchorCtr="0"/>
          <a:lstStyle>
            <a:lvl1pPr>
              <a:lnSpc>
                <a:spcPts val="5400"/>
              </a:lnSpc>
              <a:defRPr lang="en-US" sz="6000" b="0" i="0" kern="1200" cap="all" spc="0" baseline="0" dirty="0" smtClean="0">
                <a:solidFill>
                  <a:schemeClr val="tx2"/>
                </a:solidFill>
                <a:latin typeface="+mj-lt"/>
                <a:ea typeface="+mj-ea"/>
                <a:cs typeface="Gilroy Medium" panose="00000600000000000000" pitchFamily="50" charset="0"/>
              </a:defRPr>
            </a:lvl1pPr>
          </a:lstStyle>
          <a:p>
            <a:pPr lvl="0"/>
            <a:r>
              <a:rPr lang="en-US"/>
              <a:t>Click to edit Master text styles</a:t>
            </a:r>
          </a:p>
        </p:txBody>
      </p:sp>
      <p:sp>
        <p:nvSpPr>
          <p:cNvPr id="10" name="Text Placeholder 9">
            <a:extLst>
              <a:ext uri="{FF2B5EF4-FFF2-40B4-BE49-F238E27FC236}">
                <a16:creationId xmlns:a16="http://schemas.microsoft.com/office/drawing/2014/main" id="{F5C46249-F69C-ED78-2123-48CEFF24240A}"/>
              </a:ext>
            </a:extLst>
          </p:cNvPr>
          <p:cNvSpPr>
            <a:spLocks noGrp="1"/>
          </p:cNvSpPr>
          <p:nvPr>
            <p:ph type="body" sz="quarter" idx="12"/>
          </p:nvPr>
        </p:nvSpPr>
        <p:spPr>
          <a:xfrm>
            <a:off x="304800" y="4654369"/>
            <a:ext cx="4900247" cy="534987"/>
          </a:xfrm>
        </p:spPr>
        <p:txBody>
          <a:bodyPr/>
          <a:lstStyle>
            <a:lvl1pPr>
              <a:defRPr lang="en-US" sz="1800" b="1" i="0" kern="1200" dirty="0" smtClean="0">
                <a:solidFill>
                  <a:schemeClr val="tx2"/>
                </a:solidFill>
                <a:latin typeface="+mn-lt"/>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tx2"/>
                </a:solidFill>
                <a:latin typeface="Gilroy Medium" panose="00000600000000000000" pitchFamily="50" charset="0"/>
              </a:rPr>
              <a:pPr algn="r"/>
              <a:t>‹#›</a:t>
            </a:fld>
            <a:endParaRPr lang="en-US" sz="1350">
              <a:solidFill>
                <a:schemeClr val="tx2"/>
              </a:solidFill>
              <a:latin typeface="Gilroy Medium" panose="00000600000000000000" pitchFamily="50" charset="0"/>
            </a:endParaRPr>
          </a:p>
        </p:txBody>
      </p:sp>
      <p:sp>
        <p:nvSpPr>
          <p:cNvPr id="3" name="Picture Placeholder 2">
            <a:extLst>
              <a:ext uri="{FF2B5EF4-FFF2-40B4-BE49-F238E27FC236}">
                <a16:creationId xmlns:a16="http://schemas.microsoft.com/office/drawing/2014/main" id="{94F7A221-4131-F79E-81DD-572AEAE896DE}"/>
              </a:ext>
            </a:extLst>
          </p:cNvPr>
          <p:cNvSpPr>
            <a:spLocks noGrp="1"/>
          </p:cNvSpPr>
          <p:nvPr>
            <p:ph type="pic" sz="quarter" idx="15"/>
          </p:nvPr>
        </p:nvSpPr>
        <p:spPr>
          <a:xfrm>
            <a:off x="6248056" y="0"/>
            <a:ext cx="5943944" cy="6858000"/>
          </a:xfrm>
        </p:spPr>
        <p:txBody>
          <a:bodyPr/>
          <a:lstStyle>
            <a:lvl1pPr>
              <a:defRPr>
                <a:latin typeface="Gilroy Medium" panose="00000600000000000000" pitchFamily="50" charset="0"/>
              </a:defRPr>
            </a:lvl1pPr>
          </a:lstStyle>
          <a:p>
            <a:r>
              <a:rPr lang="en-US"/>
              <a:t>Click icon to add picture</a:t>
            </a:r>
          </a:p>
        </p:txBody>
      </p:sp>
      <p:sp>
        <p:nvSpPr>
          <p:cNvPr id="2" name="TextBox 1">
            <a:extLst>
              <a:ext uri="{FF2B5EF4-FFF2-40B4-BE49-F238E27FC236}">
                <a16:creationId xmlns:a16="http://schemas.microsoft.com/office/drawing/2014/main" id="{98750146-5407-885A-1DA5-4D48D4540FB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tx2"/>
                </a:solidFill>
                <a:latin typeface="Gilroy Medium" panose="00000600000000000000" pitchFamily="50" charset="0"/>
              </a:rPr>
              <a:t>CONFIDENTIAL</a:t>
            </a:r>
          </a:p>
        </p:txBody>
      </p:sp>
      <p:pic>
        <p:nvPicPr>
          <p:cNvPr id="5" name="Picture 4">
            <a:extLst>
              <a:ext uri="{FF2B5EF4-FFF2-40B4-BE49-F238E27FC236}">
                <a16:creationId xmlns:a16="http://schemas.microsoft.com/office/drawing/2014/main" id="{47FDD9CA-9F0B-B737-A35D-05711DB598F6}"/>
              </a:ext>
            </a:extLst>
          </p:cNvPr>
          <p:cNvPicPr>
            <a:picLocks noChangeAspect="1"/>
          </p:cNvPicPr>
          <p:nvPr userDrawn="1"/>
        </p:nvPicPr>
        <p:blipFill>
          <a:blip r:embed="rId2"/>
          <a:stretch>
            <a:fillRect/>
          </a:stretch>
        </p:blipFill>
        <p:spPr>
          <a:xfrm>
            <a:off x="304795" y="362758"/>
            <a:ext cx="896203" cy="896203"/>
          </a:xfrm>
          <a:prstGeom prst="rect">
            <a:avLst/>
          </a:prstGeom>
        </p:spPr>
      </p:pic>
    </p:spTree>
    <p:extLst>
      <p:ext uri="{BB962C8B-B14F-4D97-AF65-F5344CB8AC3E}">
        <p14:creationId xmlns:p14="http://schemas.microsoft.com/office/powerpoint/2010/main" val="14464133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Headline-Food">
    <p:bg>
      <p:bgPr>
        <a:solidFill>
          <a:srgbClr val="EB9F0A"/>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1" y="2493781"/>
            <a:ext cx="4900246" cy="2046288"/>
          </a:xfrm>
        </p:spPr>
        <p:txBody>
          <a:bodyPr anchor="b" anchorCtr="0"/>
          <a:lstStyle>
            <a:lvl1pPr>
              <a:lnSpc>
                <a:spcPts val="5400"/>
              </a:lnSpc>
              <a:defRPr lang="en-US" sz="6000" b="0" i="0" kern="1200" cap="all" spc="0" baseline="0" dirty="0" smtClean="0">
                <a:solidFill>
                  <a:schemeClr val="accent5"/>
                </a:solidFill>
                <a:latin typeface="+mj-lt"/>
                <a:ea typeface="+mj-ea"/>
                <a:cs typeface="Gilroy Medium" panose="00000600000000000000" pitchFamily="50" charset="0"/>
              </a:defRPr>
            </a:lvl1pPr>
          </a:lstStyle>
          <a:p>
            <a:pPr lvl="0"/>
            <a:r>
              <a:rPr lang="en-US"/>
              <a:t>Click to edit Master text styles</a:t>
            </a:r>
          </a:p>
        </p:txBody>
      </p:sp>
      <p:sp>
        <p:nvSpPr>
          <p:cNvPr id="10" name="Text Placeholder 9">
            <a:extLst>
              <a:ext uri="{FF2B5EF4-FFF2-40B4-BE49-F238E27FC236}">
                <a16:creationId xmlns:a16="http://schemas.microsoft.com/office/drawing/2014/main" id="{F5C46249-F69C-ED78-2123-48CEFF24240A}"/>
              </a:ext>
            </a:extLst>
          </p:cNvPr>
          <p:cNvSpPr>
            <a:spLocks noGrp="1"/>
          </p:cNvSpPr>
          <p:nvPr>
            <p:ph type="body" sz="quarter" idx="12"/>
          </p:nvPr>
        </p:nvSpPr>
        <p:spPr>
          <a:xfrm>
            <a:off x="304800" y="4654369"/>
            <a:ext cx="4900247" cy="534987"/>
          </a:xfrm>
        </p:spPr>
        <p:txBody>
          <a:bodyPr/>
          <a:lstStyle>
            <a:lvl1pPr>
              <a:defRPr lang="en-US" sz="1800" b="1" i="0" kern="1200" dirty="0" smtClean="0">
                <a:solidFill>
                  <a:schemeClr val="accent5"/>
                </a:solidFill>
                <a:latin typeface="+mn-lt"/>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accent5"/>
                </a:solidFill>
                <a:latin typeface="Gilroy Medium" panose="00000600000000000000" pitchFamily="50" charset="0"/>
              </a:rPr>
              <a:pPr algn="r"/>
              <a:t>‹#›</a:t>
            </a:fld>
            <a:endParaRPr lang="en-US" sz="1350">
              <a:solidFill>
                <a:schemeClr val="accent5"/>
              </a:solidFill>
              <a:latin typeface="Gilroy Medium" panose="00000600000000000000" pitchFamily="50" charset="0"/>
            </a:endParaRPr>
          </a:p>
        </p:txBody>
      </p:sp>
      <p:sp>
        <p:nvSpPr>
          <p:cNvPr id="3" name="Picture Placeholder 2">
            <a:extLst>
              <a:ext uri="{FF2B5EF4-FFF2-40B4-BE49-F238E27FC236}">
                <a16:creationId xmlns:a16="http://schemas.microsoft.com/office/drawing/2014/main" id="{BD069351-62B8-28BA-A060-42DE4C1E6331}"/>
              </a:ext>
            </a:extLst>
          </p:cNvPr>
          <p:cNvSpPr>
            <a:spLocks noGrp="1"/>
          </p:cNvSpPr>
          <p:nvPr>
            <p:ph type="pic" sz="quarter" idx="15"/>
          </p:nvPr>
        </p:nvSpPr>
        <p:spPr>
          <a:xfrm>
            <a:off x="6248056" y="0"/>
            <a:ext cx="5943944" cy="6858000"/>
          </a:xfrm>
        </p:spPr>
        <p:txBody>
          <a:bodyPr/>
          <a:lstStyle>
            <a:lvl1pPr>
              <a:defRPr>
                <a:latin typeface="Gilroy Medium" panose="00000600000000000000" pitchFamily="50" charset="0"/>
              </a:defRPr>
            </a:lvl1pPr>
          </a:lstStyle>
          <a:p>
            <a:r>
              <a:rPr lang="en-US"/>
              <a:t>Click icon to add picture</a:t>
            </a:r>
          </a:p>
        </p:txBody>
      </p:sp>
      <p:sp>
        <p:nvSpPr>
          <p:cNvPr id="2" name="TextBox 1">
            <a:extLst>
              <a:ext uri="{FF2B5EF4-FFF2-40B4-BE49-F238E27FC236}">
                <a16:creationId xmlns:a16="http://schemas.microsoft.com/office/drawing/2014/main" id="{BCE9405B-8BB8-B3A9-F0DC-AF79291CF3E0}"/>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954F07"/>
                </a:solidFill>
                <a:latin typeface="Gilroy Medium" panose="00000600000000000000" pitchFamily="50" charset="0"/>
              </a:rPr>
              <a:t>CONFIDENTIAL</a:t>
            </a:r>
          </a:p>
        </p:txBody>
      </p:sp>
      <p:pic>
        <p:nvPicPr>
          <p:cNvPr id="4" name="Picture 3">
            <a:extLst>
              <a:ext uri="{FF2B5EF4-FFF2-40B4-BE49-F238E27FC236}">
                <a16:creationId xmlns:a16="http://schemas.microsoft.com/office/drawing/2014/main" id="{0C3AF5BC-3159-7D8C-75AA-14C890BE4B2A}"/>
              </a:ext>
            </a:extLst>
          </p:cNvPr>
          <p:cNvPicPr>
            <a:picLocks noChangeAspect="1"/>
          </p:cNvPicPr>
          <p:nvPr userDrawn="1"/>
        </p:nvPicPr>
        <p:blipFill>
          <a:blip r:embed="rId2"/>
          <a:stretch>
            <a:fillRect/>
          </a:stretch>
        </p:blipFill>
        <p:spPr>
          <a:xfrm>
            <a:off x="304796" y="362758"/>
            <a:ext cx="896203" cy="896203"/>
          </a:xfrm>
          <a:prstGeom prst="rect">
            <a:avLst/>
          </a:prstGeom>
        </p:spPr>
      </p:pic>
    </p:spTree>
    <p:extLst>
      <p:ext uri="{BB962C8B-B14F-4D97-AF65-F5344CB8AC3E}">
        <p14:creationId xmlns:p14="http://schemas.microsoft.com/office/powerpoint/2010/main" val="1339116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mplate 2">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6D313C8-1CF3-4059-87CE-3BA99B8CFC72}"/>
              </a:ext>
            </a:extLst>
          </p:cNvPr>
          <p:cNvSpPr>
            <a:spLocks noGrp="1"/>
          </p:cNvSpPr>
          <p:nvPr>
            <p:ph type="ftr" sz="quarter" idx="10"/>
          </p:nvPr>
        </p:nvSpPr>
        <p:spPr/>
        <p:txBody>
          <a:bodyPr/>
          <a:lstStyle>
            <a:lvl1pPr>
              <a:defRPr>
                <a:solidFill>
                  <a:srgbClr val="2B660F"/>
                </a:solidFill>
                <a:latin typeface="+mn-lt"/>
              </a:defRPr>
            </a:lvl1pPr>
          </a:lstStyle>
          <a:p>
            <a:endParaRPr lang="en-US" dirty="0"/>
          </a:p>
        </p:txBody>
      </p:sp>
      <p:sp>
        <p:nvSpPr>
          <p:cNvPr id="2" name="Title 1">
            <a:extLst>
              <a:ext uri="{FF2B5EF4-FFF2-40B4-BE49-F238E27FC236}">
                <a16:creationId xmlns:a16="http://schemas.microsoft.com/office/drawing/2014/main" id="{A091BC4D-20E4-F913-03ED-A587C9384107}"/>
              </a:ext>
            </a:extLst>
          </p:cNvPr>
          <p:cNvSpPr>
            <a:spLocks noGrp="1"/>
          </p:cNvSpPr>
          <p:nvPr>
            <p:ph type="title"/>
          </p:nvPr>
        </p:nvSpPr>
        <p:spPr/>
        <p:txBody>
          <a:bodyPr/>
          <a:lstStyle>
            <a:lvl1pPr>
              <a:defRPr>
                <a:solidFill>
                  <a:srgbClr val="5D910D"/>
                </a:solidFill>
              </a:defRPr>
            </a:lvl1pPr>
          </a:lstStyle>
          <a:p>
            <a:r>
              <a:rPr lang="en-US" dirty="0"/>
              <a:t>Click to edit Master title style</a:t>
            </a:r>
          </a:p>
        </p:txBody>
      </p:sp>
      <p:sp>
        <p:nvSpPr>
          <p:cNvPr id="3" name="TextBox 2">
            <a:extLst>
              <a:ext uri="{FF2B5EF4-FFF2-40B4-BE49-F238E27FC236}">
                <a16:creationId xmlns:a16="http://schemas.microsoft.com/office/drawing/2014/main" id="{98A04216-DDEC-72B9-9E60-E714B7EF465A}"/>
              </a:ext>
            </a:extLst>
          </p:cNvPr>
          <p:cNvSpPr txBox="1"/>
          <p:nvPr userDrawn="1"/>
        </p:nvSpPr>
        <p:spPr>
          <a:xfrm>
            <a:off x="815546" y="6586151"/>
            <a:ext cx="0" cy="0"/>
          </a:xfrm>
          <a:prstGeom prst="rect">
            <a:avLst/>
          </a:prstGeom>
          <a:noFill/>
        </p:spPr>
        <p:txBody>
          <a:bodyPr wrap="none" lIns="0" tIns="0" rIns="0" bIns="0" rtlCol="0">
            <a:noAutofit/>
          </a:bodyPr>
          <a:lstStyle/>
          <a:p>
            <a:pPr algn="l"/>
            <a:endParaRPr lang="en-US" sz="1600" err="1">
              <a:solidFill>
                <a:schemeClr val="tx2"/>
              </a:solidFill>
            </a:endParaRPr>
          </a:p>
        </p:txBody>
      </p:sp>
      <p:sp>
        <p:nvSpPr>
          <p:cNvPr id="4" name="TextBox 3">
            <a:extLst>
              <a:ext uri="{FF2B5EF4-FFF2-40B4-BE49-F238E27FC236}">
                <a16:creationId xmlns:a16="http://schemas.microsoft.com/office/drawing/2014/main" id="{3AD7BABE-A72A-AC8E-3D81-85920E16ACD6}"/>
              </a:ext>
            </a:extLst>
          </p:cNvPr>
          <p:cNvSpPr txBox="1"/>
          <p:nvPr userDrawn="1"/>
        </p:nvSpPr>
        <p:spPr>
          <a:xfrm>
            <a:off x="1099751" y="6512011"/>
            <a:ext cx="0" cy="0"/>
          </a:xfrm>
          <a:prstGeom prst="rect">
            <a:avLst/>
          </a:prstGeom>
          <a:noFill/>
        </p:spPr>
        <p:txBody>
          <a:bodyPr wrap="none" lIns="0" tIns="0" rIns="0" bIns="0" rtlCol="0">
            <a:noAutofit/>
          </a:bodyPr>
          <a:lstStyle/>
          <a:p>
            <a:pPr algn="l"/>
            <a:endParaRPr lang="en-US" sz="1600" err="1">
              <a:solidFill>
                <a:schemeClr val="tx2"/>
              </a:solidFill>
            </a:endParaRPr>
          </a:p>
        </p:txBody>
      </p:sp>
    </p:spTree>
    <p:extLst>
      <p:ext uri="{BB962C8B-B14F-4D97-AF65-F5344CB8AC3E}">
        <p14:creationId xmlns:p14="http://schemas.microsoft.com/office/powerpoint/2010/main" val="36014090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1_Headline-Food">
    <p:bg>
      <p:bgPr>
        <a:solidFill>
          <a:srgbClr val="EE6D26"/>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1" y="2493781"/>
            <a:ext cx="4900246" cy="2046288"/>
          </a:xfrm>
        </p:spPr>
        <p:txBody>
          <a:bodyPr anchor="b" anchorCtr="0"/>
          <a:lstStyle>
            <a:lvl1pPr>
              <a:lnSpc>
                <a:spcPts val="5400"/>
              </a:lnSpc>
              <a:defRPr lang="en-US" sz="6000" b="0" i="0" kern="1200" cap="all" spc="0" baseline="0" dirty="0" smtClean="0">
                <a:solidFill>
                  <a:srgbClr val="922F11"/>
                </a:solidFill>
                <a:latin typeface="+mj-lt"/>
                <a:ea typeface="+mj-ea"/>
                <a:cs typeface="Gilroy Medium" panose="00000600000000000000" pitchFamily="50" charset="0"/>
              </a:defRPr>
            </a:lvl1pPr>
          </a:lstStyle>
          <a:p>
            <a:pPr lvl="0"/>
            <a:r>
              <a:rPr lang="en-US"/>
              <a:t>Click to edit Master text styles</a:t>
            </a:r>
          </a:p>
        </p:txBody>
      </p:sp>
      <p:sp>
        <p:nvSpPr>
          <p:cNvPr id="10" name="Text Placeholder 9">
            <a:extLst>
              <a:ext uri="{FF2B5EF4-FFF2-40B4-BE49-F238E27FC236}">
                <a16:creationId xmlns:a16="http://schemas.microsoft.com/office/drawing/2014/main" id="{F5C46249-F69C-ED78-2123-48CEFF24240A}"/>
              </a:ext>
            </a:extLst>
          </p:cNvPr>
          <p:cNvSpPr>
            <a:spLocks noGrp="1"/>
          </p:cNvSpPr>
          <p:nvPr>
            <p:ph type="body" sz="quarter" idx="12"/>
          </p:nvPr>
        </p:nvSpPr>
        <p:spPr>
          <a:xfrm>
            <a:off x="304800" y="4654369"/>
            <a:ext cx="4900247" cy="534987"/>
          </a:xfrm>
        </p:spPr>
        <p:txBody>
          <a:bodyPr/>
          <a:lstStyle>
            <a:lvl1pPr>
              <a:defRPr lang="en-US" sz="1800" b="1" i="0" kern="1200" dirty="0" smtClean="0">
                <a:solidFill>
                  <a:srgbClr val="922F11"/>
                </a:solidFill>
                <a:latin typeface="+mn-lt"/>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accent5"/>
                </a:solidFill>
                <a:latin typeface="Gilroy Medium" panose="00000600000000000000" pitchFamily="50" charset="0"/>
              </a:rPr>
              <a:pPr algn="r"/>
              <a:t>‹#›</a:t>
            </a:fld>
            <a:endParaRPr lang="en-US" sz="1350">
              <a:solidFill>
                <a:schemeClr val="accent5"/>
              </a:solidFill>
              <a:latin typeface="Gilroy Medium" panose="00000600000000000000" pitchFamily="50" charset="0"/>
            </a:endParaRPr>
          </a:p>
        </p:txBody>
      </p:sp>
      <p:sp>
        <p:nvSpPr>
          <p:cNvPr id="3" name="Picture Placeholder 2">
            <a:extLst>
              <a:ext uri="{FF2B5EF4-FFF2-40B4-BE49-F238E27FC236}">
                <a16:creationId xmlns:a16="http://schemas.microsoft.com/office/drawing/2014/main" id="{BD069351-62B8-28BA-A060-42DE4C1E6331}"/>
              </a:ext>
            </a:extLst>
          </p:cNvPr>
          <p:cNvSpPr>
            <a:spLocks noGrp="1"/>
          </p:cNvSpPr>
          <p:nvPr>
            <p:ph type="pic" sz="quarter" idx="15"/>
          </p:nvPr>
        </p:nvSpPr>
        <p:spPr>
          <a:xfrm>
            <a:off x="6248056" y="0"/>
            <a:ext cx="5943944" cy="6858000"/>
          </a:xfrm>
        </p:spPr>
        <p:txBody>
          <a:bodyPr/>
          <a:lstStyle>
            <a:lvl1pPr>
              <a:defRPr>
                <a:latin typeface="Gilroy Medium" panose="00000600000000000000" pitchFamily="50" charset="0"/>
              </a:defRPr>
            </a:lvl1pPr>
          </a:lstStyle>
          <a:p>
            <a:r>
              <a:rPr lang="en-US"/>
              <a:t>Click icon to add picture</a:t>
            </a:r>
          </a:p>
        </p:txBody>
      </p:sp>
      <p:sp>
        <p:nvSpPr>
          <p:cNvPr id="2" name="TextBox 1">
            <a:extLst>
              <a:ext uri="{FF2B5EF4-FFF2-40B4-BE49-F238E27FC236}">
                <a16:creationId xmlns:a16="http://schemas.microsoft.com/office/drawing/2014/main" id="{BCE9405B-8BB8-B3A9-F0DC-AF79291CF3E0}"/>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922F11"/>
                </a:solidFill>
                <a:latin typeface="Gilroy Medium" panose="00000600000000000000" pitchFamily="50" charset="0"/>
              </a:rPr>
              <a:t>CONFIDENTIAL</a:t>
            </a:r>
          </a:p>
        </p:txBody>
      </p:sp>
      <p:pic>
        <p:nvPicPr>
          <p:cNvPr id="7" name="Picture 6">
            <a:extLst>
              <a:ext uri="{FF2B5EF4-FFF2-40B4-BE49-F238E27FC236}">
                <a16:creationId xmlns:a16="http://schemas.microsoft.com/office/drawing/2014/main" id="{AF35DDFA-4EA6-8118-09EA-894AD221015E}"/>
              </a:ext>
            </a:extLst>
          </p:cNvPr>
          <p:cNvPicPr>
            <a:picLocks noChangeAspect="1"/>
          </p:cNvPicPr>
          <p:nvPr userDrawn="1"/>
        </p:nvPicPr>
        <p:blipFill>
          <a:blip r:embed="rId2"/>
          <a:srcRect b="28537"/>
          <a:stretch>
            <a:fillRect/>
          </a:stretch>
        </p:blipFill>
        <p:spPr>
          <a:xfrm>
            <a:off x="92332" y="362758"/>
            <a:ext cx="1612900" cy="979966"/>
          </a:xfrm>
          <a:prstGeom prst="rect">
            <a:avLst/>
          </a:prstGeom>
        </p:spPr>
      </p:pic>
    </p:spTree>
    <p:extLst>
      <p:ext uri="{BB962C8B-B14F-4D97-AF65-F5344CB8AC3E}">
        <p14:creationId xmlns:p14="http://schemas.microsoft.com/office/powerpoint/2010/main" val="35219062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Headline-Sustainability">
    <p:bg>
      <p:bgPr>
        <a:solidFill>
          <a:srgbClr val="5D910D"/>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1" y="2493781"/>
            <a:ext cx="4900246" cy="2046288"/>
          </a:xfrm>
        </p:spPr>
        <p:txBody>
          <a:bodyPr anchor="b" anchorCtr="0"/>
          <a:lstStyle>
            <a:lvl1pPr>
              <a:lnSpc>
                <a:spcPts val="5400"/>
              </a:lnSpc>
              <a:defRPr lang="en-US" sz="6000" b="0" i="0" kern="1200" cap="all" spc="0" baseline="0" dirty="0" smtClean="0">
                <a:solidFill>
                  <a:srgbClr val="0F440D"/>
                </a:solidFill>
                <a:latin typeface="+mj-lt"/>
                <a:ea typeface="+mj-ea"/>
                <a:cs typeface="Gilroy Medium" panose="00000600000000000000" pitchFamily="50" charset="0"/>
              </a:defRPr>
            </a:lvl1pPr>
          </a:lstStyle>
          <a:p>
            <a:pPr lvl="0"/>
            <a:r>
              <a:rPr lang="en-US"/>
              <a:t>Click to edit Master text styles</a:t>
            </a:r>
          </a:p>
        </p:txBody>
      </p:sp>
      <p:sp>
        <p:nvSpPr>
          <p:cNvPr id="10" name="Text Placeholder 9">
            <a:extLst>
              <a:ext uri="{FF2B5EF4-FFF2-40B4-BE49-F238E27FC236}">
                <a16:creationId xmlns:a16="http://schemas.microsoft.com/office/drawing/2014/main" id="{F5C46249-F69C-ED78-2123-48CEFF24240A}"/>
              </a:ext>
            </a:extLst>
          </p:cNvPr>
          <p:cNvSpPr>
            <a:spLocks noGrp="1"/>
          </p:cNvSpPr>
          <p:nvPr>
            <p:ph type="body" sz="quarter" idx="12"/>
          </p:nvPr>
        </p:nvSpPr>
        <p:spPr>
          <a:xfrm>
            <a:off x="304800" y="4654369"/>
            <a:ext cx="4900247" cy="534987"/>
          </a:xfrm>
        </p:spPr>
        <p:txBody>
          <a:bodyPr/>
          <a:lstStyle>
            <a:lvl1pPr>
              <a:defRPr lang="en-US" sz="1800" b="1" i="0" kern="1200" dirty="0" smtClean="0">
                <a:solidFill>
                  <a:srgbClr val="0F440D"/>
                </a:solidFill>
                <a:latin typeface="+mn-lt"/>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0F440D"/>
                </a:solidFill>
                <a:latin typeface="Gilroy Medium" panose="00000600000000000000" pitchFamily="50" charset="0"/>
              </a:rPr>
              <a:pPr algn="r"/>
              <a:t>‹#›</a:t>
            </a:fld>
            <a:endParaRPr lang="en-US" sz="1350">
              <a:solidFill>
                <a:srgbClr val="0F440D"/>
              </a:solidFill>
              <a:latin typeface="Gilroy Medium" panose="00000600000000000000" pitchFamily="50" charset="0"/>
            </a:endParaRPr>
          </a:p>
        </p:txBody>
      </p:sp>
      <p:sp>
        <p:nvSpPr>
          <p:cNvPr id="3" name="Picture Placeholder 2">
            <a:extLst>
              <a:ext uri="{FF2B5EF4-FFF2-40B4-BE49-F238E27FC236}">
                <a16:creationId xmlns:a16="http://schemas.microsoft.com/office/drawing/2014/main" id="{4BDDDE28-076A-30B3-3A87-D22CCDE42096}"/>
              </a:ext>
            </a:extLst>
          </p:cNvPr>
          <p:cNvSpPr>
            <a:spLocks noGrp="1"/>
          </p:cNvSpPr>
          <p:nvPr>
            <p:ph type="pic" sz="quarter" idx="15"/>
          </p:nvPr>
        </p:nvSpPr>
        <p:spPr>
          <a:xfrm>
            <a:off x="6248056" y="0"/>
            <a:ext cx="5943944" cy="6858000"/>
          </a:xfrm>
        </p:spPr>
        <p:txBody>
          <a:bodyPr/>
          <a:lstStyle>
            <a:lvl1pPr>
              <a:defRPr>
                <a:latin typeface="Gilroy Medium" panose="00000600000000000000" pitchFamily="50" charset="0"/>
              </a:defRPr>
            </a:lvl1pPr>
          </a:lstStyle>
          <a:p>
            <a:r>
              <a:rPr lang="en-US"/>
              <a:t>Click icon to add picture</a:t>
            </a:r>
          </a:p>
        </p:txBody>
      </p:sp>
      <p:pic>
        <p:nvPicPr>
          <p:cNvPr id="2" name="Graphic 1">
            <a:extLst>
              <a:ext uri="{FF2B5EF4-FFF2-40B4-BE49-F238E27FC236}">
                <a16:creationId xmlns:a16="http://schemas.microsoft.com/office/drawing/2014/main" id="{42303132-93C3-B58B-51CF-9C0FED72061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4796" y="498078"/>
            <a:ext cx="658705" cy="748325"/>
          </a:xfrm>
          <a:prstGeom prst="rect">
            <a:avLst/>
          </a:prstGeom>
        </p:spPr>
      </p:pic>
      <p:sp>
        <p:nvSpPr>
          <p:cNvPr id="4" name="TextBox 3">
            <a:extLst>
              <a:ext uri="{FF2B5EF4-FFF2-40B4-BE49-F238E27FC236}">
                <a16:creationId xmlns:a16="http://schemas.microsoft.com/office/drawing/2014/main" id="{D4F7EF99-1424-2925-FC60-5D8A1725D73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0F440D"/>
                </a:solidFill>
                <a:latin typeface="Gilroy Medium" panose="00000600000000000000" pitchFamily="50" charset="0"/>
              </a:rPr>
              <a:t>CONFIDENTIAL</a:t>
            </a:r>
          </a:p>
        </p:txBody>
      </p:sp>
    </p:spTree>
    <p:extLst>
      <p:ext uri="{BB962C8B-B14F-4D97-AF65-F5344CB8AC3E}">
        <p14:creationId xmlns:p14="http://schemas.microsoft.com/office/powerpoint/2010/main" val="17206238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1_Illustration+Statement Drink">
    <p:bg>
      <p:bgPr>
        <a:solidFill>
          <a:srgbClr val="3680CE"/>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0" y="2493781"/>
            <a:ext cx="6779172" cy="2046288"/>
          </a:xfrm>
        </p:spPr>
        <p:txBody>
          <a:bodyPr anchor="b" anchorCtr="0"/>
          <a:lstStyle>
            <a:lvl1pPr>
              <a:lnSpc>
                <a:spcPts val="5400"/>
              </a:lnSpc>
              <a:defRPr lang="en-US" sz="6000" b="0" i="0" kern="1200" cap="all" spc="0" baseline="0" dirty="0" smtClean="0">
                <a:solidFill>
                  <a:srgbClr val="02355A"/>
                </a:solidFill>
                <a:latin typeface="+mj-lt"/>
                <a:ea typeface="+mj-ea"/>
                <a:cs typeface="Gilroy Medium" panose="00000600000000000000" pitchFamily="50" charset="0"/>
              </a:defRPr>
            </a:lvl1pPr>
          </a:lstStyle>
          <a:p>
            <a:pPr lvl="0"/>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02355A"/>
                </a:solidFill>
                <a:latin typeface="Gilroy Medium" panose="00000600000000000000" pitchFamily="50" charset="0"/>
              </a:rPr>
              <a:pPr algn="r"/>
              <a:t>‹#›</a:t>
            </a:fld>
            <a:endParaRPr lang="en-US" sz="1350">
              <a:solidFill>
                <a:srgbClr val="02355A"/>
              </a:solidFill>
              <a:latin typeface="Gilroy Medium" panose="00000600000000000000" pitchFamily="50" charset="0"/>
            </a:endParaRPr>
          </a:p>
        </p:txBody>
      </p:sp>
      <p:grpSp>
        <p:nvGrpSpPr>
          <p:cNvPr id="2" name="Group 1">
            <a:extLst>
              <a:ext uri="{FF2B5EF4-FFF2-40B4-BE49-F238E27FC236}">
                <a16:creationId xmlns:a16="http://schemas.microsoft.com/office/drawing/2014/main" id="{105E3C74-62A8-FD83-1DC8-BB3B9116668E}"/>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49FE147A-DF98-1FFB-AAC8-F8BF89D19AFD}"/>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4" name="Rectangle 3">
              <a:extLst>
                <a:ext uri="{FF2B5EF4-FFF2-40B4-BE49-F238E27FC236}">
                  <a16:creationId xmlns:a16="http://schemas.microsoft.com/office/drawing/2014/main" id="{DB39FBE2-FA4B-A232-3522-26410EFE3610}"/>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F3B6171E-59A2-A3AC-0402-04B662D42C92}"/>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CCA3FEE7-C19E-73E0-C49F-FF8172C5F6AE}"/>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7610849C-7A3C-015C-2A5C-03A08479A7CC}"/>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8D6CC6D4-A86E-6070-ECC5-ACDCE3A45BA5}"/>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A65813E3-7961-976B-A998-0BDC2C6ECFF4}"/>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1D79734E-875A-820A-70DC-388AD622C376}"/>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F66912B5-A4C6-202F-08B2-260B73D02DEF}"/>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B1F454DB-2465-CD9B-766A-9BA0DFB8EA3A}"/>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3C3AD0AE-BE4E-88D4-065C-66A869EB01E9}"/>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23BD0447-67EF-C6A5-5442-DACAE8B3FE10}"/>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4819E83C-F735-32AF-5A55-C911CB79DE37}"/>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0" name="Rectangle 19">
              <a:extLst>
                <a:ext uri="{FF2B5EF4-FFF2-40B4-BE49-F238E27FC236}">
                  <a16:creationId xmlns:a16="http://schemas.microsoft.com/office/drawing/2014/main" id="{E38ACA55-05E3-DAB2-87B4-B312A957AA8B}"/>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1" name="Rectangle 20">
              <a:extLst>
                <a:ext uri="{FF2B5EF4-FFF2-40B4-BE49-F238E27FC236}">
                  <a16:creationId xmlns:a16="http://schemas.microsoft.com/office/drawing/2014/main" id="{50A2291E-CA9B-6963-80D3-02A4ABAA0649}"/>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pic>
        <p:nvPicPr>
          <p:cNvPr id="27" name="Graphic 26">
            <a:extLst>
              <a:ext uri="{FF2B5EF4-FFF2-40B4-BE49-F238E27FC236}">
                <a16:creationId xmlns:a16="http://schemas.microsoft.com/office/drawing/2014/main" id="{F30E4F8F-C6C8-F57D-0CDA-4E4AE17318FA}"/>
              </a:ext>
            </a:extLst>
          </p:cNvPr>
          <p:cNvPicPr>
            <a:picLocks noChangeAspect="1"/>
          </p:cNvPicPr>
          <p:nvPr userDrawn="1"/>
        </p:nvPicPr>
        <p:blipFill>
          <a:blip r:embed="rId2">
            <a:extLst>
              <a:ext uri="{96DAC541-7B7A-43D3-8B79-37D633B846F1}">
                <asvg:svgBlip xmlns:asvg="http://schemas.microsoft.com/office/drawing/2016/SVG/main" r:embed="rId3"/>
              </a:ext>
            </a:extLst>
          </a:blip>
          <a:srcRect r="33342" b="34504"/>
          <a:stretch>
            <a:fillRect/>
          </a:stretch>
        </p:blipFill>
        <p:spPr>
          <a:xfrm>
            <a:off x="8536804" y="535326"/>
            <a:ext cx="3655196" cy="6286381"/>
          </a:xfrm>
          <a:custGeom>
            <a:avLst/>
            <a:gdLst>
              <a:gd name="connsiteX0" fmla="*/ 0 w 3655196"/>
              <a:gd name="connsiteY0" fmla="*/ 0 h 6286381"/>
              <a:gd name="connsiteX1" fmla="*/ 3655196 w 3655196"/>
              <a:gd name="connsiteY1" fmla="*/ 0 h 6286381"/>
              <a:gd name="connsiteX2" fmla="*/ 3655196 w 3655196"/>
              <a:gd name="connsiteY2" fmla="*/ 6286381 h 6286381"/>
              <a:gd name="connsiteX3" fmla="*/ 0 w 3655196"/>
              <a:gd name="connsiteY3" fmla="*/ 6286381 h 6286381"/>
            </a:gdLst>
            <a:ahLst/>
            <a:cxnLst>
              <a:cxn ang="0">
                <a:pos x="connsiteX0" y="connsiteY0"/>
              </a:cxn>
              <a:cxn ang="0">
                <a:pos x="connsiteX1" y="connsiteY1"/>
              </a:cxn>
              <a:cxn ang="0">
                <a:pos x="connsiteX2" y="connsiteY2"/>
              </a:cxn>
              <a:cxn ang="0">
                <a:pos x="connsiteX3" y="connsiteY3"/>
              </a:cxn>
            </a:cxnLst>
            <a:rect l="l" t="t" r="r" b="b"/>
            <a:pathLst>
              <a:path w="3655196" h="6286381">
                <a:moveTo>
                  <a:pt x="0" y="0"/>
                </a:moveTo>
                <a:lnTo>
                  <a:pt x="3655196" y="0"/>
                </a:lnTo>
                <a:lnTo>
                  <a:pt x="3655196" y="6286381"/>
                </a:lnTo>
                <a:lnTo>
                  <a:pt x="0" y="6286381"/>
                </a:lnTo>
                <a:close/>
              </a:path>
            </a:pathLst>
          </a:custGeom>
        </p:spPr>
      </p:pic>
      <p:sp>
        <p:nvSpPr>
          <p:cNvPr id="5" name="TextBox 4">
            <a:extLst>
              <a:ext uri="{FF2B5EF4-FFF2-40B4-BE49-F238E27FC236}">
                <a16:creationId xmlns:a16="http://schemas.microsoft.com/office/drawing/2014/main" id="{CCE548BC-7DFB-3A37-F824-E7E7F7C1D8D8}"/>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tx2"/>
                </a:solidFill>
                <a:latin typeface="Gilroy Medium" panose="00000600000000000000" pitchFamily="50" charset="0"/>
              </a:rPr>
              <a:t>CONFIDENTIAL</a:t>
            </a:r>
          </a:p>
        </p:txBody>
      </p:sp>
    </p:spTree>
    <p:extLst>
      <p:ext uri="{BB962C8B-B14F-4D97-AF65-F5344CB8AC3E}">
        <p14:creationId xmlns:p14="http://schemas.microsoft.com/office/powerpoint/2010/main" val="354138809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1_Illustration+Statement Food">
    <p:bg>
      <p:bgPr>
        <a:solidFill>
          <a:schemeClr val="accent6"/>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796" y="2493781"/>
            <a:ext cx="6779172" cy="2046288"/>
          </a:xfrm>
        </p:spPr>
        <p:txBody>
          <a:bodyPr anchor="b" anchorCtr="0"/>
          <a:lstStyle>
            <a:lvl1pPr>
              <a:lnSpc>
                <a:spcPts val="5400"/>
              </a:lnSpc>
              <a:defRPr lang="en-US" sz="6000" b="0" i="0" kern="1200" cap="all" spc="0" baseline="0" dirty="0" smtClean="0">
                <a:solidFill>
                  <a:schemeClr val="accent5"/>
                </a:solidFill>
                <a:latin typeface="+mj-lt"/>
                <a:ea typeface="+mj-ea"/>
                <a:cs typeface="Gilroy Medium" panose="00000600000000000000" pitchFamily="50" charset="0"/>
              </a:defRPr>
            </a:lvl1pPr>
          </a:lstStyle>
          <a:p>
            <a:pPr lvl="0"/>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954F07"/>
                </a:solidFill>
                <a:latin typeface="Gilroy Medium" panose="00000600000000000000" pitchFamily="50" charset="0"/>
              </a:rPr>
              <a:pPr algn="r"/>
              <a:t>‹#›</a:t>
            </a:fld>
            <a:endParaRPr lang="en-US" sz="1350">
              <a:solidFill>
                <a:srgbClr val="954F07"/>
              </a:solidFill>
              <a:latin typeface="Gilroy Medium" panose="00000600000000000000" pitchFamily="50" charset="0"/>
            </a:endParaRPr>
          </a:p>
        </p:txBody>
      </p:sp>
      <p:pic>
        <p:nvPicPr>
          <p:cNvPr id="12" name="Graphic 11">
            <a:extLst>
              <a:ext uri="{FF2B5EF4-FFF2-40B4-BE49-F238E27FC236}">
                <a16:creationId xmlns:a16="http://schemas.microsoft.com/office/drawing/2014/main" id="{14262262-1774-13E8-18F1-4C24C4D04201}"/>
              </a:ext>
            </a:extLst>
          </p:cNvPr>
          <p:cNvPicPr>
            <a:picLocks noChangeAspect="1"/>
          </p:cNvPicPr>
          <p:nvPr userDrawn="1"/>
        </p:nvPicPr>
        <p:blipFill>
          <a:blip r:embed="rId2">
            <a:extLst>
              <a:ext uri="{96DAC541-7B7A-43D3-8B79-37D633B846F1}">
                <asvg:svgBlip xmlns:asvg="http://schemas.microsoft.com/office/drawing/2016/SVG/main" r:embed="rId3"/>
              </a:ext>
            </a:extLst>
          </a:blip>
          <a:srcRect r="12472" b="15247"/>
          <a:stretch>
            <a:fillRect/>
          </a:stretch>
        </p:blipFill>
        <p:spPr>
          <a:xfrm>
            <a:off x="7746460" y="406558"/>
            <a:ext cx="4445540" cy="6451443"/>
          </a:xfrm>
          <a:custGeom>
            <a:avLst/>
            <a:gdLst>
              <a:gd name="connsiteX0" fmla="*/ 0 w 4445540"/>
              <a:gd name="connsiteY0" fmla="*/ 0 h 6451443"/>
              <a:gd name="connsiteX1" fmla="*/ 4445540 w 4445540"/>
              <a:gd name="connsiteY1" fmla="*/ 0 h 6451443"/>
              <a:gd name="connsiteX2" fmla="*/ 4445540 w 4445540"/>
              <a:gd name="connsiteY2" fmla="*/ 6451443 h 6451443"/>
              <a:gd name="connsiteX3" fmla="*/ 0 w 4445540"/>
              <a:gd name="connsiteY3" fmla="*/ 6451443 h 6451443"/>
            </a:gdLst>
            <a:ahLst/>
            <a:cxnLst>
              <a:cxn ang="0">
                <a:pos x="connsiteX0" y="connsiteY0"/>
              </a:cxn>
              <a:cxn ang="0">
                <a:pos x="connsiteX1" y="connsiteY1"/>
              </a:cxn>
              <a:cxn ang="0">
                <a:pos x="connsiteX2" y="connsiteY2"/>
              </a:cxn>
              <a:cxn ang="0">
                <a:pos x="connsiteX3" y="connsiteY3"/>
              </a:cxn>
            </a:cxnLst>
            <a:rect l="l" t="t" r="r" b="b"/>
            <a:pathLst>
              <a:path w="4445540" h="6451443">
                <a:moveTo>
                  <a:pt x="0" y="0"/>
                </a:moveTo>
                <a:lnTo>
                  <a:pt x="4445540" y="0"/>
                </a:lnTo>
                <a:lnTo>
                  <a:pt x="4445540" y="6451443"/>
                </a:lnTo>
                <a:lnTo>
                  <a:pt x="0" y="6451443"/>
                </a:lnTo>
                <a:close/>
              </a:path>
            </a:pathLst>
          </a:custGeom>
        </p:spPr>
      </p:pic>
      <p:sp>
        <p:nvSpPr>
          <p:cNvPr id="2" name="TextBox 1">
            <a:extLst>
              <a:ext uri="{FF2B5EF4-FFF2-40B4-BE49-F238E27FC236}">
                <a16:creationId xmlns:a16="http://schemas.microsoft.com/office/drawing/2014/main" id="{81E64CEC-D9C3-D330-8F47-628A92E9ABC1}"/>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accent5"/>
                </a:solidFill>
                <a:latin typeface="Gilroy Medium" panose="00000600000000000000" pitchFamily="50" charset="0"/>
              </a:rPr>
              <a:t>CONFIDENTIAL</a:t>
            </a:r>
          </a:p>
        </p:txBody>
      </p:sp>
    </p:spTree>
    <p:extLst>
      <p:ext uri="{BB962C8B-B14F-4D97-AF65-F5344CB8AC3E}">
        <p14:creationId xmlns:p14="http://schemas.microsoft.com/office/powerpoint/2010/main" val="16110279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1_Illustration+Statement Sustainability">
    <p:bg>
      <p:bgPr>
        <a:solidFill>
          <a:srgbClr val="5D910D"/>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0" y="2493781"/>
            <a:ext cx="6779172" cy="2046288"/>
          </a:xfrm>
        </p:spPr>
        <p:txBody>
          <a:bodyPr anchor="b" anchorCtr="0"/>
          <a:lstStyle>
            <a:lvl1pPr>
              <a:lnSpc>
                <a:spcPts val="5400"/>
              </a:lnSpc>
              <a:defRPr lang="en-US" sz="6000" b="0" i="0" kern="1200" cap="all" spc="0" baseline="0" dirty="0" smtClean="0">
                <a:solidFill>
                  <a:srgbClr val="0F440D"/>
                </a:solidFill>
                <a:latin typeface="+mj-lt"/>
                <a:ea typeface="+mj-ea"/>
                <a:cs typeface="Gilroy Medium" panose="00000600000000000000" pitchFamily="50" charset="0"/>
              </a:defRPr>
            </a:lvl1pPr>
          </a:lstStyle>
          <a:p>
            <a:pPr lvl="0"/>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0F440D"/>
                </a:solidFill>
                <a:latin typeface="Gilroy Medium" panose="00000600000000000000" pitchFamily="50" charset="0"/>
              </a:rPr>
              <a:pPr algn="r"/>
              <a:t>‹#›</a:t>
            </a:fld>
            <a:endParaRPr lang="en-US" sz="1350">
              <a:solidFill>
                <a:srgbClr val="0F440D"/>
              </a:solidFill>
              <a:latin typeface="Gilroy Medium" panose="00000600000000000000" pitchFamily="50" charset="0"/>
            </a:endParaRPr>
          </a:p>
        </p:txBody>
      </p:sp>
      <p:grpSp>
        <p:nvGrpSpPr>
          <p:cNvPr id="22" name="Group 21">
            <a:extLst>
              <a:ext uri="{FF2B5EF4-FFF2-40B4-BE49-F238E27FC236}">
                <a16:creationId xmlns:a16="http://schemas.microsoft.com/office/drawing/2014/main" id="{64992C8F-E863-9E35-C58E-E69B29BCE7C5}"/>
              </a:ext>
            </a:extLst>
          </p:cNvPr>
          <p:cNvGrpSpPr/>
          <p:nvPr userDrawn="1"/>
        </p:nvGrpSpPr>
        <p:grpSpPr>
          <a:xfrm>
            <a:off x="0" y="-1204486"/>
            <a:ext cx="12192000" cy="942190"/>
            <a:chOff x="22178" y="-2107474"/>
            <a:chExt cx="12173146" cy="1410050"/>
          </a:xfrm>
        </p:grpSpPr>
        <p:sp>
          <p:nvSpPr>
            <p:cNvPr id="23" name="Rectangle 22">
              <a:extLst>
                <a:ext uri="{FF2B5EF4-FFF2-40B4-BE49-F238E27FC236}">
                  <a16:creationId xmlns:a16="http://schemas.microsoft.com/office/drawing/2014/main" id="{B6B9EA9B-B121-07D6-DA17-69EB2FC2C45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4" name="Rectangle 23">
              <a:extLst>
                <a:ext uri="{FF2B5EF4-FFF2-40B4-BE49-F238E27FC236}">
                  <a16:creationId xmlns:a16="http://schemas.microsoft.com/office/drawing/2014/main" id="{6A9AC18F-D271-417A-EFA9-505D18AF9CBC}"/>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5" name="Rectangle 24">
              <a:extLst>
                <a:ext uri="{FF2B5EF4-FFF2-40B4-BE49-F238E27FC236}">
                  <a16:creationId xmlns:a16="http://schemas.microsoft.com/office/drawing/2014/main" id="{E21B7882-06F4-ADD5-2804-7A2EE96783B7}"/>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6" name="Rectangle 25">
              <a:extLst>
                <a:ext uri="{FF2B5EF4-FFF2-40B4-BE49-F238E27FC236}">
                  <a16:creationId xmlns:a16="http://schemas.microsoft.com/office/drawing/2014/main" id="{74B582DD-2EDF-4FCA-46E8-A9BE1CF51488}"/>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7" name="Rectangle 26">
              <a:extLst>
                <a:ext uri="{FF2B5EF4-FFF2-40B4-BE49-F238E27FC236}">
                  <a16:creationId xmlns:a16="http://schemas.microsoft.com/office/drawing/2014/main" id="{581EE541-3A99-A625-AE8A-9E917B20184A}"/>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8" name="Rectangle 27">
              <a:extLst>
                <a:ext uri="{FF2B5EF4-FFF2-40B4-BE49-F238E27FC236}">
                  <a16:creationId xmlns:a16="http://schemas.microsoft.com/office/drawing/2014/main" id="{E175D5EF-626A-521A-2E7B-D8DF3327CD11}"/>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9" name="Rectangle 28">
              <a:extLst>
                <a:ext uri="{FF2B5EF4-FFF2-40B4-BE49-F238E27FC236}">
                  <a16:creationId xmlns:a16="http://schemas.microsoft.com/office/drawing/2014/main" id="{60AE6806-8CDA-A959-68E4-9D9E523B88DE}"/>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0" name="Rectangle 29">
              <a:extLst>
                <a:ext uri="{FF2B5EF4-FFF2-40B4-BE49-F238E27FC236}">
                  <a16:creationId xmlns:a16="http://schemas.microsoft.com/office/drawing/2014/main" id="{BB1EA4A9-59A8-31AE-35C5-449D0E5DCDE0}"/>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1" name="Rectangle 30">
              <a:extLst>
                <a:ext uri="{FF2B5EF4-FFF2-40B4-BE49-F238E27FC236}">
                  <a16:creationId xmlns:a16="http://schemas.microsoft.com/office/drawing/2014/main" id="{08D55691-267A-D5B0-6104-CEE4794CCE2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2" name="Rectangle 31">
              <a:extLst>
                <a:ext uri="{FF2B5EF4-FFF2-40B4-BE49-F238E27FC236}">
                  <a16:creationId xmlns:a16="http://schemas.microsoft.com/office/drawing/2014/main" id="{47FBE4B9-3FC4-3563-1E09-7342256D80DA}"/>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3" name="Rectangle 32">
              <a:extLst>
                <a:ext uri="{FF2B5EF4-FFF2-40B4-BE49-F238E27FC236}">
                  <a16:creationId xmlns:a16="http://schemas.microsoft.com/office/drawing/2014/main" id="{A3110080-68D0-8125-BAB0-39800169498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4" name="Rectangle 33">
              <a:extLst>
                <a:ext uri="{FF2B5EF4-FFF2-40B4-BE49-F238E27FC236}">
                  <a16:creationId xmlns:a16="http://schemas.microsoft.com/office/drawing/2014/main" id="{62AA7020-4374-9A5D-E4D3-D242291F033E}"/>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5" name="Rectangle 34">
              <a:extLst>
                <a:ext uri="{FF2B5EF4-FFF2-40B4-BE49-F238E27FC236}">
                  <a16:creationId xmlns:a16="http://schemas.microsoft.com/office/drawing/2014/main" id="{C9B06A61-466E-A124-3708-588A6BCA7884}"/>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6" name="Rectangle 35">
              <a:extLst>
                <a:ext uri="{FF2B5EF4-FFF2-40B4-BE49-F238E27FC236}">
                  <a16:creationId xmlns:a16="http://schemas.microsoft.com/office/drawing/2014/main" id="{C939B74B-0E0B-70E7-9243-E433CDBE6E97}"/>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7" name="Rectangle 36">
              <a:extLst>
                <a:ext uri="{FF2B5EF4-FFF2-40B4-BE49-F238E27FC236}">
                  <a16:creationId xmlns:a16="http://schemas.microsoft.com/office/drawing/2014/main" id="{DA584772-A9FF-FEF9-664D-5392156E1A77}"/>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pic>
        <p:nvPicPr>
          <p:cNvPr id="9" name="Graphic 8">
            <a:extLst>
              <a:ext uri="{FF2B5EF4-FFF2-40B4-BE49-F238E27FC236}">
                <a16:creationId xmlns:a16="http://schemas.microsoft.com/office/drawing/2014/main" id="{309C7D38-9FF8-6C4D-A76D-C1D44972ADF9}"/>
              </a:ext>
            </a:extLst>
          </p:cNvPr>
          <p:cNvPicPr>
            <a:picLocks noChangeAspect="1"/>
          </p:cNvPicPr>
          <p:nvPr userDrawn="1"/>
        </p:nvPicPr>
        <p:blipFill>
          <a:blip r:embed="rId2">
            <a:extLst>
              <a:ext uri="{96DAC541-7B7A-43D3-8B79-37D633B846F1}">
                <asvg:svgBlip xmlns:asvg="http://schemas.microsoft.com/office/drawing/2016/SVG/main" r:embed="rId3"/>
              </a:ext>
            </a:extLst>
          </a:blip>
          <a:srcRect b="13016"/>
          <a:stretch>
            <a:fillRect/>
          </a:stretch>
        </p:blipFill>
        <p:spPr>
          <a:xfrm>
            <a:off x="7388774" y="512064"/>
            <a:ext cx="5035836" cy="6345936"/>
          </a:xfrm>
          <a:custGeom>
            <a:avLst/>
            <a:gdLst>
              <a:gd name="connsiteX0" fmla="*/ 0 w 5035836"/>
              <a:gd name="connsiteY0" fmla="*/ 0 h 6345936"/>
              <a:gd name="connsiteX1" fmla="*/ 5035836 w 5035836"/>
              <a:gd name="connsiteY1" fmla="*/ 0 h 6345936"/>
              <a:gd name="connsiteX2" fmla="*/ 5035836 w 5035836"/>
              <a:gd name="connsiteY2" fmla="*/ 880638 h 6345936"/>
              <a:gd name="connsiteX3" fmla="*/ 4803226 w 5035836"/>
              <a:gd name="connsiteY3" fmla="*/ 880638 h 6345936"/>
              <a:gd name="connsiteX4" fmla="*/ 4803226 w 5035836"/>
              <a:gd name="connsiteY4" fmla="*/ 6345936 h 6345936"/>
              <a:gd name="connsiteX5" fmla="*/ 0 w 5035836"/>
              <a:gd name="connsiteY5" fmla="*/ 6345936 h 6345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5836" h="6345936">
                <a:moveTo>
                  <a:pt x="0" y="0"/>
                </a:moveTo>
                <a:lnTo>
                  <a:pt x="5035836" y="0"/>
                </a:lnTo>
                <a:lnTo>
                  <a:pt x="5035836" y="880638"/>
                </a:lnTo>
                <a:lnTo>
                  <a:pt x="4803226" y="880638"/>
                </a:lnTo>
                <a:lnTo>
                  <a:pt x="4803226" y="6345936"/>
                </a:lnTo>
                <a:lnTo>
                  <a:pt x="0" y="6345936"/>
                </a:lnTo>
                <a:close/>
              </a:path>
            </a:pathLst>
          </a:custGeom>
        </p:spPr>
      </p:pic>
      <p:sp>
        <p:nvSpPr>
          <p:cNvPr id="2" name="TextBox 1">
            <a:extLst>
              <a:ext uri="{FF2B5EF4-FFF2-40B4-BE49-F238E27FC236}">
                <a16:creationId xmlns:a16="http://schemas.microsoft.com/office/drawing/2014/main" id="{2EE0A995-3A03-E488-2DE7-FB5CBF54FC2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0F440D"/>
                </a:solidFill>
                <a:latin typeface="Gilroy Medium" panose="00000600000000000000" pitchFamily="50" charset="0"/>
              </a:rPr>
              <a:t>CONFIDENTIAL</a:t>
            </a:r>
          </a:p>
        </p:txBody>
      </p:sp>
    </p:spTree>
    <p:extLst>
      <p:ext uri="{BB962C8B-B14F-4D97-AF65-F5344CB8AC3E}">
        <p14:creationId xmlns:p14="http://schemas.microsoft.com/office/powerpoint/2010/main" val="11063977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Illustration+Statement Drink">
    <p:bg>
      <p:bgPr>
        <a:solidFill>
          <a:srgbClr val="02355A"/>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5108028" y="2493781"/>
            <a:ext cx="6779172" cy="2046288"/>
          </a:xfrm>
        </p:spPr>
        <p:txBody>
          <a:bodyPr anchor="b" anchorCtr="0"/>
          <a:lstStyle>
            <a:lvl1pPr>
              <a:lnSpc>
                <a:spcPts val="5400"/>
              </a:lnSpc>
              <a:defRPr lang="en-US" sz="6000" b="0" i="0" kern="1200" cap="all" spc="0" baseline="0" dirty="0" smtClean="0">
                <a:solidFill>
                  <a:srgbClr val="3680CE"/>
                </a:solidFill>
                <a:latin typeface="+mj-lt"/>
                <a:ea typeface="+mj-ea"/>
                <a:cs typeface="Gilroy Medium" panose="00000600000000000000" pitchFamily="50" charset="0"/>
              </a:defRPr>
            </a:lvl1pPr>
          </a:lstStyle>
          <a:p>
            <a:pPr lvl="0"/>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3680CE"/>
                </a:solidFill>
                <a:latin typeface="Gilroy Medium" panose="00000600000000000000" pitchFamily="50" charset="0"/>
              </a:rPr>
              <a:pPr algn="r"/>
              <a:t>‹#›</a:t>
            </a:fld>
            <a:endParaRPr lang="en-US" sz="1350">
              <a:solidFill>
                <a:srgbClr val="3680CE"/>
              </a:solidFill>
              <a:latin typeface="Gilroy Medium" panose="00000600000000000000" pitchFamily="50" charset="0"/>
            </a:endParaRPr>
          </a:p>
        </p:txBody>
      </p:sp>
      <p:pic>
        <p:nvPicPr>
          <p:cNvPr id="5" name="Graphic 4">
            <a:extLst>
              <a:ext uri="{FF2B5EF4-FFF2-40B4-BE49-F238E27FC236}">
                <a16:creationId xmlns:a16="http://schemas.microsoft.com/office/drawing/2014/main" id="{8383AE73-A754-7B0F-0503-8F9A15D171DE}"/>
              </a:ext>
            </a:extLst>
          </p:cNvPr>
          <p:cNvPicPr/>
          <p:nvPr userDrawn="1"/>
        </p:nvPicPr>
        <p:blipFill>
          <a:blip r:embed="rId2">
            <a:extLst>
              <a:ext uri="{96DAC541-7B7A-43D3-8B79-37D633B846F1}">
                <asvg:svgBlip xmlns:asvg="http://schemas.microsoft.com/office/drawing/2016/SVG/main" r:embed="rId3"/>
              </a:ext>
            </a:extLst>
          </a:blip>
          <a:srcRect l="9628" t="5197" r="60034" b="16119"/>
          <a:stretch/>
        </p:blipFill>
        <p:spPr>
          <a:xfrm>
            <a:off x="0" y="0"/>
            <a:ext cx="4610101" cy="6858000"/>
          </a:xfrm>
          <a:prstGeom prst="rect">
            <a:avLst/>
          </a:prstGeom>
        </p:spPr>
      </p:pic>
      <p:grpSp>
        <p:nvGrpSpPr>
          <p:cNvPr id="2" name="Group 1">
            <a:extLst>
              <a:ext uri="{FF2B5EF4-FFF2-40B4-BE49-F238E27FC236}">
                <a16:creationId xmlns:a16="http://schemas.microsoft.com/office/drawing/2014/main" id="{105E3C74-62A8-FD83-1DC8-BB3B9116668E}"/>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49FE147A-DF98-1FFB-AAC8-F8BF89D19AFD}"/>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4" name="Rectangle 3">
              <a:extLst>
                <a:ext uri="{FF2B5EF4-FFF2-40B4-BE49-F238E27FC236}">
                  <a16:creationId xmlns:a16="http://schemas.microsoft.com/office/drawing/2014/main" id="{DB39FBE2-FA4B-A232-3522-26410EFE3610}"/>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F3B6171E-59A2-A3AC-0402-04B662D42C92}"/>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CCA3FEE7-C19E-73E0-C49F-FF8172C5F6AE}"/>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7610849C-7A3C-015C-2A5C-03A08479A7CC}"/>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8D6CC6D4-A86E-6070-ECC5-ACDCE3A45BA5}"/>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A65813E3-7961-976B-A998-0BDC2C6ECFF4}"/>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1D79734E-875A-820A-70DC-388AD622C376}"/>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F66912B5-A4C6-202F-08B2-260B73D02DEF}"/>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B1F454DB-2465-CD9B-766A-9BA0DFB8EA3A}"/>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3C3AD0AE-BE4E-88D4-065C-66A869EB01E9}"/>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23BD0447-67EF-C6A5-5442-DACAE8B3FE10}"/>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4819E83C-F735-32AF-5A55-C911CB79DE37}"/>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0" name="Rectangle 19">
              <a:extLst>
                <a:ext uri="{FF2B5EF4-FFF2-40B4-BE49-F238E27FC236}">
                  <a16:creationId xmlns:a16="http://schemas.microsoft.com/office/drawing/2014/main" id="{E38ACA55-05E3-DAB2-87B4-B312A957AA8B}"/>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1" name="Rectangle 20">
              <a:extLst>
                <a:ext uri="{FF2B5EF4-FFF2-40B4-BE49-F238E27FC236}">
                  <a16:creationId xmlns:a16="http://schemas.microsoft.com/office/drawing/2014/main" id="{50A2291E-CA9B-6963-80D3-02A4ABAA0649}"/>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22" name="TextBox 21">
            <a:extLst>
              <a:ext uri="{FF2B5EF4-FFF2-40B4-BE49-F238E27FC236}">
                <a16:creationId xmlns:a16="http://schemas.microsoft.com/office/drawing/2014/main" id="{B0A2BE27-19D4-21C5-0677-A4371A5B1781}"/>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3680CE"/>
                </a:solidFill>
                <a:latin typeface="Gilroy Medium" panose="00000600000000000000" pitchFamily="50" charset="0"/>
              </a:rPr>
              <a:t>CONFIDENTIAL</a:t>
            </a:r>
          </a:p>
        </p:txBody>
      </p:sp>
    </p:spTree>
    <p:extLst>
      <p:ext uri="{BB962C8B-B14F-4D97-AF65-F5344CB8AC3E}">
        <p14:creationId xmlns:p14="http://schemas.microsoft.com/office/powerpoint/2010/main" val="35170383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Illustration+Statement Food">
    <p:bg>
      <p:bgPr>
        <a:solidFill>
          <a:schemeClr val="accent6"/>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5108028" y="2493781"/>
            <a:ext cx="6779172" cy="2046288"/>
          </a:xfrm>
        </p:spPr>
        <p:txBody>
          <a:bodyPr anchor="b" anchorCtr="0"/>
          <a:lstStyle>
            <a:lvl1pPr>
              <a:lnSpc>
                <a:spcPts val="5400"/>
              </a:lnSpc>
              <a:defRPr lang="en-US" sz="6000" b="0" i="0" kern="1200" cap="all" spc="0" baseline="0" dirty="0" smtClean="0">
                <a:solidFill>
                  <a:schemeClr val="accent5"/>
                </a:solidFill>
                <a:latin typeface="+mj-lt"/>
                <a:ea typeface="+mj-ea"/>
                <a:cs typeface="Gilroy Medium" panose="00000600000000000000" pitchFamily="50" charset="0"/>
              </a:defRPr>
            </a:lvl1pPr>
          </a:lstStyle>
          <a:p>
            <a:pPr lvl="0"/>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954F07"/>
                </a:solidFill>
                <a:latin typeface="Gilroy Medium" panose="00000600000000000000" pitchFamily="50" charset="0"/>
              </a:rPr>
              <a:pPr algn="r"/>
              <a:t>‹#›</a:t>
            </a:fld>
            <a:endParaRPr lang="en-US" sz="1350">
              <a:solidFill>
                <a:srgbClr val="954F07"/>
              </a:solidFill>
              <a:latin typeface="Gilroy Medium" panose="00000600000000000000" pitchFamily="50" charset="0"/>
            </a:endParaRPr>
          </a:p>
        </p:txBody>
      </p:sp>
      <p:pic>
        <p:nvPicPr>
          <p:cNvPr id="2" name="Graphic 1">
            <a:extLst>
              <a:ext uri="{FF2B5EF4-FFF2-40B4-BE49-F238E27FC236}">
                <a16:creationId xmlns:a16="http://schemas.microsoft.com/office/drawing/2014/main" id="{9CFE8701-18AC-1DDE-6FDB-A1B213C27C8A}"/>
              </a:ext>
            </a:extLst>
          </p:cNvPr>
          <p:cNvPicPr/>
          <p:nvPr userDrawn="1"/>
        </p:nvPicPr>
        <p:blipFill>
          <a:blip r:embed="rId2">
            <a:extLst>
              <a:ext uri="{96DAC541-7B7A-43D3-8B79-37D633B846F1}">
                <asvg:svgBlip xmlns:asvg="http://schemas.microsoft.com/office/drawing/2016/SVG/main" r:embed="rId3"/>
              </a:ext>
            </a:extLst>
          </a:blip>
          <a:srcRect l="8519" t="4942" r="54239" b="11734"/>
          <a:stretch/>
        </p:blipFill>
        <p:spPr>
          <a:xfrm>
            <a:off x="0" y="0"/>
            <a:ext cx="5802284" cy="6858000"/>
          </a:xfrm>
          <a:prstGeom prst="rect">
            <a:avLst/>
          </a:prstGeom>
        </p:spPr>
      </p:pic>
      <p:sp>
        <p:nvSpPr>
          <p:cNvPr id="4" name="TextBox 3">
            <a:extLst>
              <a:ext uri="{FF2B5EF4-FFF2-40B4-BE49-F238E27FC236}">
                <a16:creationId xmlns:a16="http://schemas.microsoft.com/office/drawing/2014/main" id="{27F8AFE4-9B9D-6946-8A8B-332A60BDCD00}"/>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accent5"/>
                </a:solidFill>
                <a:latin typeface="Gilroy Medium" panose="00000600000000000000" pitchFamily="50" charset="0"/>
              </a:rPr>
              <a:t>CONFIDENTIAL</a:t>
            </a:r>
          </a:p>
        </p:txBody>
      </p:sp>
    </p:spTree>
    <p:extLst>
      <p:ext uri="{BB962C8B-B14F-4D97-AF65-F5344CB8AC3E}">
        <p14:creationId xmlns:p14="http://schemas.microsoft.com/office/powerpoint/2010/main" val="239996024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Illustration+Statement Sustainability">
    <p:bg>
      <p:bgPr>
        <a:solidFill>
          <a:srgbClr val="0F440E"/>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5108028" y="2493781"/>
            <a:ext cx="6779172" cy="2046288"/>
          </a:xfrm>
        </p:spPr>
        <p:txBody>
          <a:bodyPr anchor="b" anchorCtr="0"/>
          <a:lstStyle>
            <a:lvl1pPr>
              <a:lnSpc>
                <a:spcPts val="5400"/>
              </a:lnSpc>
              <a:defRPr lang="en-US" sz="6000" b="0" i="0" kern="1200" cap="all" spc="0" baseline="0" dirty="0" smtClean="0">
                <a:solidFill>
                  <a:srgbClr val="5D910D"/>
                </a:solidFill>
                <a:latin typeface="+mj-lt"/>
                <a:ea typeface="+mj-ea"/>
                <a:cs typeface="Gilroy Medium" panose="00000600000000000000" pitchFamily="50" charset="0"/>
              </a:defRPr>
            </a:lvl1pPr>
          </a:lstStyle>
          <a:p>
            <a:pPr lvl="0"/>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5D910D"/>
                </a:solidFill>
                <a:latin typeface="Gilroy Medium" panose="00000600000000000000" pitchFamily="50" charset="0"/>
              </a:rPr>
              <a:pPr algn="r"/>
              <a:t>‹#›</a:t>
            </a:fld>
            <a:endParaRPr lang="en-US" sz="1350">
              <a:solidFill>
                <a:srgbClr val="5D910D"/>
              </a:solidFill>
              <a:latin typeface="Gilroy Medium" panose="00000600000000000000" pitchFamily="50" charset="0"/>
            </a:endParaRPr>
          </a:p>
        </p:txBody>
      </p:sp>
      <p:pic>
        <p:nvPicPr>
          <p:cNvPr id="9" name="Graphic 8">
            <a:extLst>
              <a:ext uri="{FF2B5EF4-FFF2-40B4-BE49-F238E27FC236}">
                <a16:creationId xmlns:a16="http://schemas.microsoft.com/office/drawing/2014/main" id="{84DFCD31-76F7-5A4A-C08E-4435C05FD665}"/>
              </a:ext>
            </a:extLst>
          </p:cNvPr>
          <p:cNvPicPr/>
          <p:nvPr userDrawn="1"/>
        </p:nvPicPr>
        <p:blipFill>
          <a:blip r:embed="rId2">
            <a:extLst>
              <a:ext uri="{96DAC541-7B7A-43D3-8B79-37D633B846F1}">
                <asvg:svgBlip xmlns:asvg="http://schemas.microsoft.com/office/drawing/2016/SVG/main" r:embed="rId3"/>
              </a:ext>
            </a:extLst>
          </a:blip>
          <a:srcRect l="9302" r="42975" b="9499"/>
          <a:stretch/>
        </p:blipFill>
        <p:spPr>
          <a:xfrm>
            <a:off x="0" y="-710334"/>
            <a:ext cx="7505700" cy="7568334"/>
          </a:xfrm>
          <a:custGeom>
            <a:avLst/>
            <a:gdLst>
              <a:gd name="connsiteX0" fmla="*/ 0 w 7505700"/>
              <a:gd name="connsiteY0" fmla="*/ 0 h 7568334"/>
              <a:gd name="connsiteX1" fmla="*/ 7505700 w 7505700"/>
              <a:gd name="connsiteY1" fmla="*/ 0 h 7568334"/>
              <a:gd name="connsiteX2" fmla="*/ 7505700 w 7505700"/>
              <a:gd name="connsiteY2" fmla="*/ 7568334 h 7568334"/>
              <a:gd name="connsiteX3" fmla="*/ 0 w 7505700"/>
              <a:gd name="connsiteY3" fmla="*/ 7568334 h 7568334"/>
            </a:gdLst>
            <a:ahLst/>
            <a:cxnLst>
              <a:cxn ang="0">
                <a:pos x="connsiteX0" y="connsiteY0"/>
              </a:cxn>
              <a:cxn ang="0">
                <a:pos x="connsiteX1" y="connsiteY1"/>
              </a:cxn>
              <a:cxn ang="0">
                <a:pos x="connsiteX2" y="connsiteY2"/>
              </a:cxn>
              <a:cxn ang="0">
                <a:pos x="connsiteX3" y="connsiteY3"/>
              </a:cxn>
            </a:cxnLst>
            <a:rect l="l" t="t" r="r" b="b"/>
            <a:pathLst>
              <a:path w="7505700" h="7568334">
                <a:moveTo>
                  <a:pt x="0" y="0"/>
                </a:moveTo>
                <a:lnTo>
                  <a:pt x="7505700" y="0"/>
                </a:lnTo>
                <a:lnTo>
                  <a:pt x="7505700" y="7568334"/>
                </a:lnTo>
                <a:lnTo>
                  <a:pt x="0" y="7568334"/>
                </a:lnTo>
                <a:close/>
              </a:path>
            </a:pathLst>
          </a:custGeom>
        </p:spPr>
      </p:pic>
      <p:grpSp>
        <p:nvGrpSpPr>
          <p:cNvPr id="22" name="Group 21">
            <a:extLst>
              <a:ext uri="{FF2B5EF4-FFF2-40B4-BE49-F238E27FC236}">
                <a16:creationId xmlns:a16="http://schemas.microsoft.com/office/drawing/2014/main" id="{64992C8F-E863-9E35-C58E-E69B29BCE7C5}"/>
              </a:ext>
            </a:extLst>
          </p:cNvPr>
          <p:cNvGrpSpPr/>
          <p:nvPr userDrawn="1"/>
        </p:nvGrpSpPr>
        <p:grpSpPr>
          <a:xfrm>
            <a:off x="0" y="-1204486"/>
            <a:ext cx="12192000" cy="942190"/>
            <a:chOff x="22178" y="-2107474"/>
            <a:chExt cx="12173146" cy="1410050"/>
          </a:xfrm>
        </p:grpSpPr>
        <p:sp>
          <p:nvSpPr>
            <p:cNvPr id="23" name="Rectangle 22">
              <a:extLst>
                <a:ext uri="{FF2B5EF4-FFF2-40B4-BE49-F238E27FC236}">
                  <a16:creationId xmlns:a16="http://schemas.microsoft.com/office/drawing/2014/main" id="{B6B9EA9B-B121-07D6-DA17-69EB2FC2C45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4" name="Rectangle 23">
              <a:extLst>
                <a:ext uri="{FF2B5EF4-FFF2-40B4-BE49-F238E27FC236}">
                  <a16:creationId xmlns:a16="http://schemas.microsoft.com/office/drawing/2014/main" id="{6A9AC18F-D271-417A-EFA9-505D18AF9CBC}"/>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5" name="Rectangle 24">
              <a:extLst>
                <a:ext uri="{FF2B5EF4-FFF2-40B4-BE49-F238E27FC236}">
                  <a16:creationId xmlns:a16="http://schemas.microsoft.com/office/drawing/2014/main" id="{E21B7882-06F4-ADD5-2804-7A2EE96783B7}"/>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6" name="Rectangle 25">
              <a:extLst>
                <a:ext uri="{FF2B5EF4-FFF2-40B4-BE49-F238E27FC236}">
                  <a16:creationId xmlns:a16="http://schemas.microsoft.com/office/drawing/2014/main" id="{74B582DD-2EDF-4FCA-46E8-A9BE1CF51488}"/>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7" name="Rectangle 26">
              <a:extLst>
                <a:ext uri="{FF2B5EF4-FFF2-40B4-BE49-F238E27FC236}">
                  <a16:creationId xmlns:a16="http://schemas.microsoft.com/office/drawing/2014/main" id="{581EE541-3A99-A625-AE8A-9E917B20184A}"/>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8" name="Rectangle 27">
              <a:extLst>
                <a:ext uri="{FF2B5EF4-FFF2-40B4-BE49-F238E27FC236}">
                  <a16:creationId xmlns:a16="http://schemas.microsoft.com/office/drawing/2014/main" id="{E175D5EF-626A-521A-2E7B-D8DF3327CD11}"/>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9" name="Rectangle 28">
              <a:extLst>
                <a:ext uri="{FF2B5EF4-FFF2-40B4-BE49-F238E27FC236}">
                  <a16:creationId xmlns:a16="http://schemas.microsoft.com/office/drawing/2014/main" id="{60AE6806-8CDA-A959-68E4-9D9E523B88DE}"/>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0" name="Rectangle 29">
              <a:extLst>
                <a:ext uri="{FF2B5EF4-FFF2-40B4-BE49-F238E27FC236}">
                  <a16:creationId xmlns:a16="http://schemas.microsoft.com/office/drawing/2014/main" id="{BB1EA4A9-59A8-31AE-35C5-449D0E5DCDE0}"/>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1" name="Rectangle 30">
              <a:extLst>
                <a:ext uri="{FF2B5EF4-FFF2-40B4-BE49-F238E27FC236}">
                  <a16:creationId xmlns:a16="http://schemas.microsoft.com/office/drawing/2014/main" id="{08D55691-267A-D5B0-6104-CEE4794CCE2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2" name="Rectangle 31">
              <a:extLst>
                <a:ext uri="{FF2B5EF4-FFF2-40B4-BE49-F238E27FC236}">
                  <a16:creationId xmlns:a16="http://schemas.microsoft.com/office/drawing/2014/main" id="{47FBE4B9-3FC4-3563-1E09-7342256D80DA}"/>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3" name="Rectangle 32">
              <a:extLst>
                <a:ext uri="{FF2B5EF4-FFF2-40B4-BE49-F238E27FC236}">
                  <a16:creationId xmlns:a16="http://schemas.microsoft.com/office/drawing/2014/main" id="{A3110080-68D0-8125-BAB0-39800169498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4" name="Rectangle 33">
              <a:extLst>
                <a:ext uri="{FF2B5EF4-FFF2-40B4-BE49-F238E27FC236}">
                  <a16:creationId xmlns:a16="http://schemas.microsoft.com/office/drawing/2014/main" id="{62AA7020-4374-9A5D-E4D3-D242291F033E}"/>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5" name="Rectangle 34">
              <a:extLst>
                <a:ext uri="{FF2B5EF4-FFF2-40B4-BE49-F238E27FC236}">
                  <a16:creationId xmlns:a16="http://schemas.microsoft.com/office/drawing/2014/main" id="{C9B06A61-466E-A124-3708-588A6BCA7884}"/>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6" name="Rectangle 35">
              <a:extLst>
                <a:ext uri="{FF2B5EF4-FFF2-40B4-BE49-F238E27FC236}">
                  <a16:creationId xmlns:a16="http://schemas.microsoft.com/office/drawing/2014/main" id="{C939B74B-0E0B-70E7-9243-E433CDBE6E97}"/>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7" name="Rectangle 36">
              <a:extLst>
                <a:ext uri="{FF2B5EF4-FFF2-40B4-BE49-F238E27FC236}">
                  <a16:creationId xmlns:a16="http://schemas.microsoft.com/office/drawing/2014/main" id="{DA584772-A9FF-FEF9-664D-5392156E1A77}"/>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2" name="TextBox 1">
            <a:extLst>
              <a:ext uri="{FF2B5EF4-FFF2-40B4-BE49-F238E27FC236}">
                <a16:creationId xmlns:a16="http://schemas.microsoft.com/office/drawing/2014/main" id="{4EC3E1F1-2E92-1648-74E7-AA42DA16A5B8}"/>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5D910D"/>
                </a:solidFill>
                <a:latin typeface="Gilroy Medium" panose="00000600000000000000" pitchFamily="50" charset="0"/>
              </a:rPr>
              <a:t>CONFIDENTIAL</a:t>
            </a:r>
          </a:p>
        </p:txBody>
      </p:sp>
    </p:spTree>
    <p:extLst>
      <p:ext uri="{BB962C8B-B14F-4D97-AF65-F5344CB8AC3E}">
        <p14:creationId xmlns:p14="http://schemas.microsoft.com/office/powerpoint/2010/main" val="24487754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Appendix">
    <p:bg>
      <p:bgPr>
        <a:solidFill>
          <a:srgbClr val="BFDE7E"/>
        </a:solidFill>
        <a:effectLst/>
      </p:bgPr>
    </p:bg>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39FC0057-906A-11F8-C634-EBF929768239}"/>
              </a:ext>
            </a:extLst>
          </p:cNvPr>
          <p:cNvSpPr>
            <a:spLocks noGrp="1"/>
          </p:cNvSpPr>
          <p:nvPr>
            <p:ph type="body" sz="quarter" idx="10" hasCustomPrompt="1"/>
          </p:nvPr>
        </p:nvSpPr>
        <p:spPr>
          <a:xfrm>
            <a:off x="304800" y="2705100"/>
            <a:ext cx="11582400" cy="1447800"/>
          </a:xfrm>
        </p:spPr>
        <p:txBody>
          <a:bodyPr lIns="0" tIns="0" rIns="0" bIns="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en-US" sz="7200" b="0" i="0" kern="1200" cap="all" baseline="0">
                <a:solidFill>
                  <a:srgbClr val="2B660F"/>
                </a:solidFill>
                <a:latin typeface="+mj-lt"/>
                <a:ea typeface="+mn-ea"/>
                <a:cs typeface="Gilroy Medium" panose="00000600000000000000" pitchFamily="50" charset="0"/>
              </a:defRPr>
            </a:lvl1pPr>
            <a:lvl2pPr>
              <a:defRPr sz="4800" b="1" i="0">
                <a:solidFill>
                  <a:srgbClr val="71A7E3"/>
                </a:solidFill>
                <a:latin typeface="Arial Narrow" panose="020B0604020202020204" pitchFamily="34" charset="0"/>
                <a:cs typeface="Arial Narrow" panose="020B0604020202020204" pitchFamily="34" charset="0"/>
              </a:defRPr>
            </a:lvl2pPr>
            <a:lvl3pPr>
              <a:defRPr sz="4800" b="1" i="0">
                <a:solidFill>
                  <a:srgbClr val="71A7E3"/>
                </a:solidFill>
                <a:latin typeface="Arial Narrow" panose="020B0604020202020204" pitchFamily="34" charset="0"/>
                <a:cs typeface="Arial Narrow" panose="020B0604020202020204" pitchFamily="34" charset="0"/>
              </a:defRPr>
            </a:lvl3pPr>
            <a:lvl4pPr>
              <a:defRPr sz="4800" b="1" i="0">
                <a:solidFill>
                  <a:srgbClr val="71A7E3"/>
                </a:solidFill>
                <a:latin typeface="Arial Narrow" panose="020B0604020202020204" pitchFamily="34" charset="0"/>
                <a:cs typeface="Arial Narrow" panose="020B0604020202020204" pitchFamily="34" charset="0"/>
              </a:defRPr>
            </a:lvl4pPr>
            <a:lvl5pPr>
              <a:defRPr sz="4800" b="1" i="0">
                <a:solidFill>
                  <a:srgbClr val="71A7E3"/>
                </a:solidFill>
                <a:latin typeface="Arial Narrow" panose="020B0604020202020204" pitchFamily="34" charset="0"/>
                <a:cs typeface="Arial Narrow" panose="020B0604020202020204" pitchFamily="34" charset="0"/>
              </a:defRPr>
            </a:lvl5pPr>
          </a:lstStyle>
          <a:p>
            <a:pPr lvl="0"/>
            <a:r>
              <a:rPr lang="en-US" dirty="0"/>
              <a:t>appendix</a:t>
            </a:r>
          </a:p>
        </p:txBody>
      </p:sp>
      <p:sp>
        <p:nvSpPr>
          <p:cNvPr id="3" name="TextBox 2">
            <a:extLst>
              <a:ext uri="{FF2B5EF4-FFF2-40B4-BE49-F238E27FC236}">
                <a16:creationId xmlns:a16="http://schemas.microsoft.com/office/drawing/2014/main" id="{93E5B485-B026-D92D-30BE-6DEF522CC65E}"/>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Gilroy Medium" panose="00000600000000000000" pitchFamily="50" charset="0"/>
              </a:rPr>
              <a:pPr algn="r"/>
              <a:t>‹#›</a:t>
            </a:fld>
            <a:endParaRPr lang="en-US" sz="1350" dirty="0">
              <a:solidFill>
                <a:srgbClr val="2B660F"/>
              </a:solidFill>
              <a:latin typeface="Gilroy Medium" panose="00000600000000000000" pitchFamily="50" charset="0"/>
            </a:endParaRPr>
          </a:p>
        </p:txBody>
      </p:sp>
      <p:grpSp>
        <p:nvGrpSpPr>
          <p:cNvPr id="21" name="Group 20">
            <a:extLst>
              <a:ext uri="{FF2B5EF4-FFF2-40B4-BE49-F238E27FC236}">
                <a16:creationId xmlns:a16="http://schemas.microsoft.com/office/drawing/2014/main" id="{9DBB053F-9233-0012-200B-D3102BDF2541}"/>
              </a:ext>
            </a:extLst>
          </p:cNvPr>
          <p:cNvGrpSpPr/>
          <p:nvPr userDrawn="1"/>
        </p:nvGrpSpPr>
        <p:grpSpPr>
          <a:xfrm>
            <a:off x="0" y="-1204486"/>
            <a:ext cx="12192000" cy="942190"/>
            <a:chOff x="22178" y="-2107474"/>
            <a:chExt cx="12173146" cy="1410050"/>
          </a:xfrm>
        </p:grpSpPr>
        <p:sp>
          <p:nvSpPr>
            <p:cNvPr id="22" name="Rectangle 21">
              <a:extLst>
                <a:ext uri="{FF2B5EF4-FFF2-40B4-BE49-F238E27FC236}">
                  <a16:creationId xmlns:a16="http://schemas.microsoft.com/office/drawing/2014/main" id="{64CC8653-5B02-4FD9-E8E8-0F22F23B1E40}"/>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3" name="Rectangle 22">
              <a:extLst>
                <a:ext uri="{FF2B5EF4-FFF2-40B4-BE49-F238E27FC236}">
                  <a16:creationId xmlns:a16="http://schemas.microsoft.com/office/drawing/2014/main" id="{329480C6-6D30-FBA1-9081-DA4BF5DC7AAC}"/>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4" name="Rectangle 23">
              <a:extLst>
                <a:ext uri="{FF2B5EF4-FFF2-40B4-BE49-F238E27FC236}">
                  <a16:creationId xmlns:a16="http://schemas.microsoft.com/office/drawing/2014/main" id="{1A20C609-5373-F20B-A8EE-441413CFBDAA}"/>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5" name="Rectangle 24">
              <a:extLst>
                <a:ext uri="{FF2B5EF4-FFF2-40B4-BE49-F238E27FC236}">
                  <a16:creationId xmlns:a16="http://schemas.microsoft.com/office/drawing/2014/main" id="{925060EA-B439-A78D-55E0-6A4C57831B5C}"/>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6" name="Rectangle 25">
              <a:extLst>
                <a:ext uri="{FF2B5EF4-FFF2-40B4-BE49-F238E27FC236}">
                  <a16:creationId xmlns:a16="http://schemas.microsoft.com/office/drawing/2014/main" id="{894470AC-BA0E-759D-109F-9DE6E15B6B84}"/>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7" name="Rectangle 26">
              <a:extLst>
                <a:ext uri="{FF2B5EF4-FFF2-40B4-BE49-F238E27FC236}">
                  <a16:creationId xmlns:a16="http://schemas.microsoft.com/office/drawing/2014/main" id="{E89F690E-26D9-185D-F357-9C4B42DC646D}"/>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8" name="Rectangle 27">
              <a:extLst>
                <a:ext uri="{FF2B5EF4-FFF2-40B4-BE49-F238E27FC236}">
                  <a16:creationId xmlns:a16="http://schemas.microsoft.com/office/drawing/2014/main" id="{277F6DAC-9478-19D1-AB9E-F2E243C63D60}"/>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9" name="Rectangle 28">
              <a:extLst>
                <a:ext uri="{FF2B5EF4-FFF2-40B4-BE49-F238E27FC236}">
                  <a16:creationId xmlns:a16="http://schemas.microsoft.com/office/drawing/2014/main" id="{BFB19D31-0360-37F2-9F8B-A4D9D4CE0537}"/>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0" name="Rectangle 29">
              <a:extLst>
                <a:ext uri="{FF2B5EF4-FFF2-40B4-BE49-F238E27FC236}">
                  <a16:creationId xmlns:a16="http://schemas.microsoft.com/office/drawing/2014/main" id="{0E96FA4B-30F3-526A-6B31-E24167EDEBEA}"/>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1" name="Rectangle 30">
              <a:extLst>
                <a:ext uri="{FF2B5EF4-FFF2-40B4-BE49-F238E27FC236}">
                  <a16:creationId xmlns:a16="http://schemas.microsoft.com/office/drawing/2014/main" id="{1BE1B777-9E81-E05D-519C-2CF9C63E1C3D}"/>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2" name="Rectangle 31">
              <a:extLst>
                <a:ext uri="{FF2B5EF4-FFF2-40B4-BE49-F238E27FC236}">
                  <a16:creationId xmlns:a16="http://schemas.microsoft.com/office/drawing/2014/main" id="{456CF20A-7685-E355-E93D-9352D508BA2F}"/>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3" name="Rectangle 32">
              <a:extLst>
                <a:ext uri="{FF2B5EF4-FFF2-40B4-BE49-F238E27FC236}">
                  <a16:creationId xmlns:a16="http://schemas.microsoft.com/office/drawing/2014/main" id="{46A94713-4B76-0052-CE32-841566EFC0D3}"/>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4" name="Rectangle 33">
              <a:extLst>
                <a:ext uri="{FF2B5EF4-FFF2-40B4-BE49-F238E27FC236}">
                  <a16:creationId xmlns:a16="http://schemas.microsoft.com/office/drawing/2014/main" id="{407C5041-E847-E1C0-7BC7-CEF17AEBB43F}"/>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5" name="Rectangle 34">
              <a:extLst>
                <a:ext uri="{FF2B5EF4-FFF2-40B4-BE49-F238E27FC236}">
                  <a16:creationId xmlns:a16="http://schemas.microsoft.com/office/drawing/2014/main" id="{9362B58B-9291-56D6-4E82-72E8FF64E8F0}"/>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6" name="Rectangle 35">
              <a:extLst>
                <a:ext uri="{FF2B5EF4-FFF2-40B4-BE49-F238E27FC236}">
                  <a16:creationId xmlns:a16="http://schemas.microsoft.com/office/drawing/2014/main" id="{177B1870-CB26-E51A-2CB0-6512DB3CB945}"/>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5" name="TextBox 4">
            <a:extLst>
              <a:ext uri="{FF2B5EF4-FFF2-40B4-BE49-F238E27FC236}">
                <a16:creationId xmlns:a16="http://schemas.microsoft.com/office/drawing/2014/main" id="{9A7E3123-CD35-7588-CE5A-653052A4F17D}"/>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Gilroy Medium" panose="00000600000000000000" pitchFamily="50" charset="0"/>
              </a:rPr>
              <a:t>CONFIDENTIAL</a:t>
            </a:r>
          </a:p>
        </p:txBody>
      </p:sp>
    </p:spTree>
    <p:extLst>
      <p:ext uri="{BB962C8B-B14F-4D97-AF65-F5344CB8AC3E}">
        <p14:creationId xmlns:p14="http://schemas.microsoft.com/office/powerpoint/2010/main" val="367580852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Template 1">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094C4CF-E0FF-4631-9D1F-8D387744062C}"/>
              </a:ext>
            </a:extLst>
          </p:cNvPr>
          <p:cNvSpPr>
            <a:spLocks noGrp="1"/>
          </p:cNvSpPr>
          <p:nvPr>
            <p:ph type="ftr" sz="quarter" idx="10"/>
          </p:nvPr>
        </p:nvSpPr>
        <p:spPr/>
        <p:txBody>
          <a:bodyPr/>
          <a:lstStyle>
            <a:lvl1pPr>
              <a:defRPr>
                <a:solidFill>
                  <a:srgbClr val="2B660F"/>
                </a:solidFill>
                <a:latin typeface="Gilroy Medium" panose="00000600000000000000" pitchFamily="50" charset="0"/>
              </a:defRPr>
            </a:lvl1pPr>
          </a:lstStyle>
          <a:p>
            <a:endParaRPr lang="en-US" dirty="0"/>
          </a:p>
        </p:txBody>
      </p:sp>
      <p:sp>
        <p:nvSpPr>
          <p:cNvPr id="3" name="Title 1">
            <a:extLst>
              <a:ext uri="{FF2B5EF4-FFF2-40B4-BE49-F238E27FC236}">
                <a16:creationId xmlns:a16="http://schemas.microsoft.com/office/drawing/2014/main" id="{3B618C69-E9D3-EE81-0650-82D7F3C9E285}"/>
              </a:ext>
            </a:extLst>
          </p:cNvPr>
          <p:cNvSpPr>
            <a:spLocks noGrp="1"/>
          </p:cNvSpPr>
          <p:nvPr>
            <p:ph type="title"/>
          </p:nvPr>
        </p:nvSpPr>
        <p:spPr>
          <a:xfrm>
            <a:off x="304799" y="248594"/>
            <a:ext cx="11582401" cy="970606"/>
          </a:xfrm>
        </p:spPr>
        <p:txBody>
          <a:bodyPr anchor="t" anchorCtr="0"/>
          <a:lstStyle/>
          <a:p>
            <a:r>
              <a:rPr lang="en-US"/>
              <a:t>Click to edit Master title style</a:t>
            </a:r>
          </a:p>
        </p:txBody>
      </p:sp>
      <p:sp>
        <p:nvSpPr>
          <p:cNvPr id="2" name="TextBox 1">
            <a:extLst>
              <a:ext uri="{FF2B5EF4-FFF2-40B4-BE49-F238E27FC236}">
                <a16:creationId xmlns:a16="http://schemas.microsoft.com/office/drawing/2014/main" id="{3CB49EEA-D01D-3940-FE7A-2DCFA1445B13}"/>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mn-lt"/>
              </a:rPr>
              <a:pPr algn="r"/>
              <a:t>‹#›</a:t>
            </a:fld>
            <a:endParaRPr lang="en-US" sz="1350">
              <a:solidFill>
                <a:srgbClr val="2B660F"/>
              </a:solidFill>
              <a:latin typeface="+mn-lt"/>
            </a:endParaRPr>
          </a:p>
        </p:txBody>
      </p:sp>
      <p:sp>
        <p:nvSpPr>
          <p:cNvPr id="4" name="TextBox 3">
            <a:extLst>
              <a:ext uri="{FF2B5EF4-FFF2-40B4-BE49-F238E27FC236}">
                <a16:creationId xmlns:a16="http://schemas.microsoft.com/office/drawing/2014/main" id="{9FF4DBA1-6EDF-D600-AEEA-B9C7AE18EE14}"/>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mn-lt"/>
              </a:rPr>
              <a:t>CONFIDENTIAL</a:t>
            </a:r>
          </a:p>
        </p:txBody>
      </p:sp>
    </p:spTree>
    <p:extLst>
      <p:ext uri="{BB962C8B-B14F-4D97-AF65-F5344CB8AC3E}">
        <p14:creationId xmlns:p14="http://schemas.microsoft.com/office/powerpoint/2010/main" val="2566702690"/>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Photo+Copy">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6D313C8-1CF3-4059-87CE-3BA99B8CFC72}"/>
              </a:ext>
            </a:extLst>
          </p:cNvPr>
          <p:cNvSpPr>
            <a:spLocks noGrp="1"/>
          </p:cNvSpPr>
          <p:nvPr>
            <p:ph type="ftr" sz="quarter" idx="10"/>
          </p:nvPr>
        </p:nvSpPr>
        <p:spPr/>
        <p:txBody>
          <a:bodyPr/>
          <a:lstStyle>
            <a:lvl1pPr>
              <a:defRPr>
                <a:solidFill>
                  <a:srgbClr val="2B660F"/>
                </a:solidFill>
                <a:latin typeface="+mn-lt"/>
              </a:defRPr>
            </a:lvl1pPr>
          </a:lstStyle>
          <a:p>
            <a:endParaRPr lang="en-US" dirty="0"/>
          </a:p>
        </p:txBody>
      </p:sp>
      <p:sp>
        <p:nvSpPr>
          <p:cNvPr id="9" name="Picture Placeholder 8">
            <a:extLst>
              <a:ext uri="{FF2B5EF4-FFF2-40B4-BE49-F238E27FC236}">
                <a16:creationId xmlns:a16="http://schemas.microsoft.com/office/drawing/2014/main" id="{A8AE6624-DBFE-C243-6E83-425E043E70E6}"/>
              </a:ext>
            </a:extLst>
          </p:cNvPr>
          <p:cNvSpPr>
            <a:spLocks noGrp="1"/>
          </p:cNvSpPr>
          <p:nvPr>
            <p:ph type="pic" sz="quarter" idx="11"/>
          </p:nvPr>
        </p:nvSpPr>
        <p:spPr>
          <a:xfrm>
            <a:off x="304800" y="3888828"/>
            <a:ext cx="3657600" cy="1745210"/>
          </a:xfrm>
        </p:spPr>
        <p:txBody>
          <a:bodyPr/>
          <a:lstStyle>
            <a:lvl1pPr>
              <a:defRPr>
                <a:latin typeface="+mn-lt"/>
              </a:defRPr>
            </a:lvl1pPr>
          </a:lstStyle>
          <a:p>
            <a:r>
              <a:rPr lang="en-US"/>
              <a:t>Click icon to add picture</a:t>
            </a:r>
          </a:p>
        </p:txBody>
      </p:sp>
      <p:sp>
        <p:nvSpPr>
          <p:cNvPr id="12" name="Text Placeholder 11">
            <a:extLst>
              <a:ext uri="{FF2B5EF4-FFF2-40B4-BE49-F238E27FC236}">
                <a16:creationId xmlns:a16="http://schemas.microsoft.com/office/drawing/2014/main" id="{6922B574-0A83-7549-A40C-AE98FB354A31}"/>
              </a:ext>
            </a:extLst>
          </p:cNvPr>
          <p:cNvSpPr>
            <a:spLocks noGrp="1"/>
          </p:cNvSpPr>
          <p:nvPr>
            <p:ph type="body" sz="quarter" idx="12"/>
          </p:nvPr>
        </p:nvSpPr>
        <p:spPr>
          <a:xfrm>
            <a:off x="304794" y="1757231"/>
            <a:ext cx="3657600" cy="1996167"/>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9FCA3879-DB25-6606-BE61-7468DA06E22E}"/>
              </a:ext>
            </a:extLst>
          </p:cNvPr>
          <p:cNvSpPr>
            <a:spLocks noGrp="1"/>
          </p:cNvSpPr>
          <p:nvPr>
            <p:ph type="body" sz="quarter" idx="13"/>
          </p:nvPr>
        </p:nvSpPr>
        <p:spPr>
          <a:xfrm>
            <a:off x="304800" y="1219201"/>
            <a:ext cx="3657600" cy="378371"/>
          </a:xfrm>
        </p:spPr>
        <p:txBody>
          <a:bodyPr/>
          <a:lstStyle>
            <a:lvl1pPr>
              <a:defRPr sz="1600" b="1" i="0">
                <a:latin typeface="+mn-lt"/>
                <a:cs typeface="Arial" panose="020B0604020202020204" pitchFamily="34" charset="0"/>
              </a:defRPr>
            </a:lvl1pPr>
            <a:lvl2pPr marL="0" indent="0">
              <a:buNone/>
              <a:defRPr sz="1200"/>
            </a:lvl2pPr>
            <a:lvl3pPr>
              <a:defRPr sz="1100"/>
            </a:lvl3pPr>
            <a:lvl4pPr>
              <a:defRPr sz="1050"/>
            </a:lvl4pPr>
            <a:lvl5pPr>
              <a:defRPr sz="1000"/>
            </a:lvl5pPr>
          </a:lstStyle>
          <a:p>
            <a:pPr lvl="0"/>
            <a:r>
              <a:rPr lang="en-US"/>
              <a:t>Click to edit Master text styles</a:t>
            </a:r>
          </a:p>
        </p:txBody>
      </p:sp>
      <p:sp>
        <p:nvSpPr>
          <p:cNvPr id="15" name="Text Placeholder 11">
            <a:extLst>
              <a:ext uri="{FF2B5EF4-FFF2-40B4-BE49-F238E27FC236}">
                <a16:creationId xmlns:a16="http://schemas.microsoft.com/office/drawing/2014/main" id="{D9A36B2D-C4B4-09E1-30A3-7DEE0B7D8859}"/>
              </a:ext>
            </a:extLst>
          </p:cNvPr>
          <p:cNvSpPr>
            <a:spLocks noGrp="1"/>
          </p:cNvSpPr>
          <p:nvPr>
            <p:ph type="body" sz="quarter" idx="15"/>
          </p:nvPr>
        </p:nvSpPr>
        <p:spPr>
          <a:xfrm>
            <a:off x="4267200" y="1757231"/>
            <a:ext cx="3657600" cy="1996167"/>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1">
            <a:extLst>
              <a:ext uri="{FF2B5EF4-FFF2-40B4-BE49-F238E27FC236}">
                <a16:creationId xmlns:a16="http://schemas.microsoft.com/office/drawing/2014/main" id="{D3E6C5A6-EDAC-314F-5AE5-956433135973}"/>
              </a:ext>
            </a:extLst>
          </p:cNvPr>
          <p:cNvSpPr>
            <a:spLocks noGrp="1"/>
          </p:cNvSpPr>
          <p:nvPr>
            <p:ph type="body" sz="quarter" idx="16"/>
          </p:nvPr>
        </p:nvSpPr>
        <p:spPr>
          <a:xfrm>
            <a:off x="4267200" y="1219201"/>
            <a:ext cx="3657600" cy="378371"/>
          </a:xfrm>
        </p:spPr>
        <p:txBody>
          <a:bodyPr/>
          <a:lstStyle>
            <a:lvl1pPr>
              <a:defRPr sz="1600" b="1" i="0">
                <a:latin typeface="+mn-lt"/>
                <a:cs typeface="Arial" panose="020B0604020202020204" pitchFamily="34" charset="0"/>
              </a:defRPr>
            </a:lvl1pPr>
            <a:lvl2pPr marL="0" indent="0">
              <a:buNone/>
              <a:defRPr sz="1200"/>
            </a:lvl2pPr>
            <a:lvl3pPr>
              <a:defRPr sz="1100"/>
            </a:lvl3pPr>
            <a:lvl4pPr>
              <a:defRPr sz="1050"/>
            </a:lvl4pPr>
            <a:lvl5pPr>
              <a:defRPr sz="1000"/>
            </a:lvl5pPr>
          </a:lstStyle>
          <a:p>
            <a:pPr lvl="0"/>
            <a:r>
              <a:rPr lang="en-US"/>
              <a:t>Click to edit Master text styles</a:t>
            </a:r>
          </a:p>
        </p:txBody>
      </p:sp>
      <p:sp>
        <p:nvSpPr>
          <p:cNvPr id="18" name="Text Placeholder 11">
            <a:extLst>
              <a:ext uri="{FF2B5EF4-FFF2-40B4-BE49-F238E27FC236}">
                <a16:creationId xmlns:a16="http://schemas.microsoft.com/office/drawing/2014/main" id="{F8C2028F-B052-CFFA-DE15-DA4E13A61589}"/>
              </a:ext>
            </a:extLst>
          </p:cNvPr>
          <p:cNvSpPr>
            <a:spLocks noGrp="1"/>
          </p:cNvSpPr>
          <p:nvPr>
            <p:ph type="body" sz="quarter" idx="18"/>
          </p:nvPr>
        </p:nvSpPr>
        <p:spPr>
          <a:xfrm>
            <a:off x="8229600" y="1757231"/>
            <a:ext cx="3657600" cy="1996167"/>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BFB600BF-AFD2-4AD7-7C7D-AB04EDAF7D2E}"/>
              </a:ext>
            </a:extLst>
          </p:cNvPr>
          <p:cNvSpPr>
            <a:spLocks noGrp="1"/>
          </p:cNvSpPr>
          <p:nvPr>
            <p:ph type="body" sz="quarter" idx="19"/>
          </p:nvPr>
        </p:nvSpPr>
        <p:spPr>
          <a:xfrm>
            <a:off x="8229600" y="1219201"/>
            <a:ext cx="3657600" cy="378371"/>
          </a:xfrm>
        </p:spPr>
        <p:txBody>
          <a:bodyPr/>
          <a:lstStyle>
            <a:lvl1pPr>
              <a:defRPr sz="1600" b="1" i="0">
                <a:latin typeface="+mn-lt"/>
                <a:cs typeface="Arial" panose="020B0604020202020204" pitchFamily="34" charset="0"/>
              </a:defRPr>
            </a:lvl1pPr>
            <a:lvl2pPr marL="0" indent="0">
              <a:buNone/>
              <a:defRPr sz="1200"/>
            </a:lvl2pPr>
            <a:lvl3pPr>
              <a:defRPr sz="1100"/>
            </a:lvl3pPr>
            <a:lvl4pPr>
              <a:defRPr sz="1050"/>
            </a:lvl4pPr>
            <a:lvl5pPr>
              <a:defRPr sz="1000"/>
            </a:lvl5pPr>
          </a:lstStyle>
          <a:p>
            <a:pPr lvl="0"/>
            <a:r>
              <a:rPr lang="en-US"/>
              <a:t>Click to edit Master text styles</a:t>
            </a:r>
          </a:p>
        </p:txBody>
      </p:sp>
      <p:sp>
        <p:nvSpPr>
          <p:cNvPr id="3" name="Title 2">
            <a:extLst>
              <a:ext uri="{FF2B5EF4-FFF2-40B4-BE49-F238E27FC236}">
                <a16:creationId xmlns:a16="http://schemas.microsoft.com/office/drawing/2014/main" id="{83C60848-68E6-C17F-C22D-EA1FF5F4BF42}"/>
              </a:ext>
            </a:extLst>
          </p:cNvPr>
          <p:cNvSpPr>
            <a:spLocks noGrp="1"/>
          </p:cNvSpPr>
          <p:nvPr>
            <p:ph type="title"/>
          </p:nvPr>
        </p:nvSpPr>
        <p:spPr/>
        <p:txBody>
          <a:bodyPr/>
          <a:lstStyle/>
          <a:p>
            <a:r>
              <a:rPr lang="en-US"/>
              <a:t>Click to edit Master title style</a:t>
            </a:r>
          </a:p>
        </p:txBody>
      </p:sp>
      <p:sp>
        <p:nvSpPr>
          <p:cNvPr id="2" name="Picture Placeholder 50">
            <a:extLst>
              <a:ext uri="{FF2B5EF4-FFF2-40B4-BE49-F238E27FC236}">
                <a16:creationId xmlns:a16="http://schemas.microsoft.com/office/drawing/2014/main" id="{A479D373-550A-277C-9E29-4763D6EF3203}"/>
              </a:ext>
            </a:extLst>
          </p:cNvPr>
          <p:cNvSpPr>
            <a:spLocks noGrp="1"/>
          </p:cNvSpPr>
          <p:nvPr>
            <p:ph type="pic" sz="quarter" idx="65"/>
          </p:nvPr>
        </p:nvSpPr>
        <p:spPr>
          <a:xfrm flipH="1">
            <a:off x="304794" y="3888335"/>
            <a:ext cx="3657598" cy="174570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4" name="Picture Placeholder 50">
            <a:extLst>
              <a:ext uri="{FF2B5EF4-FFF2-40B4-BE49-F238E27FC236}">
                <a16:creationId xmlns:a16="http://schemas.microsoft.com/office/drawing/2014/main" id="{E3D0CA9A-9DCA-285D-5947-D27336FE76BA}"/>
              </a:ext>
            </a:extLst>
          </p:cNvPr>
          <p:cNvSpPr>
            <a:spLocks noGrp="1"/>
          </p:cNvSpPr>
          <p:nvPr>
            <p:ph type="pic" sz="quarter" idx="66"/>
          </p:nvPr>
        </p:nvSpPr>
        <p:spPr>
          <a:xfrm flipH="1">
            <a:off x="4267200" y="3888335"/>
            <a:ext cx="3657598" cy="174570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7" name="Picture Placeholder 50">
            <a:extLst>
              <a:ext uri="{FF2B5EF4-FFF2-40B4-BE49-F238E27FC236}">
                <a16:creationId xmlns:a16="http://schemas.microsoft.com/office/drawing/2014/main" id="{E04B5877-BF81-42FF-F396-FA19ECC3ECD6}"/>
              </a:ext>
            </a:extLst>
          </p:cNvPr>
          <p:cNvSpPr>
            <a:spLocks noGrp="1"/>
          </p:cNvSpPr>
          <p:nvPr>
            <p:ph type="pic" sz="quarter" idx="67"/>
          </p:nvPr>
        </p:nvSpPr>
        <p:spPr>
          <a:xfrm flipH="1">
            <a:off x="8229600" y="3888335"/>
            <a:ext cx="3657598" cy="174570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Tree>
    <p:extLst>
      <p:ext uri="{BB962C8B-B14F-4D97-AF65-F5344CB8AC3E}">
        <p14:creationId xmlns:p14="http://schemas.microsoft.com/office/powerpoint/2010/main" val="368087848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Cover 1">
    <p:bg>
      <p:bgPr>
        <a:solidFill>
          <a:srgbClr val="0F440D"/>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240254" y="248594"/>
            <a:ext cx="11646946" cy="3212951"/>
          </a:xfrm>
          <a:prstGeom prst="rect">
            <a:avLst/>
          </a:prstGeom>
        </p:spPr>
        <p:txBody>
          <a:bodyPr lIns="0" tIns="0" rIns="0" bIns="0" anchor="b" anchorCtr="0">
            <a:noAutofit/>
          </a:bodyPr>
          <a:lstStyle>
            <a:lvl1pPr algn="l">
              <a:lnSpc>
                <a:spcPts val="7900"/>
              </a:lnSpc>
              <a:defRPr sz="8800" b="0" cap="all" baseline="0">
                <a:solidFill>
                  <a:srgbClr val="8DBE28"/>
                </a:solidFill>
                <a:latin typeface="+mj-lt"/>
              </a:defRPr>
            </a:lvl1pPr>
          </a:lstStyle>
          <a:p>
            <a:r>
              <a:rPr lang="en-US"/>
              <a:t>Cover Slide 1</a:t>
            </a:r>
          </a:p>
        </p:txBody>
      </p:sp>
      <p:sp>
        <p:nvSpPr>
          <p:cNvPr id="105" name="Subtitle 2"/>
          <p:cNvSpPr>
            <a:spLocks noGrp="1"/>
          </p:cNvSpPr>
          <p:nvPr>
            <p:ph type="subTitle" idx="1" hasCustomPrompt="1"/>
          </p:nvPr>
        </p:nvSpPr>
        <p:spPr>
          <a:xfrm>
            <a:off x="303937" y="5847179"/>
            <a:ext cx="9144000" cy="290483"/>
          </a:xfrm>
          <a:prstGeom prst="rect">
            <a:avLst/>
          </a:prstGeom>
        </p:spPr>
        <p:txBody>
          <a:bodyPr lIns="0" tIns="0" rIns="0" bIns="0" anchor="ctr" anchorCtr="0">
            <a:noAutofit/>
          </a:bodyPr>
          <a:lstStyle>
            <a:lvl1pPr marL="0" indent="0" algn="l">
              <a:lnSpc>
                <a:spcPct val="100000"/>
              </a:lnSpc>
              <a:spcBef>
                <a:spcPts val="0"/>
              </a:spcBef>
              <a:buNone/>
              <a:defRPr sz="2000" b="1">
                <a:solidFill>
                  <a:srgbClr val="3680CE"/>
                </a:solidFill>
                <a:latin typeface="+mn-lt"/>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Subtitle</a:t>
            </a:r>
          </a:p>
        </p:txBody>
      </p:sp>
      <p:sp>
        <p:nvSpPr>
          <p:cNvPr id="4" name="Text Placeholder 3">
            <a:extLst>
              <a:ext uri="{FF2B5EF4-FFF2-40B4-BE49-F238E27FC236}">
                <a16:creationId xmlns:a16="http://schemas.microsoft.com/office/drawing/2014/main" id="{60C9AAB4-21F4-5296-DEEF-3F651D4162E3}"/>
              </a:ext>
            </a:extLst>
          </p:cNvPr>
          <p:cNvSpPr>
            <a:spLocks noGrp="1"/>
          </p:cNvSpPr>
          <p:nvPr>
            <p:ph type="body" sz="quarter" idx="10"/>
          </p:nvPr>
        </p:nvSpPr>
        <p:spPr>
          <a:xfrm>
            <a:off x="303937" y="6136921"/>
            <a:ext cx="9144000" cy="312737"/>
          </a:xfrm>
        </p:spPr>
        <p:txBody>
          <a:bodyPr anchor="b" anchorCtr="0"/>
          <a:lstStyle>
            <a:lvl1pPr marL="0" indent="0" algn="l" defTabSz="914400" rtl="0" eaLnBrk="1" latinLnBrk="0" hangingPunct="1">
              <a:lnSpc>
                <a:spcPct val="100000"/>
              </a:lnSpc>
              <a:spcBef>
                <a:spcPts val="0"/>
              </a:spcBef>
              <a:buFont typeface="Arial" panose="020B0604020202020204" pitchFamily="34" charset="0"/>
              <a:buNone/>
              <a:defRPr lang="en-US" sz="1400" b="1" kern="1200" dirty="0" smtClean="0">
                <a:solidFill>
                  <a:srgbClr val="3680CE"/>
                </a:solidFill>
                <a:latin typeface="+mn-lt"/>
                <a:ea typeface="+mn-ea"/>
                <a:cs typeface="+mn-cs"/>
              </a:defRPr>
            </a:lvl1pPr>
            <a:lvl2pPr marL="0" indent="0">
              <a:buNone/>
              <a:defRPr/>
            </a:lvl2pPr>
          </a:lstStyle>
          <a:p>
            <a:pPr lvl="0"/>
            <a:r>
              <a:rPr lang="en-US"/>
              <a:t>Click to edit Master text styles</a:t>
            </a:r>
          </a:p>
        </p:txBody>
      </p:sp>
      <p:grpSp>
        <p:nvGrpSpPr>
          <p:cNvPr id="2" name="Group 1">
            <a:extLst>
              <a:ext uri="{FF2B5EF4-FFF2-40B4-BE49-F238E27FC236}">
                <a16:creationId xmlns:a16="http://schemas.microsoft.com/office/drawing/2014/main" id="{7DD9F570-FB4F-C345-DC5E-3F1E36A8D366}"/>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26643C4B-1061-5643-92AE-335DE67AD4E4}"/>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5" name="Rectangle 4">
              <a:extLst>
                <a:ext uri="{FF2B5EF4-FFF2-40B4-BE49-F238E27FC236}">
                  <a16:creationId xmlns:a16="http://schemas.microsoft.com/office/drawing/2014/main" id="{1375566B-2CF3-DFD9-0534-ACC2BA0CD41C}"/>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40C031CB-0C25-D8B2-C1CA-D70E2A6A51A6}"/>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CD9204C0-EF3F-E958-0B29-1CB71300DD1A}"/>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7B88C8C0-6282-CD44-8D33-B5812D25C733}"/>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17DF1788-CF3B-2B80-3AD8-CEA2C013D8D6}"/>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06C11F0A-80ED-7CB9-636B-0DBF8D94ABAC}"/>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997312EB-6711-98A8-3BCA-E3516BA5F14C}"/>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E21FE7A6-1F45-7A4E-C696-027A426FD44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566E8573-C2EA-80A0-8624-77DC083A154F}"/>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1B6028CD-A9DF-0900-CAD7-43163AC9E713}"/>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59F2C829-14B6-78BD-F509-33C67B3F34E6}"/>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ABAD7F2B-DC00-EC52-BDC4-273C257F79FE}"/>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AFBF61CC-E3F3-1A75-B07B-7C642E831F92}"/>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B7497641-45B1-BE9B-19F6-73896FD4C602}"/>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20" name="TextBox 19">
            <a:extLst>
              <a:ext uri="{FF2B5EF4-FFF2-40B4-BE49-F238E27FC236}">
                <a16:creationId xmlns:a16="http://schemas.microsoft.com/office/drawing/2014/main" id="{D20C0355-79E3-6757-F758-25ECB1526D7B}"/>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8DBE28"/>
                </a:solidFill>
                <a:latin typeface="+mn-lt"/>
              </a:rPr>
              <a:t>confidential and proprietary</a:t>
            </a:r>
          </a:p>
        </p:txBody>
      </p:sp>
      <p:pic>
        <p:nvPicPr>
          <p:cNvPr id="24" name="Picture 23" descr="A logo with white text and colorful leaves&#10;&#10;AI-generated content may be incorrect.">
            <a:extLst>
              <a:ext uri="{FF2B5EF4-FFF2-40B4-BE49-F238E27FC236}">
                <a16:creationId xmlns:a16="http://schemas.microsoft.com/office/drawing/2014/main" id="{D5CC85D4-ADB6-A385-EEFA-BCC1AE373A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11850" y="5861431"/>
            <a:ext cx="1511354" cy="850137"/>
          </a:xfrm>
          <a:prstGeom prst="rect">
            <a:avLst/>
          </a:prstGeom>
        </p:spPr>
      </p:pic>
    </p:spTree>
    <p:extLst>
      <p:ext uri="{BB962C8B-B14F-4D97-AF65-F5344CB8AC3E}">
        <p14:creationId xmlns:p14="http://schemas.microsoft.com/office/powerpoint/2010/main" val="16741638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1_Cover v2">
    <p:bg>
      <p:bgPr>
        <a:solidFill>
          <a:srgbClr val="0F440D"/>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240254" y="248594"/>
            <a:ext cx="11646946" cy="3212951"/>
          </a:xfrm>
          <a:prstGeom prst="rect">
            <a:avLst/>
          </a:prstGeom>
        </p:spPr>
        <p:txBody>
          <a:bodyPr lIns="0" tIns="0" rIns="0" bIns="0" anchor="b" anchorCtr="0">
            <a:noAutofit/>
          </a:bodyPr>
          <a:lstStyle>
            <a:lvl1pPr algn="l">
              <a:lnSpc>
                <a:spcPts val="7900"/>
              </a:lnSpc>
              <a:defRPr sz="8800" b="0" cap="all" baseline="0">
                <a:solidFill>
                  <a:srgbClr val="8DBE28"/>
                </a:solidFill>
                <a:latin typeface="+mj-lt"/>
              </a:defRPr>
            </a:lvl1pPr>
          </a:lstStyle>
          <a:p>
            <a:r>
              <a:rPr lang="en-US"/>
              <a:t>Cover Slide 1</a:t>
            </a:r>
          </a:p>
        </p:txBody>
      </p:sp>
      <p:sp>
        <p:nvSpPr>
          <p:cNvPr id="105" name="Subtitle 2"/>
          <p:cNvSpPr>
            <a:spLocks noGrp="1"/>
          </p:cNvSpPr>
          <p:nvPr>
            <p:ph type="subTitle" idx="1" hasCustomPrompt="1"/>
          </p:nvPr>
        </p:nvSpPr>
        <p:spPr>
          <a:xfrm>
            <a:off x="303937" y="5847179"/>
            <a:ext cx="9144000" cy="290483"/>
          </a:xfrm>
          <a:prstGeom prst="rect">
            <a:avLst/>
          </a:prstGeom>
        </p:spPr>
        <p:txBody>
          <a:bodyPr lIns="0" tIns="0" rIns="0" bIns="0" anchor="ctr" anchorCtr="0">
            <a:noAutofit/>
          </a:bodyPr>
          <a:lstStyle>
            <a:lvl1pPr marL="0" indent="0" algn="l">
              <a:lnSpc>
                <a:spcPct val="100000"/>
              </a:lnSpc>
              <a:spcBef>
                <a:spcPts val="0"/>
              </a:spcBef>
              <a:buNone/>
              <a:defRPr sz="2000" b="1">
                <a:solidFill>
                  <a:srgbClr val="3680CE"/>
                </a:solidFill>
                <a:latin typeface="+mn-lt"/>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Subtitle</a:t>
            </a:r>
          </a:p>
        </p:txBody>
      </p:sp>
      <p:sp>
        <p:nvSpPr>
          <p:cNvPr id="4" name="Text Placeholder 3">
            <a:extLst>
              <a:ext uri="{FF2B5EF4-FFF2-40B4-BE49-F238E27FC236}">
                <a16:creationId xmlns:a16="http://schemas.microsoft.com/office/drawing/2014/main" id="{60C9AAB4-21F4-5296-DEEF-3F651D4162E3}"/>
              </a:ext>
            </a:extLst>
          </p:cNvPr>
          <p:cNvSpPr>
            <a:spLocks noGrp="1"/>
          </p:cNvSpPr>
          <p:nvPr>
            <p:ph type="body" sz="quarter" idx="10"/>
          </p:nvPr>
        </p:nvSpPr>
        <p:spPr>
          <a:xfrm>
            <a:off x="303937" y="6136921"/>
            <a:ext cx="9144000" cy="312737"/>
          </a:xfrm>
        </p:spPr>
        <p:txBody>
          <a:bodyPr anchor="b" anchorCtr="0"/>
          <a:lstStyle>
            <a:lvl1pPr marL="0" indent="0" algn="l" defTabSz="914400" rtl="0" eaLnBrk="1" latinLnBrk="0" hangingPunct="1">
              <a:lnSpc>
                <a:spcPct val="100000"/>
              </a:lnSpc>
              <a:spcBef>
                <a:spcPts val="0"/>
              </a:spcBef>
              <a:buFont typeface="Arial" panose="020B0604020202020204" pitchFamily="34" charset="0"/>
              <a:buNone/>
              <a:defRPr lang="en-US" sz="1400" b="1" kern="1200" dirty="0" smtClean="0">
                <a:solidFill>
                  <a:srgbClr val="3680CE"/>
                </a:solidFill>
                <a:latin typeface="+mn-lt"/>
                <a:ea typeface="+mn-ea"/>
                <a:cs typeface="+mn-cs"/>
              </a:defRPr>
            </a:lvl1pPr>
            <a:lvl2pPr marL="0" indent="0">
              <a:buNone/>
              <a:defRPr/>
            </a:lvl2pPr>
          </a:lstStyle>
          <a:p>
            <a:pPr lvl="0"/>
            <a:r>
              <a:rPr lang="en-US"/>
              <a:t>Click to edit Master text styles</a:t>
            </a:r>
          </a:p>
        </p:txBody>
      </p:sp>
      <p:sp>
        <p:nvSpPr>
          <p:cNvPr id="20" name="TextBox 19">
            <a:extLst>
              <a:ext uri="{FF2B5EF4-FFF2-40B4-BE49-F238E27FC236}">
                <a16:creationId xmlns:a16="http://schemas.microsoft.com/office/drawing/2014/main" id="{D20C0355-79E3-6757-F758-25ECB1526D7B}"/>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8DBE28"/>
                </a:solidFill>
                <a:latin typeface="+mn-lt"/>
              </a:rPr>
              <a:t>confidential and proprietary</a:t>
            </a:r>
          </a:p>
        </p:txBody>
      </p:sp>
    </p:spTree>
    <p:extLst>
      <p:ext uri="{BB962C8B-B14F-4D97-AF65-F5344CB8AC3E}">
        <p14:creationId xmlns:p14="http://schemas.microsoft.com/office/powerpoint/2010/main" val="625202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0_Blank-Blue">
    <p:bg>
      <p:bgPr>
        <a:solidFill>
          <a:srgbClr val="3680CE"/>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3E65F5-972D-3712-BDE9-429849440845}"/>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02355A"/>
                </a:solidFill>
                <a:latin typeface="Gilroy Medium" panose="00000600000000000000" pitchFamily="50" charset="0"/>
              </a:rPr>
              <a:pPr algn="r"/>
              <a:t>‹#›</a:t>
            </a:fld>
            <a:endParaRPr lang="en-US" sz="1350">
              <a:solidFill>
                <a:srgbClr val="02355A"/>
              </a:solidFill>
              <a:latin typeface="Gilroy Medium" panose="00000600000000000000" pitchFamily="50" charset="0"/>
            </a:endParaRPr>
          </a:p>
        </p:txBody>
      </p:sp>
      <p:sp>
        <p:nvSpPr>
          <p:cNvPr id="3" name="TextBox 2">
            <a:extLst>
              <a:ext uri="{FF2B5EF4-FFF2-40B4-BE49-F238E27FC236}">
                <a16:creationId xmlns:a16="http://schemas.microsoft.com/office/drawing/2014/main" id="{17E11966-EFAB-B202-85DC-CA09C5AA4111}"/>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tx2"/>
                </a:solidFill>
                <a:latin typeface="Gilroy Medium" panose="00000600000000000000" pitchFamily="50" charset="0"/>
              </a:rPr>
              <a:t>confidential and proprietary</a:t>
            </a:r>
          </a:p>
        </p:txBody>
      </p:sp>
      <p:pic>
        <p:nvPicPr>
          <p:cNvPr id="20" name="Picture 19">
            <a:extLst>
              <a:ext uri="{FF2B5EF4-FFF2-40B4-BE49-F238E27FC236}">
                <a16:creationId xmlns:a16="http://schemas.microsoft.com/office/drawing/2014/main" id="{8B79BFA2-9768-37EC-5656-D5310FB67BF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98035417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1_Blank-DarkBlue">
    <p:bg>
      <p:bgPr>
        <a:solidFill>
          <a:srgbClr val="135698"/>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3E65F5-972D-3712-BDE9-429849440845}"/>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A4C8EB"/>
                </a:solidFill>
                <a:latin typeface="Gilroy Medium" panose="00000600000000000000" pitchFamily="50" charset="0"/>
              </a:rPr>
              <a:pPr algn="r"/>
              <a:t>‹#›</a:t>
            </a:fld>
            <a:endParaRPr lang="en-US" sz="1350">
              <a:solidFill>
                <a:srgbClr val="A4C8EB"/>
              </a:solidFill>
              <a:latin typeface="Gilroy Medium" panose="00000600000000000000" pitchFamily="50" charset="0"/>
            </a:endParaRPr>
          </a:p>
        </p:txBody>
      </p:sp>
      <p:sp>
        <p:nvSpPr>
          <p:cNvPr id="3" name="TextBox 2">
            <a:extLst>
              <a:ext uri="{FF2B5EF4-FFF2-40B4-BE49-F238E27FC236}">
                <a16:creationId xmlns:a16="http://schemas.microsoft.com/office/drawing/2014/main" id="{17E11966-EFAB-B202-85DC-CA09C5AA4111}"/>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A4C8EB"/>
                </a:solidFill>
                <a:latin typeface="Gilroy Medium" panose="00000600000000000000" pitchFamily="50" charset="0"/>
              </a:rPr>
              <a:t>confidential and proprietary</a:t>
            </a:r>
          </a:p>
        </p:txBody>
      </p:sp>
      <p:pic>
        <p:nvPicPr>
          <p:cNvPr id="20" name="Picture 19">
            <a:extLst>
              <a:ext uri="{FF2B5EF4-FFF2-40B4-BE49-F238E27FC236}">
                <a16:creationId xmlns:a16="http://schemas.microsoft.com/office/drawing/2014/main" id="{FAE10007-65EE-3DC5-D278-0C9D7E3A323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328655132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Color Divider - Sustainability">
    <p:bg>
      <p:bgPr>
        <a:solidFill>
          <a:srgbClr val="5D910D"/>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304796" y="2286596"/>
            <a:ext cx="11582402" cy="2284807"/>
          </a:xfrm>
          <a:prstGeom prst="rect">
            <a:avLst/>
          </a:prstGeom>
        </p:spPr>
        <p:txBody>
          <a:bodyPr vert="horz" lIns="0" tIns="0" rIns="0" bIns="0" rtlCol="0" anchor="ctr" anchorCtr="0">
            <a:noAutofit/>
          </a:bodyPr>
          <a:lstStyle>
            <a:lvl1pPr algn="ctr">
              <a:defRPr lang="en-US" sz="7200" dirty="0">
                <a:solidFill>
                  <a:srgbClr val="0F440D"/>
                </a:solidFill>
              </a:defRPr>
            </a:lvl1pPr>
          </a:lstStyle>
          <a:p>
            <a:pPr lvl="0">
              <a:lnSpc>
                <a:spcPts val="7900"/>
              </a:lnSpc>
            </a:pPr>
            <a:r>
              <a:rPr lang="en-US"/>
              <a:t>Divider Slide</a:t>
            </a:r>
          </a:p>
        </p:txBody>
      </p:sp>
      <p:sp>
        <p:nvSpPr>
          <p:cNvPr id="2" name="TextBox 1">
            <a:extLst>
              <a:ext uri="{FF2B5EF4-FFF2-40B4-BE49-F238E27FC236}">
                <a16:creationId xmlns:a16="http://schemas.microsoft.com/office/drawing/2014/main" id="{AD3E65F5-972D-3712-BDE9-429849440845}"/>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BFDE7E"/>
                </a:solidFill>
                <a:latin typeface="Gilroy Medium" panose="00000600000000000000" pitchFamily="50" charset="0"/>
              </a:rPr>
              <a:pPr algn="r"/>
              <a:t>‹#›</a:t>
            </a:fld>
            <a:endParaRPr lang="en-US" sz="1350">
              <a:solidFill>
                <a:srgbClr val="BFDE7E"/>
              </a:solidFill>
              <a:latin typeface="Gilroy Medium" panose="00000600000000000000" pitchFamily="50" charset="0"/>
            </a:endParaRPr>
          </a:p>
        </p:txBody>
      </p:sp>
      <p:sp>
        <p:nvSpPr>
          <p:cNvPr id="20" name="TextBox 19">
            <a:extLst>
              <a:ext uri="{FF2B5EF4-FFF2-40B4-BE49-F238E27FC236}">
                <a16:creationId xmlns:a16="http://schemas.microsoft.com/office/drawing/2014/main" id="{B34A9B01-B860-1812-4494-7D9F3204A26A}"/>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BFDE7E"/>
                </a:solidFill>
                <a:latin typeface="+mn-lt"/>
              </a:rPr>
              <a:t>confidential and proprietary</a:t>
            </a:r>
          </a:p>
        </p:txBody>
      </p:sp>
      <p:pic>
        <p:nvPicPr>
          <p:cNvPr id="3" name="Picture 2">
            <a:extLst>
              <a:ext uri="{FF2B5EF4-FFF2-40B4-BE49-F238E27FC236}">
                <a16:creationId xmlns:a16="http://schemas.microsoft.com/office/drawing/2014/main" id="{7F7DBEDD-48E1-F0BC-E1F5-56C1CFDC669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97145133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mplate 2">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6D313C8-1CF3-4059-87CE-3BA99B8CFC72}"/>
              </a:ext>
            </a:extLst>
          </p:cNvPr>
          <p:cNvSpPr>
            <a:spLocks noGrp="1"/>
          </p:cNvSpPr>
          <p:nvPr>
            <p:ph type="ftr" sz="quarter" idx="10"/>
          </p:nvPr>
        </p:nvSpPr>
        <p:spPr/>
        <p:txBody>
          <a:bodyPr/>
          <a:lstStyle>
            <a:lvl1pPr>
              <a:defRPr>
                <a:latin typeface="+mn-lt"/>
              </a:defRPr>
            </a:lvl1pPr>
          </a:lstStyle>
          <a:p>
            <a:endParaRPr lang="en-US"/>
          </a:p>
        </p:txBody>
      </p:sp>
      <p:sp>
        <p:nvSpPr>
          <p:cNvPr id="2" name="Title 1">
            <a:extLst>
              <a:ext uri="{FF2B5EF4-FFF2-40B4-BE49-F238E27FC236}">
                <a16:creationId xmlns:a16="http://schemas.microsoft.com/office/drawing/2014/main" id="{A091BC4D-20E4-F913-03ED-A587C9384107}"/>
              </a:ext>
            </a:extLst>
          </p:cNvPr>
          <p:cNvSpPr>
            <a:spLocks noGrp="1"/>
          </p:cNvSpPr>
          <p:nvPr>
            <p:ph type="title"/>
          </p:nvPr>
        </p:nvSpPr>
        <p:spPr/>
        <p:txBody>
          <a:bodyPr/>
          <a:lstStyle/>
          <a:p>
            <a:r>
              <a:rPr lang="en-US"/>
              <a:t>Click to edit Master title style</a:t>
            </a:r>
          </a:p>
        </p:txBody>
      </p:sp>
      <p:sp>
        <p:nvSpPr>
          <p:cNvPr id="3" name="TextBox 2">
            <a:extLst>
              <a:ext uri="{FF2B5EF4-FFF2-40B4-BE49-F238E27FC236}">
                <a16:creationId xmlns:a16="http://schemas.microsoft.com/office/drawing/2014/main" id="{98A04216-DDEC-72B9-9E60-E714B7EF465A}"/>
              </a:ext>
            </a:extLst>
          </p:cNvPr>
          <p:cNvSpPr txBox="1"/>
          <p:nvPr userDrawn="1"/>
        </p:nvSpPr>
        <p:spPr>
          <a:xfrm>
            <a:off x="815546" y="6586151"/>
            <a:ext cx="0" cy="0"/>
          </a:xfrm>
          <a:prstGeom prst="rect">
            <a:avLst/>
          </a:prstGeom>
          <a:noFill/>
        </p:spPr>
        <p:txBody>
          <a:bodyPr wrap="none" lIns="0" tIns="0" rIns="0" bIns="0" rtlCol="0">
            <a:noAutofit/>
          </a:bodyPr>
          <a:lstStyle/>
          <a:p>
            <a:pPr algn="l"/>
            <a:endParaRPr lang="en-US" sz="1600" err="1">
              <a:solidFill>
                <a:schemeClr val="tx2"/>
              </a:solidFill>
            </a:endParaRPr>
          </a:p>
        </p:txBody>
      </p:sp>
      <p:sp>
        <p:nvSpPr>
          <p:cNvPr id="4" name="TextBox 3">
            <a:extLst>
              <a:ext uri="{FF2B5EF4-FFF2-40B4-BE49-F238E27FC236}">
                <a16:creationId xmlns:a16="http://schemas.microsoft.com/office/drawing/2014/main" id="{3AD7BABE-A72A-AC8E-3D81-85920E16ACD6}"/>
              </a:ext>
            </a:extLst>
          </p:cNvPr>
          <p:cNvSpPr txBox="1"/>
          <p:nvPr userDrawn="1"/>
        </p:nvSpPr>
        <p:spPr>
          <a:xfrm>
            <a:off x="1099751" y="6512011"/>
            <a:ext cx="0" cy="0"/>
          </a:xfrm>
          <a:prstGeom prst="rect">
            <a:avLst/>
          </a:prstGeom>
          <a:noFill/>
        </p:spPr>
        <p:txBody>
          <a:bodyPr wrap="none" lIns="0" tIns="0" rIns="0" bIns="0" rtlCol="0">
            <a:noAutofit/>
          </a:bodyPr>
          <a:lstStyle/>
          <a:p>
            <a:pPr algn="l"/>
            <a:endParaRPr lang="en-US" sz="1600" err="1">
              <a:solidFill>
                <a:schemeClr val="tx2"/>
              </a:solidFill>
            </a:endParaRPr>
          </a:p>
        </p:txBody>
      </p:sp>
      <p:pic>
        <p:nvPicPr>
          <p:cNvPr id="6" name="Picture 5">
            <a:extLst>
              <a:ext uri="{FF2B5EF4-FFF2-40B4-BE49-F238E27FC236}">
                <a16:creationId xmlns:a16="http://schemas.microsoft.com/office/drawing/2014/main" id="{3BEF3051-143D-99BA-E445-C800F2389FC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1" y="6273892"/>
            <a:ext cx="937667" cy="527437"/>
          </a:xfrm>
          <a:prstGeom prst="rect">
            <a:avLst/>
          </a:prstGeom>
        </p:spPr>
      </p:pic>
      <p:sp>
        <p:nvSpPr>
          <p:cNvPr id="8" name="TextBox 7">
            <a:extLst>
              <a:ext uri="{FF2B5EF4-FFF2-40B4-BE49-F238E27FC236}">
                <a16:creationId xmlns:a16="http://schemas.microsoft.com/office/drawing/2014/main" id="{1A35B6BC-B286-4CDC-591D-D4401E79134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8DBE29"/>
                </a:solidFill>
                <a:latin typeface="Gilroy Medium" panose="00000600000000000000" pitchFamily="50" charset="0"/>
              </a:rPr>
              <a:t>confidential and proprietary</a:t>
            </a:r>
          </a:p>
        </p:txBody>
      </p:sp>
      <p:sp>
        <p:nvSpPr>
          <p:cNvPr id="13" name="TextBox 12">
            <a:extLst>
              <a:ext uri="{FF2B5EF4-FFF2-40B4-BE49-F238E27FC236}">
                <a16:creationId xmlns:a16="http://schemas.microsoft.com/office/drawing/2014/main" id="{8C2E7F8E-04D4-A56A-1BCE-393E662B38E0}"/>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BFDE7E"/>
                </a:solidFill>
                <a:latin typeface="Gilroy Medium" panose="00000600000000000000" pitchFamily="50" charset="0"/>
              </a:rPr>
              <a:pPr algn="r"/>
              <a:t>‹#›</a:t>
            </a:fld>
            <a:endParaRPr lang="en-US" sz="1350">
              <a:solidFill>
                <a:srgbClr val="BFDE7E"/>
              </a:solidFill>
              <a:latin typeface="Gilroy Medium" panose="00000600000000000000" pitchFamily="50" charset="0"/>
            </a:endParaRPr>
          </a:p>
        </p:txBody>
      </p:sp>
    </p:spTree>
    <p:extLst>
      <p:ext uri="{BB962C8B-B14F-4D97-AF65-F5344CB8AC3E}">
        <p14:creationId xmlns:p14="http://schemas.microsoft.com/office/powerpoint/2010/main" val="180611212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mplate + Subtitle">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pic>
        <p:nvPicPr>
          <p:cNvPr id="3" name="Picture 2">
            <a:extLst>
              <a:ext uri="{FF2B5EF4-FFF2-40B4-BE49-F238E27FC236}">
                <a16:creationId xmlns:a16="http://schemas.microsoft.com/office/drawing/2014/main" id="{87E9C008-B438-8A37-A449-C266396B3C4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1" y="6273892"/>
            <a:ext cx="937667" cy="527437"/>
          </a:xfrm>
          <a:prstGeom prst="rect">
            <a:avLst/>
          </a:prstGeom>
        </p:spPr>
      </p:pic>
      <p:sp>
        <p:nvSpPr>
          <p:cNvPr id="5" name="TextBox 4">
            <a:extLst>
              <a:ext uri="{FF2B5EF4-FFF2-40B4-BE49-F238E27FC236}">
                <a16:creationId xmlns:a16="http://schemas.microsoft.com/office/drawing/2014/main" id="{4643F584-DFE9-52B6-FCD7-BAD0737D457B}"/>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Gilroy Medium" panose="00000600000000000000" pitchFamily="50" charset="0"/>
              </a:rPr>
              <a:t>confidential and proprietary</a:t>
            </a:r>
          </a:p>
        </p:txBody>
      </p:sp>
    </p:spTree>
    <p:extLst>
      <p:ext uri="{BB962C8B-B14F-4D97-AF65-F5344CB8AC3E}">
        <p14:creationId xmlns:p14="http://schemas.microsoft.com/office/powerpoint/2010/main" val="225793299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 Content + Photo - Sustainabilit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12" name="Text Placeholder 3">
            <a:extLst>
              <a:ext uri="{FF2B5EF4-FFF2-40B4-BE49-F238E27FC236}">
                <a16:creationId xmlns:a16="http://schemas.microsoft.com/office/drawing/2014/main" id="{D2201E17-BEDC-EF1C-D1DD-24457F1043C0}"/>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15" name="Title 1">
            <a:extLst>
              <a:ext uri="{FF2B5EF4-FFF2-40B4-BE49-F238E27FC236}">
                <a16:creationId xmlns:a16="http://schemas.microsoft.com/office/drawing/2014/main" id="{07FD3CEA-4696-D508-A304-19B4E67674D0}"/>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5" name="Text Placeholder 3">
            <a:extLst>
              <a:ext uri="{FF2B5EF4-FFF2-40B4-BE49-F238E27FC236}">
                <a16:creationId xmlns:a16="http://schemas.microsoft.com/office/drawing/2014/main" id="{7042D94A-C6F1-39C6-2A60-C21520457EA7}"/>
              </a:ext>
            </a:extLst>
          </p:cNvPr>
          <p:cNvSpPr>
            <a:spLocks noGrp="1"/>
          </p:cNvSpPr>
          <p:nvPr>
            <p:ph type="body" sz="quarter" idx="69"/>
          </p:nvPr>
        </p:nvSpPr>
        <p:spPr>
          <a:xfrm>
            <a:off x="92202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6" name="Text Placeholder 3">
            <a:extLst>
              <a:ext uri="{FF2B5EF4-FFF2-40B4-BE49-F238E27FC236}">
                <a16:creationId xmlns:a16="http://schemas.microsoft.com/office/drawing/2014/main" id="{D62DA099-CF4C-7378-4B67-8AD56B1F1423}"/>
              </a:ext>
            </a:extLst>
          </p:cNvPr>
          <p:cNvSpPr>
            <a:spLocks noGrp="1"/>
          </p:cNvSpPr>
          <p:nvPr>
            <p:ph type="body" sz="quarter" idx="13"/>
          </p:nvPr>
        </p:nvSpPr>
        <p:spPr>
          <a:xfrm>
            <a:off x="304800" y="1219200"/>
            <a:ext cx="2670048"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7" name="Text Placeholder 3">
            <a:extLst>
              <a:ext uri="{FF2B5EF4-FFF2-40B4-BE49-F238E27FC236}">
                <a16:creationId xmlns:a16="http://schemas.microsoft.com/office/drawing/2014/main" id="{40527E67-33B7-6A94-DA86-E9B86E7875A9}"/>
              </a:ext>
            </a:extLst>
          </p:cNvPr>
          <p:cNvSpPr>
            <a:spLocks noGrp="1"/>
          </p:cNvSpPr>
          <p:nvPr>
            <p:ph type="body" sz="quarter" idx="65"/>
          </p:nvPr>
        </p:nvSpPr>
        <p:spPr>
          <a:xfrm>
            <a:off x="3276598" y="1219200"/>
            <a:ext cx="2667000" cy="4419599"/>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0" name="Text Placeholder 12">
            <a:extLst>
              <a:ext uri="{FF2B5EF4-FFF2-40B4-BE49-F238E27FC236}">
                <a16:creationId xmlns:a16="http://schemas.microsoft.com/office/drawing/2014/main" id="{AA7FA153-3ABD-09A6-8E96-5AE3D4887422}"/>
              </a:ext>
            </a:extLst>
          </p:cNvPr>
          <p:cNvSpPr>
            <a:spLocks noGrp="1"/>
          </p:cNvSpPr>
          <p:nvPr>
            <p:ph type="body" sz="quarter" idx="14"/>
          </p:nvPr>
        </p:nvSpPr>
        <p:spPr>
          <a:xfrm>
            <a:off x="304800" y="2174875"/>
            <a:ext cx="2667000" cy="12541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2">
            <a:extLst>
              <a:ext uri="{FF2B5EF4-FFF2-40B4-BE49-F238E27FC236}">
                <a16:creationId xmlns:a16="http://schemas.microsoft.com/office/drawing/2014/main" id="{34169C3F-C927-C052-D3FA-867BC006B199}"/>
              </a:ext>
            </a:extLst>
          </p:cNvPr>
          <p:cNvSpPr>
            <a:spLocks noGrp="1"/>
          </p:cNvSpPr>
          <p:nvPr>
            <p:ph type="body" sz="quarter" idx="16"/>
          </p:nvPr>
        </p:nvSpPr>
        <p:spPr>
          <a:xfrm>
            <a:off x="3276600" y="2174875"/>
            <a:ext cx="2667000" cy="12541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2">
            <a:extLst>
              <a:ext uri="{FF2B5EF4-FFF2-40B4-BE49-F238E27FC236}">
                <a16:creationId xmlns:a16="http://schemas.microsoft.com/office/drawing/2014/main" id="{0068685E-936C-9395-A7AE-9C1E881D1BF9}"/>
              </a:ext>
            </a:extLst>
          </p:cNvPr>
          <p:cNvSpPr>
            <a:spLocks noGrp="1"/>
          </p:cNvSpPr>
          <p:nvPr>
            <p:ph type="body" sz="quarter" idx="20"/>
          </p:nvPr>
        </p:nvSpPr>
        <p:spPr>
          <a:xfrm>
            <a:off x="9220200" y="2174875"/>
            <a:ext cx="2667000" cy="1254125"/>
          </a:xfrm>
          <a:noFill/>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3">
            <a:extLst>
              <a:ext uri="{FF2B5EF4-FFF2-40B4-BE49-F238E27FC236}">
                <a16:creationId xmlns:a16="http://schemas.microsoft.com/office/drawing/2014/main" id="{9C8CFD94-BF0D-BC97-4B00-68431E7044D7}"/>
              </a:ext>
            </a:extLst>
          </p:cNvPr>
          <p:cNvSpPr>
            <a:spLocks noGrp="1"/>
          </p:cNvSpPr>
          <p:nvPr>
            <p:ph type="body" sz="quarter" idx="23"/>
          </p:nvPr>
        </p:nvSpPr>
        <p:spPr>
          <a:xfrm>
            <a:off x="62484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7" name="Text Placeholder 12">
            <a:extLst>
              <a:ext uri="{FF2B5EF4-FFF2-40B4-BE49-F238E27FC236}">
                <a16:creationId xmlns:a16="http://schemas.microsoft.com/office/drawing/2014/main" id="{86F0CE13-FA16-09C7-8A7B-F8A67977846B}"/>
              </a:ext>
            </a:extLst>
          </p:cNvPr>
          <p:cNvSpPr>
            <a:spLocks noGrp="1"/>
          </p:cNvSpPr>
          <p:nvPr>
            <p:ph type="body" sz="quarter" idx="18"/>
          </p:nvPr>
        </p:nvSpPr>
        <p:spPr>
          <a:xfrm>
            <a:off x="6248400" y="2174875"/>
            <a:ext cx="2667000" cy="12541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2">
            <a:extLst>
              <a:ext uri="{FF2B5EF4-FFF2-40B4-BE49-F238E27FC236}">
                <a16:creationId xmlns:a16="http://schemas.microsoft.com/office/drawing/2014/main" id="{F72B54E4-ABF3-072E-1D52-7095B67A0F39}"/>
              </a:ext>
            </a:extLst>
          </p:cNvPr>
          <p:cNvSpPr>
            <a:spLocks noGrp="1"/>
          </p:cNvSpPr>
          <p:nvPr>
            <p:ph type="pic" sz="quarter" idx="70"/>
          </p:nvPr>
        </p:nvSpPr>
        <p:spPr>
          <a:xfrm>
            <a:off x="300224"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4" name="Picture Placeholder 3">
            <a:extLst>
              <a:ext uri="{FF2B5EF4-FFF2-40B4-BE49-F238E27FC236}">
                <a16:creationId xmlns:a16="http://schemas.microsoft.com/office/drawing/2014/main" id="{0E6F392C-39B5-F9D6-40D4-66E45902277B}"/>
              </a:ext>
            </a:extLst>
          </p:cNvPr>
          <p:cNvSpPr>
            <a:spLocks noGrp="1"/>
          </p:cNvSpPr>
          <p:nvPr>
            <p:ph type="pic" sz="quarter" idx="71"/>
          </p:nvPr>
        </p:nvSpPr>
        <p:spPr>
          <a:xfrm>
            <a:off x="3276598"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7" name="Picture Placeholder 6">
            <a:extLst>
              <a:ext uri="{FF2B5EF4-FFF2-40B4-BE49-F238E27FC236}">
                <a16:creationId xmlns:a16="http://schemas.microsoft.com/office/drawing/2014/main" id="{4BBC0A86-9583-8896-C62D-2E47715D9718}"/>
              </a:ext>
            </a:extLst>
          </p:cNvPr>
          <p:cNvSpPr>
            <a:spLocks noGrp="1"/>
          </p:cNvSpPr>
          <p:nvPr>
            <p:ph type="pic" sz="quarter" idx="72"/>
          </p:nvPr>
        </p:nvSpPr>
        <p:spPr>
          <a:xfrm>
            <a:off x="62484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8" name="Picture Placeholder 7">
            <a:extLst>
              <a:ext uri="{FF2B5EF4-FFF2-40B4-BE49-F238E27FC236}">
                <a16:creationId xmlns:a16="http://schemas.microsoft.com/office/drawing/2014/main" id="{7C5F500B-5795-2B9B-DC30-5BE2330E102F}"/>
              </a:ext>
            </a:extLst>
          </p:cNvPr>
          <p:cNvSpPr>
            <a:spLocks noGrp="1"/>
          </p:cNvSpPr>
          <p:nvPr>
            <p:ph type="pic" sz="quarter" idx="73"/>
          </p:nvPr>
        </p:nvSpPr>
        <p:spPr>
          <a:xfrm>
            <a:off x="92202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9" name="TextBox 8">
            <a:extLst>
              <a:ext uri="{FF2B5EF4-FFF2-40B4-BE49-F238E27FC236}">
                <a16:creationId xmlns:a16="http://schemas.microsoft.com/office/drawing/2014/main" id="{997B4A85-6C17-6FD1-87B6-ADE965380632}"/>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Gilroy Medium" panose="00000600000000000000" pitchFamily="50" charset="0"/>
              </a:rPr>
              <a:pPr algn="r"/>
              <a:t>‹#›</a:t>
            </a:fld>
            <a:endParaRPr lang="en-US" sz="1350">
              <a:solidFill>
                <a:srgbClr val="2B660F"/>
              </a:solidFill>
              <a:latin typeface="Gilroy Medium" panose="00000600000000000000" pitchFamily="50" charset="0"/>
            </a:endParaRPr>
          </a:p>
        </p:txBody>
      </p:sp>
      <p:sp>
        <p:nvSpPr>
          <p:cNvPr id="11" name="TextBox 10">
            <a:extLst>
              <a:ext uri="{FF2B5EF4-FFF2-40B4-BE49-F238E27FC236}">
                <a16:creationId xmlns:a16="http://schemas.microsoft.com/office/drawing/2014/main" id="{7B2CD9F6-CDC3-72E7-E238-D8C4FE2D9181}"/>
              </a:ext>
            </a:extLst>
          </p:cNvPr>
          <p:cNvSpPr txBox="1"/>
          <p:nvPr userDrawn="1"/>
        </p:nvSpPr>
        <p:spPr>
          <a:xfrm>
            <a:off x="11446884"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Gilroy Medium" panose="00000600000000000000" pitchFamily="50" charset="0"/>
              </a:rPr>
              <a:pPr algn="r"/>
              <a:t>‹#›</a:t>
            </a:fld>
            <a:endParaRPr lang="en-US" sz="1350">
              <a:solidFill>
                <a:srgbClr val="2B660F"/>
              </a:solidFill>
              <a:latin typeface="Gilroy Medium" panose="00000600000000000000" pitchFamily="50" charset="0"/>
            </a:endParaRPr>
          </a:p>
        </p:txBody>
      </p:sp>
      <p:sp>
        <p:nvSpPr>
          <p:cNvPr id="14" name="TextBox 13">
            <a:extLst>
              <a:ext uri="{FF2B5EF4-FFF2-40B4-BE49-F238E27FC236}">
                <a16:creationId xmlns:a16="http://schemas.microsoft.com/office/drawing/2014/main" id="{73E077E3-40E7-E1C6-9556-60CBF8A93C79}"/>
              </a:ext>
            </a:extLst>
          </p:cNvPr>
          <p:cNvSpPr txBox="1"/>
          <p:nvPr userDrawn="1"/>
        </p:nvSpPr>
        <p:spPr>
          <a:xfrm>
            <a:off x="806116" y="6557211"/>
            <a:ext cx="0" cy="0"/>
          </a:xfrm>
          <a:prstGeom prst="rect">
            <a:avLst/>
          </a:prstGeom>
          <a:noFill/>
        </p:spPr>
        <p:txBody>
          <a:bodyPr wrap="none" lIns="0" tIns="0" rIns="0" bIns="0" rtlCol="0">
            <a:noAutofit/>
          </a:bodyPr>
          <a:lstStyle/>
          <a:p>
            <a:pPr algn="l"/>
            <a:endParaRPr lang="en-US" sz="1600" err="1">
              <a:solidFill>
                <a:schemeClr val="tx2"/>
              </a:solidFill>
            </a:endParaRPr>
          </a:p>
        </p:txBody>
      </p:sp>
      <p:pic>
        <p:nvPicPr>
          <p:cNvPr id="10" name="Picture 9">
            <a:extLst>
              <a:ext uri="{FF2B5EF4-FFF2-40B4-BE49-F238E27FC236}">
                <a16:creationId xmlns:a16="http://schemas.microsoft.com/office/drawing/2014/main" id="{D5277C6F-2854-1D7B-4CB4-78D6270A699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1" y="6273892"/>
            <a:ext cx="937667" cy="527437"/>
          </a:xfrm>
          <a:prstGeom prst="rect">
            <a:avLst/>
          </a:prstGeom>
        </p:spPr>
      </p:pic>
      <p:sp>
        <p:nvSpPr>
          <p:cNvPr id="13" name="TextBox 12">
            <a:extLst>
              <a:ext uri="{FF2B5EF4-FFF2-40B4-BE49-F238E27FC236}">
                <a16:creationId xmlns:a16="http://schemas.microsoft.com/office/drawing/2014/main" id="{00D9A1E6-E1AA-7EC1-8287-49071D7C3BF9}"/>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Gilroy Medium" panose="00000600000000000000" pitchFamily="50" charset="0"/>
              </a:rPr>
              <a:t>confidential and proprietary</a:t>
            </a:r>
          </a:p>
        </p:txBody>
      </p:sp>
    </p:spTree>
    <p:extLst>
      <p:ext uri="{BB962C8B-B14F-4D97-AF65-F5344CB8AC3E}">
        <p14:creationId xmlns:p14="http://schemas.microsoft.com/office/powerpoint/2010/main" val="256044411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Statement+Bullet - Drink">
    <p:bg>
      <p:bgPr>
        <a:solidFill>
          <a:srgbClr val="F7F5F3"/>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solidFill>
                  <a:schemeClr val="tx2"/>
                </a:solidFill>
                <a:latin typeface="+mn-lt"/>
              </a:defRPr>
            </a:lvl1pPr>
          </a:lstStyle>
          <a:p>
            <a:endParaRPr lang="en-US"/>
          </a:p>
        </p:txBody>
      </p:sp>
      <p:sp>
        <p:nvSpPr>
          <p:cNvPr id="8" name="Text Placeholder 7">
            <a:extLst>
              <a:ext uri="{FF2B5EF4-FFF2-40B4-BE49-F238E27FC236}">
                <a16:creationId xmlns:a16="http://schemas.microsoft.com/office/drawing/2014/main" id="{345C4A3B-669E-BFBB-F054-74A96CD9BD81}"/>
              </a:ext>
            </a:extLst>
          </p:cNvPr>
          <p:cNvSpPr>
            <a:spLocks noGrp="1"/>
          </p:cNvSpPr>
          <p:nvPr>
            <p:ph type="body" sz="quarter" idx="13" hasCustomPrompt="1"/>
          </p:nvPr>
        </p:nvSpPr>
        <p:spPr>
          <a:xfrm>
            <a:off x="304800" y="1334527"/>
            <a:ext cx="11582400" cy="2209800"/>
          </a:xfrm>
        </p:spPr>
        <p:txBody>
          <a:bodyPr/>
          <a:lstStyle>
            <a:lvl1pPr>
              <a:lnSpc>
                <a:spcPts val="5400"/>
              </a:lnSpc>
              <a:spcBef>
                <a:spcPts val="0"/>
              </a:spcBef>
              <a:defRPr lang="en-US" sz="6000" b="0" i="0" kern="1200" smtClean="0">
                <a:solidFill>
                  <a:srgbClr val="3680CE"/>
                </a:solidFill>
                <a:latin typeface="+mj-lt"/>
                <a:ea typeface="+mn-ea"/>
                <a:cs typeface="Arial" panose="020B0604020202020204" pitchFamily="34" charset="0"/>
              </a:defRPr>
            </a:lvl1pPr>
            <a:lvl2pPr marL="0" indent="0">
              <a:buNone/>
              <a:defRPr/>
            </a:lvl2pPr>
          </a:lstStyle>
          <a:p>
            <a:pPr lvl="0"/>
            <a:r>
              <a:rPr lang="en-US"/>
              <a:t>CLICK TO EDIT MASTER </a:t>
            </a:r>
          </a:p>
          <a:p>
            <a:pPr lvl="0"/>
            <a:r>
              <a:rPr lang="en-US"/>
              <a:t>TEXT STYLES</a:t>
            </a:r>
          </a:p>
        </p:txBody>
      </p:sp>
      <p:sp>
        <p:nvSpPr>
          <p:cNvPr id="10" name="Text Placeholder 9">
            <a:extLst>
              <a:ext uri="{FF2B5EF4-FFF2-40B4-BE49-F238E27FC236}">
                <a16:creationId xmlns:a16="http://schemas.microsoft.com/office/drawing/2014/main" id="{037819E8-720B-BE5F-35CF-65D1F127F73B}"/>
              </a:ext>
            </a:extLst>
          </p:cNvPr>
          <p:cNvSpPr>
            <a:spLocks noGrp="1"/>
          </p:cNvSpPr>
          <p:nvPr>
            <p:ph type="body" sz="quarter" idx="14"/>
          </p:nvPr>
        </p:nvSpPr>
        <p:spPr>
          <a:xfrm>
            <a:off x="304800" y="3825875"/>
            <a:ext cx="11582400" cy="1943100"/>
          </a:xfrm>
        </p:spPr>
        <p:txBody>
          <a:bodyPr/>
          <a:lstStyle>
            <a:lvl1pPr>
              <a:buClr>
                <a:schemeClr val="tx2"/>
              </a:buClr>
              <a:defRPr>
                <a:solidFill>
                  <a:schemeClr val="tx2"/>
                </a:solidFill>
                <a:latin typeface="+mn-lt"/>
              </a:defRPr>
            </a:lvl1pPr>
            <a:lvl2pPr>
              <a:buClr>
                <a:schemeClr val="tx2"/>
              </a:buClr>
              <a:defRPr>
                <a:solidFill>
                  <a:schemeClr val="tx2"/>
                </a:solidFill>
                <a:latin typeface="+mn-lt"/>
              </a:defRPr>
            </a:lvl2pPr>
            <a:lvl3pPr>
              <a:buClr>
                <a:schemeClr val="tx2"/>
              </a:buClr>
              <a:defRPr>
                <a:solidFill>
                  <a:schemeClr val="tx2"/>
                </a:solidFill>
                <a:latin typeface="+mn-lt"/>
              </a:defRPr>
            </a:lvl3pPr>
            <a:lvl4pPr>
              <a:buClr>
                <a:schemeClr val="tx2"/>
              </a:buClr>
              <a:defRPr>
                <a:solidFill>
                  <a:schemeClr val="tx2"/>
                </a:solidFill>
                <a:latin typeface="+mn-lt"/>
              </a:defRPr>
            </a:lvl4pPr>
            <a:lvl5pPr>
              <a:buClr>
                <a:schemeClr val="tx2"/>
              </a:buClr>
              <a:defRPr>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a:extLst>
              <a:ext uri="{FF2B5EF4-FFF2-40B4-BE49-F238E27FC236}">
                <a16:creationId xmlns:a16="http://schemas.microsoft.com/office/drawing/2014/main" id="{75B01BE4-EEE1-75CD-8758-B2ADD247FCE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9" name="Title 1">
            <a:extLst>
              <a:ext uri="{FF2B5EF4-FFF2-40B4-BE49-F238E27FC236}">
                <a16:creationId xmlns:a16="http://schemas.microsoft.com/office/drawing/2014/main" id="{61247954-3C0B-B902-34FA-13B9AD74C6C8}"/>
              </a:ext>
            </a:extLst>
          </p:cNvPr>
          <p:cNvSpPr>
            <a:spLocks noGrp="1"/>
          </p:cNvSpPr>
          <p:nvPr>
            <p:ph type="title"/>
          </p:nvPr>
        </p:nvSpPr>
        <p:spPr>
          <a:xfrm>
            <a:off x="304799" y="248594"/>
            <a:ext cx="11582401" cy="475306"/>
          </a:xfrm>
        </p:spPr>
        <p:txBody>
          <a:bodyPr anchor="t" anchorCtr="0"/>
          <a:lstStyle>
            <a:lvl1pPr>
              <a:defRPr>
                <a:solidFill>
                  <a:schemeClr val="tx2"/>
                </a:solidFill>
              </a:defRPr>
            </a:lvl1pPr>
          </a:lstStyle>
          <a:p>
            <a:r>
              <a:rPr lang="en-US"/>
              <a:t>Click to edit Master title style</a:t>
            </a:r>
          </a:p>
        </p:txBody>
      </p:sp>
      <p:pic>
        <p:nvPicPr>
          <p:cNvPr id="3" name="Picture 2">
            <a:extLst>
              <a:ext uri="{FF2B5EF4-FFF2-40B4-BE49-F238E27FC236}">
                <a16:creationId xmlns:a16="http://schemas.microsoft.com/office/drawing/2014/main" id="{EDD46315-B0B3-1EC1-FDC0-6BDAD184C29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1" y="6273892"/>
            <a:ext cx="937667" cy="527437"/>
          </a:xfrm>
          <a:prstGeom prst="rect">
            <a:avLst/>
          </a:prstGeom>
        </p:spPr>
      </p:pic>
      <p:sp>
        <p:nvSpPr>
          <p:cNvPr id="4" name="TextBox 3">
            <a:extLst>
              <a:ext uri="{FF2B5EF4-FFF2-40B4-BE49-F238E27FC236}">
                <a16:creationId xmlns:a16="http://schemas.microsoft.com/office/drawing/2014/main" id="{DCCAC1FA-5FEE-2B48-80F3-D73F1BCE406D}"/>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Gilroy Medium" panose="00000600000000000000" pitchFamily="50" charset="0"/>
              </a:rPr>
              <a:t>confidential and proprietary</a:t>
            </a:r>
          </a:p>
        </p:txBody>
      </p:sp>
    </p:spTree>
    <p:extLst>
      <p:ext uri="{BB962C8B-B14F-4D97-AF65-F5344CB8AC3E}">
        <p14:creationId xmlns:p14="http://schemas.microsoft.com/office/powerpoint/2010/main" val="337392416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Long Copy+Photo Dri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6400798" y="5768975"/>
            <a:ext cx="5486405" cy="365125"/>
          </a:xfrm>
        </p:spPr>
        <p:txBody>
          <a:bodyPr/>
          <a:lstStyle>
            <a:lvl1pPr>
              <a:defRPr>
                <a:solidFill>
                  <a:srgbClr val="02355A"/>
                </a:solidFill>
                <a:latin typeface="+mn-lt"/>
              </a:defRPr>
            </a:lvl1pPr>
          </a:lstStyle>
          <a:p>
            <a:endParaRPr lang="en-US"/>
          </a:p>
        </p:txBody>
      </p:sp>
      <p:sp>
        <p:nvSpPr>
          <p:cNvPr id="9" name="TextBox 8">
            <a:extLst>
              <a:ext uri="{FF2B5EF4-FFF2-40B4-BE49-F238E27FC236}">
                <a16:creationId xmlns:a16="http://schemas.microsoft.com/office/drawing/2014/main" id="{18071585-67BB-4871-955D-DE1B6E6A017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mn-lt"/>
              </a:rPr>
              <a:pPr algn="r"/>
              <a:t>‹#›</a:t>
            </a:fld>
            <a:endParaRPr lang="en-US" sz="1350">
              <a:solidFill>
                <a:srgbClr val="2B660F"/>
              </a:solidFill>
              <a:latin typeface="+mn-lt"/>
            </a:endParaRPr>
          </a:p>
        </p:txBody>
      </p:sp>
      <p:sp>
        <p:nvSpPr>
          <p:cNvPr id="11" name="Text Placeholder 10">
            <a:extLst>
              <a:ext uri="{FF2B5EF4-FFF2-40B4-BE49-F238E27FC236}">
                <a16:creationId xmlns:a16="http://schemas.microsoft.com/office/drawing/2014/main" id="{709F5401-A203-9F74-D7E4-DF78A66A7BD3}"/>
              </a:ext>
            </a:extLst>
          </p:cNvPr>
          <p:cNvSpPr>
            <a:spLocks noGrp="1"/>
          </p:cNvSpPr>
          <p:nvPr>
            <p:ph type="body" sz="quarter" idx="13"/>
          </p:nvPr>
        </p:nvSpPr>
        <p:spPr>
          <a:xfrm>
            <a:off x="6400795" y="1294494"/>
            <a:ext cx="5486405" cy="4322081"/>
          </a:xfrm>
        </p:spPr>
        <p:txBody>
          <a:bodyPr/>
          <a:lstStyle>
            <a:lvl1pPr>
              <a:defRPr sz="1400">
                <a:solidFill>
                  <a:srgbClr val="02355A"/>
                </a:solidFill>
                <a:latin typeface="+mn-lt"/>
              </a:defRPr>
            </a:lvl1pPr>
            <a:lvl2pPr>
              <a:buClr>
                <a:schemeClr val="accent2"/>
              </a:buClr>
              <a:defRPr>
                <a:solidFill>
                  <a:srgbClr val="02355A"/>
                </a:solidFill>
                <a:latin typeface="+mn-lt"/>
              </a:defRPr>
            </a:lvl2pPr>
            <a:lvl3pPr>
              <a:buClr>
                <a:schemeClr val="accent2"/>
              </a:buClr>
              <a:defRPr>
                <a:solidFill>
                  <a:srgbClr val="02355A"/>
                </a:solidFill>
                <a:latin typeface="+mn-lt"/>
              </a:defRPr>
            </a:lvl3pPr>
            <a:lvl4pPr>
              <a:buClr>
                <a:schemeClr val="accent2"/>
              </a:buClr>
              <a:defRPr>
                <a:solidFill>
                  <a:srgbClr val="02355A"/>
                </a:solidFill>
                <a:latin typeface="+mn-lt"/>
              </a:defRPr>
            </a:lvl4pPr>
            <a:lvl5pPr>
              <a:buClr>
                <a:schemeClr val="accent2"/>
              </a:buClr>
              <a:defRPr>
                <a:solidFill>
                  <a:srgbClr val="02355A"/>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12">
            <a:extLst>
              <a:ext uri="{FF2B5EF4-FFF2-40B4-BE49-F238E27FC236}">
                <a16:creationId xmlns:a16="http://schemas.microsoft.com/office/drawing/2014/main" id="{0F4058C2-69A4-AF17-8A29-7C5474912DBA}"/>
              </a:ext>
            </a:extLst>
          </p:cNvPr>
          <p:cNvSpPr>
            <a:spLocks noGrp="1"/>
          </p:cNvSpPr>
          <p:nvPr>
            <p:ph type="pic" sz="quarter" idx="14"/>
          </p:nvPr>
        </p:nvSpPr>
        <p:spPr>
          <a:xfrm>
            <a:off x="0" y="0"/>
            <a:ext cx="6096000" cy="6858000"/>
          </a:xfrm>
        </p:spPr>
        <p:txBody>
          <a:bodyPr/>
          <a:lstStyle>
            <a:lvl1pPr>
              <a:defRPr>
                <a:latin typeface="+mn-lt"/>
              </a:defRPr>
            </a:lvl1pPr>
          </a:lstStyle>
          <a:p>
            <a:r>
              <a:rPr lang="en-US"/>
              <a:t>Click icon to add picture</a:t>
            </a:r>
          </a:p>
        </p:txBody>
      </p:sp>
      <p:sp>
        <p:nvSpPr>
          <p:cNvPr id="3" name="Text Placeholder 3">
            <a:extLst>
              <a:ext uri="{FF2B5EF4-FFF2-40B4-BE49-F238E27FC236}">
                <a16:creationId xmlns:a16="http://schemas.microsoft.com/office/drawing/2014/main" id="{D1BD2303-F43D-B409-2B25-1295FF91DE7C}"/>
              </a:ext>
            </a:extLst>
          </p:cNvPr>
          <p:cNvSpPr>
            <a:spLocks noGrp="1"/>
          </p:cNvSpPr>
          <p:nvPr>
            <p:ph type="body" sz="quarter" idx="11" hasCustomPrompt="1"/>
          </p:nvPr>
        </p:nvSpPr>
        <p:spPr>
          <a:xfrm>
            <a:off x="6400796" y="724845"/>
            <a:ext cx="5486405" cy="316592"/>
          </a:xfrm>
        </p:spPr>
        <p:txBody>
          <a:bodyPr>
            <a:normAutofit/>
          </a:bodyPr>
          <a:lstStyle>
            <a:lvl1pPr marL="0" indent="0">
              <a:lnSpc>
                <a:spcPct val="90000"/>
              </a:lnSpc>
              <a:spcBef>
                <a:spcPts val="0"/>
              </a:spcBef>
              <a:buNone/>
              <a:defRPr sz="1800">
                <a:solidFill>
                  <a:srgbClr val="02355A"/>
                </a:solidFill>
                <a:latin typeface="+mn-lt"/>
              </a:defRPr>
            </a:lvl1pPr>
          </a:lstStyle>
          <a:p>
            <a:pPr lvl="0"/>
            <a:r>
              <a:rPr lang="en-US"/>
              <a:t>Subtitle</a:t>
            </a:r>
          </a:p>
        </p:txBody>
      </p:sp>
      <p:sp>
        <p:nvSpPr>
          <p:cNvPr id="4" name="Title 1">
            <a:extLst>
              <a:ext uri="{FF2B5EF4-FFF2-40B4-BE49-F238E27FC236}">
                <a16:creationId xmlns:a16="http://schemas.microsoft.com/office/drawing/2014/main" id="{73C0A529-9652-2E2A-5A16-28AC0711E73D}"/>
              </a:ext>
            </a:extLst>
          </p:cNvPr>
          <p:cNvSpPr>
            <a:spLocks noGrp="1"/>
          </p:cNvSpPr>
          <p:nvPr>
            <p:ph type="title" hasCustomPrompt="1"/>
          </p:nvPr>
        </p:nvSpPr>
        <p:spPr>
          <a:xfrm>
            <a:off x="6400795" y="248594"/>
            <a:ext cx="5486405" cy="475306"/>
          </a:xfrm>
        </p:spPr>
        <p:txBody>
          <a:bodyPr anchor="t" anchorCtr="0"/>
          <a:lstStyle>
            <a:lvl1pPr>
              <a:defRPr>
                <a:solidFill>
                  <a:srgbClr val="02355A"/>
                </a:solidFill>
              </a:defRPr>
            </a:lvl1pPr>
          </a:lstStyle>
          <a:p>
            <a:r>
              <a:rPr lang="en-US"/>
              <a:t>Click to edit title</a:t>
            </a:r>
          </a:p>
        </p:txBody>
      </p:sp>
    </p:spTree>
    <p:extLst>
      <p:ext uri="{BB962C8B-B14F-4D97-AF65-F5344CB8AC3E}">
        <p14:creationId xmlns:p14="http://schemas.microsoft.com/office/powerpoint/2010/main" val="2055022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Photo+Copy Dri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65F9686-D86B-8DB4-7DF1-7AC9627D28EA}"/>
              </a:ext>
            </a:extLst>
          </p:cNvPr>
          <p:cNvSpPr/>
          <p:nvPr userDrawn="1"/>
        </p:nvSpPr>
        <p:spPr>
          <a:xfrm>
            <a:off x="-3829" y="4004441"/>
            <a:ext cx="12195829" cy="2853560"/>
          </a:xfrm>
          <a:prstGeom prst="rect">
            <a:avLst/>
          </a:prstGeom>
          <a:solidFill>
            <a:srgbClr val="3680CE">
              <a:alpha val="9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Title 1">
            <a:extLst>
              <a:ext uri="{FF2B5EF4-FFF2-40B4-BE49-F238E27FC236}">
                <a16:creationId xmlns:a16="http://schemas.microsoft.com/office/drawing/2014/main" id="{A4E81317-9F05-4B15-B0D6-EDD0963662DA}"/>
              </a:ext>
            </a:extLst>
          </p:cNvPr>
          <p:cNvSpPr>
            <a:spLocks noGrp="1"/>
          </p:cNvSpPr>
          <p:nvPr>
            <p:ph type="title"/>
          </p:nvPr>
        </p:nvSpPr>
        <p:spPr>
          <a:xfrm>
            <a:off x="304799" y="4351283"/>
            <a:ext cx="11582401" cy="420328"/>
          </a:xfrm>
        </p:spPr>
        <p:txBody>
          <a:bodyPr/>
          <a:lstStyle>
            <a:lvl1pPr>
              <a:defRPr>
                <a:solidFill>
                  <a:schemeClr val="bg1"/>
                </a:solidFill>
              </a:defRPr>
            </a:lvl1pPr>
          </a:lstStyle>
          <a:p>
            <a:r>
              <a:rPr lang="en-US"/>
              <a:t>Click to edit Master title style</a:t>
            </a:r>
          </a:p>
        </p:txBody>
      </p:sp>
      <p:sp>
        <p:nvSpPr>
          <p:cNvPr id="9" name="Picture Placeholder 8">
            <a:extLst>
              <a:ext uri="{FF2B5EF4-FFF2-40B4-BE49-F238E27FC236}">
                <a16:creationId xmlns:a16="http://schemas.microsoft.com/office/drawing/2014/main" id="{A8AE6624-DBFE-C243-6E83-425E043E70E6}"/>
              </a:ext>
            </a:extLst>
          </p:cNvPr>
          <p:cNvSpPr>
            <a:spLocks noGrp="1"/>
          </p:cNvSpPr>
          <p:nvPr>
            <p:ph type="pic" sz="quarter" idx="11"/>
          </p:nvPr>
        </p:nvSpPr>
        <p:spPr>
          <a:xfrm>
            <a:off x="-1" y="0"/>
            <a:ext cx="4067503" cy="4004440"/>
          </a:xfrm>
        </p:spPr>
        <p:txBody>
          <a:bodyPr/>
          <a:lstStyle>
            <a:lvl1pPr>
              <a:defRPr>
                <a:latin typeface="+mn-lt"/>
              </a:defRPr>
            </a:lvl1pPr>
          </a:lstStyle>
          <a:p>
            <a:r>
              <a:rPr lang="en-US"/>
              <a:t>Click icon to add picture</a:t>
            </a:r>
          </a:p>
        </p:txBody>
      </p:sp>
      <p:sp>
        <p:nvSpPr>
          <p:cNvPr id="12" name="Text Placeholder 11">
            <a:extLst>
              <a:ext uri="{FF2B5EF4-FFF2-40B4-BE49-F238E27FC236}">
                <a16:creationId xmlns:a16="http://schemas.microsoft.com/office/drawing/2014/main" id="{6922B574-0A83-7549-A40C-AE98FB354A31}"/>
              </a:ext>
            </a:extLst>
          </p:cNvPr>
          <p:cNvSpPr>
            <a:spLocks noGrp="1"/>
          </p:cNvSpPr>
          <p:nvPr>
            <p:ph type="body" sz="quarter" idx="12"/>
          </p:nvPr>
        </p:nvSpPr>
        <p:spPr>
          <a:xfrm>
            <a:off x="304800" y="4845269"/>
            <a:ext cx="3657600" cy="1288831"/>
          </a:xfrm>
        </p:spPr>
        <p:txBody>
          <a:bodyPr/>
          <a:lstStyle>
            <a:lvl1pPr>
              <a:defRPr sz="1400">
                <a:solidFill>
                  <a:schemeClr val="bg1"/>
                </a:solidFill>
                <a:latin typeface="+mn-lt"/>
              </a:defRPr>
            </a:lvl1pPr>
            <a:lvl2pP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8">
            <a:extLst>
              <a:ext uri="{FF2B5EF4-FFF2-40B4-BE49-F238E27FC236}">
                <a16:creationId xmlns:a16="http://schemas.microsoft.com/office/drawing/2014/main" id="{BF24AE73-1B01-A293-5CD4-16BA20E3F32B}"/>
              </a:ext>
            </a:extLst>
          </p:cNvPr>
          <p:cNvSpPr>
            <a:spLocks noGrp="1"/>
          </p:cNvSpPr>
          <p:nvPr>
            <p:ph type="pic" sz="quarter" idx="14"/>
          </p:nvPr>
        </p:nvSpPr>
        <p:spPr>
          <a:xfrm>
            <a:off x="4067502" y="0"/>
            <a:ext cx="4056998" cy="4004440"/>
          </a:xfrm>
        </p:spPr>
        <p:txBody>
          <a:bodyPr/>
          <a:lstStyle>
            <a:lvl1pPr>
              <a:defRPr>
                <a:latin typeface="+mn-lt"/>
              </a:defRPr>
            </a:lvl1pPr>
          </a:lstStyle>
          <a:p>
            <a:r>
              <a:rPr lang="en-US"/>
              <a:t>Click icon to add picture</a:t>
            </a:r>
          </a:p>
        </p:txBody>
      </p:sp>
      <p:sp>
        <p:nvSpPr>
          <p:cNvPr id="15" name="Text Placeholder 11">
            <a:extLst>
              <a:ext uri="{FF2B5EF4-FFF2-40B4-BE49-F238E27FC236}">
                <a16:creationId xmlns:a16="http://schemas.microsoft.com/office/drawing/2014/main" id="{D9A36B2D-C4B4-09E1-30A3-7DEE0B7D8859}"/>
              </a:ext>
            </a:extLst>
          </p:cNvPr>
          <p:cNvSpPr>
            <a:spLocks noGrp="1"/>
          </p:cNvSpPr>
          <p:nvPr>
            <p:ph type="body" sz="quarter" idx="15"/>
          </p:nvPr>
        </p:nvSpPr>
        <p:spPr>
          <a:xfrm>
            <a:off x="4267200" y="4845269"/>
            <a:ext cx="3657600" cy="1288831"/>
          </a:xfrm>
        </p:spPr>
        <p:txBody>
          <a:bodyPr/>
          <a:lstStyle>
            <a:lvl1pPr>
              <a:defRPr sz="1400">
                <a:solidFill>
                  <a:schemeClr val="bg1"/>
                </a:solidFill>
                <a:latin typeface="+mn-lt"/>
              </a:defRPr>
            </a:lvl1pPr>
            <a:lvl2pP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Picture Placeholder 8">
            <a:extLst>
              <a:ext uri="{FF2B5EF4-FFF2-40B4-BE49-F238E27FC236}">
                <a16:creationId xmlns:a16="http://schemas.microsoft.com/office/drawing/2014/main" id="{9634662F-D405-8F9D-E5A7-52DBB566F9E8}"/>
              </a:ext>
            </a:extLst>
          </p:cNvPr>
          <p:cNvSpPr>
            <a:spLocks noGrp="1"/>
          </p:cNvSpPr>
          <p:nvPr>
            <p:ph type="pic" sz="quarter" idx="17"/>
          </p:nvPr>
        </p:nvSpPr>
        <p:spPr>
          <a:xfrm>
            <a:off x="8124500" y="0"/>
            <a:ext cx="4067500" cy="4004440"/>
          </a:xfrm>
        </p:spPr>
        <p:txBody>
          <a:bodyPr/>
          <a:lstStyle>
            <a:lvl1pPr>
              <a:defRPr>
                <a:latin typeface="+mn-lt"/>
              </a:defRPr>
            </a:lvl1pPr>
          </a:lstStyle>
          <a:p>
            <a:r>
              <a:rPr lang="en-US"/>
              <a:t>Click icon to add picture</a:t>
            </a:r>
          </a:p>
        </p:txBody>
      </p:sp>
      <p:sp>
        <p:nvSpPr>
          <p:cNvPr id="18" name="Text Placeholder 11">
            <a:extLst>
              <a:ext uri="{FF2B5EF4-FFF2-40B4-BE49-F238E27FC236}">
                <a16:creationId xmlns:a16="http://schemas.microsoft.com/office/drawing/2014/main" id="{F8C2028F-B052-CFFA-DE15-DA4E13A61589}"/>
              </a:ext>
            </a:extLst>
          </p:cNvPr>
          <p:cNvSpPr>
            <a:spLocks noGrp="1"/>
          </p:cNvSpPr>
          <p:nvPr>
            <p:ph type="body" sz="quarter" idx="18"/>
          </p:nvPr>
        </p:nvSpPr>
        <p:spPr>
          <a:xfrm>
            <a:off x="8229600" y="4845269"/>
            <a:ext cx="3657600" cy="1288831"/>
          </a:xfrm>
        </p:spPr>
        <p:txBody>
          <a:bodyPr/>
          <a:lstStyle>
            <a:lvl1pPr>
              <a:defRPr sz="1400">
                <a:solidFill>
                  <a:schemeClr val="bg1"/>
                </a:solidFill>
                <a:latin typeface="+mn-lt"/>
              </a:defRPr>
            </a:lvl1pPr>
            <a:lvl2pP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8DF0D604-3BC3-69E3-CB17-288B47E2374D}"/>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3" name="TextBox 2">
            <a:extLst>
              <a:ext uri="{FF2B5EF4-FFF2-40B4-BE49-F238E27FC236}">
                <a16:creationId xmlns:a16="http://schemas.microsoft.com/office/drawing/2014/main" id="{6656FAC1-BD3B-4A39-AEB8-8B734D184E9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bg1"/>
                </a:solidFill>
                <a:latin typeface="+mn-lt"/>
              </a:rPr>
              <a:t>CONFIDENTIAL</a:t>
            </a:r>
          </a:p>
        </p:txBody>
      </p:sp>
    </p:spTree>
    <p:extLst>
      <p:ext uri="{BB962C8B-B14F-4D97-AF65-F5344CB8AC3E}">
        <p14:creationId xmlns:p14="http://schemas.microsoft.com/office/powerpoint/2010/main" val="87480329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Agenda Numbere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latin typeface="+mn-lt"/>
              </a:defRPr>
            </a:lvl1pPr>
          </a:lstStyle>
          <a:p>
            <a:endParaRPr lang="en-US"/>
          </a:p>
        </p:txBody>
      </p:sp>
      <p:sp>
        <p:nvSpPr>
          <p:cNvPr id="9" name="Content Placeholder 6">
            <a:extLst>
              <a:ext uri="{FF2B5EF4-FFF2-40B4-BE49-F238E27FC236}">
                <a16:creationId xmlns:a16="http://schemas.microsoft.com/office/drawing/2014/main" id="{DF1629FC-80E8-4151-B5A0-B0523AE8696B}"/>
              </a:ext>
            </a:extLst>
          </p:cNvPr>
          <p:cNvSpPr>
            <a:spLocks noGrp="1"/>
          </p:cNvSpPr>
          <p:nvPr>
            <p:ph sz="quarter" idx="12" hasCustomPrompt="1"/>
          </p:nvPr>
        </p:nvSpPr>
        <p:spPr>
          <a:xfrm>
            <a:off x="3162296" y="1219200"/>
            <a:ext cx="8724904" cy="4419600"/>
          </a:xfrm>
        </p:spPr>
        <p:txBody>
          <a:bodyPr/>
          <a:lstStyle>
            <a:lvl1pPr marL="182880" indent="-365760">
              <a:buFont typeface="+mj-lt"/>
              <a:buAutoNum type="arabicPeriod"/>
              <a:defRPr sz="2800" b="1">
                <a:solidFill>
                  <a:schemeClr val="accent1"/>
                </a:solidFill>
                <a:latin typeface="+mn-lt"/>
              </a:defRPr>
            </a:lvl1pPr>
            <a:lvl2pPr>
              <a:defRPr sz="2400">
                <a:solidFill>
                  <a:schemeClr val="accent1"/>
                </a:solidFill>
              </a:defRPr>
            </a:lvl2pPr>
            <a:lvl3pPr>
              <a:defRPr sz="2000">
                <a:solidFill>
                  <a:schemeClr val="accent1"/>
                </a:solidFill>
              </a:defRPr>
            </a:lvl3pPr>
            <a:lvl4pPr>
              <a:defRPr sz="1800">
                <a:solidFill>
                  <a:schemeClr val="accent1"/>
                </a:solidFill>
              </a:defRPr>
            </a:lvl4pPr>
            <a:lvl5pPr>
              <a:defRPr sz="1600">
                <a:solidFill>
                  <a:schemeClr val="accent1"/>
                </a:solidFill>
              </a:defRPr>
            </a:lvl5pPr>
          </a:lstStyle>
          <a:p>
            <a:pPr lvl="0"/>
            <a:r>
              <a:rPr lang="en-US"/>
              <a:t>Edit Master text styles</a:t>
            </a:r>
          </a:p>
        </p:txBody>
      </p:sp>
      <p:sp>
        <p:nvSpPr>
          <p:cNvPr id="2" name="Text Placeholder 3">
            <a:extLst>
              <a:ext uri="{FF2B5EF4-FFF2-40B4-BE49-F238E27FC236}">
                <a16:creationId xmlns:a16="http://schemas.microsoft.com/office/drawing/2014/main" id="{41F792B6-783B-824E-0F33-27BAD31A4C3B}"/>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4" name="Title 1">
            <a:extLst>
              <a:ext uri="{FF2B5EF4-FFF2-40B4-BE49-F238E27FC236}">
                <a16:creationId xmlns:a16="http://schemas.microsoft.com/office/drawing/2014/main" id="{35E03D8E-722C-7E9B-4CF6-3BB3E20CF748}"/>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pic>
        <p:nvPicPr>
          <p:cNvPr id="5" name="Picture 4">
            <a:extLst>
              <a:ext uri="{FF2B5EF4-FFF2-40B4-BE49-F238E27FC236}">
                <a16:creationId xmlns:a16="http://schemas.microsoft.com/office/drawing/2014/main" id="{DB3A13F1-F363-9D8B-763B-FF6DB80614A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1" y="6273892"/>
            <a:ext cx="937667" cy="527437"/>
          </a:xfrm>
          <a:prstGeom prst="rect">
            <a:avLst/>
          </a:prstGeom>
        </p:spPr>
      </p:pic>
      <p:sp>
        <p:nvSpPr>
          <p:cNvPr id="6" name="TextBox 5">
            <a:extLst>
              <a:ext uri="{FF2B5EF4-FFF2-40B4-BE49-F238E27FC236}">
                <a16:creationId xmlns:a16="http://schemas.microsoft.com/office/drawing/2014/main" id="{CDE22E13-77AC-E425-8E7B-59FA7E516600}"/>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Gilroy Medium" panose="00000600000000000000" pitchFamily="50" charset="0"/>
              </a:rPr>
              <a:t>confidential and proprietary</a:t>
            </a:r>
          </a:p>
        </p:txBody>
      </p:sp>
    </p:spTree>
    <p:extLst>
      <p:ext uri="{BB962C8B-B14F-4D97-AF65-F5344CB8AC3E}">
        <p14:creationId xmlns:p14="http://schemas.microsoft.com/office/powerpoint/2010/main" val="90399499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
        <p:nvSpPr>
          <p:cNvPr id="51" name="Picture Placeholder 50">
            <a:extLst>
              <a:ext uri="{FF2B5EF4-FFF2-40B4-BE49-F238E27FC236}">
                <a16:creationId xmlns:a16="http://schemas.microsoft.com/office/drawing/2014/main" id="{537FC017-FD30-8CAD-4CE5-25D80AE47CA4}"/>
              </a:ext>
            </a:extLst>
          </p:cNvPr>
          <p:cNvSpPr>
            <a:spLocks noGrp="1"/>
          </p:cNvSpPr>
          <p:nvPr>
            <p:ph type="pic" sz="quarter" idx="65"/>
          </p:nvPr>
        </p:nvSpPr>
        <p:spPr>
          <a:xfrm flipH="1">
            <a:off x="304798"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grpSp>
        <p:nvGrpSpPr>
          <p:cNvPr id="2" name="Group 1">
            <a:extLst>
              <a:ext uri="{FF2B5EF4-FFF2-40B4-BE49-F238E27FC236}">
                <a16:creationId xmlns:a16="http://schemas.microsoft.com/office/drawing/2014/main" id="{7C7B55C6-9358-8E58-00C2-C14F1377BF17}"/>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485E9FA6-3D84-E27D-B517-6D4AD0DE8C0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4" name="Rectangle 3">
              <a:extLst>
                <a:ext uri="{FF2B5EF4-FFF2-40B4-BE49-F238E27FC236}">
                  <a16:creationId xmlns:a16="http://schemas.microsoft.com/office/drawing/2014/main" id="{E436AEB2-62DD-C07E-A65C-BB2CE83BD951}"/>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5" name="Rectangle 4">
              <a:extLst>
                <a:ext uri="{FF2B5EF4-FFF2-40B4-BE49-F238E27FC236}">
                  <a16:creationId xmlns:a16="http://schemas.microsoft.com/office/drawing/2014/main" id="{6519411C-315A-BF8D-CC69-BD24F430DD3A}"/>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C8DE2C42-BF16-EA8A-B384-FC2497D8D709}"/>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6EC0075A-DC41-F1A3-6CDD-124E30F125F2}"/>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D79196B2-5DF5-54FE-0F8A-BAC8DC13E744}"/>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38F349C0-B2C2-D622-6691-2A7181002A93}"/>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EA52959D-6B0B-C865-9005-E3F7527DC743}"/>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41F3BCC0-80AF-FCEE-70D4-7A206B5B85B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E2B5DB35-F8CF-AAC9-1257-2A1DD4A53748}"/>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E127FDED-A225-51DB-E21D-839D7531416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F53F1863-9E79-1D89-857D-648067DA97FD}"/>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4D1AD903-2702-1C89-2F48-14BF92F343AB}"/>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2FAF5738-C2D7-D247-30E0-38A0AEEDF1F8}"/>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051E090A-7E19-9566-EE3E-9452179E547A}"/>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33" name="Title 32">
            <a:extLst>
              <a:ext uri="{FF2B5EF4-FFF2-40B4-BE49-F238E27FC236}">
                <a16:creationId xmlns:a16="http://schemas.microsoft.com/office/drawing/2014/main" id="{E6EB829B-5FA6-6B42-8FA7-1A3386A996C7}"/>
              </a:ext>
            </a:extLst>
          </p:cNvPr>
          <p:cNvSpPr>
            <a:spLocks noGrp="1"/>
          </p:cNvSpPr>
          <p:nvPr>
            <p:ph type="title"/>
          </p:nvPr>
        </p:nvSpPr>
        <p:spPr/>
        <p:txBody>
          <a:bodyPr/>
          <a:lstStyle>
            <a:lvl1pPr>
              <a:defRPr>
                <a:solidFill>
                  <a:srgbClr val="3680CE"/>
                </a:solidFill>
              </a:defRPr>
            </a:lvl1pPr>
          </a:lstStyle>
          <a:p>
            <a:r>
              <a:rPr lang="en-US"/>
              <a:t>Click to edit Master title style</a:t>
            </a:r>
          </a:p>
        </p:txBody>
      </p:sp>
      <p:sp>
        <p:nvSpPr>
          <p:cNvPr id="34" name="Footer Placeholder 33">
            <a:extLst>
              <a:ext uri="{FF2B5EF4-FFF2-40B4-BE49-F238E27FC236}">
                <a16:creationId xmlns:a16="http://schemas.microsoft.com/office/drawing/2014/main" id="{48430F1B-04C8-37C5-DB54-6BC657AC4061}"/>
              </a:ext>
            </a:extLst>
          </p:cNvPr>
          <p:cNvSpPr>
            <a:spLocks noGrp="1"/>
          </p:cNvSpPr>
          <p:nvPr>
            <p:ph type="ftr" sz="quarter" idx="10"/>
          </p:nvPr>
        </p:nvSpPr>
        <p:spPr/>
        <p:txBody>
          <a:bodyPr/>
          <a:lstStyle>
            <a:lvl1pPr>
              <a:defRPr>
                <a:solidFill>
                  <a:srgbClr val="3680CE"/>
                </a:solidFill>
                <a:latin typeface="+mn-lt"/>
              </a:defRPr>
            </a:lvl1pPr>
          </a:lstStyle>
          <a:p>
            <a:endParaRPr lang="en-US"/>
          </a:p>
        </p:txBody>
      </p:sp>
      <p:sp>
        <p:nvSpPr>
          <p:cNvPr id="35" name="Text Placeholder 3">
            <a:extLst>
              <a:ext uri="{FF2B5EF4-FFF2-40B4-BE49-F238E27FC236}">
                <a16:creationId xmlns:a16="http://schemas.microsoft.com/office/drawing/2014/main" id="{F835043F-7272-9648-C104-DD184A0C159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3680CE"/>
                </a:solidFill>
                <a:latin typeface="+mn-lt"/>
              </a:defRPr>
            </a:lvl1pPr>
          </a:lstStyle>
          <a:p>
            <a:pPr lvl="0"/>
            <a:r>
              <a:rPr lang="en-US"/>
              <a:t>Subtitle</a:t>
            </a:r>
          </a:p>
        </p:txBody>
      </p:sp>
      <p:sp>
        <p:nvSpPr>
          <p:cNvPr id="36" name="TextBox 35">
            <a:extLst>
              <a:ext uri="{FF2B5EF4-FFF2-40B4-BE49-F238E27FC236}">
                <a16:creationId xmlns:a16="http://schemas.microsoft.com/office/drawing/2014/main" id="{EAFA24E3-CC81-87D8-7928-6999AC781044}"/>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5D910D"/>
                </a:solidFill>
                <a:latin typeface="+mn-lt"/>
              </a:rPr>
              <a:pPr algn="r"/>
              <a:t>‹#›</a:t>
            </a:fld>
            <a:endParaRPr lang="en-US" sz="1350">
              <a:solidFill>
                <a:srgbClr val="5D910D"/>
              </a:solidFill>
              <a:latin typeface="+mn-lt"/>
            </a:endParaRPr>
          </a:p>
        </p:txBody>
      </p:sp>
      <p:sp>
        <p:nvSpPr>
          <p:cNvPr id="55" name="Text Placeholder 12">
            <a:extLst>
              <a:ext uri="{FF2B5EF4-FFF2-40B4-BE49-F238E27FC236}">
                <a16:creationId xmlns:a16="http://schemas.microsoft.com/office/drawing/2014/main" id="{9D0BE002-61F2-486B-D1AA-E45F1F799B65}"/>
              </a:ext>
            </a:extLst>
          </p:cNvPr>
          <p:cNvSpPr>
            <a:spLocks noGrp="1"/>
          </p:cNvSpPr>
          <p:nvPr>
            <p:ph type="body" sz="quarter" idx="69" hasCustomPrompt="1"/>
          </p:nvPr>
        </p:nvSpPr>
        <p:spPr>
          <a:xfrm>
            <a:off x="300925" y="4819067"/>
            <a:ext cx="2667000" cy="321782"/>
          </a:xfrm>
        </p:spPr>
        <p:txBody>
          <a:bodyPr lIns="0" rIns="0"/>
          <a:lstStyle>
            <a:lvl1pPr>
              <a:buClr>
                <a:schemeClr val="tx2"/>
              </a:buClr>
              <a:defRPr sz="2000" b="0" i="0">
                <a:solidFill>
                  <a:srgbClr val="3680CE"/>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58" name="Content Placeholder 6">
            <a:extLst>
              <a:ext uri="{FF2B5EF4-FFF2-40B4-BE49-F238E27FC236}">
                <a16:creationId xmlns:a16="http://schemas.microsoft.com/office/drawing/2014/main" id="{D21ACEAE-88C0-DA4F-BDF1-334768A557FD}"/>
              </a:ext>
            </a:extLst>
          </p:cNvPr>
          <p:cNvSpPr>
            <a:spLocks noGrp="1"/>
          </p:cNvSpPr>
          <p:nvPr>
            <p:ph sz="quarter" idx="12" hasCustomPrompt="1"/>
          </p:nvPr>
        </p:nvSpPr>
        <p:spPr>
          <a:xfrm>
            <a:off x="304800" y="5134654"/>
            <a:ext cx="2663125" cy="504145"/>
          </a:xfrm>
        </p:spPr>
        <p:txBody>
          <a:bodyPr/>
          <a:lstStyle>
            <a:lvl1pPr>
              <a:defRPr sz="1400">
                <a:solidFill>
                  <a:srgbClr val="3680CE"/>
                </a:solidFill>
                <a:latin typeface="+mn-lt"/>
              </a:defRPr>
            </a:lvl1pPr>
            <a:lvl2pPr marL="0" indent="0">
              <a:buNone/>
              <a:defRPr>
                <a:solidFill>
                  <a:srgbClr val="3680CE"/>
                </a:solidFill>
                <a:latin typeface="+mn-lt"/>
              </a:defRPr>
            </a:lvl2pPr>
          </a:lstStyle>
          <a:p>
            <a:pPr lvl="0"/>
            <a:r>
              <a:rPr lang="en-US"/>
              <a:t>Edit Master text styles</a:t>
            </a:r>
          </a:p>
          <a:p>
            <a:pPr lvl="1"/>
            <a:endParaRPr lang="en-US"/>
          </a:p>
        </p:txBody>
      </p:sp>
      <p:sp>
        <p:nvSpPr>
          <p:cNvPr id="59" name="Text Placeholder 12">
            <a:extLst>
              <a:ext uri="{FF2B5EF4-FFF2-40B4-BE49-F238E27FC236}">
                <a16:creationId xmlns:a16="http://schemas.microsoft.com/office/drawing/2014/main" id="{3B15ABFF-D907-AA0C-242D-4BDB006B4F8D}"/>
              </a:ext>
            </a:extLst>
          </p:cNvPr>
          <p:cNvSpPr>
            <a:spLocks noGrp="1"/>
          </p:cNvSpPr>
          <p:nvPr>
            <p:ph type="body" sz="quarter" idx="70" hasCustomPrompt="1"/>
          </p:nvPr>
        </p:nvSpPr>
        <p:spPr>
          <a:xfrm>
            <a:off x="3275618" y="4819067"/>
            <a:ext cx="2667000" cy="321782"/>
          </a:xfrm>
        </p:spPr>
        <p:txBody>
          <a:bodyPr lIns="0" rIns="0"/>
          <a:lstStyle>
            <a:lvl1pPr>
              <a:buClr>
                <a:schemeClr val="tx2"/>
              </a:buClr>
              <a:defRPr sz="2000" b="0" i="0">
                <a:solidFill>
                  <a:srgbClr val="3680CE"/>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0" name="Content Placeholder 6">
            <a:extLst>
              <a:ext uri="{FF2B5EF4-FFF2-40B4-BE49-F238E27FC236}">
                <a16:creationId xmlns:a16="http://schemas.microsoft.com/office/drawing/2014/main" id="{8791876A-46E3-F7C2-CBF8-508C7613B3F6}"/>
              </a:ext>
            </a:extLst>
          </p:cNvPr>
          <p:cNvSpPr>
            <a:spLocks noGrp="1"/>
          </p:cNvSpPr>
          <p:nvPr>
            <p:ph sz="quarter" idx="71" hasCustomPrompt="1"/>
          </p:nvPr>
        </p:nvSpPr>
        <p:spPr>
          <a:xfrm>
            <a:off x="3279493" y="5134654"/>
            <a:ext cx="2663125" cy="504145"/>
          </a:xfrm>
        </p:spPr>
        <p:txBody>
          <a:bodyPr/>
          <a:lstStyle>
            <a:lvl1pPr>
              <a:defRPr sz="1400">
                <a:solidFill>
                  <a:srgbClr val="3680CE"/>
                </a:solidFill>
                <a:latin typeface="+mn-lt"/>
              </a:defRPr>
            </a:lvl1pPr>
            <a:lvl2pPr marL="0" indent="0">
              <a:buNone/>
              <a:defRPr>
                <a:solidFill>
                  <a:srgbClr val="3680CE"/>
                </a:solidFill>
                <a:latin typeface="+mn-lt"/>
              </a:defRPr>
            </a:lvl2pPr>
          </a:lstStyle>
          <a:p>
            <a:pPr lvl="0"/>
            <a:r>
              <a:rPr lang="en-US"/>
              <a:t>Edit Master text styles</a:t>
            </a:r>
          </a:p>
          <a:p>
            <a:pPr lvl="1"/>
            <a:endParaRPr lang="en-US"/>
          </a:p>
        </p:txBody>
      </p:sp>
      <p:sp>
        <p:nvSpPr>
          <p:cNvPr id="61" name="Text Placeholder 12">
            <a:extLst>
              <a:ext uri="{FF2B5EF4-FFF2-40B4-BE49-F238E27FC236}">
                <a16:creationId xmlns:a16="http://schemas.microsoft.com/office/drawing/2014/main" id="{0FCF8708-003E-3AF8-FE07-B856B38B66BC}"/>
              </a:ext>
            </a:extLst>
          </p:cNvPr>
          <p:cNvSpPr>
            <a:spLocks noGrp="1"/>
          </p:cNvSpPr>
          <p:nvPr>
            <p:ph type="body" sz="quarter" idx="72" hasCustomPrompt="1"/>
          </p:nvPr>
        </p:nvSpPr>
        <p:spPr>
          <a:xfrm>
            <a:off x="6248398" y="4819067"/>
            <a:ext cx="2667000" cy="321782"/>
          </a:xfrm>
        </p:spPr>
        <p:txBody>
          <a:bodyPr lIns="0" rIns="0"/>
          <a:lstStyle>
            <a:lvl1pPr>
              <a:buClr>
                <a:schemeClr val="tx2"/>
              </a:buClr>
              <a:defRPr sz="2000" b="0" i="0">
                <a:solidFill>
                  <a:srgbClr val="3680CE"/>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2" name="Content Placeholder 6">
            <a:extLst>
              <a:ext uri="{FF2B5EF4-FFF2-40B4-BE49-F238E27FC236}">
                <a16:creationId xmlns:a16="http://schemas.microsoft.com/office/drawing/2014/main" id="{F29F0006-6518-94B5-F8DF-9567AE670120}"/>
              </a:ext>
            </a:extLst>
          </p:cNvPr>
          <p:cNvSpPr>
            <a:spLocks noGrp="1"/>
          </p:cNvSpPr>
          <p:nvPr>
            <p:ph sz="quarter" idx="73" hasCustomPrompt="1"/>
          </p:nvPr>
        </p:nvSpPr>
        <p:spPr>
          <a:xfrm>
            <a:off x="6252273" y="5134654"/>
            <a:ext cx="2663125" cy="504145"/>
          </a:xfrm>
        </p:spPr>
        <p:txBody>
          <a:bodyPr/>
          <a:lstStyle>
            <a:lvl1pPr>
              <a:defRPr sz="1400">
                <a:solidFill>
                  <a:srgbClr val="3680CE"/>
                </a:solidFill>
                <a:latin typeface="+mn-lt"/>
              </a:defRPr>
            </a:lvl1pPr>
            <a:lvl2pPr marL="0" indent="0">
              <a:buNone/>
              <a:defRPr>
                <a:solidFill>
                  <a:srgbClr val="3680CE"/>
                </a:solidFill>
                <a:latin typeface="+mn-lt"/>
              </a:defRPr>
            </a:lvl2pPr>
          </a:lstStyle>
          <a:p>
            <a:pPr lvl="0"/>
            <a:r>
              <a:rPr lang="en-US"/>
              <a:t>Edit Master text styles</a:t>
            </a:r>
          </a:p>
          <a:p>
            <a:pPr lvl="1"/>
            <a:endParaRPr lang="en-US"/>
          </a:p>
        </p:txBody>
      </p:sp>
      <p:sp>
        <p:nvSpPr>
          <p:cNvPr id="63" name="Text Placeholder 12">
            <a:extLst>
              <a:ext uri="{FF2B5EF4-FFF2-40B4-BE49-F238E27FC236}">
                <a16:creationId xmlns:a16="http://schemas.microsoft.com/office/drawing/2014/main" id="{B85EDDFD-1D95-77A6-DA9B-FC213DC4A318}"/>
              </a:ext>
            </a:extLst>
          </p:cNvPr>
          <p:cNvSpPr>
            <a:spLocks noGrp="1"/>
          </p:cNvSpPr>
          <p:nvPr>
            <p:ph type="body" sz="quarter" idx="74" hasCustomPrompt="1"/>
          </p:nvPr>
        </p:nvSpPr>
        <p:spPr>
          <a:xfrm>
            <a:off x="9223091" y="4819067"/>
            <a:ext cx="2667000" cy="321782"/>
          </a:xfrm>
        </p:spPr>
        <p:txBody>
          <a:bodyPr lIns="0" rIns="0"/>
          <a:lstStyle>
            <a:lvl1pPr>
              <a:buClr>
                <a:schemeClr val="tx2"/>
              </a:buClr>
              <a:defRPr sz="2000" b="0" i="0">
                <a:solidFill>
                  <a:srgbClr val="3680CE"/>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4" name="Content Placeholder 6">
            <a:extLst>
              <a:ext uri="{FF2B5EF4-FFF2-40B4-BE49-F238E27FC236}">
                <a16:creationId xmlns:a16="http://schemas.microsoft.com/office/drawing/2014/main" id="{9B42EBC3-56EE-F294-586B-FAD4A3AB9A23}"/>
              </a:ext>
            </a:extLst>
          </p:cNvPr>
          <p:cNvSpPr>
            <a:spLocks noGrp="1"/>
          </p:cNvSpPr>
          <p:nvPr>
            <p:ph sz="quarter" idx="75" hasCustomPrompt="1"/>
          </p:nvPr>
        </p:nvSpPr>
        <p:spPr>
          <a:xfrm>
            <a:off x="9226966" y="5134654"/>
            <a:ext cx="2663125" cy="504145"/>
          </a:xfrm>
        </p:spPr>
        <p:txBody>
          <a:bodyPr/>
          <a:lstStyle>
            <a:lvl1pPr>
              <a:defRPr sz="1400">
                <a:latin typeface="+mn-lt"/>
              </a:defRPr>
            </a:lvl1pPr>
            <a:lvl2pPr marL="0" indent="0">
              <a:buNone/>
              <a:defRPr>
                <a:latin typeface="+mn-lt"/>
              </a:defRPr>
            </a:lvl2pPr>
          </a:lstStyle>
          <a:p>
            <a:pPr lvl="0"/>
            <a:r>
              <a:rPr lang="en-US"/>
              <a:t>Edit Master text styles</a:t>
            </a:r>
          </a:p>
          <a:p>
            <a:pPr lvl="1"/>
            <a:endParaRPr lang="en-US"/>
          </a:p>
        </p:txBody>
      </p:sp>
      <p:sp>
        <p:nvSpPr>
          <p:cNvPr id="19" name="Picture Placeholder 50">
            <a:extLst>
              <a:ext uri="{FF2B5EF4-FFF2-40B4-BE49-F238E27FC236}">
                <a16:creationId xmlns:a16="http://schemas.microsoft.com/office/drawing/2014/main" id="{EFF1CD7A-2DC9-0429-2042-00D19F745273}"/>
              </a:ext>
            </a:extLst>
          </p:cNvPr>
          <p:cNvSpPr>
            <a:spLocks noGrp="1"/>
          </p:cNvSpPr>
          <p:nvPr>
            <p:ph type="pic" sz="quarter" idx="76"/>
          </p:nvPr>
        </p:nvSpPr>
        <p:spPr>
          <a:xfrm flipH="1">
            <a:off x="3275618"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0" name="Picture Placeholder 50">
            <a:extLst>
              <a:ext uri="{FF2B5EF4-FFF2-40B4-BE49-F238E27FC236}">
                <a16:creationId xmlns:a16="http://schemas.microsoft.com/office/drawing/2014/main" id="{AF907D19-3C2C-61CA-5FAD-498351EDFDA6}"/>
              </a:ext>
            </a:extLst>
          </p:cNvPr>
          <p:cNvSpPr>
            <a:spLocks noGrp="1"/>
          </p:cNvSpPr>
          <p:nvPr>
            <p:ph type="pic" sz="quarter" idx="77"/>
          </p:nvPr>
        </p:nvSpPr>
        <p:spPr>
          <a:xfrm flipH="1">
            <a:off x="6248399"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1" name="Picture Placeholder 50">
            <a:extLst>
              <a:ext uri="{FF2B5EF4-FFF2-40B4-BE49-F238E27FC236}">
                <a16:creationId xmlns:a16="http://schemas.microsoft.com/office/drawing/2014/main" id="{A95EDDFD-81FE-BB5B-C823-DDDE109005B1}"/>
              </a:ext>
            </a:extLst>
          </p:cNvPr>
          <p:cNvSpPr>
            <a:spLocks noGrp="1"/>
          </p:cNvSpPr>
          <p:nvPr>
            <p:ph type="pic" sz="quarter" idx="78"/>
          </p:nvPr>
        </p:nvSpPr>
        <p:spPr>
          <a:xfrm flipH="1">
            <a:off x="9220199"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18" name="TextBox 17">
            <a:extLst>
              <a:ext uri="{FF2B5EF4-FFF2-40B4-BE49-F238E27FC236}">
                <a16:creationId xmlns:a16="http://schemas.microsoft.com/office/drawing/2014/main" id="{2A561B79-09DB-0555-DF84-ED0F621263AB}"/>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5D910D"/>
                </a:solidFill>
                <a:latin typeface="+mn-lt"/>
              </a:rPr>
              <a:t>confidential and proprietary</a:t>
            </a:r>
          </a:p>
        </p:txBody>
      </p:sp>
      <p:pic>
        <p:nvPicPr>
          <p:cNvPr id="22" name="Picture 21">
            <a:extLst>
              <a:ext uri="{FF2B5EF4-FFF2-40B4-BE49-F238E27FC236}">
                <a16:creationId xmlns:a16="http://schemas.microsoft.com/office/drawing/2014/main" id="{767EB93E-9E09-2CDA-076E-EDCAD081B3A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1" y="6273892"/>
            <a:ext cx="937667" cy="527437"/>
          </a:xfrm>
          <a:prstGeom prst="rect">
            <a:avLst/>
          </a:prstGeom>
        </p:spPr>
      </p:pic>
    </p:spTree>
    <p:extLst>
      <p:ext uri="{BB962C8B-B14F-4D97-AF65-F5344CB8AC3E}">
        <p14:creationId xmlns:p14="http://schemas.microsoft.com/office/powerpoint/2010/main" val="420543921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3 Takeaways Drink">
    <p:bg>
      <p:bgPr>
        <a:solidFill>
          <a:srgbClr val="145798"/>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71A9E3"/>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71A9E3"/>
                </a:solidFill>
                <a:latin typeface="+mn-lt"/>
              </a:rPr>
              <a:pPr algn="r"/>
              <a:t>‹#›</a:t>
            </a:fld>
            <a:endParaRPr lang="en-US" sz="1350">
              <a:solidFill>
                <a:srgbClr val="71A9E3"/>
              </a:solidFill>
              <a:latin typeface="+mn-lt"/>
            </a:endParaRPr>
          </a:p>
        </p:txBody>
      </p:sp>
      <p:sp>
        <p:nvSpPr>
          <p:cNvPr id="5" name="Text Placeholder 3">
            <a:extLst>
              <a:ext uri="{FF2B5EF4-FFF2-40B4-BE49-F238E27FC236}">
                <a16:creationId xmlns:a16="http://schemas.microsoft.com/office/drawing/2014/main" id="{0AFD69A1-B956-94DD-F040-BB70AF15994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71A9E3"/>
                </a:solidFill>
                <a:latin typeface="+mn-lt"/>
              </a:defRPr>
            </a:lvl1pPr>
          </a:lstStyle>
          <a:p>
            <a:pPr lvl="0"/>
            <a:r>
              <a:rPr lang="en-US"/>
              <a:t>Subtitle</a:t>
            </a:r>
          </a:p>
        </p:txBody>
      </p:sp>
      <p:sp>
        <p:nvSpPr>
          <p:cNvPr id="7" name="Title 1">
            <a:extLst>
              <a:ext uri="{FF2B5EF4-FFF2-40B4-BE49-F238E27FC236}">
                <a16:creationId xmlns:a16="http://schemas.microsoft.com/office/drawing/2014/main" id="{C335125E-6F07-0923-0A24-149A306C0764}"/>
              </a:ext>
            </a:extLst>
          </p:cNvPr>
          <p:cNvSpPr>
            <a:spLocks noGrp="1"/>
          </p:cNvSpPr>
          <p:nvPr>
            <p:ph type="title"/>
          </p:nvPr>
        </p:nvSpPr>
        <p:spPr>
          <a:xfrm>
            <a:off x="304799" y="248594"/>
            <a:ext cx="11582401" cy="475306"/>
          </a:xfrm>
        </p:spPr>
        <p:txBody>
          <a:bodyPr anchor="t" anchorCtr="0"/>
          <a:lstStyle>
            <a:lvl1pPr>
              <a:defRPr>
                <a:solidFill>
                  <a:srgbClr val="71A9E3"/>
                </a:solidFill>
              </a:defRPr>
            </a:lvl1pPr>
          </a:lstStyle>
          <a:p>
            <a:r>
              <a:rPr lang="en-US"/>
              <a:t>Click to edit Master title style</a:t>
            </a:r>
          </a:p>
        </p:txBody>
      </p:sp>
      <p:sp>
        <p:nvSpPr>
          <p:cNvPr id="6" name="Text Placeholder 12">
            <a:extLst>
              <a:ext uri="{FF2B5EF4-FFF2-40B4-BE49-F238E27FC236}">
                <a16:creationId xmlns:a16="http://schemas.microsoft.com/office/drawing/2014/main" id="{6EB00219-BEBD-5C89-B7A2-8BF2924CA03F}"/>
              </a:ext>
            </a:extLst>
          </p:cNvPr>
          <p:cNvSpPr>
            <a:spLocks noGrp="1"/>
          </p:cNvSpPr>
          <p:nvPr>
            <p:ph type="body" sz="quarter" idx="16"/>
          </p:nvPr>
        </p:nvSpPr>
        <p:spPr>
          <a:xfrm>
            <a:off x="304800" y="1219200"/>
            <a:ext cx="3657595" cy="4419600"/>
          </a:xfrm>
          <a:prstGeom prst="roundRect">
            <a:avLst>
              <a:gd name="adj" fmla="val 2643"/>
            </a:avLst>
          </a:prstGeom>
          <a:solidFill>
            <a:srgbClr val="3680CE"/>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8" name="Text Placeholder 12">
            <a:extLst>
              <a:ext uri="{FF2B5EF4-FFF2-40B4-BE49-F238E27FC236}">
                <a16:creationId xmlns:a16="http://schemas.microsoft.com/office/drawing/2014/main" id="{24670910-9A81-2D2D-9703-E4C8215326B9}"/>
              </a:ext>
            </a:extLst>
          </p:cNvPr>
          <p:cNvSpPr>
            <a:spLocks noGrp="1"/>
          </p:cNvSpPr>
          <p:nvPr>
            <p:ph type="body" sz="quarter" idx="19"/>
          </p:nvPr>
        </p:nvSpPr>
        <p:spPr>
          <a:xfrm>
            <a:off x="4267202" y="1219200"/>
            <a:ext cx="3657595" cy="4419600"/>
          </a:xfrm>
          <a:prstGeom prst="roundRect">
            <a:avLst>
              <a:gd name="adj" fmla="val 2643"/>
            </a:avLst>
          </a:prstGeom>
          <a:solidFill>
            <a:srgbClr val="3680CE"/>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9" name="Text Placeholder 12">
            <a:extLst>
              <a:ext uri="{FF2B5EF4-FFF2-40B4-BE49-F238E27FC236}">
                <a16:creationId xmlns:a16="http://schemas.microsoft.com/office/drawing/2014/main" id="{25B92538-B221-62A4-867D-B0ABFAAFF5F8}"/>
              </a:ext>
            </a:extLst>
          </p:cNvPr>
          <p:cNvSpPr>
            <a:spLocks noGrp="1"/>
          </p:cNvSpPr>
          <p:nvPr>
            <p:ph type="body" sz="quarter" idx="20"/>
          </p:nvPr>
        </p:nvSpPr>
        <p:spPr>
          <a:xfrm>
            <a:off x="8229603" y="1219200"/>
            <a:ext cx="3657595" cy="4419600"/>
          </a:xfrm>
          <a:prstGeom prst="roundRect">
            <a:avLst>
              <a:gd name="adj" fmla="val 2643"/>
            </a:avLst>
          </a:prstGeom>
          <a:solidFill>
            <a:srgbClr val="3680CE"/>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11" name="TextBox 10">
            <a:extLst>
              <a:ext uri="{FF2B5EF4-FFF2-40B4-BE49-F238E27FC236}">
                <a16:creationId xmlns:a16="http://schemas.microsoft.com/office/drawing/2014/main" id="{22AD2125-5374-13E1-F795-AC82A9236A12}"/>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3680CF"/>
                </a:solidFill>
                <a:latin typeface="Gilroy Medium" panose="00000600000000000000" pitchFamily="50" charset="0"/>
              </a:rPr>
              <a:t>confidential and proprietary</a:t>
            </a:r>
          </a:p>
        </p:txBody>
      </p:sp>
      <p:pic>
        <p:nvPicPr>
          <p:cNvPr id="12" name="Picture 11">
            <a:extLst>
              <a:ext uri="{FF2B5EF4-FFF2-40B4-BE49-F238E27FC236}">
                <a16:creationId xmlns:a16="http://schemas.microsoft.com/office/drawing/2014/main" id="{0D541036-711C-D15D-D98A-A3898870B40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78471271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3 Takeaways Sustainability">
    <p:bg>
      <p:bgPr>
        <a:solidFill>
          <a:srgbClr val="2B660F"/>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8DBE28"/>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8DBE28"/>
                </a:solidFill>
                <a:latin typeface="+mn-lt"/>
              </a:rPr>
              <a:pPr algn="r"/>
              <a:t>‹#›</a:t>
            </a:fld>
            <a:endParaRPr lang="en-US" sz="1350">
              <a:solidFill>
                <a:srgbClr val="8DBE28"/>
              </a:solidFill>
              <a:latin typeface="+mn-lt"/>
            </a:endParaRPr>
          </a:p>
        </p:txBody>
      </p:sp>
      <p:sp>
        <p:nvSpPr>
          <p:cNvPr id="5" name="Text Placeholder 3">
            <a:extLst>
              <a:ext uri="{FF2B5EF4-FFF2-40B4-BE49-F238E27FC236}">
                <a16:creationId xmlns:a16="http://schemas.microsoft.com/office/drawing/2014/main" id="{4BDB4D7A-57BB-0E11-FC7F-92013C566FB6}"/>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8DBE28"/>
                </a:solidFill>
                <a:latin typeface="+mn-lt"/>
              </a:defRPr>
            </a:lvl1pPr>
          </a:lstStyle>
          <a:p>
            <a:pPr lvl="0"/>
            <a:r>
              <a:rPr lang="en-US"/>
              <a:t>Subtitle</a:t>
            </a:r>
          </a:p>
        </p:txBody>
      </p:sp>
      <p:sp>
        <p:nvSpPr>
          <p:cNvPr id="7" name="Title 1">
            <a:extLst>
              <a:ext uri="{FF2B5EF4-FFF2-40B4-BE49-F238E27FC236}">
                <a16:creationId xmlns:a16="http://schemas.microsoft.com/office/drawing/2014/main" id="{A931805B-212C-F549-0DAA-2648C21BD49C}"/>
              </a:ext>
            </a:extLst>
          </p:cNvPr>
          <p:cNvSpPr>
            <a:spLocks noGrp="1"/>
          </p:cNvSpPr>
          <p:nvPr>
            <p:ph type="title"/>
          </p:nvPr>
        </p:nvSpPr>
        <p:spPr>
          <a:xfrm>
            <a:off x="304799" y="248594"/>
            <a:ext cx="11582401" cy="475306"/>
          </a:xfrm>
        </p:spPr>
        <p:txBody>
          <a:bodyPr anchor="t" anchorCtr="0"/>
          <a:lstStyle>
            <a:lvl1pPr>
              <a:defRPr>
                <a:solidFill>
                  <a:srgbClr val="8DBE28"/>
                </a:solidFill>
              </a:defRPr>
            </a:lvl1pPr>
          </a:lstStyle>
          <a:p>
            <a:r>
              <a:rPr lang="en-US"/>
              <a:t>Click to edit Master title style</a:t>
            </a:r>
          </a:p>
        </p:txBody>
      </p:sp>
      <p:sp>
        <p:nvSpPr>
          <p:cNvPr id="6" name="Text Placeholder 12">
            <a:extLst>
              <a:ext uri="{FF2B5EF4-FFF2-40B4-BE49-F238E27FC236}">
                <a16:creationId xmlns:a16="http://schemas.microsoft.com/office/drawing/2014/main" id="{A81A6BC9-BF07-A15D-90CE-D757CA4F2A18}"/>
              </a:ext>
            </a:extLst>
          </p:cNvPr>
          <p:cNvSpPr>
            <a:spLocks noGrp="1"/>
          </p:cNvSpPr>
          <p:nvPr>
            <p:ph type="body" sz="quarter" idx="16"/>
          </p:nvPr>
        </p:nvSpPr>
        <p:spPr>
          <a:xfrm>
            <a:off x="304800" y="1219200"/>
            <a:ext cx="3657595" cy="4419600"/>
          </a:xfrm>
          <a:prstGeom prst="roundRect">
            <a:avLst>
              <a:gd name="adj" fmla="val 2643"/>
            </a:avLst>
          </a:prstGeom>
          <a:solidFill>
            <a:srgbClr val="5D910D"/>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8" name="Text Placeholder 12">
            <a:extLst>
              <a:ext uri="{FF2B5EF4-FFF2-40B4-BE49-F238E27FC236}">
                <a16:creationId xmlns:a16="http://schemas.microsoft.com/office/drawing/2014/main" id="{A223603F-1687-4839-9217-168184E33EC4}"/>
              </a:ext>
            </a:extLst>
          </p:cNvPr>
          <p:cNvSpPr>
            <a:spLocks noGrp="1"/>
          </p:cNvSpPr>
          <p:nvPr>
            <p:ph type="body" sz="quarter" idx="19"/>
          </p:nvPr>
        </p:nvSpPr>
        <p:spPr>
          <a:xfrm>
            <a:off x="4267202" y="1219200"/>
            <a:ext cx="3657595" cy="4419600"/>
          </a:xfrm>
          <a:prstGeom prst="roundRect">
            <a:avLst>
              <a:gd name="adj" fmla="val 2643"/>
            </a:avLst>
          </a:prstGeom>
          <a:solidFill>
            <a:srgbClr val="5D910D"/>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9" name="Text Placeholder 12">
            <a:extLst>
              <a:ext uri="{FF2B5EF4-FFF2-40B4-BE49-F238E27FC236}">
                <a16:creationId xmlns:a16="http://schemas.microsoft.com/office/drawing/2014/main" id="{4DDEBC29-7846-F426-C9E4-2F047B858498}"/>
              </a:ext>
            </a:extLst>
          </p:cNvPr>
          <p:cNvSpPr>
            <a:spLocks noGrp="1"/>
          </p:cNvSpPr>
          <p:nvPr>
            <p:ph type="body" sz="quarter" idx="20"/>
          </p:nvPr>
        </p:nvSpPr>
        <p:spPr>
          <a:xfrm>
            <a:off x="8229603" y="1219200"/>
            <a:ext cx="3657595" cy="4419600"/>
          </a:xfrm>
          <a:prstGeom prst="roundRect">
            <a:avLst>
              <a:gd name="adj" fmla="val 2643"/>
            </a:avLst>
          </a:prstGeom>
          <a:solidFill>
            <a:srgbClr val="5D910D"/>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10" name="TextBox 9">
            <a:extLst>
              <a:ext uri="{FF2B5EF4-FFF2-40B4-BE49-F238E27FC236}">
                <a16:creationId xmlns:a16="http://schemas.microsoft.com/office/drawing/2014/main" id="{14DF73C0-7D1E-F8EF-D558-C4C0DDD9D397}"/>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8DBF28"/>
                </a:solidFill>
                <a:latin typeface="+mn-lt"/>
              </a:rPr>
              <a:t>confidential and proprietary</a:t>
            </a:r>
          </a:p>
        </p:txBody>
      </p:sp>
      <p:pic>
        <p:nvPicPr>
          <p:cNvPr id="11" name="Picture 10">
            <a:extLst>
              <a:ext uri="{FF2B5EF4-FFF2-40B4-BE49-F238E27FC236}">
                <a16:creationId xmlns:a16="http://schemas.microsoft.com/office/drawing/2014/main" id="{0D3B0304-F7B9-A020-6563-16CB86C1E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391941876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tatement-Drink">
    <p:bg>
      <p:bgPr>
        <a:solidFill>
          <a:srgbClr val="145798"/>
        </a:solidFill>
        <a:effectLst/>
      </p:bgPr>
    </p:bg>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D77DB0AB-4EF4-F746-7298-F6C3E404002A}"/>
              </a:ext>
            </a:extLst>
          </p:cNvPr>
          <p:cNvSpPr/>
          <p:nvPr userDrawn="1"/>
        </p:nvSpPr>
        <p:spPr>
          <a:xfrm>
            <a:off x="304800" y="304796"/>
            <a:ext cx="11582398" cy="5829304"/>
          </a:xfrm>
          <a:prstGeom prst="roundRect">
            <a:avLst>
              <a:gd name="adj" fmla="val 2174"/>
            </a:avLst>
          </a:pr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71A9E3"/>
                </a:solidFill>
                <a:latin typeface="+mn-lt"/>
              </a:rPr>
              <a:pPr algn="r"/>
              <a:t>‹#›</a:t>
            </a:fld>
            <a:endParaRPr lang="en-US" sz="1350">
              <a:solidFill>
                <a:srgbClr val="71A9E3"/>
              </a:solidFill>
              <a:latin typeface="+mn-lt"/>
            </a:endParaRPr>
          </a:p>
        </p:txBody>
      </p:sp>
      <p:sp>
        <p:nvSpPr>
          <p:cNvPr id="11" name="Text Placeholder 10">
            <a:extLst>
              <a:ext uri="{FF2B5EF4-FFF2-40B4-BE49-F238E27FC236}">
                <a16:creationId xmlns:a16="http://schemas.microsoft.com/office/drawing/2014/main" id="{180883ED-E020-7474-C5C0-6DA89FE0EA41}"/>
              </a:ext>
            </a:extLst>
          </p:cNvPr>
          <p:cNvSpPr>
            <a:spLocks noGrp="1"/>
          </p:cNvSpPr>
          <p:nvPr>
            <p:ph type="body" sz="quarter" idx="10"/>
          </p:nvPr>
        </p:nvSpPr>
        <p:spPr>
          <a:xfrm>
            <a:off x="609600" y="1354191"/>
            <a:ext cx="10983310" cy="605987"/>
          </a:xfrm>
        </p:spPr>
        <p:txBody>
          <a:bodyPr anchor="b" anchorCtr="0"/>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15" name="Text Placeholder 14">
            <a:extLst>
              <a:ext uri="{FF2B5EF4-FFF2-40B4-BE49-F238E27FC236}">
                <a16:creationId xmlns:a16="http://schemas.microsoft.com/office/drawing/2014/main" id="{FADD84B5-407E-897A-8FE5-291758A33F13}"/>
              </a:ext>
            </a:extLst>
          </p:cNvPr>
          <p:cNvSpPr>
            <a:spLocks noGrp="1"/>
          </p:cNvSpPr>
          <p:nvPr>
            <p:ph type="body" sz="quarter" idx="11"/>
          </p:nvPr>
        </p:nvSpPr>
        <p:spPr>
          <a:xfrm>
            <a:off x="609600" y="2112579"/>
            <a:ext cx="10983913" cy="3148396"/>
          </a:xfrm>
        </p:spPr>
        <p:txBody>
          <a:bodyPr/>
          <a:lstStyle>
            <a:lvl1pPr algn="ctr">
              <a:lnSpc>
                <a:spcPts val="4000"/>
              </a:lnSpc>
              <a:defRPr lang="en-US" sz="3200" b="1" i="0" kern="1200" dirty="0" smtClean="0">
                <a:solidFill>
                  <a:schemeClr val="bg1"/>
                </a:solidFill>
                <a:latin typeface="+mn-lt"/>
                <a:ea typeface="+mn-ea"/>
                <a:cs typeface="Arial" panose="020B0604020202020204" pitchFamily="34" charset="0"/>
              </a:defRPr>
            </a:lvl1pPr>
            <a:lvl2pPr marL="0" indent="0">
              <a:buNone/>
              <a:defRPr/>
            </a:lvl2pPr>
          </a:lstStyle>
          <a:p>
            <a:pPr lvl="0"/>
            <a:r>
              <a:rPr lang="en-US"/>
              <a:t>Click to edit Master text styles</a:t>
            </a:r>
          </a:p>
        </p:txBody>
      </p:sp>
      <p:sp>
        <p:nvSpPr>
          <p:cNvPr id="5" name="TextBox 4">
            <a:extLst>
              <a:ext uri="{FF2B5EF4-FFF2-40B4-BE49-F238E27FC236}">
                <a16:creationId xmlns:a16="http://schemas.microsoft.com/office/drawing/2014/main" id="{97FFD073-596B-C966-AD2B-94EB41D06CE4}"/>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3680CF"/>
                </a:solidFill>
                <a:latin typeface="Gilroy Medium" panose="00000600000000000000" pitchFamily="50" charset="0"/>
              </a:rPr>
              <a:t>confidential and proprietary</a:t>
            </a:r>
          </a:p>
        </p:txBody>
      </p:sp>
      <p:pic>
        <p:nvPicPr>
          <p:cNvPr id="6" name="Picture 5">
            <a:extLst>
              <a:ext uri="{FF2B5EF4-FFF2-40B4-BE49-F238E27FC236}">
                <a16:creationId xmlns:a16="http://schemas.microsoft.com/office/drawing/2014/main" id="{BFC8BD11-B504-A733-1D48-48A168A10C7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347051834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3_Speaker-Drinks">
    <p:bg>
      <p:bgPr>
        <a:solidFill>
          <a:srgbClr val="F7F5F3"/>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Gilroy Medium" panose="00000600000000000000" pitchFamily="50" charset="0"/>
              </a:rPr>
              <a:pPr algn="r"/>
              <a:t>‹#›</a:t>
            </a:fld>
            <a:endParaRPr lang="en-US" sz="1350">
              <a:solidFill>
                <a:srgbClr val="2B660F"/>
              </a:solidFill>
              <a:latin typeface="Gilroy Medium" panose="00000600000000000000" pitchFamily="50" charset="0"/>
            </a:endParaRPr>
          </a:p>
        </p:txBody>
      </p:sp>
      <p:sp>
        <p:nvSpPr>
          <p:cNvPr id="2" name="Picture Placeholder 2">
            <a:extLst>
              <a:ext uri="{FF2B5EF4-FFF2-40B4-BE49-F238E27FC236}">
                <a16:creationId xmlns:a16="http://schemas.microsoft.com/office/drawing/2014/main" id="{8A3BD900-1908-6DF8-F80E-38A643313A70}"/>
              </a:ext>
            </a:extLst>
          </p:cNvPr>
          <p:cNvSpPr>
            <a:spLocks noGrp="1"/>
          </p:cNvSpPr>
          <p:nvPr>
            <p:ph type="pic" sz="quarter" idx="10"/>
          </p:nvPr>
        </p:nvSpPr>
        <p:spPr>
          <a:xfrm>
            <a:off x="4856481" y="304800"/>
            <a:ext cx="3688079" cy="5981699"/>
          </a:xfrm>
          <a:prstGeom prst="roundRect">
            <a:avLst>
              <a:gd name="adj" fmla="val 2768"/>
            </a:avLst>
          </a:prstGeom>
          <a:solidFill>
            <a:schemeClr val="bg2"/>
          </a:solidFill>
        </p:spPr>
        <p:txBody>
          <a:bodyPr/>
          <a:lstStyle>
            <a:lvl1pPr>
              <a:defRPr>
                <a:solidFill>
                  <a:schemeClr val="tx2"/>
                </a:solidFill>
                <a:latin typeface="+mn-lt"/>
              </a:defRPr>
            </a:lvl1pPr>
          </a:lstStyle>
          <a:p>
            <a:r>
              <a:rPr lang="en-US"/>
              <a:t>Click icon to add picture</a:t>
            </a:r>
          </a:p>
        </p:txBody>
      </p:sp>
      <p:sp>
        <p:nvSpPr>
          <p:cNvPr id="5" name="Picture Placeholder 2">
            <a:extLst>
              <a:ext uri="{FF2B5EF4-FFF2-40B4-BE49-F238E27FC236}">
                <a16:creationId xmlns:a16="http://schemas.microsoft.com/office/drawing/2014/main" id="{A49A6E31-E5CB-3F28-59B9-3D96D39BFE10}"/>
              </a:ext>
            </a:extLst>
          </p:cNvPr>
          <p:cNvSpPr>
            <a:spLocks noGrp="1"/>
          </p:cNvSpPr>
          <p:nvPr>
            <p:ph type="pic" sz="quarter" idx="15"/>
          </p:nvPr>
        </p:nvSpPr>
        <p:spPr>
          <a:xfrm>
            <a:off x="8737601" y="3379788"/>
            <a:ext cx="3149597" cy="2903220"/>
          </a:xfrm>
          <a:prstGeom prst="roundRect">
            <a:avLst>
              <a:gd name="adj" fmla="val 2768"/>
            </a:avLst>
          </a:prstGeom>
          <a:solidFill>
            <a:schemeClr val="bg2"/>
          </a:solidFill>
        </p:spPr>
        <p:txBody>
          <a:bodyPr/>
          <a:lstStyle>
            <a:lvl1pPr>
              <a:defRPr>
                <a:solidFill>
                  <a:schemeClr val="tx2"/>
                </a:solidFill>
                <a:latin typeface="+mn-lt"/>
              </a:defRPr>
            </a:lvl1pPr>
          </a:lstStyle>
          <a:p>
            <a:r>
              <a:rPr lang="en-US"/>
              <a:t>Click icon to add picture</a:t>
            </a:r>
          </a:p>
        </p:txBody>
      </p:sp>
      <p:sp>
        <p:nvSpPr>
          <p:cNvPr id="7" name="Picture Placeholder 2">
            <a:extLst>
              <a:ext uri="{FF2B5EF4-FFF2-40B4-BE49-F238E27FC236}">
                <a16:creationId xmlns:a16="http://schemas.microsoft.com/office/drawing/2014/main" id="{AE5E181B-E79B-6204-7F22-50CFDFB5F365}"/>
              </a:ext>
            </a:extLst>
          </p:cNvPr>
          <p:cNvSpPr>
            <a:spLocks noGrp="1"/>
          </p:cNvSpPr>
          <p:nvPr>
            <p:ph type="pic" sz="quarter" idx="16"/>
          </p:nvPr>
        </p:nvSpPr>
        <p:spPr>
          <a:xfrm>
            <a:off x="8737601" y="301308"/>
            <a:ext cx="3149597" cy="2903220"/>
          </a:xfrm>
          <a:prstGeom prst="roundRect">
            <a:avLst>
              <a:gd name="adj" fmla="val 2768"/>
            </a:avLst>
          </a:prstGeom>
          <a:solidFill>
            <a:schemeClr val="bg2"/>
          </a:solidFill>
        </p:spPr>
        <p:txBody>
          <a:bodyPr/>
          <a:lstStyle>
            <a:lvl1pPr>
              <a:defRPr>
                <a:solidFill>
                  <a:schemeClr val="tx2"/>
                </a:solidFill>
                <a:latin typeface="+mn-lt"/>
              </a:defRPr>
            </a:lvl1pPr>
          </a:lstStyle>
          <a:p>
            <a:r>
              <a:rPr lang="en-US"/>
              <a:t>Click icon to add picture</a:t>
            </a:r>
          </a:p>
        </p:txBody>
      </p:sp>
      <p:sp>
        <p:nvSpPr>
          <p:cNvPr id="20" name="Content Placeholder 6">
            <a:extLst>
              <a:ext uri="{FF2B5EF4-FFF2-40B4-BE49-F238E27FC236}">
                <a16:creationId xmlns:a16="http://schemas.microsoft.com/office/drawing/2014/main" id="{75ECEBC1-4D75-6F0E-AE6A-47DDF1DEDD90}"/>
              </a:ext>
            </a:extLst>
          </p:cNvPr>
          <p:cNvSpPr>
            <a:spLocks noGrp="1"/>
          </p:cNvSpPr>
          <p:nvPr>
            <p:ph sz="quarter" idx="12"/>
          </p:nvPr>
        </p:nvSpPr>
        <p:spPr>
          <a:xfrm>
            <a:off x="304800" y="1219200"/>
            <a:ext cx="4094480" cy="441960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3">
            <a:extLst>
              <a:ext uri="{FF2B5EF4-FFF2-40B4-BE49-F238E27FC236}">
                <a16:creationId xmlns:a16="http://schemas.microsoft.com/office/drawing/2014/main" id="{613EDE5B-D6DF-5E1F-7A8A-72E394E88DCA}"/>
              </a:ext>
            </a:extLst>
          </p:cNvPr>
          <p:cNvSpPr>
            <a:spLocks noGrp="1"/>
          </p:cNvSpPr>
          <p:nvPr>
            <p:ph type="body" sz="quarter" idx="11" hasCustomPrompt="1"/>
          </p:nvPr>
        </p:nvSpPr>
        <p:spPr>
          <a:xfrm>
            <a:off x="304801" y="724845"/>
            <a:ext cx="4094480"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24" name="Title 1">
            <a:extLst>
              <a:ext uri="{FF2B5EF4-FFF2-40B4-BE49-F238E27FC236}">
                <a16:creationId xmlns:a16="http://schemas.microsoft.com/office/drawing/2014/main" id="{4FBFF9F1-6BAC-1DF0-94BB-EBDBD5832C36}"/>
              </a:ext>
            </a:extLst>
          </p:cNvPr>
          <p:cNvSpPr>
            <a:spLocks noGrp="1"/>
          </p:cNvSpPr>
          <p:nvPr>
            <p:ph type="title"/>
          </p:nvPr>
        </p:nvSpPr>
        <p:spPr>
          <a:xfrm>
            <a:off x="304800" y="248594"/>
            <a:ext cx="4094480" cy="475306"/>
          </a:xfrm>
        </p:spPr>
        <p:txBody>
          <a:bodyPr anchor="t" anchorCtr="0"/>
          <a:lstStyle/>
          <a:p>
            <a:r>
              <a:rPr lang="en-US"/>
              <a:t>Click to edit Master title style</a:t>
            </a:r>
          </a:p>
        </p:txBody>
      </p:sp>
      <p:sp>
        <p:nvSpPr>
          <p:cNvPr id="3" name="TextBox 2">
            <a:extLst>
              <a:ext uri="{FF2B5EF4-FFF2-40B4-BE49-F238E27FC236}">
                <a16:creationId xmlns:a16="http://schemas.microsoft.com/office/drawing/2014/main" id="{0A13F284-07F6-49C2-63C6-86FCBE69BB8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mn-lt"/>
              </a:rPr>
              <a:t>confidential and proprietary</a:t>
            </a:r>
          </a:p>
        </p:txBody>
      </p:sp>
      <p:pic>
        <p:nvPicPr>
          <p:cNvPr id="4" name="Picture 3">
            <a:extLst>
              <a:ext uri="{FF2B5EF4-FFF2-40B4-BE49-F238E27FC236}">
                <a16:creationId xmlns:a16="http://schemas.microsoft.com/office/drawing/2014/main" id="{77CDFB88-1BF6-658B-090A-FA594F13B6A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1" y="6273892"/>
            <a:ext cx="937667" cy="527437"/>
          </a:xfrm>
          <a:prstGeom prst="rect">
            <a:avLst/>
          </a:prstGeom>
        </p:spPr>
      </p:pic>
    </p:spTree>
    <p:extLst>
      <p:ext uri="{BB962C8B-B14F-4D97-AF65-F5344CB8AC3E}">
        <p14:creationId xmlns:p14="http://schemas.microsoft.com/office/powerpoint/2010/main" val="139099030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Headline-Drinks">
    <p:bg>
      <p:bgPr>
        <a:solidFill>
          <a:srgbClr val="3680CE"/>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1" y="2493781"/>
            <a:ext cx="4900246" cy="2046288"/>
          </a:xfrm>
        </p:spPr>
        <p:txBody>
          <a:bodyPr anchor="b" anchorCtr="0"/>
          <a:lstStyle>
            <a:lvl1pPr>
              <a:lnSpc>
                <a:spcPts val="5400"/>
              </a:lnSpc>
              <a:defRPr lang="en-US" sz="6000" b="0" i="0" kern="1200" cap="all" spc="0" baseline="0" dirty="0" smtClean="0">
                <a:solidFill>
                  <a:schemeClr val="tx2"/>
                </a:solidFill>
                <a:latin typeface="+mj-lt"/>
                <a:ea typeface="+mj-ea"/>
                <a:cs typeface="Gilroy Medium" panose="00000600000000000000" pitchFamily="50" charset="0"/>
              </a:defRPr>
            </a:lvl1pPr>
          </a:lstStyle>
          <a:p>
            <a:pPr lvl="0"/>
            <a:r>
              <a:rPr lang="en-US"/>
              <a:t>Click to edit Master text styles</a:t>
            </a:r>
          </a:p>
        </p:txBody>
      </p:sp>
      <p:sp>
        <p:nvSpPr>
          <p:cNvPr id="10" name="Text Placeholder 9">
            <a:extLst>
              <a:ext uri="{FF2B5EF4-FFF2-40B4-BE49-F238E27FC236}">
                <a16:creationId xmlns:a16="http://schemas.microsoft.com/office/drawing/2014/main" id="{F5C46249-F69C-ED78-2123-48CEFF24240A}"/>
              </a:ext>
            </a:extLst>
          </p:cNvPr>
          <p:cNvSpPr>
            <a:spLocks noGrp="1"/>
          </p:cNvSpPr>
          <p:nvPr>
            <p:ph type="body" sz="quarter" idx="12"/>
          </p:nvPr>
        </p:nvSpPr>
        <p:spPr>
          <a:xfrm>
            <a:off x="304800" y="4654369"/>
            <a:ext cx="4900247" cy="534987"/>
          </a:xfrm>
        </p:spPr>
        <p:txBody>
          <a:bodyPr/>
          <a:lstStyle>
            <a:lvl1pPr>
              <a:defRPr lang="en-US" sz="1800" b="1" i="0" kern="1200" dirty="0" smtClean="0">
                <a:solidFill>
                  <a:schemeClr val="tx2"/>
                </a:solidFill>
                <a:latin typeface="+mn-lt"/>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tx2"/>
                </a:solidFill>
                <a:latin typeface="Gilroy Medium" panose="00000600000000000000" pitchFamily="50" charset="0"/>
              </a:rPr>
              <a:pPr algn="r"/>
              <a:t>‹#›</a:t>
            </a:fld>
            <a:endParaRPr lang="en-US" sz="1350">
              <a:solidFill>
                <a:schemeClr val="tx2"/>
              </a:solidFill>
              <a:latin typeface="Gilroy Medium" panose="00000600000000000000" pitchFamily="50" charset="0"/>
            </a:endParaRPr>
          </a:p>
        </p:txBody>
      </p:sp>
      <p:sp>
        <p:nvSpPr>
          <p:cNvPr id="3" name="Picture Placeholder 2">
            <a:extLst>
              <a:ext uri="{FF2B5EF4-FFF2-40B4-BE49-F238E27FC236}">
                <a16:creationId xmlns:a16="http://schemas.microsoft.com/office/drawing/2014/main" id="{94F7A221-4131-F79E-81DD-572AEAE896DE}"/>
              </a:ext>
            </a:extLst>
          </p:cNvPr>
          <p:cNvSpPr>
            <a:spLocks noGrp="1"/>
          </p:cNvSpPr>
          <p:nvPr>
            <p:ph type="pic" sz="quarter" idx="15"/>
          </p:nvPr>
        </p:nvSpPr>
        <p:spPr>
          <a:xfrm>
            <a:off x="6248056" y="0"/>
            <a:ext cx="5943944" cy="6858000"/>
          </a:xfrm>
        </p:spPr>
        <p:txBody>
          <a:bodyPr/>
          <a:lstStyle>
            <a:lvl1pPr>
              <a:defRPr>
                <a:latin typeface="Gilroy Medium" panose="00000600000000000000" pitchFamily="50" charset="0"/>
              </a:defRPr>
            </a:lvl1pPr>
          </a:lstStyle>
          <a:p>
            <a:r>
              <a:rPr lang="en-US"/>
              <a:t>Click icon to add picture</a:t>
            </a:r>
          </a:p>
        </p:txBody>
      </p:sp>
      <p:sp>
        <p:nvSpPr>
          <p:cNvPr id="2" name="TextBox 1">
            <a:extLst>
              <a:ext uri="{FF2B5EF4-FFF2-40B4-BE49-F238E27FC236}">
                <a16:creationId xmlns:a16="http://schemas.microsoft.com/office/drawing/2014/main" id="{98750146-5407-885A-1DA5-4D48D4540FB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tx2"/>
                </a:solidFill>
                <a:latin typeface="Gilroy Medium" panose="00000600000000000000" pitchFamily="50" charset="0"/>
              </a:rPr>
              <a:t>confidential and proprietary</a:t>
            </a:r>
          </a:p>
        </p:txBody>
      </p:sp>
      <p:pic>
        <p:nvPicPr>
          <p:cNvPr id="5" name="Picture 4">
            <a:extLst>
              <a:ext uri="{FF2B5EF4-FFF2-40B4-BE49-F238E27FC236}">
                <a16:creationId xmlns:a16="http://schemas.microsoft.com/office/drawing/2014/main" id="{47FDD9CA-9F0B-B737-A35D-05711DB598F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795" y="362758"/>
            <a:ext cx="896203" cy="896203"/>
          </a:xfrm>
          <a:prstGeom prst="rect">
            <a:avLst/>
          </a:prstGeom>
        </p:spPr>
      </p:pic>
      <p:pic>
        <p:nvPicPr>
          <p:cNvPr id="4" name="Picture 3">
            <a:extLst>
              <a:ext uri="{FF2B5EF4-FFF2-40B4-BE49-F238E27FC236}">
                <a16:creationId xmlns:a16="http://schemas.microsoft.com/office/drawing/2014/main" id="{52D42475-506B-7A75-E736-9BDE0E6C028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367356512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Headline-Food">
    <p:bg>
      <p:bgPr>
        <a:solidFill>
          <a:srgbClr val="EB9F0A"/>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1" y="2493781"/>
            <a:ext cx="4900246" cy="2046288"/>
          </a:xfrm>
        </p:spPr>
        <p:txBody>
          <a:bodyPr anchor="b" anchorCtr="0"/>
          <a:lstStyle>
            <a:lvl1pPr>
              <a:lnSpc>
                <a:spcPts val="5400"/>
              </a:lnSpc>
              <a:defRPr lang="en-US" sz="6000" b="0" i="0" kern="1200" cap="all" spc="0" baseline="0" dirty="0" smtClean="0">
                <a:solidFill>
                  <a:schemeClr val="accent5"/>
                </a:solidFill>
                <a:latin typeface="+mj-lt"/>
                <a:ea typeface="+mj-ea"/>
                <a:cs typeface="Gilroy Medium" panose="00000600000000000000" pitchFamily="50" charset="0"/>
              </a:defRPr>
            </a:lvl1pPr>
          </a:lstStyle>
          <a:p>
            <a:pPr lvl="0"/>
            <a:r>
              <a:rPr lang="en-US"/>
              <a:t>Click to edit Master text styles</a:t>
            </a:r>
          </a:p>
        </p:txBody>
      </p:sp>
      <p:sp>
        <p:nvSpPr>
          <p:cNvPr id="10" name="Text Placeholder 9">
            <a:extLst>
              <a:ext uri="{FF2B5EF4-FFF2-40B4-BE49-F238E27FC236}">
                <a16:creationId xmlns:a16="http://schemas.microsoft.com/office/drawing/2014/main" id="{F5C46249-F69C-ED78-2123-48CEFF24240A}"/>
              </a:ext>
            </a:extLst>
          </p:cNvPr>
          <p:cNvSpPr>
            <a:spLocks noGrp="1"/>
          </p:cNvSpPr>
          <p:nvPr>
            <p:ph type="body" sz="quarter" idx="12"/>
          </p:nvPr>
        </p:nvSpPr>
        <p:spPr>
          <a:xfrm>
            <a:off x="304800" y="4654369"/>
            <a:ext cx="4900247" cy="534987"/>
          </a:xfrm>
        </p:spPr>
        <p:txBody>
          <a:bodyPr/>
          <a:lstStyle>
            <a:lvl1pPr>
              <a:defRPr lang="en-US" sz="1800" b="1" i="0" kern="1200" dirty="0" smtClean="0">
                <a:solidFill>
                  <a:schemeClr val="accent5"/>
                </a:solidFill>
                <a:latin typeface="+mn-lt"/>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accent5"/>
                </a:solidFill>
                <a:latin typeface="Gilroy Medium" panose="00000600000000000000" pitchFamily="50" charset="0"/>
              </a:rPr>
              <a:pPr algn="r"/>
              <a:t>‹#›</a:t>
            </a:fld>
            <a:endParaRPr lang="en-US" sz="1350">
              <a:solidFill>
                <a:schemeClr val="accent5"/>
              </a:solidFill>
              <a:latin typeface="Gilroy Medium" panose="00000600000000000000" pitchFamily="50" charset="0"/>
            </a:endParaRPr>
          </a:p>
        </p:txBody>
      </p:sp>
      <p:sp>
        <p:nvSpPr>
          <p:cNvPr id="3" name="Picture Placeholder 2">
            <a:extLst>
              <a:ext uri="{FF2B5EF4-FFF2-40B4-BE49-F238E27FC236}">
                <a16:creationId xmlns:a16="http://schemas.microsoft.com/office/drawing/2014/main" id="{BD069351-62B8-28BA-A060-42DE4C1E6331}"/>
              </a:ext>
            </a:extLst>
          </p:cNvPr>
          <p:cNvSpPr>
            <a:spLocks noGrp="1"/>
          </p:cNvSpPr>
          <p:nvPr>
            <p:ph type="pic" sz="quarter" idx="15"/>
          </p:nvPr>
        </p:nvSpPr>
        <p:spPr>
          <a:xfrm>
            <a:off x="6248056" y="0"/>
            <a:ext cx="5943944" cy="6858000"/>
          </a:xfrm>
        </p:spPr>
        <p:txBody>
          <a:bodyPr/>
          <a:lstStyle>
            <a:lvl1pPr>
              <a:defRPr>
                <a:latin typeface="Gilroy Medium" panose="00000600000000000000" pitchFamily="50" charset="0"/>
              </a:defRPr>
            </a:lvl1pPr>
          </a:lstStyle>
          <a:p>
            <a:r>
              <a:rPr lang="en-US"/>
              <a:t>Click icon to add picture</a:t>
            </a:r>
          </a:p>
        </p:txBody>
      </p:sp>
      <p:sp>
        <p:nvSpPr>
          <p:cNvPr id="2" name="TextBox 1">
            <a:extLst>
              <a:ext uri="{FF2B5EF4-FFF2-40B4-BE49-F238E27FC236}">
                <a16:creationId xmlns:a16="http://schemas.microsoft.com/office/drawing/2014/main" id="{BCE9405B-8BB8-B3A9-F0DC-AF79291CF3E0}"/>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954F07"/>
                </a:solidFill>
                <a:latin typeface="Gilroy Medium" panose="00000600000000000000" pitchFamily="50" charset="0"/>
              </a:rPr>
              <a:t>confidential and proprietary</a:t>
            </a:r>
          </a:p>
        </p:txBody>
      </p:sp>
      <p:pic>
        <p:nvPicPr>
          <p:cNvPr id="4" name="Picture 3">
            <a:extLst>
              <a:ext uri="{FF2B5EF4-FFF2-40B4-BE49-F238E27FC236}">
                <a16:creationId xmlns:a16="http://schemas.microsoft.com/office/drawing/2014/main" id="{0C3AF5BC-3159-7D8C-75AA-14C890BE4B2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796" y="362758"/>
            <a:ext cx="896203" cy="896203"/>
          </a:xfrm>
          <a:prstGeom prst="rect">
            <a:avLst/>
          </a:prstGeom>
        </p:spPr>
      </p:pic>
      <p:pic>
        <p:nvPicPr>
          <p:cNvPr id="5" name="Picture 4">
            <a:extLst>
              <a:ext uri="{FF2B5EF4-FFF2-40B4-BE49-F238E27FC236}">
                <a16:creationId xmlns:a16="http://schemas.microsoft.com/office/drawing/2014/main" id="{367B7BF6-CD50-1B4E-0BFC-3EF95458921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272847679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1_Headline-Food">
    <p:bg>
      <p:bgPr>
        <a:solidFill>
          <a:srgbClr val="EE6D26"/>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1" y="2493781"/>
            <a:ext cx="4900246" cy="2046288"/>
          </a:xfrm>
        </p:spPr>
        <p:txBody>
          <a:bodyPr anchor="b" anchorCtr="0"/>
          <a:lstStyle>
            <a:lvl1pPr>
              <a:lnSpc>
                <a:spcPts val="5400"/>
              </a:lnSpc>
              <a:defRPr lang="en-US" sz="6000" b="0" i="0" kern="1200" cap="all" spc="0" baseline="0" dirty="0" smtClean="0">
                <a:solidFill>
                  <a:srgbClr val="922F11"/>
                </a:solidFill>
                <a:latin typeface="+mj-lt"/>
                <a:ea typeface="+mj-ea"/>
                <a:cs typeface="Gilroy Medium" panose="00000600000000000000" pitchFamily="50" charset="0"/>
              </a:defRPr>
            </a:lvl1pPr>
          </a:lstStyle>
          <a:p>
            <a:pPr lvl="0"/>
            <a:r>
              <a:rPr lang="en-US"/>
              <a:t>Click to edit Master text styles</a:t>
            </a:r>
          </a:p>
        </p:txBody>
      </p:sp>
      <p:sp>
        <p:nvSpPr>
          <p:cNvPr id="10" name="Text Placeholder 9">
            <a:extLst>
              <a:ext uri="{FF2B5EF4-FFF2-40B4-BE49-F238E27FC236}">
                <a16:creationId xmlns:a16="http://schemas.microsoft.com/office/drawing/2014/main" id="{F5C46249-F69C-ED78-2123-48CEFF24240A}"/>
              </a:ext>
            </a:extLst>
          </p:cNvPr>
          <p:cNvSpPr>
            <a:spLocks noGrp="1"/>
          </p:cNvSpPr>
          <p:nvPr>
            <p:ph type="body" sz="quarter" idx="12"/>
          </p:nvPr>
        </p:nvSpPr>
        <p:spPr>
          <a:xfrm>
            <a:off x="304800" y="4654369"/>
            <a:ext cx="4900247" cy="534987"/>
          </a:xfrm>
        </p:spPr>
        <p:txBody>
          <a:bodyPr/>
          <a:lstStyle>
            <a:lvl1pPr>
              <a:defRPr lang="en-US" sz="1800" b="1" i="0" kern="1200" dirty="0" smtClean="0">
                <a:solidFill>
                  <a:srgbClr val="922F11"/>
                </a:solidFill>
                <a:latin typeface="+mn-lt"/>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accent5"/>
                </a:solidFill>
                <a:latin typeface="Gilroy Medium" panose="00000600000000000000" pitchFamily="50" charset="0"/>
              </a:rPr>
              <a:pPr algn="r"/>
              <a:t>‹#›</a:t>
            </a:fld>
            <a:endParaRPr lang="en-US" sz="1350">
              <a:solidFill>
                <a:schemeClr val="accent5"/>
              </a:solidFill>
              <a:latin typeface="Gilroy Medium" panose="00000600000000000000" pitchFamily="50" charset="0"/>
            </a:endParaRPr>
          </a:p>
        </p:txBody>
      </p:sp>
      <p:sp>
        <p:nvSpPr>
          <p:cNvPr id="3" name="Picture Placeholder 2">
            <a:extLst>
              <a:ext uri="{FF2B5EF4-FFF2-40B4-BE49-F238E27FC236}">
                <a16:creationId xmlns:a16="http://schemas.microsoft.com/office/drawing/2014/main" id="{BD069351-62B8-28BA-A060-42DE4C1E6331}"/>
              </a:ext>
            </a:extLst>
          </p:cNvPr>
          <p:cNvSpPr>
            <a:spLocks noGrp="1"/>
          </p:cNvSpPr>
          <p:nvPr>
            <p:ph type="pic" sz="quarter" idx="15"/>
          </p:nvPr>
        </p:nvSpPr>
        <p:spPr>
          <a:xfrm>
            <a:off x="6248056" y="0"/>
            <a:ext cx="5943944" cy="6858000"/>
          </a:xfrm>
        </p:spPr>
        <p:txBody>
          <a:bodyPr/>
          <a:lstStyle>
            <a:lvl1pPr>
              <a:defRPr>
                <a:latin typeface="Gilroy Medium" panose="00000600000000000000" pitchFamily="50" charset="0"/>
              </a:defRPr>
            </a:lvl1pPr>
          </a:lstStyle>
          <a:p>
            <a:r>
              <a:rPr lang="en-US"/>
              <a:t>Click icon to add picture</a:t>
            </a:r>
          </a:p>
        </p:txBody>
      </p:sp>
      <p:sp>
        <p:nvSpPr>
          <p:cNvPr id="2" name="TextBox 1">
            <a:extLst>
              <a:ext uri="{FF2B5EF4-FFF2-40B4-BE49-F238E27FC236}">
                <a16:creationId xmlns:a16="http://schemas.microsoft.com/office/drawing/2014/main" id="{BCE9405B-8BB8-B3A9-F0DC-AF79291CF3E0}"/>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922F11"/>
                </a:solidFill>
                <a:latin typeface="Gilroy Medium" panose="00000600000000000000" pitchFamily="50" charset="0"/>
              </a:rPr>
              <a:t>confidential and proprietary</a:t>
            </a:r>
          </a:p>
        </p:txBody>
      </p:sp>
      <p:pic>
        <p:nvPicPr>
          <p:cNvPr id="7" name="Picture 6">
            <a:extLst>
              <a:ext uri="{FF2B5EF4-FFF2-40B4-BE49-F238E27FC236}">
                <a16:creationId xmlns:a16="http://schemas.microsoft.com/office/drawing/2014/main" id="{AF35DDFA-4EA6-8118-09EA-894AD221015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332" y="362758"/>
            <a:ext cx="1612900" cy="1371292"/>
          </a:xfrm>
          <a:prstGeom prst="rect">
            <a:avLst/>
          </a:prstGeom>
        </p:spPr>
      </p:pic>
      <p:pic>
        <p:nvPicPr>
          <p:cNvPr id="4" name="Picture 3">
            <a:extLst>
              <a:ext uri="{FF2B5EF4-FFF2-40B4-BE49-F238E27FC236}">
                <a16:creationId xmlns:a16="http://schemas.microsoft.com/office/drawing/2014/main" id="{30717875-20D0-C6F7-D1D7-E08E085476A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233195389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Appendix">
    <p:bg>
      <p:bgPr>
        <a:solidFill>
          <a:srgbClr val="71A7E3"/>
        </a:solidFill>
        <a:effectLst/>
      </p:bgPr>
    </p:bg>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39FC0057-906A-11F8-C634-EBF929768239}"/>
              </a:ext>
            </a:extLst>
          </p:cNvPr>
          <p:cNvSpPr>
            <a:spLocks noGrp="1"/>
          </p:cNvSpPr>
          <p:nvPr>
            <p:ph type="body" sz="quarter" idx="10" hasCustomPrompt="1"/>
          </p:nvPr>
        </p:nvSpPr>
        <p:spPr>
          <a:xfrm>
            <a:off x="304800" y="2705100"/>
            <a:ext cx="11582400" cy="1447800"/>
          </a:xfrm>
        </p:spPr>
        <p:txBody>
          <a:bodyPr lIns="0" tIns="0" rIns="0" bIns="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en-US" sz="7200" b="0" i="0" kern="1200" cap="all" baseline="0">
                <a:solidFill>
                  <a:srgbClr val="145798"/>
                </a:solidFill>
                <a:latin typeface="+mj-lt"/>
                <a:ea typeface="+mn-ea"/>
                <a:cs typeface="Gilroy Medium" panose="00000600000000000000" pitchFamily="50" charset="0"/>
              </a:defRPr>
            </a:lvl1pPr>
            <a:lvl2pPr>
              <a:defRPr sz="4800" b="1" i="0">
                <a:solidFill>
                  <a:srgbClr val="71A7E3"/>
                </a:solidFill>
                <a:latin typeface="Arial Narrow" panose="020B0604020202020204" pitchFamily="34" charset="0"/>
                <a:cs typeface="Arial Narrow" panose="020B0604020202020204" pitchFamily="34" charset="0"/>
              </a:defRPr>
            </a:lvl2pPr>
            <a:lvl3pPr>
              <a:defRPr sz="4800" b="1" i="0">
                <a:solidFill>
                  <a:srgbClr val="71A7E3"/>
                </a:solidFill>
                <a:latin typeface="Arial Narrow" panose="020B0604020202020204" pitchFamily="34" charset="0"/>
                <a:cs typeface="Arial Narrow" panose="020B0604020202020204" pitchFamily="34" charset="0"/>
              </a:defRPr>
            </a:lvl3pPr>
            <a:lvl4pPr>
              <a:defRPr sz="4800" b="1" i="0">
                <a:solidFill>
                  <a:srgbClr val="71A7E3"/>
                </a:solidFill>
                <a:latin typeface="Arial Narrow" panose="020B0604020202020204" pitchFamily="34" charset="0"/>
                <a:cs typeface="Arial Narrow" panose="020B0604020202020204" pitchFamily="34" charset="0"/>
              </a:defRPr>
            </a:lvl4pPr>
            <a:lvl5pPr>
              <a:defRPr sz="4800" b="1" i="0">
                <a:solidFill>
                  <a:srgbClr val="71A7E3"/>
                </a:solidFill>
                <a:latin typeface="Arial Narrow" panose="020B0604020202020204" pitchFamily="34" charset="0"/>
                <a:cs typeface="Arial Narrow" panose="020B0604020202020204" pitchFamily="34" charset="0"/>
              </a:defRPr>
            </a:lvl5pPr>
          </a:lstStyle>
          <a:p>
            <a:pPr lvl="0"/>
            <a:r>
              <a:rPr lang="en-US"/>
              <a:t>appendix</a:t>
            </a:r>
          </a:p>
        </p:txBody>
      </p:sp>
      <p:sp>
        <p:nvSpPr>
          <p:cNvPr id="3" name="TextBox 2">
            <a:extLst>
              <a:ext uri="{FF2B5EF4-FFF2-40B4-BE49-F238E27FC236}">
                <a16:creationId xmlns:a16="http://schemas.microsoft.com/office/drawing/2014/main" id="{93E5B485-B026-D92D-30BE-6DEF522CC65E}"/>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145798"/>
                </a:solidFill>
                <a:latin typeface="Gilroy Medium" panose="00000600000000000000" pitchFamily="50" charset="0"/>
              </a:rPr>
              <a:pPr algn="r"/>
              <a:t>‹#›</a:t>
            </a:fld>
            <a:endParaRPr lang="en-US" sz="1350">
              <a:solidFill>
                <a:srgbClr val="145798"/>
              </a:solidFill>
              <a:latin typeface="Gilroy Medium" panose="00000600000000000000" pitchFamily="50" charset="0"/>
            </a:endParaRPr>
          </a:p>
        </p:txBody>
      </p:sp>
      <p:grpSp>
        <p:nvGrpSpPr>
          <p:cNvPr id="21" name="Group 20">
            <a:extLst>
              <a:ext uri="{FF2B5EF4-FFF2-40B4-BE49-F238E27FC236}">
                <a16:creationId xmlns:a16="http://schemas.microsoft.com/office/drawing/2014/main" id="{9DBB053F-9233-0012-200B-D3102BDF2541}"/>
              </a:ext>
            </a:extLst>
          </p:cNvPr>
          <p:cNvGrpSpPr/>
          <p:nvPr userDrawn="1"/>
        </p:nvGrpSpPr>
        <p:grpSpPr>
          <a:xfrm>
            <a:off x="0" y="-1204486"/>
            <a:ext cx="12192000" cy="942190"/>
            <a:chOff x="22178" y="-2107474"/>
            <a:chExt cx="12173146" cy="1410050"/>
          </a:xfrm>
        </p:grpSpPr>
        <p:sp>
          <p:nvSpPr>
            <p:cNvPr id="22" name="Rectangle 21">
              <a:extLst>
                <a:ext uri="{FF2B5EF4-FFF2-40B4-BE49-F238E27FC236}">
                  <a16:creationId xmlns:a16="http://schemas.microsoft.com/office/drawing/2014/main" id="{64CC8653-5B02-4FD9-E8E8-0F22F23B1E40}"/>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3" name="Rectangle 22">
              <a:extLst>
                <a:ext uri="{FF2B5EF4-FFF2-40B4-BE49-F238E27FC236}">
                  <a16:creationId xmlns:a16="http://schemas.microsoft.com/office/drawing/2014/main" id="{329480C6-6D30-FBA1-9081-DA4BF5DC7AAC}"/>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4" name="Rectangle 23">
              <a:extLst>
                <a:ext uri="{FF2B5EF4-FFF2-40B4-BE49-F238E27FC236}">
                  <a16:creationId xmlns:a16="http://schemas.microsoft.com/office/drawing/2014/main" id="{1A20C609-5373-F20B-A8EE-441413CFBDAA}"/>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5" name="Rectangle 24">
              <a:extLst>
                <a:ext uri="{FF2B5EF4-FFF2-40B4-BE49-F238E27FC236}">
                  <a16:creationId xmlns:a16="http://schemas.microsoft.com/office/drawing/2014/main" id="{925060EA-B439-A78D-55E0-6A4C57831B5C}"/>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6" name="Rectangle 25">
              <a:extLst>
                <a:ext uri="{FF2B5EF4-FFF2-40B4-BE49-F238E27FC236}">
                  <a16:creationId xmlns:a16="http://schemas.microsoft.com/office/drawing/2014/main" id="{894470AC-BA0E-759D-109F-9DE6E15B6B84}"/>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7" name="Rectangle 26">
              <a:extLst>
                <a:ext uri="{FF2B5EF4-FFF2-40B4-BE49-F238E27FC236}">
                  <a16:creationId xmlns:a16="http://schemas.microsoft.com/office/drawing/2014/main" id="{E89F690E-26D9-185D-F357-9C4B42DC646D}"/>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8" name="Rectangle 27">
              <a:extLst>
                <a:ext uri="{FF2B5EF4-FFF2-40B4-BE49-F238E27FC236}">
                  <a16:creationId xmlns:a16="http://schemas.microsoft.com/office/drawing/2014/main" id="{277F6DAC-9478-19D1-AB9E-F2E243C63D60}"/>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9" name="Rectangle 28">
              <a:extLst>
                <a:ext uri="{FF2B5EF4-FFF2-40B4-BE49-F238E27FC236}">
                  <a16:creationId xmlns:a16="http://schemas.microsoft.com/office/drawing/2014/main" id="{BFB19D31-0360-37F2-9F8B-A4D9D4CE0537}"/>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0" name="Rectangle 29">
              <a:extLst>
                <a:ext uri="{FF2B5EF4-FFF2-40B4-BE49-F238E27FC236}">
                  <a16:creationId xmlns:a16="http://schemas.microsoft.com/office/drawing/2014/main" id="{0E96FA4B-30F3-526A-6B31-E24167EDEBEA}"/>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1" name="Rectangle 30">
              <a:extLst>
                <a:ext uri="{FF2B5EF4-FFF2-40B4-BE49-F238E27FC236}">
                  <a16:creationId xmlns:a16="http://schemas.microsoft.com/office/drawing/2014/main" id="{1BE1B777-9E81-E05D-519C-2CF9C63E1C3D}"/>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2" name="Rectangle 31">
              <a:extLst>
                <a:ext uri="{FF2B5EF4-FFF2-40B4-BE49-F238E27FC236}">
                  <a16:creationId xmlns:a16="http://schemas.microsoft.com/office/drawing/2014/main" id="{456CF20A-7685-E355-E93D-9352D508BA2F}"/>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3" name="Rectangle 32">
              <a:extLst>
                <a:ext uri="{FF2B5EF4-FFF2-40B4-BE49-F238E27FC236}">
                  <a16:creationId xmlns:a16="http://schemas.microsoft.com/office/drawing/2014/main" id="{46A94713-4B76-0052-CE32-841566EFC0D3}"/>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4" name="Rectangle 33">
              <a:extLst>
                <a:ext uri="{FF2B5EF4-FFF2-40B4-BE49-F238E27FC236}">
                  <a16:creationId xmlns:a16="http://schemas.microsoft.com/office/drawing/2014/main" id="{407C5041-E847-E1C0-7BC7-CEF17AEBB43F}"/>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5" name="Rectangle 34">
              <a:extLst>
                <a:ext uri="{FF2B5EF4-FFF2-40B4-BE49-F238E27FC236}">
                  <a16:creationId xmlns:a16="http://schemas.microsoft.com/office/drawing/2014/main" id="{9362B58B-9291-56D6-4E82-72E8FF64E8F0}"/>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6" name="Rectangle 35">
              <a:extLst>
                <a:ext uri="{FF2B5EF4-FFF2-40B4-BE49-F238E27FC236}">
                  <a16:creationId xmlns:a16="http://schemas.microsoft.com/office/drawing/2014/main" id="{177B1870-CB26-E51A-2CB0-6512DB3CB945}"/>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5" name="TextBox 4">
            <a:extLst>
              <a:ext uri="{FF2B5EF4-FFF2-40B4-BE49-F238E27FC236}">
                <a16:creationId xmlns:a16="http://schemas.microsoft.com/office/drawing/2014/main" id="{9A7E3123-CD35-7588-CE5A-653052A4F17D}"/>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145798"/>
                </a:solidFill>
                <a:latin typeface="Gilroy Medium" panose="00000600000000000000" pitchFamily="50" charset="0"/>
              </a:rPr>
              <a:t>confidential and proprietary</a:t>
            </a:r>
          </a:p>
        </p:txBody>
      </p:sp>
      <p:pic>
        <p:nvPicPr>
          <p:cNvPr id="4" name="Picture 3">
            <a:extLst>
              <a:ext uri="{FF2B5EF4-FFF2-40B4-BE49-F238E27FC236}">
                <a16:creationId xmlns:a16="http://schemas.microsoft.com/office/drawing/2014/main" id="{88FE4383-3308-AECA-BC92-908820AE4B0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782088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Photo+Copy Foo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65F9686-D86B-8DB4-7DF1-7AC9627D28EA}"/>
              </a:ext>
            </a:extLst>
          </p:cNvPr>
          <p:cNvSpPr/>
          <p:nvPr userDrawn="1"/>
        </p:nvSpPr>
        <p:spPr>
          <a:xfrm>
            <a:off x="0" y="4004440"/>
            <a:ext cx="12195829" cy="2853560"/>
          </a:xfrm>
          <a:prstGeom prst="rect">
            <a:avLst/>
          </a:prstGeom>
          <a:solidFill>
            <a:srgbClr val="EC9F0B">
              <a:alpha val="9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Title 1">
            <a:extLst>
              <a:ext uri="{FF2B5EF4-FFF2-40B4-BE49-F238E27FC236}">
                <a16:creationId xmlns:a16="http://schemas.microsoft.com/office/drawing/2014/main" id="{A4E81317-9F05-4B15-B0D6-EDD0963662DA}"/>
              </a:ext>
            </a:extLst>
          </p:cNvPr>
          <p:cNvSpPr>
            <a:spLocks noGrp="1"/>
          </p:cNvSpPr>
          <p:nvPr>
            <p:ph type="title"/>
          </p:nvPr>
        </p:nvSpPr>
        <p:spPr>
          <a:xfrm>
            <a:off x="304799" y="4351283"/>
            <a:ext cx="11582401" cy="420328"/>
          </a:xfrm>
        </p:spPr>
        <p:txBody>
          <a:bodyPr/>
          <a:lstStyle>
            <a:lvl1pPr>
              <a:defRPr>
                <a:solidFill>
                  <a:schemeClr val="bg1"/>
                </a:solidFill>
              </a:defRPr>
            </a:lvl1pPr>
          </a:lstStyle>
          <a:p>
            <a:r>
              <a:rPr lang="en-US"/>
              <a:t>Click to edit Master title style</a:t>
            </a:r>
          </a:p>
        </p:txBody>
      </p:sp>
      <p:sp>
        <p:nvSpPr>
          <p:cNvPr id="9" name="Picture Placeholder 8">
            <a:extLst>
              <a:ext uri="{FF2B5EF4-FFF2-40B4-BE49-F238E27FC236}">
                <a16:creationId xmlns:a16="http://schemas.microsoft.com/office/drawing/2014/main" id="{A8AE6624-DBFE-C243-6E83-425E043E70E6}"/>
              </a:ext>
            </a:extLst>
          </p:cNvPr>
          <p:cNvSpPr>
            <a:spLocks noGrp="1"/>
          </p:cNvSpPr>
          <p:nvPr>
            <p:ph type="pic" sz="quarter" idx="11"/>
          </p:nvPr>
        </p:nvSpPr>
        <p:spPr>
          <a:xfrm>
            <a:off x="-1" y="0"/>
            <a:ext cx="4067503" cy="4004440"/>
          </a:xfrm>
        </p:spPr>
        <p:txBody>
          <a:bodyPr/>
          <a:lstStyle>
            <a:lvl1pPr>
              <a:defRPr>
                <a:latin typeface="+mn-lt"/>
              </a:defRPr>
            </a:lvl1pPr>
          </a:lstStyle>
          <a:p>
            <a:r>
              <a:rPr lang="en-US"/>
              <a:t>Click icon to add picture</a:t>
            </a:r>
          </a:p>
        </p:txBody>
      </p:sp>
      <p:sp>
        <p:nvSpPr>
          <p:cNvPr id="12" name="Text Placeholder 11">
            <a:extLst>
              <a:ext uri="{FF2B5EF4-FFF2-40B4-BE49-F238E27FC236}">
                <a16:creationId xmlns:a16="http://schemas.microsoft.com/office/drawing/2014/main" id="{6922B574-0A83-7549-A40C-AE98FB354A31}"/>
              </a:ext>
            </a:extLst>
          </p:cNvPr>
          <p:cNvSpPr>
            <a:spLocks noGrp="1"/>
          </p:cNvSpPr>
          <p:nvPr>
            <p:ph type="body" sz="quarter" idx="12"/>
          </p:nvPr>
        </p:nvSpPr>
        <p:spPr>
          <a:xfrm>
            <a:off x="304800" y="4845269"/>
            <a:ext cx="3657600" cy="1288831"/>
          </a:xfrm>
        </p:spPr>
        <p:txBody>
          <a:bodyPr/>
          <a:lstStyle>
            <a:lvl1pPr>
              <a:defRPr sz="1400">
                <a:solidFill>
                  <a:schemeClr val="bg1"/>
                </a:solidFill>
                <a:latin typeface="+mn-lt"/>
              </a:defRPr>
            </a:lvl1pPr>
            <a:lvl2pPr>
              <a:buClr>
                <a:srgbClr val="FFE8AD"/>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rgbClr val="FFE8AD"/>
              </a:buClr>
              <a:defRPr sz="1000">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8">
            <a:extLst>
              <a:ext uri="{FF2B5EF4-FFF2-40B4-BE49-F238E27FC236}">
                <a16:creationId xmlns:a16="http://schemas.microsoft.com/office/drawing/2014/main" id="{BF24AE73-1B01-A293-5CD4-16BA20E3F32B}"/>
              </a:ext>
            </a:extLst>
          </p:cNvPr>
          <p:cNvSpPr>
            <a:spLocks noGrp="1"/>
          </p:cNvSpPr>
          <p:nvPr>
            <p:ph type="pic" sz="quarter" idx="14"/>
          </p:nvPr>
        </p:nvSpPr>
        <p:spPr>
          <a:xfrm>
            <a:off x="4067502" y="0"/>
            <a:ext cx="4056998" cy="4004440"/>
          </a:xfrm>
        </p:spPr>
        <p:txBody>
          <a:bodyPr/>
          <a:lstStyle>
            <a:lvl1pPr>
              <a:defRPr>
                <a:latin typeface="+mn-lt"/>
              </a:defRPr>
            </a:lvl1pPr>
          </a:lstStyle>
          <a:p>
            <a:r>
              <a:rPr lang="en-US"/>
              <a:t>Click icon to add picture</a:t>
            </a:r>
          </a:p>
        </p:txBody>
      </p:sp>
      <p:sp>
        <p:nvSpPr>
          <p:cNvPr id="17" name="Picture Placeholder 8">
            <a:extLst>
              <a:ext uri="{FF2B5EF4-FFF2-40B4-BE49-F238E27FC236}">
                <a16:creationId xmlns:a16="http://schemas.microsoft.com/office/drawing/2014/main" id="{9634662F-D405-8F9D-E5A7-52DBB566F9E8}"/>
              </a:ext>
            </a:extLst>
          </p:cNvPr>
          <p:cNvSpPr>
            <a:spLocks noGrp="1"/>
          </p:cNvSpPr>
          <p:nvPr>
            <p:ph type="pic" sz="quarter" idx="17"/>
          </p:nvPr>
        </p:nvSpPr>
        <p:spPr>
          <a:xfrm>
            <a:off x="8124500" y="0"/>
            <a:ext cx="4067500" cy="4004440"/>
          </a:xfrm>
        </p:spPr>
        <p:txBody>
          <a:bodyPr/>
          <a:lstStyle>
            <a:lvl1pPr>
              <a:defRPr>
                <a:latin typeface="+mn-lt"/>
              </a:defRPr>
            </a:lvl1pPr>
          </a:lstStyle>
          <a:p>
            <a:r>
              <a:rPr lang="en-US"/>
              <a:t>Click icon to add picture</a:t>
            </a:r>
          </a:p>
        </p:txBody>
      </p:sp>
      <p:sp>
        <p:nvSpPr>
          <p:cNvPr id="7" name="TextBox 6">
            <a:extLst>
              <a:ext uri="{FF2B5EF4-FFF2-40B4-BE49-F238E27FC236}">
                <a16:creationId xmlns:a16="http://schemas.microsoft.com/office/drawing/2014/main" id="{8DF0D604-3BC3-69E3-CB17-288B47E2374D}"/>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3" name="Text Placeholder 11">
            <a:extLst>
              <a:ext uri="{FF2B5EF4-FFF2-40B4-BE49-F238E27FC236}">
                <a16:creationId xmlns:a16="http://schemas.microsoft.com/office/drawing/2014/main" id="{9F1A0E6E-809F-CAB8-ADF7-401A2493B1B1}"/>
              </a:ext>
            </a:extLst>
          </p:cNvPr>
          <p:cNvSpPr>
            <a:spLocks noGrp="1"/>
          </p:cNvSpPr>
          <p:nvPr>
            <p:ph type="body" sz="quarter" idx="18"/>
          </p:nvPr>
        </p:nvSpPr>
        <p:spPr>
          <a:xfrm>
            <a:off x="4267200" y="4845269"/>
            <a:ext cx="3657600" cy="1288831"/>
          </a:xfrm>
        </p:spPr>
        <p:txBody>
          <a:bodyPr/>
          <a:lstStyle>
            <a:lvl1pPr>
              <a:defRPr sz="1400">
                <a:solidFill>
                  <a:schemeClr val="bg1"/>
                </a:solidFill>
                <a:latin typeface="+mn-lt"/>
              </a:defRPr>
            </a:lvl1pPr>
            <a:lvl2pPr>
              <a:buClr>
                <a:srgbClr val="FFE8AD"/>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rgbClr val="FFE8AD"/>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11">
            <a:extLst>
              <a:ext uri="{FF2B5EF4-FFF2-40B4-BE49-F238E27FC236}">
                <a16:creationId xmlns:a16="http://schemas.microsoft.com/office/drawing/2014/main" id="{937293B6-CB6D-C378-7EF0-4F4D7D085444}"/>
              </a:ext>
            </a:extLst>
          </p:cNvPr>
          <p:cNvSpPr>
            <a:spLocks noGrp="1"/>
          </p:cNvSpPr>
          <p:nvPr>
            <p:ph type="body" sz="quarter" idx="19"/>
          </p:nvPr>
        </p:nvSpPr>
        <p:spPr>
          <a:xfrm>
            <a:off x="8229600" y="4845269"/>
            <a:ext cx="3657600" cy="1288831"/>
          </a:xfrm>
        </p:spPr>
        <p:txBody>
          <a:bodyPr/>
          <a:lstStyle>
            <a:lvl1pPr>
              <a:defRPr sz="1400">
                <a:solidFill>
                  <a:schemeClr val="bg1"/>
                </a:solidFill>
                <a:latin typeface="+mn-lt"/>
              </a:defRPr>
            </a:lvl1pPr>
            <a:lvl2pPr>
              <a:buClr>
                <a:srgbClr val="FFE8AD"/>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rgbClr val="FFE8AD"/>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7A8223AB-CFD2-1D96-874F-CF2C8B358935}"/>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bg1"/>
                </a:solidFill>
                <a:latin typeface="+mn-lt"/>
              </a:rPr>
              <a:t>CONFIDENTIAL</a:t>
            </a:r>
          </a:p>
        </p:txBody>
      </p:sp>
    </p:spTree>
    <p:extLst>
      <p:ext uri="{BB962C8B-B14F-4D97-AF65-F5344CB8AC3E}">
        <p14:creationId xmlns:p14="http://schemas.microsoft.com/office/powerpoint/2010/main" val="20847001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Template 1">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094C4CF-E0FF-4631-9D1F-8D387744062C}"/>
              </a:ext>
            </a:extLst>
          </p:cNvPr>
          <p:cNvSpPr>
            <a:spLocks noGrp="1"/>
          </p:cNvSpPr>
          <p:nvPr>
            <p:ph type="ftr" sz="quarter" idx="10"/>
          </p:nvPr>
        </p:nvSpPr>
        <p:spPr/>
        <p:txBody>
          <a:bodyPr/>
          <a:lstStyle>
            <a:lvl1pPr>
              <a:defRPr>
                <a:latin typeface="Gilroy Medium" panose="00000600000000000000" pitchFamily="50" charset="0"/>
              </a:defRPr>
            </a:lvl1pPr>
          </a:lstStyle>
          <a:p>
            <a:endParaRPr lang="en-US"/>
          </a:p>
        </p:txBody>
      </p:sp>
      <p:sp>
        <p:nvSpPr>
          <p:cNvPr id="3" name="Title 1">
            <a:extLst>
              <a:ext uri="{FF2B5EF4-FFF2-40B4-BE49-F238E27FC236}">
                <a16:creationId xmlns:a16="http://schemas.microsoft.com/office/drawing/2014/main" id="{3B618C69-E9D3-EE81-0650-82D7F3C9E285}"/>
              </a:ext>
            </a:extLst>
          </p:cNvPr>
          <p:cNvSpPr>
            <a:spLocks noGrp="1"/>
          </p:cNvSpPr>
          <p:nvPr>
            <p:ph type="title"/>
          </p:nvPr>
        </p:nvSpPr>
        <p:spPr>
          <a:xfrm>
            <a:off x="304799" y="248594"/>
            <a:ext cx="11582401" cy="970606"/>
          </a:xfrm>
        </p:spPr>
        <p:txBody>
          <a:bodyPr anchor="t" anchorCtr="0"/>
          <a:lstStyle/>
          <a:p>
            <a:r>
              <a:rPr lang="en-US"/>
              <a:t>Click to edit Master title style</a:t>
            </a:r>
          </a:p>
        </p:txBody>
      </p:sp>
      <p:sp>
        <p:nvSpPr>
          <p:cNvPr id="2" name="TextBox 1">
            <a:extLst>
              <a:ext uri="{FF2B5EF4-FFF2-40B4-BE49-F238E27FC236}">
                <a16:creationId xmlns:a16="http://schemas.microsoft.com/office/drawing/2014/main" id="{3CB49EEA-D01D-3940-FE7A-2DCFA1445B13}"/>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mn-lt"/>
              </a:rPr>
              <a:pPr algn="r"/>
              <a:t>‹#›</a:t>
            </a:fld>
            <a:endParaRPr lang="en-US" sz="1350">
              <a:solidFill>
                <a:srgbClr val="2B660F"/>
              </a:solidFill>
              <a:latin typeface="+mn-lt"/>
            </a:endParaRPr>
          </a:p>
        </p:txBody>
      </p:sp>
    </p:spTree>
    <p:extLst>
      <p:ext uri="{BB962C8B-B14F-4D97-AF65-F5344CB8AC3E}">
        <p14:creationId xmlns:p14="http://schemas.microsoft.com/office/powerpoint/2010/main" val="22802284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slideLayout" Target="../slideLayouts/slideLayout87.xml"/><Relationship Id="rId3" Type="http://schemas.openxmlformats.org/officeDocument/2006/relationships/slideLayout" Target="../slideLayouts/slideLayout72.xml"/><Relationship Id="rId21" Type="http://schemas.openxmlformats.org/officeDocument/2006/relationships/slideLayout" Target="../slideLayouts/slideLayout90.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5" Type="http://schemas.openxmlformats.org/officeDocument/2006/relationships/image" Target="../media/image19.emf"/><Relationship Id="rId2" Type="http://schemas.openxmlformats.org/officeDocument/2006/relationships/slideLayout" Target="../slideLayouts/slideLayout71.xml"/><Relationship Id="rId16" Type="http://schemas.openxmlformats.org/officeDocument/2006/relationships/slideLayout" Target="../slideLayouts/slideLayout85.xml"/><Relationship Id="rId20" Type="http://schemas.openxmlformats.org/officeDocument/2006/relationships/slideLayout" Target="../slideLayouts/slideLayout89.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24" Type="http://schemas.openxmlformats.org/officeDocument/2006/relationships/oleObject" Target="../embeddings/oleObject1.bin"/><Relationship Id="rId5" Type="http://schemas.openxmlformats.org/officeDocument/2006/relationships/slideLayout" Target="../slideLayouts/slideLayout74.xml"/><Relationship Id="rId15" Type="http://schemas.openxmlformats.org/officeDocument/2006/relationships/slideLayout" Target="../slideLayouts/slideLayout84.xml"/><Relationship Id="rId23" Type="http://schemas.openxmlformats.org/officeDocument/2006/relationships/tags" Target="../tags/tag1.xml"/><Relationship Id="rId10" Type="http://schemas.openxmlformats.org/officeDocument/2006/relationships/slideLayout" Target="../slideLayouts/slideLayout79.xml"/><Relationship Id="rId19" Type="http://schemas.openxmlformats.org/officeDocument/2006/relationships/slideLayout" Target="../slideLayouts/slideLayout88.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7F5F3"/>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798" y="246888"/>
            <a:ext cx="11585448" cy="969264"/>
          </a:xfrm>
          <a:prstGeom prst="rect">
            <a:avLst/>
          </a:prstGeom>
        </p:spPr>
        <p:txBody>
          <a:bodyPr vert="horz" lIns="0" tIns="0" rIns="0" bIns="0" rtlCol="0" anchor="t" anchorCtr="0">
            <a:noAutofit/>
          </a:bodyPr>
          <a:lstStyle/>
          <a:p>
            <a:r>
              <a:rPr lang="en-US" dirty="0"/>
              <a:t>Click to edit Master title style</a:t>
            </a:r>
          </a:p>
        </p:txBody>
      </p:sp>
      <p:sp>
        <p:nvSpPr>
          <p:cNvPr id="14" name="TextBox 13"/>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mn-lt"/>
              </a:rPr>
              <a:pPr algn="r"/>
              <a:t>‹#›</a:t>
            </a:fld>
            <a:endParaRPr lang="en-US" sz="1350">
              <a:solidFill>
                <a:srgbClr val="2B660F"/>
              </a:solidFill>
              <a:latin typeface="+mn-lt"/>
            </a:endParaRPr>
          </a:p>
        </p:txBody>
      </p:sp>
      <p:sp>
        <p:nvSpPr>
          <p:cNvPr id="4" name="Text Placeholder 3">
            <a:extLst>
              <a:ext uri="{FF2B5EF4-FFF2-40B4-BE49-F238E27FC236}">
                <a16:creationId xmlns:a16="http://schemas.microsoft.com/office/drawing/2014/main" id="{64EA8DB1-B4DD-4F3D-9CAB-994462C51D17}"/>
              </a:ext>
            </a:extLst>
          </p:cNvPr>
          <p:cNvSpPr>
            <a:spLocks noGrp="1"/>
          </p:cNvSpPr>
          <p:nvPr>
            <p:ph type="body" idx="1"/>
          </p:nvPr>
        </p:nvSpPr>
        <p:spPr>
          <a:xfrm>
            <a:off x="304800" y="1219200"/>
            <a:ext cx="11582398" cy="441234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Box 11">
            <a:extLst>
              <a:ext uri="{FF2B5EF4-FFF2-40B4-BE49-F238E27FC236}">
                <a16:creationId xmlns:a16="http://schemas.microsoft.com/office/drawing/2014/main" id="{34A73341-108A-4DC8-92A2-2CA590BB4022}"/>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mn-lt"/>
              </a:rPr>
              <a:t>CONFIDENTIAL</a:t>
            </a:r>
          </a:p>
        </p:txBody>
      </p:sp>
      <p:sp>
        <p:nvSpPr>
          <p:cNvPr id="3" name="Footer Placeholder 2">
            <a:extLst>
              <a:ext uri="{FF2B5EF4-FFF2-40B4-BE49-F238E27FC236}">
                <a16:creationId xmlns:a16="http://schemas.microsoft.com/office/drawing/2014/main" id="{BD641B0E-CDE6-4F1D-B3A5-7CEDD4AA3405}"/>
              </a:ext>
            </a:extLst>
          </p:cNvPr>
          <p:cNvSpPr>
            <a:spLocks noGrp="1"/>
          </p:cNvSpPr>
          <p:nvPr>
            <p:ph type="ftr" sz="quarter" idx="3"/>
          </p:nvPr>
        </p:nvSpPr>
        <p:spPr>
          <a:xfrm>
            <a:off x="304796" y="5768975"/>
            <a:ext cx="11582408" cy="365125"/>
          </a:xfrm>
          <a:prstGeom prst="rect">
            <a:avLst/>
          </a:prstGeom>
        </p:spPr>
        <p:txBody>
          <a:bodyPr vert="horz" lIns="0" tIns="0" rIns="0" bIns="0" rtlCol="0" anchor="b"/>
          <a:lstStyle>
            <a:lvl1pPr algn="l">
              <a:defRPr sz="1000">
                <a:solidFill>
                  <a:schemeClr val="tx2"/>
                </a:solidFill>
                <a:latin typeface="+mn-lt"/>
              </a:defRPr>
            </a:lvl1pPr>
          </a:lstStyle>
          <a:p>
            <a:endParaRPr lang="en-US"/>
          </a:p>
        </p:txBody>
      </p:sp>
      <p:grpSp>
        <p:nvGrpSpPr>
          <p:cNvPr id="22" name="Group 21">
            <a:extLst>
              <a:ext uri="{FF2B5EF4-FFF2-40B4-BE49-F238E27FC236}">
                <a16:creationId xmlns:a16="http://schemas.microsoft.com/office/drawing/2014/main" id="{C47FD04F-64FC-CE14-7E6C-AC14EBA406E7}"/>
              </a:ext>
            </a:extLst>
          </p:cNvPr>
          <p:cNvGrpSpPr/>
          <p:nvPr userDrawn="1"/>
        </p:nvGrpSpPr>
        <p:grpSpPr>
          <a:xfrm>
            <a:off x="0" y="-1204486"/>
            <a:ext cx="12192000" cy="942190"/>
            <a:chOff x="22178" y="-2107474"/>
            <a:chExt cx="12173146" cy="1410050"/>
          </a:xfrm>
        </p:grpSpPr>
        <p:sp>
          <p:nvSpPr>
            <p:cNvPr id="5" name="Rectangle 4">
              <a:extLst>
                <a:ext uri="{FF2B5EF4-FFF2-40B4-BE49-F238E27FC236}">
                  <a16:creationId xmlns:a16="http://schemas.microsoft.com/office/drawing/2014/main" id="{D3BED3BD-7FCF-DDCD-7ABE-D40D23D18840}"/>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06A59D2D-963F-FC5F-76F8-2685A84DE18E}"/>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84E42FEF-4DE3-0DBB-DA93-5532D44E467D}"/>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D513F617-5F5B-ACD6-9D53-086EA767038E}"/>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C9425CA8-7AB3-EA99-FD7E-62D4B1311CFB}"/>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3B9C748B-6306-7E6F-B15A-87C022F79C3B}"/>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F5ACB2F7-8C1F-6661-CECE-A51272A62D67}"/>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30832C14-1818-744E-59F5-7E196A22A1E4}"/>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F47986FF-9B19-6DB4-4EFF-7DE6E971E1F0}"/>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172DE6B9-5479-9F85-19C4-80BEEF56256D}"/>
                </a:ext>
              </a:extLst>
            </p:cNvPr>
            <p:cNvSpPr/>
            <p:nvPr userDrawn="1"/>
          </p:nvSpPr>
          <p:spPr>
            <a:xfrm>
              <a:off x="9762295" y="-1637456"/>
              <a:ext cx="2433029" cy="470016"/>
            </a:xfrm>
            <a:prstGeom prst="rect">
              <a:avLst/>
            </a:prstGeom>
            <a:solidFill>
              <a:srgbClr val="0F440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5AF9160E-19C5-F0F9-C653-3E1B8C79F1B8}"/>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F618EDCB-350A-2B73-D4BF-0A47360A524F}"/>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7F16AC3D-AE68-5D97-B0D7-72F51120ECBE}"/>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0" name="Rectangle 19">
              <a:extLst>
                <a:ext uri="{FF2B5EF4-FFF2-40B4-BE49-F238E27FC236}">
                  <a16:creationId xmlns:a16="http://schemas.microsoft.com/office/drawing/2014/main" id="{F0989396-46DC-4E35-49EE-CF1F6C7A7E09}"/>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1" name="Rectangle 20">
              <a:extLst>
                <a:ext uri="{FF2B5EF4-FFF2-40B4-BE49-F238E27FC236}">
                  <a16:creationId xmlns:a16="http://schemas.microsoft.com/office/drawing/2014/main" id="{DF93C799-4C4D-A437-E150-353C52FA92FE}"/>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Tree>
    <p:extLst>
      <p:ext uri="{BB962C8B-B14F-4D97-AF65-F5344CB8AC3E}">
        <p14:creationId xmlns:p14="http://schemas.microsoft.com/office/powerpoint/2010/main" val="3730180627"/>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 id="2147483765" r:id="rId17"/>
    <p:sldLayoutId id="2147483766" r:id="rId18"/>
    <p:sldLayoutId id="2147483767" r:id="rId19"/>
    <p:sldLayoutId id="2147483768" r:id="rId20"/>
    <p:sldLayoutId id="2147483769" r:id="rId21"/>
    <p:sldLayoutId id="2147483770" r:id="rId22"/>
    <p:sldLayoutId id="2147483771" r:id="rId23"/>
    <p:sldLayoutId id="2147483772" r:id="rId24"/>
    <p:sldLayoutId id="2147483773" r:id="rId25"/>
    <p:sldLayoutId id="2147483774" r:id="rId26"/>
    <p:sldLayoutId id="2147483775" r:id="rId27"/>
    <p:sldLayoutId id="2147483776" r:id="rId28"/>
    <p:sldLayoutId id="2147483777" r:id="rId29"/>
    <p:sldLayoutId id="2147483778" r:id="rId30"/>
    <p:sldLayoutId id="2147483779" r:id="rId31"/>
    <p:sldLayoutId id="2147483780" r:id="rId32"/>
    <p:sldLayoutId id="2147483781" r:id="rId33"/>
    <p:sldLayoutId id="2147483782" r:id="rId34"/>
    <p:sldLayoutId id="2147483783" r:id="rId35"/>
    <p:sldLayoutId id="2147483784" r:id="rId36"/>
    <p:sldLayoutId id="2147483785" r:id="rId37"/>
    <p:sldLayoutId id="2147483786" r:id="rId38"/>
    <p:sldLayoutId id="2147483787" r:id="rId39"/>
    <p:sldLayoutId id="2147483817" r:id="rId40"/>
    <p:sldLayoutId id="2147483788" r:id="rId41"/>
    <p:sldLayoutId id="2147483789" r:id="rId42"/>
    <p:sldLayoutId id="2147483790" r:id="rId43"/>
    <p:sldLayoutId id="2147483791" r:id="rId44"/>
    <p:sldLayoutId id="2147483792" r:id="rId45"/>
    <p:sldLayoutId id="2147483793" r:id="rId46"/>
    <p:sldLayoutId id="2147483794" r:id="rId47"/>
    <p:sldLayoutId id="2147483795" r:id="rId48"/>
    <p:sldLayoutId id="2147483796" r:id="rId49"/>
    <p:sldLayoutId id="2147483797" r:id="rId50"/>
    <p:sldLayoutId id="2147483798" r:id="rId51"/>
    <p:sldLayoutId id="2147483799" r:id="rId52"/>
    <p:sldLayoutId id="2147483800" r:id="rId53"/>
    <p:sldLayoutId id="2147483801" r:id="rId54"/>
    <p:sldLayoutId id="2147483802" r:id="rId55"/>
    <p:sldLayoutId id="2147483803" r:id="rId56"/>
    <p:sldLayoutId id="2147483804" r:id="rId57"/>
    <p:sldLayoutId id="2147483805" r:id="rId58"/>
    <p:sldLayoutId id="2147483806" r:id="rId59"/>
    <p:sldLayoutId id="2147483807" r:id="rId60"/>
    <p:sldLayoutId id="2147483808" r:id="rId61"/>
    <p:sldLayoutId id="2147483809" r:id="rId62"/>
    <p:sldLayoutId id="2147483810" r:id="rId63"/>
    <p:sldLayoutId id="2147483811" r:id="rId64"/>
    <p:sldLayoutId id="2147483812" r:id="rId65"/>
    <p:sldLayoutId id="2147483813" r:id="rId66"/>
    <p:sldLayoutId id="2147483814" r:id="rId67"/>
    <p:sldLayoutId id="2147483815" r:id="rId68"/>
    <p:sldLayoutId id="2147483816" r:id="rId69"/>
  </p:sldLayoutIdLst>
  <p:hf sldNum="0" hdr="0" ftr="0" dt="0"/>
  <p:txStyles>
    <p:titleStyle>
      <a:lvl1pPr algn="l" defTabSz="914400" rtl="0" eaLnBrk="1" latinLnBrk="0" hangingPunct="1">
        <a:lnSpc>
          <a:spcPct val="90000"/>
        </a:lnSpc>
        <a:spcBef>
          <a:spcPct val="0"/>
        </a:spcBef>
        <a:buNone/>
        <a:defRPr sz="3200" b="0" kern="1200" cap="all" baseline="0">
          <a:solidFill>
            <a:srgbClr val="5D910D"/>
          </a:solidFill>
          <a:latin typeface="+mj-lt"/>
          <a:ea typeface="+mj-ea"/>
          <a:cs typeface="+mj-cs"/>
        </a:defRPr>
      </a:lvl1pPr>
    </p:titleStyle>
    <p:bodyStyle>
      <a:lvl1pPr marL="0" indent="0" algn="l" defTabSz="914400" rtl="0" eaLnBrk="1" latinLnBrk="0" hangingPunct="1">
        <a:lnSpc>
          <a:spcPct val="100000"/>
        </a:lnSpc>
        <a:spcBef>
          <a:spcPts val="600"/>
        </a:spcBef>
        <a:buFont typeface="Arial" panose="020B0604020202020204" pitchFamily="34" charset="0"/>
        <a:buNone/>
        <a:defRPr sz="1600" kern="1200">
          <a:solidFill>
            <a:srgbClr val="2B660F"/>
          </a:solidFill>
          <a:latin typeface="+mn-lt"/>
          <a:ea typeface="+mn-ea"/>
          <a:cs typeface="+mn-cs"/>
        </a:defRPr>
      </a:lvl1pPr>
      <a:lvl2pPr marL="182880" indent="-182880" algn="l" defTabSz="914400" rtl="0" eaLnBrk="1" latinLnBrk="0" hangingPunct="1">
        <a:lnSpc>
          <a:spcPct val="100000"/>
        </a:lnSpc>
        <a:spcBef>
          <a:spcPts val="600"/>
        </a:spcBef>
        <a:buClr>
          <a:srgbClr val="2B660F"/>
        </a:buClr>
        <a:buFont typeface="Arial" panose="020B0604020202020204" pitchFamily="34" charset="0"/>
        <a:buChar char="•"/>
        <a:defRPr sz="1400" kern="1200">
          <a:solidFill>
            <a:srgbClr val="2B660F"/>
          </a:solidFill>
          <a:latin typeface="+mn-lt"/>
          <a:ea typeface="+mn-ea"/>
          <a:cs typeface="+mn-cs"/>
        </a:defRPr>
      </a:lvl2pPr>
      <a:lvl3pPr marL="365760" indent="-182880" algn="l" defTabSz="914400" rtl="0" eaLnBrk="1" latinLnBrk="0" hangingPunct="1">
        <a:lnSpc>
          <a:spcPct val="100000"/>
        </a:lnSpc>
        <a:spcBef>
          <a:spcPts val="600"/>
        </a:spcBef>
        <a:buClr>
          <a:srgbClr val="2B660F"/>
        </a:buClr>
        <a:buFont typeface="Arial" panose="020B0604020202020204" pitchFamily="34" charset="0"/>
        <a:buChar char="–"/>
        <a:defRPr sz="1200" kern="1200">
          <a:solidFill>
            <a:srgbClr val="2B660F"/>
          </a:solidFill>
          <a:latin typeface="+mn-lt"/>
          <a:ea typeface="+mn-ea"/>
          <a:cs typeface="+mn-cs"/>
        </a:defRPr>
      </a:lvl3pPr>
      <a:lvl4pPr marL="548640" indent="-182880" algn="l" defTabSz="914400" rtl="0" eaLnBrk="1" latinLnBrk="0" hangingPunct="1">
        <a:lnSpc>
          <a:spcPct val="100000"/>
        </a:lnSpc>
        <a:spcBef>
          <a:spcPts val="600"/>
        </a:spcBef>
        <a:buClr>
          <a:srgbClr val="2B660F"/>
        </a:buClr>
        <a:buFont typeface="Arial" panose="020B0604020202020204" pitchFamily="34" charset="0"/>
        <a:buChar char="•"/>
        <a:defRPr sz="1100" kern="1200">
          <a:solidFill>
            <a:srgbClr val="2B660F"/>
          </a:solidFill>
          <a:latin typeface="+mn-lt"/>
          <a:ea typeface="+mn-ea"/>
          <a:cs typeface="+mn-cs"/>
        </a:defRPr>
      </a:lvl4pPr>
      <a:lvl5pPr marL="731520" indent="-182880" algn="l" defTabSz="914400" rtl="0" eaLnBrk="1" latinLnBrk="0" hangingPunct="1">
        <a:lnSpc>
          <a:spcPct val="100000"/>
        </a:lnSpc>
        <a:spcBef>
          <a:spcPts val="600"/>
        </a:spcBef>
        <a:buClr>
          <a:srgbClr val="2B660F"/>
        </a:buClr>
        <a:buFont typeface="Arial" panose="020B0604020202020204" pitchFamily="34" charset="0"/>
        <a:buChar char="–"/>
        <a:defRPr sz="1050" kern="1200">
          <a:solidFill>
            <a:srgbClr val="2B660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92">
          <p15:clr>
            <a:srgbClr val="F26B43"/>
          </p15:clr>
        </p15:guide>
        <p15:guide id="4" pos="7488">
          <p15:clr>
            <a:srgbClr val="F26B43"/>
          </p15:clr>
        </p15:guide>
        <p15:guide id="5" orient="horz" pos="768">
          <p15:clr>
            <a:srgbClr val="F26B43"/>
          </p15:clr>
        </p15:guide>
        <p15:guide id="6" orient="horz" pos="38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7F5F3"/>
        </a:solidFill>
        <a:effectLst/>
      </p:bgPr>
    </p:bg>
    <p:spTree>
      <p:nvGrpSpPr>
        <p:cNvPr id="1" name=""/>
        <p:cNvGrpSpPr/>
        <p:nvPr/>
      </p:nvGrpSpPr>
      <p:grpSpPr>
        <a:xfrm>
          <a:off x="0" y="0"/>
          <a:ext cx="0" cy="0"/>
          <a:chOff x="0" y="0"/>
          <a:chExt cx="0" cy="0"/>
        </a:xfrm>
      </p:grpSpPr>
      <p:graphicFrame>
        <p:nvGraphicFramePr>
          <p:cNvPr id="24" name="think-cell data - do not delete" hidden="1">
            <a:extLst>
              <a:ext uri="{FF2B5EF4-FFF2-40B4-BE49-F238E27FC236}">
                <a16:creationId xmlns:a16="http://schemas.microsoft.com/office/drawing/2014/main" id="{3C6CA2EA-CEAF-84F7-5EDC-790C0A0431CC}"/>
              </a:ext>
            </a:extLst>
          </p:cNvPr>
          <p:cNvGraphicFramePr>
            <a:graphicFrameLocks noChangeAspect="1"/>
          </p:cNvGraphicFramePr>
          <p:nvPr userDrawn="1">
            <p:custDataLst>
              <p:tags r:id="rId23"/>
            </p:custDataLst>
            <p:extLst>
              <p:ext uri="{D42A27DB-BD31-4B8C-83A1-F6EECF244321}">
                <p14:modId xmlns:p14="http://schemas.microsoft.com/office/powerpoint/2010/main" val="41240441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4" imgW="381" imgH="381" progId="TCLayout.ActiveDocument.1">
                  <p:embed/>
                </p:oleObj>
              </mc:Choice>
              <mc:Fallback>
                <p:oleObj name="think-cell Slide" r:id="rId24" imgW="381" imgH="381" progId="TCLayout.ActiveDocument.1">
                  <p:embed/>
                  <p:pic>
                    <p:nvPicPr>
                      <p:cNvPr id="24" name="think-cell data - do not delete" hidden="1">
                        <a:extLst>
                          <a:ext uri="{FF2B5EF4-FFF2-40B4-BE49-F238E27FC236}">
                            <a16:creationId xmlns:a16="http://schemas.microsoft.com/office/drawing/2014/main" id="{3C6CA2EA-CEAF-84F7-5EDC-790C0A0431CC}"/>
                          </a:ext>
                        </a:extLst>
                      </p:cNvPr>
                      <p:cNvPicPr/>
                      <p:nvPr/>
                    </p:nvPicPr>
                    <p:blipFill>
                      <a:blip r:embed="rId25"/>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304798" y="246888"/>
            <a:ext cx="11585448" cy="969264"/>
          </a:xfrm>
          <a:prstGeom prst="rect">
            <a:avLst/>
          </a:prstGeom>
        </p:spPr>
        <p:txBody>
          <a:bodyPr vert="horz" lIns="0" tIns="0" rIns="0" bIns="0" rtlCol="0" anchor="t" anchorCtr="0">
            <a:noAutofit/>
          </a:bodyPr>
          <a:lstStyle/>
          <a:p>
            <a:r>
              <a:rPr lang="en-US"/>
              <a:t>Click to edit Master title style</a:t>
            </a:r>
          </a:p>
        </p:txBody>
      </p:sp>
      <p:sp>
        <p:nvSpPr>
          <p:cNvPr id="14" name="TextBox 13"/>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mn-lt"/>
              </a:rPr>
              <a:pPr algn="r"/>
              <a:t>‹#›</a:t>
            </a:fld>
            <a:endParaRPr lang="en-US" sz="1350">
              <a:solidFill>
                <a:srgbClr val="2B660F"/>
              </a:solidFill>
              <a:latin typeface="+mn-lt"/>
            </a:endParaRPr>
          </a:p>
        </p:txBody>
      </p:sp>
      <p:sp>
        <p:nvSpPr>
          <p:cNvPr id="4" name="Text Placeholder 3">
            <a:extLst>
              <a:ext uri="{FF2B5EF4-FFF2-40B4-BE49-F238E27FC236}">
                <a16:creationId xmlns:a16="http://schemas.microsoft.com/office/drawing/2014/main" id="{64EA8DB1-B4DD-4F3D-9CAB-994462C51D17}"/>
              </a:ext>
            </a:extLst>
          </p:cNvPr>
          <p:cNvSpPr>
            <a:spLocks noGrp="1"/>
          </p:cNvSpPr>
          <p:nvPr>
            <p:ph type="body" idx="1"/>
          </p:nvPr>
        </p:nvSpPr>
        <p:spPr>
          <a:xfrm>
            <a:off x="304800" y="1219200"/>
            <a:ext cx="11582398" cy="441234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BD641B0E-CDE6-4F1D-B3A5-7CEDD4AA3405}"/>
              </a:ext>
            </a:extLst>
          </p:cNvPr>
          <p:cNvSpPr>
            <a:spLocks noGrp="1"/>
          </p:cNvSpPr>
          <p:nvPr>
            <p:ph type="ftr" sz="quarter" idx="3"/>
          </p:nvPr>
        </p:nvSpPr>
        <p:spPr>
          <a:xfrm>
            <a:off x="304796" y="5768975"/>
            <a:ext cx="11582408" cy="365125"/>
          </a:xfrm>
          <a:prstGeom prst="rect">
            <a:avLst/>
          </a:prstGeom>
        </p:spPr>
        <p:txBody>
          <a:bodyPr vert="horz" lIns="0" tIns="0" rIns="0" bIns="0" rtlCol="0" anchor="b"/>
          <a:lstStyle>
            <a:lvl1pPr algn="l">
              <a:defRPr sz="1000">
                <a:solidFill>
                  <a:schemeClr val="tx2"/>
                </a:solidFill>
                <a:latin typeface="+mn-lt"/>
              </a:defRPr>
            </a:lvl1pPr>
          </a:lstStyle>
          <a:p>
            <a:endParaRPr lang="en-US"/>
          </a:p>
        </p:txBody>
      </p:sp>
    </p:spTree>
    <p:extLst>
      <p:ext uri="{BB962C8B-B14F-4D97-AF65-F5344CB8AC3E}">
        <p14:creationId xmlns:p14="http://schemas.microsoft.com/office/powerpoint/2010/main" val="2529689104"/>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 id="2147483831" r:id="rId13"/>
    <p:sldLayoutId id="2147483832" r:id="rId14"/>
    <p:sldLayoutId id="2147483833" r:id="rId15"/>
    <p:sldLayoutId id="2147483834" r:id="rId16"/>
    <p:sldLayoutId id="2147483835" r:id="rId17"/>
    <p:sldLayoutId id="2147483836" r:id="rId18"/>
    <p:sldLayoutId id="2147483837" r:id="rId19"/>
    <p:sldLayoutId id="2147483838" r:id="rId20"/>
    <p:sldLayoutId id="2147483839" r:id="rId21"/>
  </p:sldLayoutIdLst>
  <p:hf sldNum="0" hdr="0" ftr="0" dt="0"/>
  <p:txStyles>
    <p:titleStyle>
      <a:lvl1pPr algn="l" defTabSz="914400" rtl="0" eaLnBrk="1" latinLnBrk="0" hangingPunct="1">
        <a:lnSpc>
          <a:spcPct val="90000"/>
        </a:lnSpc>
        <a:spcBef>
          <a:spcPct val="0"/>
        </a:spcBef>
        <a:buNone/>
        <a:defRPr sz="3200" b="0" kern="1200" cap="all" baseline="0">
          <a:solidFill>
            <a:schemeClr val="tx2"/>
          </a:solidFill>
          <a:latin typeface="+mj-lt"/>
          <a:ea typeface="+mj-ea"/>
          <a:cs typeface="+mj-cs"/>
        </a:defRPr>
      </a:lvl1pPr>
    </p:titleStyle>
    <p:body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92">
          <p15:clr>
            <a:srgbClr val="F26B43"/>
          </p15:clr>
        </p15:guide>
        <p15:guide id="4" pos="7488">
          <p15:clr>
            <a:srgbClr val="F26B43"/>
          </p15:clr>
        </p15:guide>
        <p15:guide id="5" orient="horz" pos="768">
          <p15:clr>
            <a:srgbClr val="F26B43"/>
          </p15:clr>
        </p15:guide>
        <p15:guide id="6" orient="horz" pos="3864">
          <p15:clr>
            <a:srgbClr val="F26B43"/>
          </p15:clr>
        </p15:guide>
      </p15:sldGuideLst>
    </p:ext>
  </p:extLst>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30.png"/><Relationship Id="rId18" Type="http://schemas.openxmlformats.org/officeDocument/2006/relationships/hyperlink" Target="mailto:Nicole.popowski@pepsico.com" TargetMode="External"/><Relationship Id="rId3" Type="http://schemas.openxmlformats.org/officeDocument/2006/relationships/image" Target="../media/image22.jpeg"/><Relationship Id="rId21" Type="http://schemas.openxmlformats.org/officeDocument/2006/relationships/hyperlink" Target="https://www.pepsico.com/sustainability/report-downloads" TargetMode="External"/><Relationship Id="rId7" Type="http://schemas.openxmlformats.org/officeDocument/2006/relationships/image" Target="../media/image25.png"/><Relationship Id="rId12" Type="http://schemas.openxmlformats.org/officeDocument/2006/relationships/image" Target="../media/image29.svg"/><Relationship Id="rId17" Type="http://schemas.openxmlformats.org/officeDocument/2006/relationships/hyperlink" Target="mailto:catherine.walton@pepsico.com" TargetMode="External"/><Relationship Id="rId2" Type="http://schemas.openxmlformats.org/officeDocument/2006/relationships/notesSlide" Target="../notesSlides/notesSlide1.xml"/><Relationship Id="rId16" Type="http://schemas.openxmlformats.org/officeDocument/2006/relationships/hyperlink" Target="mailto:shanna.parra@pepsico.com" TargetMode="External"/><Relationship Id="rId20" Type="http://schemas.openxmlformats.org/officeDocument/2006/relationships/hyperlink" Target="https://www.pepsico.com/sustainability" TargetMode="External"/><Relationship Id="rId1" Type="http://schemas.openxmlformats.org/officeDocument/2006/relationships/slideLayout" Target="../slideLayouts/slideLayout83.xml"/><Relationship Id="rId6" Type="http://schemas.microsoft.com/office/2007/relationships/hdphoto" Target="../media/hdphoto1.wdp"/><Relationship Id="rId11" Type="http://schemas.openxmlformats.org/officeDocument/2006/relationships/image" Target="../media/image28.png"/><Relationship Id="rId5" Type="http://schemas.openxmlformats.org/officeDocument/2006/relationships/image" Target="../media/image24.png"/><Relationship Id="rId15" Type="http://schemas.openxmlformats.org/officeDocument/2006/relationships/image" Target="../media/image32.png"/><Relationship Id="rId10" Type="http://schemas.openxmlformats.org/officeDocument/2006/relationships/image" Target="../media/image27.svg"/><Relationship Id="rId19" Type="http://schemas.openxmlformats.org/officeDocument/2006/relationships/hyperlink" Target="https://www.pepsico.com/our-impact/esg-topics-a-z" TargetMode="External"/><Relationship Id="rId4" Type="http://schemas.openxmlformats.org/officeDocument/2006/relationships/image" Target="../media/image23.png"/><Relationship Id="rId9" Type="http://schemas.openxmlformats.org/officeDocument/2006/relationships/image" Target="../media/image26.png"/><Relationship Id="rId14" Type="http://schemas.openxmlformats.org/officeDocument/2006/relationships/image" Target="../media/image31.sv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3.jpeg"/><Relationship Id="rId7" Type="http://schemas.openxmlformats.org/officeDocument/2006/relationships/hyperlink" Target="https://www.pepsico.com/our-impact/esg-topics-a-z" TargetMode="External"/><Relationship Id="rId2" Type="http://schemas.openxmlformats.org/officeDocument/2006/relationships/notesSlide" Target="../notesSlides/notesSlide2.xml"/><Relationship Id="rId1" Type="http://schemas.openxmlformats.org/officeDocument/2006/relationships/slideLayout" Target="../slideLayouts/slideLayout8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3.xml"/><Relationship Id="rId7" Type="http://schemas.openxmlformats.org/officeDocument/2006/relationships/image" Target="../media/image39.png"/><Relationship Id="rId2" Type="http://schemas.openxmlformats.org/officeDocument/2006/relationships/slideLayout" Target="../slideLayouts/slideLayout40.xml"/><Relationship Id="rId1" Type="http://schemas.openxmlformats.org/officeDocument/2006/relationships/tags" Target="../tags/tag2.xml"/><Relationship Id="rId6" Type="http://schemas.openxmlformats.org/officeDocument/2006/relationships/image" Target="../media/image38.jpeg"/><Relationship Id="rId5" Type="http://schemas.openxmlformats.org/officeDocument/2006/relationships/image" Target="../media/image37.emf"/><Relationship Id="rId4" Type="http://schemas.openxmlformats.org/officeDocument/2006/relationships/oleObject" Target="../embeddings/oleObject2.bin"/></Relationships>
</file>

<file path=ppt/slides/_rels/slide4.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notesSlide" Target="../notesSlides/notesSlide4.xml"/><Relationship Id="rId7" Type="http://schemas.microsoft.com/office/2007/relationships/hdphoto" Target="../media/hdphoto3.wdp"/><Relationship Id="rId2" Type="http://schemas.openxmlformats.org/officeDocument/2006/relationships/slideLayout" Target="../slideLayouts/slideLayout40.xml"/><Relationship Id="rId1" Type="http://schemas.openxmlformats.org/officeDocument/2006/relationships/tags" Target="../tags/tag3.xml"/><Relationship Id="rId6" Type="http://schemas.openxmlformats.org/officeDocument/2006/relationships/image" Target="../media/image42.png"/><Relationship Id="rId11" Type="http://schemas.openxmlformats.org/officeDocument/2006/relationships/image" Target="../media/image44.svg"/><Relationship Id="rId5" Type="http://schemas.openxmlformats.org/officeDocument/2006/relationships/image" Target="../media/image41.emf"/><Relationship Id="rId10" Type="http://schemas.openxmlformats.org/officeDocument/2006/relationships/image" Target="../media/image43.png"/><Relationship Id="rId4" Type="http://schemas.openxmlformats.org/officeDocument/2006/relationships/oleObject" Target="../embeddings/oleObject3.bin"/><Relationship Id="rId9" Type="http://schemas.openxmlformats.org/officeDocument/2006/relationships/hyperlink" Target="https://hub.zeigo.com/peprenew" TargetMode="Externa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46.svg"/><Relationship Id="rId2" Type="http://schemas.openxmlformats.org/officeDocument/2006/relationships/slideLayout" Target="../slideLayouts/slideLayout40.xml"/><Relationship Id="rId1" Type="http://schemas.openxmlformats.org/officeDocument/2006/relationships/tags" Target="../tags/tag4.xml"/><Relationship Id="rId6" Type="http://schemas.openxmlformats.org/officeDocument/2006/relationships/image" Target="../media/image45.png"/><Relationship Id="rId5" Type="http://schemas.openxmlformats.org/officeDocument/2006/relationships/image" Target="../media/image37.emf"/><Relationship Id="rId4" Type="http://schemas.openxmlformats.org/officeDocument/2006/relationships/oleObject" Target="../embeddings/oleObject2.bin"/></Relationships>
</file>

<file path=ppt/slides/_rels/slide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notesSlide" Target="../notesSlides/notesSlide6.xml"/><Relationship Id="rId7" Type="http://schemas.openxmlformats.org/officeDocument/2006/relationships/image" Target="../media/image49.png"/><Relationship Id="rId2" Type="http://schemas.openxmlformats.org/officeDocument/2006/relationships/slideLayout" Target="../slideLayouts/slideLayout40.xml"/><Relationship Id="rId1" Type="http://schemas.openxmlformats.org/officeDocument/2006/relationships/tags" Target="../tags/tag5.xml"/><Relationship Id="rId6" Type="http://schemas.openxmlformats.org/officeDocument/2006/relationships/image" Target="../media/image39.png"/><Relationship Id="rId5" Type="http://schemas.openxmlformats.org/officeDocument/2006/relationships/image" Target="../media/image37.emf"/><Relationship Id="rId4" Type="http://schemas.openxmlformats.org/officeDocument/2006/relationships/oleObject" Target="../embeddings/oleObject4.bin"/></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78DACF12-921C-551A-7B7F-23820EF754BE}"/>
              </a:ext>
            </a:extLst>
          </p:cNvPr>
          <p:cNvSpPr>
            <a:spLocks noGrp="1"/>
          </p:cNvSpPr>
          <p:nvPr>
            <p:ph type="body" sz="quarter" idx="20"/>
          </p:nvPr>
        </p:nvSpPr>
        <p:spPr>
          <a:xfrm>
            <a:off x="8229603" y="532660"/>
            <a:ext cx="3657595" cy="5741232"/>
          </a:xfrm>
          <a:solidFill>
            <a:srgbClr val="0F440D"/>
          </a:solidFill>
        </p:spPr>
        <p:txBody>
          <a:bodyPr tIns="274320"/>
          <a:lstStyle/>
          <a:p>
            <a:r>
              <a:rPr lang="en-US" dirty="0">
                <a:solidFill>
                  <a:srgbClr val="BFDF7D"/>
                </a:solidFill>
                <a:latin typeface="+mj-lt"/>
              </a:rPr>
              <a:t>FOR QUESTIONS OR </a:t>
            </a:r>
            <a:br>
              <a:rPr lang="en-US" dirty="0">
                <a:solidFill>
                  <a:srgbClr val="BFDF7D"/>
                </a:solidFill>
                <a:latin typeface="+mj-lt"/>
              </a:rPr>
            </a:br>
            <a:r>
              <a:rPr lang="en-US" dirty="0">
                <a:solidFill>
                  <a:srgbClr val="BFDF7D"/>
                </a:solidFill>
                <a:latin typeface="+mj-lt"/>
              </a:rPr>
              <a:t>MORE INFORMATION:</a:t>
            </a:r>
            <a:endParaRPr lang="en-US" dirty="0">
              <a:solidFill>
                <a:srgbClr val="BFDF7D"/>
              </a:solidFill>
            </a:endParaRPr>
          </a:p>
          <a:p>
            <a:endParaRPr lang="en-US" dirty="0"/>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prstClr val="white"/>
              </a:solidFill>
              <a:effectLst/>
              <a:uLnTx/>
              <a:uFillTx/>
              <a:latin typeface="Gilroy Medium"/>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600" dirty="0">
              <a:solidFill>
                <a:srgbClr val="BFDF7D"/>
              </a:solidFill>
              <a:latin typeface="Gilroy Medium"/>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1" i="0" u="none" strike="noStrike" kern="1200" cap="none" spc="0" normalizeH="0" baseline="0" noProof="0" dirty="0">
              <a:ln>
                <a:noFill/>
              </a:ln>
              <a:solidFill>
                <a:srgbClr val="BFDF7D"/>
              </a:solidFill>
              <a:effectLst/>
              <a:uLnTx/>
              <a:uFillTx/>
              <a:latin typeface="Gilroy Medium"/>
              <a:ea typeface="+mn-ea"/>
              <a:cs typeface="+mn-cs"/>
            </a:endParaRPr>
          </a:p>
        </p:txBody>
      </p:sp>
      <p:pic>
        <p:nvPicPr>
          <p:cNvPr id="3" name="Picture 2">
            <a:extLst>
              <a:ext uri="{FF2B5EF4-FFF2-40B4-BE49-F238E27FC236}">
                <a16:creationId xmlns:a16="http://schemas.microsoft.com/office/drawing/2014/main" id="{74741E10-2356-AC36-2F50-E27ACBDA8EE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532092" y="6273892"/>
            <a:ext cx="937665" cy="527437"/>
          </a:xfrm>
          <a:prstGeom prst="rect">
            <a:avLst/>
          </a:prstGeom>
        </p:spPr>
      </p:pic>
      <p:grpSp>
        <p:nvGrpSpPr>
          <p:cNvPr id="63" name="Group 62">
            <a:extLst>
              <a:ext uri="{FF2B5EF4-FFF2-40B4-BE49-F238E27FC236}">
                <a16:creationId xmlns:a16="http://schemas.microsoft.com/office/drawing/2014/main" id="{D325AC51-062E-E1F9-C2E8-2E529BC49B0B}"/>
              </a:ext>
            </a:extLst>
          </p:cNvPr>
          <p:cNvGrpSpPr/>
          <p:nvPr/>
        </p:nvGrpSpPr>
        <p:grpSpPr>
          <a:xfrm>
            <a:off x="8419128" y="1573727"/>
            <a:ext cx="731860" cy="750631"/>
            <a:chOff x="3258954" y="4109476"/>
            <a:chExt cx="2679791" cy="2748524"/>
          </a:xfrm>
        </p:grpSpPr>
        <p:sp>
          <p:nvSpPr>
            <p:cNvPr id="57" name="Rounded Rectangle 56">
              <a:extLst>
                <a:ext uri="{FF2B5EF4-FFF2-40B4-BE49-F238E27FC236}">
                  <a16:creationId xmlns:a16="http://schemas.microsoft.com/office/drawing/2014/main" id="{55CD0F27-EF2A-216B-2828-A9999B5CFDBF}"/>
                </a:ext>
              </a:extLst>
            </p:cNvPr>
            <p:cNvSpPr/>
            <p:nvPr/>
          </p:nvSpPr>
          <p:spPr>
            <a:xfrm>
              <a:off x="3271745" y="4109476"/>
              <a:ext cx="2667000" cy="2748523"/>
            </a:xfrm>
            <a:prstGeom prst="roundRect">
              <a:avLst>
                <a:gd name="adj" fmla="val 2315"/>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58" name="Picture 57" descr="A person smiling at camera&#10;&#10;Description automatically generated">
              <a:extLst>
                <a:ext uri="{FF2B5EF4-FFF2-40B4-BE49-F238E27FC236}">
                  <a16:creationId xmlns:a16="http://schemas.microsoft.com/office/drawing/2014/main" id="{15D65063-86B8-03FC-7327-B102CE495E92}"/>
                </a:ext>
              </a:extLst>
            </p:cNvPr>
            <p:cNvPicPr>
              <a:picLocks/>
            </p:cNvPicPr>
            <p:nvPr/>
          </p:nvPicPr>
          <p:blipFill rotWithShape="1">
            <a:blip r:embed="rId5" cstate="screen">
              <a:extLst>
                <a:ext uri="{BEBA8EAE-BF5A-486C-A8C5-ECC9F3942E4B}">
                  <a14:imgProps xmlns:a14="http://schemas.microsoft.com/office/drawing/2010/main">
                    <a14:imgLayer r:embed="rId6">
                      <a14:imgEffect>
                        <a14:backgroundRemoval t="9339" b="85421" l="11359" r="87751">
                          <a14:foregroundMark x1="81960" y1="74487" x2="87751" y2="79271"/>
                          <a14:foregroundMark x1="18263" y1="72665" x2="20713" y2="82005"/>
                          <a14:foregroundMark x1="45212" y1="70615" x2="34744" y2="77904"/>
                          <a14:foregroundMark x1="34744" y1="77904" x2="39198" y2="78360"/>
                          <a14:foregroundMark x1="59243" y1="75854" x2="42539" y2="83599"/>
                          <a14:foregroundMark x1="42539" y1="83599" x2="39866" y2="76765"/>
                          <a14:foregroundMark x1="18931" y1="73576" x2="12027" y2="83371"/>
                          <a14:foregroundMark x1="12027" y1="83371" x2="17149" y2="84282"/>
                          <a14:foregroundMark x1="44543" y1="10251" x2="47661" y2="9339"/>
                          <a14:backgroundMark x1="16036" y1="63326" x2="15367" y2="64920"/>
                        </a14:backgroundRemoval>
                      </a14:imgEffect>
                    </a14:imgLayer>
                  </a14:imgProps>
                </a:ext>
                <a:ext uri="{28A0092B-C50C-407E-A947-70E740481C1C}">
                  <a14:useLocalDpi xmlns:a14="http://schemas.microsoft.com/office/drawing/2010/main"/>
                </a:ext>
              </a:extLst>
            </a:blip>
            <a:srcRect l="14449" t="3775" r="19203" b="26445"/>
            <a:stretch/>
          </p:blipFill>
          <p:spPr>
            <a:xfrm>
              <a:off x="3258954" y="4109476"/>
              <a:ext cx="2670871" cy="2748524"/>
            </a:xfrm>
            <a:prstGeom prst="rect">
              <a:avLst/>
            </a:prstGeom>
          </p:spPr>
        </p:pic>
      </p:grpSp>
      <p:grpSp>
        <p:nvGrpSpPr>
          <p:cNvPr id="15" name="Group 14">
            <a:extLst>
              <a:ext uri="{FF2B5EF4-FFF2-40B4-BE49-F238E27FC236}">
                <a16:creationId xmlns:a16="http://schemas.microsoft.com/office/drawing/2014/main" id="{790D4304-D982-1F0A-69EA-107B9F96A296}"/>
              </a:ext>
            </a:extLst>
          </p:cNvPr>
          <p:cNvGrpSpPr/>
          <p:nvPr/>
        </p:nvGrpSpPr>
        <p:grpSpPr>
          <a:xfrm>
            <a:off x="8426881" y="3125286"/>
            <a:ext cx="739424" cy="762026"/>
            <a:chOff x="8420346" y="3915996"/>
            <a:chExt cx="739424" cy="762026"/>
          </a:xfrm>
        </p:grpSpPr>
        <p:sp>
          <p:nvSpPr>
            <p:cNvPr id="56" name="Rounded Rectangle 55">
              <a:extLst>
                <a:ext uri="{FF2B5EF4-FFF2-40B4-BE49-F238E27FC236}">
                  <a16:creationId xmlns:a16="http://schemas.microsoft.com/office/drawing/2014/main" id="{9B56EA01-E9A8-3C15-56DB-62C38C93442E}"/>
                </a:ext>
              </a:extLst>
            </p:cNvPr>
            <p:cNvSpPr/>
            <p:nvPr/>
          </p:nvSpPr>
          <p:spPr>
            <a:xfrm>
              <a:off x="8420346" y="3915996"/>
              <a:ext cx="739424" cy="762026"/>
            </a:xfrm>
            <a:prstGeom prst="roundRect">
              <a:avLst>
                <a:gd name="adj" fmla="val 2315"/>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59" name="Picture 58">
              <a:extLst>
                <a:ext uri="{FF2B5EF4-FFF2-40B4-BE49-F238E27FC236}">
                  <a16:creationId xmlns:a16="http://schemas.microsoft.com/office/drawing/2014/main" id="{BDF753AF-CB82-32AE-0C9C-27B3A6E3B5D9}"/>
                </a:ext>
              </a:extLst>
            </p:cNvPr>
            <p:cNvPicPr>
              <a:picLocks noChangeAspect="1"/>
            </p:cNvPicPr>
            <p:nvPr/>
          </p:nvPicPr>
          <p:blipFill>
            <a:blip r:embed="rId7">
              <a:extLst>
                <a:ext uri="{BEBA8EAE-BF5A-486C-A8C5-ECC9F3942E4B}">
                  <a14:imgProps xmlns:a14="http://schemas.microsoft.com/office/drawing/2010/main">
                    <a14:imgLayer r:embed="rId8">
                      <a14:imgEffect>
                        <a14:saturation sat="66000"/>
                      </a14:imgEffect>
                    </a14:imgLayer>
                  </a14:imgProps>
                </a:ext>
              </a:extLst>
            </a:blip>
            <a:srcRect/>
            <a:stretch/>
          </p:blipFill>
          <p:spPr>
            <a:xfrm>
              <a:off x="8457102" y="3968263"/>
              <a:ext cx="702668" cy="709753"/>
            </a:xfrm>
            <a:prstGeom prst="rect">
              <a:avLst/>
            </a:prstGeom>
          </p:spPr>
        </p:pic>
      </p:grpSp>
      <p:sp>
        <p:nvSpPr>
          <p:cNvPr id="2" name="Text Placeholder 19">
            <a:extLst>
              <a:ext uri="{FF2B5EF4-FFF2-40B4-BE49-F238E27FC236}">
                <a16:creationId xmlns:a16="http://schemas.microsoft.com/office/drawing/2014/main" id="{4553C110-86FF-128D-597E-DADB447D542F}"/>
              </a:ext>
            </a:extLst>
          </p:cNvPr>
          <p:cNvSpPr txBox="1">
            <a:spLocks/>
          </p:cNvSpPr>
          <p:nvPr/>
        </p:nvSpPr>
        <p:spPr>
          <a:xfrm>
            <a:off x="3604334" y="532660"/>
            <a:ext cx="4414809" cy="5741232"/>
          </a:xfrm>
          <a:prstGeom prst="roundRect">
            <a:avLst>
              <a:gd name="adj" fmla="val 2643"/>
            </a:avLst>
          </a:prstGeom>
          <a:solidFill>
            <a:srgbClr val="0F440D"/>
          </a:solidFill>
        </p:spPr>
        <p:txBody>
          <a:bodyPr vert="horz" lIns="182880" tIns="274320" rIns="182880" bIns="0" rtlCol="0" anchor="t" anchorCtr="0">
            <a:noAutofit/>
          </a:bodyPr>
          <a:lstStyle>
            <a:lvl1pPr marL="0" indent="0" algn="l" defTabSz="914400" rtl="0" eaLnBrk="1" latinLnBrk="0" hangingPunct="1">
              <a:lnSpc>
                <a:spcPct val="100000"/>
              </a:lnSpc>
              <a:spcBef>
                <a:spcPts val="600"/>
              </a:spcBef>
              <a:buFont typeface="Arial" panose="020B0604020202020204" pitchFamily="34" charset="0"/>
              <a:buNone/>
              <a:defRPr sz="2000" b="1" kern="1200">
                <a:solidFill>
                  <a:schemeClr val="bg1"/>
                </a:solidFill>
                <a:latin typeface="+mn-lt"/>
                <a:ea typeface="+mn-ea"/>
                <a:cs typeface="+mn-cs"/>
              </a:defRPr>
            </a:lvl1pPr>
            <a:lvl2pPr marL="0" indent="0" algn="l" defTabSz="914400" rtl="0" eaLnBrk="1" latinLnBrk="0" hangingPunct="1">
              <a:lnSpc>
                <a:spcPct val="100000"/>
              </a:lnSpc>
              <a:spcBef>
                <a:spcPts val="600"/>
              </a:spcBef>
              <a:buClr>
                <a:schemeClr val="accent1"/>
              </a:buClr>
              <a:buFont typeface="Arial" panose="020B0604020202020204" pitchFamily="34" charset="0"/>
              <a:buNone/>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BFDF7D"/>
                </a:solidFill>
                <a:effectLst/>
                <a:uLnTx/>
                <a:uFillTx/>
                <a:latin typeface="GT Pressura LCG Black"/>
                <a:ea typeface="+mn-ea"/>
                <a:cs typeface="+mn-cs"/>
              </a:rPr>
              <a:t>ADDITIONAL RESOURCES:</a:t>
            </a:r>
            <a:endParaRPr kumimoji="0" lang="en-US" sz="2000" b="1" i="0" u="none" strike="noStrike" kern="1200" cap="none" spc="0" normalizeH="0" baseline="0" noProof="0" dirty="0">
              <a:ln>
                <a:noFill/>
              </a:ln>
              <a:solidFill>
                <a:srgbClr val="BFDF7D"/>
              </a:solidFill>
              <a:effectLst/>
              <a:uLnTx/>
              <a:uFillTx/>
              <a:latin typeface="Gilroy Medium"/>
              <a:ea typeface="+mn-ea"/>
              <a:cs typeface="+mn-cs"/>
            </a:endParaRPr>
          </a:p>
          <a:p>
            <a:pPr marL="0" marR="0" lvl="0" indent="0" algn="l" defTabSz="914400" rtl="0" eaLnBrk="1" fontAlgn="auto" latinLnBrk="0" hangingPunct="1">
              <a:lnSpc>
                <a:spcPct val="100000"/>
              </a:lnSpc>
              <a:spcBef>
                <a:spcPts val="15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BFE07D"/>
                </a:solidFill>
                <a:effectLst/>
                <a:uLnTx/>
                <a:uFillTx/>
                <a:latin typeface="GT Pressura LCG Black"/>
                <a:ea typeface="+mn-ea"/>
                <a:cs typeface="+mn-cs"/>
              </a:rPr>
              <a:t>         </a:t>
            </a:r>
          </a:p>
          <a:p>
            <a:pPr marL="0" marR="0" lvl="0" indent="0" algn="l" defTabSz="914400" rtl="0" eaLnBrk="1" fontAlgn="auto" latinLnBrk="0" hangingPunct="1">
              <a:lnSpc>
                <a:spcPct val="100000"/>
              </a:lnSpc>
              <a:spcBef>
                <a:spcPts val="15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BFE07D"/>
              </a:solidFill>
              <a:effectLst/>
              <a:uLnTx/>
              <a:uFillTx/>
              <a:latin typeface="GT Pressura LCG Black"/>
              <a:ea typeface="+mn-ea"/>
              <a:cs typeface="+mn-cs"/>
            </a:endParaRPr>
          </a:p>
          <a:p>
            <a:pPr marL="0" marR="0" lvl="0" indent="0" algn="l" defTabSz="914400" rtl="0" eaLnBrk="1" fontAlgn="auto" latinLnBrk="0" hangingPunct="1">
              <a:lnSpc>
                <a:spcPct val="100000"/>
              </a:lnSpc>
              <a:spcBef>
                <a:spcPts val="15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BFE07D"/>
                </a:solidFill>
                <a:effectLst/>
                <a:uLnTx/>
                <a:uFillTx/>
                <a:latin typeface="GT Pressura LCG Black"/>
                <a:ea typeface="+mn-ea"/>
                <a:cs typeface="+mn-cs"/>
              </a:rPr>
              <a:t>                 </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BFE07D"/>
                </a:solidFill>
                <a:effectLst/>
                <a:uLnTx/>
                <a:uFillTx/>
                <a:latin typeface="GT Pressura LCG Black"/>
                <a:ea typeface="+mn-ea"/>
                <a:cs typeface="+mn-cs"/>
              </a:rPr>
              <a:t>         </a:t>
            </a:r>
            <a:endParaRPr kumimoji="0" lang="en-US" sz="2000" b="1" i="0" u="none" strike="noStrike" kern="1200" cap="none" spc="0" normalizeH="0" baseline="0" noProof="0" dirty="0">
              <a:ln>
                <a:noFill/>
              </a:ln>
              <a:solidFill>
                <a:prstClr val="white"/>
              </a:solidFill>
              <a:effectLst/>
              <a:uLnTx/>
              <a:uFillTx/>
              <a:latin typeface="Gilroy Medium"/>
              <a:ea typeface="+mn-ea"/>
              <a:cs typeface="+mn-cs"/>
            </a:endParaRPr>
          </a:p>
        </p:txBody>
      </p:sp>
      <p:grpSp>
        <p:nvGrpSpPr>
          <p:cNvPr id="8" name="Group 7">
            <a:extLst>
              <a:ext uri="{FF2B5EF4-FFF2-40B4-BE49-F238E27FC236}">
                <a16:creationId xmlns:a16="http://schemas.microsoft.com/office/drawing/2014/main" id="{20C67EA3-1786-261A-9E26-EE6084B3C8A4}"/>
              </a:ext>
            </a:extLst>
          </p:cNvPr>
          <p:cNvGrpSpPr/>
          <p:nvPr/>
        </p:nvGrpSpPr>
        <p:grpSpPr>
          <a:xfrm>
            <a:off x="3688935" y="1315493"/>
            <a:ext cx="516467" cy="516467"/>
            <a:chOff x="4221651" y="1484640"/>
            <a:chExt cx="516467" cy="516467"/>
          </a:xfrm>
        </p:grpSpPr>
        <p:sp>
          <p:nvSpPr>
            <p:cNvPr id="52" name="Oval 51">
              <a:extLst>
                <a:ext uri="{FF2B5EF4-FFF2-40B4-BE49-F238E27FC236}">
                  <a16:creationId xmlns:a16="http://schemas.microsoft.com/office/drawing/2014/main" id="{3044D523-04AC-D843-5E7E-4CA5C41B5E3B}"/>
                </a:ext>
              </a:extLst>
            </p:cNvPr>
            <p:cNvSpPr/>
            <p:nvPr/>
          </p:nvSpPr>
          <p:spPr>
            <a:xfrm>
              <a:off x="4221651" y="1484640"/>
              <a:ext cx="516467" cy="516467"/>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48" name="Graphic 47" descr="Leaf with solid fill">
              <a:extLst>
                <a:ext uri="{FF2B5EF4-FFF2-40B4-BE49-F238E27FC236}">
                  <a16:creationId xmlns:a16="http://schemas.microsoft.com/office/drawing/2014/main" id="{8FB46FDB-5EA6-0E5F-BDDA-33F43FCF816B}"/>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263945" y="1527830"/>
              <a:ext cx="431878" cy="431878"/>
            </a:xfrm>
            <a:prstGeom prst="rect">
              <a:avLst/>
            </a:prstGeom>
          </p:spPr>
        </p:pic>
      </p:grpSp>
      <p:grpSp>
        <p:nvGrpSpPr>
          <p:cNvPr id="64" name="Group 63">
            <a:extLst>
              <a:ext uri="{FF2B5EF4-FFF2-40B4-BE49-F238E27FC236}">
                <a16:creationId xmlns:a16="http://schemas.microsoft.com/office/drawing/2014/main" id="{04D73797-DD78-E66C-3653-B27A5EA1E426}"/>
              </a:ext>
            </a:extLst>
          </p:cNvPr>
          <p:cNvGrpSpPr/>
          <p:nvPr/>
        </p:nvGrpSpPr>
        <p:grpSpPr>
          <a:xfrm>
            <a:off x="3690737" y="4161331"/>
            <a:ext cx="516467" cy="516467"/>
            <a:chOff x="4221651" y="2686907"/>
            <a:chExt cx="516467" cy="516467"/>
          </a:xfrm>
        </p:grpSpPr>
        <p:sp>
          <p:nvSpPr>
            <p:cNvPr id="54" name="Oval 53">
              <a:extLst>
                <a:ext uri="{FF2B5EF4-FFF2-40B4-BE49-F238E27FC236}">
                  <a16:creationId xmlns:a16="http://schemas.microsoft.com/office/drawing/2014/main" id="{BA46A53D-925A-BBCE-5623-8DAEAA0DC236}"/>
                </a:ext>
              </a:extLst>
            </p:cNvPr>
            <p:cNvSpPr/>
            <p:nvPr/>
          </p:nvSpPr>
          <p:spPr>
            <a:xfrm>
              <a:off x="4221651" y="2686907"/>
              <a:ext cx="516467" cy="516467"/>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50" name="Graphic 49">
              <a:extLst>
                <a:ext uri="{FF2B5EF4-FFF2-40B4-BE49-F238E27FC236}">
                  <a16:creationId xmlns:a16="http://schemas.microsoft.com/office/drawing/2014/main" id="{47FF9139-04E4-1AE2-EF24-563A6280E634}"/>
                </a:ext>
              </a:extLst>
            </p:cNvPr>
            <p:cNvPicPr>
              <a:picLocks/>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4273429" y="2728571"/>
              <a:ext cx="422394" cy="422394"/>
            </a:xfrm>
            <a:prstGeom prst="rect">
              <a:avLst/>
            </a:prstGeom>
          </p:spPr>
        </p:pic>
      </p:grpSp>
      <p:grpSp>
        <p:nvGrpSpPr>
          <p:cNvPr id="13" name="Group 12">
            <a:extLst>
              <a:ext uri="{FF2B5EF4-FFF2-40B4-BE49-F238E27FC236}">
                <a16:creationId xmlns:a16="http://schemas.microsoft.com/office/drawing/2014/main" id="{AD3A30A3-ABCF-B9D3-CF3E-BBFD1C7EB6A9}"/>
              </a:ext>
            </a:extLst>
          </p:cNvPr>
          <p:cNvGrpSpPr/>
          <p:nvPr/>
        </p:nvGrpSpPr>
        <p:grpSpPr>
          <a:xfrm>
            <a:off x="3695564" y="2541276"/>
            <a:ext cx="516467" cy="516467"/>
            <a:chOff x="1766692" y="3657762"/>
            <a:chExt cx="516467" cy="516467"/>
          </a:xfrm>
        </p:grpSpPr>
        <p:sp>
          <p:nvSpPr>
            <p:cNvPr id="41" name="Oval 40">
              <a:extLst>
                <a:ext uri="{FF2B5EF4-FFF2-40B4-BE49-F238E27FC236}">
                  <a16:creationId xmlns:a16="http://schemas.microsoft.com/office/drawing/2014/main" id="{087EFCE7-CFB9-1E84-DC21-9C880B1BBA9D}"/>
                </a:ext>
              </a:extLst>
            </p:cNvPr>
            <p:cNvSpPr/>
            <p:nvPr/>
          </p:nvSpPr>
          <p:spPr>
            <a:xfrm>
              <a:off x="1766692" y="3657762"/>
              <a:ext cx="516467" cy="516467"/>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10" name="Graphic 9" descr="Remote learning language with solid fill">
              <a:extLst>
                <a:ext uri="{FF2B5EF4-FFF2-40B4-BE49-F238E27FC236}">
                  <a16:creationId xmlns:a16="http://schemas.microsoft.com/office/drawing/2014/main" id="{11D16DF4-ECF9-34B3-A664-66942D14805D}"/>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811879" y="3702949"/>
              <a:ext cx="426092" cy="426092"/>
            </a:xfrm>
            <a:prstGeom prst="rect">
              <a:avLst/>
            </a:prstGeom>
          </p:spPr>
        </p:pic>
      </p:grpSp>
      <p:sp>
        <p:nvSpPr>
          <p:cNvPr id="14" name="Text Placeholder 19">
            <a:extLst>
              <a:ext uri="{FF2B5EF4-FFF2-40B4-BE49-F238E27FC236}">
                <a16:creationId xmlns:a16="http://schemas.microsoft.com/office/drawing/2014/main" id="{A224B1FC-77AD-27ED-4FE8-3EBC23F16C89}"/>
              </a:ext>
            </a:extLst>
          </p:cNvPr>
          <p:cNvSpPr txBox="1">
            <a:spLocks/>
          </p:cNvSpPr>
          <p:nvPr/>
        </p:nvSpPr>
        <p:spPr>
          <a:xfrm>
            <a:off x="304802" y="532660"/>
            <a:ext cx="3089072" cy="5741232"/>
          </a:xfrm>
          <a:prstGeom prst="roundRect">
            <a:avLst>
              <a:gd name="adj" fmla="val 2643"/>
            </a:avLst>
          </a:prstGeom>
          <a:solidFill>
            <a:srgbClr val="0F440D"/>
          </a:solidFill>
        </p:spPr>
        <p:txBody>
          <a:bodyPr vert="horz" lIns="182880" tIns="274320" rIns="182880" bIns="0" rtlCol="0" anchor="t" anchorCtr="0">
            <a:noAutofit/>
          </a:bodyPr>
          <a:lstStyle>
            <a:lvl1pPr marL="0" indent="0" algn="l" defTabSz="914400" rtl="0" eaLnBrk="1" latinLnBrk="0" hangingPunct="1">
              <a:lnSpc>
                <a:spcPct val="100000"/>
              </a:lnSpc>
              <a:spcBef>
                <a:spcPts val="600"/>
              </a:spcBef>
              <a:buFont typeface="Arial" panose="020B0604020202020204" pitchFamily="34" charset="0"/>
              <a:buNone/>
              <a:defRPr sz="2000" b="1" kern="1200">
                <a:solidFill>
                  <a:schemeClr val="bg1"/>
                </a:solidFill>
                <a:latin typeface="+mn-lt"/>
                <a:ea typeface="+mn-ea"/>
                <a:cs typeface="+mn-cs"/>
              </a:defRPr>
            </a:lvl1pPr>
            <a:lvl2pPr marL="0" indent="0" algn="l" defTabSz="914400" rtl="0" eaLnBrk="1" latinLnBrk="0" hangingPunct="1">
              <a:lnSpc>
                <a:spcPct val="100000"/>
              </a:lnSpc>
              <a:spcBef>
                <a:spcPts val="600"/>
              </a:spcBef>
              <a:buClr>
                <a:schemeClr val="accent1"/>
              </a:buClr>
              <a:buFont typeface="Arial" panose="020B0604020202020204" pitchFamily="34" charset="0"/>
              <a:buNone/>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BFDF7D"/>
                </a:solidFill>
                <a:effectLst/>
                <a:uLnTx/>
                <a:uFillTx/>
                <a:latin typeface="GT Pressura LCG Black"/>
                <a:ea typeface="+mn-ea"/>
                <a:cs typeface="+mn-cs"/>
              </a:rPr>
              <a:t>RESOURCE :</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5D920D"/>
                </a:solidFill>
                <a:effectLst/>
                <a:uLnTx/>
                <a:uFillTx/>
                <a:latin typeface="GT Pressura LCG Black"/>
                <a:ea typeface="+mn-ea"/>
                <a:cs typeface="+mn-cs"/>
              </a:rPr>
              <a:t>PEP+ CLIMATE AND ENERGY GOALS &amp; RESOURCES</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5D920D"/>
              </a:solidFill>
              <a:effectLst/>
              <a:uLnTx/>
              <a:uFillTx/>
              <a:latin typeface="GT Pressura LCG Black"/>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5D920D"/>
              </a:solidFill>
              <a:effectLst/>
              <a:uLnTx/>
              <a:uFillTx/>
              <a:latin typeface="GT Pressura LCG Black"/>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BFDF7D"/>
              </a:solidFill>
              <a:effectLst/>
              <a:uLnTx/>
              <a:uFillTx/>
              <a:latin typeface="GT Pressura LCG Black"/>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5D920D"/>
              </a:solidFill>
              <a:effectLst/>
              <a:uLnTx/>
              <a:uFillTx/>
              <a:latin typeface="GT Pressura LCG Black"/>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prstClr val="white"/>
              </a:solidFill>
              <a:effectLst/>
              <a:uLnTx/>
              <a:uFillTx/>
              <a:latin typeface="Gilroy Medium"/>
              <a:ea typeface="+mn-ea"/>
              <a:cs typeface="+mn-cs"/>
            </a:endParaRPr>
          </a:p>
        </p:txBody>
      </p:sp>
      <p:grpSp>
        <p:nvGrpSpPr>
          <p:cNvPr id="24" name="Group 23">
            <a:extLst>
              <a:ext uri="{FF2B5EF4-FFF2-40B4-BE49-F238E27FC236}">
                <a16:creationId xmlns:a16="http://schemas.microsoft.com/office/drawing/2014/main" id="{C7353EFB-9E0F-70E2-A00A-52AB247AD76A}"/>
              </a:ext>
            </a:extLst>
          </p:cNvPr>
          <p:cNvGrpSpPr/>
          <p:nvPr/>
        </p:nvGrpSpPr>
        <p:grpSpPr>
          <a:xfrm>
            <a:off x="8415346" y="4793605"/>
            <a:ext cx="739424" cy="762026"/>
            <a:chOff x="4538489" y="5008190"/>
            <a:chExt cx="739424" cy="762026"/>
          </a:xfrm>
        </p:grpSpPr>
        <p:sp>
          <p:nvSpPr>
            <p:cNvPr id="22" name="Rectangle: Rounded Corners 21">
              <a:extLst>
                <a:ext uri="{FF2B5EF4-FFF2-40B4-BE49-F238E27FC236}">
                  <a16:creationId xmlns:a16="http://schemas.microsoft.com/office/drawing/2014/main" id="{775CB82B-34CF-AD09-0187-DD3F10F15A7A}"/>
                </a:ext>
              </a:extLst>
            </p:cNvPr>
            <p:cNvSpPr>
              <a:spLocks/>
            </p:cNvSpPr>
            <p:nvPr/>
          </p:nvSpPr>
          <p:spPr>
            <a:xfrm>
              <a:off x="4538489" y="5008190"/>
              <a:ext cx="739424" cy="762026"/>
            </a:xfrm>
            <a:prstGeom prst="roundRect">
              <a:avLst>
                <a:gd name="adj" fmla="val 4422"/>
              </a:avLst>
            </a:prstGeom>
            <a:solidFill>
              <a:srgbClr val="BFE0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23" name="Picture 22">
              <a:extLst>
                <a:ext uri="{FF2B5EF4-FFF2-40B4-BE49-F238E27FC236}">
                  <a16:creationId xmlns:a16="http://schemas.microsoft.com/office/drawing/2014/main" id="{DBCCCFB2-E6C6-12E8-AEAE-3A1B1AFF882C}"/>
                </a:ext>
              </a:extLst>
            </p:cNvPr>
            <p:cNvPicPr>
              <a:picLocks noChangeAspect="1"/>
            </p:cNvPicPr>
            <p:nvPr/>
          </p:nvPicPr>
          <p:blipFill>
            <a:blip r:embed="rId15"/>
            <a:srcRect l="3145" t="-2919" r="3628" b="27928"/>
            <a:stretch>
              <a:fillRect/>
            </a:stretch>
          </p:blipFill>
          <p:spPr>
            <a:xfrm>
              <a:off x="4548023" y="5042518"/>
              <a:ext cx="729889" cy="727698"/>
            </a:xfrm>
            <a:prstGeom prst="rect">
              <a:avLst/>
            </a:prstGeom>
            <a:solidFill>
              <a:srgbClr val="BFE07D"/>
            </a:solidFill>
          </p:spPr>
        </p:pic>
      </p:grpSp>
      <p:sp>
        <p:nvSpPr>
          <p:cNvPr id="28" name="TextBox 27">
            <a:extLst>
              <a:ext uri="{FF2B5EF4-FFF2-40B4-BE49-F238E27FC236}">
                <a16:creationId xmlns:a16="http://schemas.microsoft.com/office/drawing/2014/main" id="{5CD21C91-65F8-73CA-9795-BE33F52F6700}"/>
              </a:ext>
            </a:extLst>
          </p:cNvPr>
          <p:cNvSpPr txBox="1"/>
          <p:nvPr/>
        </p:nvSpPr>
        <p:spPr>
          <a:xfrm>
            <a:off x="8320596" y="2324358"/>
            <a:ext cx="307833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45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5D920D"/>
                </a:solidFill>
                <a:effectLst/>
                <a:uLnTx/>
                <a:uFillTx/>
                <a:latin typeface="GT Pressura LCG Black"/>
                <a:ea typeface="+mn-ea"/>
                <a:cs typeface="+mn-cs"/>
              </a:rPr>
              <a:t>SHANNA PARRA</a:t>
            </a:r>
            <a:endParaRPr kumimoji="0" lang="en-US" sz="2000" b="1" i="0" u="none" strike="noStrike" kern="1200" cap="none" spc="0" normalizeH="0" baseline="0" noProof="0" dirty="0">
              <a:ln>
                <a:noFill/>
              </a:ln>
              <a:solidFill>
                <a:srgbClr val="5D920D"/>
              </a:solidFill>
              <a:effectLst/>
              <a:uLnTx/>
              <a:uFillTx/>
              <a:latin typeface="Gilroy Medium"/>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BFDF7D"/>
                </a:solidFill>
                <a:effectLst/>
                <a:uLnTx/>
                <a:uFillTx/>
                <a:latin typeface="Gilroy Medium"/>
                <a:ea typeface="+mn-ea"/>
                <a:cs typeface="+mn-cs"/>
                <a:hlinkClick r:id="rId16">
                  <a:extLst>
                    <a:ext uri="{A12FA001-AC4F-418D-AE19-62706E023703}">
                      <ahyp:hlinkClr xmlns:ahyp="http://schemas.microsoft.com/office/drawing/2018/hyperlinkcolor" val="tx"/>
                    </a:ext>
                  </a:extLst>
                </a:hlinkClick>
              </a:rPr>
              <a:t>shanna.parra@pepsico.com</a:t>
            </a:r>
            <a:endParaRPr kumimoji="0" lang="en-US" sz="1600" b="1" i="0" u="none" strike="noStrike" kern="1200" cap="none" spc="0" normalizeH="0" baseline="0" noProof="0" dirty="0">
              <a:ln>
                <a:noFill/>
              </a:ln>
              <a:solidFill>
                <a:srgbClr val="BFDF7D"/>
              </a:solidFill>
              <a:effectLst/>
              <a:uLnTx/>
              <a:uFillTx/>
              <a:latin typeface="Gilroy Medium"/>
              <a:ea typeface="+mn-ea"/>
              <a:cs typeface="+mn-cs"/>
            </a:endParaRPr>
          </a:p>
        </p:txBody>
      </p:sp>
      <p:sp>
        <p:nvSpPr>
          <p:cNvPr id="32" name="TextBox 31">
            <a:extLst>
              <a:ext uri="{FF2B5EF4-FFF2-40B4-BE49-F238E27FC236}">
                <a16:creationId xmlns:a16="http://schemas.microsoft.com/office/drawing/2014/main" id="{D1C0FF52-C585-39E2-B802-79CD65722A34}"/>
              </a:ext>
            </a:extLst>
          </p:cNvPr>
          <p:cNvSpPr txBox="1"/>
          <p:nvPr/>
        </p:nvSpPr>
        <p:spPr>
          <a:xfrm>
            <a:off x="8350188" y="3963591"/>
            <a:ext cx="384181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6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5D920D"/>
                </a:solidFill>
                <a:effectLst/>
                <a:uLnTx/>
                <a:uFillTx/>
                <a:latin typeface="GT Pressura LCG Black"/>
                <a:ea typeface="+mn-ea"/>
                <a:cs typeface="+mn-cs"/>
              </a:rPr>
              <a:t>CATHERINE WALTON</a:t>
            </a:r>
            <a:endParaRPr kumimoji="0" lang="en-US" sz="2000" b="1" i="0" u="none" strike="noStrike" kern="1200" cap="none" spc="0" normalizeH="0" baseline="0" noProof="0" dirty="0">
              <a:ln>
                <a:noFill/>
              </a:ln>
              <a:solidFill>
                <a:srgbClr val="5D920D"/>
              </a:solidFill>
              <a:effectLst/>
              <a:uLnTx/>
              <a:uFillTx/>
              <a:latin typeface="Gilroy Medium"/>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BFE07D"/>
                </a:solidFill>
                <a:effectLst/>
                <a:uLnTx/>
                <a:uFillTx/>
                <a:latin typeface="Gilroy Medium"/>
                <a:ea typeface="+mn-ea"/>
                <a:cs typeface="+mn-cs"/>
                <a:hlinkClick r:id="rId17">
                  <a:extLst>
                    <a:ext uri="{A12FA001-AC4F-418D-AE19-62706E023703}">
                      <ahyp:hlinkClr xmlns:ahyp="http://schemas.microsoft.com/office/drawing/2018/hyperlinkcolor" val="tx"/>
                    </a:ext>
                  </a:extLst>
                </a:hlinkClick>
              </a:rPr>
              <a:t>catherine.walton@pepsico.com</a:t>
            </a:r>
            <a:endParaRPr kumimoji="0" lang="en-US" sz="1600" b="1" i="0" u="none" strike="noStrike" kern="1200" cap="none" spc="0" normalizeH="0" baseline="0" noProof="0" dirty="0">
              <a:ln>
                <a:noFill/>
              </a:ln>
              <a:solidFill>
                <a:srgbClr val="BFE07D"/>
              </a:solidFill>
              <a:effectLst/>
              <a:uLnTx/>
              <a:uFillTx/>
              <a:latin typeface="Gilroy Medium"/>
              <a:ea typeface="+mn-ea"/>
              <a:cs typeface="+mn-cs"/>
            </a:endParaRPr>
          </a:p>
        </p:txBody>
      </p:sp>
      <p:sp>
        <p:nvSpPr>
          <p:cNvPr id="38" name="TextBox 37">
            <a:extLst>
              <a:ext uri="{FF2B5EF4-FFF2-40B4-BE49-F238E27FC236}">
                <a16:creationId xmlns:a16="http://schemas.microsoft.com/office/drawing/2014/main" id="{EC8E9E79-3DF1-07E2-0FF3-203AF0E0E083}"/>
              </a:ext>
            </a:extLst>
          </p:cNvPr>
          <p:cNvSpPr txBox="1"/>
          <p:nvPr/>
        </p:nvSpPr>
        <p:spPr>
          <a:xfrm>
            <a:off x="8320596" y="5551276"/>
            <a:ext cx="4321206"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6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5D920D"/>
                </a:solidFill>
                <a:effectLst/>
                <a:uLnTx/>
                <a:uFillTx/>
                <a:latin typeface="GT Pressura LCG Black"/>
                <a:ea typeface="+mn-ea"/>
                <a:cs typeface="+mn-cs"/>
              </a:rPr>
              <a:t>NICOLE POPOWSKI</a:t>
            </a:r>
            <a:endParaRPr kumimoji="0" lang="en-US" sz="2000" b="1" i="0" u="none" strike="noStrike" kern="1200" cap="none" spc="0" normalizeH="0" baseline="0" noProof="0" dirty="0">
              <a:ln>
                <a:noFill/>
              </a:ln>
              <a:solidFill>
                <a:srgbClr val="5D920D"/>
              </a:solidFill>
              <a:effectLst/>
              <a:uLnTx/>
              <a:uFillTx/>
              <a:latin typeface="Gilroy Medium"/>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BFDF7D"/>
                </a:solidFill>
                <a:effectLst/>
                <a:uLnTx/>
                <a:uFillTx/>
                <a:latin typeface="Gilroy Medium"/>
                <a:ea typeface="+mn-ea"/>
                <a:cs typeface="+mn-cs"/>
                <a:hlinkClick r:id="rId18">
                  <a:extLst>
                    <a:ext uri="{A12FA001-AC4F-418D-AE19-62706E023703}">
                      <ahyp:hlinkClr xmlns:ahyp="http://schemas.microsoft.com/office/drawing/2018/hyperlinkcolor" val="tx"/>
                    </a:ext>
                  </a:extLst>
                </a:hlinkClick>
              </a:rPr>
              <a:t>nicole.popowski@pepsico.com</a:t>
            </a:r>
            <a:endParaRPr kumimoji="0" lang="en-US" sz="1600" b="1" i="0" u="none" strike="noStrike" kern="1200" cap="none" spc="0" normalizeH="0" baseline="0" noProof="0" dirty="0">
              <a:ln>
                <a:noFill/>
              </a:ln>
              <a:solidFill>
                <a:srgbClr val="BFDF7D"/>
              </a:solidFill>
              <a:effectLst/>
              <a:uLnTx/>
              <a:uFillTx/>
              <a:latin typeface="Gilroy Medium"/>
              <a:ea typeface="+mn-ea"/>
              <a:cs typeface="+mn-cs"/>
              <a:hlinkClick r:id="rId17">
                <a:extLst>
                  <a:ext uri="{A12FA001-AC4F-418D-AE19-62706E023703}">
                    <ahyp:hlinkClr xmlns:ahyp="http://schemas.microsoft.com/office/drawing/2018/hyperlinkcolor" val="tx"/>
                  </a:ext>
                </a:extLst>
              </a:hlinkClick>
            </a:endParaRPr>
          </a:p>
        </p:txBody>
      </p:sp>
      <p:sp>
        <p:nvSpPr>
          <p:cNvPr id="44" name="TextBox 43">
            <a:extLst>
              <a:ext uri="{FF2B5EF4-FFF2-40B4-BE49-F238E27FC236}">
                <a16:creationId xmlns:a16="http://schemas.microsoft.com/office/drawing/2014/main" id="{AC4EE4B7-40B9-52A3-F9FE-4C617798682C}"/>
              </a:ext>
            </a:extLst>
          </p:cNvPr>
          <p:cNvSpPr txBox="1"/>
          <p:nvPr/>
        </p:nvSpPr>
        <p:spPr>
          <a:xfrm>
            <a:off x="4257218" y="2535706"/>
            <a:ext cx="3484115" cy="1338828"/>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BFE07D"/>
                </a:solidFill>
                <a:effectLst/>
                <a:uLnTx/>
                <a:uFillTx/>
                <a:latin typeface="GT Pressura LCG Black"/>
                <a:ea typeface="+mn-ea"/>
                <a:cs typeface="+mn-cs"/>
                <a:hlinkClick r:id="rId19">
                  <a:extLst>
                    <a:ext uri="{A12FA001-AC4F-418D-AE19-62706E023703}">
                      <ahyp:hlinkClr xmlns:ahyp="http://schemas.microsoft.com/office/drawing/2018/hyperlinkcolor" val="tx"/>
                    </a:ext>
                  </a:extLst>
                </a:hlinkClick>
              </a:rPr>
              <a:t>ESG TOPICS A-Z</a:t>
            </a:r>
            <a:r>
              <a:rPr kumimoji="0" lang="en-US" sz="2000" b="1" i="0" u="none" strike="noStrike" kern="1200" cap="none" spc="0" normalizeH="0" baseline="0" noProof="0" dirty="0">
                <a:ln>
                  <a:noFill/>
                </a:ln>
                <a:solidFill>
                  <a:srgbClr val="BFE07D"/>
                </a:solidFill>
                <a:effectLst/>
                <a:uLnTx/>
                <a:uFillTx/>
                <a:latin typeface="GT Pressura LCG Black"/>
                <a:ea typeface="+mn-ea"/>
                <a:cs typeface="+mn-cs"/>
              </a:rPr>
              <a:t>   </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5D920D"/>
                </a:solidFill>
                <a:effectLst/>
                <a:uLnTx/>
                <a:uFillTx/>
                <a:latin typeface="Gilroy Medium"/>
                <a:ea typeface="+mn-ea"/>
                <a:cs typeface="+mn-cs"/>
              </a:rPr>
              <a:t>This online resource explores the sustainability topics that matter to our business key stakeholders, from A-Z. </a:t>
            </a:r>
            <a:endParaRPr kumimoji="0" lang="en-US" sz="1800" b="0" i="0" u="none" strike="noStrike" kern="1200" cap="none" spc="0" normalizeH="0" baseline="0" noProof="0" dirty="0">
              <a:ln>
                <a:noFill/>
              </a:ln>
              <a:solidFill>
                <a:prstClr val="black"/>
              </a:solidFill>
              <a:effectLst/>
              <a:uLnTx/>
              <a:uFillTx/>
              <a:latin typeface="Gilroy Medium"/>
              <a:ea typeface="+mn-ea"/>
              <a:cs typeface="+mn-cs"/>
            </a:endParaRPr>
          </a:p>
        </p:txBody>
      </p:sp>
      <p:sp>
        <p:nvSpPr>
          <p:cNvPr id="53" name="TextBox 52">
            <a:extLst>
              <a:ext uri="{FF2B5EF4-FFF2-40B4-BE49-F238E27FC236}">
                <a16:creationId xmlns:a16="http://schemas.microsoft.com/office/drawing/2014/main" id="{F1414569-666E-8855-8F7E-70A5DDAF5A48}"/>
              </a:ext>
            </a:extLst>
          </p:cNvPr>
          <p:cNvSpPr txBox="1"/>
          <p:nvPr/>
        </p:nvSpPr>
        <p:spPr>
          <a:xfrm>
            <a:off x="4247696" y="1285616"/>
            <a:ext cx="3677105" cy="1123384"/>
          </a:xfrm>
          <a:prstGeom prst="rect">
            <a:avLst/>
          </a:prstGeom>
          <a:noFill/>
        </p:spPr>
        <p:txBody>
          <a:bodyPr wrap="square">
            <a:spAutoFit/>
          </a:bodyPr>
          <a:lstStyle/>
          <a:p>
            <a:pPr marL="0" marR="0" lvl="0" indent="0" algn="l" defTabSz="914400" rtl="0" eaLnBrk="1" fontAlgn="auto" latinLnBrk="0" hangingPunct="1">
              <a:lnSpc>
                <a:spcPct val="100000"/>
              </a:lnSpc>
              <a:spcBef>
                <a:spcPts val="1500"/>
              </a:spcBef>
              <a:spcAft>
                <a:spcPts val="0"/>
              </a:spcAft>
              <a:buClrTx/>
              <a:buSzTx/>
              <a:buFont typeface="Arial" panose="020B0604020202020204" pitchFamily="34" charset="0"/>
              <a:buNone/>
              <a:tabLst/>
              <a:defRPr/>
            </a:pPr>
            <a:r>
              <a:rPr kumimoji="0" lang="en-US" sz="2000" b="1" i="0" u="sng" strike="noStrike" kern="1200" cap="none" spc="0" normalizeH="0" baseline="0" noProof="0" dirty="0">
                <a:ln>
                  <a:noFill/>
                </a:ln>
                <a:solidFill>
                  <a:srgbClr val="BFE07D"/>
                </a:solidFill>
                <a:effectLst/>
                <a:uLnTx/>
                <a:uFillTx/>
                <a:latin typeface="GT Pressura LCG Black"/>
                <a:ea typeface="+mn-ea"/>
                <a:cs typeface="+mn-cs"/>
                <a:hlinkClick r:id="rId20">
                  <a:extLst>
                    <a:ext uri="{A12FA001-AC4F-418D-AE19-62706E023703}">
                      <ahyp:hlinkClr xmlns:ahyp="http://schemas.microsoft.com/office/drawing/2018/hyperlinkcolor" val="tx"/>
                    </a:ext>
                  </a:extLst>
                </a:hlinkClick>
              </a:rPr>
              <a:t>PEPSICO SUSTAINABILITY</a:t>
            </a:r>
            <a:endParaRPr kumimoji="0" lang="en-US" sz="2000" b="1" i="0" u="sng" strike="noStrike" kern="1200" cap="none" spc="0" normalizeH="0" baseline="0" noProof="0" dirty="0">
              <a:ln>
                <a:noFill/>
              </a:ln>
              <a:solidFill>
                <a:srgbClr val="BFE07D"/>
              </a:solidFill>
              <a:effectLst/>
              <a:uLnTx/>
              <a:uFillTx/>
              <a:latin typeface="GT Pressura LCG Black"/>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5D920D"/>
                </a:solidFill>
                <a:effectLst/>
                <a:uLnTx/>
                <a:uFillTx/>
                <a:latin typeface="Gilroy Medium"/>
                <a:ea typeface="+mn-ea"/>
                <a:cs typeface="+mn-cs"/>
              </a:rPr>
              <a:t>PepsiCo’s hub for strategy, goals, and progress on our PepsiCo Positive journey.</a:t>
            </a:r>
          </a:p>
        </p:txBody>
      </p:sp>
      <p:sp>
        <p:nvSpPr>
          <p:cNvPr id="62" name="TextBox 61">
            <a:extLst>
              <a:ext uri="{FF2B5EF4-FFF2-40B4-BE49-F238E27FC236}">
                <a16:creationId xmlns:a16="http://schemas.microsoft.com/office/drawing/2014/main" id="{E67447DB-A91D-25EC-EFCA-ABE83EAE6807}"/>
              </a:ext>
            </a:extLst>
          </p:cNvPr>
          <p:cNvSpPr txBox="1"/>
          <p:nvPr/>
        </p:nvSpPr>
        <p:spPr>
          <a:xfrm>
            <a:off x="4247696" y="4146834"/>
            <a:ext cx="3677105" cy="173893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i="0" u="sng" strike="noStrike" kern="1200" cap="none" spc="0" normalizeH="0" baseline="0" noProof="0" dirty="0">
                <a:ln>
                  <a:noFill/>
                </a:ln>
                <a:solidFill>
                  <a:srgbClr val="BFE07D"/>
                </a:solidFill>
                <a:effectLst/>
                <a:uLnTx/>
                <a:uFillTx/>
                <a:latin typeface="GT Pressura LCG Black"/>
                <a:ea typeface="+mn-ea"/>
                <a:cs typeface="+mn-cs"/>
                <a:hlinkClick r:id="rId21">
                  <a:extLst>
                    <a:ext uri="{A12FA001-AC4F-418D-AE19-62706E023703}">
                      <ahyp:hlinkClr xmlns:ahyp="http://schemas.microsoft.com/office/drawing/2018/hyperlinkcolor" val="tx"/>
                    </a:ext>
                  </a:extLst>
                </a:hlinkClick>
              </a:rPr>
              <a:t>LATEST ENVIRONMENTAL</a:t>
            </a:r>
            <a:r>
              <a:rPr kumimoji="0" lang="en-US" sz="2000" b="1" i="0" u="none" strike="noStrike" kern="1200" cap="none" spc="0" normalizeH="0" baseline="0" noProof="0" dirty="0">
                <a:ln>
                  <a:noFill/>
                </a:ln>
                <a:solidFill>
                  <a:srgbClr val="BFE07D"/>
                </a:solidFill>
                <a:effectLst/>
                <a:uLnTx/>
                <a:uFillTx/>
                <a:latin typeface="GT Pressura LCG Black"/>
                <a:ea typeface="+mn-ea"/>
                <a:cs typeface="+mn-cs"/>
                <a:hlinkClick r:id="rId21">
                  <a:extLst>
                    <a:ext uri="{A12FA001-AC4F-418D-AE19-62706E023703}">
                      <ahyp:hlinkClr xmlns:ahyp="http://schemas.microsoft.com/office/drawing/2018/hyperlinkcolor" val="tx"/>
                    </a:ext>
                  </a:extLst>
                </a:hlinkClick>
              </a:rPr>
              <a:t>,                             </a:t>
            </a:r>
            <a:r>
              <a:rPr kumimoji="0" lang="en-US" sz="2000" b="1" i="0" u="sng" strike="noStrike" kern="1200" cap="none" spc="0" normalizeH="0" baseline="0" noProof="0" dirty="0">
                <a:ln>
                  <a:noFill/>
                </a:ln>
                <a:solidFill>
                  <a:srgbClr val="BFE07D"/>
                </a:solidFill>
                <a:effectLst/>
                <a:uLnTx/>
                <a:uFillTx/>
                <a:latin typeface="GT Pressura LCG Black"/>
                <a:ea typeface="+mn-ea"/>
                <a:cs typeface="+mn-cs"/>
                <a:hlinkClick r:id="rId21">
                  <a:extLst>
                    <a:ext uri="{A12FA001-AC4F-418D-AE19-62706E023703}">
                      <ahyp:hlinkClr xmlns:ahyp="http://schemas.microsoft.com/office/drawing/2018/hyperlinkcolor" val="tx"/>
                    </a:ext>
                  </a:extLst>
                </a:hlinkClick>
              </a:rPr>
              <a:t>SOCIAL AND GOVERNANCE (ESG</a:t>
            </a:r>
            <a:r>
              <a:rPr kumimoji="0" lang="en-US" sz="2000" b="1" i="0" u="none" strike="noStrike" kern="1200" cap="none" spc="0" normalizeH="0" baseline="0" noProof="0" dirty="0">
                <a:ln>
                  <a:noFill/>
                </a:ln>
                <a:solidFill>
                  <a:srgbClr val="BFE07D"/>
                </a:solidFill>
                <a:effectLst/>
                <a:uLnTx/>
                <a:uFillTx/>
                <a:latin typeface="GT Pressura LCG Black"/>
                <a:ea typeface="+mn-ea"/>
                <a:cs typeface="+mn-cs"/>
                <a:hlinkClick r:id="rId21">
                  <a:extLst>
                    <a:ext uri="{A12FA001-AC4F-418D-AE19-62706E023703}">
                      <ahyp:hlinkClr xmlns:ahyp="http://schemas.microsoft.com/office/drawing/2018/hyperlinkcolor" val="tx"/>
                    </a:ext>
                  </a:extLst>
                </a:hlinkClick>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i="0" u="sng" strike="noStrike" kern="1200" cap="none" spc="0" normalizeH="0" baseline="0" noProof="0" dirty="0">
                <a:ln>
                  <a:noFill/>
                </a:ln>
                <a:solidFill>
                  <a:srgbClr val="BFE07D"/>
                </a:solidFill>
                <a:effectLst/>
                <a:uLnTx/>
                <a:uFillTx/>
                <a:latin typeface="GT Pressura LCG Black"/>
                <a:ea typeface="+mn-ea"/>
                <a:cs typeface="+mn-cs"/>
                <a:hlinkClick r:id="rId21">
                  <a:extLst>
                    <a:ext uri="{A12FA001-AC4F-418D-AE19-62706E023703}">
                      <ahyp:hlinkClr xmlns:ahyp="http://schemas.microsoft.com/office/drawing/2018/hyperlinkcolor" val="tx"/>
                    </a:ext>
                  </a:extLst>
                </a:hlinkClick>
              </a:rPr>
              <a:t>REPORT</a:t>
            </a:r>
            <a:endParaRPr kumimoji="0" lang="en-US" sz="2000" b="1" i="0" u="sng" strike="noStrike" kern="1200" cap="none" spc="0" normalizeH="0" baseline="0" noProof="0" dirty="0">
              <a:ln>
                <a:noFill/>
              </a:ln>
              <a:solidFill>
                <a:srgbClr val="BFE07D"/>
              </a:solidFill>
              <a:effectLst/>
              <a:uLnTx/>
              <a:uFillTx/>
              <a:latin typeface="GT Pressura LCG Black"/>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5D920D"/>
                </a:solidFill>
                <a:effectLst/>
                <a:uLnTx/>
                <a:uFillTx/>
                <a:latin typeface="Gilroy Medium"/>
                <a:ea typeface="+mn-ea"/>
                <a:cs typeface="+mn-cs"/>
              </a:rPr>
              <a:t>Access PepsiCo’s ESG metrics and reports, which are updated on a rolling basis. </a:t>
            </a:r>
            <a:endParaRPr kumimoji="0" lang="en-US" sz="1800" b="0" i="0" u="none" strike="noStrike" kern="1200" cap="none" spc="0" normalizeH="0" baseline="0" noProof="0" dirty="0">
              <a:ln>
                <a:noFill/>
              </a:ln>
              <a:solidFill>
                <a:prstClr val="black"/>
              </a:solidFill>
              <a:effectLst/>
              <a:uLnTx/>
              <a:uFillTx/>
              <a:latin typeface="Gilroy Medium"/>
              <a:ea typeface="+mn-ea"/>
              <a:cs typeface="+mn-cs"/>
            </a:endParaRPr>
          </a:p>
        </p:txBody>
      </p:sp>
    </p:spTree>
    <p:extLst>
      <p:ext uri="{BB962C8B-B14F-4D97-AF65-F5344CB8AC3E}">
        <p14:creationId xmlns:p14="http://schemas.microsoft.com/office/powerpoint/2010/main" val="1162384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5BB67AD-E17B-2E36-D4C9-DD85BBFD17A3}"/>
              </a:ext>
            </a:extLst>
          </p:cNvPr>
          <p:cNvSpPr/>
          <p:nvPr/>
        </p:nvSpPr>
        <p:spPr>
          <a:xfrm>
            <a:off x="7697971" y="0"/>
            <a:ext cx="4494029" cy="6858000"/>
          </a:xfrm>
          <a:prstGeom prst="rect">
            <a:avLst/>
          </a:prstGeom>
          <a:solidFill>
            <a:srgbClr val="F8F5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Gilroy Medium"/>
              <a:ea typeface="+mn-ea"/>
              <a:cs typeface="+mn-cs"/>
            </a:endParaRPr>
          </a:p>
        </p:txBody>
      </p:sp>
      <p:pic>
        <p:nvPicPr>
          <p:cNvPr id="34" name="Picture Placeholder 5" descr="A person standing in a field of yellow flowers&#10;&#10;AI-generated content may be incorrect.">
            <a:extLst>
              <a:ext uri="{FF2B5EF4-FFF2-40B4-BE49-F238E27FC236}">
                <a16:creationId xmlns:a16="http://schemas.microsoft.com/office/drawing/2014/main" id="{229EE782-592F-60A4-83EB-03C103EB586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697970" y="2422190"/>
            <a:ext cx="4494030" cy="4435810"/>
          </a:xfrm>
          <a:prstGeom prst="rect">
            <a:avLst/>
          </a:prstGeom>
        </p:spPr>
      </p:pic>
      <p:sp>
        <p:nvSpPr>
          <p:cNvPr id="2" name="TextBox 1">
            <a:extLst>
              <a:ext uri="{FF2B5EF4-FFF2-40B4-BE49-F238E27FC236}">
                <a16:creationId xmlns:a16="http://schemas.microsoft.com/office/drawing/2014/main" id="{A98AB7C0-8794-FD05-7EEC-7BEA11D4E48C}"/>
              </a:ext>
            </a:extLst>
          </p:cNvPr>
          <p:cNvSpPr txBox="1"/>
          <p:nvPr/>
        </p:nvSpPr>
        <p:spPr>
          <a:xfrm>
            <a:off x="11451456" y="6286500"/>
            <a:ext cx="435742" cy="571500"/>
          </a:xfrm>
          <a:prstGeom prst="rect">
            <a:avLst/>
          </a:prstGeom>
          <a:noFill/>
        </p:spPr>
        <p:txBody>
          <a:bodyPr wrap="square" lIns="0" tIns="0" rIns="0" bIns="0" rtlCol="0" anchor="ctr"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6B5273-46EB-4870-A6B0-6E7F43CBD6D0}" type="slidenum">
              <a:rPr kumimoji="0" lang="en-US" sz="900" b="0" i="0" u="none" strike="noStrike" kern="1200" cap="none" spc="0" normalizeH="0" baseline="0" noProof="0" smtClean="0">
                <a:ln>
                  <a:noFill/>
                </a:ln>
                <a:solidFill>
                  <a:prstClr val="white"/>
                </a:solidFill>
                <a:effectLst/>
                <a:uLnTx/>
                <a:uFillTx/>
                <a:latin typeface="Gilroy Medium" panose="00000600000000000000" pitchFamily="50"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350" b="0" i="0" u="none" strike="noStrike" kern="1200" cap="none" spc="0" normalizeH="0" baseline="0" noProof="0">
              <a:ln>
                <a:noFill/>
              </a:ln>
              <a:solidFill>
                <a:prstClr val="white"/>
              </a:solidFill>
              <a:effectLst/>
              <a:uLnTx/>
              <a:uFillTx/>
              <a:latin typeface="Gilroy Medium" panose="00000600000000000000" pitchFamily="50" charset="0"/>
              <a:ea typeface="+mn-ea"/>
              <a:cs typeface="+mn-cs"/>
            </a:endParaRPr>
          </a:p>
        </p:txBody>
      </p:sp>
      <p:sp>
        <p:nvSpPr>
          <p:cNvPr id="3" name="Text Placeholder 3">
            <a:extLst>
              <a:ext uri="{FF2B5EF4-FFF2-40B4-BE49-F238E27FC236}">
                <a16:creationId xmlns:a16="http://schemas.microsoft.com/office/drawing/2014/main" id="{2A3C658C-EC47-790F-62FE-B2C0BBDC10E5}"/>
              </a:ext>
            </a:extLst>
          </p:cNvPr>
          <p:cNvSpPr txBox="1">
            <a:spLocks/>
          </p:cNvSpPr>
          <p:nvPr/>
        </p:nvSpPr>
        <p:spPr>
          <a:xfrm>
            <a:off x="1347809" y="323766"/>
            <a:ext cx="5922786" cy="953347"/>
          </a:xfrm>
          <a:prstGeom prst="rect">
            <a:avLst/>
          </a:prstGeom>
        </p:spPr>
        <p:txBody>
          <a:bodyPr vert="horz" lIns="0" tIns="0" rIns="0" bIns="0" rtlCol="0" anchor="t" anchorCtr="0">
            <a:noAutofit/>
          </a:bodyPr>
          <a:lstStyle>
            <a:lvl1pPr marL="0" indent="0" algn="l" defTabSz="914400" rtl="0" eaLnBrk="1" latinLnBrk="0" hangingPunct="1">
              <a:lnSpc>
                <a:spcPts val="5400"/>
              </a:lnSpc>
              <a:spcBef>
                <a:spcPts val="600"/>
              </a:spcBef>
              <a:buFont typeface="Arial" panose="020B0604020202020204" pitchFamily="34" charset="0"/>
              <a:buNone/>
              <a:defRPr lang="en-US" sz="6000" b="0" i="0" kern="1200" cap="all" spc="0" baseline="0" dirty="0" smtClean="0">
                <a:solidFill>
                  <a:schemeClr val="accent5"/>
                </a:solidFill>
                <a:latin typeface="+mj-lt"/>
                <a:ea typeface="+mj-ea"/>
                <a:cs typeface="Gilroy Medium" panose="00000600000000000000" pitchFamily="50" charset="0"/>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4000"/>
              </a:lnSpc>
              <a:spcBef>
                <a:spcPts val="0"/>
              </a:spcBef>
              <a:spcAft>
                <a:spcPts val="0"/>
              </a:spcAft>
              <a:buClrTx/>
              <a:buSzTx/>
              <a:buFont typeface="Arial" panose="020B0604020202020204" pitchFamily="34" charset="0"/>
              <a:buNone/>
              <a:tabLst/>
              <a:defRPr/>
            </a:pPr>
            <a:r>
              <a:rPr kumimoji="0" lang="en-US" sz="4000" b="0" i="0" u="none" strike="noStrike" kern="1200" cap="all" spc="0" normalizeH="0" baseline="0" noProof="0">
                <a:ln>
                  <a:noFill/>
                </a:ln>
                <a:solidFill>
                  <a:srgbClr val="A4CAEE"/>
                </a:solidFill>
                <a:effectLst/>
                <a:uLnTx/>
                <a:uFillTx/>
                <a:latin typeface="GT Pressura LCG Black"/>
                <a:ea typeface="+mj-ea"/>
              </a:rPr>
              <a:t>Positive VALUE </a:t>
            </a:r>
            <a:br>
              <a:rPr kumimoji="0" lang="en-US" sz="4000" b="0" i="0" u="none" strike="noStrike" kern="1200" cap="all" spc="0" normalizeH="0" baseline="0" noProof="0">
                <a:ln>
                  <a:noFill/>
                </a:ln>
                <a:solidFill>
                  <a:srgbClr val="A4CAEE"/>
                </a:solidFill>
                <a:effectLst/>
                <a:uLnTx/>
                <a:uFillTx/>
                <a:latin typeface="GT Pressura LCG Black"/>
                <a:ea typeface="+mj-ea"/>
              </a:rPr>
            </a:br>
            <a:r>
              <a:rPr kumimoji="0" lang="en-US" sz="4000" b="0" i="0" u="none" strike="noStrike" kern="1200" cap="all" spc="0" normalizeH="0" baseline="0" noProof="0">
                <a:ln>
                  <a:noFill/>
                </a:ln>
                <a:solidFill>
                  <a:srgbClr val="A4CAEE"/>
                </a:solidFill>
                <a:effectLst/>
                <a:uLnTx/>
                <a:uFillTx/>
                <a:latin typeface="GT Pressura LCG Black"/>
                <a:ea typeface="+mj-ea"/>
              </a:rPr>
              <a:t>CHAIN: </a:t>
            </a:r>
            <a:r>
              <a:rPr kumimoji="0" lang="en-US" sz="4000" b="0" i="0" u="none" strike="noStrike" kern="1200" cap="all" spc="0" normalizeH="0" baseline="0" noProof="0">
                <a:ln>
                  <a:noFill/>
                </a:ln>
                <a:solidFill>
                  <a:srgbClr val="013459"/>
                </a:solidFill>
                <a:effectLst/>
                <a:uLnTx/>
                <a:uFillTx/>
                <a:latin typeface="GT Pressura LCG Black"/>
                <a:ea typeface="+mj-ea"/>
              </a:rPr>
              <a:t>CLIMATE</a:t>
            </a:r>
          </a:p>
        </p:txBody>
      </p:sp>
      <p:sp>
        <p:nvSpPr>
          <p:cNvPr id="14" name="Text Placeholder 11">
            <a:extLst>
              <a:ext uri="{FF2B5EF4-FFF2-40B4-BE49-F238E27FC236}">
                <a16:creationId xmlns:a16="http://schemas.microsoft.com/office/drawing/2014/main" id="{8288C357-D43F-910A-F3C3-1234F69C3042}"/>
              </a:ext>
            </a:extLst>
          </p:cNvPr>
          <p:cNvSpPr txBox="1">
            <a:spLocks/>
          </p:cNvSpPr>
          <p:nvPr/>
        </p:nvSpPr>
        <p:spPr>
          <a:xfrm>
            <a:off x="304798" y="1538176"/>
            <a:ext cx="3474720" cy="1651073"/>
          </a:xfrm>
          <a:prstGeom prst="roundRect">
            <a:avLst>
              <a:gd name="adj" fmla="val 2070"/>
            </a:avLst>
          </a:prstGeom>
          <a:solidFill>
            <a:srgbClr val="A5CAEE"/>
          </a:solidFill>
        </p:spPr>
        <p:txBody>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003459"/>
                </a:solidFill>
                <a:effectLst/>
                <a:uLnTx/>
                <a:uFillTx/>
                <a:latin typeface="Gilroy Medium"/>
                <a:ea typeface="+mn-ea"/>
                <a:cs typeface="+mn-cs"/>
              </a:rPr>
              <a:t>Scope 1 &amp; 2 Emissions</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003459"/>
                </a:solidFill>
                <a:effectLst/>
                <a:uLnTx/>
                <a:uFillTx/>
                <a:latin typeface="Gilroy Medium"/>
                <a:ea typeface="+mn-ea"/>
                <a:cs typeface="+mn-cs"/>
              </a:rPr>
              <a:t>Achieve a 50% reduction </a:t>
            </a:r>
            <a:br>
              <a:rPr kumimoji="0" lang="en-US" sz="1200" b="0" i="0" u="none" strike="noStrike" kern="1200" cap="none" spc="0" normalizeH="0" baseline="0" noProof="0">
                <a:ln>
                  <a:noFill/>
                </a:ln>
                <a:solidFill>
                  <a:srgbClr val="003459"/>
                </a:solidFill>
                <a:effectLst/>
                <a:uLnTx/>
                <a:uFillTx/>
                <a:latin typeface="Gilroy Medium"/>
                <a:ea typeface="+mn-ea"/>
                <a:cs typeface="+mn-cs"/>
              </a:rPr>
            </a:br>
            <a:r>
              <a:rPr kumimoji="0" lang="en-US" sz="1200" b="0" i="0" u="none" strike="noStrike" kern="1200" cap="none" spc="0" normalizeH="0" baseline="0" noProof="0">
                <a:ln>
                  <a:noFill/>
                </a:ln>
                <a:solidFill>
                  <a:srgbClr val="003459"/>
                </a:solidFill>
                <a:effectLst/>
                <a:uLnTx/>
                <a:uFillTx/>
                <a:latin typeface="Gilroy Medium"/>
                <a:ea typeface="+mn-ea"/>
                <a:cs typeface="+mn-cs"/>
              </a:rPr>
              <a:t>in Scope 1 and 2 emissions </a:t>
            </a:r>
            <a:br>
              <a:rPr kumimoji="0" lang="en-US" sz="1200" b="0" i="0" u="none" strike="noStrike" kern="1200" cap="none" spc="0" normalizeH="0" baseline="0" noProof="0">
                <a:ln>
                  <a:noFill/>
                </a:ln>
                <a:solidFill>
                  <a:srgbClr val="003459"/>
                </a:solidFill>
                <a:effectLst/>
                <a:uLnTx/>
                <a:uFillTx/>
                <a:latin typeface="Gilroy Medium"/>
                <a:ea typeface="+mn-ea"/>
                <a:cs typeface="+mn-cs"/>
              </a:rPr>
            </a:br>
            <a:r>
              <a:rPr kumimoji="0" lang="en-US" sz="1200" b="0" i="0" u="none" strike="noStrike" kern="1200" cap="none" spc="0" normalizeH="0" baseline="0" noProof="0">
                <a:ln>
                  <a:noFill/>
                </a:ln>
                <a:solidFill>
                  <a:srgbClr val="003459"/>
                </a:solidFill>
                <a:effectLst/>
                <a:uLnTx/>
                <a:uFillTx/>
                <a:latin typeface="Gilroy Medium"/>
                <a:ea typeface="+mn-ea"/>
                <a:cs typeface="+mn-cs"/>
              </a:rPr>
              <a:t>by 2030 (vs 2022 baseline)</a:t>
            </a:r>
          </a:p>
        </p:txBody>
      </p:sp>
      <p:sp>
        <p:nvSpPr>
          <p:cNvPr id="15" name="Text Placeholder 4">
            <a:extLst>
              <a:ext uri="{FF2B5EF4-FFF2-40B4-BE49-F238E27FC236}">
                <a16:creationId xmlns:a16="http://schemas.microsoft.com/office/drawing/2014/main" id="{7C6E0381-C97B-F99C-A734-09FA49EEC232}"/>
              </a:ext>
            </a:extLst>
          </p:cNvPr>
          <p:cNvSpPr txBox="1">
            <a:spLocks/>
          </p:cNvSpPr>
          <p:nvPr/>
        </p:nvSpPr>
        <p:spPr>
          <a:xfrm>
            <a:off x="419231" y="2841919"/>
            <a:ext cx="3263177" cy="347330"/>
          </a:xfrm>
          <a:prstGeom prst="rect">
            <a:avLst/>
          </a:prstGeom>
        </p:spPr>
        <p:txBody>
          <a:bodyPr vert="horz" lIns="0" tIns="0" rIns="0" bIns="91440" rtlCol="0" anchor="b">
            <a:noAutofit/>
          </a:bodyPr>
          <a:lstStyle>
            <a:lvl1pPr marL="0" indent="0" algn="l" defTabSz="914400" rtl="0" eaLnBrk="1" latinLnBrk="0" hangingPunct="1">
              <a:lnSpc>
                <a:spcPct val="100000"/>
              </a:lnSpc>
              <a:spcBef>
                <a:spcPts val="600"/>
              </a:spcBef>
              <a:buFont typeface="Arial" panose="020B0604020202020204" pitchFamily="34" charset="0"/>
              <a:buNone/>
              <a:defRPr lang="en-US" sz="1800" b="1" i="0" kern="1200" dirty="0" smtClean="0">
                <a:solidFill>
                  <a:schemeClr val="tx2"/>
                </a:solidFill>
                <a:latin typeface="+mn-lt"/>
                <a:ea typeface="+mn-ea"/>
                <a:cs typeface="Arial" panose="020B0604020202020204" pitchFamily="34" charset="0"/>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600"/>
              </a:lnSpc>
              <a:spcBef>
                <a:spcPts val="600"/>
              </a:spcBef>
              <a:spcAft>
                <a:spcPts val="0"/>
              </a:spcAft>
              <a:buClrTx/>
              <a:buSzTx/>
              <a:buFont typeface="Arial" panose="020B0604020202020204" pitchFamily="34" charset="0"/>
              <a:buNone/>
              <a:tabLst/>
              <a:defRPr/>
            </a:pPr>
            <a:r>
              <a:rPr kumimoji="0" lang="en-US" sz="600" b="0" i="0" u="none" strike="noStrike" kern="1200" cap="none" spc="0" normalizeH="0" baseline="0" noProof="0">
                <a:ln>
                  <a:noFill/>
                </a:ln>
                <a:solidFill>
                  <a:srgbClr val="3680CE"/>
                </a:solidFill>
                <a:effectLst/>
                <a:uLnTx/>
                <a:uFillTx/>
                <a:latin typeface="Gilroy Medium"/>
                <a:ea typeface="+mn-ea"/>
                <a:cs typeface="Arial" panose="020B0604020202020204" pitchFamily="34" charset="0"/>
              </a:rPr>
              <a:t>Goal tracks Scope 1 and 2 emissions consistent with the Greenhouse Gas Protocol. </a:t>
            </a:r>
            <a:br>
              <a:rPr kumimoji="0" lang="en-US" sz="600" b="0" i="0" u="none" strike="noStrike" kern="1200" cap="none" spc="0" normalizeH="0" baseline="0" noProof="0">
                <a:ln>
                  <a:noFill/>
                </a:ln>
                <a:solidFill>
                  <a:srgbClr val="3680CE"/>
                </a:solidFill>
                <a:effectLst/>
                <a:uLnTx/>
                <a:uFillTx/>
                <a:latin typeface="Gilroy Medium"/>
                <a:ea typeface="+mn-ea"/>
                <a:cs typeface="Arial" panose="020B0604020202020204" pitchFamily="34" charset="0"/>
              </a:rPr>
            </a:br>
            <a:r>
              <a:rPr kumimoji="0" lang="en-US" sz="600" b="0" i="0" u="none" strike="noStrike" kern="1200" cap="none" spc="0" normalizeH="0" baseline="0" noProof="0">
                <a:ln>
                  <a:noFill/>
                </a:ln>
                <a:solidFill>
                  <a:srgbClr val="3680CE"/>
                </a:solidFill>
                <a:effectLst/>
                <a:uLnTx/>
                <a:uFillTx/>
                <a:latin typeface="Gilroy Medium"/>
                <a:ea typeface="+mn-ea"/>
                <a:cs typeface="Arial" panose="020B0604020202020204" pitchFamily="34" charset="0"/>
              </a:rPr>
              <a:t>See Calculation Methodology for detail.</a:t>
            </a:r>
          </a:p>
        </p:txBody>
      </p:sp>
      <p:sp>
        <p:nvSpPr>
          <p:cNvPr id="24" name="Text Placeholder 11">
            <a:extLst>
              <a:ext uri="{FF2B5EF4-FFF2-40B4-BE49-F238E27FC236}">
                <a16:creationId xmlns:a16="http://schemas.microsoft.com/office/drawing/2014/main" id="{43363CAB-7ED4-A56F-E856-D06ECEF5F63F}"/>
              </a:ext>
            </a:extLst>
          </p:cNvPr>
          <p:cNvSpPr txBox="1">
            <a:spLocks/>
          </p:cNvSpPr>
          <p:nvPr/>
        </p:nvSpPr>
        <p:spPr>
          <a:xfrm>
            <a:off x="304798" y="3309016"/>
            <a:ext cx="3474720" cy="1651073"/>
          </a:xfrm>
          <a:prstGeom prst="roundRect">
            <a:avLst>
              <a:gd name="adj" fmla="val 2070"/>
            </a:avLst>
          </a:prstGeom>
          <a:solidFill>
            <a:srgbClr val="A5CAEE"/>
          </a:solidFill>
        </p:spPr>
        <p:txBody>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003459"/>
                </a:solidFill>
                <a:effectLst/>
                <a:uLnTx/>
                <a:uFillTx/>
                <a:latin typeface="Gilroy Medium"/>
                <a:ea typeface="+mn-ea"/>
                <a:cs typeface="+mn-cs"/>
              </a:rPr>
              <a:t>Scope 3 FLAG</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003459"/>
                </a:solidFill>
                <a:effectLst/>
                <a:uLnTx/>
                <a:uFillTx/>
                <a:latin typeface="Gilroy Medium"/>
                <a:ea typeface="+mn-ea"/>
                <a:cs typeface="+mn-cs"/>
              </a:rPr>
              <a:t>Achieve a 30% reduction in Scope 3 Forest, Land and Agriculture (FLAG) emissions by 2030 (vs 2022 baseline)</a:t>
            </a:r>
          </a:p>
        </p:txBody>
      </p:sp>
      <p:sp>
        <p:nvSpPr>
          <p:cNvPr id="25" name="Text Placeholder 4">
            <a:extLst>
              <a:ext uri="{FF2B5EF4-FFF2-40B4-BE49-F238E27FC236}">
                <a16:creationId xmlns:a16="http://schemas.microsoft.com/office/drawing/2014/main" id="{DD2D43EA-7CD3-AFC0-85E2-82A579631A1B}"/>
              </a:ext>
            </a:extLst>
          </p:cNvPr>
          <p:cNvSpPr txBox="1">
            <a:spLocks/>
          </p:cNvSpPr>
          <p:nvPr/>
        </p:nvSpPr>
        <p:spPr>
          <a:xfrm>
            <a:off x="419231" y="4612759"/>
            <a:ext cx="3263177" cy="347330"/>
          </a:xfrm>
          <a:prstGeom prst="rect">
            <a:avLst/>
          </a:prstGeom>
        </p:spPr>
        <p:txBody>
          <a:bodyPr vert="horz" lIns="0" tIns="0" rIns="0" bIns="91440" rtlCol="0" anchor="b">
            <a:noAutofit/>
          </a:bodyPr>
          <a:lstStyle>
            <a:lvl1pPr marL="0" indent="0" algn="l" defTabSz="914400" rtl="0" eaLnBrk="1" latinLnBrk="0" hangingPunct="1">
              <a:lnSpc>
                <a:spcPct val="100000"/>
              </a:lnSpc>
              <a:spcBef>
                <a:spcPts val="600"/>
              </a:spcBef>
              <a:buFont typeface="Arial" panose="020B0604020202020204" pitchFamily="34" charset="0"/>
              <a:buNone/>
              <a:defRPr lang="en-US" sz="1800" b="1" i="0" kern="1200" dirty="0" smtClean="0">
                <a:solidFill>
                  <a:schemeClr val="tx2"/>
                </a:solidFill>
                <a:latin typeface="+mn-lt"/>
                <a:ea typeface="+mn-ea"/>
                <a:cs typeface="Arial" panose="020B0604020202020204" pitchFamily="34" charset="0"/>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600"/>
              </a:lnSpc>
              <a:spcBef>
                <a:spcPts val="600"/>
              </a:spcBef>
              <a:spcAft>
                <a:spcPts val="0"/>
              </a:spcAft>
              <a:buClrTx/>
              <a:buSzTx/>
              <a:buFont typeface="Arial" panose="020B0604020202020204" pitchFamily="34" charset="0"/>
              <a:buNone/>
              <a:tabLst/>
              <a:defRPr/>
            </a:pPr>
            <a:r>
              <a:rPr kumimoji="0" lang="en-US" sz="600" b="0" i="0" u="none" strike="noStrike" kern="1200" cap="none" spc="0" normalizeH="0" baseline="0" noProof="0">
                <a:ln>
                  <a:noFill/>
                </a:ln>
                <a:solidFill>
                  <a:srgbClr val="3680CE"/>
                </a:solidFill>
                <a:effectLst/>
                <a:uLnTx/>
                <a:uFillTx/>
                <a:latin typeface="Gilroy Medium"/>
                <a:ea typeface="+mn-ea"/>
                <a:cs typeface="Arial" panose="020B0604020202020204" pitchFamily="34" charset="0"/>
              </a:rPr>
              <a:t>Goal tracks Scope 3 emissions based on purchased goods emissions consistent with the Greenhouse Gas Protocol's draft Land Sector and Removals Guidance and Standard and the Science Based Target Initiative's Forest, Land and Agriculture (FLAG) Guidance. See Calculation Methodology for details on how these emissions are calculated and categories included in scope of this goal.</a:t>
            </a:r>
          </a:p>
        </p:txBody>
      </p:sp>
      <p:sp>
        <p:nvSpPr>
          <p:cNvPr id="31" name="Text Placeholder 11">
            <a:extLst>
              <a:ext uri="{FF2B5EF4-FFF2-40B4-BE49-F238E27FC236}">
                <a16:creationId xmlns:a16="http://schemas.microsoft.com/office/drawing/2014/main" id="{6475DB7E-21E5-5B0F-CDB2-B482860F8A0A}"/>
              </a:ext>
            </a:extLst>
          </p:cNvPr>
          <p:cNvSpPr txBox="1">
            <a:spLocks/>
          </p:cNvSpPr>
          <p:nvPr/>
        </p:nvSpPr>
        <p:spPr>
          <a:xfrm>
            <a:off x="304798" y="5079856"/>
            <a:ext cx="3474720" cy="1161455"/>
          </a:xfrm>
          <a:prstGeom prst="roundRect">
            <a:avLst>
              <a:gd name="adj" fmla="val 2070"/>
            </a:avLst>
          </a:prstGeom>
          <a:solidFill>
            <a:srgbClr val="A5CAEE"/>
          </a:solidFill>
        </p:spPr>
        <p:txBody>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003459"/>
                </a:solidFill>
                <a:effectLst/>
                <a:uLnTx/>
                <a:uFillTx/>
                <a:latin typeface="Gilroy Medium"/>
                <a:ea typeface="+mn-ea"/>
                <a:cs typeface="+mn-cs"/>
              </a:rPr>
              <a:t>Net-Zero Ambition</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003459"/>
                </a:solidFill>
                <a:effectLst/>
                <a:uLnTx/>
                <a:uFillTx/>
                <a:latin typeface="Gilroy Medium"/>
                <a:ea typeface="+mn-ea"/>
                <a:cs typeface="+mn-cs"/>
              </a:rPr>
              <a:t>Achieve </a:t>
            </a:r>
            <a:r>
              <a:rPr kumimoji="0" lang="en-US" sz="1200" b="1" i="0" u="none" strike="noStrike" kern="1200" cap="none" spc="0" normalizeH="0" baseline="0" noProof="0">
                <a:ln>
                  <a:noFill/>
                </a:ln>
                <a:solidFill>
                  <a:srgbClr val="003459"/>
                </a:solidFill>
                <a:effectLst/>
                <a:uLnTx/>
                <a:uFillTx/>
                <a:latin typeface="Gilroy Medium"/>
                <a:ea typeface="+mn-ea"/>
                <a:cs typeface="+mn-cs"/>
              </a:rPr>
              <a:t>net-zero</a:t>
            </a:r>
            <a:r>
              <a:rPr kumimoji="0" lang="en-US" sz="1200" b="0" i="0" u="none" strike="noStrike" kern="1200" cap="none" spc="0" normalizeH="0" baseline="0" noProof="0">
                <a:ln>
                  <a:noFill/>
                </a:ln>
                <a:solidFill>
                  <a:srgbClr val="003459"/>
                </a:solidFill>
                <a:effectLst/>
                <a:uLnTx/>
                <a:uFillTx/>
                <a:latin typeface="Gilroy Medium"/>
                <a:ea typeface="+mn-ea"/>
                <a:cs typeface="+mn-cs"/>
              </a:rPr>
              <a:t> emissions </a:t>
            </a:r>
            <a:br>
              <a:rPr kumimoji="0" lang="en-US" sz="1200" b="0" i="0" u="none" strike="noStrike" kern="1200" cap="none" spc="0" normalizeH="0" baseline="0" noProof="0">
                <a:ln>
                  <a:noFill/>
                </a:ln>
                <a:solidFill>
                  <a:srgbClr val="003459"/>
                </a:solidFill>
                <a:effectLst/>
                <a:uLnTx/>
                <a:uFillTx/>
                <a:latin typeface="Gilroy Medium"/>
                <a:ea typeface="+mn-ea"/>
                <a:cs typeface="+mn-cs"/>
              </a:rPr>
            </a:br>
            <a:r>
              <a:rPr kumimoji="0" lang="en-US" sz="1200" b="0" i="0" u="none" strike="noStrike" kern="1200" cap="none" spc="0" normalizeH="0" baseline="0" noProof="0">
                <a:ln>
                  <a:noFill/>
                </a:ln>
                <a:solidFill>
                  <a:srgbClr val="003459"/>
                </a:solidFill>
                <a:effectLst/>
                <a:uLnTx/>
                <a:uFillTx/>
                <a:latin typeface="Gilroy Medium"/>
                <a:ea typeface="+mn-ea"/>
                <a:cs typeface="+mn-cs"/>
              </a:rPr>
              <a:t>by 2050 or sooner</a:t>
            </a:r>
          </a:p>
        </p:txBody>
      </p:sp>
      <p:sp>
        <p:nvSpPr>
          <p:cNvPr id="33" name="Text Placeholder 4">
            <a:extLst>
              <a:ext uri="{FF2B5EF4-FFF2-40B4-BE49-F238E27FC236}">
                <a16:creationId xmlns:a16="http://schemas.microsoft.com/office/drawing/2014/main" id="{5FFA2C15-81C2-9A84-CF22-5947CBC80646}"/>
              </a:ext>
            </a:extLst>
          </p:cNvPr>
          <p:cNvSpPr txBox="1">
            <a:spLocks/>
          </p:cNvSpPr>
          <p:nvPr/>
        </p:nvSpPr>
        <p:spPr>
          <a:xfrm>
            <a:off x="419231" y="5893981"/>
            <a:ext cx="3263177" cy="347330"/>
          </a:xfrm>
          <a:prstGeom prst="rect">
            <a:avLst/>
          </a:prstGeom>
        </p:spPr>
        <p:txBody>
          <a:bodyPr vert="horz" lIns="0" tIns="0" rIns="0" bIns="91440" rtlCol="0" anchor="b">
            <a:noAutofit/>
          </a:bodyPr>
          <a:lstStyle>
            <a:lvl1pPr marL="0" indent="0" algn="l" defTabSz="914400" rtl="0" eaLnBrk="1" latinLnBrk="0" hangingPunct="1">
              <a:lnSpc>
                <a:spcPct val="100000"/>
              </a:lnSpc>
              <a:spcBef>
                <a:spcPts val="600"/>
              </a:spcBef>
              <a:buFont typeface="Arial" panose="020B0604020202020204" pitchFamily="34" charset="0"/>
              <a:buNone/>
              <a:defRPr lang="en-US" sz="1800" b="1" i="0" kern="1200" dirty="0" smtClean="0">
                <a:solidFill>
                  <a:schemeClr val="tx2"/>
                </a:solidFill>
                <a:latin typeface="+mn-lt"/>
                <a:ea typeface="+mn-ea"/>
                <a:cs typeface="Arial" panose="020B0604020202020204" pitchFamily="34" charset="0"/>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600"/>
              </a:lnSpc>
              <a:spcBef>
                <a:spcPts val="600"/>
              </a:spcBef>
              <a:spcAft>
                <a:spcPts val="0"/>
              </a:spcAft>
              <a:buClrTx/>
              <a:buSzTx/>
              <a:buFont typeface="Arial" panose="020B0604020202020204" pitchFamily="34" charset="0"/>
              <a:buNone/>
              <a:tabLst/>
              <a:defRPr/>
            </a:pPr>
            <a:r>
              <a:rPr kumimoji="0" lang="en-US" sz="600" b="0" i="0" u="none" strike="noStrike" kern="1200" cap="none" spc="0" normalizeH="0" baseline="0" noProof="0">
                <a:ln>
                  <a:noFill/>
                </a:ln>
                <a:solidFill>
                  <a:srgbClr val="3680CE"/>
                </a:solidFill>
                <a:effectLst/>
                <a:uLnTx/>
                <a:uFillTx/>
                <a:latin typeface="Gilroy Medium"/>
                <a:ea typeface="+mn-ea"/>
                <a:cs typeface="Arial" panose="020B0604020202020204" pitchFamily="34" charset="0"/>
              </a:rPr>
              <a:t>Refer to our Climate Transition Plan for more information. </a:t>
            </a:r>
          </a:p>
        </p:txBody>
      </p:sp>
      <p:sp>
        <p:nvSpPr>
          <p:cNvPr id="35" name="Text Placeholder 11">
            <a:extLst>
              <a:ext uri="{FF2B5EF4-FFF2-40B4-BE49-F238E27FC236}">
                <a16:creationId xmlns:a16="http://schemas.microsoft.com/office/drawing/2014/main" id="{D17BF97D-DC96-0D23-F857-ED265C27EFF3}"/>
              </a:ext>
            </a:extLst>
          </p:cNvPr>
          <p:cNvSpPr txBox="1">
            <a:spLocks/>
          </p:cNvSpPr>
          <p:nvPr/>
        </p:nvSpPr>
        <p:spPr>
          <a:xfrm>
            <a:off x="3909235" y="1538176"/>
            <a:ext cx="3474720" cy="2289544"/>
          </a:xfrm>
          <a:prstGeom prst="roundRect">
            <a:avLst>
              <a:gd name="adj" fmla="val 2070"/>
            </a:avLst>
          </a:prstGeom>
          <a:solidFill>
            <a:srgbClr val="A5CAEE"/>
          </a:solidFill>
        </p:spPr>
        <p:txBody>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003459"/>
                </a:solidFill>
                <a:effectLst/>
                <a:uLnTx/>
                <a:uFillTx/>
                <a:latin typeface="Gilroy Medium"/>
                <a:ea typeface="+mn-ea"/>
                <a:cs typeface="+mn-cs"/>
              </a:rPr>
              <a:t>Scope 3 E&amp;I Emissions</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003459"/>
                </a:solidFill>
                <a:effectLst/>
                <a:uLnTx/>
                <a:uFillTx/>
                <a:latin typeface="Gilroy Medium"/>
                <a:ea typeface="+mn-ea"/>
                <a:cs typeface="+mn-cs"/>
              </a:rPr>
              <a:t>Achieve a 42% reduction in </a:t>
            </a:r>
            <a:br>
              <a:rPr kumimoji="0" lang="en-US" sz="1200" b="0" i="0" u="none" strike="noStrike" kern="1200" cap="none" spc="0" normalizeH="0" baseline="0" noProof="0">
                <a:ln>
                  <a:noFill/>
                </a:ln>
                <a:solidFill>
                  <a:srgbClr val="003459"/>
                </a:solidFill>
                <a:effectLst/>
                <a:uLnTx/>
                <a:uFillTx/>
                <a:latin typeface="Gilroy Medium"/>
                <a:ea typeface="+mn-ea"/>
                <a:cs typeface="+mn-cs"/>
              </a:rPr>
            </a:br>
            <a:r>
              <a:rPr kumimoji="0" lang="en-US" sz="1200" b="0" i="0" u="none" strike="noStrike" kern="1200" cap="none" spc="0" normalizeH="0" baseline="0" noProof="0">
                <a:ln>
                  <a:noFill/>
                </a:ln>
                <a:solidFill>
                  <a:srgbClr val="003459"/>
                </a:solidFill>
                <a:effectLst/>
                <a:uLnTx/>
                <a:uFillTx/>
                <a:latin typeface="Gilroy Medium"/>
                <a:ea typeface="+mn-ea"/>
                <a:cs typeface="+mn-cs"/>
              </a:rPr>
              <a:t>Scope 3 Energy and Industry </a:t>
            </a:r>
            <a:br>
              <a:rPr kumimoji="0" lang="en-US" sz="1200" b="0" i="0" u="none" strike="noStrike" kern="1200" cap="none" spc="0" normalizeH="0" baseline="0" noProof="0">
                <a:ln>
                  <a:noFill/>
                </a:ln>
                <a:solidFill>
                  <a:srgbClr val="003459"/>
                </a:solidFill>
                <a:effectLst/>
                <a:uLnTx/>
                <a:uFillTx/>
                <a:latin typeface="Gilroy Medium"/>
                <a:ea typeface="+mn-ea"/>
                <a:cs typeface="+mn-cs"/>
              </a:rPr>
            </a:br>
            <a:r>
              <a:rPr kumimoji="0" lang="en-US" sz="1200" b="0" i="0" u="none" strike="noStrike" kern="1200" cap="none" spc="0" normalizeH="0" baseline="0" noProof="0">
                <a:ln>
                  <a:noFill/>
                </a:ln>
                <a:solidFill>
                  <a:srgbClr val="003459"/>
                </a:solidFill>
                <a:effectLst/>
                <a:uLnTx/>
                <a:uFillTx/>
                <a:latin typeface="Gilroy Medium"/>
                <a:ea typeface="+mn-ea"/>
                <a:cs typeface="+mn-cs"/>
              </a:rPr>
              <a:t>(E&amp;I) by 2030 (vs 2022 baseline)*</a:t>
            </a:r>
          </a:p>
        </p:txBody>
      </p:sp>
      <p:sp>
        <p:nvSpPr>
          <p:cNvPr id="37" name="Text Placeholder 4">
            <a:extLst>
              <a:ext uri="{FF2B5EF4-FFF2-40B4-BE49-F238E27FC236}">
                <a16:creationId xmlns:a16="http://schemas.microsoft.com/office/drawing/2014/main" id="{9C07C296-09F4-2904-16CE-794CCA875510}"/>
              </a:ext>
            </a:extLst>
          </p:cNvPr>
          <p:cNvSpPr txBox="1">
            <a:spLocks/>
          </p:cNvSpPr>
          <p:nvPr/>
        </p:nvSpPr>
        <p:spPr>
          <a:xfrm>
            <a:off x="4009098" y="3480390"/>
            <a:ext cx="3263177" cy="347330"/>
          </a:xfrm>
          <a:prstGeom prst="rect">
            <a:avLst/>
          </a:prstGeom>
        </p:spPr>
        <p:txBody>
          <a:bodyPr vert="horz" lIns="0" tIns="0" rIns="0" bIns="91440" rtlCol="0" anchor="b">
            <a:noAutofit/>
          </a:bodyPr>
          <a:lstStyle>
            <a:lvl1pPr marL="0" indent="0" algn="l" defTabSz="914400" rtl="0" eaLnBrk="1" latinLnBrk="0" hangingPunct="1">
              <a:lnSpc>
                <a:spcPct val="100000"/>
              </a:lnSpc>
              <a:spcBef>
                <a:spcPts val="600"/>
              </a:spcBef>
              <a:buFont typeface="Arial" panose="020B0604020202020204" pitchFamily="34" charset="0"/>
              <a:buNone/>
              <a:defRPr lang="en-US" sz="1800" b="1" i="0" kern="1200" dirty="0" smtClean="0">
                <a:solidFill>
                  <a:schemeClr val="accent5"/>
                </a:solidFill>
                <a:latin typeface="+mn-lt"/>
                <a:ea typeface="+mn-ea"/>
                <a:cs typeface="Arial" panose="020B0604020202020204" pitchFamily="34" charset="0"/>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600"/>
              </a:lnSpc>
              <a:spcBef>
                <a:spcPts val="600"/>
              </a:spcBef>
              <a:spcAft>
                <a:spcPts val="0"/>
              </a:spcAft>
              <a:buClrTx/>
              <a:buSzTx/>
              <a:buFont typeface="Arial" panose="020B0604020202020204" pitchFamily="34" charset="0"/>
              <a:buNone/>
              <a:tabLst/>
              <a:defRPr/>
            </a:pPr>
            <a:r>
              <a:rPr kumimoji="0" lang="en-US" sz="600" b="0" i="0" u="none" strike="noStrike" kern="1200" cap="none" spc="0" normalizeH="0" baseline="0" noProof="0">
                <a:ln>
                  <a:noFill/>
                </a:ln>
                <a:solidFill>
                  <a:srgbClr val="3680CE"/>
                </a:solidFill>
                <a:effectLst/>
                <a:uLnTx/>
                <a:uFillTx/>
                <a:latin typeface="Gilroy Medium"/>
                <a:ea typeface="+mn-ea"/>
                <a:cs typeface="Arial" panose="020B0604020202020204" pitchFamily="34" charset="0"/>
              </a:rPr>
              <a:t>*Goal tracks energy- and industry-related Scope 3 emissions consistent with the Greenhouse Gas Protocol's Scope 3 Standard and the Science Based Target Initiative’s Corporate Net-Zero Standard V1.2. See Calculation Methodology for details on how these emissions are calculated and categories included in scope of this goal.</a:t>
            </a:r>
          </a:p>
        </p:txBody>
      </p:sp>
      <p:sp>
        <p:nvSpPr>
          <p:cNvPr id="38" name="Text Placeholder 11">
            <a:extLst>
              <a:ext uri="{FF2B5EF4-FFF2-40B4-BE49-F238E27FC236}">
                <a16:creationId xmlns:a16="http://schemas.microsoft.com/office/drawing/2014/main" id="{226BEA19-43D1-ED08-D915-7134DF37AFC5}"/>
              </a:ext>
            </a:extLst>
          </p:cNvPr>
          <p:cNvSpPr txBox="1">
            <a:spLocks/>
          </p:cNvSpPr>
          <p:nvPr/>
        </p:nvSpPr>
        <p:spPr>
          <a:xfrm>
            <a:off x="3909235" y="3951767"/>
            <a:ext cx="3474720" cy="2289544"/>
          </a:xfrm>
          <a:prstGeom prst="roundRect">
            <a:avLst>
              <a:gd name="adj" fmla="val 2070"/>
            </a:avLst>
          </a:prstGeom>
          <a:solidFill>
            <a:srgbClr val="A5CAEE"/>
          </a:solidFill>
        </p:spPr>
        <p:txBody>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003459"/>
                </a:solidFill>
                <a:effectLst/>
                <a:uLnTx/>
                <a:uFillTx/>
                <a:latin typeface="Gilroy Medium"/>
                <a:ea typeface="+mn-ea"/>
                <a:cs typeface="+mn-cs"/>
              </a:rPr>
              <a:t>Renewable Electricity</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003459"/>
                </a:solidFill>
                <a:effectLst/>
                <a:uLnTx/>
                <a:uFillTx/>
                <a:latin typeface="Gilroy Medium"/>
                <a:ea typeface="+mn-ea"/>
                <a:cs typeface="+mn-cs"/>
              </a:rPr>
              <a:t>Achieve 100% renewable </a:t>
            </a:r>
            <a:br>
              <a:rPr kumimoji="0" lang="en-US" sz="1200" b="0" i="0" u="none" strike="noStrike" kern="1200" cap="none" spc="0" normalizeH="0" baseline="0" noProof="0">
                <a:ln>
                  <a:noFill/>
                </a:ln>
                <a:solidFill>
                  <a:srgbClr val="003459"/>
                </a:solidFill>
                <a:effectLst/>
                <a:uLnTx/>
                <a:uFillTx/>
                <a:latin typeface="Gilroy Medium"/>
                <a:ea typeface="+mn-ea"/>
                <a:cs typeface="+mn-cs"/>
              </a:rPr>
            </a:br>
            <a:r>
              <a:rPr kumimoji="0" lang="en-US" sz="1200" b="0" i="0" u="none" strike="noStrike" kern="1200" cap="none" spc="0" normalizeH="0" baseline="0" noProof="0">
                <a:ln>
                  <a:noFill/>
                </a:ln>
                <a:solidFill>
                  <a:srgbClr val="003459"/>
                </a:solidFill>
                <a:effectLst/>
                <a:uLnTx/>
                <a:uFillTx/>
                <a:latin typeface="Gilroy Medium"/>
                <a:ea typeface="+mn-ea"/>
                <a:cs typeface="+mn-cs"/>
              </a:rPr>
              <a:t>electricity in company —</a:t>
            </a:r>
            <a:br>
              <a:rPr kumimoji="0" lang="en-US" sz="1200" b="0" i="0" u="none" strike="noStrike" kern="1200" cap="none" spc="0" normalizeH="0" baseline="0" noProof="0">
                <a:ln>
                  <a:noFill/>
                </a:ln>
                <a:solidFill>
                  <a:srgbClr val="003459"/>
                </a:solidFill>
                <a:effectLst/>
                <a:uLnTx/>
                <a:uFillTx/>
                <a:latin typeface="Gilroy Medium"/>
                <a:ea typeface="+mn-ea"/>
                <a:cs typeface="+mn-cs"/>
              </a:rPr>
            </a:br>
            <a:r>
              <a:rPr kumimoji="0" lang="en-US" sz="1200" b="0" i="0" u="none" strike="noStrike" kern="1200" cap="none" spc="0" normalizeH="0" baseline="0" noProof="0">
                <a:ln>
                  <a:noFill/>
                </a:ln>
                <a:solidFill>
                  <a:srgbClr val="003459"/>
                </a:solidFill>
                <a:effectLst/>
                <a:uLnTx/>
                <a:uFillTx/>
                <a:latin typeface="Gilroy Medium"/>
                <a:ea typeface="+mn-ea"/>
                <a:cs typeface="+mn-cs"/>
              </a:rPr>
              <a:t>owned operations by 2030</a:t>
            </a:r>
          </a:p>
        </p:txBody>
      </p:sp>
      <p:sp>
        <p:nvSpPr>
          <p:cNvPr id="39" name="Text Placeholder 4">
            <a:extLst>
              <a:ext uri="{FF2B5EF4-FFF2-40B4-BE49-F238E27FC236}">
                <a16:creationId xmlns:a16="http://schemas.microsoft.com/office/drawing/2014/main" id="{CD32EE2F-5838-DEEF-EB83-779716FF8D6D}"/>
              </a:ext>
            </a:extLst>
          </p:cNvPr>
          <p:cNvSpPr txBox="1">
            <a:spLocks/>
          </p:cNvSpPr>
          <p:nvPr/>
        </p:nvSpPr>
        <p:spPr>
          <a:xfrm>
            <a:off x="4009098" y="5893981"/>
            <a:ext cx="3263177" cy="347330"/>
          </a:xfrm>
          <a:prstGeom prst="rect">
            <a:avLst/>
          </a:prstGeom>
        </p:spPr>
        <p:txBody>
          <a:bodyPr vert="horz" lIns="0" tIns="0" rIns="0" bIns="91440" rtlCol="0" anchor="b">
            <a:noAutofit/>
          </a:bodyPr>
          <a:lstStyle>
            <a:lvl1pPr marL="0" indent="0" algn="l" defTabSz="914400" rtl="0" eaLnBrk="1" latinLnBrk="0" hangingPunct="1">
              <a:lnSpc>
                <a:spcPct val="100000"/>
              </a:lnSpc>
              <a:spcBef>
                <a:spcPts val="600"/>
              </a:spcBef>
              <a:buFont typeface="Arial" panose="020B0604020202020204" pitchFamily="34" charset="0"/>
              <a:buNone/>
              <a:defRPr lang="en-US" sz="1800" b="1" i="0" kern="1200" dirty="0" smtClean="0">
                <a:solidFill>
                  <a:schemeClr val="accent5"/>
                </a:solidFill>
                <a:latin typeface="+mn-lt"/>
                <a:ea typeface="+mn-ea"/>
                <a:cs typeface="Arial" panose="020B0604020202020204" pitchFamily="34" charset="0"/>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600"/>
              </a:lnSpc>
              <a:spcBef>
                <a:spcPts val="600"/>
              </a:spcBef>
              <a:spcAft>
                <a:spcPts val="0"/>
              </a:spcAft>
              <a:buClrTx/>
              <a:buSzTx/>
              <a:buFont typeface="Arial" panose="020B0604020202020204" pitchFamily="34" charset="0"/>
              <a:buNone/>
              <a:tabLst/>
              <a:defRPr/>
            </a:pPr>
            <a:r>
              <a:rPr kumimoji="0" lang="en-US" sz="600" b="0" i="0" u="none" strike="noStrike" kern="1200" cap="none" spc="0" normalizeH="0" baseline="0" noProof="0">
                <a:ln>
                  <a:noFill/>
                </a:ln>
                <a:solidFill>
                  <a:srgbClr val="3680CE"/>
                </a:solidFill>
                <a:effectLst/>
                <a:uLnTx/>
                <a:uFillTx/>
                <a:latin typeface="Gilroy Medium"/>
                <a:ea typeface="+mn-ea"/>
                <a:cs typeface="Arial" panose="020B0604020202020204" pitchFamily="34" charset="0"/>
              </a:rPr>
              <a:t>In working to achieve this goal, PepsiCo uses a diversified portfolio of solutions, including energy attribute certificates.</a:t>
            </a:r>
          </a:p>
        </p:txBody>
      </p:sp>
      <p:sp>
        <p:nvSpPr>
          <p:cNvPr id="40" name="Title 4">
            <a:extLst>
              <a:ext uri="{FF2B5EF4-FFF2-40B4-BE49-F238E27FC236}">
                <a16:creationId xmlns:a16="http://schemas.microsoft.com/office/drawing/2014/main" id="{3E9F7634-989A-344A-850F-60567E3501B7}"/>
              </a:ext>
            </a:extLst>
          </p:cNvPr>
          <p:cNvSpPr txBox="1">
            <a:spLocks/>
          </p:cNvSpPr>
          <p:nvPr/>
        </p:nvSpPr>
        <p:spPr>
          <a:xfrm>
            <a:off x="7861956" y="640779"/>
            <a:ext cx="3191867" cy="2957902"/>
          </a:xfrm>
          <a:prstGeom prst="rect">
            <a:avLst/>
          </a:prstGeom>
        </p:spPr>
        <p:txBody>
          <a:bodyPr/>
          <a:lstStyle>
            <a:lvl1pPr algn="l" defTabSz="914400" rtl="0" eaLnBrk="1" latinLnBrk="0" hangingPunct="1">
              <a:lnSpc>
                <a:spcPct val="90000"/>
              </a:lnSpc>
              <a:spcBef>
                <a:spcPct val="0"/>
              </a:spcBef>
              <a:buNone/>
              <a:defRPr sz="3200" b="0" kern="1200" cap="all" baseline="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all" spc="0" normalizeH="0" baseline="0" noProof="0">
                <a:ln>
                  <a:noFill/>
                </a:ln>
                <a:solidFill>
                  <a:srgbClr val="3680CE"/>
                </a:solidFill>
                <a:effectLst/>
                <a:uLnTx/>
                <a:uFillTx/>
                <a:latin typeface="GT Pressura LCG Black"/>
                <a:ea typeface="+mj-ea"/>
                <a:cs typeface="+mj-cs"/>
              </a:rPr>
              <a:t>Our Approach</a:t>
            </a:r>
          </a:p>
          <a:p>
            <a:pPr marL="0" marR="0" lvl="0" indent="0" algn="l" defTabSz="457200" rtl="0" eaLnBrk="1" fontAlgn="auto" latinLnBrk="0" hangingPunct="1">
              <a:lnSpc>
                <a:spcPct val="100000"/>
              </a:lnSpc>
              <a:spcBef>
                <a:spcPts val="400"/>
              </a:spcBef>
              <a:spcAft>
                <a:spcPts val="0"/>
              </a:spcAft>
              <a:buClrTx/>
              <a:buSzTx/>
              <a:buFontTx/>
              <a:buNone/>
              <a:tabLst/>
              <a:defRPr/>
            </a:pPr>
            <a:r>
              <a:rPr kumimoji="0" lang="en-US" sz="1400" b="0" i="0" u="none" strike="noStrike" kern="1200" cap="none" spc="0" normalizeH="0" baseline="0" noProof="0">
                <a:ln>
                  <a:noFill/>
                </a:ln>
                <a:solidFill>
                  <a:srgbClr val="003659"/>
                </a:solidFill>
                <a:effectLst/>
                <a:uLnTx/>
                <a:uFillTx/>
                <a:latin typeface="Gilroy Medium"/>
                <a:ea typeface="+mj-ea"/>
                <a:cs typeface="+mj-cs"/>
              </a:rPr>
              <a:t>We’re transforming our value chain to be more circular, inclusive, and innovative to benefit communities and the planet.</a:t>
            </a:r>
          </a:p>
        </p:txBody>
      </p:sp>
      <p:pic>
        <p:nvPicPr>
          <p:cNvPr id="16" name="Picture 15" descr="A blue circle with a green and white globe and a white cross&#10;&#10;Description automatically generated">
            <a:extLst>
              <a:ext uri="{FF2B5EF4-FFF2-40B4-BE49-F238E27FC236}">
                <a16:creationId xmlns:a16="http://schemas.microsoft.com/office/drawing/2014/main" id="{99DEBDBD-9FC9-22BB-9751-22174AFD4D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72350" y="1643433"/>
            <a:ext cx="610058" cy="617732"/>
          </a:xfrm>
          <a:prstGeom prst="rect">
            <a:avLst/>
          </a:prstGeom>
        </p:spPr>
      </p:pic>
      <p:pic>
        <p:nvPicPr>
          <p:cNvPr id="17" name="Picture 16">
            <a:extLst>
              <a:ext uri="{FF2B5EF4-FFF2-40B4-BE49-F238E27FC236}">
                <a16:creationId xmlns:a16="http://schemas.microsoft.com/office/drawing/2014/main" id="{FDAA163B-86E6-F5F8-483B-A06DCBB3A8D9}"/>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693215" y="4023727"/>
            <a:ext cx="610035" cy="616889"/>
          </a:xfrm>
          <a:prstGeom prst="rect">
            <a:avLst/>
          </a:prstGeom>
        </p:spPr>
      </p:pic>
      <p:pic>
        <p:nvPicPr>
          <p:cNvPr id="18" name="Picture 17">
            <a:extLst>
              <a:ext uri="{FF2B5EF4-FFF2-40B4-BE49-F238E27FC236}">
                <a16:creationId xmlns:a16="http://schemas.microsoft.com/office/drawing/2014/main" id="{839BF827-700B-DCB6-30D2-22DFCE1D1C19}"/>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6668992" y="1622960"/>
            <a:ext cx="630709" cy="637795"/>
          </a:xfrm>
          <a:prstGeom prst="rect">
            <a:avLst/>
          </a:prstGeom>
        </p:spPr>
      </p:pic>
      <p:sp>
        <p:nvSpPr>
          <p:cNvPr id="27" name="Round Single Corner Rectangle 26">
            <a:hlinkClick r:id="rId7"/>
            <a:extLst>
              <a:ext uri="{FF2B5EF4-FFF2-40B4-BE49-F238E27FC236}">
                <a16:creationId xmlns:a16="http://schemas.microsoft.com/office/drawing/2014/main" id="{EB703C8C-0780-D0AC-6F6A-E9FAF4A77013}"/>
              </a:ext>
            </a:extLst>
          </p:cNvPr>
          <p:cNvSpPr/>
          <p:nvPr/>
        </p:nvSpPr>
        <p:spPr>
          <a:xfrm rot="10800000">
            <a:off x="6066381" y="0"/>
            <a:ext cx="1631589" cy="857839"/>
          </a:xfrm>
          <a:prstGeom prst="round1Rect">
            <a:avLst/>
          </a:prstGeom>
          <a:solidFill>
            <a:srgbClr val="FBCB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grpSp>
        <p:nvGrpSpPr>
          <p:cNvPr id="28" name="Group 27">
            <a:extLst>
              <a:ext uri="{FF2B5EF4-FFF2-40B4-BE49-F238E27FC236}">
                <a16:creationId xmlns:a16="http://schemas.microsoft.com/office/drawing/2014/main" id="{0894A7E9-1E0A-1D04-FFC7-474475EDCD87}"/>
              </a:ext>
            </a:extLst>
          </p:cNvPr>
          <p:cNvGrpSpPr/>
          <p:nvPr/>
        </p:nvGrpSpPr>
        <p:grpSpPr>
          <a:xfrm>
            <a:off x="6149095" y="444348"/>
            <a:ext cx="1466160" cy="320512"/>
            <a:chOff x="10615518" y="130531"/>
            <a:chExt cx="1466160" cy="320512"/>
          </a:xfrm>
        </p:grpSpPr>
        <p:sp>
          <p:nvSpPr>
            <p:cNvPr id="29" name="Rounded Rectangle 28">
              <a:hlinkClick r:id="rId7"/>
              <a:extLst>
                <a:ext uri="{FF2B5EF4-FFF2-40B4-BE49-F238E27FC236}">
                  <a16:creationId xmlns:a16="http://schemas.microsoft.com/office/drawing/2014/main" id="{6C39F4CA-FD87-AFDD-E62D-F9CE3E83F6CE}"/>
                </a:ext>
              </a:extLst>
            </p:cNvPr>
            <p:cNvSpPr/>
            <p:nvPr/>
          </p:nvSpPr>
          <p:spPr>
            <a:xfrm>
              <a:off x="10615518" y="130531"/>
              <a:ext cx="1466160" cy="320512"/>
            </a:xfrm>
            <a:prstGeom prst="roundRect">
              <a:avLst>
                <a:gd name="adj" fmla="val 50000"/>
              </a:avLst>
            </a:prstGeom>
            <a:solidFill>
              <a:srgbClr val="8DB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Gilroy Medium"/>
                  <a:ea typeface="+mn-ea"/>
                  <a:cs typeface="+mn-cs"/>
                </a:rPr>
                <a:t>ESG Topics A-Z</a:t>
              </a:r>
            </a:p>
          </p:txBody>
        </p:sp>
        <p:sp>
          <p:nvSpPr>
            <p:cNvPr id="30" name="Half Frame 29">
              <a:extLst>
                <a:ext uri="{FF2B5EF4-FFF2-40B4-BE49-F238E27FC236}">
                  <a16:creationId xmlns:a16="http://schemas.microsoft.com/office/drawing/2014/main" id="{5088F7EE-A41F-7F40-F85A-21B877D9A0AE}"/>
                </a:ext>
              </a:extLst>
            </p:cNvPr>
            <p:cNvSpPr/>
            <p:nvPr/>
          </p:nvSpPr>
          <p:spPr>
            <a:xfrm rot="8100000">
              <a:off x="11786383" y="225028"/>
              <a:ext cx="131515" cy="131515"/>
            </a:xfrm>
            <a:prstGeom prst="halfFrame">
              <a:avLst>
                <a:gd name="adj1" fmla="val 14675"/>
                <a:gd name="adj2" fmla="val 1528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roy Medium"/>
                <a:ea typeface="+mn-ea"/>
                <a:cs typeface="+mn-cs"/>
              </a:endParaRPr>
            </a:p>
          </p:txBody>
        </p:sp>
      </p:grpSp>
      <p:sp>
        <p:nvSpPr>
          <p:cNvPr id="32" name="TextBox 31">
            <a:extLst>
              <a:ext uri="{FF2B5EF4-FFF2-40B4-BE49-F238E27FC236}">
                <a16:creationId xmlns:a16="http://schemas.microsoft.com/office/drawing/2014/main" id="{EA907655-BAEB-E7D6-6EDC-2F7D97521993}"/>
              </a:ext>
            </a:extLst>
          </p:cNvPr>
          <p:cNvSpPr txBox="1"/>
          <p:nvPr/>
        </p:nvSpPr>
        <p:spPr>
          <a:xfrm>
            <a:off x="6256890" y="93959"/>
            <a:ext cx="1264745" cy="307777"/>
          </a:xfrm>
          <a:prstGeom prst="rect">
            <a:avLst/>
          </a:prstGeom>
          <a:noFill/>
        </p:spPr>
        <p:txBody>
          <a:bodyPr wrap="square" lIns="0" tIns="0" rIns="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B660E"/>
                </a:solidFill>
                <a:effectLst/>
                <a:uLnTx/>
                <a:uFillTx/>
                <a:latin typeface="Gilroy Medium" panose="00000600000000000000" pitchFamily="50" charset="0"/>
                <a:ea typeface="+mn-ea"/>
                <a:cs typeface="Arial" panose="020B0604020202020204" pitchFamily="34" charset="0"/>
              </a:rPr>
              <a:t>For a full list of pep+ </a:t>
            </a:r>
            <a:br>
              <a:rPr kumimoji="0" lang="en-US" sz="1000" b="0" i="0" u="none" strike="noStrike" kern="1200" cap="none" spc="0" normalizeH="0" baseline="0" noProof="0">
                <a:ln>
                  <a:noFill/>
                </a:ln>
                <a:solidFill>
                  <a:srgbClr val="2B660E"/>
                </a:solidFill>
                <a:effectLst/>
                <a:uLnTx/>
                <a:uFillTx/>
                <a:latin typeface="Gilroy Medium" panose="00000600000000000000" pitchFamily="50" charset="0"/>
                <a:ea typeface="+mn-ea"/>
                <a:cs typeface="Arial" panose="020B0604020202020204" pitchFamily="34" charset="0"/>
              </a:rPr>
            </a:br>
            <a:r>
              <a:rPr kumimoji="0" lang="en-US" sz="1000" b="0" i="0" u="none" strike="noStrike" kern="1200" cap="none" spc="0" normalizeH="0" baseline="0" noProof="0">
                <a:ln>
                  <a:noFill/>
                </a:ln>
                <a:solidFill>
                  <a:srgbClr val="2B660E"/>
                </a:solidFill>
                <a:effectLst/>
                <a:uLnTx/>
                <a:uFillTx/>
                <a:latin typeface="Gilroy Medium" panose="00000600000000000000" pitchFamily="50" charset="0"/>
                <a:ea typeface="+mn-ea"/>
                <a:cs typeface="Arial" panose="020B0604020202020204" pitchFamily="34" charset="0"/>
              </a:rPr>
              <a:t>goals, click here</a:t>
            </a:r>
          </a:p>
        </p:txBody>
      </p:sp>
      <p:pic>
        <p:nvPicPr>
          <p:cNvPr id="36" name="Picture 35">
            <a:extLst>
              <a:ext uri="{FF2B5EF4-FFF2-40B4-BE49-F238E27FC236}">
                <a16:creationId xmlns:a16="http://schemas.microsoft.com/office/drawing/2014/main" id="{8DD3F79E-5084-D573-9C59-BE446625C58E}"/>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3760968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352D86-015E-D014-EAC7-FF8CCF27C389}"/>
            </a:ext>
          </a:extLst>
        </p:cNvPr>
        <p:cNvGrpSpPr/>
        <p:nvPr/>
      </p:nvGrpSpPr>
      <p:grpSpPr>
        <a:xfrm>
          <a:off x="0" y="0"/>
          <a:ext cx="0" cy="0"/>
          <a:chOff x="0" y="0"/>
          <a:chExt cx="0" cy="0"/>
        </a:xfrm>
      </p:grpSpPr>
      <p:sp>
        <p:nvSpPr>
          <p:cNvPr id="29" name="Freeform: Shape 28">
            <a:extLst>
              <a:ext uri="{FF2B5EF4-FFF2-40B4-BE49-F238E27FC236}">
                <a16:creationId xmlns:a16="http://schemas.microsoft.com/office/drawing/2014/main" id="{B7F5509D-578F-18E2-255F-405483439267}"/>
              </a:ext>
            </a:extLst>
          </p:cNvPr>
          <p:cNvSpPr>
            <a:spLocks/>
          </p:cNvSpPr>
          <p:nvPr/>
        </p:nvSpPr>
        <p:spPr>
          <a:xfrm flipH="1">
            <a:off x="7757652" y="0"/>
            <a:ext cx="4205750" cy="3018395"/>
          </a:xfrm>
          <a:custGeom>
            <a:avLst/>
            <a:gdLst>
              <a:gd name="csX0" fmla="*/ 4205750 w 4205750"/>
              <a:gd name="csY0" fmla="*/ 0 h 3018395"/>
              <a:gd name="csX1" fmla="*/ 0 w 4205750"/>
              <a:gd name="csY1" fmla="*/ 0 h 3018395"/>
              <a:gd name="csX2" fmla="*/ 0 w 4205750"/>
              <a:gd name="csY2" fmla="*/ 2777490 h 3018395"/>
              <a:gd name="csX3" fmla="*/ 240905 w 4205750"/>
              <a:gd name="csY3" fmla="*/ 3018395 h 3018395"/>
              <a:gd name="csX4" fmla="*/ 3964845 w 4205750"/>
              <a:gd name="csY4" fmla="*/ 3018395 h 3018395"/>
              <a:gd name="csX5" fmla="*/ 4205750 w 4205750"/>
              <a:gd name="csY5" fmla="*/ 2777490 h 3018395"/>
            </a:gdLst>
            <a:ahLst/>
            <a:cxnLst>
              <a:cxn ang="0">
                <a:pos x="csX0" y="csY0"/>
              </a:cxn>
              <a:cxn ang="0">
                <a:pos x="csX1" y="csY1"/>
              </a:cxn>
              <a:cxn ang="0">
                <a:pos x="csX2" y="csY2"/>
              </a:cxn>
              <a:cxn ang="0">
                <a:pos x="csX3" y="csY3"/>
              </a:cxn>
              <a:cxn ang="0">
                <a:pos x="csX4" y="csY4"/>
              </a:cxn>
              <a:cxn ang="0">
                <a:pos x="csX5" y="csY5"/>
              </a:cxn>
            </a:cxnLst>
            <a:rect l="l" t="t" r="r" b="b"/>
            <a:pathLst>
              <a:path w="4205750" h="3018395">
                <a:moveTo>
                  <a:pt x="4205750" y="0"/>
                </a:moveTo>
                <a:lnTo>
                  <a:pt x="0" y="0"/>
                </a:lnTo>
                <a:lnTo>
                  <a:pt x="0" y="2777490"/>
                </a:lnTo>
                <a:cubicBezTo>
                  <a:pt x="0" y="2910538"/>
                  <a:pt x="107857" y="3018395"/>
                  <a:pt x="240905" y="3018395"/>
                </a:cubicBezTo>
                <a:lnTo>
                  <a:pt x="3964845" y="3018395"/>
                </a:lnTo>
                <a:cubicBezTo>
                  <a:pt x="4097893" y="3018395"/>
                  <a:pt x="4205750" y="2910538"/>
                  <a:pt x="4205750" y="277749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ECE6E1"/>
              </a:solidFill>
            </a:endParaRPr>
          </a:p>
        </p:txBody>
      </p:sp>
      <p:sp>
        <p:nvSpPr>
          <p:cNvPr id="27" name="Freeform: Shape 26">
            <a:extLst>
              <a:ext uri="{FF2B5EF4-FFF2-40B4-BE49-F238E27FC236}">
                <a16:creationId xmlns:a16="http://schemas.microsoft.com/office/drawing/2014/main" id="{3946BBEA-3C0E-F98D-C1B1-5EEB75286C7C}"/>
              </a:ext>
            </a:extLst>
          </p:cNvPr>
          <p:cNvSpPr>
            <a:spLocks/>
          </p:cNvSpPr>
          <p:nvPr/>
        </p:nvSpPr>
        <p:spPr>
          <a:xfrm flipH="1">
            <a:off x="7757652" y="3270627"/>
            <a:ext cx="4205750" cy="3587373"/>
          </a:xfrm>
          <a:custGeom>
            <a:avLst/>
            <a:gdLst>
              <a:gd name="csX0" fmla="*/ 3964845 w 4205750"/>
              <a:gd name="csY0" fmla="*/ 0 h 3587373"/>
              <a:gd name="csX1" fmla="*/ 240905 w 4205750"/>
              <a:gd name="csY1" fmla="*/ 0 h 3587373"/>
              <a:gd name="csX2" fmla="*/ 0 w 4205750"/>
              <a:gd name="csY2" fmla="*/ 240905 h 3587373"/>
              <a:gd name="csX3" fmla="*/ 0 w 4205750"/>
              <a:gd name="csY3" fmla="*/ 3587373 h 3587373"/>
              <a:gd name="csX4" fmla="*/ 4205750 w 4205750"/>
              <a:gd name="csY4" fmla="*/ 3587373 h 3587373"/>
              <a:gd name="csX5" fmla="*/ 4205750 w 4205750"/>
              <a:gd name="csY5" fmla="*/ 240905 h 3587373"/>
              <a:gd name="csX6" fmla="*/ 3964845 w 4205750"/>
              <a:gd name="csY6" fmla="*/ 0 h 3587373"/>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4205750" h="3587373">
                <a:moveTo>
                  <a:pt x="3964845" y="0"/>
                </a:moveTo>
                <a:lnTo>
                  <a:pt x="240905" y="0"/>
                </a:lnTo>
                <a:cubicBezTo>
                  <a:pt x="107857" y="0"/>
                  <a:pt x="0" y="107857"/>
                  <a:pt x="0" y="240905"/>
                </a:cubicBezTo>
                <a:lnTo>
                  <a:pt x="0" y="3587373"/>
                </a:lnTo>
                <a:lnTo>
                  <a:pt x="4205750" y="3587373"/>
                </a:lnTo>
                <a:lnTo>
                  <a:pt x="4205750" y="240905"/>
                </a:lnTo>
                <a:cubicBezTo>
                  <a:pt x="4205750" y="107857"/>
                  <a:pt x="4097893" y="0"/>
                  <a:pt x="3964845" y="0"/>
                </a:cubicBezTo>
                <a:close/>
              </a:path>
            </a:pathLst>
          </a:cu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ECE6E1"/>
              </a:solidFill>
            </a:endParaRPr>
          </a:p>
        </p:txBody>
      </p:sp>
      <p:graphicFrame>
        <p:nvGraphicFramePr>
          <p:cNvPr id="10" name="think-cell data - do not delete" hidden="1">
            <a:extLst>
              <a:ext uri="{FF2B5EF4-FFF2-40B4-BE49-F238E27FC236}">
                <a16:creationId xmlns:a16="http://schemas.microsoft.com/office/drawing/2014/main" id="{AB3B270D-9895-F449-B3C0-2AED862D1D4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10" name="think-cell data - do not delete" hidden="1">
                        <a:extLst>
                          <a:ext uri="{FF2B5EF4-FFF2-40B4-BE49-F238E27FC236}">
                            <a16:creationId xmlns:a16="http://schemas.microsoft.com/office/drawing/2014/main" id="{AB3B270D-9895-F449-B3C0-2AED862D1D4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2" name="Picture Placeholder 6" descr="Wind turbines at sunset">
            <a:extLst>
              <a:ext uri="{FF2B5EF4-FFF2-40B4-BE49-F238E27FC236}">
                <a16:creationId xmlns:a16="http://schemas.microsoft.com/office/drawing/2014/main" id="{D91BF064-F005-BDCF-D317-FFDAB3EA2EF4}"/>
              </a:ext>
            </a:extLst>
          </p:cNvPr>
          <p:cNvPicPr>
            <a:picLocks noChangeAspect="1"/>
          </p:cNvPicPr>
          <p:nvPr/>
        </p:nvPicPr>
        <p:blipFill rotWithShape="1">
          <a:blip r:embed="rId6">
            <a:extLst>
              <a:ext uri="{28A0092B-C50C-407E-A947-70E740481C1C}">
                <a14:useLocalDpi xmlns:a14="http://schemas.microsoft.com/office/drawing/2010/main" val="0"/>
              </a:ext>
            </a:extLst>
          </a:blip>
          <a:srcRect l="20926" t="18447" r="17126"/>
          <a:stretch>
            <a:fillRect/>
          </a:stretch>
        </p:blipFill>
        <p:spPr>
          <a:xfrm>
            <a:off x="228599" y="228599"/>
            <a:ext cx="7293077" cy="6400799"/>
          </a:xfrm>
          <a:prstGeom prst="roundRect">
            <a:avLst>
              <a:gd name="adj" fmla="val 3764"/>
            </a:avLst>
          </a:prstGeom>
        </p:spPr>
      </p:pic>
      <p:pic>
        <p:nvPicPr>
          <p:cNvPr id="5" name="Google Shape;4031;p10" title="PepsiCo-Positive-Illustration-Iconography-Positive_Value_Chain 1.png">
            <a:extLst>
              <a:ext uri="{FF2B5EF4-FFF2-40B4-BE49-F238E27FC236}">
                <a16:creationId xmlns:a16="http://schemas.microsoft.com/office/drawing/2014/main" id="{AC63391C-FCB1-E49F-4FA1-3CDBEDE9E5DD}"/>
              </a:ext>
            </a:extLst>
          </p:cNvPr>
          <p:cNvPicPr preferRelativeResize="0"/>
          <p:nvPr/>
        </p:nvPicPr>
        <p:blipFill rotWithShape="1">
          <a:blip r:embed="rId7">
            <a:alphaModFix/>
          </a:blip>
          <a:srcRect/>
          <a:stretch/>
        </p:blipFill>
        <p:spPr>
          <a:xfrm>
            <a:off x="11051953" y="228599"/>
            <a:ext cx="644747" cy="630400"/>
          </a:xfrm>
          <a:prstGeom prst="rect">
            <a:avLst/>
          </a:prstGeom>
          <a:noFill/>
          <a:ln>
            <a:noFill/>
          </a:ln>
        </p:spPr>
      </p:pic>
      <p:sp>
        <p:nvSpPr>
          <p:cNvPr id="17" name="TextBox 16">
            <a:extLst>
              <a:ext uri="{FF2B5EF4-FFF2-40B4-BE49-F238E27FC236}">
                <a16:creationId xmlns:a16="http://schemas.microsoft.com/office/drawing/2014/main" id="{3C3C8194-D3AA-3133-8A29-190BF606A850}"/>
              </a:ext>
            </a:extLst>
          </p:cNvPr>
          <p:cNvSpPr txBox="1"/>
          <p:nvPr/>
        </p:nvSpPr>
        <p:spPr>
          <a:xfrm>
            <a:off x="8024354" y="600445"/>
            <a:ext cx="3672346" cy="2123658"/>
          </a:xfrm>
          <a:prstGeom prst="rect">
            <a:avLst/>
          </a:prstGeom>
          <a:noFill/>
        </p:spPr>
        <p:txBody>
          <a:bodyPr wrap="square">
            <a:spAutoFit/>
          </a:bodyPr>
          <a:lstStyle/>
          <a:p>
            <a:r>
              <a:rPr lang="en-GB" sz="6600" dirty="0">
                <a:solidFill>
                  <a:srgbClr val="5D910D"/>
                </a:solidFill>
                <a:latin typeface="+mj-lt"/>
              </a:rPr>
              <a:t>pep+</a:t>
            </a:r>
            <a:br>
              <a:rPr lang="en-GB" sz="6600" dirty="0">
                <a:solidFill>
                  <a:srgbClr val="5D910D"/>
                </a:solidFill>
                <a:latin typeface="+mj-lt"/>
              </a:rPr>
            </a:br>
            <a:r>
              <a:rPr lang="en-GB" sz="6600" dirty="0" err="1">
                <a:solidFill>
                  <a:srgbClr val="5D910D"/>
                </a:solidFill>
                <a:latin typeface="+mj-lt"/>
              </a:rPr>
              <a:t>REnew</a:t>
            </a:r>
            <a:endParaRPr lang="en-US" sz="6600" dirty="0">
              <a:solidFill>
                <a:srgbClr val="5D910D"/>
              </a:solidFill>
              <a:latin typeface="+mj-lt"/>
            </a:endParaRPr>
          </a:p>
        </p:txBody>
      </p:sp>
      <p:sp>
        <p:nvSpPr>
          <p:cNvPr id="18" name="TextBox 17">
            <a:extLst>
              <a:ext uri="{FF2B5EF4-FFF2-40B4-BE49-F238E27FC236}">
                <a16:creationId xmlns:a16="http://schemas.microsoft.com/office/drawing/2014/main" id="{A66FA76B-F982-09BC-BE19-7E0823EC6319}"/>
              </a:ext>
            </a:extLst>
          </p:cNvPr>
          <p:cNvSpPr txBox="1"/>
          <p:nvPr/>
        </p:nvSpPr>
        <p:spPr>
          <a:xfrm>
            <a:off x="8024354" y="3712508"/>
            <a:ext cx="3672346" cy="2677656"/>
          </a:xfrm>
          <a:prstGeom prst="rect">
            <a:avLst/>
          </a:prstGeom>
          <a:noFill/>
        </p:spPr>
        <p:txBody>
          <a:bodyPr wrap="square" rtlCol="0">
            <a:spAutoFit/>
          </a:bodyPr>
          <a:lstStyle/>
          <a:p>
            <a:pPr algn="ctr"/>
            <a:r>
              <a:rPr lang="en-US" sz="2800" dirty="0">
                <a:solidFill>
                  <a:schemeClr val="bg1"/>
                </a:solidFill>
              </a:rPr>
              <a:t>PepsiCo’s flagship program to advance renewable electricity education and adoption within it’s value chain</a:t>
            </a:r>
          </a:p>
        </p:txBody>
      </p:sp>
      <p:pic>
        <p:nvPicPr>
          <p:cNvPr id="21" name="Picture 20">
            <a:extLst>
              <a:ext uri="{FF2B5EF4-FFF2-40B4-BE49-F238E27FC236}">
                <a16:creationId xmlns:a16="http://schemas.microsoft.com/office/drawing/2014/main" id="{68D70EC0-B661-2BC8-330A-227B7B5D70F1}"/>
              </a:ext>
            </a:extLst>
          </p:cNvPr>
          <p:cNvPicPr>
            <a:picLocks noChangeAspect="1"/>
          </p:cNvPicPr>
          <p:nvPr/>
        </p:nvPicPr>
        <p:blipFill rotWithShape="1">
          <a:blip r:embed="rId8"/>
          <a:srcRect l="20756" t="15481" r="17161" b="-128"/>
          <a:stretch>
            <a:fillRect/>
          </a:stretch>
        </p:blipFill>
        <p:spPr>
          <a:xfrm>
            <a:off x="228599" y="1"/>
            <a:ext cx="7293077" cy="6629398"/>
          </a:xfrm>
          <a:prstGeom prst="rect">
            <a:avLst/>
          </a:prstGeom>
        </p:spPr>
      </p:pic>
    </p:spTree>
    <p:extLst>
      <p:ext uri="{BB962C8B-B14F-4D97-AF65-F5344CB8AC3E}">
        <p14:creationId xmlns:p14="http://schemas.microsoft.com/office/powerpoint/2010/main" val="16989102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5E7590-E8D0-EDE6-7A6D-16B6F75F1017}"/>
            </a:ext>
          </a:extLst>
        </p:cNvPr>
        <p:cNvGrpSpPr/>
        <p:nvPr/>
      </p:nvGrpSpPr>
      <p:grpSpPr>
        <a:xfrm>
          <a:off x="0" y="0"/>
          <a:ext cx="0" cy="0"/>
          <a:chOff x="0" y="0"/>
          <a:chExt cx="0" cy="0"/>
        </a:xfrm>
      </p:grpSpPr>
      <p:sp>
        <p:nvSpPr>
          <p:cNvPr id="40" name="Freeform: Shape 39">
            <a:extLst>
              <a:ext uri="{FF2B5EF4-FFF2-40B4-BE49-F238E27FC236}">
                <a16:creationId xmlns:a16="http://schemas.microsoft.com/office/drawing/2014/main" id="{69741618-FB90-7EE8-A970-BBD2FE1B8235}"/>
              </a:ext>
            </a:extLst>
          </p:cNvPr>
          <p:cNvSpPr>
            <a:spLocks/>
          </p:cNvSpPr>
          <p:nvPr/>
        </p:nvSpPr>
        <p:spPr>
          <a:xfrm>
            <a:off x="0" y="1828572"/>
            <a:ext cx="5911534" cy="4789942"/>
          </a:xfrm>
          <a:custGeom>
            <a:avLst/>
            <a:gdLst>
              <a:gd name="csX0" fmla="*/ 0 w 5911534"/>
              <a:gd name="csY0" fmla="*/ 0 h 4305528"/>
              <a:gd name="csX1" fmla="*/ 5736688 w 5911534"/>
              <a:gd name="csY1" fmla="*/ 0 h 4305528"/>
              <a:gd name="csX2" fmla="*/ 5911534 w 5911534"/>
              <a:gd name="csY2" fmla="*/ 174847 h 4305528"/>
              <a:gd name="csX3" fmla="*/ 5911534 w 5911534"/>
              <a:gd name="csY3" fmla="*/ 4130681 h 4305528"/>
              <a:gd name="csX4" fmla="*/ 5736688 w 5911534"/>
              <a:gd name="csY4" fmla="*/ 4305528 h 4305528"/>
              <a:gd name="csX5" fmla="*/ 0 w 5911534"/>
              <a:gd name="csY5" fmla="*/ 4305528 h 4305528"/>
            </a:gdLst>
            <a:ahLst/>
            <a:cxnLst>
              <a:cxn ang="0">
                <a:pos x="csX0" y="csY0"/>
              </a:cxn>
              <a:cxn ang="0">
                <a:pos x="csX1" y="csY1"/>
              </a:cxn>
              <a:cxn ang="0">
                <a:pos x="csX2" y="csY2"/>
              </a:cxn>
              <a:cxn ang="0">
                <a:pos x="csX3" y="csY3"/>
              </a:cxn>
              <a:cxn ang="0">
                <a:pos x="csX4" y="csY4"/>
              </a:cxn>
              <a:cxn ang="0">
                <a:pos x="csX5" y="csY5"/>
              </a:cxn>
            </a:cxnLst>
            <a:rect l="l" t="t" r="r" b="b"/>
            <a:pathLst>
              <a:path w="5911534" h="4305528">
                <a:moveTo>
                  <a:pt x="0" y="0"/>
                </a:moveTo>
                <a:lnTo>
                  <a:pt x="5736688" y="0"/>
                </a:lnTo>
                <a:cubicBezTo>
                  <a:pt x="5833252" y="0"/>
                  <a:pt x="5911534" y="78282"/>
                  <a:pt x="5911534" y="174847"/>
                </a:cubicBezTo>
                <a:lnTo>
                  <a:pt x="5911534" y="4130681"/>
                </a:lnTo>
                <a:cubicBezTo>
                  <a:pt x="5911534" y="4227246"/>
                  <a:pt x="5833252" y="4305528"/>
                  <a:pt x="5736688" y="4305528"/>
                </a:cubicBezTo>
                <a:lnTo>
                  <a:pt x="0" y="4305528"/>
                </a:lnTo>
                <a:close/>
              </a:path>
            </a:pathLst>
          </a:cu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F440E"/>
              </a:solidFill>
              <a:effectLst/>
              <a:uLnTx/>
              <a:uFillTx/>
              <a:latin typeface="Gilroy Medium"/>
              <a:ea typeface="+mn-ea"/>
              <a:cs typeface="+mn-cs"/>
            </a:endParaRPr>
          </a:p>
        </p:txBody>
      </p:sp>
      <p:sp>
        <p:nvSpPr>
          <p:cNvPr id="38" name="Freeform: Shape 37">
            <a:extLst>
              <a:ext uri="{FF2B5EF4-FFF2-40B4-BE49-F238E27FC236}">
                <a16:creationId xmlns:a16="http://schemas.microsoft.com/office/drawing/2014/main" id="{4F8B2FF6-9732-F06E-94D9-9E95F737EB9D}"/>
              </a:ext>
            </a:extLst>
          </p:cNvPr>
          <p:cNvSpPr/>
          <p:nvPr/>
        </p:nvSpPr>
        <p:spPr>
          <a:xfrm rot="10800000">
            <a:off x="0" y="-1"/>
            <a:ext cx="12192000" cy="2112446"/>
          </a:xfrm>
          <a:custGeom>
            <a:avLst/>
            <a:gdLst>
              <a:gd name="csX0" fmla="*/ 12192000 w 12192000"/>
              <a:gd name="csY0" fmla="*/ 2112446 h 2112446"/>
              <a:gd name="csX1" fmla="*/ 0 w 12192000"/>
              <a:gd name="csY1" fmla="*/ 2112446 h 2112446"/>
              <a:gd name="csX2" fmla="*/ 0 w 12192000"/>
              <a:gd name="csY2" fmla="*/ 0 h 2112446"/>
              <a:gd name="csX3" fmla="*/ 12192000 w 12192000"/>
              <a:gd name="csY3" fmla="*/ 0 h 2112446"/>
            </a:gdLst>
            <a:ahLst/>
            <a:cxnLst>
              <a:cxn ang="0">
                <a:pos x="csX0" y="csY0"/>
              </a:cxn>
              <a:cxn ang="0">
                <a:pos x="csX1" y="csY1"/>
              </a:cxn>
              <a:cxn ang="0">
                <a:pos x="csX2" y="csY2"/>
              </a:cxn>
              <a:cxn ang="0">
                <a:pos x="csX3" y="csY3"/>
              </a:cxn>
            </a:cxnLst>
            <a:rect l="l" t="t" r="r" b="b"/>
            <a:pathLst>
              <a:path w="12192000" h="2112446">
                <a:moveTo>
                  <a:pt x="12192000" y="2112446"/>
                </a:moveTo>
                <a:lnTo>
                  <a:pt x="0" y="2112446"/>
                </a:lnTo>
                <a:lnTo>
                  <a:pt x="0" y="0"/>
                </a:lnTo>
                <a:lnTo>
                  <a:pt x="12192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3" name="think-cell data - do not delete" hidden="1">
            <a:extLst>
              <a:ext uri="{FF2B5EF4-FFF2-40B4-BE49-F238E27FC236}">
                <a16:creationId xmlns:a16="http://schemas.microsoft.com/office/drawing/2014/main" id="{9373BF46-812A-9A5B-E684-D935F26D1D0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80" imgH="481" progId="TCLayout.ActiveDocument.1">
                  <p:embed/>
                </p:oleObj>
              </mc:Choice>
              <mc:Fallback>
                <p:oleObj name="think-cell Slide" r:id="rId4" imgW="480" imgH="481" progId="TCLayout.ActiveDocument.1">
                  <p:embed/>
                  <p:pic>
                    <p:nvPicPr>
                      <p:cNvPr id="3" name="think-cell data - do not delete" hidden="1">
                        <a:extLst>
                          <a:ext uri="{FF2B5EF4-FFF2-40B4-BE49-F238E27FC236}">
                            <a16:creationId xmlns:a16="http://schemas.microsoft.com/office/drawing/2014/main" id="{9373BF46-812A-9A5B-E684-D935F26D1D0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2" name="TextBox 21">
            <a:extLst>
              <a:ext uri="{FF2B5EF4-FFF2-40B4-BE49-F238E27FC236}">
                <a16:creationId xmlns:a16="http://schemas.microsoft.com/office/drawing/2014/main" id="{D2D45214-6EDB-0D4E-86C6-C3BCB7B8F494}"/>
              </a:ext>
            </a:extLst>
          </p:cNvPr>
          <p:cNvSpPr txBox="1"/>
          <p:nvPr/>
        </p:nvSpPr>
        <p:spPr>
          <a:xfrm>
            <a:off x="7453990" y="157122"/>
            <a:ext cx="4433210"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3680CE"/>
                </a:solidFill>
                <a:effectLst/>
                <a:uLnTx/>
                <a:uFillTx/>
                <a:latin typeface="GT Pressura LCG Black"/>
                <a:ea typeface="+mn-ea"/>
                <a:cs typeface="+mn-cs"/>
              </a:rPr>
              <a:t>WHAT IS PEP+ REnew?</a:t>
            </a:r>
          </a:p>
        </p:txBody>
      </p:sp>
      <p:sp>
        <p:nvSpPr>
          <p:cNvPr id="23" name="TextBox 22">
            <a:extLst>
              <a:ext uri="{FF2B5EF4-FFF2-40B4-BE49-F238E27FC236}">
                <a16:creationId xmlns:a16="http://schemas.microsoft.com/office/drawing/2014/main" id="{17EA8593-7F34-EFDE-DF4C-61652BD71D69}"/>
              </a:ext>
            </a:extLst>
          </p:cNvPr>
          <p:cNvSpPr txBox="1"/>
          <p:nvPr/>
        </p:nvSpPr>
        <p:spPr>
          <a:xfrm>
            <a:off x="7454096" y="724215"/>
            <a:ext cx="4436152" cy="123110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23459"/>
                </a:solidFill>
                <a:effectLst/>
                <a:uLnTx/>
                <a:uFillTx/>
                <a:latin typeface="Gilroy Medium"/>
                <a:ea typeface="+mn-ea"/>
                <a:cs typeface="+mn-cs"/>
              </a:rPr>
              <a:t>PepsiCo created pep+ REnew with Schneider Electric, an independent advisor on renewable energy purchasing. The goal is to help value chain partners adopt renewable electricity to reduce their carbon footprint.</a:t>
            </a:r>
          </a:p>
        </p:txBody>
      </p:sp>
      <p:sp>
        <p:nvSpPr>
          <p:cNvPr id="26" name="TextBox 25">
            <a:extLst>
              <a:ext uri="{FF2B5EF4-FFF2-40B4-BE49-F238E27FC236}">
                <a16:creationId xmlns:a16="http://schemas.microsoft.com/office/drawing/2014/main" id="{37F10F0F-D5A9-FE00-5525-35B1121105FF}"/>
              </a:ext>
            </a:extLst>
          </p:cNvPr>
          <p:cNvSpPr txBox="1"/>
          <p:nvPr/>
        </p:nvSpPr>
        <p:spPr>
          <a:xfrm>
            <a:off x="426720" y="2860106"/>
            <a:ext cx="5288280" cy="98488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23459"/>
                </a:solidFill>
                <a:effectLst/>
                <a:uLnTx/>
                <a:uFillTx/>
                <a:latin typeface="Gilroy Medium"/>
                <a:ea typeface="+mn-ea"/>
                <a:cs typeface="+mn-cs"/>
              </a:rPr>
              <a:t>PepsiCo Value Chain Partners (VCPs) at all levels of climate maturity. From those just starting out to companies who have been making climate progress </a:t>
            </a:r>
            <a:br>
              <a:rPr kumimoji="0" lang="en-US" sz="1600" b="0" i="0" u="none" strike="noStrike" kern="1200" cap="none" spc="0" normalizeH="0" baseline="0" noProof="0" dirty="0">
                <a:ln>
                  <a:noFill/>
                </a:ln>
                <a:solidFill>
                  <a:srgbClr val="023459"/>
                </a:solidFill>
                <a:effectLst/>
                <a:uLnTx/>
                <a:uFillTx/>
                <a:latin typeface="Gilroy Medium"/>
                <a:ea typeface="+mn-ea"/>
                <a:cs typeface="+mn-cs"/>
              </a:rPr>
            </a:br>
            <a:r>
              <a:rPr kumimoji="0" lang="en-US" sz="1600" b="0" i="0" u="none" strike="noStrike" kern="1200" cap="none" spc="0" normalizeH="0" baseline="0" noProof="0" dirty="0">
                <a:ln>
                  <a:noFill/>
                </a:ln>
                <a:solidFill>
                  <a:srgbClr val="023459"/>
                </a:solidFill>
                <a:effectLst/>
                <a:uLnTx/>
                <a:uFillTx/>
                <a:latin typeface="Gilroy Medium"/>
                <a:ea typeface="+mn-ea"/>
                <a:cs typeface="+mn-cs"/>
              </a:rPr>
              <a:t>for years.</a:t>
            </a:r>
          </a:p>
        </p:txBody>
      </p:sp>
      <p:pic>
        <p:nvPicPr>
          <p:cNvPr id="19" name="Picture 18" descr="A building with many square structures&#10;&#10;Description automatically generated with medium confidence">
            <a:extLst>
              <a:ext uri="{FF2B5EF4-FFF2-40B4-BE49-F238E27FC236}">
                <a16:creationId xmlns:a16="http://schemas.microsoft.com/office/drawing/2014/main" id="{7BC54053-46EE-7EF4-E3C2-3E843B16FAFA}"/>
              </a:ext>
            </a:extLst>
          </p:cNvPr>
          <p:cNvPicPr>
            <a:picLocks noChangeAspect="1"/>
          </p:cNvPicPr>
          <p:nvPr/>
        </p:nvPicPr>
        <p:blipFill rotWithShape="1">
          <a:blip r:embed="rId6" cstate="screen">
            <a:alphaModFix/>
            <a:extLst>
              <a:ext uri="{BEBA8EAE-BF5A-486C-A8C5-ECC9F3942E4B}">
                <a14:imgProps xmlns:a14="http://schemas.microsoft.com/office/drawing/2010/main">
                  <a14:imgLayer r:embed="rId7">
                    <a14:imgEffect>
                      <a14:brightnessContrast bright="-30000"/>
                    </a14:imgEffect>
                  </a14:imgLayer>
                </a14:imgProps>
              </a:ext>
              <a:ext uri="{28A0092B-C50C-407E-A947-70E740481C1C}">
                <a14:useLocalDpi xmlns:a14="http://schemas.microsoft.com/office/drawing/2010/main"/>
              </a:ext>
            </a:extLst>
          </a:blip>
          <a:srcRect t="5602" b="5602"/>
          <a:stretch>
            <a:fillRect/>
          </a:stretch>
        </p:blipFill>
        <p:spPr>
          <a:xfrm>
            <a:off x="4898819" y="187716"/>
            <a:ext cx="2371182" cy="1737010"/>
          </a:xfrm>
          <a:prstGeom prst="roundRect">
            <a:avLst>
              <a:gd name="adj" fmla="val 5274"/>
            </a:avLst>
          </a:prstGeom>
        </p:spPr>
      </p:pic>
      <p:sp>
        <p:nvSpPr>
          <p:cNvPr id="20" name="TextBox 19">
            <a:extLst>
              <a:ext uri="{FF2B5EF4-FFF2-40B4-BE49-F238E27FC236}">
                <a16:creationId xmlns:a16="http://schemas.microsoft.com/office/drawing/2014/main" id="{EC4D886F-3386-71A4-6CB8-3B30643927E2}"/>
              </a:ext>
            </a:extLst>
          </p:cNvPr>
          <p:cNvSpPr txBox="1">
            <a:spLocks/>
          </p:cNvSpPr>
          <p:nvPr/>
        </p:nvSpPr>
        <p:spPr>
          <a:xfrm>
            <a:off x="4898819" y="187716"/>
            <a:ext cx="2371182" cy="1737010"/>
          </a:xfrm>
          <a:prstGeom prst="roundRect">
            <a:avLst>
              <a:gd name="adj" fmla="val 5274"/>
            </a:avLst>
          </a:prstGeom>
          <a:gradFill flip="none" rotWithShape="1">
            <a:gsLst>
              <a:gs pos="36000">
                <a:schemeClr val="tx1">
                  <a:alpha val="0"/>
                </a:schemeClr>
              </a:gs>
              <a:gs pos="100000">
                <a:schemeClr val="tx1"/>
              </a:gs>
            </a:gsLst>
            <a:lin ang="5400000" scaled="1"/>
            <a:tileRect/>
          </a:gradFill>
          <a:effectLst/>
        </p:spPr>
        <p:txBody>
          <a:bodyPr wrap="square" lIns="640080" bIns="182880" anchor="b">
            <a:noAutofit/>
          </a:bodyPr>
          <a:lstStyle/>
          <a:p>
            <a:pPr marL="0" marR="0" lvl="0" indent="0" defTabSz="457200" rtl="0" eaLnBrk="1" fontAlgn="auto" latinLnBrk="0" hangingPunct="1">
              <a:lnSpc>
                <a:spcPts val="18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GT Pressura LCG Black"/>
                <a:ea typeface="+mn-ea"/>
                <a:cs typeface="+mn-cs"/>
              </a:rPr>
              <a:t>POSITIVE  VALUE CHAIN</a:t>
            </a:r>
          </a:p>
        </p:txBody>
      </p:sp>
      <p:pic>
        <p:nvPicPr>
          <p:cNvPr id="21" name="Picture 20">
            <a:extLst>
              <a:ext uri="{FF2B5EF4-FFF2-40B4-BE49-F238E27FC236}">
                <a16:creationId xmlns:a16="http://schemas.microsoft.com/office/drawing/2014/main" id="{7E07253D-4600-4003-76CD-1488C7AACD2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053851" y="1286691"/>
            <a:ext cx="412196" cy="412196"/>
          </a:xfrm>
          <a:prstGeom prst="rect">
            <a:avLst/>
          </a:prstGeom>
        </p:spPr>
      </p:pic>
      <p:sp>
        <p:nvSpPr>
          <p:cNvPr id="42" name="TextBox 41">
            <a:extLst>
              <a:ext uri="{FF2B5EF4-FFF2-40B4-BE49-F238E27FC236}">
                <a16:creationId xmlns:a16="http://schemas.microsoft.com/office/drawing/2014/main" id="{967826EC-C001-9438-9BD4-DDF900B040CA}"/>
              </a:ext>
            </a:extLst>
          </p:cNvPr>
          <p:cNvSpPr txBox="1"/>
          <p:nvPr/>
        </p:nvSpPr>
        <p:spPr>
          <a:xfrm>
            <a:off x="426720" y="4776882"/>
            <a:ext cx="5288280" cy="815608"/>
          </a:xfrm>
          <a:prstGeom prst="rect">
            <a:avLst/>
          </a:prstGeom>
          <a:noFill/>
        </p:spPr>
        <p:txBody>
          <a:bodyPr wrap="square" lIns="0" tIns="0" rIns="0" bIns="0" rtlCol="0">
            <a:spAutoFit/>
          </a:bodyPr>
          <a:lstStyle/>
          <a:p>
            <a:pPr marL="201613" marR="0" lvl="0" indent="-20161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23459"/>
                </a:solidFill>
                <a:effectLst/>
                <a:uLnTx/>
                <a:uFillTx/>
                <a:latin typeface="Gilroy Medium"/>
                <a:ea typeface="+mn-ea"/>
                <a:cs typeface="+mn-cs"/>
              </a:rPr>
              <a:t>Education for VCPs about their renewable </a:t>
            </a:r>
            <a:br>
              <a:rPr kumimoji="0" lang="en-US" sz="1600" b="0" i="0" u="none" strike="noStrike" kern="1200" cap="none" spc="0" normalizeH="0" baseline="0" noProof="0" dirty="0">
                <a:ln>
                  <a:noFill/>
                </a:ln>
                <a:solidFill>
                  <a:srgbClr val="023459"/>
                </a:solidFill>
                <a:effectLst/>
                <a:uLnTx/>
                <a:uFillTx/>
                <a:latin typeface="Gilroy Medium"/>
                <a:ea typeface="+mn-ea"/>
                <a:cs typeface="+mn-cs"/>
              </a:rPr>
            </a:br>
            <a:r>
              <a:rPr kumimoji="0" lang="en-US" sz="1600" b="0" i="0" u="none" strike="noStrike" kern="1200" cap="none" spc="0" normalizeH="0" baseline="0" noProof="0" dirty="0">
                <a:ln>
                  <a:noFill/>
                </a:ln>
                <a:solidFill>
                  <a:srgbClr val="023459"/>
                </a:solidFill>
                <a:effectLst/>
                <a:uLnTx/>
                <a:uFillTx/>
                <a:latin typeface="Gilroy Medium"/>
                <a:ea typeface="+mn-ea"/>
                <a:cs typeface="+mn-cs"/>
              </a:rPr>
              <a:t>electricity choices</a:t>
            </a:r>
          </a:p>
          <a:p>
            <a:pPr marL="201613" marR="0" lvl="0" indent="-20161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23459"/>
                </a:solidFill>
                <a:effectLst/>
                <a:uLnTx/>
                <a:uFillTx/>
                <a:latin typeface="Gilroy Medium"/>
                <a:ea typeface="+mn-ea"/>
                <a:cs typeface="+mn-cs"/>
              </a:rPr>
              <a:t>Renewable electricity purchasing opportunities</a:t>
            </a:r>
          </a:p>
        </p:txBody>
      </p:sp>
      <p:sp>
        <p:nvSpPr>
          <p:cNvPr id="2" name="Title 3">
            <a:extLst>
              <a:ext uri="{FF2B5EF4-FFF2-40B4-BE49-F238E27FC236}">
                <a16:creationId xmlns:a16="http://schemas.microsoft.com/office/drawing/2014/main" id="{D70AA5B6-1F6E-5308-1CD5-2816C081E7F0}"/>
              </a:ext>
            </a:extLst>
          </p:cNvPr>
          <p:cNvSpPr txBox="1">
            <a:spLocks/>
          </p:cNvSpPr>
          <p:nvPr/>
        </p:nvSpPr>
        <p:spPr>
          <a:xfrm>
            <a:off x="304799" y="308324"/>
            <a:ext cx="4409925" cy="1495794"/>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3200" b="0" kern="1200" cap="all" baseline="0">
                <a:solidFill>
                  <a:srgbClr val="5D910D"/>
                </a:solidFill>
                <a:latin typeface="+mj-lt"/>
                <a:ea typeface="+mj-ea"/>
                <a:cs typeface="+mj-cs"/>
              </a:defRPr>
            </a:lvl1pPr>
          </a:lstStyle>
          <a:p>
            <a:r>
              <a:rPr lang="en-US" sz="3600" dirty="0">
                <a:solidFill>
                  <a:srgbClr val="0F440D"/>
                </a:solidFill>
              </a:rPr>
              <a:t>Partnership to adopt Renewable Energy</a:t>
            </a:r>
          </a:p>
        </p:txBody>
      </p:sp>
      <p:sp>
        <p:nvSpPr>
          <p:cNvPr id="10" name="Rectangle: Rounded Corners 9">
            <a:extLst>
              <a:ext uri="{FF2B5EF4-FFF2-40B4-BE49-F238E27FC236}">
                <a16:creationId xmlns:a16="http://schemas.microsoft.com/office/drawing/2014/main" id="{C7063BA2-4BCD-2650-136D-5297F869B643}"/>
              </a:ext>
            </a:extLst>
          </p:cNvPr>
          <p:cNvSpPr/>
          <p:nvPr/>
        </p:nvSpPr>
        <p:spPr>
          <a:xfrm>
            <a:off x="304798" y="2112445"/>
            <a:ext cx="5448302" cy="588911"/>
          </a:xfrm>
          <a:prstGeom prst="roundRect">
            <a:avLst/>
          </a:pr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200" dirty="0">
                <a:solidFill>
                  <a:prstClr val="white"/>
                </a:solidFill>
                <a:latin typeface="GT Pressura LCG Black"/>
                <a:cs typeface="Tahoma"/>
              </a:rPr>
              <a:t>WHO IS IT FOR?</a:t>
            </a:r>
          </a:p>
        </p:txBody>
      </p:sp>
      <p:sp>
        <p:nvSpPr>
          <p:cNvPr id="25" name="Freeform: Shape 24">
            <a:extLst>
              <a:ext uri="{FF2B5EF4-FFF2-40B4-BE49-F238E27FC236}">
                <a16:creationId xmlns:a16="http://schemas.microsoft.com/office/drawing/2014/main" id="{1246BCA5-D9EE-A22D-C769-A39E2A7A6570}"/>
              </a:ext>
            </a:extLst>
          </p:cNvPr>
          <p:cNvSpPr/>
          <p:nvPr/>
        </p:nvSpPr>
        <p:spPr>
          <a:xfrm>
            <a:off x="5911534" y="2112446"/>
            <a:ext cx="238331" cy="238331"/>
          </a:xfrm>
          <a:custGeom>
            <a:avLst/>
            <a:gdLst>
              <a:gd name="csX0" fmla="*/ 0 w 152403"/>
              <a:gd name="csY0" fmla="*/ 0 h 152403"/>
              <a:gd name="csX1" fmla="*/ 152403 w 152403"/>
              <a:gd name="csY1" fmla="*/ 0 h 152403"/>
              <a:gd name="csX2" fmla="*/ 0 w 152403"/>
              <a:gd name="csY2" fmla="*/ 152403 h 152403"/>
              <a:gd name="csX3" fmla="*/ 0 w 152403"/>
              <a:gd name="csY3" fmla="*/ 0 h 152403"/>
            </a:gdLst>
            <a:ahLst/>
            <a:cxnLst>
              <a:cxn ang="0">
                <a:pos x="csX0" y="csY0"/>
              </a:cxn>
              <a:cxn ang="0">
                <a:pos x="csX1" y="csY1"/>
              </a:cxn>
              <a:cxn ang="0">
                <a:pos x="csX2" y="csY2"/>
              </a:cxn>
              <a:cxn ang="0">
                <a:pos x="csX3" y="csY3"/>
              </a:cxn>
            </a:cxnLst>
            <a:rect l="l" t="t" r="r" b="b"/>
            <a:pathLst>
              <a:path w="152403" h="152403">
                <a:moveTo>
                  <a:pt x="0" y="0"/>
                </a:moveTo>
                <a:lnTo>
                  <a:pt x="152403" y="0"/>
                </a:lnTo>
                <a:cubicBezTo>
                  <a:pt x="68233" y="0"/>
                  <a:pt x="0" y="68233"/>
                  <a:pt x="0" y="152403"/>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4A2130E4-96AD-366B-05AB-F9994F3A4038}"/>
              </a:ext>
            </a:extLst>
          </p:cNvPr>
          <p:cNvSpPr/>
          <p:nvPr/>
        </p:nvSpPr>
        <p:spPr>
          <a:xfrm>
            <a:off x="304798" y="4029221"/>
            <a:ext cx="5448302" cy="588911"/>
          </a:xfrm>
          <a:prstGeom prst="roundRect">
            <a:avLst/>
          </a:pr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200" dirty="0">
                <a:solidFill>
                  <a:prstClr val="white"/>
                </a:solidFill>
                <a:latin typeface="GT Pressura LCG Black"/>
                <a:cs typeface="Tahoma"/>
              </a:rPr>
              <a:t>WHAT’S OFFERED?</a:t>
            </a:r>
          </a:p>
        </p:txBody>
      </p:sp>
      <p:sp>
        <p:nvSpPr>
          <p:cNvPr id="46" name="Freeform: Shape 45">
            <a:extLst>
              <a:ext uri="{FF2B5EF4-FFF2-40B4-BE49-F238E27FC236}">
                <a16:creationId xmlns:a16="http://schemas.microsoft.com/office/drawing/2014/main" id="{59760E19-F841-4797-CAAE-CA74310458EC}"/>
              </a:ext>
            </a:extLst>
          </p:cNvPr>
          <p:cNvSpPr>
            <a:spLocks/>
          </p:cNvSpPr>
          <p:nvPr/>
        </p:nvSpPr>
        <p:spPr>
          <a:xfrm>
            <a:off x="6149865" y="2297933"/>
            <a:ext cx="5740383" cy="4560067"/>
          </a:xfrm>
          <a:custGeom>
            <a:avLst/>
            <a:gdLst>
              <a:gd name="csX0" fmla="*/ 227023 w 5740383"/>
              <a:gd name="csY0" fmla="*/ 0 h 4560067"/>
              <a:gd name="csX1" fmla="*/ 5513360 w 5740383"/>
              <a:gd name="csY1" fmla="*/ 0 h 4560067"/>
              <a:gd name="csX2" fmla="*/ 5740383 w 5740383"/>
              <a:gd name="csY2" fmla="*/ 227023 h 4560067"/>
              <a:gd name="csX3" fmla="*/ 5740383 w 5740383"/>
              <a:gd name="csY3" fmla="*/ 4560067 h 4560067"/>
              <a:gd name="csX4" fmla="*/ 0 w 5740383"/>
              <a:gd name="csY4" fmla="*/ 4560067 h 4560067"/>
              <a:gd name="csX5" fmla="*/ 0 w 5740383"/>
              <a:gd name="csY5" fmla="*/ 227023 h 4560067"/>
              <a:gd name="csX6" fmla="*/ 227023 w 5740383"/>
              <a:gd name="csY6" fmla="*/ 0 h 4560067"/>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5740383" h="4560067">
                <a:moveTo>
                  <a:pt x="227023" y="0"/>
                </a:moveTo>
                <a:lnTo>
                  <a:pt x="5513360" y="0"/>
                </a:lnTo>
                <a:cubicBezTo>
                  <a:pt x="5638741" y="0"/>
                  <a:pt x="5740383" y="101642"/>
                  <a:pt x="5740383" y="227023"/>
                </a:cubicBezTo>
                <a:lnTo>
                  <a:pt x="5740383" y="4560067"/>
                </a:lnTo>
                <a:lnTo>
                  <a:pt x="0" y="4560067"/>
                </a:lnTo>
                <a:lnTo>
                  <a:pt x="0" y="227023"/>
                </a:lnTo>
                <a:cubicBezTo>
                  <a:pt x="0" y="101642"/>
                  <a:pt x="101642" y="0"/>
                  <a:pt x="227023" y="0"/>
                </a:cubicBezTo>
                <a:close/>
              </a:path>
            </a:pathLst>
          </a:custGeom>
          <a:solidFill>
            <a:srgbClr val="71A8E3"/>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F440E"/>
              </a:solidFill>
              <a:effectLst/>
              <a:uLnTx/>
              <a:uFillTx/>
              <a:latin typeface="Gilroy Medium"/>
              <a:ea typeface="+mn-ea"/>
              <a:cs typeface="+mn-cs"/>
            </a:endParaRPr>
          </a:p>
        </p:txBody>
      </p:sp>
      <p:sp>
        <p:nvSpPr>
          <p:cNvPr id="43" name="TextBox 42">
            <a:extLst>
              <a:ext uri="{FF2B5EF4-FFF2-40B4-BE49-F238E27FC236}">
                <a16:creationId xmlns:a16="http://schemas.microsoft.com/office/drawing/2014/main" id="{8515B0FF-5FF7-BA4B-2615-43D56B83E05B}"/>
              </a:ext>
            </a:extLst>
          </p:cNvPr>
          <p:cNvSpPr txBox="1"/>
          <p:nvPr/>
        </p:nvSpPr>
        <p:spPr>
          <a:xfrm>
            <a:off x="6315365" y="2489289"/>
            <a:ext cx="2032000" cy="338554"/>
          </a:xfrm>
          <a:prstGeom prst="rect">
            <a:avLst/>
          </a:prstGeom>
          <a:noFill/>
          <a:extLst>
            <a:ext uri="{909E8E84-426E-40DD-AFC4-6F175D3DCCD1}">
              <a14:hiddenFill xmlns:a14="http://schemas.microsoft.com/office/drawing/2010/main">
                <a:solidFill>
                  <a:scrgbClr r="0" g="0" b="0"/>
                </a:solidFill>
              </a14:hiddenFill>
            </a:ext>
          </a:extLst>
        </p:spPr>
        <p:txBody>
          <a:bodyPr vert="horz" wrap="square" lIns="0" tIns="0" rIns="0" bIns="0" rtlCol="0">
            <a:spAutoFit/>
          </a:bodyPr>
          <a:lstStyle/>
          <a:p>
            <a:pPr algn="l"/>
            <a:r>
              <a:rPr lang="en-US" sz="2200" dirty="0">
                <a:solidFill>
                  <a:schemeClr val="tx2"/>
                </a:solidFill>
                <a:latin typeface="GT Pressura LCG Black" pitchFamily="2" charset="0"/>
              </a:rPr>
              <a:t>NEXT STEPS</a:t>
            </a:r>
          </a:p>
        </p:txBody>
      </p:sp>
      <p:sp>
        <p:nvSpPr>
          <p:cNvPr id="32" name="TextBox 31">
            <a:extLst>
              <a:ext uri="{FF2B5EF4-FFF2-40B4-BE49-F238E27FC236}">
                <a16:creationId xmlns:a16="http://schemas.microsoft.com/office/drawing/2014/main" id="{922B9D19-6946-7DF9-763B-BEF8C76A40FE}"/>
              </a:ext>
            </a:extLst>
          </p:cNvPr>
          <p:cNvSpPr txBox="1"/>
          <p:nvPr/>
        </p:nvSpPr>
        <p:spPr>
          <a:xfrm>
            <a:off x="6810665" y="2954536"/>
            <a:ext cx="4964621" cy="1026914"/>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Gilroy Medium"/>
                <a:ea typeface="+mn-ea"/>
                <a:cs typeface="+mn-cs"/>
              </a:rPr>
              <a:t>Register for the program</a:t>
            </a:r>
          </a:p>
          <a:p>
            <a:pPr marL="361950" marR="0" lvl="0" indent="-2476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chemeClr val="bg1"/>
                </a:solidFill>
                <a:effectLst/>
                <a:uLnTx/>
                <a:uFillTx/>
                <a:latin typeface="Gilroy Medium"/>
                <a:ea typeface="+mn-ea"/>
                <a:cs typeface="+mn-cs"/>
              </a:rPr>
              <a:t>It’s free</a:t>
            </a:r>
          </a:p>
          <a:p>
            <a:pPr marL="361950" marR="0" lvl="0" indent="-2476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chemeClr val="bg1"/>
                </a:solidFill>
                <a:effectLst/>
                <a:uLnTx/>
                <a:uFillTx/>
                <a:latin typeface="Gilroy Medium"/>
                <a:ea typeface="+mn-ea"/>
                <a:cs typeface="+mn-cs"/>
              </a:rPr>
              <a:t>Learn about RE in a no-pressure space with support and resources</a:t>
            </a:r>
          </a:p>
        </p:txBody>
      </p:sp>
      <p:sp>
        <p:nvSpPr>
          <p:cNvPr id="34" name="TextBox 33">
            <a:extLst>
              <a:ext uri="{FF2B5EF4-FFF2-40B4-BE49-F238E27FC236}">
                <a16:creationId xmlns:a16="http://schemas.microsoft.com/office/drawing/2014/main" id="{8D2C2603-A7FA-5A13-48E1-4EC3051D5055}"/>
              </a:ext>
            </a:extLst>
          </p:cNvPr>
          <p:cNvSpPr txBox="1"/>
          <p:nvPr/>
        </p:nvSpPr>
        <p:spPr>
          <a:xfrm>
            <a:off x="6810665" y="4121920"/>
            <a:ext cx="4964621" cy="837105"/>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Gilroy Medium"/>
                <a:ea typeface="+mn-ea"/>
                <a:cs typeface="+mn-cs"/>
              </a:rPr>
              <a:t>Develop Renewable Energy Roadmap</a:t>
            </a:r>
          </a:p>
          <a:p>
            <a:pPr marL="361950" marR="0" lvl="0" indent="-2476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chemeClr val="bg1"/>
                </a:solidFill>
                <a:effectLst/>
                <a:uLnTx/>
                <a:uFillTx/>
                <a:latin typeface="Gilroy Medium"/>
                <a:ea typeface="+mn-ea"/>
                <a:cs typeface="+mn-cs"/>
              </a:rPr>
              <a:t>Build cost into financial algorithms</a:t>
            </a:r>
          </a:p>
          <a:p>
            <a:pPr marL="361950" marR="0" lvl="0" indent="-2476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chemeClr val="bg1"/>
                </a:solidFill>
                <a:effectLst/>
                <a:uLnTx/>
                <a:uFillTx/>
                <a:latin typeface="Gilroy Medium"/>
                <a:ea typeface="+mn-ea"/>
                <a:cs typeface="+mn-cs"/>
              </a:rPr>
              <a:t>Engage SE &amp; Pep for execution support</a:t>
            </a:r>
          </a:p>
        </p:txBody>
      </p:sp>
      <p:sp>
        <p:nvSpPr>
          <p:cNvPr id="36" name="TextBox 35">
            <a:extLst>
              <a:ext uri="{FF2B5EF4-FFF2-40B4-BE49-F238E27FC236}">
                <a16:creationId xmlns:a16="http://schemas.microsoft.com/office/drawing/2014/main" id="{2C20A884-6864-4060-AF5A-FFC1A25F55E4}"/>
              </a:ext>
            </a:extLst>
          </p:cNvPr>
          <p:cNvSpPr txBox="1"/>
          <p:nvPr/>
        </p:nvSpPr>
        <p:spPr>
          <a:xfrm>
            <a:off x="6810665" y="5099496"/>
            <a:ext cx="4964621" cy="837105"/>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Gilroy Medium"/>
                <a:ea typeface="+mn-ea"/>
                <a:cs typeface="+mn-cs"/>
              </a:rPr>
              <a:t>Join PPA Cohort or Purchase EACs</a:t>
            </a:r>
          </a:p>
          <a:p>
            <a:pPr marL="361950" marR="0" lvl="0" indent="-2476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chemeClr val="bg1"/>
                </a:solidFill>
                <a:effectLst/>
                <a:uLnTx/>
                <a:uFillTx/>
                <a:latin typeface="Gilroy Medium"/>
                <a:ea typeface="+mn-ea"/>
                <a:cs typeface="+mn-cs"/>
              </a:rPr>
              <a:t>2</a:t>
            </a:r>
            <a:r>
              <a:rPr kumimoji="0" lang="en-US" sz="1500" b="0" i="0" u="none" strike="noStrike" kern="1200" cap="none" spc="0" normalizeH="0" baseline="30000" noProof="0" dirty="0">
                <a:ln>
                  <a:noFill/>
                </a:ln>
                <a:solidFill>
                  <a:schemeClr val="bg1"/>
                </a:solidFill>
                <a:effectLst/>
                <a:uLnTx/>
                <a:uFillTx/>
                <a:latin typeface="Gilroy Medium"/>
                <a:ea typeface="+mn-ea"/>
                <a:cs typeface="+mn-cs"/>
              </a:rPr>
              <a:t>nd</a:t>
            </a:r>
            <a:r>
              <a:rPr kumimoji="0" lang="en-US" sz="1500" b="0" i="0" u="none" strike="noStrike" kern="1200" cap="none" spc="0" normalizeH="0" baseline="0" noProof="0" dirty="0">
                <a:ln>
                  <a:noFill/>
                </a:ln>
                <a:solidFill>
                  <a:schemeClr val="bg1"/>
                </a:solidFill>
                <a:effectLst/>
                <a:uLnTx/>
                <a:uFillTx/>
                <a:latin typeface="Gilroy Medium"/>
                <a:ea typeface="+mn-ea"/>
                <a:cs typeface="+mn-cs"/>
              </a:rPr>
              <a:t> N. America VPPA cohort is now forming</a:t>
            </a:r>
          </a:p>
          <a:p>
            <a:pPr marL="361950" marR="0" lvl="0" indent="-2476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chemeClr val="bg1"/>
                </a:solidFill>
                <a:effectLst/>
                <a:uLnTx/>
                <a:uFillTx/>
                <a:latin typeface="Gilroy Medium"/>
                <a:ea typeface="+mn-ea"/>
                <a:cs typeface="+mn-cs"/>
              </a:rPr>
              <a:t>Immediate recognition of investment</a:t>
            </a:r>
          </a:p>
        </p:txBody>
      </p:sp>
      <p:cxnSp>
        <p:nvCxnSpPr>
          <p:cNvPr id="53" name="Straight Connector 52">
            <a:extLst>
              <a:ext uri="{FF2B5EF4-FFF2-40B4-BE49-F238E27FC236}">
                <a16:creationId xmlns:a16="http://schemas.microsoft.com/office/drawing/2014/main" id="{0370B602-3628-EA50-7370-0C20818EC980}"/>
              </a:ext>
            </a:extLst>
          </p:cNvPr>
          <p:cNvCxnSpPr/>
          <p:nvPr/>
        </p:nvCxnSpPr>
        <p:spPr>
          <a:xfrm>
            <a:off x="6810665" y="4051685"/>
            <a:ext cx="4817300"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C701D579-1F3A-DFFF-6FC7-BC8355F3CE7E}"/>
              </a:ext>
            </a:extLst>
          </p:cNvPr>
          <p:cNvCxnSpPr/>
          <p:nvPr/>
        </p:nvCxnSpPr>
        <p:spPr>
          <a:xfrm>
            <a:off x="6810665" y="5029260"/>
            <a:ext cx="4817300"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4784AC85-53A6-7DF1-A609-96DC0D0000A4}"/>
              </a:ext>
            </a:extLst>
          </p:cNvPr>
          <p:cNvSpPr/>
          <p:nvPr/>
        </p:nvSpPr>
        <p:spPr>
          <a:xfrm>
            <a:off x="6315365" y="2954536"/>
            <a:ext cx="424206" cy="424206"/>
          </a:xfrm>
          <a:prstGeom prst="ellipse">
            <a:avLst/>
          </a:pr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GT Pressura LCG Black"/>
                <a:ea typeface="+mn-ea"/>
                <a:cs typeface="+mn-cs"/>
              </a:rPr>
              <a:t>1</a:t>
            </a:r>
          </a:p>
        </p:txBody>
      </p:sp>
      <p:sp>
        <p:nvSpPr>
          <p:cNvPr id="33" name="Oval 32">
            <a:extLst>
              <a:ext uri="{FF2B5EF4-FFF2-40B4-BE49-F238E27FC236}">
                <a16:creationId xmlns:a16="http://schemas.microsoft.com/office/drawing/2014/main" id="{931F1B6C-BAC3-A4F1-5446-4E587FF6A50D}"/>
              </a:ext>
            </a:extLst>
          </p:cNvPr>
          <p:cNvSpPr/>
          <p:nvPr/>
        </p:nvSpPr>
        <p:spPr>
          <a:xfrm>
            <a:off x="6315365" y="4121920"/>
            <a:ext cx="424206" cy="424206"/>
          </a:xfrm>
          <a:prstGeom prst="ellipse">
            <a:avLst/>
          </a:pr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GT Pressura LCG Black"/>
                <a:ea typeface="+mn-ea"/>
                <a:cs typeface="+mn-cs"/>
              </a:rPr>
              <a:t>2</a:t>
            </a:r>
          </a:p>
        </p:txBody>
      </p:sp>
      <p:sp>
        <p:nvSpPr>
          <p:cNvPr id="35" name="Oval 34">
            <a:extLst>
              <a:ext uri="{FF2B5EF4-FFF2-40B4-BE49-F238E27FC236}">
                <a16:creationId xmlns:a16="http://schemas.microsoft.com/office/drawing/2014/main" id="{C14943FC-D7D4-6100-E1D4-F1459FC36EF8}"/>
              </a:ext>
            </a:extLst>
          </p:cNvPr>
          <p:cNvSpPr/>
          <p:nvPr/>
        </p:nvSpPr>
        <p:spPr>
          <a:xfrm>
            <a:off x="6315365" y="5099496"/>
            <a:ext cx="424206" cy="424206"/>
          </a:xfrm>
          <a:prstGeom prst="ellipse">
            <a:avLst/>
          </a:pr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T Pressura LCG Black"/>
                <a:ea typeface="+mn-ea"/>
                <a:cs typeface="+mn-cs"/>
              </a:rPr>
              <a:t>3</a:t>
            </a:r>
          </a:p>
        </p:txBody>
      </p:sp>
      <p:sp>
        <p:nvSpPr>
          <p:cNvPr id="48" name="Rectangle: Top Corners Rounded 47">
            <a:extLst>
              <a:ext uri="{FF2B5EF4-FFF2-40B4-BE49-F238E27FC236}">
                <a16:creationId xmlns:a16="http://schemas.microsoft.com/office/drawing/2014/main" id="{2C8D6421-78EB-CE7F-3F6C-7BD727C807FE}"/>
              </a:ext>
            </a:extLst>
          </p:cNvPr>
          <p:cNvSpPr/>
          <p:nvPr/>
        </p:nvSpPr>
        <p:spPr>
          <a:xfrm>
            <a:off x="6412147" y="6077072"/>
            <a:ext cx="5215818" cy="780929"/>
          </a:xfrm>
          <a:prstGeom prst="round2Same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1600" b="1" dirty="0">
                <a:solidFill>
                  <a:srgbClr val="023459"/>
                </a:solidFill>
                <a:latin typeface="+mj-lt"/>
              </a:rPr>
              <a:t>REGISTER TODAY</a:t>
            </a:r>
            <a:endParaRPr lang="en-US" sz="1600" dirty="0">
              <a:solidFill>
                <a:srgbClr val="023459"/>
              </a:solidFill>
            </a:endParaRPr>
          </a:p>
        </p:txBody>
      </p:sp>
      <p:sp>
        <p:nvSpPr>
          <p:cNvPr id="55" name="Rectangle: Top Corners Rounded 54">
            <a:extLst>
              <a:ext uri="{FF2B5EF4-FFF2-40B4-BE49-F238E27FC236}">
                <a16:creationId xmlns:a16="http://schemas.microsoft.com/office/drawing/2014/main" id="{C261C8A7-C6B2-02DE-3A32-F25C1F8D1AFC}"/>
              </a:ext>
            </a:extLst>
          </p:cNvPr>
          <p:cNvSpPr>
            <a:spLocks/>
          </p:cNvSpPr>
          <p:nvPr/>
        </p:nvSpPr>
        <p:spPr>
          <a:xfrm>
            <a:off x="8102600" y="6214788"/>
            <a:ext cx="3379487" cy="643212"/>
          </a:xfrm>
          <a:prstGeom prst="round2SameRect">
            <a:avLst/>
          </a:prstGeom>
          <a:solidFill>
            <a:srgbClr val="A6CBEF"/>
          </a:solid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r>
              <a:rPr lang="en-US" sz="1400" dirty="0">
                <a:solidFill>
                  <a:srgbClr val="023459"/>
                </a:solidFill>
                <a:hlinkClick r:id="rId9">
                  <a:extLst>
                    <a:ext uri="{A12FA001-AC4F-418D-AE19-62706E023703}">
                      <ahyp:hlinkClr xmlns:ahyp="http://schemas.microsoft.com/office/drawing/2018/hyperlinkcolor" val="tx"/>
                    </a:ext>
                  </a:extLst>
                </a:hlinkClick>
              </a:rPr>
              <a:t>https://hub.zeigo.com/peprenew</a:t>
            </a:r>
            <a:endParaRPr lang="en-US" sz="1400" dirty="0"/>
          </a:p>
        </p:txBody>
      </p:sp>
      <p:sp>
        <p:nvSpPr>
          <p:cNvPr id="60" name="Rectangle: Rounded Corners 59">
            <a:extLst>
              <a:ext uri="{FF2B5EF4-FFF2-40B4-BE49-F238E27FC236}">
                <a16:creationId xmlns:a16="http://schemas.microsoft.com/office/drawing/2014/main" id="{5FFE8CD8-1775-C516-8FF2-CD156839B647}"/>
              </a:ext>
            </a:extLst>
          </p:cNvPr>
          <p:cNvSpPr/>
          <p:nvPr/>
        </p:nvSpPr>
        <p:spPr>
          <a:xfrm>
            <a:off x="304800" y="5801713"/>
            <a:ext cx="2544872" cy="652209"/>
          </a:xfrm>
          <a:prstGeom prst="roundRect">
            <a:avLst>
              <a:gd name="adj" fmla="val 19657"/>
            </a:avLst>
          </a:prstGeom>
          <a:solidFill>
            <a:srgbClr val="A6CB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23459"/>
                </a:solidFill>
                <a:effectLst/>
                <a:uLnTx/>
                <a:uFillTx/>
                <a:latin typeface="Gilroy Medium"/>
                <a:ea typeface="+mn-ea"/>
                <a:cs typeface="+mn-cs"/>
              </a:rPr>
              <a:t>Virtual Power Purchase Agreements (VPPA)</a:t>
            </a:r>
          </a:p>
        </p:txBody>
      </p:sp>
      <p:sp>
        <p:nvSpPr>
          <p:cNvPr id="61" name="Rectangle: Rounded Corners 60">
            <a:extLst>
              <a:ext uri="{FF2B5EF4-FFF2-40B4-BE49-F238E27FC236}">
                <a16:creationId xmlns:a16="http://schemas.microsoft.com/office/drawing/2014/main" id="{D7270E94-3676-82BC-6FEF-D85072B9044A}"/>
              </a:ext>
            </a:extLst>
          </p:cNvPr>
          <p:cNvSpPr/>
          <p:nvPr/>
        </p:nvSpPr>
        <p:spPr>
          <a:xfrm>
            <a:off x="3020148" y="5801714"/>
            <a:ext cx="2725886" cy="652208"/>
          </a:xfrm>
          <a:prstGeom prst="roundRect">
            <a:avLst>
              <a:gd name="adj" fmla="val 19657"/>
            </a:avLst>
          </a:prstGeom>
          <a:solidFill>
            <a:srgbClr val="A6CB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23459"/>
                </a:solidFill>
                <a:effectLst/>
                <a:uLnTx/>
                <a:uFillTx/>
                <a:latin typeface="Gilroy Medium"/>
                <a:ea typeface="+mn-ea"/>
                <a:cs typeface="+mn-cs"/>
              </a:rPr>
              <a:t>Energy Attribute Certificates</a:t>
            </a:r>
            <a:br>
              <a:rPr kumimoji="0" lang="en-US" sz="1200" b="0" i="0" u="none" strike="noStrike" kern="1200" cap="none" spc="0" normalizeH="0" baseline="0" noProof="0" dirty="0">
                <a:ln>
                  <a:noFill/>
                </a:ln>
                <a:solidFill>
                  <a:srgbClr val="023459"/>
                </a:solidFill>
                <a:effectLst/>
                <a:uLnTx/>
                <a:uFillTx/>
                <a:latin typeface="Gilroy Medium"/>
                <a:ea typeface="+mn-ea"/>
                <a:cs typeface="+mn-cs"/>
              </a:rPr>
            </a:br>
            <a:r>
              <a:rPr kumimoji="0" lang="en-US" sz="1200" b="0" i="0" u="none" strike="noStrike" kern="1200" cap="none" spc="0" normalizeH="0" baseline="0" noProof="0" dirty="0">
                <a:ln>
                  <a:noFill/>
                </a:ln>
                <a:solidFill>
                  <a:srgbClr val="023459"/>
                </a:solidFill>
                <a:effectLst/>
                <a:uLnTx/>
                <a:uFillTx/>
                <a:latin typeface="Gilroy Medium"/>
                <a:ea typeface="+mn-ea"/>
                <a:cs typeface="+mn-cs"/>
              </a:rPr>
              <a:t>(EAC) (aka RECs)</a:t>
            </a:r>
          </a:p>
        </p:txBody>
      </p:sp>
      <p:pic>
        <p:nvPicPr>
          <p:cNvPr id="67" name="Graphic 66">
            <a:extLst>
              <a:ext uri="{FF2B5EF4-FFF2-40B4-BE49-F238E27FC236}">
                <a16:creationId xmlns:a16="http://schemas.microsoft.com/office/drawing/2014/main" id="{6336F4D8-96F7-8B9D-AF29-E5597BA84CB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093797" y="6453922"/>
            <a:ext cx="293148" cy="293148"/>
          </a:xfrm>
          <a:prstGeom prst="rect">
            <a:avLst/>
          </a:prstGeom>
        </p:spPr>
      </p:pic>
    </p:spTree>
    <p:extLst>
      <p:ext uri="{BB962C8B-B14F-4D97-AF65-F5344CB8AC3E}">
        <p14:creationId xmlns:p14="http://schemas.microsoft.com/office/powerpoint/2010/main" val="36321904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E5119A-B979-AA88-C0D6-BDEA57443C8F}"/>
            </a:ext>
          </a:extLst>
        </p:cNvPr>
        <p:cNvGrpSpPr/>
        <p:nvPr/>
      </p:nvGrpSpPr>
      <p:grpSpPr>
        <a:xfrm>
          <a:off x="0" y="0"/>
          <a:ext cx="0" cy="0"/>
          <a:chOff x="0" y="0"/>
          <a:chExt cx="0" cy="0"/>
        </a:xfrm>
      </p:grpSpPr>
      <p:sp>
        <p:nvSpPr>
          <p:cNvPr id="247" name="Rectangle: Rounded Corners 246">
            <a:extLst>
              <a:ext uri="{FF2B5EF4-FFF2-40B4-BE49-F238E27FC236}">
                <a16:creationId xmlns:a16="http://schemas.microsoft.com/office/drawing/2014/main" id="{748F266D-689D-A20F-756E-41186BA4B0BD}"/>
              </a:ext>
            </a:extLst>
          </p:cNvPr>
          <p:cNvSpPr/>
          <p:nvPr/>
        </p:nvSpPr>
        <p:spPr>
          <a:xfrm>
            <a:off x="287337" y="303793"/>
            <a:ext cx="11599863" cy="1429757"/>
          </a:xfrm>
          <a:prstGeom prst="roundRect">
            <a:avLst>
              <a:gd name="adj" fmla="val 9561"/>
            </a:avLst>
          </a:prstGeom>
          <a:solidFill>
            <a:srgbClr val="5D9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graphicFrame>
        <p:nvGraphicFramePr>
          <p:cNvPr id="10" name="think-cell data - do not delete" hidden="1">
            <a:extLst>
              <a:ext uri="{FF2B5EF4-FFF2-40B4-BE49-F238E27FC236}">
                <a16:creationId xmlns:a16="http://schemas.microsoft.com/office/drawing/2014/main" id="{56B0F896-DDDA-E4C1-2AB1-4C4C308DECC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10" name="think-cell data - do not delete" hidden="1">
                        <a:extLst>
                          <a:ext uri="{FF2B5EF4-FFF2-40B4-BE49-F238E27FC236}">
                            <a16:creationId xmlns:a16="http://schemas.microsoft.com/office/drawing/2014/main" id="{56B0F896-DDDA-E4C1-2AB1-4C4C308DECC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3" name="TextBox 32">
            <a:extLst>
              <a:ext uri="{FF2B5EF4-FFF2-40B4-BE49-F238E27FC236}">
                <a16:creationId xmlns:a16="http://schemas.microsoft.com/office/drawing/2014/main" id="{E61893C2-C52D-F45B-77F1-66A34F81DA75}"/>
              </a:ext>
            </a:extLst>
          </p:cNvPr>
          <p:cNvSpPr txBox="1"/>
          <p:nvPr/>
        </p:nvSpPr>
        <p:spPr>
          <a:xfrm>
            <a:off x="-152400" y="7620000"/>
            <a:ext cx="0" cy="0"/>
          </a:xfrm>
          <a:prstGeom prst="rect">
            <a:avLst/>
          </a:prstGeom>
          <a:noFill/>
        </p:spPr>
        <p:txBody>
          <a:bodyPr wrap="none" lIns="0" tIns="0" rIns="0" bIns="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023459"/>
              </a:solidFill>
              <a:effectLst/>
              <a:uLnTx/>
              <a:uFillTx/>
              <a:latin typeface="Gilroy Medium"/>
              <a:ea typeface="+mn-ea"/>
              <a:cs typeface="+mn-cs"/>
            </a:endParaRPr>
          </a:p>
        </p:txBody>
      </p:sp>
      <p:sp>
        <p:nvSpPr>
          <p:cNvPr id="249" name="TextBox 248">
            <a:extLst>
              <a:ext uri="{FF2B5EF4-FFF2-40B4-BE49-F238E27FC236}">
                <a16:creationId xmlns:a16="http://schemas.microsoft.com/office/drawing/2014/main" id="{ABDAC023-386B-0AC7-DD30-08B555259C8B}"/>
              </a:ext>
            </a:extLst>
          </p:cNvPr>
          <p:cNvSpPr txBox="1"/>
          <p:nvPr/>
        </p:nvSpPr>
        <p:spPr>
          <a:xfrm>
            <a:off x="4662311" y="627546"/>
            <a:ext cx="7003851" cy="782250"/>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white"/>
                </a:solidFill>
                <a:effectLst/>
                <a:uLnTx/>
                <a:uFillTx/>
                <a:ea typeface="+mn-ea"/>
                <a:cs typeface="+mn-cs"/>
              </a:rPr>
              <a:t>Program Objective </a:t>
            </a:r>
            <a:r>
              <a:rPr kumimoji="0" lang="en-US" sz="1600" b="1" i="0" u="none" strike="noStrike" kern="1200" cap="none" spc="0" normalizeH="0" baseline="0" noProof="0" dirty="0">
                <a:ln>
                  <a:noFill/>
                </a:ln>
                <a:solidFill>
                  <a:prstClr val="white"/>
                </a:solidFill>
                <a:effectLst/>
                <a:uLnTx/>
                <a:uFillTx/>
                <a:ea typeface="+mn-ea"/>
                <a:cs typeface="+mn-cs"/>
              </a:rPr>
              <a:t>: Accelerate RE Adoption within PepsiCo’s value chain through providing no cost RE education, advisory support and opportunities to cost down RE procurement through group purchasing.</a:t>
            </a:r>
          </a:p>
        </p:txBody>
      </p:sp>
      <p:sp>
        <p:nvSpPr>
          <p:cNvPr id="31" name="Rectangle: Single Corner Rounded 30">
            <a:extLst>
              <a:ext uri="{FF2B5EF4-FFF2-40B4-BE49-F238E27FC236}">
                <a16:creationId xmlns:a16="http://schemas.microsoft.com/office/drawing/2014/main" id="{AFCCA95A-0212-14CD-9EB6-6EDF48E65947}"/>
              </a:ext>
            </a:extLst>
          </p:cNvPr>
          <p:cNvSpPr>
            <a:spLocks/>
          </p:cNvSpPr>
          <p:nvPr/>
        </p:nvSpPr>
        <p:spPr>
          <a:xfrm flipV="1">
            <a:off x="0" y="0"/>
            <a:ext cx="3581400" cy="6554206"/>
          </a:xfrm>
          <a:prstGeom prst="round1Rect">
            <a:avLst>
              <a:gd name="adj" fmla="val 5446"/>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ECE6E1"/>
              </a:solidFill>
            </a:endParaRPr>
          </a:p>
        </p:txBody>
      </p:sp>
      <p:sp>
        <p:nvSpPr>
          <p:cNvPr id="28" name="Title 12">
            <a:extLst>
              <a:ext uri="{FF2B5EF4-FFF2-40B4-BE49-F238E27FC236}">
                <a16:creationId xmlns:a16="http://schemas.microsoft.com/office/drawing/2014/main" id="{274AF10F-47C0-BD31-D410-78D6FDDD178F}"/>
              </a:ext>
            </a:extLst>
          </p:cNvPr>
          <p:cNvSpPr txBox="1">
            <a:spLocks/>
          </p:cNvSpPr>
          <p:nvPr/>
        </p:nvSpPr>
        <p:spPr>
          <a:xfrm>
            <a:off x="453605" y="303794"/>
            <a:ext cx="2784895" cy="5909310"/>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3200" b="0" kern="1200" cap="all" baseline="0">
                <a:solidFill>
                  <a:srgbClr val="5D910D"/>
                </a:solidFill>
                <a:latin typeface="+mj-lt"/>
                <a:ea typeface="+mj-ea"/>
                <a:cs typeface="+mj-cs"/>
              </a:defRPr>
            </a:lvl1pPr>
          </a:lstStyle>
          <a:p>
            <a:pPr>
              <a:lnSpc>
                <a:spcPct val="100000"/>
              </a:lnSpc>
            </a:pPr>
            <a:r>
              <a:rPr lang="en-US" dirty="0">
                <a:solidFill>
                  <a:srgbClr val="8DBD29"/>
                </a:solidFill>
              </a:rPr>
              <a:t>PepsiCo’s Flagship Renewable Electricity Program Pep+ RE</a:t>
            </a:r>
            <a:r>
              <a:rPr lang="en-US" cap="none" dirty="0">
                <a:solidFill>
                  <a:srgbClr val="8DBD29"/>
                </a:solidFill>
              </a:rPr>
              <a:t>new</a:t>
            </a:r>
            <a:r>
              <a:rPr lang="en-US" dirty="0">
                <a:solidFill>
                  <a:srgbClr val="8DBD29"/>
                </a:solidFill>
              </a:rPr>
              <a:t> has been successfully Supporting Value Chain Re adoption since 2022</a:t>
            </a:r>
          </a:p>
        </p:txBody>
      </p:sp>
      <p:pic>
        <p:nvPicPr>
          <p:cNvPr id="41" name="Graphic 40">
            <a:extLst>
              <a:ext uri="{FF2B5EF4-FFF2-40B4-BE49-F238E27FC236}">
                <a16:creationId xmlns:a16="http://schemas.microsoft.com/office/drawing/2014/main" id="{A107F99D-F4B0-6678-940D-EF0384DD771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755301" y="695325"/>
            <a:ext cx="646696" cy="646694"/>
          </a:xfrm>
          <a:prstGeom prst="rect">
            <a:avLst/>
          </a:prstGeom>
        </p:spPr>
      </p:pic>
      <p:sp>
        <p:nvSpPr>
          <p:cNvPr id="42" name="Rectangle: Single Corner Rounded 41">
            <a:extLst>
              <a:ext uri="{FF2B5EF4-FFF2-40B4-BE49-F238E27FC236}">
                <a16:creationId xmlns:a16="http://schemas.microsoft.com/office/drawing/2014/main" id="{12B54587-5EFC-84F6-D5EE-B3B314F9E721}"/>
              </a:ext>
            </a:extLst>
          </p:cNvPr>
          <p:cNvSpPr>
            <a:spLocks/>
          </p:cNvSpPr>
          <p:nvPr/>
        </p:nvSpPr>
        <p:spPr>
          <a:xfrm flipH="1">
            <a:off x="3718554" y="5150506"/>
            <a:ext cx="8473448" cy="1707494"/>
          </a:xfrm>
          <a:prstGeom prst="round1Rect">
            <a:avLst>
              <a:gd name="adj" fmla="val 11725"/>
            </a:avLst>
          </a:prstGeom>
          <a:solidFill>
            <a:srgbClr val="15579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ECE6E1"/>
              </a:solidFill>
            </a:endParaRPr>
          </a:p>
        </p:txBody>
      </p:sp>
      <p:sp>
        <p:nvSpPr>
          <p:cNvPr id="44" name="Rectangle: Top Corners Rounded 43">
            <a:extLst>
              <a:ext uri="{FF2B5EF4-FFF2-40B4-BE49-F238E27FC236}">
                <a16:creationId xmlns:a16="http://schemas.microsoft.com/office/drawing/2014/main" id="{C3AC1250-2332-6130-6BCC-C7C4DF87A053}"/>
              </a:ext>
            </a:extLst>
          </p:cNvPr>
          <p:cNvSpPr>
            <a:spLocks/>
          </p:cNvSpPr>
          <p:nvPr/>
        </p:nvSpPr>
        <p:spPr>
          <a:xfrm rot="16200000" flipH="1">
            <a:off x="6422436" y="-787993"/>
            <a:ext cx="3065687" cy="8473449"/>
          </a:xfrm>
          <a:prstGeom prst="round2SameRect">
            <a:avLst>
              <a:gd name="adj1" fmla="val 7472"/>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ECE6E1"/>
              </a:solidFill>
            </a:endParaRPr>
          </a:p>
        </p:txBody>
      </p:sp>
      <p:sp>
        <p:nvSpPr>
          <p:cNvPr id="178" name="Rectangle: Rounded Corners 1">
            <a:extLst>
              <a:ext uri="{FF2B5EF4-FFF2-40B4-BE49-F238E27FC236}">
                <a16:creationId xmlns:a16="http://schemas.microsoft.com/office/drawing/2014/main" id="{6A8421DA-E746-CBB7-9ADE-B9DDFE90B675}"/>
              </a:ext>
            </a:extLst>
          </p:cNvPr>
          <p:cNvSpPr>
            <a:spLocks/>
          </p:cNvSpPr>
          <p:nvPr/>
        </p:nvSpPr>
        <p:spPr>
          <a:xfrm>
            <a:off x="3855715" y="2053048"/>
            <a:ext cx="2644775" cy="893082"/>
          </a:xfrm>
          <a:prstGeom prst="roundRect">
            <a:avLst>
              <a:gd name="adj" fmla="val 1669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45720" rIns="91440" bIns="45720" rtlCol="0" anchor="ctr"/>
          <a:lstStyle/>
          <a:p>
            <a:pPr defTabSz="457200">
              <a:spcAft>
                <a:spcPts val="400"/>
              </a:spcAft>
              <a:defRPr/>
            </a:pPr>
            <a:r>
              <a:rPr lang="en-US" sz="2800" dirty="0">
                <a:solidFill>
                  <a:srgbClr val="02355A"/>
                </a:solidFill>
                <a:latin typeface="GT Pressura LCG Black" pitchFamily="2" charset="0"/>
              </a:rPr>
              <a:t>&gt;250</a:t>
            </a:r>
          </a:p>
          <a:p>
            <a:pPr defTabSz="457200">
              <a:spcAft>
                <a:spcPts val="400"/>
              </a:spcAft>
              <a:defRPr/>
            </a:pPr>
            <a:r>
              <a:rPr kumimoji="0" lang="en-US" sz="1500" b="0" i="0" u="none" strike="noStrike" kern="1200" cap="all" spc="0" normalizeH="0" baseline="0" noProof="0" dirty="0">
                <a:ln>
                  <a:noFill/>
                </a:ln>
                <a:solidFill>
                  <a:srgbClr val="155798"/>
                </a:solidFill>
                <a:effectLst/>
                <a:uLnTx/>
                <a:uFillTx/>
                <a:latin typeface="GT Pressura LCG Black"/>
                <a:ea typeface="+mn-ea"/>
                <a:cs typeface="+mn-cs"/>
              </a:rPr>
              <a:t>participating companies</a:t>
            </a:r>
          </a:p>
        </p:txBody>
      </p:sp>
      <p:sp>
        <p:nvSpPr>
          <p:cNvPr id="140" name="Rectangle: Rounded Corners 1">
            <a:extLst>
              <a:ext uri="{FF2B5EF4-FFF2-40B4-BE49-F238E27FC236}">
                <a16:creationId xmlns:a16="http://schemas.microsoft.com/office/drawing/2014/main" id="{319DB3BA-0569-294B-D945-86A0F7336845}"/>
              </a:ext>
            </a:extLst>
          </p:cNvPr>
          <p:cNvSpPr/>
          <p:nvPr/>
        </p:nvSpPr>
        <p:spPr>
          <a:xfrm>
            <a:off x="6632892" y="2053048"/>
            <a:ext cx="2644775" cy="893082"/>
          </a:xfrm>
          <a:prstGeom prst="roundRect">
            <a:avLst>
              <a:gd name="adj" fmla="val 903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45720" rIns="91440" bIns="45720" rtlCol="0" anchor="ctr"/>
          <a:lstStyle/>
          <a:p>
            <a:pPr defTabSz="457200">
              <a:spcAft>
                <a:spcPts val="400"/>
              </a:spcAft>
            </a:pPr>
            <a:r>
              <a:rPr lang="en-US" sz="2800" dirty="0">
                <a:solidFill>
                  <a:srgbClr val="02355A"/>
                </a:solidFill>
                <a:latin typeface="GT Pressura LCG Black" pitchFamily="2" charset="0"/>
              </a:rPr>
              <a:t>4</a:t>
            </a:r>
            <a:endParaRPr lang="en-US" sz="1600" dirty="0">
              <a:solidFill>
                <a:srgbClr val="02355A"/>
              </a:solidFill>
              <a:latin typeface="GT Pressura LCG Black" pitchFamily="2" charset="0"/>
            </a:endParaRPr>
          </a:p>
          <a:p>
            <a:pPr defTabSz="457200">
              <a:spcAft>
                <a:spcPts val="400"/>
              </a:spcAft>
            </a:pPr>
            <a:r>
              <a:rPr lang="en-US" sz="1500" cap="all" dirty="0">
                <a:solidFill>
                  <a:srgbClr val="155798"/>
                </a:solidFill>
                <a:latin typeface="GT Pressura LCG Black"/>
              </a:rPr>
              <a:t>Active regions</a:t>
            </a:r>
          </a:p>
        </p:txBody>
      </p:sp>
      <p:sp>
        <p:nvSpPr>
          <p:cNvPr id="252" name="Rectangle: Rounded Corners 1">
            <a:extLst>
              <a:ext uri="{FF2B5EF4-FFF2-40B4-BE49-F238E27FC236}">
                <a16:creationId xmlns:a16="http://schemas.microsoft.com/office/drawing/2014/main" id="{4272561C-5464-F0C6-3254-B003FB5699ED}"/>
              </a:ext>
            </a:extLst>
          </p:cNvPr>
          <p:cNvSpPr>
            <a:spLocks/>
          </p:cNvSpPr>
          <p:nvPr/>
        </p:nvSpPr>
        <p:spPr>
          <a:xfrm>
            <a:off x="9410067" y="2053048"/>
            <a:ext cx="2644775" cy="893082"/>
          </a:xfrm>
          <a:prstGeom prst="roundRect">
            <a:avLst>
              <a:gd name="adj" fmla="val 903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45720" rIns="91440" bIns="45720" rtlCol="0" anchor="ctr"/>
          <a:lstStyle/>
          <a:p>
            <a:pPr defTabSz="457200">
              <a:spcAft>
                <a:spcPts val="400"/>
              </a:spcAft>
            </a:pPr>
            <a:r>
              <a:rPr lang="en-US" sz="2800" dirty="0">
                <a:solidFill>
                  <a:srgbClr val="02355A"/>
                </a:solidFill>
                <a:latin typeface="GT Pressura LCG Black" pitchFamily="2" charset="0"/>
              </a:rPr>
              <a:t>2</a:t>
            </a:r>
            <a:endParaRPr lang="en-US" sz="1600" dirty="0">
              <a:solidFill>
                <a:srgbClr val="02355A"/>
              </a:solidFill>
              <a:latin typeface="GT Pressura LCG Black" pitchFamily="2" charset="0"/>
            </a:endParaRPr>
          </a:p>
          <a:p>
            <a:pPr defTabSz="457200">
              <a:spcAft>
                <a:spcPts val="400"/>
              </a:spcAft>
            </a:pPr>
            <a:r>
              <a:rPr lang="en-US" sz="1500" cap="all" dirty="0">
                <a:solidFill>
                  <a:srgbClr val="155798"/>
                </a:solidFill>
                <a:latin typeface="GT Pressura LCG Black"/>
              </a:rPr>
              <a:t>Completed PPA Cohorts</a:t>
            </a:r>
          </a:p>
        </p:txBody>
      </p:sp>
      <p:sp>
        <p:nvSpPr>
          <p:cNvPr id="134" name="Rectangle: Rounded Corners 119">
            <a:extLst>
              <a:ext uri="{FF2B5EF4-FFF2-40B4-BE49-F238E27FC236}">
                <a16:creationId xmlns:a16="http://schemas.microsoft.com/office/drawing/2014/main" id="{90BE76CE-F43A-5187-70E3-9B7E010CF0CB}"/>
              </a:ext>
            </a:extLst>
          </p:cNvPr>
          <p:cNvSpPr>
            <a:spLocks/>
          </p:cNvSpPr>
          <p:nvPr/>
        </p:nvSpPr>
        <p:spPr>
          <a:xfrm>
            <a:off x="4316249" y="3106700"/>
            <a:ext cx="2209991" cy="276231"/>
          </a:xfrm>
          <a:prstGeom prst="rect">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155798"/>
                </a:solidFill>
                <a:effectLst/>
                <a:uLnTx/>
                <a:uFillTx/>
                <a:ea typeface="+mn-ea"/>
                <a:cs typeface="Calibri" panose="020F0502020204030204" pitchFamily="34" charset="0"/>
              </a:rPr>
              <a:t>Suppliers</a:t>
            </a:r>
            <a:endParaRPr kumimoji="0" lang="en-GB" sz="1400" b="1" i="0" u="none" strike="noStrike" kern="1200" cap="none" spc="0" normalizeH="0" baseline="0" noProof="0" dirty="0">
              <a:ln>
                <a:noFill/>
              </a:ln>
              <a:solidFill>
                <a:srgbClr val="000000"/>
              </a:solidFill>
              <a:effectLst/>
              <a:uLnTx/>
              <a:uFillTx/>
              <a:ea typeface="+mn-ea"/>
              <a:cs typeface="Calibri" panose="020F0502020204030204" pitchFamily="34" charset="0"/>
            </a:endParaRPr>
          </a:p>
        </p:txBody>
      </p:sp>
      <p:sp>
        <p:nvSpPr>
          <p:cNvPr id="135" name="Rectangle: Rounded Corners 120">
            <a:extLst>
              <a:ext uri="{FF2B5EF4-FFF2-40B4-BE49-F238E27FC236}">
                <a16:creationId xmlns:a16="http://schemas.microsoft.com/office/drawing/2014/main" id="{F170E0FD-922E-E6EE-794D-8FD9BCFC362B}"/>
              </a:ext>
            </a:extLst>
          </p:cNvPr>
          <p:cNvSpPr>
            <a:spLocks/>
          </p:cNvSpPr>
          <p:nvPr/>
        </p:nvSpPr>
        <p:spPr>
          <a:xfrm>
            <a:off x="4316249" y="3533372"/>
            <a:ext cx="2209991" cy="267287"/>
          </a:xfrm>
          <a:prstGeom prst="rect">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155798"/>
                </a:solidFill>
                <a:effectLst/>
                <a:uLnTx/>
                <a:uFillTx/>
                <a:ea typeface="+mn-ea"/>
                <a:cs typeface="Calibri" panose="020F0502020204030204" pitchFamily="34" charset="0"/>
              </a:rPr>
              <a:t>Contract Manufacturers</a:t>
            </a:r>
            <a:endParaRPr kumimoji="0" lang="en-GB" sz="1400" b="1" i="0" u="none" strike="noStrike" kern="1200" cap="none" spc="0" normalizeH="0" baseline="0" noProof="0" dirty="0">
              <a:ln>
                <a:noFill/>
              </a:ln>
              <a:solidFill>
                <a:srgbClr val="000000"/>
              </a:solidFill>
              <a:effectLst/>
              <a:uLnTx/>
              <a:uFillTx/>
              <a:ea typeface="+mn-ea"/>
              <a:cs typeface="Calibri" panose="020F0502020204030204" pitchFamily="34" charset="0"/>
            </a:endParaRPr>
          </a:p>
        </p:txBody>
      </p:sp>
      <p:sp>
        <p:nvSpPr>
          <p:cNvPr id="136" name="Rectangle: Rounded Corners 121">
            <a:extLst>
              <a:ext uri="{FF2B5EF4-FFF2-40B4-BE49-F238E27FC236}">
                <a16:creationId xmlns:a16="http://schemas.microsoft.com/office/drawing/2014/main" id="{E42590D2-CED3-B429-DE6E-73AEC25697B4}"/>
              </a:ext>
            </a:extLst>
          </p:cNvPr>
          <p:cNvSpPr>
            <a:spLocks/>
          </p:cNvSpPr>
          <p:nvPr/>
        </p:nvSpPr>
        <p:spPr>
          <a:xfrm>
            <a:off x="4316249" y="3960044"/>
            <a:ext cx="2209991" cy="267288"/>
          </a:xfrm>
          <a:prstGeom prst="rect">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155798"/>
                </a:solidFill>
                <a:effectLst/>
                <a:uLnTx/>
                <a:uFillTx/>
                <a:ea typeface="+mn-ea"/>
                <a:cs typeface="Calibri" panose="020F0502020204030204" pitchFamily="34" charset="0"/>
              </a:rPr>
              <a:t>Bottlers</a:t>
            </a:r>
          </a:p>
        </p:txBody>
      </p:sp>
      <p:sp>
        <p:nvSpPr>
          <p:cNvPr id="143" name="Rectangle: Rounded Corners 119">
            <a:extLst>
              <a:ext uri="{FF2B5EF4-FFF2-40B4-BE49-F238E27FC236}">
                <a16:creationId xmlns:a16="http://schemas.microsoft.com/office/drawing/2014/main" id="{E6556F46-6586-86C9-CA10-87B6526994D9}"/>
              </a:ext>
            </a:extLst>
          </p:cNvPr>
          <p:cNvSpPr>
            <a:spLocks/>
          </p:cNvSpPr>
          <p:nvPr/>
        </p:nvSpPr>
        <p:spPr>
          <a:xfrm>
            <a:off x="7093426" y="3106700"/>
            <a:ext cx="2209991" cy="267287"/>
          </a:xfrm>
          <a:prstGeom prst="rect">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155798"/>
                </a:solidFill>
                <a:effectLst/>
                <a:uLnTx/>
                <a:uFillTx/>
                <a:ea typeface="+mn-ea"/>
                <a:cs typeface="Calibri" panose="020F0502020204030204" pitchFamily="34" charset="0"/>
              </a:rPr>
              <a:t>North America</a:t>
            </a:r>
            <a:endParaRPr kumimoji="0" lang="en-GB" sz="1400" b="1" i="0" u="none" strike="noStrike" kern="1200" cap="none" spc="0" normalizeH="0" baseline="0" noProof="0" dirty="0">
              <a:ln>
                <a:noFill/>
              </a:ln>
              <a:solidFill>
                <a:srgbClr val="000000"/>
              </a:solidFill>
              <a:effectLst/>
              <a:uLnTx/>
              <a:uFillTx/>
              <a:ea typeface="+mn-ea"/>
              <a:cs typeface="Calibri" panose="020F0502020204030204" pitchFamily="34" charset="0"/>
            </a:endParaRPr>
          </a:p>
        </p:txBody>
      </p:sp>
      <p:sp>
        <p:nvSpPr>
          <p:cNvPr id="144" name="Rectangle: Rounded Corners 120">
            <a:extLst>
              <a:ext uri="{FF2B5EF4-FFF2-40B4-BE49-F238E27FC236}">
                <a16:creationId xmlns:a16="http://schemas.microsoft.com/office/drawing/2014/main" id="{5CC19047-EB02-45FA-E75C-47F5F8502C5F}"/>
              </a:ext>
            </a:extLst>
          </p:cNvPr>
          <p:cNvSpPr>
            <a:spLocks/>
          </p:cNvSpPr>
          <p:nvPr/>
        </p:nvSpPr>
        <p:spPr>
          <a:xfrm>
            <a:off x="7093426" y="3533372"/>
            <a:ext cx="2209991" cy="267287"/>
          </a:xfrm>
          <a:prstGeom prst="rect">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155798"/>
                </a:solidFill>
                <a:effectLst/>
                <a:uLnTx/>
                <a:uFillTx/>
                <a:ea typeface="+mn-ea"/>
                <a:cs typeface="Calibri" panose="020F0502020204030204" pitchFamily="34" charset="0"/>
              </a:rPr>
              <a:t>LATAM</a:t>
            </a:r>
            <a:endParaRPr kumimoji="0" lang="en-GB" sz="1400" b="1" i="0" u="none" strike="noStrike" kern="1200" cap="none" spc="0" normalizeH="0" baseline="0" noProof="0" dirty="0">
              <a:ln>
                <a:noFill/>
              </a:ln>
              <a:solidFill>
                <a:srgbClr val="000000"/>
              </a:solidFill>
              <a:effectLst/>
              <a:uLnTx/>
              <a:uFillTx/>
              <a:ea typeface="+mn-ea"/>
              <a:cs typeface="Calibri" panose="020F0502020204030204" pitchFamily="34" charset="0"/>
            </a:endParaRPr>
          </a:p>
        </p:txBody>
      </p:sp>
      <p:sp>
        <p:nvSpPr>
          <p:cNvPr id="145" name="Rectangle: Rounded Corners 121">
            <a:extLst>
              <a:ext uri="{FF2B5EF4-FFF2-40B4-BE49-F238E27FC236}">
                <a16:creationId xmlns:a16="http://schemas.microsoft.com/office/drawing/2014/main" id="{252F67A7-5E2D-FA7C-F0D9-E5269CA7E354}"/>
              </a:ext>
            </a:extLst>
          </p:cNvPr>
          <p:cNvSpPr>
            <a:spLocks/>
          </p:cNvSpPr>
          <p:nvPr/>
        </p:nvSpPr>
        <p:spPr>
          <a:xfrm>
            <a:off x="7093426" y="3960044"/>
            <a:ext cx="2209991" cy="267288"/>
          </a:xfrm>
          <a:prstGeom prst="rect">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155798"/>
                </a:solidFill>
                <a:effectLst/>
                <a:uLnTx/>
                <a:uFillTx/>
                <a:ea typeface="+mn-ea"/>
                <a:cs typeface="Calibri" panose="020F0502020204030204" pitchFamily="34" charset="0"/>
              </a:rPr>
              <a:t>Europe</a:t>
            </a:r>
            <a:endParaRPr kumimoji="0" lang="en-GB" sz="1400" b="1" i="0" u="none" strike="noStrike" kern="1200" cap="none" spc="0" normalizeH="0" baseline="0" noProof="0" dirty="0">
              <a:ln>
                <a:noFill/>
              </a:ln>
              <a:solidFill>
                <a:srgbClr val="000000"/>
              </a:solidFill>
              <a:effectLst/>
              <a:uLnTx/>
              <a:uFillTx/>
              <a:ea typeface="+mn-ea"/>
              <a:cs typeface="Calibri" panose="020F0502020204030204" pitchFamily="34" charset="0"/>
            </a:endParaRPr>
          </a:p>
        </p:txBody>
      </p:sp>
      <p:sp>
        <p:nvSpPr>
          <p:cNvPr id="146" name="Rectangle: Rounded Corners 122">
            <a:extLst>
              <a:ext uri="{FF2B5EF4-FFF2-40B4-BE49-F238E27FC236}">
                <a16:creationId xmlns:a16="http://schemas.microsoft.com/office/drawing/2014/main" id="{CD01B9A6-D2ED-2DB7-88C5-07D0A322F0E7}"/>
              </a:ext>
            </a:extLst>
          </p:cNvPr>
          <p:cNvSpPr>
            <a:spLocks/>
          </p:cNvSpPr>
          <p:nvPr/>
        </p:nvSpPr>
        <p:spPr>
          <a:xfrm>
            <a:off x="7093426" y="4386716"/>
            <a:ext cx="2209991" cy="267287"/>
          </a:xfrm>
          <a:prstGeom prst="rect">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155798"/>
                </a:solidFill>
                <a:effectLst/>
                <a:uLnTx/>
                <a:uFillTx/>
                <a:ea typeface="+mn-ea"/>
                <a:cs typeface="Calibri" panose="020F0502020204030204" pitchFamily="34" charset="0"/>
              </a:rPr>
              <a:t>APAC</a:t>
            </a:r>
            <a:endParaRPr kumimoji="0" lang="en-GB" sz="1400" b="1" i="0" u="none" strike="noStrike" kern="1200" cap="none" spc="0" normalizeH="0" baseline="0" noProof="0" dirty="0">
              <a:ln>
                <a:noFill/>
              </a:ln>
              <a:solidFill>
                <a:srgbClr val="000000"/>
              </a:solidFill>
              <a:effectLst/>
              <a:uLnTx/>
              <a:uFillTx/>
              <a:ea typeface="+mn-ea"/>
              <a:cs typeface="Calibri" panose="020F0502020204030204" pitchFamily="34" charset="0"/>
            </a:endParaRPr>
          </a:p>
        </p:txBody>
      </p:sp>
      <p:sp>
        <p:nvSpPr>
          <p:cNvPr id="152" name="Rectangle: Rounded Corners 119">
            <a:extLst>
              <a:ext uri="{FF2B5EF4-FFF2-40B4-BE49-F238E27FC236}">
                <a16:creationId xmlns:a16="http://schemas.microsoft.com/office/drawing/2014/main" id="{914870A7-D88D-2F72-66FC-02CFE98F5B81}"/>
              </a:ext>
            </a:extLst>
          </p:cNvPr>
          <p:cNvSpPr>
            <a:spLocks/>
          </p:cNvSpPr>
          <p:nvPr/>
        </p:nvSpPr>
        <p:spPr>
          <a:xfrm>
            <a:off x="9870601" y="3106700"/>
            <a:ext cx="2209991" cy="267287"/>
          </a:xfrm>
          <a:prstGeom prst="rect">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155798"/>
                </a:solidFill>
                <a:effectLst/>
                <a:uLnTx/>
                <a:uFillTx/>
                <a:ea typeface="+mn-ea"/>
                <a:cs typeface="Calibri" panose="020F0502020204030204" pitchFamily="34" charset="0"/>
              </a:rPr>
              <a:t>North America</a:t>
            </a:r>
            <a:endParaRPr kumimoji="0" lang="en-GB" sz="1400" b="1" i="0" u="none" strike="noStrike" kern="1200" cap="none" spc="0" normalizeH="0" baseline="0" noProof="0" dirty="0">
              <a:ln>
                <a:noFill/>
              </a:ln>
              <a:solidFill>
                <a:srgbClr val="000000"/>
              </a:solidFill>
              <a:effectLst/>
              <a:uLnTx/>
              <a:uFillTx/>
              <a:ea typeface="+mn-ea"/>
              <a:cs typeface="Calibri" panose="020F0502020204030204" pitchFamily="34" charset="0"/>
            </a:endParaRPr>
          </a:p>
        </p:txBody>
      </p:sp>
      <p:sp>
        <p:nvSpPr>
          <p:cNvPr id="154" name="Rectangle: Rounded Corners 121">
            <a:extLst>
              <a:ext uri="{FF2B5EF4-FFF2-40B4-BE49-F238E27FC236}">
                <a16:creationId xmlns:a16="http://schemas.microsoft.com/office/drawing/2014/main" id="{B0790CDF-2873-8B06-6A1B-0752CAD45A31}"/>
              </a:ext>
            </a:extLst>
          </p:cNvPr>
          <p:cNvSpPr>
            <a:spLocks/>
          </p:cNvSpPr>
          <p:nvPr/>
        </p:nvSpPr>
        <p:spPr>
          <a:xfrm>
            <a:off x="9870601" y="3533372"/>
            <a:ext cx="2209991" cy="267288"/>
          </a:xfrm>
          <a:prstGeom prst="rect">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155798"/>
                </a:solidFill>
                <a:effectLst/>
                <a:uLnTx/>
                <a:uFillTx/>
                <a:ea typeface="+mn-ea"/>
                <a:cs typeface="Calibri" panose="020F0502020204030204" pitchFamily="34" charset="0"/>
              </a:rPr>
              <a:t>Europe</a:t>
            </a:r>
            <a:endParaRPr kumimoji="0" lang="en-GB" sz="1400" b="1" i="0" u="none" strike="noStrike" kern="1200" cap="none" spc="0" normalizeH="0" baseline="0" noProof="0" dirty="0">
              <a:ln>
                <a:noFill/>
              </a:ln>
              <a:solidFill>
                <a:srgbClr val="000000"/>
              </a:solidFill>
              <a:effectLst/>
              <a:uLnTx/>
              <a:uFillTx/>
              <a:ea typeface="+mn-ea"/>
              <a:cs typeface="Calibri" panose="020F0502020204030204" pitchFamily="34" charset="0"/>
            </a:endParaRPr>
          </a:p>
        </p:txBody>
      </p:sp>
      <p:sp>
        <p:nvSpPr>
          <p:cNvPr id="156" name="Rectangle: Rounded Corners 120">
            <a:extLst>
              <a:ext uri="{FF2B5EF4-FFF2-40B4-BE49-F238E27FC236}">
                <a16:creationId xmlns:a16="http://schemas.microsoft.com/office/drawing/2014/main" id="{F6383E27-B3A1-1BC9-C2F1-44C327086F7A}"/>
              </a:ext>
            </a:extLst>
          </p:cNvPr>
          <p:cNvSpPr>
            <a:spLocks/>
          </p:cNvSpPr>
          <p:nvPr/>
        </p:nvSpPr>
        <p:spPr>
          <a:xfrm>
            <a:off x="9870601" y="3960044"/>
            <a:ext cx="2209991" cy="267287"/>
          </a:xfrm>
          <a:prstGeom prst="rect">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155798"/>
                </a:solidFill>
                <a:effectLst/>
                <a:uLnTx/>
                <a:uFillTx/>
                <a:ea typeface="+mn-ea"/>
                <a:cs typeface="Calibri" panose="020F0502020204030204" pitchFamily="34" charset="0"/>
              </a:rPr>
              <a:t>(In progress) LATAM</a:t>
            </a:r>
            <a:endParaRPr kumimoji="0" lang="en-GB" sz="1400" b="1" i="0" u="none" strike="noStrike" kern="1200" cap="none" spc="0" normalizeH="0" baseline="0" noProof="0" dirty="0">
              <a:ln>
                <a:noFill/>
              </a:ln>
              <a:solidFill>
                <a:srgbClr val="000000"/>
              </a:solidFill>
              <a:effectLst/>
              <a:uLnTx/>
              <a:uFillTx/>
              <a:ea typeface="+mn-ea"/>
              <a:cs typeface="Calibri" panose="020F0502020204030204" pitchFamily="34" charset="0"/>
            </a:endParaRPr>
          </a:p>
        </p:txBody>
      </p:sp>
      <p:sp>
        <p:nvSpPr>
          <p:cNvPr id="158" name="Rectangle: Rounded Corners 122">
            <a:extLst>
              <a:ext uri="{FF2B5EF4-FFF2-40B4-BE49-F238E27FC236}">
                <a16:creationId xmlns:a16="http://schemas.microsoft.com/office/drawing/2014/main" id="{25504ADD-16AB-6793-C3A3-29F8BD6A6E7B}"/>
              </a:ext>
            </a:extLst>
          </p:cNvPr>
          <p:cNvSpPr>
            <a:spLocks/>
          </p:cNvSpPr>
          <p:nvPr/>
        </p:nvSpPr>
        <p:spPr>
          <a:xfrm>
            <a:off x="9870601" y="4386716"/>
            <a:ext cx="2209991" cy="267287"/>
          </a:xfrm>
          <a:prstGeom prst="rect">
            <a:avLst/>
          </a:prstGeom>
          <a:noFill/>
          <a:ln w="127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155798"/>
                </a:solidFill>
                <a:effectLst/>
                <a:uLnTx/>
                <a:uFillTx/>
                <a:ea typeface="+mn-ea"/>
                <a:cs typeface="Calibri" panose="020F0502020204030204" pitchFamily="34" charset="0"/>
              </a:rPr>
              <a:t>(In progress) APAC</a:t>
            </a:r>
            <a:endParaRPr kumimoji="0" lang="en-GB" sz="1400" b="1" i="0" u="none" strike="noStrike" kern="1200" cap="none" spc="0" normalizeH="0" baseline="0" noProof="0" dirty="0">
              <a:ln>
                <a:noFill/>
              </a:ln>
              <a:solidFill>
                <a:srgbClr val="000000"/>
              </a:solidFill>
              <a:effectLst/>
              <a:uLnTx/>
              <a:uFillTx/>
              <a:ea typeface="+mn-ea"/>
              <a:cs typeface="Calibri" panose="020F0502020204030204" pitchFamily="34" charset="0"/>
            </a:endParaRPr>
          </a:p>
        </p:txBody>
      </p:sp>
      <p:sp>
        <p:nvSpPr>
          <p:cNvPr id="160" name="Rectangle 159">
            <a:extLst>
              <a:ext uri="{FF2B5EF4-FFF2-40B4-BE49-F238E27FC236}">
                <a16:creationId xmlns:a16="http://schemas.microsoft.com/office/drawing/2014/main" id="{79FA7034-5612-7E26-6921-4044896116F4}"/>
              </a:ext>
            </a:extLst>
          </p:cNvPr>
          <p:cNvSpPr>
            <a:spLocks/>
          </p:cNvSpPr>
          <p:nvPr/>
        </p:nvSpPr>
        <p:spPr>
          <a:xfrm>
            <a:off x="4018293" y="2946130"/>
            <a:ext cx="60356" cy="20354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45720" rIns="91440" bIns="45720" rtlCol="0" anchor="ctr"/>
          <a:lstStyle/>
          <a:p>
            <a:pPr defTabSz="457200">
              <a:spcAft>
                <a:spcPts val="400"/>
              </a:spcAft>
            </a:pPr>
            <a:endParaRPr lang="en-US" sz="2800">
              <a:solidFill>
                <a:srgbClr val="145798"/>
              </a:solidFill>
              <a:latin typeface="GT Pressura LCG Black" pitchFamily="2" charset="0"/>
            </a:endParaRPr>
          </a:p>
        </p:txBody>
      </p:sp>
      <p:sp>
        <p:nvSpPr>
          <p:cNvPr id="161" name="Rectangle 160">
            <a:extLst>
              <a:ext uri="{FF2B5EF4-FFF2-40B4-BE49-F238E27FC236}">
                <a16:creationId xmlns:a16="http://schemas.microsoft.com/office/drawing/2014/main" id="{DA33FF2D-35CF-BDD2-F1A6-8B277F4739E9}"/>
              </a:ext>
            </a:extLst>
          </p:cNvPr>
          <p:cNvSpPr>
            <a:spLocks/>
          </p:cNvSpPr>
          <p:nvPr/>
        </p:nvSpPr>
        <p:spPr>
          <a:xfrm>
            <a:off x="6795470" y="2946130"/>
            <a:ext cx="60356" cy="20354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45720" rIns="91440" bIns="45720" rtlCol="0" anchor="ctr"/>
          <a:lstStyle/>
          <a:p>
            <a:pPr defTabSz="457200">
              <a:spcAft>
                <a:spcPts val="400"/>
              </a:spcAft>
            </a:pPr>
            <a:endParaRPr lang="en-US" sz="2800">
              <a:solidFill>
                <a:srgbClr val="145798"/>
              </a:solidFill>
              <a:latin typeface="GT Pressura LCG Black" pitchFamily="2" charset="0"/>
            </a:endParaRPr>
          </a:p>
        </p:txBody>
      </p:sp>
      <p:sp>
        <p:nvSpPr>
          <p:cNvPr id="162" name="Rectangle 161">
            <a:extLst>
              <a:ext uri="{FF2B5EF4-FFF2-40B4-BE49-F238E27FC236}">
                <a16:creationId xmlns:a16="http://schemas.microsoft.com/office/drawing/2014/main" id="{BE7F3AD3-72E6-7522-5B53-057175BBC128}"/>
              </a:ext>
            </a:extLst>
          </p:cNvPr>
          <p:cNvSpPr>
            <a:spLocks/>
          </p:cNvSpPr>
          <p:nvPr/>
        </p:nvSpPr>
        <p:spPr>
          <a:xfrm>
            <a:off x="9572645" y="2946130"/>
            <a:ext cx="60356" cy="20354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45720" rIns="91440" bIns="45720" rtlCol="0" anchor="ctr"/>
          <a:lstStyle/>
          <a:p>
            <a:pPr defTabSz="457200">
              <a:spcAft>
                <a:spcPts val="400"/>
              </a:spcAft>
            </a:pPr>
            <a:endParaRPr lang="en-US" sz="2800">
              <a:solidFill>
                <a:srgbClr val="145798"/>
              </a:solidFill>
              <a:latin typeface="GT Pressura LCG Black" pitchFamily="2" charset="0"/>
            </a:endParaRPr>
          </a:p>
        </p:txBody>
      </p:sp>
      <p:grpSp>
        <p:nvGrpSpPr>
          <p:cNvPr id="165" name="Group 164">
            <a:extLst>
              <a:ext uri="{FF2B5EF4-FFF2-40B4-BE49-F238E27FC236}">
                <a16:creationId xmlns:a16="http://schemas.microsoft.com/office/drawing/2014/main" id="{500BEAFB-54E0-B8E3-D0F5-5C828FF4969A}"/>
              </a:ext>
            </a:extLst>
          </p:cNvPr>
          <p:cNvGrpSpPr/>
          <p:nvPr/>
        </p:nvGrpSpPr>
        <p:grpSpPr>
          <a:xfrm>
            <a:off x="3917850" y="3114195"/>
            <a:ext cx="261244" cy="261242"/>
            <a:chOff x="2875945" y="6916663"/>
            <a:chExt cx="733643" cy="733643"/>
          </a:xfrm>
        </p:grpSpPr>
        <p:sp>
          <p:nvSpPr>
            <p:cNvPr id="164" name="Oval 163">
              <a:extLst>
                <a:ext uri="{FF2B5EF4-FFF2-40B4-BE49-F238E27FC236}">
                  <a16:creationId xmlns:a16="http://schemas.microsoft.com/office/drawing/2014/main" id="{064A5A4A-6D2B-E990-782C-5D1F949F418B}"/>
                </a:ext>
              </a:extLst>
            </p:cNvPr>
            <p:cNvSpPr/>
            <p:nvPr/>
          </p:nvSpPr>
          <p:spPr>
            <a:xfrm>
              <a:off x="2875945" y="6916663"/>
              <a:ext cx="733643" cy="73364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45720" rIns="91440" bIns="45720" rtlCol="0" anchor="ctr"/>
            <a:lstStyle/>
            <a:p>
              <a:pPr defTabSz="457200">
                <a:spcAft>
                  <a:spcPts val="400"/>
                </a:spcAft>
              </a:pPr>
              <a:endParaRPr lang="en-US" sz="2800">
                <a:solidFill>
                  <a:srgbClr val="02355A"/>
                </a:solidFill>
                <a:latin typeface="GT Pressura LCG Black" pitchFamily="2" charset="0"/>
              </a:endParaRPr>
            </a:p>
          </p:txBody>
        </p:sp>
        <p:sp>
          <p:nvSpPr>
            <p:cNvPr id="163" name="Graphic 15">
              <a:extLst>
                <a:ext uri="{FF2B5EF4-FFF2-40B4-BE49-F238E27FC236}">
                  <a16:creationId xmlns:a16="http://schemas.microsoft.com/office/drawing/2014/main" id="{948D1291-BFD9-61E9-6BB7-EBE6AEC6CAC8}"/>
                </a:ext>
              </a:extLst>
            </p:cNvPr>
            <p:cNvSpPr/>
            <p:nvPr/>
          </p:nvSpPr>
          <p:spPr>
            <a:xfrm>
              <a:off x="3060496" y="7101214"/>
              <a:ext cx="364542" cy="364542"/>
            </a:xfrm>
            <a:custGeom>
              <a:avLst/>
              <a:gdLst>
                <a:gd name="connsiteX0" fmla="*/ 1147763 w 1905000"/>
                <a:gd name="connsiteY0" fmla="*/ 0 h 1905000"/>
                <a:gd name="connsiteX1" fmla="*/ 1200150 w 1905000"/>
                <a:gd name="connsiteY1" fmla="*/ 52388 h 1905000"/>
                <a:gd name="connsiteX2" fmla="*/ 1200150 w 1905000"/>
                <a:gd name="connsiteY2" fmla="*/ 681038 h 1905000"/>
                <a:gd name="connsiteX3" fmla="*/ 1223963 w 1905000"/>
                <a:gd name="connsiteY3" fmla="*/ 704850 h 1905000"/>
                <a:gd name="connsiteX4" fmla="*/ 1852613 w 1905000"/>
                <a:gd name="connsiteY4" fmla="*/ 704850 h 1905000"/>
                <a:gd name="connsiteX5" fmla="*/ 1905000 w 1905000"/>
                <a:gd name="connsiteY5" fmla="*/ 757238 h 1905000"/>
                <a:gd name="connsiteX6" fmla="*/ 1905000 w 1905000"/>
                <a:gd name="connsiteY6" fmla="*/ 1147763 h 1905000"/>
                <a:gd name="connsiteX7" fmla="*/ 1852613 w 1905000"/>
                <a:gd name="connsiteY7" fmla="*/ 1200150 h 1905000"/>
                <a:gd name="connsiteX8" fmla="*/ 1223963 w 1905000"/>
                <a:gd name="connsiteY8" fmla="*/ 1200150 h 1905000"/>
                <a:gd name="connsiteX9" fmla="*/ 1200150 w 1905000"/>
                <a:gd name="connsiteY9" fmla="*/ 1223963 h 1905000"/>
                <a:gd name="connsiteX10" fmla="*/ 1200150 w 1905000"/>
                <a:gd name="connsiteY10" fmla="*/ 1852613 h 1905000"/>
                <a:gd name="connsiteX11" fmla="*/ 1147763 w 1905000"/>
                <a:gd name="connsiteY11" fmla="*/ 1905000 h 1905000"/>
                <a:gd name="connsiteX12" fmla="*/ 757238 w 1905000"/>
                <a:gd name="connsiteY12" fmla="*/ 1905000 h 1905000"/>
                <a:gd name="connsiteX13" fmla="*/ 704850 w 1905000"/>
                <a:gd name="connsiteY13" fmla="*/ 1852613 h 1905000"/>
                <a:gd name="connsiteX14" fmla="*/ 704850 w 1905000"/>
                <a:gd name="connsiteY14" fmla="*/ 1223963 h 1905000"/>
                <a:gd name="connsiteX15" fmla="*/ 681038 w 1905000"/>
                <a:gd name="connsiteY15" fmla="*/ 1200150 h 1905000"/>
                <a:gd name="connsiteX16" fmla="*/ 52388 w 1905000"/>
                <a:gd name="connsiteY16" fmla="*/ 1200150 h 1905000"/>
                <a:gd name="connsiteX17" fmla="*/ 0 w 1905000"/>
                <a:gd name="connsiteY17" fmla="*/ 1147763 h 1905000"/>
                <a:gd name="connsiteX18" fmla="*/ 0 w 1905000"/>
                <a:gd name="connsiteY18" fmla="*/ 757238 h 1905000"/>
                <a:gd name="connsiteX19" fmla="*/ 52388 w 1905000"/>
                <a:gd name="connsiteY19" fmla="*/ 704850 h 1905000"/>
                <a:gd name="connsiteX20" fmla="*/ 681038 w 1905000"/>
                <a:gd name="connsiteY20" fmla="*/ 704850 h 1905000"/>
                <a:gd name="connsiteX21" fmla="*/ 704850 w 1905000"/>
                <a:gd name="connsiteY21" fmla="*/ 681038 h 1905000"/>
                <a:gd name="connsiteX22" fmla="*/ 704850 w 1905000"/>
                <a:gd name="connsiteY22" fmla="*/ 52388 h 1905000"/>
                <a:gd name="connsiteX23" fmla="*/ 757238 w 1905000"/>
                <a:gd name="connsiteY23" fmla="*/ 0 h 1905000"/>
                <a:gd name="connsiteX24" fmla="*/ 1147763 w 1905000"/>
                <a:gd name="connsiteY24" fmla="*/ 0 h 190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05000" h="1905000">
                  <a:moveTo>
                    <a:pt x="1147763" y="0"/>
                  </a:moveTo>
                  <a:cubicBezTo>
                    <a:pt x="1176719" y="0"/>
                    <a:pt x="1200150" y="23432"/>
                    <a:pt x="1200150" y="52388"/>
                  </a:cubicBezTo>
                  <a:lnTo>
                    <a:pt x="1200150" y="681038"/>
                  </a:lnTo>
                  <a:cubicBezTo>
                    <a:pt x="1200150" y="694182"/>
                    <a:pt x="1210818" y="704850"/>
                    <a:pt x="1223963" y="704850"/>
                  </a:cubicBezTo>
                  <a:lnTo>
                    <a:pt x="1852613" y="704850"/>
                  </a:lnTo>
                  <a:cubicBezTo>
                    <a:pt x="1881568" y="704850"/>
                    <a:pt x="1905000" y="728282"/>
                    <a:pt x="1905000" y="757238"/>
                  </a:cubicBezTo>
                  <a:lnTo>
                    <a:pt x="1905000" y="1147763"/>
                  </a:lnTo>
                  <a:cubicBezTo>
                    <a:pt x="1905000" y="1176719"/>
                    <a:pt x="1881568" y="1200150"/>
                    <a:pt x="1852613" y="1200150"/>
                  </a:cubicBezTo>
                  <a:lnTo>
                    <a:pt x="1223963" y="1200150"/>
                  </a:lnTo>
                  <a:cubicBezTo>
                    <a:pt x="1210818" y="1200150"/>
                    <a:pt x="1200150" y="1210818"/>
                    <a:pt x="1200150" y="1223963"/>
                  </a:cubicBezTo>
                  <a:lnTo>
                    <a:pt x="1200150" y="1852613"/>
                  </a:lnTo>
                  <a:cubicBezTo>
                    <a:pt x="1200150" y="1881568"/>
                    <a:pt x="1176719" y="1905000"/>
                    <a:pt x="1147763" y="1905000"/>
                  </a:cubicBezTo>
                  <a:lnTo>
                    <a:pt x="757238" y="1905000"/>
                  </a:lnTo>
                  <a:cubicBezTo>
                    <a:pt x="728282" y="1905000"/>
                    <a:pt x="704850" y="1881568"/>
                    <a:pt x="704850" y="1852613"/>
                  </a:cubicBezTo>
                  <a:lnTo>
                    <a:pt x="704850" y="1223963"/>
                  </a:lnTo>
                  <a:cubicBezTo>
                    <a:pt x="704850" y="1210818"/>
                    <a:pt x="694182" y="1200150"/>
                    <a:pt x="681038" y="1200150"/>
                  </a:cubicBezTo>
                  <a:lnTo>
                    <a:pt x="52388" y="1200150"/>
                  </a:lnTo>
                  <a:cubicBezTo>
                    <a:pt x="23432" y="1200150"/>
                    <a:pt x="0" y="1176719"/>
                    <a:pt x="0" y="1147763"/>
                  </a:cubicBezTo>
                  <a:lnTo>
                    <a:pt x="0" y="757238"/>
                  </a:lnTo>
                  <a:cubicBezTo>
                    <a:pt x="0" y="728282"/>
                    <a:pt x="23432" y="704850"/>
                    <a:pt x="52388" y="704850"/>
                  </a:cubicBezTo>
                  <a:lnTo>
                    <a:pt x="681038" y="704850"/>
                  </a:lnTo>
                  <a:cubicBezTo>
                    <a:pt x="694182" y="704850"/>
                    <a:pt x="704850" y="694182"/>
                    <a:pt x="704850" y="681038"/>
                  </a:cubicBezTo>
                  <a:lnTo>
                    <a:pt x="704850" y="52388"/>
                  </a:lnTo>
                  <a:cubicBezTo>
                    <a:pt x="704850" y="23432"/>
                    <a:pt x="728282" y="0"/>
                    <a:pt x="757238" y="0"/>
                  </a:cubicBezTo>
                  <a:lnTo>
                    <a:pt x="1147763" y="0"/>
                  </a:lnTo>
                  <a:close/>
                </a:path>
              </a:pathLst>
            </a:custGeom>
            <a:solidFill>
              <a:srgbClr val="02355A"/>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45720" rIns="91440" bIns="45720" rtlCol="0" anchor="ctr"/>
            <a:lstStyle/>
            <a:p>
              <a:pPr defTabSz="457200">
                <a:spcAft>
                  <a:spcPts val="400"/>
                </a:spcAft>
              </a:pPr>
              <a:endParaRPr lang="en-US" sz="2800" dirty="0">
                <a:solidFill>
                  <a:srgbClr val="0C3E6E"/>
                </a:solidFill>
                <a:latin typeface="GT Pressura LCG Black" pitchFamily="2" charset="0"/>
              </a:endParaRPr>
            </a:p>
          </p:txBody>
        </p:sp>
      </p:grpSp>
      <p:grpSp>
        <p:nvGrpSpPr>
          <p:cNvPr id="166" name="Group 165">
            <a:extLst>
              <a:ext uri="{FF2B5EF4-FFF2-40B4-BE49-F238E27FC236}">
                <a16:creationId xmlns:a16="http://schemas.microsoft.com/office/drawing/2014/main" id="{993DB82F-7AEF-D089-3520-F470F03D819C}"/>
              </a:ext>
            </a:extLst>
          </p:cNvPr>
          <p:cNvGrpSpPr/>
          <p:nvPr/>
        </p:nvGrpSpPr>
        <p:grpSpPr>
          <a:xfrm>
            <a:off x="3917850" y="3536395"/>
            <a:ext cx="261244" cy="261242"/>
            <a:chOff x="2875945" y="6916663"/>
            <a:chExt cx="733643" cy="733643"/>
          </a:xfrm>
        </p:grpSpPr>
        <p:sp>
          <p:nvSpPr>
            <p:cNvPr id="167" name="Oval 166">
              <a:extLst>
                <a:ext uri="{FF2B5EF4-FFF2-40B4-BE49-F238E27FC236}">
                  <a16:creationId xmlns:a16="http://schemas.microsoft.com/office/drawing/2014/main" id="{D705E037-03A7-F8B2-D4CA-B576B6C0BF11}"/>
                </a:ext>
              </a:extLst>
            </p:cNvPr>
            <p:cNvSpPr/>
            <p:nvPr/>
          </p:nvSpPr>
          <p:spPr>
            <a:xfrm>
              <a:off x="2875945" y="6916663"/>
              <a:ext cx="733643" cy="73364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45720" rIns="91440" bIns="45720" rtlCol="0" anchor="ctr"/>
            <a:lstStyle/>
            <a:p>
              <a:pPr defTabSz="457200">
                <a:spcAft>
                  <a:spcPts val="400"/>
                </a:spcAft>
              </a:pPr>
              <a:endParaRPr lang="en-US" sz="2800">
                <a:solidFill>
                  <a:srgbClr val="02355A"/>
                </a:solidFill>
                <a:latin typeface="GT Pressura LCG Black" pitchFamily="2" charset="0"/>
              </a:endParaRPr>
            </a:p>
          </p:txBody>
        </p:sp>
        <p:sp>
          <p:nvSpPr>
            <p:cNvPr id="168" name="Graphic 15">
              <a:extLst>
                <a:ext uri="{FF2B5EF4-FFF2-40B4-BE49-F238E27FC236}">
                  <a16:creationId xmlns:a16="http://schemas.microsoft.com/office/drawing/2014/main" id="{1A04CF95-CC8D-F055-D019-E78E199E6439}"/>
                </a:ext>
              </a:extLst>
            </p:cNvPr>
            <p:cNvSpPr/>
            <p:nvPr/>
          </p:nvSpPr>
          <p:spPr>
            <a:xfrm>
              <a:off x="3060496" y="7101214"/>
              <a:ext cx="364542" cy="364542"/>
            </a:xfrm>
            <a:custGeom>
              <a:avLst/>
              <a:gdLst>
                <a:gd name="connsiteX0" fmla="*/ 1147763 w 1905000"/>
                <a:gd name="connsiteY0" fmla="*/ 0 h 1905000"/>
                <a:gd name="connsiteX1" fmla="*/ 1200150 w 1905000"/>
                <a:gd name="connsiteY1" fmla="*/ 52388 h 1905000"/>
                <a:gd name="connsiteX2" fmla="*/ 1200150 w 1905000"/>
                <a:gd name="connsiteY2" fmla="*/ 681038 h 1905000"/>
                <a:gd name="connsiteX3" fmla="*/ 1223963 w 1905000"/>
                <a:gd name="connsiteY3" fmla="*/ 704850 h 1905000"/>
                <a:gd name="connsiteX4" fmla="*/ 1852613 w 1905000"/>
                <a:gd name="connsiteY4" fmla="*/ 704850 h 1905000"/>
                <a:gd name="connsiteX5" fmla="*/ 1905000 w 1905000"/>
                <a:gd name="connsiteY5" fmla="*/ 757238 h 1905000"/>
                <a:gd name="connsiteX6" fmla="*/ 1905000 w 1905000"/>
                <a:gd name="connsiteY6" fmla="*/ 1147763 h 1905000"/>
                <a:gd name="connsiteX7" fmla="*/ 1852613 w 1905000"/>
                <a:gd name="connsiteY7" fmla="*/ 1200150 h 1905000"/>
                <a:gd name="connsiteX8" fmla="*/ 1223963 w 1905000"/>
                <a:gd name="connsiteY8" fmla="*/ 1200150 h 1905000"/>
                <a:gd name="connsiteX9" fmla="*/ 1200150 w 1905000"/>
                <a:gd name="connsiteY9" fmla="*/ 1223963 h 1905000"/>
                <a:gd name="connsiteX10" fmla="*/ 1200150 w 1905000"/>
                <a:gd name="connsiteY10" fmla="*/ 1852613 h 1905000"/>
                <a:gd name="connsiteX11" fmla="*/ 1147763 w 1905000"/>
                <a:gd name="connsiteY11" fmla="*/ 1905000 h 1905000"/>
                <a:gd name="connsiteX12" fmla="*/ 757238 w 1905000"/>
                <a:gd name="connsiteY12" fmla="*/ 1905000 h 1905000"/>
                <a:gd name="connsiteX13" fmla="*/ 704850 w 1905000"/>
                <a:gd name="connsiteY13" fmla="*/ 1852613 h 1905000"/>
                <a:gd name="connsiteX14" fmla="*/ 704850 w 1905000"/>
                <a:gd name="connsiteY14" fmla="*/ 1223963 h 1905000"/>
                <a:gd name="connsiteX15" fmla="*/ 681038 w 1905000"/>
                <a:gd name="connsiteY15" fmla="*/ 1200150 h 1905000"/>
                <a:gd name="connsiteX16" fmla="*/ 52388 w 1905000"/>
                <a:gd name="connsiteY16" fmla="*/ 1200150 h 1905000"/>
                <a:gd name="connsiteX17" fmla="*/ 0 w 1905000"/>
                <a:gd name="connsiteY17" fmla="*/ 1147763 h 1905000"/>
                <a:gd name="connsiteX18" fmla="*/ 0 w 1905000"/>
                <a:gd name="connsiteY18" fmla="*/ 757238 h 1905000"/>
                <a:gd name="connsiteX19" fmla="*/ 52388 w 1905000"/>
                <a:gd name="connsiteY19" fmla="*/ 704850 h 1905000"/>
                <a:gd name="connsiteX20" fmla="*/ 681038 w 1905000"/>
                <a:gd name="connsiteY20" fmla="*/ 704850 h 1905000"/>
                <a:gd name="connsiteX21" fmla="*/ 704850 w 1905000"/>
                <a:gd name="connsiteY21" fmla="*/ 681038 h 1905000"/>
                <a:gd name="connsiteX22" fmla="*/ 704850 w 1905000"/>
                <a:gd name="connsiteY22" fmla="*/ 52388 h 1905000"/>
                <a:gd name="connsiteX23" fmla="*/ 757238 w 1905000"/>
                <a:gd name="connsiteY23" fmla="*/ 0 h 1905000"/>
                <a:gd name="connsiteX24" fmla="*/ 1147763 w 1905000"/>
                <a:gd name="connsiteY24" fmla="*/ 0 h 190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05000" h="1905000">
                  <a:moveTo>
                    <a:pt x="1147763" y="0"/>
                  </a:moveTo>
                  <a:cubicBezTo>
                    <a:pt x="1176719" y="0"/>
                    <a:pt x="1200150" y="23432"/>
                    <a:pt x="1200150" y="52388"/>
                  </a:cubicBezTo>
                  <a:lnTo>
                    <a:pt x="1200150" y="681038"/>
                  </a:lnTo>
                  <a:cubicBezTo>
                    <a:pt x="1200150" y="694182"/>
                    <a:pt x="1210818" y="704850"/>
                    <a:pt x="1223963" y="704850"/>
                  </a:cubicBezTo>
                  <a:lnTo>
                    <a:pt x="1852613" y="704850"/>
                  </a:lnTo>
                  <a:cubicBezTo>
                    <a:pt x="1881568" y="704850"/>
                    <a:pt x="1905000" y="728282"/>
                    <a:pt x="1905000" y="757238"/>
                  </a:cubicBezTo>
                  <a:lnTo>
                    <a:pt x="1905000" y="1147763"/>
                  </a:lnTo>
                  <a:cubicBezTo>
                    <a:pt x="1905000" y="1176719"/>
                    <a:pt x="1881568" y="1200150"/>
                    <a:pt x="1852613" y="1200150"/>
                  </a:cubicBezTo>
                  <a:lnTo>
                    <a:pt x="1223963" y="1200150"/>
                  </a:lnTo>
                  <a:cubicBezTo>
                    <a:pt x="1210818" y="1200150"/>
                    <a:pt x="1200150" y="1210818"/>
                    <a:pt x="1200150" y="1223963"/>
                  </a:cubicBezTo>
                  <a:lnTo>
                    <a:pt x="1200150" y="1852613"/>
                  </a:lnTo>
                  <a:cubicBezTo>
                    <a:pt x="1200150" y="1881568"/>
                    <a:pt x="1176719" y="1905000"/>
                    <a:pt x="1147763" y="1905000"/>
                  </a:cubicBezTo>
                  <a:lnTo>
                    <a:pt x="757238" y="1905000"/>
                  </a:lnTo>
                  <a:cubicBezTo>
                    <a:pt x="728282" y="1905000"/>
                    <a:pt x="704850" y="1881568"/>
                    <a:pt x="704850" y="1852613"/>
                  </a:cubicBezTo>
                  <a:lnTo>
                    <a:pt x="704850" y="1223963"/>
                  </a:lnTo>
                  <a:cubicBezTo>
                    <a:pt x="704850" y="1210818"/>
                    <a:pt x="694182" y="1200150"/>
                    <a:pt x="681038" y="1200150"/>
                  </a:cubicBezTo>
                  <a:lnTo>
                    <a:pt x="52388" y="1200150"/>
                  </a:lnTo>
                  <a:cubicBezTo>
                    <a:pt x="23432" y="1200150"/>
                    <a:pt x="0" y="1176719"/>
                    <a:pt x="0" y="1147763"/>
                  </a:cubicBezTo>
                  <a:lnTo>
                    <a:pt x="0" y="757238"/>
                  </a:lnTo>
                  <a:cubicBezTo>
                    <a:pt x="0" y="728282"/>
                    <a:pt x="23432" y="704850"/>
                    <a:pt x="52388" y="704850"/>
                  </a:cubicBezTo>
                  <a:lnTo>
                    <a:pt x="681038" y="704850"/>
                  </a:lnTo>
                  <a:cubicBezTo>
                    <a:pt x="694182" y="704850"/>
                    <a:pt x="704850" y="694182"/>
                    <a:pt x="704850" y="681038"/>
                  </a:cubicBezTo>
                  <a:lnTo>
                    <a:pt x="704850" y="52388"/>
                  </a:lnTo>
                  <a:cubicBezTo>
                    <a:pt x="704850" y="23432"/>
                    <a:pt x="728282" y="0"/>
                    <a:pt x="757238" y="0"/>
                  </a:cubicBezTo>
                  <a:lnTo>
                    <a:pt x="1147763" y="0"/>
                  </a:lnTo>
                  <a:close/>
                </a:path>
              </a:pathLst>
            </a:custGeom>
            <a:solidFill>
              <a:srgbClr val="02355A"/>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45720" rIns="91440" bIns="45720" rtlCol="0" anchor="ctr"/>
            <a:lstStyle/>
            <a:p>
              <a:pPr defTabSz="457200">
                <a:spcAft>
                  <a:spcPts val="400"/>
                </a:spcAft>
              </a:pPr>
              <a:endParaRPr lang="en-US" sz="2800" dirty="0">
                <a:solidFill>
                  <a:srgbClr val="0C3E6E"/>
                </a:solidFill>
                <a:latin typeface="GT Pressura LCG Black" pitchFamily="2" charset="0"/>
              </a:endParaRPr>
            </a:p>
          </p:txBody>
        </p:sp>
      </p:grpSp>
      <p:grpSp>
        <p:nvGrpSpPr>
          <p:cNvPr id="170" name="Group 169">
            <a:extLst>
              <a:ext uri="{FF2B5EF4-FFF2-40B4-BE49-F238E27FC236}">
                <a16:creationId xmlns:a16="http://schemas.microsoft.com/office/drawing/2014/main" id="{593AEA3A-FFF3-7713-F4EA-1E3F0502B394}"/>
              </a:ext>
            </a:extLst>
          </p:cNvPr>
          <p:cNvGrpSpPr/>
          <p:nvPr/>
        </p:nvGrpSpPr>
        <p:grpSpPr>
          <a:xfrm>
            <a:off x="3917850" y="3963068"/>
            <a:ext cx="261244" cy="261242"/>
            <a:chOff x="2875945" y="6916663"/>
            <a:chExt cx="733643" cy="733643"/>
          </a:xfrm>
        </p:grpSpPr>
        <p:sp>
          <p:nvSpPr>
            <p:cNvPr id="171" name="Oval 170">
              <a:extLst>
                <a:ext uri="{FF2B5EF4-FFF2-40B4-BE49-F238E27FC236}">
                  <a16:creationId xmlns:a16="http://schemas.microsoft.com/office/drawing/2014/main" id="{006CA2B8-37A2-9056-783A-7FCFD950B248}"/>
                </a:ext>
              </a:extLst>
            </p:cNvPr>
            <p:cNvSpPr/>
            <p:nvPr/>
          </p:nvSpPr>
          <p:spPr>
            <a:xfrm>
              <a:off x="2875945" y="6916663"/>
              <a:ext cx="733643" cy="73364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45720" rIns="91440" bIns="45720" rtlCol="0" anchor="ctr"/>
            <a:lstStyle/>
            <a:p>
              <a:pPr defTabSz="457200">
                <a:spcAft>
                  <a:spcPts val="400"/>
                </a:spcAft>
              </a:pPr>
              <a:endParaRPr lang="en-US" sz="2800">
                <a:solidFill>
                  <a:srgbClr val="02355A"/>
                </a:solidFill>
                <a:latin typeface="GT Pressura LCG Black" pitchFamily="2" charset="0"/>
              </a:endParaRPr>
            </a:p>
          </p:txBody>
        </p:sp>
        <p:sp>
          <p:nvSpPr>
            <p:cNvPr id="172" name="Graphic 15">
              <a:extLst>
                <a:ext uri="{FF2B5EF4-FFF2-40B4-BE49-F238E27FC236}">
                  <a16:creationId xmlns:a16="http://schemas.microsoft.com/office/drawing/2014/main" id="{0B95D098-D454-E099-E87A-E7B59FADA6AD}"/>
                </a:ext>
              </a:extLst>
            </p:cNvPr>
            <p:cNvSpPr/>
            <p:nvPr/>
          </p:nvSpPr>
          <p:spPr>
            <a:xfrm>
              <a:off x="3060496" y="7101214"/>
              <a:ext cx="364542" cy="364542"/>
            </a:xfrm>
            <a:custGeom>
              <a:avLst/>
              <a:gdLst>
                <a:gd name="connsiteX0" fmla="*/ 1147763 w 1905000"/>
                <a:gd name="connsiteY0" fmla="*/ 0 h 1905000"/>
                <a:gd name="connsiteX1" fmla="*/ 1200150 w 1905000"/>
                <a:gd name="connsiteY1" fmla="*/ 52388 h 1905000"/>
                <a:gd name="connsiteX2" fmla="*/ 1200150 w 1905000"/>
                <a:gd name="connsiteY2" fmla="*/ 681038 h 1905000"/>
                <a:gd name="connsiteX3" fmla="*/ 1223963 w 1905000"/>
                <a:gd name="connsiteY3" fmla="*/ 704850 h 1905000"/>
                <a:gd name="connsiteX4" fmla="*/ 1852613 w 1905000"/>
                <a:gd name="connsiteY4" fmla="*/ 704850 h 1905000"/>
                <a:gd name="connsiteX5" fmla="*/ 1905000 w 1905000"/>
                <a:gd name="connsiteY5" fmla="*/ 757238 h 1905000"/>
                <a:gd name="connsiteX6" fmla="*/ 1905000 w 1905000"/>
                <a:gd name="connsiteY6" fmla="*/ 1147763 h 1905000"/>
                <a:gd name="connsiteX7" fmla="*/ 1852613 w 1905000"/>
                <a:gd name="connsiteY7" fmla="*/ 1200150 h 1905000"/>
                <a:gd name="connsiteX8" fmla="*/ 1223963 w 1905000"/>
                <a:gd name="connsiteY8" fmla="*/ 1200150 h 1905000"/>
                <a:gd name="connsiteX9" fmla="*/ 1200150 w 1905000"/>
                <a:gd name="connsiteY9" fmla="*/ 1223963 h 1905000"/>
                <a:gd name="connsiteX10" fmla="*/ 1200150 w 1905000"/>
                <a:gd name="connsiteY10" fmla="*/ 1852613 h 1905000"/>
                <a:gd name="connsiteX11" fmla="*/ 1147763 w 1905000"/>
                <a:gd name="connsiteY11" fmla="*/ 1905000 h 1905000"/>
                <a:gd name="connsiteX12" fmla="*/ 757238 w 1905000"/>
                <a:gd name="connsiteY12" fmla="*/ 1905000 h 1905000"/>
                <a:gd name="connsiteX13" fmla="*/ 704850 w 1905000"/>
                <a:gd name="connsiteY13" fmla="*/ 1852613 h 1905000"/>
                <a:gd name="connsiteX14" fmla="*/ 704850 w 1905000"/>
                <a:gd name="connsiteY14" fmla="*/ 1223963 h 1905000"/>
                <a:gd name="connsiteX15" fmla="*/ 681038 w 1905000"/>
                <a:gd name="connsiteY15" fmla="*/ 1200150 h 1905000"/>
                <a:gd name="connsiteX16" fmla="*/ 52388 w 1905000"/>
                <a:gd name="connsiteY16" fmla="*/ 1200150 h 1905000"/>
                <a:gd name="connsiteX17" fmla="*/ 0 w 1905000"/>
                <a:gd name="connsiteY17" fmla="*/ 1147763 h 1905000"/>
                <a:gd name="connsiteX18" fmla="*/ 0 w 1905000"/>
                <a:gd name="connsiteY18" fmla="*/ 757238 h 1905000"/>
                <a:gd name="connsiteX19" fmla="*/ 52388 w 1905000"/>
                <a:gd name="connsiteY19" fmla="*/ 704850 h 1905000"/>
                <a:gd name="connsiteX20" fmla="*/ 681038 w 1905000"/>
                <a:gd name="connsiteY20" fmla="*/ 704850 h 1905000"/>
                <a:gd name="connsiteX21" fmla="*/ 704850 w 1905000"/>
                <a:gd name="connsiteY21" fmla="*/ 681038 h 1905000"/>
                <a:gd name="connsiteX22" fmla="*/ 704850 w 1905000"/>
                <a:gd name="connsiteY22" fmla="*/ 52388 h 1905000"/>
                <a:gd name="connsiteX23" fmla="*/ 757238 w 1905000"/>
                <a:gd name="connsiteY23" fmla="*/ 0 h 1905000"/>
                <a:gd name="connsiteX24" fmla="*/ 1147763 w 1905000"/>
                <a:gd name="connsiteY24" fmla="*/ 0 h 190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05000" h="1905000">
                  <a:moveTo>
                    <a:pt x="1147763" y="0"/>
                  </a:moveTo>
                  <a:cubicBezTo>
                    <a:pt x="1176719" y="0"/>
                    <a:pt x="1200150" y="23432"/>
                    <a:pt x="1200150" y="52388"/>
                  </a:cubicBezTo>
                  <a:lnTo>
                    <a:pt x="1200150" y="681038"/>
                  </a:lnTo>
                  <a:cubicBezTo>
                    <a:pt x="1200150" y="694182"/>
                    <a:pt x="1210818" y="704850"/>
                    <a:pt x="1223963" y="704850"/>
                  </a:cubicBezTo>
                  <a:lnTo>
                    <a:pt x="1852613" y="704850"/>
                  </a:lnTo>
                  <a:cubicBezTo>
                    <a:pt x="1881568" y="704850"/>
                    <a:pt x="1905000" y="728282"/>
                    <a:pt x="1905000" y="757238"/>
                  </a:cubicBezTo>
                  <a:lnTo>
                    <a:pt x="1905000" y="1147763"/>
                  </a:lnTo>
                  <a:cubicBezTo>
                    <a:pt x="1905000" y="1176719"/>
                    <a:pt x="1881568" y="1200150"/>
                    <a:pt x="1852613" y="1200150"/>
                  </a:cubicBezTo>
                  <a:lnTo>
                    <a:pt x="1223963" y="1200150"/>
                  </a:lnTo>
                  <a:cubicBezTo>
                    <a:pt x="1210818" y="1200150"/>
                    <a:pt x="1200150" y="1210818"/>
                    <a:pt x="1200150" y="1223963"/>
                  </a:cubicBezTo>
                  <a:lnTo>
                    <a:pt x="1200150" y="1852613"/>
                  </a:lnTo>
                  <a:cubicBezTo>
                    <a:pt x="1200150" y="1881568"/>
                    <a:pt x="1176719" y="1905000"/>
                    <a:pt x="1147763" y="1905000"/>
                  </a:cubicBezTo>
                  <a:lnTo>
                    <a:pt x="757238" y="1905000"/>
                  </a:lnTo>
                  <a:cubicBezTo>
                    <a:pt x="728282" y="1905000"/>
                    <a:pt x="704850" y="1881568"/>
                    <a:pt x="704850" y="1852613"/>
                  </a:cubicBezTo>
                  <a:lnTo>
                    <a:pt x="704850" y="1223963"/>
                  </a:lnTo>
                  <a:cubicBezTo>
                    <a:pt x="704850" y="1210818"/>
                    <a:pt x="694182" y="1200150"/>
                    <a:pt x="681038" y="1200150"/>
                  </a:cubicBezTo>
                  <a:lnTo>
                    <a:pt x="52388" y="1200150"/>
                  </a:lnTo>
                  <a:cubicBezTo>
                    <a:pt x="23432" y="1200150"/>
                    <a:pt x="0" y="1176719"/>
                    <a:pt x="0" y="1147763"/>
                  </a:cubicBezTo>
                  <a:lnTo>
                    <a:pt x="0" y="757238"/>
                  </a:lnTo>
                  <a:cubicBezTo>
                    <a:pt x="0" y="728282"/>
                    <a:pt x="23432" y="704850"/>
                    <a:pt x="52388" y="704850"/>
                  </a:cubicBezTo>
                  <a:lnTo>
                    <a:pt x="681038" y="704850"/>
                  </a:lnTo>
                  <a:cubicBezTo>
                    <a:pt x="694182" y="704850"/>
                    <a:pt x="704850" y="694182"/>
                    <a:pt x="704850" y="681038"/>
                  </a:cubicBezTo>
                  <a:lnTo>
                    <a:pt x="704850" y="52388"/>
                  </a:lnTo>
                  <a:cubicBezTo>
                    <a:pt x="704850" y="23432"/>
                    <a:pt x="728282" y="0"/>
                    <a:pt x="757238" y="0"/>
                  </a:cubicBezTo>
                  <a:lnTo>
                    <a:pt x="1147763" y="0"/>
                  </a:lnTo>
                  <a:close/>
                </a:path>
              </a:pathLst>
            </a:custGeom>
            <a:solidFill>
              <a:srgbClr val="02355A"/>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45720" rIns="91440" bIns="45720" rtlCol="0" anchor="ctr"/>
            <a:lstStyle/>
            <a:p>
              <a:pPr defTabSz="457200">
                <a:spcAft>
                  <a:spcPts val="400"/>
                </a:spcAft>
              </a:pPr>
              <a:endParaRPr lang="en-US" sz="2800" dirty="0">
                <a:solidFill>
                  <a:srgbClr val="0C3E6E"/>
                </a:solidFill>
                <a:latin typeface="GT Pressura LCG Black" pitchFamily="2" charset="0"/>
              </a:endParaRPr>
            </a:p>
          </p:txBody>
        </p:sp>
      </p:grpSp>
      <p:grpSp>
        <p:nvGrpSpPr>
          <p:cNvPr id="173" name="Group 172">
            <a:extLst>
              <a:ext uri="{FF2B5EF4-FFF2-40B4-BE49-F238E27FC236}">
                <a16:creationId xmlns:a16="http://schemas.microsoft.com/office/drawing/2014/main" id="{8C052E73-30FA-31D4-30CB-60866A203726}"/>
              </a:ext>
            </a:extLst>
          </p:cNvPr>
          <p:cNvGrpSpPr/>
          <p:nvPr/>
        </p:nvGrpSpPr>
        <p:grpSpPr>
          <a:xfrm>
            <a:off x="6695025" y="3963068"/>
            <a:ext cx="261244" cy="261242"/>
            <a:chOff x="2875945" y="6916663"/>
            <a:chExt cx="733643" cy="733643"/>
          </a:xfrm>
        </p:grpSpPr>
        <p:sp>
          <p:nvSpPr>
            <p:cNvPr id="174" name="Oval 173">
              <a:extLst>
                <a:ext uri="{FF2B5EF4-FFF2-40B4-BE49-F238E27FC236}">
                  <a16:creationId xmlns:a16="http://schemas.microsoft.com/office/drawing/2014/main" id="{A0ACCC6F-4D5C-D955-2D9E-4802F9429E1A}"/>
                </a:ext>
              </a:extLst>
            </p:cNvPr>
            <p:cNvSpPr/>
            <p:nvPr/>
          </p:nvSpPr>
          <p:spPr>
            <a:xfrm>
              <a:off x="2875945" y="6916663"/>
              <a:ext cx="733643" cy="73364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45720" rIns="91440" bIns="45720" rtlCol="0" anchor="ctr"/>
            <a:lstStyle/>
            <a:p>
              <a:pPr defTabSz="457200">
                <a:spcAft>
                  <a:spcPts val="400"/>
                </a:spcAft>
              </a:pPr>
              <a:endParaRPr lang="en-US" sz="2800">
                <a:solidFill>
                  <a:srgbClr val="02355A"/>
                </a:solidFill>
                <a:latin typeface="GT Pressura LCG Black" pitchFamily="2" charset="0"/>
              </a:endParaRPr>
            </a:p>
          </p:txBody>
        </p:sp>
        <p:sp>
          <p:nvSpPr>
            <p:cNvPr id="175" name="Graphic 15">
              <a:extLst>
                <a:ext uri="{FF2B5EF4-FFF2-40B4-BE49-F238E27FC236}">
                  <a16:creationId xmlns:a16="http://schemas.microsoft.com/office/drawing/2014/main" id="{6EB90A03-21F5-B4D3-C71B-302A53C64904}"/>
                </a:ext>
              </a:extLst>
            </p:cNvPr>
            <p:cNvSpPr/>
            <p:nvPr/>
          </p:nvSpPr>
          <p:spPr>
            <a:xfrm>
              <a:off x="3060496" y="7101214"/>
              <a:ext cx="364542" cy="364542"/>
            </a:xfrm>
            <a:custGeom>
              <a:avLst/>
              <a:gdLst>
                <a:gd name="connsiteX0" fmla="*/ 1147763 w 1905000"/>
                <a:gd name="connsiteY0" fmla="*/ 0 h 1905000"/>
                <a:gd name="connsiteX1" fmla="*/ 1200150 w 1905000"/>
                <a:gd name="connsiteY1" fmla="*/ 52388 h 1905000"/>
                <a:gd name="connsiteX2" fmla="*/ 1200150 w 1905000"/>
                <a:gd name="connsiteY2" fmla="*/ 681038 h 1905000"/>
                <a:gd name="connsiteX3" fmla="*/ 1223963 w 1905000"/>
                <a:gd name="connsiteY3" fmla="*/ 704850 h 1905000"/>
                <a:gd name="connsiteX4" fmla="*/ 1852613 w 1905000"/>
                <a:gd name="connsiteY4" fmla="*/ 704850 h 1905000"/>
                <a:gd name="connsiteX5" fmla="*/ 1905000 w 1905000"/>
                <a:gd name="connsiteY5" fmla="*/ 757238 h 1905000"/>
                <a:gd name="connsiteX6" fmla="*/ 1905000 w 1905000"/>
                <a:gd name="connsiteY6" fmla="*/ 1147763 h 1905000"/>
                <a:gd name="connsiteX7" fmla="*/ 1852613 w 1905000"/>
                <a:gd name="connsiteY7" fmla="*/ 1200150 h 1905000"/>
                <a:gd name="connsiteX8" fmla="*/ 1223963 w 1905000"/>
                <a:gd name="connsiteY8" fmla="*/ 1200150 h 1905000"/>
                <a:gd name="connsiteX9" fmla="*/ 1200150 w 1905000"/>
                <a:gd name="connsiteY9" fmla="*/ 1223963 h 1905000"/>
                <a:gd name="connsiteX10" fmla="*/ 1200150 w 1905000"/>
                <a:gd name="connsiteY10" fmla="*/ 1852613 h 1905000"/>
                <a:gd name="connsiteX11" fmla="*/ 1147763 w 1905000"/>
                <a:gd name="connsiteY11" fmla="*/ 1905000 h 1905000"/>
                <a:gd name="connsiteX12" fmla="*/ 757238 w 1905000"/>
                <a:gd name="connsiteY12" fmla="*/ 1905000 h 1905000"/>
                <a:gd name="connsiteX13" fmla="*/ 704850 w 1905000"/>
                <a:gd name="connsiteY13" fmla="*/ 1852613 h 1905000"/>
                <a:gd name="connsiteX14" fmla="*/ 704850 w 1905000"/>
                <a:gd name="connsiteY14" fmla="*/ 1223963 h 1905000"/>
                <a:gd name="connsiteX15" fmla="*/ 681038 w 1905000"/>
                <a:gd name="connsiteY15" fmla="*/ 1200150 h 1905000"/>
                <a:gd name="connsiteX16" fmla="*/ 52388 w 1905000"/>
                <a:gd name="connsiteY16" fmla="*/ 1200150 h 1905000"/>
                <a:gd name="connsiteX17" fmla="*/ 0 w 1905000"/>
                <a:gd name="connsiteY17" fmla="*/ 1147763 h 1905000"/>
                <a:gd name="connsiteX18" fmla="*/ 0 w 1905000"/>
                <a:gd name="connsiteY18" fmla="*/ 757238 h 1905000"/>
                <a:gd name="connsiteX19" fmla="*/ 52388 w 1905000"/>
                <a:gd name="connsiteY19" fmla="*/ 704850 h 1905000"/>
                <a:gd name="connsiteX20" fmla="*/ 681038 w 1905000"/>
                <a:gd name="connsiteY20" fmla="*/ 704850 h 1905000"/>
                <a:gd name="connsiteX21" fmla="*/ 704850 w 1905000"/>
                <a:gd name="connsiteY21" fmla="*/ 681038 h 1905000"/>
                <a:gd name="connsiteX22" fmla="*/ 704850 w 1905000"/>
                <a:gd name="connsiteY22" fmla="*/ 52388 h 1905000"/>
                <a:gd name="connsiteX23" fmla="*/ 757238 w 1905000"/>
                <a:gd name="connsiteY23" fmla="*/ 0 h 1905000"/>
                <a:gd name="connsiteX24" fmla="*/ 1147763 w 1905000"/>
                <a:gd name="connsiteY24" fmla="*/ 0 h 190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05000" h="1905000">
                  <a:moveTo>
                    <a:pt x="1147763" y="0"/>
                  </a:moveTo>
                  <a:cubicBezTo>
                    <a:pt x="1176719" y="0"/>
                    <a:pt x="1200150" y="23432"/>
                    <a:pt x="1200150" y="52388"/>
                  </a:cubicBezTo>
                  <a:lnTo>
                    <a:pt x="1200150" y="681038"/>
                  </a:lnTo>
                  <a:cubicBezTo>
                    <a:pt x="1200150" y="694182"/>
                    <a:pt x="1210818" y="704850"/>
                    <a:pt x="1223963" y="704850"/>
                  </a:cubicBezTo>
                  <a:lnTo>
                    <a:pt x="1852613" y="704850"/>
                  </a:lnTo>
                  <a:cubicBezTo>
                    <a:pt x="1881568" y="704850"/>
                    <a:pt x="1905000" y="728282"/>
                    <a:pt x="1905000" y="757238"/>
                  </a:cubicBezTo>
                  <a:lnTo>
                    <a:pt x="1905000" y="1147763"/>
                  </a:lnTo>
                  <a:cubicBezTo>
                    <a:pt x="1905000" y="1176719"/>
                    <a:pt x="1881568" y="1200150"/>
                    <a:pt x="1852613" y="1200150"/>
                  </a:cubicBezTo>
                  <a:lnTo>
                    <a:pt x="1223963" y="1200150"/>
                  </a:lnTo>
                  <a:cubicBezTo>
                    <a:pt x="1210818" y="1200150"/>
                    <a:pt x="1200150" y="1210818"/>
                    <a:pt x="1200150" y="1223963"/>
                  </a:cubicBezTo>
                  <a:lnTo>
                    <a:pt x="1200150" y="1852613"/>
                  </a:lnTo>
                  <a:cubicBezTo>
                    <a:pt x="1200150" y="1881568"/>
                    <a:pt x="1176719" y="1905000"/>
                    <a:pt x="1147763" y="1905000"/>
                  </a:cubicBezTo>
                  <a:lnTo>
                    <a:pt x="757238" y="1905000"/>
                  </a:lnTo>
                  <a:cubicBezTo>
                    <a:pt x="728282" y="1905000"/>
                    <a:pt x="704850" y="1881568"/>
                    <a:pt x="704850" y="1852613"/>
                  </a:cubicBezTo>
                  <a:lnTo>
                    <a:pt x="704850" y="1223963"/>
                  </a:lnTo>
                  <a:cubicBezTo>
                    <a:pt x="704850" y="1210818"/>
                    <a:pt x="694182" y="1200150"/>
                    <a:pt x="681038" y="1200150"/>
                  </a:cubicBezTo>
                  <a:lnTo>
                    <a:pt x="52388" y="1200150"/>
                  </a:lnTo>
                  <a:cubicBezTo>
                    <a:pt x="23432" y="1200150"/>
                    <a:pt x="0" y="1176719"/>
                    <a:pt x="0" y="1147763"/>
                  </a:cubicBezTo>
                  <a:lnTo>
                    <a:pt x="0" y="757238"/>
                  </a:lnTo>
                  <a:cubicBezTo>
                    <a:pt x="0" y="728282"/>
                    <a:pt x="23432" y="704850"/>
                    <a:pt x="52388" y="704850"/>
                  </a:cubicBezTo>
                  <a:lnTo>
                    <a:pt x="681038" y="704850"/>
                  </a:lnTo>
                  <a:cubicBezTo>
                    <a:pt x="694182" y="704850"/>
                    <a:pt x="704850" y="694182"/>
                    <a:pt x="704850" y="681038"/>
                  </a:cubicBezTo>
                  <a:lnTo>
                    <a:pt x="704850" y="52388"/>
                  </a:lnTo>
                  <a:cubicBezTo>
                    <a:pt x="704850" y="23432"/>
                    <a:pt x="728282" y="0"/>
                    <a:pt x="757238" y="0"/>
                  </a:cubicBezTo>
                  <a:lnTo>
                    <a:pt x="1147763" y="0"/>
                  </a:lnTo>
                  <a:close/>
                </a:path>
              </a:pathLst>
            </a:custGeom>
            <a:solidFill>
              <a:srgbClr val="02355A"/>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45720" rIns="91440" bIns="45720" rtlCol="0" anchor="ctr"/>
            <a:lstStyle/>
            <a:p>
              <a:pPr defTabSz="457200">
                <a:spcAft>
                  <a:spcPts val="400"/>
                </a:spcAft>
              </a:pPr>
              <a:endParaRPr lang="en-US" sz="2800" dirty="0">
                <a:solidFill>
                  <a:srgbClr val="0C3E6E"/>
                </a:solidFill>
                <a:latin typeface="GT Pressura LCG Black" pitchFamily="2" charset="0"/>
              </a:endParaRPr>
            </a:p>
          </p:txBody>
        </p:sp>
      </p:grpSp>
      <p:grpSp>
        <p:nvGrpSpPr>
          <p:cNvPr id="176" name="Group 175">
            <a:extLst>
              <a:ext uri="{FF2B5EF4-FFF2-40B4-BE49-F238E27FC236}">
                <a16:creationId xmlns:a16="http://schemas.microsoft.com/office/drawing/2014/main" id="{384AC64F-51D0-AC1F-64C9-ECB9D02DD08E}"/>
              </a:ext>
            </a:extLst>
          </p:cNvPr>
          <p:cNvGrpSpPr/>
          <p:nvPr/>
        </p:nvGrpSpPr>
        <p:grpSpPr>
          <a:xfrm>
            <a:off x="6695025" y="3536395"/>
            <a:ext cx="261244" cy="261242"/>
            <a:chOff x="2875945" y="6916663"/>
            <a:chExt cx="733643" cy="733643"/>
          </a:xfrm>
        </p:grpSpPr>
        <p:sp>
          <p:nvSpPr>
            <p:cNvPr id="179" name="Oval 178">
              <a:extLst>
                <a:ext uri="{FF2B5EF4-FFF2-40B4-BE49-F238E27FC236}">
                  <a16:creationId xmlns:a16="http://schemas.microsoft.com/office/drawing/2014/main" id="{668421A9-B3F2-53C5-798E-F5ED2742CD73}"/>
                </a:ext>
              </a:extLst>
            </p:cNvPr>
            <p:cNvSpPr/>
            <p:nvPr/>
          </p:nvSpPr>
          <p:spPr>
            <a:xfrm>
              <a:off x="2875945" y="6916663"/>
              <a:ext cx="733643" cy="73364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45720" rIns="91440" bIns="45720" rtlCol="0" anchor="ctr"/>
            <a:lstStyle/>
            <a:p>
              <a:pPr defTabSz="457200">
                <a:spcAft>
                  <a:spcPts val="400"/>
                </a:spcAft>
              </a:pPr>
              <a:endParaRPr lang="en-US" sz="2800">
                <a:solidFill>
                  <a:srgbClr val="02355A"/>
                </a:solidFill>
                <a:latin typeface="GT Pressura LCG Black" pitchFamily="2" charset="0"/>
              </a:endParaRPr>
            </a:p>
          </p:txBody>
        </p:sp>
        <p:sp>
          <p:nvSpPr>
            <p:cNvPr id="180" name="Graphic 15">
              <a:extLst>
                <a:ext uri="{FF2B5EF4-FFF2-40B4-BE49-F238E27FC236}">
                  <a16:creationId xmlns:a16="http://schemas.microsoft.com/office/drawing/2014/main" id="{54935D26-DDA3-9FCC-7250-3262EA329745}"/>
                </a:ext>
              </a:extLst>
            </p:cNvPr>
            <p:cNvSpPr/>
            <p:nvPr/>
          </p:nvSpPr>
          <p:spPr>
            <a:xfrm>
              <a:off x="3060496" y="7101214"/>
              <a:ext cx="364542" cy="364542"/>
            </a:xfrm>
            <a:custGeom>
              <a:avLst/>
              <a:gdLst>
                <a:gd name="connsiteX0" fmla="*/ 1147763 w 1905000"/>
                <a:gd name="connsiteY0" fmla="*/ 0 h 1905000"/>
                <a:gd name="connsiteX1" fmla="*/ 1200150 w 1905000"/>
                <a:gd name="connsiteY1" fmla="*/ 52388 h 1905000"/>
                <a:gd name="connsiteX2" fmla="*/ 1200150 w 1905000"/>
                <a:gd name="connsiteY2" fmla="*/ 681038 h 1905000"/>
                <a:gd name="connsiteX3" fmla="*/ 1223963 w 1905000"/>
                <a:gd name="connsiteY3" fmla="*/ 704850 h 1905000"/>
                <a:gd name="connsiteX4" fmla="*/ 1852613 w 1905000"/>
                <a:gd name="connsiteY4" fmla="*/ 704850 h 1905000"/>
                <a:gd name="connsiteX5" fmla="*/ 1905000 w 1905000"/>
                <a:gd name="connsiteY5" fmla="*/ 757238 h 1905000"/>
                <a:gd name="connsiteX6" fmla="*/ 1905000 w 1905000"/>
                <a:gd name="connsiteY6" fmla="*/ 1147763 h 1905000"/>
                <a:gd name="connsiteX7" fmla="*/ 1852613 w 1905000"/>
                <a:gd name="connsiteY7" fmla="*/ 1200150 h 1905000"/>
                <a:gd name="connsiteX8" fmla="*/ 1223963 w 1905000"/>
                <a:gd name="connsiteY8" fmla="*/ 1200150 h 1905000"/>
                <a:gd name="connsiteX9" fmla="*/ 1200150 w 1905000"/>
                <a:gd name="connsiteY9" fmla="*/ 1223963 h 1905000"/>
                <a:gd name="connsiteX10" fmla="*/ 1200150 w 1905000"/>
                <a:gd name="connsiteY10" fmla="*/ 1852613 h 1905000"/>
                <a:gd name="connsiteX11" fmla="*/ 1147763 w 1905000"/>
                <a:gd name="connsiteY11" fmla="*/ 1905000 h 1905000"/>
                <a:gd name="connsiteX12" fmla="*/ 757238 w 1905000"/>
                <a:gd name="connsiteY12" fmla="*/ 1905000 h 1905000"/>
                <a:gd name="connsiteX13" fmla="*/ 704850 w 1905000"/>
                <a:gd name="connsiteY13" fmla="*/ 1852613 h 1905000"/>
                <a:gd name="connsiteX14" fmla="*/ 704850 w 1905000"/>
                <a:gd name="connsiteY14" fmla="*/ 1223963 h 1905000"/>
                <a:gd name="connsiteX15" fmla="*/ 681038 w 1905000"/>
                <a:gd name="connsiteY15" fmla="*/ 1200150 h 1905000"/>
                <a:gd name="connsiteX16" fmla="*/ 52388 w 1905000"/>
                <a:gd name="connsiteY16" fmla="*/ 1200150 h 1905000"/>
                <a:gd name="connsiteX17" fmla="*/ 0 w 1905000"/>
                <a:gd name="connsiteY17" fmla="*/ 1147763 h 1905000"/>
                <a:gd name="connsiteX18" fmla="*/ 0 w 1905000"/>
                <a:gd name="connsiteY18" fmla="*/ 757238 h 1905000"/>
                <a:gd name="connsiteX19" fmla="*/ 52388 w 1905000"/>
                <a:gd name="connsiteY19" fmla="*/ 704850 h 1905000"/>
                <a:gd name="connsiteX20" fmla="*/ 681038 w 1905000"/>
                <a:gd name="connsiteY20" fmla="*/ 704850 h 1905000"/>
                <a:gd name="connsiteX21" fmla="*/ 704850 w 1905000"/>
                <a:gd name="connsiteY21" fmla="*/ 681038 h 1905000"/>
                <a:gd name="connsiteX22" fmla="*/ 704850 w 1905000"/>
                <a:gd name="connsiteY22" fmla="*/ 52388 h 1905000"/>
                <a:gd name="connsiteX23" fmla="*/ 757238 w 1905000"/>
                <a:gd name="connsiteY23" fmla="*/ 0 h 1905000"/>
                <a:gd name="connsiteX24" fmla="*/ 1147763 w 1905000"/>
                <a:gd name="connsiteY24" fmla="*/ 0 h 190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05000" h="1905000">
                  <a:moveTo>
                    <a:pt x="1147763" y="0"/>
                  </a:moveTo>
                  <a:cubicBezTo>
                    <a:pt x="1176719" y="0"/>
                    <a:pt x="1200150" y="23432"/>
                    <a:pt x="1200150" y="52388"/>
                  </a:cubicBezTo>
                  <a:lnTo>
                    <a:pt x="1200150" y="681038"/>
                  </a:lnTo>
                  <a:cubicBezTo>
                    <a:pt x="1200150" y="694182"/>
                    <a:pt x="1210818" y="704850"/>
                    <a:pt x="1223963" y="704850"/>
                  </a:cubicBezTo>
                  <a:lnTo>
                    <a:pt x="1852613" y="704850"/>
                  </a:lnTo>
                  <a:cubicBezTo>
                    <a:pt x="1881568" y="704850"/>
                    <a:pt x="1905000" y="728282"/>
                    <a:pt x="1905000" y="757238"/>
                  </a:cubicBezTo>
                  <a:lnTo>
                    <a:pt x="1905000" y="1147763"/>
                  </a:lnTo>
                  <a:cubicBezTo>
                    <a:pt x="1905000" y="1176719"/>
                    <a:pt x="1881568" y="1200150"/>
                    <a:pt x="1852613" y="1200150"/>
                  </a:cubicBezTo>
                  <a:lnTo>
                    <a:pt x="1223963" y="1200150"/>
                  </a:lnTo>
                  <a:cubicBezTo>
                    <a:pt x="1210818" y="1200150"/>
                    <a:pt x="1200150" y="1210818"/>
                    <a:pt x="1200150" y="1223963"/>
                  </a:cubicBezTo>
                  <a:lnTo>
                    <a:pt x="1200150" y="1852613"/>
                  </a:lnTo>
                  <a:cubicBezTo>
                    <a:pt x="1200150" y="1881568"/>
                    <a:pt x="1176719" y="1905000"/>
                    <a:pt x="1147763" y="1905000"/>
                  </a:cubicBezTo>
                  <a:lnTo>
                    <a:pt x="757238" y="1905000"/>
                  </a:lnTo>
                  <a:cubicBezTo>
                    <a:pt x="728282" y="1905000"/>
                    <a:pt x="704850" y="1881568"/>
                    <a:pt x="704850" y="1852613"/>
                  </a:cubicBezTo>
                  <a:lnTo>
                    <a:pt x="704850" y="1223963"/>
                  </a:lnTo>
                  <a:cubicBezTo>
                    <a:pt x="704850" y="1210818"/>
                    <a:pt x="694182" y="1200150"/>
                    <a:pt x="681038" y="1200150"/>
                  </a:cubicBezTo>
                  <a:lnTo>
                    <a:pt x="52388" y="1200150"/>
                  </a:lnTo>
                  <a:cubicBezTo>
                    <a:pt x="23432" y="1200150"/>
                    <a:pt x="0" y="1176719"/>
                    <a:pt x="0" y="1147763"/>
                  </a:cubicBezTo>
                  <a:lnTo>
                    <a:pt x="0" y="757238"/>
                  </a:lnTo>
                  <a:cubicBezTo>
                    <a:pt x="0" y="728282"/>
                    <a:pt x="23432" y="704850"/>
                    <a:pt x="52388" y="704850"/>
                  </a:cubicBezTo>
                  <a:lnTo>
                    <a:pt x="681038" y="704850"/>
                  </a:lnTo>
                  <a:cubicBezTo>
                    <a:pt x="694182" y="704850"/>
                    <a:pt x="704850" y="694182"/>
                    <a:pt x="704850" y="681038"/>
                  </a:cubicBezTo>
                  <a:lnTo>
                    <a:pt x="704850" y="52388"/>
                  </a:lnTo>
                  <a:cubicBezTo>
                    <a:pt x="704850" y="23432"/>
                    <a:pt x="728282" y="0"/>
                    <a:pt x="757238" y="0"/>
                  </a:cubicBezTo>
                  <a:lnTo>
                    <a:pt x="1147763" y="0"/>
                  </a:lnTo>
                  <a:close/>
                </a:path>
              </a:pathLst>
            </a:custGeom>
            <a:solidFill>
              <a:srgbClr val="02355A"/>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45720" rIns="91440" bIns="45720" rtlCol="0" anchor="ctr"/>
            <a:lstStyle/>
            <a:p>
              <a:pPr defTabSz="457200">
                <a:spcAft>
                  <a:spcPts val="400"/>
                </a:spcAft>
              </a:pPr>
              <a:endParaRPr lang="en-US" sz="2800" dirty="0">
                <a:solidFill>
                  <a:srgbClr val="0C3E6E"/>
                </a:solidFill>
                <a:latin typeface="GT Pressura LCG Black" pitchFamily="2" charset="0"/>
              </a:endParaRPr>
            </a:p>
          </p:txBody>
        </p:sp>
      </p:grpSp>
      <p:grpSp>
        <p:nvGrpSpPr>
          <p:cNvPr id="181" name="Group 180">
            <a:extLst>
              <a:ext uri="{FF2B5EF4-FFF2-40B4-BE49-F238E27FC236}">
                <a16:creationId xmlns:a16="http://schemas.microsoft.com/office/drawing/2014/main" id="{BB3AB1FA-60F1-AF31-C964-DE3E3566A327}"/>
              </a:ext>
            </a:extLst>
          </p:cNvPr>
          <p:cNvGrpSpPr/>
          <p:nvPr/>
        </p:nvGrpSpPr>
        <p:grpSpPr>
          <a:xfrm>
            <a:off x="6695025" y="3114195"/>
            <a:ext cx="261244" cy="261242"/>
            <a:chOff x="2875945" y="6916663"/>
            <a:chExt cx="733643" cy="733643"/>
          </a:xfrm>
        </p:grpSpPr>
        <p:sp>
          <p:nvSpPr>
            <p:cNvPr id="182" name="Oval 181">
              <a:extLst>
                <a:ext uri="{FF2B5EF4-FFF2-40B4-BE49-F238E27FC236}">
                  <a16:creationId xmlns:a16="http://schemas.microsoft.com/office/drawing/2014/main" id="{753023B9-0D35-729A-733E-546C0B371011}"/>
                </a:ext>
              </a:extLst>
            </p:cNvPr>
            <p:cNvSpPr/>
            <p:nvPr/>
          </p:nvSpPr>
          <p:spPr>
            <a:xfrm>
              <a:off x="2875945" y="6916663"/>
              <a:ext cx="733643" cy="73364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45720" rIns="91440" bIns="45720" rtlCol="0" anchor="ctr"/>
            <a:lstStyle/>
            <a:p>
              <a:pPr defTabSz="457200">
                <a:spcAft>
                  <a:spcPts val="400"/>
                </a:spcAft>
              </a:pPr>
              <a:endParaRPr lang="en-US" sz="2800">
                <a:solidFill>
                  <a:srgbClr val="02355A"/>
                </a:solidFill>
                <a:latin typeface="GT Pressura LCG Black" pitchFamily="2" charset="0"/>
              </a:endParaRPr>
            </a:p>
          </p:txBody>
        </p:sp>
        <p:sp>
          <p:nvSpPr>
            <p:cNvPr id="183" name="Graphic 15">
              <a:extLst>
                <a:ext uri="{FF2B5EF4-FFF2-40B4-BE49-F238E27FC236}">
                  <a16:creationId xmlns:a16="http://schemas.microsoft.com/office/drawing/2014/main" id="{D43D2AE8-76DF-F9B7-72C5-CF96202A1C2B}"/>
                </a:ext>
              </a:extLst>
            </p:cNvPr>
            <p:cNvSpPr/>
            <p:nvPr/>
          </p:nvSpPr>
          <p:spPr>
            <a:xfrm>
              <a:off x="3060496" y="7101214"/>
              <a:ext cx="364542" cy="364542"/>
            </a:xfrm>
            <a:custGeom>
              <a:avLst/>
              <a:gdLst>
                <a:gd name="connsiteX0" fmla="*/ 1147763 w 1905000"/>
                <a:gd name="connsiteY0" fmla="*/ 0 h 1905000"/>
                <a:gd name="connsiteX1" fmla="*/ 1200150 w 1905000"/>
                <a:gd name="connsiteY1" fmla="*/ 52388 h 1905000"/>
                <a:gd name="connsiteX2" fmla="*/ 1200150 w 1905000"/>
                <a:gd name="connsiteY2" fmla="*/ 681038 h 1905000"/>
                <a:gd name="connsiteX3" fmla="*/ 1223963 w 1905000"/>
                <a:gd name="connsiteY3" fmla="*/ 704850 h 1905000"/>
                <a:gd name="connsiteX4" fmla="*/ 1852613 w 1905000"/>
                <a:gd name="connsiteY4" fmla="*/ 704850 h 1905000"/>
                <a:gd name="connsiteX5" fmla="*/ 1905000 w 1905000"/>
                <a:gd name="connsiteY5" fmla="*/ 757238 h 1905000"/>
                <a:gd name="connsiteX6" fmla="*/ 1905000 w 1905000"/>
                <a:gd name="connsiteY6" fmla="*/ 1147763 h 1905000"/>
                <a:gd name="connsiteX7" fmla="*/ 1852613 w 1905000"/>
                <a:gd name="connsiteY7" fmla="*/ 1200150 h 1905000"/>
                <a:gd name="connsiteX8" fmla="*/ 1223963 w 1905000"/>
                <a:gd name="connsiteY8" fmla="*/ 1200150 h 1905000"/>
                <a:gd name="connsiteX9" fmla="*/ 1200150 w 1905000"/>
                <a:gd name="connsiteY9" fmla="*/ 1223963 h 1905000"/>
                <a:gd name="connsiteX10" fmla="*/ 1200150 w 1905000"/>
                <a:gd name="connsiteY10" fmla="*/ 1852613 h 1905000"/>
                <a:gd name="connsiteX11" fmla="*/ 1147763 w 1905000"/>
                <a:gd name="connsiteY11" fmla="*/ 1905000 h 1905000"/>
                <a:gd name="connsiteX12" fmla="*/ 757238 w 1905000"/>
                <a:gd name="connsiteY12" fmla="*/ 1905000 h 1905000"/>
                <a:gd name="connsiteX13" fmla="*/ 704850 w 1905000"/>
                <a:gd name="connsiteY13" fmla="*/ 1852613 h 1905000"/>
                <a:gd name="connsiteX14" fmla="*/ 704850 w 1905000"/>
                <a:gd name="connsiteY14" fmla="*/ 1223963 h 1905000"/>
                <a:gd name="connsiteX15" fmla="*/ 681038 w 1905000"/>
                <a:gd name="connsiteY15" fmla="*/ 1200150 h 1905000"/>
                <a:gd name="connsiteX16" fmla="*/ 52388 w 1905000"/>
                <a:gd name="connsiteY16" fmla="*/ 1200150 h 1905000"/>
                <a:gd name="connsiteX17" fmla="*/ 0 w 1905000"/>
                <a:gd name="connsiteY17" fmla="*/ 1147763 h 1905000"/>
                <a:gd name="connsiteX18" fmla="*/ 0 w 1905000"/>
                <a:gd name="connsiteY18" fmla="*/ 757238 h 1905000"/>
                <a:gd name="connsiteX19" fmla="*/ 52388 w 1905000"/>
                <a:gd name="connsiteY19" fmla="*/ 704850 h 1905000"/>
                <a:gd name="connsiteX20" fmla="*/ 681038 w 1905000"/>
                <a:gd name="connsiteY20" fmla="*/ 704850 h 1905000"/>
                <a:gd name="connsiteX21" fmla="*/ 704850 w 1905000"/>
                <a:gd name="connsiteY21" fmla="*/ 681038 h 1905000"/>
                <a:gd name="connsiteX22" fmla="*/ 704850 w 1905000"/>
                <a:gd name="connsiteY22" fmla="*/ 52388 h 1905000"/>
                <a:gd name="connsiteX23" fmla="*/ 757238 w 1905000"/>
                <a:gd name="connsiteY23" fmla="*/ 0 h 1905000"/>
                <a:gd name="connsiteX24" fmla="*/ 1147763 w 1905000"/>
                <a:gd name="connsiteY24" fmla="*/ 0 h 190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05000" h="1905000">
                  <a:moveTo>
                    <a:pt x="1147763" y="0"/>
                  </a:moveTo>
                  <a:cubicBezTo>
                    <a:pt x="1176719" y="0"/>
                    <a:pt x="1200150" y="23432"/>
                    <a:pt x="1200150" y="52388"/>
                  </a:cubicBezTo>
                  <a:lnTo>
                    <a:pt x="1200150" y="681038"/>
                  </a:lnTo>
                  <a:cubicBezTo>
                    <a:pt x="1200150" y="694182"/>
                    <a:pt x="1210818" y="704850"/>
                    <a:pt x="1223963" y="704850"/>
                  </a:cubicBezTo>
                  <a:lnTo>
                    <a:pt x="1852613" y="704850"/>
                  </a:lnTo>
                  <a:cubicBezTo>
                    <a:pt x="1881568" y="704850"/>
                    <a:pt x="1905000" y="728282"/>
                    <a:pt x="1905000" y="757238"/>
                  </a:cubicBezTo>
                  <a:lnTo>
                    <a:pt x="1905000" y="1147763"/>
                  </a:lnTo>
                  <a:cubicBezTo>
                    <a:pt x="1905000" y="1176719"/>
                    <a:pt x="1881568" y="1200150"/>
                    <a:pt x="1852613" y="1200150"/>
                  </a:cubicBezTo>
                  <a:lnTo>
                    <a:pt x="1223963" y="1200150"/>
                  </a:lnTo>
                  <a:cubicBezTo>
                    <a:pt x="1210818" y="1200150"/>
                    <a:pt x="1200150" y="1210818"/>
                    <a:pt x="1200150" y="1223963"/>
                  </a:cubicBezTo>
                  <a:lnTo>
                    <a:pt x="1200150" y="1852613"/>
                  </a:lnTo>
                  <a:cubicBezTo>
                    <a:pt x="1200150" y="1881568"/>
                    <a:pt x="1176719" y="1905000"/>
                    <a:pt x="1147763" y="1905000"/>
                  </a:cubicBezTo>
                  <a:lnTo>
                    <a:pt x="757238" y="1905000"/>
                  </a:lnTo>
                  <a:cubicBezTo>
                    <a:pt x="728282" y="1905000"/>
                    <a:pt x="704850" y="1881568"/>
                    <a:pt x="704850" y="1852613"/>
                  </a:cubicBezTo>
                  <a:lnTo>
                    <a:pt x="704850" y="1223963"/>
                  </a:lnTo>
                  <a:cubicBezTo>
                    <a:pt x="704850" y="1210818"/>
                    <a:pt x="694182" y="1200150"/>
                    <a:pt x="681038" y="1200150"/>
                  </a:cubicBezTo>
                  <a:lnTo>
                    <a:pt x="52388" y="1200150"/>
                  </a:lnTo>
                  <a:cubicBezTo>
                    <a:pt x="23432" y="1200150"/>
                    <a:pt x="0" y="1176719"/>
                    <a:pt x="0" y="1147763"/>
                  </a:cubicBezTo>
                  <a:lnTo>
                    <a:pt x="0" y="757238"/>
                  </a:lnTo>
                  <a:cubicBezTo>
                    <a:pt x="0" y="728282"/>
                    <a:pt x="23432" y="704850"/>
                    <a:pt x="52388" y="704850"/>
                  </a:cubicBezTo>
                  <a:lnTo>
                    <a:pt x="681038" y="704850"/>
                  </a:lnTo>
                  <a:cubicBezTo>
                    <a:pt x="694182" y="704850"/>
                    <a:pt x="704850" y="694182"/>
                    <a:pt x="704850" y="681038"/>
                  </a:cubicBezTo>
                  <a:lnTo>
                    <a:pt x="704850" y="52388"/>
                  </a:lnTo>
                  <a:cubicBezTo>
                    <a:pt x="704850" y="23432"/>
                    <a:pt x="728282" y="0"/>
                    <a:pt x="757238" y="0"/>
                  </a:cubicBezTo>
                  <a:lnTo>
                    <a:pt x="1147763" y="0"/>
                  </a:lnTo>
                  <a:close/>
                </a:path>
              </a:pathLst>
            </a:custGeom>
            <a:solidFill>
              <a:srgbClr val="02355A"/>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45720" rIns="91440" bIns="45720" rtlCol="0" anchor="ctr"/>
            <a:lstStyle/>
            <a:p>
              <a:pPr defTabSz="457200">
                <a:spcAft>
                  <a:spcPts val="400"/>
                </a:spcAft>
              </a:pPr>
              <a:endParaRPr lang="en-US" sz="2800" dirty="0">
                <a:solidFill>
                  <a:srgbClr val="0C3E6E"/>
                </a:solidFill>
                <a:latin typeface="GT Pressura LCG Black" pitchFamily="2" charset="0"/>
              </a:endParaRPr>
            </a:p>
          </p:txBody>
        </p:sp>
      </p:grpSp>
      <p:grpSp>
        <p:nvGrpSpPr>
          <p:cNvPr id="184" name="Group 183">
            <a:extLst>
              <a:ext uri="{FF2B5EF4-FFF2-40B4-BE49-F238E27FC236}">
                <a16:creationId xmlns:a16="http://schemas.microsoft.com/office/drawing/2014/main" id="{284CB2EA-393E-DB24-528C-2510C94FB361}"/>
              </a:ext>
            </a:extLst>
          </p:cNvPr>
          <p:cNvGrpSpPr/>
          <p:nvPr/>
        </p:nvGrpSpPr>
        <p:grpSpPr>
          <a:xfrm>
            <a:off x="9472201" y="3963068"/>
            <a:ext cx="261244" cy="261242"/>
            <a:chOff x="2875945" y="6916663"/>
            <a:chExt cx="733643" cy="733643"/>
          </a:xfrm>
        </p:grpSpPr>
        <p:sp>
          <p:nvSpPr>
            <p:cNvPr id="185" name="Oval 184">
              <a:extLst>
                <a:ext uri="{FF2B5EF4-FFF2-40B4-BE49-F238E27FC236}">
                  <a16:creationId xmlns:a16="http://schemas.microsoft.com/office/drawing/2014/main" id="{84BC8B54-3AB4-E9BE-9537-07F34B78740A}"/>
                </a:ext>
              </a:extLst>
            </p:cNvPr>
            <p:cNvSpPr/>
            <p:nvPr/>
          </p:nvSpPr>
          <p:spPr>
            <a:xfrm>
              <a:off x="2875945" y="6916663"/>
              <a:ext cx="733643" cy="73364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45720" rIns="91440" bIns="45720" rtlCol="0" anchor="ctr"/>
            <a:lstStyle/>
            <a:p>
              <a:pPr defTabSz="457200">
                <a:spcAft>
                  <a:spcPts val="400"/>
                </a:spcAft>
              </a:pPr>
              <a:endParaRPr lang="en-US" sz="2800">
                <a:solidFill>
                  <a:srgbClr val="02355A"/>
                </a:solidFill>
                <a:latin typeface="GT Pressura LCG Black" pitchFamily="2" charset="0"/>
              </a:endParaRPr>
            </a:p>
          </p:txBody>
        </p:sp>
        <p:sp>
          <p:nvSpPr>
            <p:cNvPr id="186" name="Graphic 15">
              <a:extLst>
                <a:ext uri="{FF2B5EF4-FFF2-40B4-BE49-F238E27FC236}">
                  <a16:creationId xmlns:a16="http://schemas.microsoft.com/office/drawing/2014/main" id="{09E98C48-B9FD-619A-09E6-45E5CD0C4C56}"/>
                </a:ext>
              </a:extLst>
            </p:cNvPr>
            <p:cNvSpPr/>
            <p:nvPr/>
          </p:nvSpPr>
          <p:spPr>
            <a:xfrm>
              <a:off x="3060496" y="7101214"/>
              <a:ext cx="364542" cy="364542"/>
            </a:xfrm>
            <a:custGeom>
              <a:avLst/>
              <a:gdLst>
                <a:gd name="connsiteX0" fmla="*/ 1147763 w 1905000"/>
                <a:gd name="connsiteY0" fmla="*/ 0 h 1905000"/>
                <a:gd name="connsiteX1" fmla="*/ 1200150 w 1905000"/>
                <a:gd name="connsiteY1" fmla="*/ 52388 h 1905000"/>
                <a:gd name="connsiteX2" fmla="*/ 1200150 w 1905000"/>
                <a:gd name="connsiteY2" fmla="*/ 681038 h 1905000"/>
                <a:gd name="connsiteX3" fmla="*/ 1223963 w 1905000"/>
                <a:gd name="connsiteY3" fmla="*/ 704850 h 1905000"/>
                <a:gd name="connsiteX4" fmla="*/ 1852613 w 1905000"/>
                <a:gd name="connsiteY4" fmla="*/ 704850 h 1905000"/>
                <a:gd name="connsiteX5" fmla="*/ 1905000 w 1905000"/>
                <a:gd name="connsiteY5" fmla="*/ 757238 h 1905000"/>
                <a:gd name="connsiteX6" fmla="*/ 1905000 w 1905000"/>
                <a:gd name="connsiteY6" fmla="*/ 1147763 h 1905000"/>
                <a:gd name="connsiteX7" fmla="*/ 1852613 w 1905000"/>
                <a:gd name="connsiteY7" fmla="*/ 1200150 h 1905000"/>
                <a:gd name="connsiteX8" fmla="*/ 1223963 w 1905000"/>
                <a:gd name="connsiteY8" fmla="*/ 1200150 h 1905000"/>
                <a:gd name="connsiteX9" fmla="*/ 1200150 w 1905000"/>
                <a:gd name="connsiteY9" fmla="*/ 1223963 h 1905000"/>
                <a:gd name="connsiteX10" fmla="*/ 1200150 w 1905000"/>
                <a:gd name="connsiteY10" fmla="*/ 1852613 h 1905000"/>
                <a:gd name="connsiteX11" fmla="*/ 1147763 w 1905000"/>
                <a:gd name="connsiteY11" fmla="*/ 1905000 h 1905000"/>
                <a:gd name="connsiteX12" fmla="*/ 757238 w 1905000"/>
                <a:gd name="connsiteY12" fmla="*/ 1905000 h 1905000"/>
                <a:gd name="connsiteX13" fmla="*/ 704850 w 1905000"/>
                <a:gd name="connsiteY13" fmla="*/ 1852613 h 1905000"/>
                <a:gd name="connsiteX14" fmla="*/ 704850 w 1905000"/>
                <a:gd name="connsiteY14" fmla="*/ 1223963 h 1905000"/>
                <a:gd name="connsiteX15" fmla="*/ 681038 w 1905000"/>
                <a:gd name="connsiteY15" fmla="*/ 1200150 h 1905000"/>
                <a:gd name="connsiteX16" fmla="*/ 52388 w 1905000"/>
                <a:gd name="connsiteY16" fmla="*/ 1200150 h 1905000"/>
                <a:gd name="connsiteX17" fmla="*/ 0 w 1905000"/>
                <a:gd name="connsiteY17" fmla="*/ 1147763 h 1905000"/>
                <a:gd name="connsiteX18" fmla="*/ 0 w 1905000"/>
                <a:gd name="connsiteY18" fmla="*/ 757238 h 1905000"/>
                <a:gd name="connsiteX19" fmla="*/ 52388 w 1905000"/>
                <a:gd name="connsiteY19" fmla="*/ 704850 h 1905000"/>
                <a:gd name="connsiteX20" fmla="*/ 681038 w 1905000"/>
                <a:gd name="connsiteY20" fmla="*/ 704850 h 1905000"/>
                <a:gd name="connsiteX21" fmla="*/ 704850 w 1905000"/>
                <a:gd name="connsiteY21" fmla="*/ 681038 h 1905000"/>
                <a:gd name="connsiteX22" fmla="*/ 704850 w 1905000"/>
                <a:gd name="connsiteY22" fmla="*/ 52388 h 1905000"/>
                <a:gd name="connsiteX23" fmla="*/ 757238 w 1905000"/>
                <a:gd name="connsiteY23" fmla="*/ 0 h 1905000"/>
                <a:gd name="connsiteX24" fmla="*/ 1147763 w 1905000"/>
                <a:gd name="connsiteY24" fmla="*/ 0 h 190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05000" h="1905000">
                  <a:moveTo>
                    <a:pt x="1147763" y="0"/>
                  </a:moveTo>
                  <a:cubicBezTo>
                    <a:pt x="1176719" y="0"/>
                    <a:pt x="1200150" y="23432"/>
                    <a:pt x="1200150" y="52388"/>
                  </a:cubicBezTo>
                  <a:lnTo>
                    <a:pt x="1200150" y="681038"/>
                  </a:lnTo>
                  <a:cubicBezTo>
                    <a:pt x="1200150" y="694182"/>
                    <a:pt x="1210818" y="704850"/>
                    <a:pt x="1223963" y="704850"/>
                  </a:cubicBezTo>
                  <a:lnTo>
                    <a:pt x="1852613" y="704850"/>
                  </a:lnTo>
                  <a:cubicBezTo>
                    <a:pt x="1881568" y="704850"/>
                    <a:pt x="1905000" y="728282"/>
                    <a:pt x="1905000" y="757238"/>
                  </a:cubicBezTo>
                  <a:lnTo>
                    <a:pt x="1905000" y="1147763"/>
                  </a:lnTo>
                  <a:cubicBezTo>
                    <a:pt x="1905000" y="1176719"/>
                    <a:pt x="1881568" y="1200150"/>
                    <a:pt x="1852613" y="1200150"/>
                  </a:cubicBezTo>
                  <a:lnTo>
                    <a:pt x="1223963" y="1200150"/>
                  </a:lnTo>
                  <a:cubicBezTo>
                    <a:pt x="1210818" y="1200150"/>
                    <a:pt x="1200150" y="1210818"/>
                    <a:pt x="1200150" y="1223963"/>
                  </a:cubicBezTo>
                  <a:lnTo>
                    <a:pt x="1200150" y="1852613"/>
                  </a:lnTo>
                  <a:cubicBezTo>
                    <a:pt x="1200150" y="1881568"/>
                    <a:pt x="1176719" y="1905000"/>
                    <a:pt x="1147763" y="1905000"/>
                  </a:cubicBezTo>
                  <a:lnTo>
                    <a:pt x="757238" y="1905000"/>
                  </a:lnTo>
                  <a:cubicBezTo>
                    <a:pt x="728282" y="1905000"/>
                    <a:pt x="704850" y="1881568"/>
                    <a:pt x="704850" y="1852613"/>
                  </a:cubicBezTo>
                  <a:lnTo>
                    <a:pt x="704850" y="1223963"/>
                  </a:lnTo>
                  <a:cubicBezTo>
                    <a:pt x="704850" y="1210818"/>
                    <a:pt x="694182" y="1200150"/>
                    <a:pt x="681038" y="1200150"/>
                  </a:cubicBezTo>
                  <a:lnTo>
                    <a:pt x="52388" y="1200150"/>
                  </a:lnTo>
                  <a:cubicBezTo>
                    <a:pt x="23432" y="1200150"/>
                    <a:pt x="0" y="1176719"/>
                    <a:pt x="0" y="1147763"/>
                  </a:cubicBezTo>
                  <a:lnTo>
                    <a:pt x="0" y="757238"/>
                  </a:lnTo>
                  <a:cubicBezTo>
                    <a:pt x="0" y="728282"/>
                    <a:pt x="23432" y="704850"/>
                    <a:pt x="52388" y="704850"/>
                  </a:cubicBezTo>
                  <a:lnTo>
                    <a:pt x="681038" y="704850"/>
                  </a:lnTo>
                  <a:cubicBezTo>
                    <a:pt x="694182" y="704850"/>
                    <a:pt x="704850" y="694182"/>
                    <a:pt x="704850" y="681038"/>
                  </a:cubicBezTo>
                  <a:lnTo>
                    <a:pt x="704850" y="52388"/>
                  </a:lnTo>
                  <a:cubicBezTo>
                    <a:pt x="704850" y="23432"/>
                    <a:pt x="728282" y="0"/>
                    <a:pt x="757238" y="0"/>
                  </a:cubicBezTo>
                  <a:lnTo>
                    <a:pt x="1147763" y="0"/>
                  </a:lnTo>
                  <a:close/>
                </a:path>
              </a:pathLst>
            </a:custGeom>
            <a:solidFill>
              <a:srgbClr val="02355A"/>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45720" rIns="91440" bIns="45720" rtlCol="0" anchor="ctr"/>
            <a:lstStyle/>
            <a:p>
              <a:pPr defTabSz="457200">
                <a:spcAft>
                  <a:spcPts val="400"/>
                </a:spcAft>
              </a:pPr>
              <a:endParaRPr lang="en-US" sz="2800" dirty="0">
                <a:solidFill>
                  <a:srgbClr val="0C3E6E"/>
                </a:solidFill>
                <a:latin typeface="GT Pressura LCG Black" pitchFamily="2" charset="0"/>
              </a:endParaRPr>
            </a:p>
          </p:txBody>
        </p:sp>
      </p:grpSp>
      <p:grpSp>
        <p:nvGrpSpPr>
          <p:cNvPr id="187" name="Group 186">
            <a:extLst>
              <a:ext uri="{FF2B5EF4-FFF2-40B4-BE49-F238E27FC236}">
                <a16:creationId xmlns:a16="http://schemas.microsoft.com/office/drawing/2014/main" id="{4A28522C-1E69-FC2D-816C-9B0B05956157}"/>
              </a:ext>
            </a:extLst>
          </p:cNvPr>
          <p:cNvGrpSpPr/>
          <p:nvPr/>
        </p:nvGrpSpPr>
        <p:grpSpPr>
          <a:xfrm>
            <a:off x="9472201" y="3536395"/>
            <a:ext cx="261244" cy="261242"/>
            <a:chOff x="2875945" y="6916663"/>
            <a:chExt cx="733643" cy="733643"/>
          </a:xfrm>
        </p:grpSpPr>
        <p:sp>
          <p:nvSpPr>
            <p:cNvPr id="188" name="Oval 187">
              <a:extLst>
                <a:ext uri="{FF2B5EF4-FFF2-40B4-BE49-F238E27FC236}">
                  <a16:creationId xmlns:a16="http://schemas.microsoft.com/office/drawing/2014/main" id="{A5EB6CF2-F438-FEF3-2BFA-A74A2F4D314C}"/>
                </a:ext>
              </a:extLst>
            </p:cNvPr>
            <p:cNvSpPr/>
            <p:nvPr/>
          </p:nvSpPr>
          <p:spPr>
            <a:xfrm>
              <a:off x="2875945" y="6916663"/>
              <a:ext cx="733643" cy="73364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45720" rIns="91440" bIns="45720" rtlCol="0" anchor="ctr"/>
            <a:lstStyle/>
            <a:p>
              <a:pPr defTabSz="457200">
                <a:spcAft>
                  <a:spcPts val="400"/>
                </a:spcAft>
              </a:pPr>
              <a:endParaRPr lang="en-US" sz="2800">
                <a:solidFill>
                  <a:srgbClr val="02355A"/>
                </a:solidFill>
                <a:latin typeface="GT Pressura LCG Black" pitchFamily="2" charset="0"/>
              </a:endParaRPr>
            </a:p>
          </p:txBody>
        </p:sp>
        <p:sp>
          <p:nvSpPr>
            <p:cNvPr id="189" name="Graphic 15">
              <a:extLst>
                <a:ext uri="{FF2B5EF4-FFF2-40B4-BE49-F238E27FC236}">
                  <a16:creationId xmlns:a16="http://schemas.microsoft.com/office/drawing/2014/main" id="{A7D1120F-974D-8418-0C45-D1304EB3F71C}"/>
                </a:ext>
              </a:extLst>
            </p:cNvPr>
            <p:cNvSpPr/>
            <p:nvPr/>
          </p:nvSpPr>
          <p:spPr>
            <a:xfrm>
              <a:off x="3060496" y="7101214"/>
              <a:ext cx="364542" cy="364542"/>
            </a:xfrm>
            <a:custGeom>
              <a:avLst/>
              <a:gdLst>
                <a:gd name="connsiteX0" fmla="*/ 1147763 w 1905000"/>
                <a:gd name="connsiteY0" fmla="*/ 0 h 1905000"/>
                <a:gd name="connsiteX1" fmla="*/ 1200150 w 1905000"/>
                <a:gd name="connsiteY1" fmla="*/ 52388 h 1905000"/>
                <a:gd name="connsiteX2" fmla="*/ 1200150 w 1905000"/>
                <a:gd name="connsiteY2" fmla="*/ 681038 h 1905000"/>
                <a:gd name="connsiteX3" fmla="*/ 1223963 w 1905000"/>
                <a:gd name="connsiteY3" fmla="*/ 704850 h 1905000"/>
                <a:gd name="connsiteX4" fmla="*/ 1852613 w 1905000"/>
                <a:gd name="connsiteY4" fmla="*/ 704850 h 1905000"/>
                <a:gd name="connsiteX5" fmla="*/ 1905000 w 1905000"/>
                <a:gd name="connsiteY5" fmla="*/ 757238 h 1905000"/>
                <a:gd name="connsiteX6" fmla="*/ 1905000 w 1905000"/>
                <a:gd name="connsiteY6" fmla="*/ 1147763 h 1905000"/>
                <a:gd name="connsiteX7" fmla="*/ 1852613 w 1905000"/>
                <a:gd name="connsiteY7" fmla="*/ 1200150 h 1905000"/>
                <a:gd name="connsiteX8" fmla="*/ 1223963 w 1905000"/>
                <a:gd name="connsiteY8" fmla="*/ 1200150 h 1905000"/>
                <a:gd name="connsiteX9" fmla="*/ 1200150 w 1905000"/>
                <a:gd name="connsiteY9" fmla="*/ 1223963 h 1905000"/>
                <a:gd name="connsiteX10" fmla="*/ 1200150 w 1905000"/>
                <a:gd name="connsiteY10" fmla="*/ 1852613 h 1905000"/>
                <a:gd name="connsiteX11" fmla="*/ 1147763 w 1905000"/>
                <a:gd name="connsiteY11" fmla="*/ 1905000 h 1905000"/>
                <a:gd name="connsiteX12" fmla="*/ 757238 w 1905000"/>
                <a:gd name="connsiteY12" fmla="*/ 1905000 h 1905000"/>
                <a:gd name="connsiteX13" fmla="*/ 704850 w 1905000"/>
                <a:gd name="connsiteY13" fmla="*/ 1852613 h 1905000"/>
                <a:gd name="connsiteX14" fmla="*/ 704850 w 1905000"/>
                <a:gd name="connsiteY14" fmla="*/ 1223963 h 1905000"/>
                <a:gd name="connsiteX15" fmla="*/ 681038 w 1905000"/>
                <a:gd name="connsiteY15" fmla="*/ 1200150 h 1905000"/>
                <a:gd name="connsiteX16" fmla="*/ 52388 w 1905000"/>
                <a:gd name="connsiteY16" fmla="*/ 1200150 h 1905000"/>
                <a:gd name="connsiteX17" fmla="*/ 0 w 1905000"/>
                <a:gd name="connsiteY17" fmla="*/ 1147763 h 1905000"/>
                <a:gd name="connsiteX18" fmla="*/ 0 w 1905000"/>
                <a:gd name="connsiteY18" fmla="*/ 757238 h 1905000"/>
                <a:gd name="connsiteX19" fmla="*/ 52388 w 1905000"/>
                <a:gd name="connsiteY19" fmla="*/ 704850 h 1905000"/>
                <a:gd name="connsiteX20" fmla="*/ 681038 w 1905000"/>
                <a:gd name="connsiteY20" fmla="*/ 704850 h 1905000"/>
                <a:gd name="connsiteX21" fmla="*/ 704850 w 1905000"/>
                <a:gd name="connsiteY21" fmla="*/ 681038 h 1905000"/>
                <a:gd name="connsiteX22" fmla="*/ 704850 w 1905000"/>
                <a:gd name="connsiteY22" fmla="*/ 52388 h 1905000"/>
                <a:gd name="connsiteX23" fmla="*/ 757238 w 1905000"/>
                <a:gd name="connsiteY23" fmla="*/ 0 h 1905000"/>
                <a:gd name="connsiteX24" fmla="*/ 1147763 w 1905000"/>
                <a:gd name="connsiteY24" fmla="*/ 0 h 190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05000" h="1905000">
                  <a:moveTo>
                    <a:pt x="1147763" y="0"/>
                  </a:moveTo>
                  <a:cubicBezTo>
                    <a:pt x="1176719" y="0"/>
                    <a:pt x="1200150" y="23432"/>
                    <a:pt x="1200150" y="52388"/>
                  </a:cubicBezTo>
                  <a:lnTo>
                    <a:pt x="1200150" y="681038"/>
                  </a:lnTo>
                  <a:cubicBezTo>
                    <a:pt x="1200150" y="694182"/>
                    <a:pt x="1210818" y="704850"/>
                    <a:pt x="1223963" y="704850"/>
                  </a:cubicBezTo>
                  <a:lnTo>
                    <a:pt x="1852613" y="704850"/>
                  </a:lnTo>
                  <a:cubicBezTo>
                    <a:pt x="1881568" y="704850"/>
                    <a:pt x="1905000" y="728282"/>
                    <a:pt x="1905000" y="757238"/>
                  </a:cubicBezTo>
                  <a:lnTo>
                    <a:pt x="1905000" y="1147763"/>
                  </a:lnTo>
                  <a:cubicBezTo>
                    <a:pt x="1905000" y="1176719"/>
                    <a:pt x="1881568" y="1200150"/>
                    <a:pt x="1852613" y="1200150"/>
                  </a:cubicBezTo>
                  <a:lnTo>
                    <a:pt x="1223963" y="1200150"/>
                  </a:lnTo>
                  <a:cubicBezTo>
                    <a:pt x="1210818" y="1200150"/>
                    <a:pt x="1200150" y="1210818"/>
                    <a:pt x="1200150" y="1223963"/>
                  </a:cubicBezTo>
                  <a:lnTo>
                    <a:pt x="1200150" y="1852613"/>
                  </a:lnTo>
                  <a:cubicBezTo>
                    <a:pt x="1200150" y="1881568"/>
                    <a:pt x="1176719" y="1905000"/>
                    <a:pt x="1147763" y="1905000"/>
                  </a:cubicBezTo>
                  <a:lnTo>
                    <a:pt x="757238" y="1905000"/>
                  </a:lnTo>
                  <a:cubicBezTo>
                    <a:pt x="728282" y="1905000"/>
                    <a:pt x="704850" y="1881568"/>
                    <a:pt x="704850" y="1852613"/>
                  </a:cubicBezTo>
                  <a:lnTo>
                    <a:pt x="704850" y="1223963"/>
                  </a:lnTo>
                  <a:cubicBezTo>
                    <a:pt x="704850" y="1210818"/>
                    <a:pt x="694182" y="1200150"/>
                    <a:pt x="681038" y="1200150"/>
                  </a:cubicBezTo>
                  <a:lnTo>
                    <a:pt x="52388" y="1200150"/>
                  </a:lnTo>
                  <a:cubicBezTo>
                    <a:pt x="23432" y="1200150"/>
                    <a:pt x="0" y="1176719"/>
                    <a:pt x="0" y="1147763"/>
                  </a:cubicBezTo>
                  <a:lnTo>
                    <a:pt x="0" y="757238"/>
                  </a:lnTo>
                  <a:cubicBezTo>
                    <a:pt x="0" y="728282"/>
                    <a:pt x="23432" y="704850"/>
                    <a:pt x="52388" y="704850"/>
                  </a:cubicBezTo>
                  <a:lnTo>
                    <a:pt x="681038" y="704850"/>
                  </a:lnTo>
                  <a:cubicBezTo>
                    <a:pt x="694182" y="704850"/>
                    <a:pt x="704850" y="694182"/>
                    <a:pt x="704850" y="681038"/>
                  </a:cubicBezTo>
                  <a:lnTo>
                    <a:pt x="704850" y="52388"/>
                  </a:lnTo>
                  <a:cubicBezTo>
                    <a:pt x="704850" y="23432"/>
                    <a:pt x="728282" y="0"/>
                    <a:pt x="757238" y="0"/>
                  </a:cubicBezTo>
                  <a:lnTo>
                    <a:pt x="1147763" y="0"/>
                  </a:lnTo>
                  <a:close/>
                </a:path>
              </a:pathLst>
            </a:custGeom>
            <a:solidFill>
              <a:srgbClr val="02355A"/>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45720" rIns="91440" bIns="45720" rtlCol="0" anchor="ctr"/>
            <a:lstStyle/>
            <a:p>
              <a:pPr defTabSz="457200">
                <a:spcAft>
                  <a:spcPts val="400"/>
                </a:spcAft>
              </a:pPr>
              <a:endParaRPr lang="en-US" sz="2800" dirty="0">
                <a:solidFill>
                  <a:srgbClr val="0C3E6E"/>
                </a:solidFill>
                <a:latin typeface="GT Pressura LCG Black" pitchFamily="2" charset="0"/>
              </a:endParaRPr>
            </a:p>
          </p:txBody>
        </p:sp>
      </p:grpSp>
      <p:grpSp>
        <p:nvGrpSpPr>
          <p:cNvPr id="190" name="Group 189">
            <a:extLst>
              <a:ext uri="{FF2B5EF4-FFF2-40B4-BE49-F238E27FC236}">
                <a16:creationId xmlns:a16="http://schemas.microsoft.com/office/drawing/2014/main" id="{51F19CAA-FA16-4419-2B1F-EDDFBADA8548}"/>
              </a:ext>
            </a:extLst>
          </p:cNvPr>
          <p:cNvGrpSpPr/>
          <p:nvPr/>
        </p:nvGrpSpPr>
        <p:grpSpPr>
          <a:xfrm>
            <a:off x="9472201" y="3114195"/>
            <a:ext cx="261244" cy="261242"/>
            <a:chOff x="2875945" y="6916663"/>
            <a:chExt cx="733643" cy="733643"/>
          </a:xfrm>
        </p:grpSpPr>
        <p:sp>
          <p:nvSpPr>
            <p:cNvPr id="191" name="Oval 190">
              <a:extLst>
                <a:ext uri="{FF2B5EF4-FFF2-40B4-BE49-F238E27FC236}">
                  <a16:creationId xmlns:a16="http://schemas.microsoft.com/office/drawing/2014/main" id="{42061026-D221-A73F-8F7B-97E3E4547ACF}"/>
                </a:ext>
              </a:extLst>
            </p:cNvPr>
            <p:cNvSpPr/>
            <p:nvPr/>
          </p:nvSpPr>
          <p:spPr>
            <a:xfrm>
              <a:off x="2875945" y="6916663"/>
              <a:ext cx="733643" cy="73364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45720" rIns="91440" bIns="45720" rtlCol="0" anchor="ctr"/>
            <a:lstStyle/>
            <a:p>
              <a:pPr defTabSz="457200">
                <a:spcAft>
                  <a:spcPts val="400"/>
                </a:spcAft>
              </a:pPr>
              <a:endParaRPr lang="en-US" sz="2800">
                <a:solidFill>
                  <a:srgbClr val="02355A"/>
                </a:solidFill>
                <a:latin typeface="GT Pressura LCG Black" pitchFamily="2" charset="0"/>
              </a:endParaRPr>
            </a:p>
          </p:txBody>
        </p:sp>
        <p:sp>
          <p:nvSpPr>
            <p:cNvPr id="192" name="Graphic 15">
              <a:extLst>
                <a:ext uri="{FF2B5EF4-FFF2-40B4-BE49-F238E27FC236}">
                  <a16:creationId xmlns:a16="http://schemas.microsoft.com/office/drawing/2014/main" id="{DA6302A4-1C64-A8F0-026B-F37255AD1F53}"/>
                </a:ext>
              </a:extLst>
            </p:cNvPr>
            <p:cNvSpPr/>
            <p:nvPr/>
          </p:nvSpPr>
          <p:spPr>
            <a:xfrm>
              <a:off x="3060496" y="7101214"/>
              <a:ext cx="364542" cy="364542"/>
            </a:xfrm>
            <a:custGeom>
              <a:avLst/>
              <a:gdLst>
                <a:gd name="connsiteX0" fmla="*/ 1147763 w 1905000"/>
                <a:gd name="connsiteY0" fmla="*/ 0 h 1905000"/>
                <a:gd name="connsiteX1" fmla="*/ 1200150 w 1905000"/>
                <a:gd name="connsiteY1" fmla="*/ 52388 h 1905000"/>
                <a:gd name="connsiteX2" fmla="*/ 1200150 w 1905000"/>
                <a:gd name="connsiteY2" fmla="*/ 681038 h 1905000"/>
                <a:gd name="connsiteX3" fmla="*/ 1223963 w 1905000"/>
                <a:gd name="connsiteY3" fmla="*/ 704850 h 1905000"/>
                <a:gd name="connsiteX4" fmla="*/ 1852613 w 1905000"/>
                <a:gd name="connsiteY4" fmla="*/ 704850 h 1905000"/>
                <a:gd name="connsiteX5" fmla="*/ 1905000 w 1905000"/>
                <a:gd name="connsiteY5" fmla="*/ 757238 h 1905000"/>
                <a:gd name="connsiteX6" fmla="*/ 1905000 w 1905000"/>
                <a:gd name="connsiteY6" fmla="*/ 1147763 h 1905000"/>
                <a:gd name="connsiteX7" fmla="*/ 1852613 w 1905000"/>
                <a:gd name="connsiteY7" fmla="*/ 1200150 h 1905000"/>
                <a:gd name="connsiteX8" fmla="*/ 1223963 w 1905000"/>
                <a:gd name="connsiteY8" fmla="*/ 1200150 h 1905000"/>
                <a:gd name="connsiteX9" fmla="*/ 1200150 w 1905000"/>
                <a:gd name="connsiteY9" fmla="*/ 1223963 h 1905000"/>
                <a:gd name="connsiteX10" fmla="*/ 1200150 w 1905000"/>
                <a:gd name="connsiteY10" fmla="*/ 1852613 h 1905000"/>
                <a:gd name="connsiteX11" fmla="*/ 1147763 w 1905000"/>
                <a:gd name="connsiteY11" fmla="*/ 1905000 h 1905000"/>
                <a:gd name="connsiteX12" fmla="*/ 757238 w 1905000"/>
                <a:gd name="connsiteY12" fmla="*/ 1905000 h 1905000"/>
                <a:gd name="connsiteX13" fmla="*/ 704850 w 1905000"/>
                <a:gd name="connsiteY13" fmla="*/ 1852613 h 1905000"/>
                <a:gd name="connsiteX14" fmla="*/ 704850 w 1905000"/>
                <a:gd name="connsiteY14" fmla="*/ 1223963 h 1905000"/>
                <a:gd name="connsiteX15" fmla="*/ 681038 w 1905000"/>
                <a:gd name="connsiteY15" fmla="*/ 1200150 h 1905000"/>
                <a:gd name="connsiteX16" fmla="*/ 52388 w 1905000"/>
                <a:gd name="connsiteY16" fmla="*/ 1200150 h 1905000"/>
                <a:gd name="connsiteX17" fmla="*/ 0 w 1905000"/>
                <a:gd name="connsiteY17" fmla="*/ 1147763 h 1905000"/>
                <a:gd name="connsiteX18" fmla="*/ 0 w 1905000"/>
                <a:gd name="connsiteY18" fmla="*/ 757238 h 1905000"/>
                <a:gd name="connsiteX19" fmla="*/ 52388 w 1905000"/>
                <a:gd name="connsiteY19" fmla="*/ 704850 h 1905000"/>
                <a:gd name="connsiteX20" fmla="*/ 681038 w 1905000"/>
                <a:gd name="connsiteY20" fmla="*/ 704850 h 1905000"/>
                <a:gd name="connsiteX21" fmla="*/ 704850 w 1905000"/>
                <a:gd name="connsiteY21" fmla="*/ 681038 h 1905000"/>
                <a:gd name="connsiteX22" fmla="*/ 704850 w 1905000"/>
                <a:gd name="connsiteY22" fmla="*/ 52388 h 1905000"/>
                <a:gd name="connsiteX23" fmla="*/ 757238 w 1905000"/>
                <a:gd name="connsiteY23" fmla="*/ 0 h 1905000"/>
                <a:gd name="connsiteX24" fmla="*/ 1147763 w 1905000"/>
                <a:gd name="connsiteY24" fmla="*/ 0 h 190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05000" h="1905000">
                  <a:moveTo>
                    <a:pt x="1147763" y="0"/>
                  </a:moveTo>
                  <a:cubicBezTo>
                    <a:pt x="1176719" y="0"/>
                    <a:pt x="1200150" y="23432"/>
                    <a:pt x="1200150" y="52388"/>
                  </a:cubicBezTo>
                  <a:lnTo>
                    <a:pt x="1200150" y="681038"/>
                  </a:lnTo>
                  <a:cubicBezTo>
                    <a:pt x="1200150" y="694182"/>
                    <a:pt x="1210818" y="704850"/>
                    <a:pt x="1223963" y="704850"/>
                  </a:cubicBezTo>
                  <a:lnTo>
                    <a:pt x="1852613" y="704850"/>
                  </a:lnTo>
                  <a:cubicBezTo>
                    <a:pt x="1881568" y="704850"/>
                    <a:pt x="1905000" y="728282"/>
                    <a:pt x="1905000" y="757238"/>
                  </a:cubicBezTo>
                  <a:lnTo>
                    <a:pt x="1905000" y="1147763"/>
                  </a:lnTo>
                  <a:cubicBezTo>
                    <a:pt x="1905000" y="1176719"/>
                    <a:pt x="1881568" y="1200150"/>
                    <a:pt x="1852613" y="1200150"/>
                  </a:cubicBezTo>
                  <a:lnTo>
                    <a:pt x="1223963" y="1200150"/>
                  </a:lnTo>
                  <a:cubicBezTo>
                    <a:pt x="1210818" y="1200150"/>
                    <a:pt x="1200150" y="1210818"/>
                    <a:pt x="1200150" y="1223963"/>
                  </a:cubicBezTo>
                  <a:lnTo>
                    <a:pt x="1200150" y="1852613"/>
                  </a:lnTo>
                  <a:cubicBezTo>
                    <a:pt x="1200150" y="1881568"/>
                    <a:pt x="1176719" y="1905000"/>
                    <a:pt x="1147763" y="1905000"/>
                  </a:cubicBezTo>
                  <a:lnTo>
                    <a:pt x="757238" y="1905000"/>
                  </a:lnTo>
                  <a:cubicBezTo>
                    <a:pt x="728282" y="1905000"/>
                    <a:pt x="704850" y="1881568"/>
                    <a:pt x="704850" y="1852613"/>
                  </a:cubicBezTo>
                  <a:lnTo>
                    <a:pt x="704850" y="1223963"/>
                  </a:lnTo>
                  <a:cubicBezTo>
                    <a:pt x="704850" y="1210818"/>
                    <a:pt x="694182" y="1200150"/>
                    <a:pt x="681038" y="1200150"/>
                  </a:cubicBezTo>
                  <a:lnTo>
                    <a:pt x="52388" y="1200150"/>
                  </a:lnTo>
                  <a:cubicBezTo>
                    <a:pt x="23432" y="1200150"/>
                    <a:pt x="0" y="1176719"/>
                    <a:pt x="0" y="1147763"/>
                  </a:cubicBezTo>
                  <a:lnTo>
                    <a:pt x="0" y="757238"/>
                  </a:lnTo>
                  <a:cubicBezTo>
                    <a:pt x="0" y="728282"/>
                    <a:pt x="23432" y="704850"/>
                    <a:pt x="52388" y="704850"/>
                  </a:cubicBezTo>
                  <a:lnTo>
                    <a:pt x="681038" y="704850"/>
                  </a:lnTo>
                  <a:cubicBezTo>
                    <a:pt x="694182" y="704850"/>
                    <a:pt x="704850" y="694182"/>
                    <a:pt x="704850" y="681038"/>
                  </a:cubicBezTo>
                  <a:lnTo>
                    <a:pt x="704850" y="52388"/>
                  </a:lnTo>
                  <a:cubicBezTo>
                    <a:pt x="704850" y="23432"/>
                    <a:pt x="728282" y="0"/>
                    <a:pt x="757238" y="0"/>
                  </a:cubicBezTo>
                  <a:lnTo>
                    <a:pt x="1147763" y="0"/>
                  </a:lnTo>
                  <a:close/>
                </a:path>
              </a:pathLst>
            </a:custGeom>
            <a:solidFill>
              <a:srgbClr val="02355A"/>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45720" rIns="91440" bIns="45720" rtlCol="0" anchor="ctr"/>
            <a:lstStyle/>
            <a:p>
              <a:pPr defTabSz="457200">
                <a:spcAft>
                  <a:spcPts val="400"/>
                </a:spcAft>
              </a:pPr>
              <a:endParaRPr lang="en-US" sz="2800" dirty="0">
                <a:solidFill>
                  <a:srgbClr val="0C3E6E"/>
                </a:solidFill>
                <a:latin typeface="GT Pressura LCG Black" pitchFamily="2" charset="0"/>
              </a:endParaRPr>
            </a:p>
          </p:txBody>
        </p:sp>
      </p:grpSp>
      <p:grpSp>
        <p:nvGrpSpPr>
          <p:cNvPr id="194" name="Group 193">
            <a:extLst>
              <a:ext uri="{FF2B5EF4-FFF2-40B4-BE49-F238E27FC236}">
                <a16:creationId xmlns:a16="http://schemas.microsoft.com/office/drawing/2014/main" id="{1B7ED0DD-BFE3-1DD6-1AB4-22BA70593ABB}"/>
              </a:ext>
            </a:extLst>
          </p:cNvPr>
          <p:cNvGrpSpPr/>
          <p:nvPr/>
        </p:nvGrpSpPr>
        <p:grpSpPr>
          <a:xfrm>
            <a:off x="6695025" y="4389739"/>
            <a:ext cx="261244" cy="261242"/>
            <a:chOff x="2875945" y="6916663"/>
            <a:chExt cx="733643" cy="733643"/>
          </a:xfrm>
        </p:grpSpPr>
        <p:sp>
          <p:nvSpPr>
            <p:cNvPr id="195" name="Oval 194">
              <a:extLst>
                <a:ext uri="{FF2B5EF4-FFF2-40B4-BE49-F238E27FC236}">
                  <a16:creationId xmlns:a16="http://schemas.microsoft.com/office/drawing/2014/main" id="{027CA6E6-1001-3D57-56EB-5603FDDE4CFB}"/>
                </a:ext>
              </a:extLst>
            </p:cNvPr>
            <p:cNvSpPr/>
            <p:nvPr/>
          </p:nvSpPr>
          <p:spPr>
            <a:xfrm>
              <a:off x="2875945" y="6916663"/>
              <a:ext cx="733643" cy="73364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45720" rIns="91440" bIns="45720" rtlCol="0" anchor="ctr"/>
            <a:lstStyle/>
            <a:p>
              <a:pPr defTabSz="457200">
                <a:spcAft>
                  <a:spcPts val="400"/>
                </a:spcAft>
              </a:pPr>
              <a:endParaRPr lang="en-US" sz="2800">
                <a:solidFill>
                  <a:srgbClr val="02355A"/>
                </a:solidFill>
                <a:latin typeface="GT Pressura LCG Black" pitchFamily="2" charset="0"/>
              </a:endParaRPr>
            </a:p>
          </p:txBody>
        </p:sp>
        <p:sp>
          <p:nvSpPr>
            <p:cNvPr id="196" name="Graphic 15">
              <a:extLst>
                <a:ext uri="{FF2B5EF4-FFF2-40B4-BE49-F238E27FC236}">
                  <a16:creationId xmlns:a16="http://schemas.microsoft.com/office/drawing/2014/main" id="{58BD39F2-6C50-935D-FE3C-1EBF1F662B81}"/>
                </a:ext>
              </a:extLst>
            </p:cNvPr>
            <p:cNvSpPr/>
            <p:nvPr/>
          </p:nvSpPr>
          <p:spPr>
            <a:xfrm>
              <a:off x="3060496" y="7101214"/>
              <a:ext cx="364542" cy="364542"/>
            </a:xfrm>
            <a:custGeom>
              <a:avLst/>
              <a:gdLst>
                <a:gd name="connsiteX0" fmla="*/ 1147763 w 1905000"/>
                <a:gd name="connsiteY0" fmla="*/ 0 h 1905000"/>
                <a:gd name="connsiteX1" fmla="*/ 1200150 w 1905000"/>
                <a:gd name="connsiteY1" fmla="*/ 52388 h 1905000"/>
                <a:gd name="connsiteX2" fmla="*/ 1200150 w 1905000"/>
                <a:gd name="connsiteY2" fmla="*/ 681038 h 1905000"/>
                <a:gd name="connsiteX3" fmla="*/ 1223963 w 1905000"/>
                <a:gd name="connsiteY3" fmla="*/ 704850 h 1905000"/>
                <a:gd name="connsiteX4" fmla="*/ 1852613 w 1905000"/>
                <a:gd name="connsiteY4" fmla="*/ 704850 h 1905000"/>
                <a:gd name="connsiteX5" fmla="*/ 1905000 w 1905000"/>
                <a:gd name="connsiteY5" fmla="*/ 757238 h 1905000"/>
                <a:gd name="connsiteX6" fmla="*/ 1905000 w 1905000"/>
                <a:gd name="connsiteY6" fmla="*/ 1147763 h 1905000"/>
                <a:gd name="connsiteX7" fmla="*/ 1852613 w 1905000"/>
                <a:gd name="connsiteY7" fmla="*/ 1200150 h 1905000"/>
                <a:gd name="connsiteX8" fmla="*/ 1223963 w 1905000"/>
                <a:gd name="connsiteY8" fmla="*/ 1200150 h 1905000"/>
                <a:gd name="connsiteX9" fmla="*/ 1200150 w 1905000"/>
                <a:gd name="connsiteY9" fmla="*/ 1223963 h 1905000"/>
                <a:gd name="connsiteX10" fmla="*/ 1200150 w 1905000"/>
                <a:gd name="connsiteY10" fmla="*/ 1852613 h 1905000"/>
                <a:gd name="connsiteX11" fmla="*/ 1147763 w 1905000"/>
                <a:gd name="connsiteY11" fmla="*/ 1905000 h 1905000"/>
                <a:gd name="connsiteX12" fmla="*/ 757238 w 1905000"/>
                <a:gd name="connsiteY12" fmla="*/ 1905000 h 1905000"/>
                <a:gd name="connsiteX13" fmla="*/ 704850 w 1905000"/>
                <a:gd name="connsiteY13" fmla="*/ 1852613 h 1905000"/>
                <a:gd name="connsiteX14" fmla="*/ 704850 w 1905000"/>
                <a:gd name="connsiteY14" fmla="*/ 1223963 h 1905000"/>
                <a:gd name="connsiteX15" fmla="*/ 681038 w 1905000"/>
                <a:gd name="connsiteY15" fmla="*/ 1200150 h 1905000"/>
                <a:gd name="connsiteX16" fmla="*/ 52388 w 1905000"/>
                <a:gd name="connsiteY16" fmla="*/ 1200150 h 1905000"/>
                <a:gd name="connsiteX17" fmla="*/ 0 w 1905000"/>
                <a:gd name="connsiteY17" fmla="*/ 1147763 h 1905000"/>
                <a:gd name="connsiteX18" fmla="*/ 0 w 1905000"/>
                <a:gd name="connsiteY18" fmla="*/ 757238 h 1905000"/>
                <a:gd name="connsiteX19" fmla="*/ 52388 w 1905000"/>
                <a:gd name="connsiteY19" fmla="*/ 704850 h 1905000"/>
                <a:gd name="connsiteX20" fmla="*/ 681038 w 1905000"/>
                <a:gd name="connsiteY20" fmla="*/ 704850 h 1905000"/>
                <a:gd name="connsiteX21" fmla="*/ 704850 w 1905000"/>
                <a:gd name="connsiteY21" fmla="*/ 681038 h 1905000"/>
                <a:gd name="connsiteX22" fmla="*/ 704850 w 1905000"/>
                <a:gd name="connsiteY22" fmla="*/ 52388 h 1905000"/>
                <a:gd name="connsiteX23" fmla="*/ 757238 w 1905000"/>
                <a:gd name="connsiteY23" fmla="*/ 0 h 1905000"/>
                <a:gd name="connsiteX24" fmla="*/ 1147763 w 1905000"/>
                <a:gd name="connsiteY24" fmla="*/ 0 h 190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05000" h="1905000">
                  <a:moveTo>
                    <a:pt x="1147763" y="0"/>
                  </a:moveTo>
                  <a:cubicBezTo>
                    <a:pt x="1176719" y="0"/>
                    <a:pt x="1200150" y="23432"/>
                    <a:pt x="1200150" y="52388"/>
                  </a:cubicBezTo>
                  <a:lnTo>
                    <a:pt x="1200150" y="681038"/>
                  </a:lnTo>
                  <a:cubicBezTo>
                    <a:pt x="1200150" y="694182"/>
                    <a:pt x="1210818" y="704850"/>
                    <a:pt x="1223963" y="704850"/>
                  </a:cubicBezTo>
                  <a:lnTo>
                    <a:pt x="1852613" y="704850"/>
                  </a:lnTo>
                  <a:cubicBezTo>
                    <a:pt x="1881568" y="704850"/>
                    <a:pt x="1905000" y="728282"/>
                    <a:pt x="1905000" y="757238"/>
                  </a:cubicBezTo>
                  <a:lnTo>
                    <a:pt x="1905000" y="1147763"/>
                  </a:lnTo>
                  <a:cubicBezTo>
                    <a:pt x="1905000" y="1176719"/>
                    <a:pt x="1881568" y="1200150"/>
                    <a:pt x="1852613" y="1200150"/>
                  </a:cubicBezTo>
                  <a:lnTo>
                    <a:pt x="1223963" y="1200150"/>
                  </a:lnTo>
                  <a:cubicBezTo>
                    <a:pt x="1210818" y="1200150"/>
                    <a:pt x="1200150" y="1210818"/>
                    <a:pt x="1200150" y="1223963"/>
                  </a:cubicBezTo>
                  <a:lnTo>
                    <a:pt x="1200150" y="1852613"/>
                  </a:lnTo>
                  <a:cubicBezTo>
                    <a:pt x="1200150" y="1881568"/>
                    <a:pt x="1176719" y="1905000"/>
                    <a:pt x="1147763" y="1905000"/>
                  </a:cubicBezTo>
                  <a:lnTo>
                    <a:pt x="757238" y="1905000"/>
                  </a:lnTo>
                  <a:cubicBezTo>
                    <a:pt x="728282" y="1905000"/>
                    <a:pt x="704850" y="1881568"/>
                    <a:pt x="704850" y="1852613"/>
                  </a:cubicBezTo>
                  <a:lnTo>
                    <a:pt x="704850" y="1223963"/>
                  </a:lnTo>
                  <a:cubicBezTo>
                    <a:pt x="704850" y="1210818"/>
                    <a:pt x="694182" y="1200150"/>
                    <a:pt x="681038" y="1200150"/>
                  </a:cubicBezTo>
                  <a:lnTo>
                    <a:pt x="52388" y="1200150"/>
                  </a:lnTo>
                  <a:cubicBezTo>
                    <a:pt x="23432" y="1200150"/>
                    <a:pt x="0" y="1176719"/>
                    <a:pt x="0" y="1147763"/>
                  </a:cubicBezTo>
                  <a:lnTo>
                    <a:pt x="0" y="757238"/>
                  </a:lnTo>
                  <a:cubicBezTo>
                    <a:pt x="0" y="728282"/>
                    <a:pt x="23432" y="704850"/>
                    <a:pt x="52388" y="704850"/>
                  </a:cubicBezTo>
                  <a:lnTo>
                    <a:pt x="681038" y="704850"/>
                  </a:lnTo>
                  <a:cubicBezTo>
                    <a:pt x="694182" y="704850"/>
                    <a:pt x="704850" y="694182"/>
                    <a:pt x="704850" y="681038"/>
                  </a:cubicBezTo>
                  <a:lnTo>
                    <a:pt x="704850" y="52388"/>
                  </a:lnTo>
                  <a:cubicBezTo>
                    <a:pt x="704850" y="23432"/>
                    <a:pt x="728282" y="0"/>
                    <a:pt x="757238" y="0"/>
                  </a:cubicBezTo>
                  <a:lnTo>
                    <a:pt x="1147763" y="0"/>
                  </a:lnTo>
                  <a:close/>
                </a:path>
              </a:pathLst>
            </a:custGeom>
            <a:solidFill>
              <a:srgbClr val="02355A"/>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45720" rIns="91440" bIns="45720" rtlCol="0" anchor="ctr"/>
            <a:lstStyle/>
            <a:p>
              <a:pPr defTabSz="457200">
                <a:spcAft>
                  <a:spcPts val="400"/>
                </a:spcAft>
              </a:pPr>
              <a:endParaRPr lang="en-US" sz="2800" dirty="0">
                <a:solidFill>
                  <a:srgbClr val="0C3E6E"/>
                </a:solidFill>
                <a:latin typeface="GT Pressura LCG Black" pitchFamily="2" charset="0"/>
              </a:endParaRPr>
            </a:p>
          </p:txBody>
        </p:sp>
      </p:grpSp>
      <p:grpSp>
        <p:nvGrpSpPr>
          <p:cNvPr id="197" name="Group 196">
            <a:extLst>
              <a:ext uri="{FF2B5EF4-FFF2-40B4-BE49-F238E27FC236}">
                <a16:creationId xmlns:a16="http://schemas.microsoft.com/office/drawing/2014/main" id="{78899F98-BF59-339B-A81F-A8AE59FF8EE8}"/>
              </a:ext>
            </a:extLst>
          </p:cNvPr>
          <p:cNvGrpSpPr/>
          <p:nvPr/>
        </p:nvGrpSpPr>
        <p:grpSpPr>
          <a:xfrm>
            <a:off x="9472201" y="4389739"/>
            <a:ext cx="261244" cy="261242"/>
            <a:chOff x="2875945" y="6916663"/>
            <a:chExt cx="733643" cy="733643"/>
          </a:xfrm>
        </p:grpSpPr>
        <p:sp>
          <p:nvSpPr>
            <p:cNvPr id="198" name="Oval 197">
              <a:extLst>
                <a:ext uri="{FF2B5EF4-FFF2-40B4-BE49-F238E27FC236}">
                  <a16:creationId xmlns:a16="http://schemas.microsoft.com/office/drawing/2014/main" id="{16B5F731-DB33-0B54-F125-06C2FB458153}"/>
                </a:ext>
              </a:extLst>
            </p:cNvPr>
            <p:cNvSpPr/>
            <p:nvPr/>
          </p:nvSpPr>
          <p:spPr>
            <a:xfrm>
              <a:off x="2875945" y="6916663"/>
              <a:ext cx="733643" cy="73364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45720" rIns="91440" bIns="45720" rtlCol="0" anchor="ctr"/>
            <a:lstStyle/>
            <a:p>
              <a:pPr defTabSz="457200">
                <a:spcAft>
                  <a:spcPts val="400"/>
                </a:spcAft>
              </a:pPr>
              <a:endParaRPr lang="en-US" sz="2800">
                <a:solidFill>
                  <a:srgbClr val="02355A"/>
                </a:solidFill>
                <a:latin typeface="GT Pressura LCG Black" pitchFamily="2" charset="0"/>
              </a:endParaRPr>
            </a:p>
          </p:txBody>
        </p:sp>
        <p:sp>
          <p:nvSpPr>
            <p:cNvPr id="199" name="Graphic 15">
              <a:extLst>
                <a:ext uri="{FF2B5EF4-FFF2-40B4-BE49-F238E27FC236}">
                  <a16:creationId xmlns:a16="http://schemas.microsoft.com/office/drawing/2014/main" id="{4DEFC009-CDF6-3B4C-6C87-7C6483A1D6B1}"/>
                </a:ext>
              </a:extLst>
            </p:cNvPr>
            <p:cNvSpPr/>
            <p:nvPr/>
          </p:nvSpPr>
          <p:spPr>
            <a:xfrm>
              <a:off x="3060496" y="7101214"/>
              <a:ext cx="364542" cy="364542"/>
            </a:xfrm>
            <a:custGeom>
              <a:avLst/>
              <a:gdLst>
                <a:gd name="connsiteX0" fmla="*/ 1147763 w 1905000"/>
                <a:gd name="connsiteY0" fmla="*/ 0 h 1905000"/>
                <a:gd name="connsiteX1" fmla="*/ 1200150 w 1905000"/>
                <a:gd name="connsiteY1" fmla="*/ 52388 h 1905000"/>
                <a:gd name="connsiteX2" fmla="*/ 1200150 w 1905000"/>
                <a:gd name="connsiteY2" fmla="*/ 681038 h 1905000"/>
                <a:gd name="connsiteX3" fmla="*/ 1223963 w 1905000"/>
                <a:gd name="connsiteY3" fmla="*/ 704850 h 1905000"/>
                <a:gd name="connsiteX4" fmla="*/ 1852613 w 1905000"/>
                <a:gd name="connsiteY4" fmla="*/ 704850 h 1905000"/>
                <a:gd name="connsiteX5" fmla="*/ 1905000 w 1905000"/>
                <a:gd name="connsiteY5" fmla="*/ 757238 h 1905000"/>
                <a:gd name="connsiteX6" fmla="*/ 1905000 w 1905000"/>
                <a:gd name="connsiteY6" fmla="*/ 1147763 h 1905000"/>
                <a:gd name="connsiteX7" fmla="*/ 1852613 w 1905000"/>
                <a:gd name="connsiteY7" fmla="*/ 1200150 h 1905000"/>
                <a:gd name="connsiteX8" fmla="*/ 1223963 w 1905000"/>
                <a:gd name="connsiteY8" fmla="*/ 1200150 h 1905000"/>
                <a:gd name="connsiteX9" fmla="*/ 1200150 w 1905000"/>
                <a:gd name="connsiteY9" fmla="*/ 1223963 h 1905000"/>
                <a:gd name="connsiteX10" fmla="*/ 1200150 w 1905000"/>
                <a:gd name="connsiteY10" fmla="*/ 1852613 h 1905000"/>
                <a:gd name="connsiteX11" fmla="*/ 1147763 w 1905000"/>
                <a:gd name="connsiteY11" fmla="*/ 1905000 h 1905000"/>
                <a:gd name="connsiteX12" fmla="*/ 757238 w 1905000"/>
                <a:gd name="connsiteY12" fmla="*/ 1905000 h 1905000"/>
                <a:gd name="connsiteX13" fmla="*/ 704850 w 1905000"/>
                <a:gd name="connsiteY13" fmla="*/ 1852613 h 1905000"/>
                <a:gd name="connsiteX14" fmla="*/ 704850 w 1905000"/>
                <a:gd name="connsiteY14" fmla="*/ 1223963 h 1905000"/>
                <a:gd name="connsiteX15" fmla="*/ 681038 w 1905000"/>
                <a:gd name="connsiteY15" fmla="*/ 1200150 h 1905000"/>
                <a:gd name="connsiteX16" fmla="*/ 52388 w 1905000"/>
                <a:gd name="connsiteY16" fmla="*/ 1200150 h 1905000"/>
                <a:gd name="connsiteX17" fmla="*/ 0 w 1905000"/>
                <a:gd name="connsiteY17" fmla="*/ 1147763 h 1905000"/>
                <a:gd name="connsiteX18" fmla="*/ 0 w 1905000"/>
                <a:gd name="connsiteY18" fmla="*/ 757238 h 1905000"/>
                <a:gd name="connsiteX19" fmla="*/ 52388 w 1905000"/>
                <a:gd name="connsiteY19" fmla="*/ 704850 h 1905000"/>
                <a:gd name="connsiteX20" fmla="*/ 681038 w 1905000"/>
                <a:gd name="connsiteY20" fmla="*/ 704850 h 1905000"/>
                <a:gd name="connsiteX21" fmla="*/ 704850 w 1905000"/>
                <a:gd name="connsiteY21" fmla="*/ 681038 h 1905000"/>
                <a:gd name="connsiteX22" fmla="*/ 704850 w 1905000"/>
                <a:gd name="connsiteY22" fmla="*/ 52388 h 1905000"/>
                <a:gd name="connsiteX23" fmla="*/ 757238 w 1905000"/>
                <a:gd name="connsiteY23" fmla="*/ 0 h 1905000"/>
                <a:gd name="connsiteX24" fmla="*/ 1147763 w 1905000"/>
                <a:gd name="connsiteY24" fmla="*/ 0 h 190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05000" h="1905000">
                  <a:moveTo>
                    <a:pt x="1147763" y="0"/>
                  </a:moveTo>
                  <a:cubicBezTo>
                    <a:pt x="1176719" y="0"/>
                    <a:pt x="1200150" y="23432"/>
                    <a:pt x="1200150" y="52388"/>
                  </a:cubicBezTo>
                  <a:lnTo>
                    <a:pt x="1200150" y="681038"/>
                  </a:lnTo>
                  <a:cubicBezTo>
                    <a:pt x="1200150" y="694182"/>
                    <a:pt x="1210818" y="704850"/>
                    <a:pt x="1223963" y="704850"/>
                  </a:cubicBezTo>
                  <a:lnTo>
                    <a:pt x="1852613" y="704850"/>
                  </a:lnTo>
                  <a:cubicBezTo>
                    <a:pt x="1881568" y="704850"/>
                    <a:pt x="1905000" y="728282"/>
                    <a:pt x="1905000" y="757238"/>
                  </a:cubicBezTo>
                  <a:lnTo>
                    <a:pt x="1905000" y="1147763"/>
                  </a:lnTo>
                  <a:cubicBezTo>
                    <a:pt x="1905000" y="1176719"/>
                    <a:pt x="1881568" y="1200150"/>
                    <a:pt x="1852613" y="1200150"/>
                  </a:cubicBezTo>
                  <a:lnTo>
                    <a:pt x="1223963" y="1200150"/>
                  </a:lnTo>
                  <a:cubicBezTo>
                    <a:pt x="1210818" y="1200150"/>
                    <a:pt x="1200150" y="1210818"/>
                    <a:pt x="1200150" y="1223963"/>
                  </a:cubicBezTo>
                  <a:lnTo>
                    <a:pt x="1200150" y="1852613"/>
                  </a:lnTo>
                  <a:cubicBezTo>
                    <a:pt x="1200150" y="1881568"/>
                    <a:pt x="1176719" y="1905000"/>
                    <a:pt x="1147763" y="1905000"/>
                  </a:cubicBezTo>
                  <a:lnTo>
                    <a:pt x="757238" y="1905000"/>
                  </a:lnTo>
                  <a:cubicBezTo>
                    <a:pt x="728282" y="1905000"/>
                    <a:pt x="704850" y="1881568"/>
                    <a:pt x="704850" y="1852613"/>
                  </a:cubicBezTo>
                  <a:lnTo>
                    <a:pt x="704850" y="1223963"/>
                  </a:lnTo>
                  <a:cubicBezTo>
                    <a:pt x="704850" y="1210818"/>
                    <a:pt x="694182" y="1200150"/>
                    <a:pt x="681038" y="1200150"/>
                  </a:cubicBezTo>
                  <a:lnTo>
                    <a:pt x="52388" y="1200150"/>
                  </a:lnTo>
                  <a:cubicBezTo>
                    <a:pt x="23432" y="1200150"/>
                    <a:pt x="0" y="1176719"/>
                    <a:pt x="0" y="1147763"/>
                  </a:cubicBezTo>
                  <a:lnTo>
                    <a:pt x="0" y="757238"/>
                  </a:lnTo>
                  <a:cubicBezTo>
                    <a:pt x="0" y="728282"/>
                    <a:pt x="23432" y="704850"/>
                    <a:pt x="52388" y="704850"/>
                  </a:cubicBezTo>
                  <a:lnTo>
                    <a:pt x="681038" y="704850"/>
                  </a:lnTo>
                  <a:cubicBezTo>
                    <a:pt x="694182" y="704850"/>
                    <a:pt x="704850" y="694182"/>
                    <a:pt x="704850" y="681038"/>
                  </a:cubicBezTo>
                  <a:lnTo>
                    <a:pt x="704850" y="52388"/>
                  </a:lnTo>
                  <a:cubicBezTo>
                    <a:pt x="704850" y="23432"/>
                    <a:pt x="728282" y="0"/>
                    <a:pt x="757238" y="0"/>
                  </a:cubicBezTo>
                  <a:lnTo>
                    <a:pt x="1147763" y="0"/>
                  </a:lnTo>
                  <a:close/>
                </a:path>
              </a:pathLst>
            </a:custGeom>
            <a:solidFill>
              <a:srgbClr val="02355A"/>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45720" rIns="91440" bIns="45720" rtlCol="0" anchor="ctr"/>
            <a:lstStyle/>
            <a:p>
              <a:pPr defTabSz="457200">
                <a:spcAft>
                  <a:spcPts val="400"/>
                </a:spcAft>
              </a:pPr>
              <a:endParaRPr lang="en-US" sz="2800" dirty="0">
                <a:solidFill>
                  <a:srgbClr val="0C3E6E"/>
                </a:solidFill>
                <a:latin typeface="GT Pressura LCG Black" pitchFamily="2" charset="0"/>
              </a:endParaRPr>
            </a:p>
          </p:txBody>
        </p:sp>
      </p:grpSp>
      <p:sp>
        <p:nvSpPr>
          <p:cNvPr id="200" name="TextBox 199">
            <a:extLst>
              <a:ext uri="{FF2B5EF4-FFF2-40B4-BE49-F238E27FC236}">
                <a16:creationId xmlns:a16="http://schemas.microsoft.com/office/drawing/2014/main" id="{CECB237B-A5BB-17C3-3B95-1438536E9F1A}"/>
              </a:ext>
            </a:extLst>
          </p:cNvPr>
          <p:cNvSpPr txBox="1"/>
          <p:nvPr/>
        </p:nvSpPr>
        <p:spPr>
          <a:xfrm>
            <a:off x="3855715" y="5258556"/>
            <a:ext cx="1659848" cy="433314"/>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cap="all" dirty="0">
                <a:solidFill>
                  <a:prstClr val="white"/>
                </a:solidFill>
                <a:latin typeface="GT Pressura LCG Black"/>
              </a:rPr>
              <a:t>In 2026</a:t>
            </a:r>
            <a:r>
              <a:rPr kumimoji="0" lang="en-US" sz="2000" b="0" i="0" u="none" strike="noStrike" kern="1200" cap="all" spc="0" normalizeH="0" baseline="0" noProof="0" dirty="0">
                <a:ln>
                  <a:noFill/>
                </a:ln>
                <a:solidFill>
                  <a:prstClr val="white"/>
                </a:solidFill>
                <a:effectLst/>
                <a:uLnTx/>
                <a:uFillTx/>
                <a:latin typeface="GT Pressura LCG Black"/>
                <a:ea typeface="+mn-ea"/>
                <a:cs typeface="+mn-cs"/>
              </a:rPr>
              <a:t>...</a:t>
            </a:r>
            <a:endParaRPr kumimoji="0" lang="en-US" sz="2000" b="0" i="0" u="none" strike="noStrike" kern="1200" cap="none" spc="0" normalizeH="0" baseline="0" noProof="0" dirty="0">
              <a:ln>
                <a:noFill/>
              </a:ln>
              <a:solidFill>
                <a:prstClr val="white"/>
              </a:solidFill>
              <a:effectLst/>
              <a:uLnTx/>
              <a:uFillTx/>
              <a:latin typeface="Gilroy Medium"/>
              <a:ea typeface="+mn-ea"/>
              <a:cs typeface="+mn-cs"/>
            </a:endParaRPr>
          </a:p>
        </p:txBody>
      </p:sp>
      <p:sp>
        <p:nvSpPr>
          <p:cNvPr id="201" name="TextBox 200">
            <a:extLst>
              <a:ext uri="{FF2B5EF4-FFF2-40B4-BE49-F238E27FC236}">
                <a16:creationId xmlns:a16="http://schemas.microsoft.com/office/drawing/2014/main" id="{B0C82E44-87BE-7173-A661-F5F2A84A1560}"/>
              </a:ext>
            </a:extLst>
          </p:cNvPr>
          <p:cNvSpPr txBox="1"/>
          <p:nvPr/>
        </p:nvSpPr>
        <p:spPr>
          <a:xfrm>
            <a:off x="3855715" y="5784807"/>
            <a:ext cx="8217748" cy="78483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Gilroy Medium"/>
                <a:ea typeface="+mn-ea"/>
                <a:cs typeface="+mn-cs"/>
              </a:rPr>
              <a:t>We are expanding the program into new markets (India) and expanding the scope of impact beyond PepsiCo’s Tier 1 suppliers, bottlers and contract manufacturers.</a:t>
            </a:r>
            <a:endParaRPr kumimoji="0" lang="en-US" sz="1700" b="0" i="0" u="none" strike="noStrike" kern="1200" cap="none" spc="0" normalizeH="0" baseline="0" noProof="0" dirty="0">
              <a:ln>
                <a:noFill/>
              </a:ln>
              <a:solidFill>
                <a:prstClr val="white"/>
              </a:solidFill>
              <a:effectLst/>
              <a:uLnTx/>
              <a:uFillTx/>
              <a:latin typeface="Gilroy Medium"/>
              <a:ea typeface="+mn-ea"/>
              <a:cs typeface="+mn-cs"/>
            </a:endParaRPr>
          </a:p>
        </p:txBody>
      </p:sp>
    </p:spTree>
    <p:extLst>
      <p:ext uri="{BB962C8B-B14F-4D97-AF65-F5344CB8AC3E}">
        <p14:creationId xmlns:p14="http://schemas.microsoft.com/office/powerpoint/2010/main" val="25938541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53E92999-881A-19B3-BCD5-3A265F7FBD0C}"/>
              </a:ext>
            </a:extLst>
          </p:cNvPr>
          <p:cNvSpPr/>
          <p:nvPr/>
        </p:nvSpPr>
        <p:spPr>
          <a:xfrm>
            <a:off x="5350933" y="175260"/>
            <a:ext cx="6673427" cy="1586370"/>
          </a:xfrm>
          <a:prstGeom prst="roundRect">
            <a:avLst>
              <a:gd name="adj" fmla="val 802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Graphic 18">
            <a:extLst>
              <a:ext uri="{FF2B5EF4-FFF2-40B4-BE49-F238E27FC236}">
                <a16:creationId xmlns:a16="http://schemas.microsoft.com/office/drawing/2014/main" id="{51ACCB8A-AF9A-815A-A953-34289BA35A0A}"/>
              </a:ext>
            </a:extLst>
          </p:cNvPr>
          <p:cNvSpPr/>
          <p:nvPr/>
        </p:nvSpPr>
        <p:spPr>
          <a:xfrm>
            <a:off x="4925754" y="119221"/>
            <a:ext cx="1087957" cy="1698448"/>
          </a:xfrm>
          <a:custGeom>
            <a:avLst/>
            <a:gdLst>
              <a:gd name="csX0" fmla="*/ 146090 w 1087957"/>
              <a:gd name="csY0" fmla="*/ 140152 h 1698448"/>
              <a:gd name="csX1" fmla="*/ 541603 w 1087957"/>
              <a:gd name="csY1" fmla="*/ 0 h 1698448"/>
              <a:gd name="csX2" fmla="*/ 833784 w 1087957"/>
              <a:gd name="csY2" fmla="*/ 64137 h 1698448"/>
              <a:gd name="csX3" fmla="*/ 1022632 w 1087957"/>
              <a:gd name="csY3" fmla="*/ 236357 h 1698448"/>
              <a:gd name="csX4" fmla="*/ 1087957 w 1087957"/>
              <a:gd name="csY4" fmla="*/ 475090 h 1698448"/>
              <a:gd name="csX5" fmla="*/ 1042824 w 1087957"/>
              <a:gd name="csY5" fmla="*/ 682942 h 1698448"/>
              <a:gd name="csX6" fmla="*/ 905047 w 1087957"/>
              <a:gd name="csY6" fmla="*/ 831408 h 1698448"/>
              <a:gd name="csX7" fmla="*/ 814780 w 1087957"/>
              <a:gd name="csY7" fmla="*/ 883668 h 1698448"/>
              <a:gd name="csX8" fmla="*/ 731639 w 1087957"/>
              <a:gd name="csY8" fmla="*/ 1035697 h 1698448"/>
              <a:gd name="csX9" fmla="*/ 731639 w 1087957"/>
              <a:gd name="csY9" fmla="*/ 1099834 h 1698448"/>
              <a:gd name="csX10" fmla="*/ 717387 w 1087957"/>
              <a:gd name="csY10" fmla="*/ 1133091 h 1698448"/>
              <a:gd name="csX11" fmla="*/ 684130 w 1087957"/>
              <a:gd name="csY11" fmla="*/ 1147343 h 1698448"/>
              <a:gd name="csX12" fmla="*/ 351567 w 1087957"/>
              <a:gd name="csY12" fmla="*/ 1147343 h 1698448"/>
              <a:gd name="csX13" fmla="*/ 318311 w 1087957"/>
              <a:gd name="csY13" fmla="*/ 1133091 h 1698448"/>
              <a:gd name="csX14" fmla="*/ 304058 w 1087957"/>
              <a:gd name="csY14" fmla="*/ 1099834 h 1698448"/>
              <a:gd name="csX15" fmla="*/ 304058 w 1087957"/>
              <a:gd name="csY15" fmla="*/ 1035697 h 1698448"/>
              <a:gd name="csX16" fmla="*/ 311184 w 1087957"/>
              <a:gd name="csY16" fmla="*/ 884856 h 1698448"/>
              <a:gd name="csX17" fmla="*/ 348004 w 1087957"/>
              <a:gd name="csY17" fmla="*/ 781524 h 1698448"/>
              <a:gd name="csX18" fmla="*/ 439459 w 1087957"/>
              <a:gd name="csY18" fmla="*/ 700758 h 1698448"/>
              <a:gd name="csX19" fmla="*/ 553480 w 1087957"/>
              <a:gd name="csY19" fmla="*/ 638997 h 1698448"/>
              <a:gd name="csX20" fmla="*/ 638997 w 1087957"/>
              <a:gd name="csY20" fmla="*/ 570108 h 1698448"/>
              <a:gd name="csX21" fmla="*/ 660376 w 1087957"/>
              <a:gd name="csY21" fmla="*/ 486968 h 1698448"/>
              <a:gd name="csX22" fmla="*/ 627119 w 1087957"/>
              <a:gd name="csY22" fmla="*/ 403827 h 1698448"/>
              <a:gd name="csX23" fmla="*/ 541603 w 1087957"/>
              <a:gd name="csY23" fmla="*/ 372946 h 1698448"/>
              <a:gd name="csX24" fmla="*/ 443022 w 1087957"/>
              <a:gd name="csY24" fmla="*/ 415704 h 1698448"/>
              <a:gd name="csX25" fmla="*/ 410953 w 1087957"/>
              <a:gd name="csY25" fmla="*/ 534477 h 1698448"/>
              <a:gd name="csX26" fmla="*/ 396701 w 1087957"/>
              <a:gd name="csY26" fmla="*/ 567733 h 1698448"/>
              <a:gd name="csX27" fmla="*/ 363444 w 1087957"/>
              <a:gd name="csY27" fmla="*/ 581986 h 1698448"/>
              <a:gd name="csX28" fmla="*/ 47509 w 1087957"/>
              <a:gd name="csY28" fmla="*/ 581986 h 1698448"/>
              <a:gd name="csX29" fmla="*/ 14253 w 1087957"/>
              <a:gd name="csY29" fmla="*/ 567733 h 1698448"/>
              <a:gd name="csX30" fmla="*/ 0 w 1087957"/>
              <a:gd name="csY30" fmla="*/ 534477 h 1698448"/>
              <a:gd name="csX31" fmla="*/ 146090 w 1087957"/>
              <a:gd name="csY31" fmla="*/ 140152 h 1698448"/>
              <a:gd name="csX32" fmla="*/ 318311 w 1087957"/>
              <a:gd name="csY32" fmla="*/ 1684195 h 1698448"/>
              <a:gd name="csX33" fmla="*/ 304058 w 1087957"/>
              <a:gd name="csY33" fmla="*/ 1650939 h 1698448"/>
              <a:gd name="csX34" fmla="*/ 304058 w 1087957"/>
              <a:gd name="csY34" fmla="*/ 1342130 h 1698448"/>
              <a:gd name="csX35" fmla="*/ 318311 w 1087957"/>
              <a:gd name="csY35" fmla="*/ 1308874 h 1698448"/>
              <a:gd name="csX36" fmla="*/ 351567 w 1087957"/>
              <a:gd name="csY36" fmla="*/ 1294621 h 1698448"/>
              <a:gd name="csX37" fmla="*/ 684130 w 1087957"/>
              <a:gd name="csY37" fmla="*/ 1294621 h 1698448"/>
              <a:gd name="csX38" fmla="*/ 717387 w 1087957"/>
              <a:gd name="csY38" fmla="*/ 1308874 h 1698448"/>
              <a:gd name="csX39" fmla="*/ 731639 w 1087957"/>
              <a:gd name="csY39" fmla="*/ 1342130 h 1698448"/>
              <a:gd name="csX40" fmla="*/ 731639 w 1087957"/>
              <a:gd name="csY40" fmla="*/ 1650939 h 1698448"/>
              <a:gd name="csX41" fmla="*/ 717387 w 1087957"/>
              <a:gd name="csY41" fmla="*/ 1684195 h 1698448"/>
              <a:gd name="csX42" fmla="*/ 684130 w 1087957"/>
              <a:gd name="csY42" fmla="*/ 1698448 h 1698448"/>
              <a:gd name="csX43" fmla="*/ 351567 w 1087957"/>
              <a:gd name="csY43" fmla="*/ 1698448 h 1698448"/>
              <a:gd name="csX44" fmla="*/ 318311 w 1087957"/>
              <a:gd name="csY44" fmla="*/ 1684195 h 169844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Lst>
            <a:rect l="l" t="t" r="r" b="b"/>
            <a:pathLst>
              <a:path w="1087957" h="1698448">
                <a:moveTo>
                  <a:pt x="146090" y="140152"/>
                </a:moveTo>
                <a:cubicBezTo>
                  <a:pt x="243484" y="46678"/>
                  <a:pt x="375321" y="0"/>
                  <a:pt x="541603" y="0"/>
                </a:cubicBezTo>
                <a:cubicBezTo>
                  <a:pt x="654081" y="0"/>
                  <a:pt x="751474" y="21379"/>
                  <a:pt x="833784" y="64137"/>
                </a:cubicBezTo>
                <a:cubicBezTo>
                  <a:pt x="916093" y="106895"/>
                  <a:pt x="979043" y="164262"/>
                  <a:pt x="1022632" y="236357"/>
                </a:cubicBezTo>
                <a:cubicBezTo>
                  <a:pt x="1066222" y="308452"/>
                  <a:pt x="1087957" y="388030"/>
                  <a:pt x="1087957" y="475090"/>
                </a:cubicBezTo>
                <a:cubicBezTo>
                  <a:pt x="1087957" y="551105"/>
                  <a:pt x="1072873" y="620349"/>
                  <a:pt x="1042824" y="682942"/>
                </a:cubicBezTo>
                <a:cubicBezTo>
                  <a:pt x="1012774" y="745536"/>
                  <a:pt x="966809" y="794945"/>
                  <a:pt x="905047" y="831408"/>
                </a:cubicBezTo>
                <a:lnTo>
                  <a:pt x="814780" y="883668"/>
                </a:lnTo>
                <a:cubicBezTo>
                  <a:pt x="759313" y="915380"/>
                  <a:pt x="731639" y="965978"/>
                  <a:pt x="731639" y="1035697"/>
                </a:cubicBezTo>
                <a:lnTo>
                  <a:pt x="731639" y="1099834"/>
                </a:lnTo>
                <a:cubicBezTo>
                  <a:pt x="731639" y="1112543"/>
                  <a:pt x="726888" y="1123589"/>
                  <a:pt x="717387" y="1133091"/>
                </a:cubicBezTo>
                <a:cubicBezTo>
                  <a:pt x="707885" y="1142592"/>
                  <a:pt x="696839" y="1147343"/>
                  <a:pt x="684130" y="1147343"/>
                </a:cubicBezTo>
                <a:lnTo>
                  <a:pt x="351567" y="1147343"/>
                </a:lnTo>
                <a:cubicBezTo>
                  <a:pt x="338858" y="1147343"/>
                  <a:pt x="327812" y="1142592"/>
                  <a:pt x="318311" y="1133091"/>
                </a:cubicBezTo>
                <a:cubicBezTo>
                  <a:pt x="308809" y="1123589"/>
                  <a:pt x="304058" y="1112543"/>
                  <a:pt x="304058" y="1099834"/>
                </a:cubicBezTo>
                <a:lnTo>
                  <a:pt x="304058" y="1035697"/>
                </a:lnTo>
                <a:cubicBezTo>
                  <a:pt x="304058" y="972391"/>
                  <a:pt x="306433" y="922032"/>
                  <a:pt x="311184" y="884856"/>
                </a:cubicBezTo>
                <a:cubicBezTo>
                  <a:pt x="315935" y="847680"/>
                  <a:pt x="328169" y="813236"/>
                  <a:pt x="348004" y="781524"/>
                </a:cubicBezTo>
                <a:cubicBezTo>
                  <a:pt x="367839" y="749811"/>
                  <a:pt x="398245" y="722969"/>
                  <a:pt x="439459" y="700758"/>
                </a:cubicBezTo>
                <a:lnTo>
                  <a:pt x="553480" y="638997"/>
                </a:lnTo>
                <a:cubicBezTo>
                  <a:pt x="596239" y="615242"/>
                  <a:pt x="624744" y="592319"/>
                  <a:pt x="638997" y="570108"/>
                </a:cubicBezTo>
                <a:cubicBezTo>
                  <a:pt x="653249" y="547898"/>
                  <a:pt x="660376" y="520224"/>
                  <a:pt x="660376" y="486968"/>
                </a:cubicBezTo>
                <a:cubicBezTo>
                  <a:pt x="660376" y="453711"/>
                  <a:pt x="649330" y="424374"/>
                  <a:pt x="627119" y="403827"/>
                </a:cubicBezTo>
                <a:cubicBezTo>
                  <a:pt x="604909" y="383279"/>
                  <a:pt x="576403" y="372946"/>
                  <a:pt x="541603" y="372946"/>
                </a:cubicBezTo>
                <a:cubicBezTo>
                  <a:pt x="497301" y="372946"/>
                  <a:pt x="464401" y="387199"/>
                  <a:pt x="443022" y="415704"/>
                </a:cubicBezTo>
                <a:cubicBezTo>
                  <a:pt x="421643" y="444210"/>
                  <a:pt x="410953" y="483761"/>
                  <a:pt x="410953" y="534477"/>
                </a:cubicBezTo>
                <a:cubicBezTo>
                  <a:pt x="410953" y="547185"/>
                  <a:pt x="406202" y="558231"/>
                  <a:pt x="396701" y="567733"/>
                </a:cubicBezTo>
                <a:cubicBezTo>
                  <a:pt x="387199" y="577235"/>
                  <a:pt x="376153" y="581986"/>
                  <a:pt x="363444" y="581986"/>
                </a:cubicBezTo>
                <a:lnTo>
                  <a:pt x="47509" y="581986"/>
                </a:lnTo>
                <a:cubicBezTo>
                  <a:pt x="34800" y="581986"/>
                  <a:pt x="23755" y="577235"/>
                  <a:pt x="14253" y="567733"/>
                </a:cubicBezTo>
                <a:cubicBezTo>
                  <a:pt x="4751" y="558231"/>
                  <a:pt x="0" y="547185"/>
                  <a:pt x="0" y="534477"/>
                </a:cubicBezTo>
                <a:cubicBezTo>
                  <a:pt x="0" y="364988"/>
                  <a:pt x="48697" y="233626"/>
                  <a:pt x="146090" y="140152"/>
                </a:cubicBezTo>
                <a:close/>
                <a:moveTo>
                  <a:pt x="318311" y="1684195"/>
                </a:moveTo>
                <a:cubicBezTo>
                  <a:pt x="308809" y="1674694"/>
                  <a:pt x="304058" y="1663648"/>
                  <a:pt x="304058" y="1650939"/>
                </a:cubicBezTo>
                <a:lnTo>
                  <a:pt x="304058" y="1342130"/>
                </a:lnTo>
                <a:cubicBezTo>
                  <a:pt x="304058" y="1329422"/>
                  <a:pt x="308809" y="1318376"/>
                  <a:pt x="318311" y="1308874"/>
                </a:cubicBezTo>
                <a:cubicBezTo>
                  <a:pt x="327812" y="1299372"/>
                  <a:pt x="338858" y="1294621"/>
                  <a:pt x="351567" y="1294621"/>
                </a:cubicBezTo>
                <a:lnTo>
                  <a:pt x="684130" y="1294621"/>
                </a:lnTo>
                <a:cubicBezTo>
                  <a:pt x="696839" y="1294621"/>
                  <a:pt x="707885" y="1299372"/>
                  <a:pt x="717387" y="1308874"/>
                </a:cubicBezTo>
                <a:cubicBezTo>
                  <a:pt x="726888" y="1318376"/>
                  <a:pt x="731639" y="1329422"/>
                  <a:pt x="731639" y="1342130"/>
                </a:cubicBezTo>
                <a:lnTo>
                  <a:pt x="731639" y="1650939"/>
                </a:lnTo>
                <a:cubicBezTo>
                  <a:pt x="731639" y="1663648"/>
                  <a:pt x="726888" y="1674694"/>
                  <a:pt x="717387" y="1684195"/>
                </a:cubicBezTo>
                <a:cubicBezTo>
                  <a:pt x="707885" y="1693697"/>
                  <a:pt x="696839" y="1698448"/>
                  <a:pt x="684130" y="1698448"/>
                </a:cubicBezTo>
                <a:lnTo>
                  <a:pt x="351567" y="1698448"/>
                </a:lnTo>
                <a:cubicBezTo>
                  <a:pt x="338858" y="1698448"/>
                  <a:pt x="327812" y="1693697"/>
                  <a:pt x="318311" y="1684195"/>
                </a:cubicBezTo>
                <a:close/>
              </a:path>
            </a:pathLst>
          </a:custGeom>
          <a:solidFill>
            <a:srgbClr val="5D910D"/>
          </a:solidFill>
          <a:ln w="11803" cap="flat">
            <a:noFill/>
            <a:prstDash val="solid"/>
            <a:miter/>
          </a:ln>
        </p:spPr>
        <p:txBody>
          <a:bodyPr/>
          <a:lstStyle/>
          <a:p>
            <a:endParaRPr lang="en-US"/>
          </a:p>
        </p:txBody>
      </p:sp>
      <p:sp>
        <p:nvSpPr>
          <p:cNvPr id="16" name="Title 8">
            <a:extLst>
              <a:ext uri="{FF2B5EF4-FFF2-40B4-BE49-F238E27FC236}">
                <a16:creationId xmlns:a16="http://schemas.microsoft.com/office/drawing/2014/main" id="{F90C10E0-EA2B-A8EE-34F2-738F2F5CDD98}"/>
              </a:ext>
            </a:extLst>
          </p:cNvPr>
          <p:cNvSpPr txBox="1">
            <a:spLocks/>
          </p:cNvSpPr>
          <p:nvPr/>
        </p:nvSpPr>
        <p:spPr>
          <a:xfrm>
            <a:off x="304799" y="303648"/>
            <a:ext cx="4927601" cy="1329595"/>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3200" b="0" kern="1200" cap="all" baseline="0">
                <a:solidFill>
                  <a:srgbClr val="5D910D"/>
                </a:solidFill>
                <a:latin typeface="+mj-lt"/>
                <a:ea typeface="+mj-ea"/>
                <a:cs typeface="+mj-cs"/>
              </a:defRPr>
            </a:lvl1pPr>
          </a:lstStyle>
          <a:p>
            <a:r>
              <a:rPr lang="en-US" sz="4800" dirty="0">
                <a:solidFill>
                  <a:srgbClr val="0F440D"/>
                </a:solidFill>
              </a:rPr>
              <a:t>Who we are</a:t>
            </a:r>
            <a:br>
              <a:rPr lang="en-US" sz="4800" dirty="0">
                <a:solidFill>
                  <a:schemeClr val="tx2"/>
                </a:solidFill>
              </a:rPr>
            </a:br>
            <a:r>
              <a:rPr lang="en-US" sz="4800" dirty="0"/>
              <a:t>partnering with</a:t>
            </a:r>
          </a:p>
        </p:txBody>
      </p:sp>
      <p:sp>
        <p:nvSpPr>
          <p:cNvPr id="17" name="Text Placeholder 7">
            <a:extLst>
              <a:ext uri="{FF2B5EF4-FFF2-40B4-BE49-F238E27FC236}">
                <a16:creationId xmlns:a16="http://schemas.microsoft.com/office/drawing/2014/main" id="{3C97B26C-5196-1EAB-868C-3524D9B50D48}"/>
              </a:ext>
            </a:extLst>
          </p:cNvPr>
          <p:cNvSpPr txBox="1">
            <a:spLocks/>
          </p:cNvSpPr>
          <p:nvPr/>
        </p:nvSpPr>
        <p:spPr>
          <a:xfrm>
            <a:off x="6220178" y="352892"/>
            <a:ext cx="5667022" cy="1231106"/>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rgbClr val="2B660F"/>
                </a:solidFill>
                <a:latin typeface="+mn-lt"/>
                <a:ea typeface="+mn-ea"/>
                <a:cs typeface="+mn-cs"/>
              </a:defRPr>
            </a:lvl1pPr>
            <a:lvl2pPr marL="182880" indent="-182880" algn="l" defTabSz="914400" rtl="0" eaLnBrk="1" latinLnBrk="0" hangingPunct="1">
              <a:lnSpc>
                <a:spcPct val="100000"/>
              </a:lnSpc>
              <a:spcBef>
                <a:spcPts val="600"/>
              </a:spcBef>
              <a:buClr>
                <a:srgbClr val="2B660F"/>
              </a:buClr>
              <a:buFont typeface="Arial" panose="020B0604020202020204" pitchFamily="34" charset="0"/>
              <a:buChar char="•"/>
              <a:defRPr sz="1400" kern="1200">
                <a:solidFill>
                  <a:srgbClr val="2B660F"/>
                </a:solidFill>
                <a:latin typeface="+mn-lt"/>
                <a:ea typeface="+mn-ea"/>
                <a:cs typeface="+mn-cs"/>
              </a:defRPr>
            </a:lvl2pPr>
            <a:lvl3pPr marL="365760" indent="-182880" algn="l" defTabSz="914400" rtl="0" eaLnBrk="1" latinLnBrk="0" hangingPunct="1">
              <a:lnSpc>
                <a:spcPct val="100000"/>
              </a:lnSpc>
              <a:spcBef>
                <a:spcPts val="600"/>
              </a:spcBef>
              <a:buClr>
                <a:srgbClr val="2B660F"/>
              </a:buClr>
              <a:buFont typeface="Arial" panose="020B0604020202020204" pitchFamily="34" charset="0"/>
              <a:buChar char="–"/>
              <a:defRPr sz="1200" kern="1200">
                <a:solidFill>
                  <a:srgbClr val="2B660F"/>
                </a:solidFill>
                <a:latin typeface="+mn-lt"/>
                <a:ea typeface="+mn-ea"/>
                <a:cs typeface="+mn-cs"/>
              </a:defRPr>
            </a:lvl3pPr>
            <a:lvl4pPr marL="548640" indent="-182880" algn="l" defTabSz="914400" rtl="0" eaLnBrk="1" latinLnBrk="0" hangingPunct="1">
              <a:lnSpc>
                <a:spcPct val="100000"/>
              </a:lnSpc>
              <a:spcBef>
                <a:spcPts val="600"/>
              </a:spcBef>
              <a:buClr>
                <a:srgbClr val="2B660F"/>
              </a:buClr>
              <a:buFont typeface="Arial" panose="020B0604020202020204" pitchFamily="34" charset="0"/>
              <a:buChar char="•"/>
              <a:defRPr sz="1100" kern="1200">
                <a:solidFill>
                  <a:srgbClr val="2B660F"/>
                </a:solidFill>
                <a:latin typeface="+mn-lt"/>
                <a:ea typeface="+mn-ea"/>
                <a:cs typeface="+mn-cs"/>
              </a:defRPr>
            </a:lvl4pPr>
            <a:lvl5pPr marL="731520" indent="-182880" algn="l" defTabSz="914400" rtl="0" eaLnBrk="1" latinLnBrk="0" hangingPunct="1">
              <a:lnSpc>
                <a:spcPct val="100000"/>
              </a:lnSpc>
              <a:spcBef>
                <a:spcPts val="600"/>
              </a:spcBef>
              <a:buClr>
                <a:srgbClr val="2B660F"/>
              </a:buClr>
              <a:buFont typeface="Arial" panose="020B0604020202020204" pitchFamily="34" charset="0"/>
              <a:buChar char="–"/>
              <a:defRPr sz="1050" kern="1200">
                <a:solidFill>
                  <a:srgbClr val="2B660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Depending on the global market, we tailor our pep+ REnew advisory partner to ensure our value chain is working with the leading expertise in market</a:t>
            </a:r>
          </a:p>
        </p:txBody>
      </p:sp>
      <p:sp>
        <p:nvSpPr>
          <p:cNvPr id="22" name="Rectangle 21">
            <a:extLst>
              <a:ext uri="{FF2B5EF4-FFF2-40B4-BE49-F238E27FC236}">
                <a16:creationId xmlns:a16="http://schemas.microsoft.com/office/drawing/2014/main" id="{553E24AE-6044-952A-F684-0A831696636E}"/>
              </a:ext>
            </a:extLst>
          </p:cNvPr>
          <p:cNvSpPr>
            <a:spLocks/>
          </p:cNvSpPr>
          <p:nvPr/>
        </p:nvSpPr>
        <p:spPr>
          <a:xfrm>
            <a:off x="0" y="1939262"/>
            <a:ext cx="6096000" cy="4918737"/>
          </a:xfrm>
          <a:prstGeom prst="rect">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A15F22B-5F01-DE61-5C66-6C2482399E2C}"/>
              </a:ext>
            </a:extLst>
          </p:cNvPr>
          <p:cNvSpPr>
            <a:spLocks/>
          </p:cNvSpPr>
          <p:nvPr/>
        </p:nvSpPr>
        <p:spPr>
          <a:xfrm>
            <a:off x="6096000" y="1939262"/>
            <a:ext cx="6096000" cy="4918737"/>
          </a:xfrm>
          <a:prstGeom prst="rect">
            <a:avLst/>
          </a:pr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1C093672-4672-5E07-5B44-D1938129E94D}"/>
              </a:ext>
            </a:extLst>
          </p:cNvPr>
          <p:cNvSpPr/>
          <p:nvPr/>
        </p:nvSpPr>
        <p:spPr>
          <a:xfrm>
            <a:off x="304800" y="2348836"/>
            <a:ext cx="11582401" cy="2000251"/>
          </a:xfrm>
          <a:prstGeom prst="roundRect">
            <a:avLst>
              <a:gd name="adj" fmla="val 989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4015145D-8AF0-50C0-91FA-31F7A1E2052F}"/>
              </a:ext>
            </a:extLst>
          </p:cNvPr>
          <p:cNvPicPr>
            <a:picLocks noChangeAspect="1"/>
          </p:cNvPicPr>
          <p:nvPr/>
        </p:nvPicPr>
        <p:blipFill>
          <a:blip r:embed="rId2"/>
          <a:stretch>
            <a:fillRect/>
          </a:stretch>
        </p:blipFill>
        <p:spPr>
          <a:xfrm>
            <a:off x="1524000" y="1824961"/>
            <a:ext cx="3048000" cy="3048000"/>
          </a:xfrm>
          <a:prstGeom prst="rect">
            <a:avLst/>
          </a:prstGeom>
        </p:spPr>
      </p:pic>
      <p:pic>
        <p:nvPicPr>
          <p:cNvPr id="15" name="Picture 14">
            <a:extLst>
              <a:ext uri="{FF2B5EF4-FFF2-40B4-BE49-F238E27FC236}">
                <a16:creationId xmlns:a16="http://schemas.microsoft.com/office/drawing/2014/main" id="{3EA6D8C8-E7DD-E589-4F26-E1047FB2A32F}"/>
              </a:ext>
            </a:extLst>
          </p:cNvPr>
          <p:cNvPicPr>
            <a:picLocks noChangeAspect="1"/>
          </p:cNvPicPr>
          <p:nvPr/>
        </p:nvPicPr>
        <p:blipFill>
          <a:blip r:embed="rId3"/>
          <a:stretch>
            <a:fillRect/>
          </a:stretch>
        </p:blipFill>
        <p:spPr>
          <a:xfrm>
            <a:off x="6543675" y="1863061"/>
            <a:ext cx="5200650" cy="2971800"/>
          </a:xfrm>
          <a:prstGeom prst="rect">
            <a:avLst/>
          </a:prstGeom>
        </p:spPr>
      </p:pic>
      <p:grpSp>
        <p:nvGrpSpPr>
          <p:cNvPr id="30" name="Group 29">
            <a:extLst>
              <a:ext uri="{FF2B5EF4-FFF2-40B4-BE49-F238E27FC236}">
                <a16:creationId xmlns:a16="http://schemas.microsoft.com/office/drawing/2014/main" id="{3A136970-74FD-37BF-24DE-1A78372FEDA7}"/>
              </a:ext>
            </a:extLst>
          </p:cNvPr>
          <p:cNvGrpSpPr/>
          <p:nvPr/>
        </p:nvGrpSpPr>
        <p:grpSpPr>
          <a:xfrm>
            <a:off x="5988844" y="2052809"/>
            <a:ext cx="214312" cy="2296278"/>
            <a:chOff x="5988844" y="2052809"/>
            <a:chExt cx="214312" cy="2296278"/>
          </a:xfrm>
        </p:grpSpPr>
        <p:sp>
          <p:nvSpPr>
            <p:cNvPr id="27" name="Rectangle 26">
              <a:extLst>
                <a:ext uri="{FF2B5EF4-FFF2-40B4-BE49-F238E27FC236}">
                  <a16:creationId xmlns:a16="http://schemas.microsoft.com/office/drawing/2014/main" id="{D6F0A599-40D9-1697-1DC2-63F30D5CFAC4}"/>
                </a:ext>
              </a:extLst>
            </p:cNvPr>
            <p:cNvSpPr>
              <a:spLocks/>
            </p:cNvSpPr>
            <p:nvPr/>
          </p:nvSpPr>
          <p:spPr>
            <a:xfrm>
              <a:off x="6057902" y="2123688"/>
              <a:ext cx="76198" cy="2225399"/>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A450AB7E-6CA5-D02D-8488-5DD3B47361DC}"/>
                </a:ext>
              </a:extLst>
            </p:cNvPr>
            <p:cNvSpPr/>
            <p:nvPr/>
          </p:nvSpPr>
          <p:spPr>
            <a:xfrm>
              <a:off x="5988844" y="2052809"/>
              <a:ext cx="214312" cy="214312"/>
            </a:xfrm>
            <a:prstGeom prst="ellipse">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Box 32">
            <a:extLst>
              <a:ext uri="{FF2B5EF4-FFF2-40B4-BE49-F238E27FC236}">
                <a16:creationId xmlns:a16="http://schemas.microsoft.com/office/drawing/2014/main" id="{71DED38D-9EF2-76E6-E515-1E06C89C04D7}"/>
              </a:ext>
            </a:extLst>
          </p:cNvPr>
          <p:cNvSpPr txBox="1"/>
          <p:nvPr/>
        </p:nvSpPr>
        <p:spPr>
          <a:xfrm>
            <a:off x="107156" y="4505407"/>
            <a:ext cx="5881688" cy="861774"/>
          </a:xfrm>
          <a:prstGeom prst="rect">
            <a:avLst/>
          </a:prstGeom>
          <a:noFill/>
          <a:extLst>
            <a:ext uri="{909E8E84-426E-40DD-AFC4-6F175D3DCCD1}">
              <a14:hiddenFill xmlns:a14="http://schemas.microsoft.com/office/drawing/2010/main">
                <a:solidFill>
                  <a:scrgbClr r="0" g="0" b="0"/>
                </a:solidFill>
              </a14:hiddenFill>
            </a:ext>
          </a:extLst>
        </p:spPr>
        <p:txBody>
          <a:bodyPr vert="horz" wrap="square" lIns="0" tIns="0" rIns="0" bIns="0" rtlCol="0">
            <a:spAutoFit/>
          </a:bodyPr>
          <a:lstStyle/>
          <a:p>
            <a:pPr algn="ctr"/>
            <a:r>
              <a:rPr lang="en-US" sz="2700" dirty="0">
                <a:solidFill>
                  <a:srgbClr val="8DBD29"/>
                </a:solidFill>
                <a:latin typeface="+mj-lt"/>
              </a:rPr>
              <a:t>SUPPORTING OUR VALUE</a:t>
            </a:r>
            <a:br>
              <a:rPr lang="en-US" sz="2700" dirty="0">
                <a:solidFill>
                  <a:srgbClr val="8DBD29"/>
                </a:solidFill>
                <a:latin typeface="+mj-lt"/>
              </a:rPr>
            </a:br>
            <a:r>
              <a:rPr lang="en-US" sz="2700" dirty="0">
                <a:solidFill>
                  <a:srgbClr val="8DBD29"/>
                </a:solidFill>
                <a:latin typeface="+mj-lt"/>
              </a:rPr>
              <a:t>CHAIN TO TRANSACT IN</a:t>
            </a:r>
          </a:p>
        </p:txBody>
      </p:sp>
      <p:sp>
        <p:nvSpPr>
          <p:cNvPr id="34" name="TextBox 33">
            <a:extLst>
              <a:ext uri="{FF2B5EF4-FFF2-40B4-BE49-F238E27FC236}">
                <a16:creationId xmlns:a16="http://schemas.microsoft.com/office/drawing/2014/main" id="{398FEB29-FB1A-C138-2333-81C87168C5C1}"/>
              </a:ext>
            </a:extLst>
          </p:cNvPr>
          <p:cNvSpPr txBox="1"/>
          <p:nvPr/>
        </p:nvSpPr>
        <p:spPr>
          <a:xfrm>
            <a:off x="6203156" y="4505407"/>
            <a:ext cx="5881688" cy="861774"/>
          </a:xfrm>
          <a:prstGeom prst="rect">
            <a:avLst/>
          </a:prstGeom>
          <a:noFill/>
          <a:extLst>
            <a:ext uri="{909E8E84-426E-40DD-AFC4-6F175D3DCCD1}">
              <a14:hiddenFill xmlns:a14="http://schemas.microsoft.com/office/drawing/2010/main">
                <a:solidFill>
                  <a:scrgbClr r="0" g="0" b="0"/>
                </a:solidFill>
              </a14:hiddenFill>
            </a:ext>
          </a:extLst>
        </p:spPr>
        <p:txBody>
          <a:bodyPr vert="horz" wrap="square" lIns="0" tIns="0" rIns="0" bIns="0" rtlCol="0">
            <a:spAutoFit/>
          </a:bodyPr>
          <a:lstStyle/>
          <a:p>
            <a:pPr algn="ctr"/>
            <a:r>
              <a:rPr lang="en-US" sz="2700" dirty="0">
                <a:solidFill>
                  <a:srgbClr val="02355A"/>
                </a:solidFill>
                <a:latin typeface="+mj-lt"/>
              </a:rPr>
              <a:t>SUPPORTING OUR VALUE</a:t>
            </a:r>
            <a:br>
              <a:rPr lang="en-US" sz="2700" dirty="0">
                <a:solidFill>
                  <a:srgbClr val="02355A"/>
                </a:solidFill>
                <a:latin typeface="+mj-lt"/>
              </a:rPr>
            </a:br>
            <a:r>
              <a:rPr lang="en-US" sz="2700" dirty="0">
                <a:solidFill>
                  <a:srgbClr val="02355A"/>
                </a:solidFill>
                <a:latin typeface="+mj-lt"/>
              </a:rPr>
              <a:t>CHAIN TO TRANSACT IN</a:t>
            </a:r>
          </a:p>
        </p:txBody>
      </p:sp>
      <p:sp>
        <p:nvSpPr>
          <p:cNvPr id="35" name="Rectangle 34">
            <a:extLst>
              <a:ext uri="{FF2B5EF4-FFF2-40B4-BE49-F238E27FC236}">
                <a16:creationId xmlns:a16="http://schemas.microsoft.com/office/drawing/2014/main" id="{79DCFBD0-AD02-560E-10C1-EA0ADAF26E76}"/>
              </a:ext>
            </a:extLst>
          </p:cNvPr>
          <p:cNvSpPr/>
          <p:nvPr/>
        </p:nvSpPr>
        <p:spPr>
          <a:xfrm>
            <a:off x="0" y="5537200"/>
            <a:ext cx="12192000" cy="698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E265AA8A-293F-1DA1-47B6-0900F4281399}"/>
              </a:ext>
            </a:extLst>
          </p:cNvPr>
          <p:cNvGrpSpPr/>
          <p:nvPr/>
        </p:nvGrpSpPr>
        <p:grpSpPr>
          <a:xfrm>
            <a:off x="195979" y="5777069"/>
            <a:ext cx="5704042" cy="929640"/>
            <a:chOff x="195979" y="5777069"/>
            <a:chExt cx="5704042" cy="929640"/>
          </a:xfrm>
        </p:grpSpPr>
        <p:sp>
          <p:nvSpPr>
            <p:cNvPr id="36" name="TextBox 35">
              <a:extLst>
                <a:ext uri="{FF2B5EF4-FFF2-40B4-BE49-F238E27FC236}">
                  <a16:creationId xmlns:a16="http://schemas.microsoft.com/office/drawing/2014/main" id="{9C298248-767E-E881-32DD-EC1B95429A03}"/>
                </a:ext>
              </a:extLst>
            </p:cNvPr>
            <p:cNvSpPr txBox="1"/>
            <p:nvPr/>
          </p:nvSpPr>
          <p:spPr>
            <a:xfrm>
              <a:off x="195979" y="5934112"/>
              <a:ext cx="1640042" cy="615553"/>
            </a:xfrm>
            <a:prstGeom prst="rect">
              <a:avLst/>
            </a:prstGeom>
            <a:noFill/>
            <a:extLst>
              <a:ext uri="{909E8E84-426E-40DD-AFC4-6F175D3DCCD1}">
                <a14:hiddenFill xmlns:a14="http://schemas.microsoft.com/office/drawing/2010/main">
                  <a:solidFill>
                    <a:scrgbClr r="0" g="0" b="0"/>
                  </a:solidFill>
                </a14:hiddenFill>
              </a:ext>
            </a:extLst>
          </p:spPr>
          <p:txBody>
            <a:bodyPr vert="horz" wrap="square" lIns="0" tIns="0" rIns="0" bIns="0" rtlCol="0" anchor="ctr">
              <a:spAutoFit/>
            </a:bodyPr>
            <a:lstStyle/>
            <a:p>
              <a:pPr algn="ctr"/>
              <a:r>
                <a:rPr lang="en-US" sz="2000" dirty="0">
                  <a:solidFill>
                    <a:schemeClr val="bg1"/>
                  </a:solidFill>
                </a:rPr>
                <a:t>North</a:t>
              </a:r>
              <a:br>
                <a:rPr lang="en-US" sz="2000" dirty="0">
                  <a:solidFill>
                    <a:schemeClr val="bg1"/>
                  </a:solidFill>
                </a:rPr>
              </a:br>
              <a:r>
                <a:rPr lang="en-US" sz="2000" dirty="0">
                  <a:solidFill>
                    <a:schemeClr val="bg1"/>
                  </a:solidFill>
                </a:rPr>
                <a:t>America</a:t>
              </a:r>
            </a:p>
          </p:txBody>
        </p:sp>
        <p:cxnSp>
          <p:nvCxnSpPr>
            <p:cNvPr id="38" name="Straight Connector 37">
              <a:extLst>
                <a:ext uri="{FF2B5EF4-FFF2-40B4-BE49-F238E27FC236}">
                  <a16:creationId xmlns:a16="http://schemas.microsoft.com/office/drawing/2014/main" id="{99419880-FE1B-E4AB-F7E3-8A63D5C6B927}"/>
                </a:ext>
              </a:extLst>
            </p:cNvPr>
            <p:cNvCxnSpPr/>
            <p:nvPr/>
          </p:nvCxnSpPr>
          <p:spPr>
            <a:xfrm>
              <a:off x="2032000" y="5777069"/>
              <a:ext cx="0" cy="929640"/>
            </a:xfrm>
            <a:prstGeom prst="line">
              <a:avLst/>
            </a:prstGeom>
            <a:ln w="2540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D759CF9-9F56-D59E-3D59-35AA4ED2B077}"/>
                </a:ext>
              </a:extLst>
            </p:cNvPr>
            <p:cNvCxnSpPr/>
            <p:nvPr/>
          </p:nvCxnSpPr>
          <p:spPr>
            <a:xfrm>
              <a:off x="4064000" y="5777069"/>
              <a:ext cx="0" cy="929640"/>
            </a:xfrm>
            <a:prstGeom prst="line">
              <a:avLst/>
            </a:prstGeom>
            <a:ln w="2540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0C39AFEC-EE71-AB22-9D3A-47277169A565}"/>
                </a:ext>
              </a:extLst>
            </p:cNvPr>
            <p:cNvSpPr txBox="1"/>
            <p:nvPr/>
          </p:nvSpPr>
          <p:spPr>
            <a:xfrm>
              <a:off x="2227979" y="6087999"/>
              <a:ext cx="1640042" cy="307777"/>
            </a:xfrm>
            <a:prstGeom prst="rect">
              <a:avLst/>
            </a:prstGeom>
            <a:noFill/>
            <a:extLst>
              <a:ext uri="{909E8E84-426E-40DD-AFC4-6F175D3DCCD1}">
                <a14:hiddenFill xmlns:a14="http://schemas.microsoft.com/office/drawing/2010/main">
                  <a:solidFill>
                    <a:scrgbClr r="0" g="0" b="0"/>
                  </a:solidFill>
                </a14:hiddenFill>
              </a:ext>
            </a:extLst>
          </p:spPr>
          <p:txBody>
            <a:bodyPr vert="horz" wrap="square" lIns="0" tIns="0" rIns="0" bIns="0" rtlCol="0" anchor="ctr">
              <a:spAutoFit/>
            </a:bodyPr>
            <a:lstStyle/>
            <a:p>
              <a:pPr algn="ctr"/>
              <a:r>
                <a:rPr lang="en-US" sz="2000" dirty="0">
                  <a:solidFill>
                    <a:schemeClr val="bg1"/>
                  </a:solidFill>
                </a:rPr>
                <a:t>LATAM</a:t>
              </a:r>
            </a:p>
          </p:txBody>
        </p:sp>
        <p:sp>
          <p:nvSpPr>
            <p:cNvPr id="45" name="TextBox 44">
              <a:extLst>
                <a:ext uri="{FF2B5EF4-FFF2-40B4-BE49-F238E27FC236}">
                  <a16:creationId xmlns:a16="http://schemas.microsoft.com/office/drawing/2014/main" id="{040F0D0E-1D48-56B7-6CD0-C17BBD29818F}"/>
                </a:ext>
              </a:extLst>
            </p:cNvPr>
            <p:cNvSpPr txBox="1"/>
            <p:nvPr/>
          </p:nvSpPr>
          <p:spPr>
            <a:xfrm>
              <a:off x="4259979" y="6087999"/>
              <a:ext cx="1640042" cy="307777"/>
            </a:xfrm>
            <a:prstGeom prst="rect">
              <a:avLst/>
            </a:prstGeom>
            <a:noFill/>
            <a:extLst>
              <a:ext uri="{909E8E84-426E-40DD-AFC4-6F175D3DCCD1}">
                <a14:hiddenFill xmlns:a14="http://schemas.microsoft.com/office/drawing/2010/main">
                  <a:solidFill>
                    <a:scrgbClr r="0" g="0" b="0"/>
                  </a:solidFill>
                </a14:hiddenFill>
              </a:ext>
            </a:extLst>
          </p:spPr>
          <p:txBody>
            <a:bodyPr vert="horz" wrap="square" lIns="0" tIns="0" rIns="0" bIns="0" rtlCol="0" anchor="ctr">
              <a:spAutoFit/>
            </a:bodyPr>
            <a:lstStyle/>
            <a:p>
              <a:pPr algn="ctr"/>
              <a:r>
                <a:rPr lang="en-US" sz="2000" dirty="0">
                  <a:solidFill>
                    <a:schemeClr val="bg1"/>
                  </a:solidFill>
                </a:rPr>
                <a:t>EMEA</a:t>
              </a:r>
            </a:p>
          </p:txBody>
        </p:sp>
      </p:grpSp>
      <p:sp>
        <p:nvSpPr>
          <p:cNvPr id="49" name="TextBox 48">
            <a:extLst>
              <a:ext uri="{FF2B5EF4-FFF2-40B4-BE49-F238E27FC236}">
                <a16:creationId xmlns:a16="http://schemas.microsoft.com/office/drawing/2014/main" id="{CA7C1C52-D9C8-011A-D344-73E2B58CD541}"/>
              </a:ext>
            </a:extLst>
          </p:cNvPr>
          <p:cNvSpPr txBox="1"/>
          <p:nvPr/>
        </p:nvSpPr>
        <p:spPr>
          <a:xfrm>
            <a:off x="6799979" y="6088000"/>
            <a:ext cx="1640042" cy="307777"/>
          </a:xfrm>
          <a:prstGeom prst="rect">
            <a:avLst/>
          </a:prstGeom>
          <a:noFill/>
          <a:extLst>
            <a:ext uri="{909E8E84-426E-40DD-AFC4-6F175D3DCCD1}">
              <a14:hiddenFill xmlns:a14="http://schemas.microsoft.com/office/drawing/2010/main">
                <a:solidFill>
                  <a:scrgbClr r="0" g="0" b="0"/>
                </a:solidFill>
              </a14:hiddenFill>
            </a:ext>
          </a:extLst>
        </p:spPr>
        <p:txBody>
          <a:bodyPr vert="horz" wrap="square" lIns="0" tIns="0" rIns="0" bIns="0" rtlCol="0" anchor="ctr">
            <a:spAutoFit/>
          </a:bodyPr>
          <a:lstStyle/>
          <a:p>
            <a:pPr algn="ctr"/>
            <a:r>
              <a:rPr lang="en-US" sz="2000" dirty="0">
                <a:solidFill>
                  <a:schemeClr val="bg1"/>
                </a:solidFill>
              </a:rPr>
              <a:t>India</a:t>
            </a:r>
          </a:p>
        </p:txBody>
      </p:sp>
      <p:cxnSp>
        <p:nvCxnSpPr>
          <p:cNvPr id="50" name="Straight Connector 49">
            <a:extLst>
              <a:ext uri="{FF2B5EF4-FFF2-40B4-BE49-F238E27FC236}">
                <a16:creationId xmlns:a16="http://schemas.microsoft.com/office/drawing/2014/main" id="{51E85CF8-17BC-0EE4-A973-67BC4B9DE541}"/>
              </a:ext>
            </a:extLst>
          </p:cNvPr>
          <p:cNvCxnSpPr/>
          <p:nvPr/>
        </p:nvCxnSpPr>
        <p:spPr>
          <a:xfrm>
            <a:off x="9144000" y="5777069"/>
            <a:ext cx="0" cy="929640"/>
          </a:xfrm>
          <a:prstGeom prst="line">
            <a:avLst/>
          </a:prstGeom>
          <a:ln w="2540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BAD428EB-F732-A933-23CC-A4938563A9A8}"/>
              </a:ext>
            </a:extLst>
          </p:cNvPr>
          <p:cNvSpPr txBox="1"/>
          <p:nvPr/>
        </p:nvSpPr>
        <p:spPr>
          <a:xfrm>
            <a:off x="9847979" y="6087999"/>
            <a:ext cx="1640042" cy="307777"/>
          </a:xfrm>
          <a:prstGeom prst="rect">
            <a:avLst/>
          </a:prstGeom>
          <a:noFill/>
          <a:extLst>
            <a:ext uri="{909E8E84-426E-40DD-AFC4-6F175D3DCCD1}">
              <a14:hiddenFill xmlns:a14="http://schemas.microsoft.com/office/drawing/2010/main">
                <a:solidFill>
                  <a:scrgbClr r="0" g="0" b="0"/>
                </a:solidFill>
              </a14:hiddenFill>
            </a:ext>
          </a:extLst>
        </p:spPr>
        <p:txBody>
          <a:bodyPr vert="horz" wrap="square" lIns="0" tIns="0" rIns="0" bIns="0" rtlCol="0" anchor="ctr">
            <a:spAutoFit/>
          </a:bodyPr>
          <a:lstStyle/>
          <a:p>
            <a:pPr algn="ctr"/>
            <a:r>
              <a:rPr lang="en-US" sz="2000" dirty="0">
                <a:solidFill>
                  <a:schemeClr val="bg1"/>
                </a:solidFill>
              </a:rPr>
              <a:t>APAC</a:t>
            </a:r>
          </a:p>
        </p:txBody>
      </p:sp>
    </p:spTree>
    <p:extLst>
      <p:ext uri="{BB962C8B-B14F-4D97-AF65-F5344CB8AC3E}">
        <p14:creationId xmlns:p14="http://schemas.microsoft.com/office/powerpoint/2010/main" val="18405790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1C2CD2-530C-8B4C-FE72-A7944A21C10B}"/>
            </a:ext>
          </a:extLst>
        </p:cNvPr>
        <p:cNvGrpSpPr/>
        <p:nvPr/>
      </p:nvGrpSpPr>
      <p:grpSpPr>
        <a:xfrm>
          <a:off x="0" y="0"/>
          <a:ext cx="0" cy="0"/>
          <a:chOff x="0" y="0"/>
          <a:chExt cx="0" cy="0"/>
        </a:xfrm>
      </p:grpSpPr>
      <p:sp>
        <p:nvSpPr>
          <p:cNvPr id="47" name="Rectangle 46">
            <a:extLst>
              <a:ext uri="{FF2B5EF4-FFF2-40B4-BE49-F238E27FC236}">
                <a16:creationId xmlns:a16="http://schemas.microsoft.com/office/drawing/2014/main" id="{44EE395E-D0A3-CFB0-D3F7-7CE8946094BC}"/>
              </a:ext>
            </a:extLst>
          </p:cNvPr>
          <p:cNvSpPr>
            <a:spLocks/>
          </p:cNvSpPr>
          <p:nvPr/>
        </p:nvSpPr>
        <p:spPr>
          <a:xfrm>
            <a:off x="6788941" y="2133602"/>
            <a:ext cx="494012" cy="1031546"/>
          </a:xfrm>
          <a:prstGeom prst="rect">
            <a:avLst/>
          </a:prstGeom>
          <a:solidFill>
            <a:srgbClr val="8DBD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59A8A3B2-1D68-C0B0-F58B-63FE8BF030B1}"/>
              </a:ext>
            </a:extLst>
          </p:cNvPr>
          <p:cNvSpPr/>
          <p:nvPr/>
        </p:nvSpPr>
        <p:spPr>
          <a:xfrm>
            <a:off x="611615" y="2133602"/>
            <a:ext cx="494012" cy="1031546"/>
          </a:xfrm>
          <a:prstGeom prst="rect">
            <a:avLst/>
          </a:prstGeom>
          <a:solidFill>
            <a:srgbClr val="A5C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8D22B5FE-10D7-8FAC-376E-98602AC6CA2E}"/>
              </a:ext>
            </a:extLst>
          </p:cNvPr>
          <p:cNvSpPr/>
          <p:nvPr/>
        </p:nvSpPr>
        <p:spPr>
          <a:xfrm>
            <a:off x="5189221" y="2725254"/>
            <a:ext cx="1262380" cy="4071148"/>
          </a:xfrm>
          <a:custGeom>
            <a:avLst/>
            <a:gdLst>
              <a:gd name="csX0" fmla="*/ 319612 w 715260"/>
              <a:gd name="csY0" fmla="*/ 0 h 1551070"/>
              <a:gd name="csX1" fmla="*/ 715261 w 715260"/>
              <a:gd name="csY1" fmla="*/ 775535 h 1551070"/>
              <a:gd name="csX2" fmla="*/ 319612 w 715260"/>
              <a:gd name="csY2" fmla="*/ 1551070 h 1551070"/>
              <a:gd name="csX3" fmla="*/ 0 w 715260"/>
              <a:gd name="csY3" fmla="*/ 1551070 h 1551070"/>
              <a:gd name="csX4" fmla="*/ 0 w 715260"/>
              <a:gd name="csY4" fmla="*/ 0 h 1551070"/>
            </a:gdLst>
            <a:ahLst/>
            <a:cxnLst>
              <a:cxn ang="0">
                <a:pos x="csX0" y="csY0"/>
              </a:cxn>
              <a:cxn ang="0">
                <a:pos x="csX1" y="csY1"/>
              </a:cxn>
              <a:cxn ang="0">
                <a:pos x="csX2" y="csY2"/>
              </a:cxn>
              <a:cxn ang="0">
                <a:pos x="csX3" y="csY3"/>
              </a:cxn>
              <a:cxn ang="0">
                <a:pos x="csX4" y="csY4"/>
              </a:cxn>
            </a:cxnLst>
            <a:rect l="l" t="t" r="r" b="b"/>
            <a:pathLst>
              <a:path w="715260" h="1551070">
                <a:moveTo>
                  <a:pt x="319612" y="0"/>
                </a:moveTo>
                <a:lnTo>
                  <a:pt x="715261" y="775535"/>
                </a:lnTo>
                <a:lnTo>
                  <a:pt x="319612" y="1551070"/>
                </a:lnTo>
                <a:lnTo>
                  <a:pt x="0" y="1551070"/>
                </a:lnTo>
                <a:lnTo>
                  <a:pt x="0" y="0"/>
                </a:lnTo>
                <a:close/>
              </a:path>
            </a:pathLst>
          </a:custGeom>
          <a:solidFill>
            <a:srgbClr val="000000">
              <a:alpha val="20000"/>
            </a:srgbClr>
          </a:solidFill>
          <a:ln w="9525" cap="flat">
            <a:noFill/>
            <a:prstDash val="solid"/>
            <a:miter/>
          </a:ln>
        </p:spPr>
        <p:txBody>
          <a:bodyPr/>
          <a:lstStyle/>
          <a:p>
            <a:endParaRPr lang="en-US"/>
          </a:p>
        </p:txBody>
      </p:sp>
      <p:sp>
        <p:nvSpPr>
          <p:cNvPr id="6" name="Freeform: Shape 5">
            <a:extLst>
              <a:ext uri="{FF2B5EF4-FFF2-40B4-BE49-F238E27FC236}">
                <a16:creationId xmlns:a16="http://schemas.microsoft.com/office/drawing/2014/main" id="{1829A526-2D13-F20C-B681-7684B0EDA0CF}"/>
              </a:ext>
            </a:extLst>
          </p:cNvPr>
          <p:cNvSpPr/>
          <p:nvPr/>
        </p:nvSpPr>
        <p:spPr>
          <a:xfrm>
            <a:off x="-1" y="2533170"/>
            <a:ext cx="6213150" cy="4324830"/>
          </a:xfrm>
          <a:custGeom>
            <a:avLst/>
            <a:gdLst>
              <a:gd name="csX0" fmla="*/ 0 w 6213150"/>
              <a:gd name="csY0" fmla="*/ 0 h 4324830"/>
              <a:gd name="csX1" fmla="*/ 5544135 w 6213150"/>
              <a:gd name="csY1" fmla="*/ 0 h 4324830"/>
              <a:gd name="csX2" fmla="*/ 5764220 w 6213150"/>
              <a:gd name="csY2" fmla="*/ 177192 h 4324830"/>
              <a:gd name="csX3" fmla="*/ 6213150 w 6213150"/>
              <a:gd name="csY3" fmla="*/ 2227659 h 4324830"/>
              <a:gd name="csX4" fmla="*/ 5764220 w 6213150"/>
              <a:gd name="csY4" fmla="*/ 4278125 h 4324830"/>
              <a:gd name="csX5" fmla="*/ 5745205 w 6213150"/>
              <a:gd name="csY5" fmla="*/ 4324830 h 4324830"/>
              <a:gd name="csX6" fmla="*/ 0 w 6213150"/>
              <a:gd name="csY6" fmla="*/ 4324830 h 432483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6213150" h="4324830">
                <a:moveTo>
                  <a:pt x="0" y="0"/>
                </a:moveTo>
                <a:lnTo>
                  <a:pt x="5544135" y="0"/>
                </a:lnTo>
                <a:cubicBezTo>
                  <a:pt x="5650050" y="0"/>
                  <a:pt x="5741614" y="73671"/>
                  <a:pt x="5764220" y="177192"/>
                </a:cubicBezTo>
                <a:lnTo>
                  <a:pt x="6213150" y="2227659"/>
                </a:lnTo>
                <a:lnTo>
                  <a:pt x="5764220" y="4278125"/>
                </a:lnTo>
                <a:lnTo>
                  <a:pt x="5745205" y="4324830"/>
                </a:lnTo>
                <a:lnTo>
                  <a:pt x="0" y="4324830"/>
                </a:lnTo>
                <a:close/>
              </a:path>
            </a:pathLst>
          </a:cu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10" name="think-cell data - do not delete" hidden="1">
            <a:extLst>
              <a:ext uri="{FF2B5EF4-FFF2-40B4-BE49-F238E27FC236}">
                <a16:creationId xmlns:a16="http://schemas.microsoft.com/office/drawing/2014/main" id="{19309D96-D3CB-9563-4546-D0EB1239F5A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10" name="think-cell data - do not delete" hidden="1">
                        <a:extLst>
                          <a:ext uri="{FF2B5EF4-FFF2-40B4-BE49-F238E27FC236}">
                            <a16:creationId xmlns:a16="http://schemas.microsoft.com/office/drawing/2014/main" id="{19309D96-D3CB-9563-4546-D0EB1239F5A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4" name="Google Shape;4031;p10" title="PepsiCo-Positive-Illustration-Iconography-Positive_Value_Chain 1.png">
            <a:extLst>
              <a:ext uri="{FF2B5EF4-FFF2-40B4-BE49-F238E27FC236}">
                <a16:creationId xmlns:a16="http://schemas.microsoft.com/office/drawing/2014/main" id="{8B12B248-8326-849A-133C-336E6EE3040C}"/>
              </a:ext>
            </a:extLst>
          </p:cNvPr>
          <p:cNvPicPr preferRelativeResize="0"/>
          <p:nvPr/>
        </p:nvPicPr>
        <p:blipFill rotWithShape="1">
          <a:blip r:embed="rId6">
            <a:alphaModFix/>
          </a:blip>
          <a:srcRect/>
          <a:stretch/>
        </p:blipFill>
        <p:spPr>
          <a:xfrm>
            <a:off x="405196" y="1483280"/>
            <a:ext cx="906850" cy="901500"/>
          </a:xfrm>
          <a:prstGeom prst="rect">
            <a:avLst/>
          </a:prstGeom>
          <a:noFill/>
          <a:ln>
            <a:noFill/>
          </a:ln>
        </p:spPr>
      </p:pic>
      <p:sp>
        <p:nvSpPr>
          <p:cNvPr id="15" name="Title 12">
            <a:extLst>
              <a:ext uri="{FF2B5EF4-FFF2-40B4-BE49-F238E27FC236}">
                <a16:creationId xmlns:a16="http://schemas.microsoft.com/office/drawing/2014/main" id="{BDDA9EE8-69FF-7D84-F359-709C64C85572}"/>
              </a:ext>
            </a:extLst>
          </p:cNvPr>
          <p:cNvSpPr txBox="1">
            <a:spLocks/>
          </p:cNvSpPr>
          <p:nvPr/>
        </p:nvSpPr>
        <p:spPr>
          <a:xfrm>
            <a:off x="304799" y="249238"/>
            <a:ext cx="11582400" cy="886397"/>
          </a:xfrm>
          <a:prstGeom prst="rect">
            <a:avLst/>
          </a:prstGeom>
        </p:spPr>
        <p:txBody>
          <a:bodyPr vert="horz" lIns="0" tIns="0" rIns="0" bIns="0" rtlCol="0" anchor="t" anchorCtr="0">
            <a:spAutoFit/>
          </a:bodyPr>
          <a:lstStyle>
            <a:lvl1pPr algn="l" defTabSz="914400" rtl="0" eaLnBrk="1" latinLnBrk="0" hangingPunct="1">
              <a:lnSpc>
                <a:spcPct val="90000"/>
              </a:lnSpc>
              <a:spcBef>
                <a:spcPct val="0"/>
              </a:spcBef>
              <a:buNone/>
              <a:defRPr sz="3200" b="0" kern="1200" cap="all" baseline="0">
                <a:solidFill>
                  <a:srgbClr val="5D910D"/>
                </a:solidFill>
                <a:latin typeface="+mj-lt"/>
                <a:ea typeface="+mj-ea"/>
                <a:cs typeface="+mj-cs"/>
              </a:defRPr>
            </a:lvl1pPr>
          </a:lstStyle>
          <a:p>
            <a:r>
              <a:rPr lang="en-US" dirty="0">
                <a:solidFill>
                  <a:srgbClr val="0F440D"/>
                </a:solidFill>
              </a:rPr>
              <a:t>pep+ RE</a:t>
            </a:r>
            <a:r>
              <a:rPr lang="en-US" cap="none" dirty="0">
                <a:solidFill>
                  <a:srgbClr val="0F440D"/>
                </a:solidFill>
              </a:rPr>
              <a:t>new</a:t>
            </a:r>
            <a:r>
              <a:rPr lang="en-US" dirty="0">
                <a:solidFill>
                  <a:srgbClr val="0F440D"/>
                </a:solidFill>
              </a:rPr>
              <a:t> brings value to participants through </a:t>
            </a:r>
            <a:r>
              <a:rPr lang="en-US" dirty="0"/>
              <a:t>creating opportunities for learning and collaboration</a:t>
            </a:r>
          </a:p>
        </p:txBody>
      </p:sp>
      <p:sp>
        <p:nvSpPr>
          <p:cNvPr id="11" name="Freeform: Shape 10">
            <a:extLst>
              <a:ext uri="{FF2B5EF4-FFF2-40B4-BE49-F238E27FC236}">
                <a16:creationId xmlns:a16="http://schemas.microsoft.com/office/drawing/2014/main" id="{2A03DDB3-7509-F972-2E0D-D5D1FA0B41A6}"/>
              </a:ext>
            </a:extLst>
          </p:cNvPr>
          <p:cNvSpPr/>
          <p:nvPr/>
        </p:nvSpPr>
        <p:spPr>
          <a:xfrm>
            <a:off x="6177324" y="2533170"/>
            <a:ext cx="1095248" cy="4324831"/>
          </a:xfrm>
          <a:custGeom>
            <a:avLst/>
            <a:gdLst>
              <a:gd name="csX0" fmla="*/ 100761 w 1095248"/>
              <a:gd name="csY0" fmla="*/ 0 h 4324831"/>
              <a:gd name="csX1" fmla="*/ 641330 w 1095248"/>
              <a:gd name="csY1" fmla="*/ 0 h 4324831"/>
              <a:gd name="csX2" fmla="*/ 1095248 w 1095248"/>
              <a:gd name="csY2" fmla="*/ 2227403 h 4324831"/>
              <a:gd name="csX3" fmla="*/ 667818 w 1095248"/>
              <a:gd name="csY3" fmla="*/ 4324831 h 4324831"/>
              <a:gd name="csX4" fmla="*/ 4548 w 1095248"/>
              <a:gd name="csY4" fmla="*/ 4324831 h 4324831"/>
              <a:gd name="csX5" fmla="*/ 431998 w 1095248"/>
              <a:gd name="csY5" fmla="*/ 2227403 h 4324831"/>
              <a:gd name="csX6" fmla="*/ 1971 w 1095248"/>
              <a:gd name="csY6" fmla="*/ 117965 h 4324831"/>
              <a:gd name="csX7" fmla="*/ 100761 w 1095248"/>
              <a:gd name="csY7" fmla="*/ 0 h 432483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095248" h="4324831">
                <a:moveTo>
                  <a:pt x="100761" y="0"/>
                </a:moveTo>
                <a:lnTo>
                  <a:pt x="641330" y="0"/>
                </a:lnTo>
                <a:lnTo>
                  <a:pt x="1095248" y="2227403"/>
                </a:lnTo>
                <a:lnTo>
                  <a:pt x="667818" y="4324831"/>
                </a:lnTo>
                <a:lnTo>
                  <a:pt x="4548" y="4324831"/>
                </a:lnTo>
                <a:lnTo>
                  <a:pt x="431998" y="2227403"/>
                </a:lnTo>
                <a:lnTo>
                  <a:pt x="1971" y="117965"/>
                </a:lnTo>
                <a:cubicBezTo>
                  <a:pt x="-10426" y="56957"/>
                  <a:pt x="37226" y="0"/>
                  <a:pt x="100761" y="0"/>
                </a:cubicBezTo>
                <a:close/>
              </a:path>
            </a:pathLst>
          </a:cu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B5801A96-E0CD-995E-5CD8-16E3E486C570}"/>
              </a:ext>
            </a:extLst>
          </p:cNvPr>
          <p:cNvSpPr/>
          <p:nvPr/>
        </p:nvSpPr>
        <p:spPr>
          <a:xfrm>
            <a:off x="6782049" y="2533170"/>
            <a:ext cx="5409951" cy="4324830"/>
          </a:xfrm>
          <a:custGeom>
            <a:avLst/>
            <a:gdLst>
              <a:gd name="csX0" fmla="*/ 0 w 5409951"/>
              <a:gd name="csY0" fmla="*/ 0 h 4324830"/>
              <a:gd name="csX1" fmla="*/ 5409951 w 5409951"/>
              <a:gd name="csY1" fmla="*/ 0 h 4324830"/>
              <a:gd name="csX2" fmla="*/ 5409951 w 5409951"/>
              <a:gd name="csY2" fmla="*/ 4324830 h 4324830"/>
              <a:gd name="csX3" fmla="*/ 0 w 5409951"/>
              <a:gd name="csY3" fmla="*/ 4324830 h 4324830"/>
            </a:gdLst>
            <a:ahLst/>
            <a:cxnLst>
              <a:cxn ang="0">
                <a:pos x="csX0" y="csY0"/>
              </a:cxn>
              <a:cxn ang="0">
                <a:pos x="csX1" y="csY1"/>
              </a:cxn>
              <a:cxn ang="0">
                <a:pos x="csX2" y="csY2"/>
              </a:cxn>
              <a:cxn ang="0">
                <a:pos x="csX3" y="csY3"/>
              </a:cxn>
            </a:cxnLst>
            <a:rect l="l" t="t" r="r" b="b"/>
            <a:pathLst>
              <a:path w="5409951" h="4324830">
                <a:moveTo>
                  <a:pt x="0" y="0"/>
                </a:moveTo>
                <a:lnTo>
                  <a:pt x="5409951" y="0"/>
                </a:lnTo>
                <a:lnTo>
                  <a:pt x="5409951" y="4324830"/>
                </a:lnTo>
                <a:lnTo>
                  <a:pt x="0" y="4324830"/>
                </a:lnTo>
                <a:close/>
              </a:path>
            </a:pathLst>
          </a:cu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TextBox 23">
            <a:extLst>
              <a:ext uri="{FF2B5EF4-FFF2-40B4-BE49-F238E27FC236}">
                <a16:creationId xmlns:a16="http://schemas.microsoft.com/office/drawing/2014/main" id="{10D51F2F-AC72-CF5F-74AC-74B046A09770}"/>
              </a:ext>
            </a:extLst>
          </p:cNvPr>
          <p:cNvSpPr txBox="1"/>
          <p:nvPr/>
        </p:nvSpPr>
        <p:spPr>
          <a:xfrm>
            <a:off x="604723" y="2734261"/>
            <a:ext cx="2793357" cy="430887"/>
          </a:xfrm>
          <a:prstGeom prst="rect">
            <a:avLst/>
          </a:prstGeom>
          <a:noFill/>
        </p:spPr>
        <p:txBody>
          <a:bodyPr wrap="square" lIns="0" tIns="0" rIns="0" bIns="0" anchor="ctr">
            <a:spAutoFit/>
          </a:bodyPr>
          <a:lstStyle/>
          <a:p>
            <a:pPr marR="0" lvl="0" defTabSz="457200" rtl="0" eaLnBrk="1" fontAlgn="auto" latinLnBrk="0" hangingPunct="1">
              <a:lnSpc>
                <a:spcPct val="100000"/>
              </a:lnSpc>
              <a:spcBef>
                <a:spcPts val="0"/>
              </a:spcBef>
              <a:spcAft>
                <a:spcPts val="0"/>
              </a:spcAft>
              <a:buClrTx/>
              <a:buSzTx/>
              <a:buFontTx/>
              <a:buNone/>
              <a:tabLst/>
              <a:defRPr/>
            </a:pPr>
            <a:r>
              <a:rPr lang="en-US" sz="2800" cap="all" dirty="0">
                <a:solidFill>
                  <a:srgbClr val="02355A"/>
                </a:solidFill>
                <a:latin typeface="GT Pressura LCG Black"/>
              </a:rPr>
              <a:t>Opportunity</a:t>
            </a:r>
            <a:endParaRPr kumimoji="0" lang="en-US" sz="1600" b="0" i="0" u="none" strike="noStrike" kern="1200" cap="all" spc="0" normalizeH="0" baseline="0" noProof="0" dirty="0">
              <a:ln>
                <a:noFill/>
              </a:ln>
              <a:solidFill>
                <a:srgbClr val="02355A"/>
              </a:solidFill>
              <a:effectLst/>
              <a:uLnTx/>
              <a:uFillTx/>
              <a:latin typeface="GT Pressura LCG Black"/>
              <a:ea typeface="+mn-ea"/>
              <a:cs typeface="+mn-cs"/>
            </a:endParaRPr>
          </a:p>
        </p:txBody>
      </p:sp>
      <p:sp>
        <p:nvSpPr>
          <p:cNvPr id="25" name="TextBox 24">
            <a:extLst>
              <a:ext uri="{FF2B5EF4-FFF2-40B4-BE49-F238E27FC236}">
                <a16:creationId xmlns:a16="http://schemas.microsoft.com/office/drawing/2014/main" id="{EB338FE9-27EC-7322-D7B6-1408C7DC3735}"/>
              </a:ext>
            </a:extLst>
          </p:cNvPr>
          <p:cNvSpPr txBox="1"/>
          <p:nvPr/>
        </p:nvSpPr>
        <p:spPr>
          <a:xfrm>
            <a:off x="6782049" y="2734261"/>
            <a:ext cx="2793357" cy="430887"/>
          </a:xfrm>
          <a:prstGeom prst="rect">
            <a:avLst/>
          </a:prstGeom>
          <a:noFill/>
        </p:spPr>
        <p:txBody>
          <a:bodyPr wrap="square" lIns="0" tIns="0" rIns="0" bIns="0" anchor="ctr">
            <a:spAutoFit/>
          </a:bodyPr>
          <a:lstStyle/>
          <a:p>
            <a:pPr marR="0" lvl="0" defTabSz="457200" rtl="0" eaLnBrk="1" fontAlgn="auto" latinLnBrk="0" hangingPunct="1">
              <a:lnSpc>
                <a:spcPct val="100000"/>
              </a:lnSpc>
              <a:spcBef>
                <a:spcPts val="0"/>
              </a:spcBef>
              <a:spcAft>
                <a:spcPts val="0"/>
              </a:spcAft>
              <a:buClrTx/>
              <a:buSzTx/>
              <a:buFontTx/>
              <a:buNone/>
              <a:tabLst/>
              <a:defRPr/>
            </a:pPr>
            <a:r>
              <a:rPr lang="en-US" sz="2800" cap="all" dirty="0">
                <a:solidFill>
                  <a:srgbClr val="8DBD29"/>
                </a:solidFill>
                <a:latin typeface="GT Pressura LCG Black"/>
              </a:rPr>
              <a:t>Benefits</a:t>
            </a:r>
          </a:p>
        </p:txBody>
      </p:sp>
      <p:sp>
        <p:nvSpPr>
          <p:cNvPr id="28" name="Rectangle: Rounded Corners 20">
            <a:extLst>
              <a:ext uri="{FF2B5EF4-FFF2-40B4-BE49-F238E27FC236}">
                <a16:creationId xmlns:a16="http://schemas.microsoft.com/office/drawing/2014/main" id="{096DC4A5-0493-130B-B751-2790E65919E8}"/>
              </a:ext>
            </a:extLst>
          </p:cNvPr>
          <p:cNvSpPr>
            <a:spLocks/>
          </p:cNvSpPr>
          <p:nvPr/>
        </p:nvSpPr>
        <p:spPr>
          <a:xfrm>
            <a:off x="604723" y="3653001"/>
            <a:ext cx="4817936" cy="369332"/>
          </a:xfrm>
          <a:prstGeom prst="rect">
            <a:avLst/>
          </a:prstGeom>
          <a:noFill/>
        </p:spPr>
        <p:txBody>
          <a:bodyPr wrap="square" anchor="ctr">
            <a:spAutoFit/>
          </a:bodyPr>
          <a:lstStyle/>
          <a:p>
            <a:r>
              <a:rPr lang="en-US" dirty="0">
                <a:solidFill>
                  <a:schemeClr val="bg1"/>
                </a:solidFill>
                <a:latin typeface="Gilroy Medium"/>
              </a:rPr>
              <a:t>Educational Videos and Market Briefs</a:t>
            </a:r>
          </a:p>
        </p:txBody>
      </p:sp>
      <p:sp>
        <p:nvSpPr>
          <p:cNvPr id="29" name="Rectangle: Rounded Corners 20">
            <a:extLst>
              <a:ext uri="{FF2B5EF4-FFF2-40B4-BE49-F238E27FC236}">
                <a16:creationId xmlns:a16="http://schemas.microsoft.com/office/drawing/2014/main" id="{9532E9DC-5FDF-9007-522B-6BF729CDF57D}"/>
              </a:ext>
            </a:extLst>
          </p:cNvPr>
          <p:cNvSpPr>
            <a:spLocks/>
          </p:cNvSpPr>
          <p:nvPr/>
        </p:nvSpPr>
        <p:spPr>
          <a:xfrm>
            <a:off x="604723" y="4624859"/>
            <a:ext cx="4817936" cy="369332"/>
          </a:xfrm>
          <a:prstGeom prst="rect">
            <a:avLst/>
          </a:prstGeom>
          <a:noFill/>
        </p:spPr>
        <p:txBody>
          <a:bodyPr wrap="square" anchor="ctr">
            <a:spAutoFit/>
          </a:bodyPr>
          <a:lstStyle/>
          <a:p>
            <a:r>
              <a:rPr lang="en-US" dirty="0">
                <a:solidFill>
                  <a:schemeClr val="bg1"/>
                </a:solidFill>
                <a:latin typeface="Gilroy Medium"/>
              </a:rPr>
              <a:t>Access to Advisory Support</a:t>
            </a:r>
          </a:p>
        </p:txBody>
      </p:sp>
      <p:sp>
        <p:nvSpPr>
          <p:cNvPr id="30" name="Rectangle: Rounded Corners 20">
            <a:extLst>
              <a:ext uri="{FF2B5EF4-FFF2-40B4-BE49-F238E27FC236}">
                <a16:creationId xmlns:a16="http://schemas.microsoft.com/office/drawing/2014/main" id="{CB34B71A-B49C-333D-C42F-2EC8F1CA5240}"/>
              </a:ext>
            </a:extLst>
          </p:cNvPr>
          <p:cNvSpPr/>
          <p:nvPr/>
        </p:nvSpPr>
        <p:spPr>
          <a:xfrm>
            <a:off x="604723" y="5694557"/>
            <a:ext cx="4817936" cy="369332"/>
          </a:xfrm>
          <a:prstGeom prst="rect">
            <a:avLst/>
          </a:prstGeom>
          <a:noFill/>
        </p:spPr>
        <p:txBody>
          <a:bodyPr wrap="square" anchor="ctr">
            <a:spAutoFit/>
          </a:bodyPr>
          <a:lstStyle/>
          <a:p>
            <a:r>
              <a:rPr lang="en-US" dirty="0">
                <a:solidFill>
                  <a:schemeClr val="bg1"/>
                </a:solidFill>
                <a:latin typeface="Gilroy Medium"/>
              </a:rPr>
              <a:t>Group Purchasing Opportunities</a:t>
            </a:r>
          </a:p>
        </p:txBody>
      </p:sp>
      <p:sp>
        <p:nvSpPr>
          <p:cNvPr id="8" name="TextBox 7">
            <a:extLst>
              <a:ext uri="{FF2B5EF4-FFF2-40B4-BE49-F238E27FC236}">
                <a16:creationId xmlns:a16="http://schemas.microsoft.com/office/drawing/2014/main" id="{3296D71A-D615-F74A-9579-56C77D7E2396}"/>
              </a:ext>
            </a:extLst>
          </p:cNvPr>
          <p:cNvSpPr txBox="1">
            <a:spLocks/>
          </p:cNvSpPr>
          <p:nvPr/>
        </p:nvSpPr>
        <p:spPr>
          <a:xfrm>
            <a:off x="6782049" y="5463725"/>
            <a:ext cx="4817936" cy="830997"/>
          </a:xfrm>
          <a:prstGeom prst="rect">
            <a:avLst/>
          </a:prstGeom>
          <a:noFill/>
        </p:spPr>
        <p:txBody>
          <a:bodyPr wrap="square">
            <a:spAutoFit/>
          </a:bodyPr>
          <a:lstStyle/>
          <a:p>
            <a:pPr lvl="0" defTabSz="457200">
              <a:defRPr/>
            </a:pPr>
            <a:r>
              <a:rPr lang="en-US" sz="1600" dirty="0">
                <a:solidFill>
                  <a:schemeClr val="bg1"/>
                </a:solidFill>
              </a:rPr>
              <a:t>Opportunity to unlock more favorable, long-term RE pricing and supply through Power Purchase Agreement Cohorts</a:t>
            </a:r>
          </a:p>
        </p:txBody>
      </p:sp>
      <p:sp>
        <p:nvSpPr>
          <p:cNvPr id="9" name="TextBox 8">
            <a:extLst>
              <a:ext uri="{FF2B5EF4-FFF2-40B4-BE49-F238E27FC236}">
                <a16:creationId xmlns:a16="http://schemas.microsoft.com/office/drawing/2014/main" id="{BC8EEB06-70A6-5CF5-2CB0-37EED59DC3C3}"/>
              </a:ext>
            </a:extLst>
          </p:cNvPr>
          <p:cNvSpPr txBox="1">
            <a:spLocks/>
          </p:cNvSpPr>
          <p:nvPr/>
        </p:nvSpPr>
        <p:spPr>
          <a:xfrm>
            <a:off x="6782049" y="4486360"/>
            <a:ext cx="4817936" cy="646331"/>
          </a:xfrm>
          <a:prstGeom prst="rect">
            <a:avLst/>
          </a:prstGeom>
          <a:noFill/>
        </p:spPr>
        <p:txBody>
          <a:bodyPr wrap="square">
            <a:spAutoFit/>
          </a:bodyPr>
          <a:lstStyle/>
          <a:p>
            <a:pPr lvl="0" defTabSz="457200">
              <a:defRPr/>
            </a:pPr>
            <a:r>
              <a:rPr lang="en-US" dirty="0">
                <a:solidFill>
                  <a:schemeClr val="bg1"/>
                </a:solidFill>
              </a:rPr>
              <a:t>Expert RE purchasing advisory support at the click of a button</a:t>
            </a:r>
          </a:p>
        </p:txBody>
      </p:sp>
      <p:sp>
        <p:nvSpPr>
          <p:cNvPr id="12" name="TextBox 11">
            <a:extLst>
              <a:ext uri="{FF2B5EF4-FFF2-40B4-BE49-F238E27FC236}">
                <a16:creationId xmlns:a16="http://schemas.microsoft.com/office/drawing/2014/main" id="{73960319-32BF-60DE-9DA6-EF87D96D1161}"/>
              </a:ext>
            </a:extLst>
          </p:cNvPr>
          <p:cNvSpPr txBox="1">
            <a:spLocks/>
          </p:cNvSpPr>
          <p:nvPr/>
        </p:nvSpPr>
        <p:spPr>
          <a:xfrm>
            <a:off x="6782049" y="3514501"/>
            <a:ext cx="4817936" cy="646331"/>
          </a:xfrm>
          <a:prstGeom prst="rect">
            <a:avLst/>
          </a:prstGeom>
          <a:noFill/>
        </p:spPr>
        <p:txBody>
          <a:bodyPr wrap="square">
            <a:spAutoFit/>
          </a:bodyPr>
          <a:lstStyle/>
          <a:p>
            <a:r>
              <a:rPr kumimoji="0" lang="en-US" b="0" i="0" u="none" strike="noStrike" kern="1200" cap="none" spc="0" normalizeH="0" baseline="0" noProof="0" dirty="0">
                <a:ln>
                  <a:noFill/>
                </a:ln>
                <a:solidFill>
                  <a:schemeClr val="bg1"/>
                </a:solidFill>
                <a:effectLst/>
                <a:uLnTx/>
                <a:uFillTx/>
                <a:latin typeface="Gilroy Medium"/>
                <a:ea typeface="+mn-ea"/>
                <a:cs typeface="+mn-cs"/>
              </a:rPr>
              <a:t>Free Market-specific RE buying options </a:t>
            </a:r>
            <a:r>
              <a:rPr lang="en-US" dirty="0">
                <a:solidFill>
                  <a:schemeClr val="bg1"/>
                </a:solidFill>
                <a:latin typeface="Gilroy Medium"/>
              </a:rPr>
              <a:t>&amp; </a:t>
            </a:r>
            <a:r>
              <a:rPr kumimoji="0" lang="en-US" b="0" i="0" u="none" strike="noStrike" kern="1200" cap="none" spc="0" normalizeH="0" baseline="0" noProof="0" dirty="0">
                <a:ln>
                  <a:noFill/>
                </a:ln>
                <a:solidFill>
                  <a:schemeClr val="bg1"/>
                </a:solidFill>
                <a:effectLst/>
                <a:uLnTx/>
                <a:uFillTx/>
                <a:latin typeface="Gilroy Medium"/>
                <a:ea typeface="+mn-ea"/>
                <a:cs typeface="+mn-cs"/>
              </a:rPr>
              <a:t>Information at your fingertips</a:t>
            </a:r>
            <a:endParaRPr lang="en-US" dirty="0">
              <a:solidFill>
                <a:schemeClr val="bg1"/>
              </a:solidFill>
            </a:endParaRPr>
          </a:p>
        </p:txBody>
      </p:sp>
      <p:cxnSp>
        <p:nvCxnSpPr>
          <p:cNvPr id="32" name="Straight Connector 31">
            <a:extLst>
              <a:ext uri="{FF2B5EF4-FFF2-40B4-BE49-F238E27FC236}">
                <a16:creationId xmlns:a16="http://schemas.microsoft.com/office/drawing/2014/main" id="{55F677A6-5A2F-8D9C-7008-AE097089C8CF}"/>
              </a:ext>
            </a:extLst>
          </p:cNvPr>
          <p:cNvCxnSpPr/>
          <p:nvPr/>
        </p:nvCxnSpPr>
        <p:spPr>
          <a:xfrm>
            <a:off x="604723" y="4323596"/>
            <a:ext cx="5304011" cy="0"/>
          </a:xfrm>
          <a:prstGeom prst="line">
            <a:avLst/>
          </a:prstGeom>
          <a:ln>
            <a:solidFill>
              <a:schemeClr val="bg1">
                <a:alpha val="61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982A691-D93C-94C1-29D8-33C3EC00C444}"/>
              </a:ext>
            </a:extLst>
          </p:cNvPr>
          <p:cNvCxnSpPr/>
          <p:nvPr/>
        </p:nvCxnSpPr>
        <p:spPr>
          <a:xfrm>
            <a:off x="604723" y="5298208"/>
            <a:ext cx="5304011" cy="0"/>
          </a:xfrm>
          <a:prstGeom prst="line">
            <a:avLst/>
          </a:prstGeom>
          <a:ln>
            <a:solidFill>
              <a:schemeClr val="bg1">
                <a:alpha val="61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2403E79F-83F4-BC25-1142-9DE9F819ADC1}"/>
              </a:ext>
            </a:extLst>
          </p:cNvPr>
          <p:cNvGrpSpPr>
            <a:grpSpLocks/>
          </p:cNvGrpSpPr>
          <p:nvPr/>
        </p:nvGrpSpPr>
        <p:grpSpPr>
          <a:xfrm>
            <a:off x="6782049" y="4323596"/>
            <a:ext cx="5409951" cy="974612"/>
            <a:chOff x="7069264" y="3743947"/>
            <a:chExt cx="5122736" cy="974612"/>
          </a:xfrm>
        </p:grpSpPr>
        <p:cxnSp>
          <p:nvCxnSpPr>
            <p:cNvPr id="35" name="Straight Connector 34">
              <a:extLst>
                <a:ext uri="{FF2B5EF4-FFF2-40B4-BE49-F238E27FC236}">
                  <a16:creationId xmlns:a16="http://schemas.microsoft.com/office/drawing/2014/main" id="{3F4312AC-017E-BDA5-C4E0-33049A5623B0}"/>
                </a:ext>
              </a:extLst>
            </p:cNvPr>
            <p:cNvCxnSpPr>
              <a:cxnSpLocks/>
            </p:cNvCxnSpPr>
            <p:nvPr/>
          </p:nvCxnSpPr>
          <p:spPr>
            <a:xfrm>
              <a:off x="7069264" y="3743947"/>
              <a:ext cx="5122736" cy="0"/>
            </a:xfrm>
            <a:prstGeom prst="line">
              <a:avLst/>
            </a:prstGeom>
            <a:ln>
              <a:solidFill>
                <a:schemeClr val="bg1">
                  <a:alpha val="61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91DAB93-40B6-97F1-CF37-DA760CD7DDE1}"/>
                </a:ext>
              </a:extLst>
            </p:cNvPr>
            <p:cNvCxnSpPr>
              <a:cxnSpLocks/>
            </p:cNvCxnSpPr>
            <p:nvPr/>
          </p:nvCxnSpPr>
          <p:spPr>
            <a:xfrm>
              <a:off x="7069264" y="4718559"/>
              <a:ext cx="5122736" cy="0"/>
            </a:xfrm>
            <a:prstGeom prst="line">
              <a:avLst/>
            </a:prstGeom>
            <a:ln>
              <a:solidFill>
                <a:schemeClr val="bg1">
                  <a:alpha val="61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B4EE1EC1-EB89-5008-667E-B07EB3444724}"/>
              </a:ext>
            </a:extLst>
          </p:cNvPr>
          <p:cNvGrpSpPr/>
          <p:nvPr/>
        </p:nvGrpSpPr>
        <p:grpSpPr>
          <a:xfrm>
            <a:off x="6582522" y="1483279"/>
            <a:ext cx="906850" cy="901500"/>
            <a:chOff x="6582522" y="1407079"/>
            <a:chExt cx="906850" cy="901500"/>
          </a:xfrm>
        </p:grpSpPr>
        <p:sp>
          <p:nvSpPr>
            <p:cNvPr id="40" name="Oval 39">
              <a:extLst>
                <a:ext uri="{FF2B5EF4-FFF2-40B4-BE49-F238E27FC236}">
                  <a16:creationId xmlns:a16="http://schemas.microsoft.com/office/drawing/2014/main" id="{E0AAD104-3CD3-0CA2-1534-725469ADC7E4}"/>
                </a:ext>
              </a:extLst>
            </p:cNvPr>
            <p:cNvSpPr/>
            <p:nvPr/>
          </p:nvSpPr>
          <p:spPr>
            <a:xfrm>
              <a:off x="6582522" y="1407079"/>
              <a:ext cx="906850" cy="901500"/>
            </a:xfrm>
            <a:prstGeom prst="ellipse">
              <a:avLst/>
            </a:pr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Graphic 41">
              <a:extLst>
                <a:ext uri="{FF2B5EF4-FFF2-40B4-BE49-F238E27FC236}">
                  <a16:creationId xmlns:a16="http://schemas.microsoft.com/office/drawing/2014/main" id="{3C416323-B2CC-B8F8-A928-3AC244519B9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60176" y="1582058"/>
              <a:ext cx="551544" cy="551544"/>
            </a:xfrm>
            <a:prstGeom prst="rect">
              <a:avLst/>
            </a:prstGeom>
          </p:spPr>
        </p:pic>
      </p:grpSp>
    </p:spTree>
    <p:extLst>
      <p:ext uri="{BB962C8B-B14F-4D97-AF65-F5344CB8AC3E}">
        <p14:creationId xmlns:p14="http://schemas.microsoft.com/office/powerpoint/2010/main" val="299071059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Pepsico Presentation">
      <a:dk1>
        <a:sysClr val="windowText" lastClr="000000"/>
      </a:dk1>
      <a:lt1>
        <a:sysClr val="window" lastClr="FFFFFF"/>
      </a:lt1>
      <a:dk2>
        <a:srgbClr val="023459"/>
      </a:dk2>
      <a:lt2>
        <a:srgbClr val="CFCFCF"/>
      </a:lt2>
      <a:accent1>
        <a:srgbClr val="155798"/>
      </a:accent1>
      <a:accent2>
        <a:srgbClr val="A5CBEE"/>
      </a:accent2>
      <a:accent3>
        <a:srgbClr val="2B660F"/>
      </a:accent3>
      <a:accent4>
        <a:srgbClr val="BFDE7D"/>
      </a:accent4>
      <a:accent5>
        <a:srgbClr val="954F07"/>
      </a:accent5>
      <a:accent6>
        <a:srgbClr val="EC9F0B"/>
      </a:accent6>
      <a:hlink>
        <a:srgbClr val="FBCB5B"/>
      </a:hlink>
      <a:folHlink>
        <a:srgbClr val="FFE9AD"/>
      </a:folHlink>
    </a:clrScheme>
    <a:fontScheme name="PepsiCo2">
      <a:majorFont>
        <a:latin typeface="GT Pressura LCG Black"/>
        <a:ea typeface=""/>
        <a:cs typeface=""/>
      </a:majorFont>
      <a:minorFont>
        <a:latin typeface="Gilroy Medium"/>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600" dirty="0" err="1" smtClean="0">
            <a:solidFill>
              <a:schemeClr val="tx2"/>
            </a:solidFill>
          </a:defRPr>
        </a:defPPr>
      </a:lstStyle>
    </a:txDef>
  </a:objectDefaults>
  <a:extraClrSchemeLst/>
  <a:extLst>
    <a:ext uri="{05A4C25C-085E-4340-85A3-A5531E510DB2}">
      <thm15:themeFamily xmlns:thm15="http://schemas.microsoft.com/office/thememl/2012/main" name="PEPSICO_PPT_UNIVERSAL_TEMPLATE V4.pptx" id="{FB829CE1-58FF-497D-B9E8-B1B9EA72BBC1}" vid="{BD963ADC-7AB3-48D9-93F4-E5E2C1247D9D}"/>
    </a:ext>
  </a:extLst>
</a:theme>
</file>

<file path=ppt/theme/theme2.xml><?xml version="1.0" encoding="utf-8"?>
<a:theme xmlns:a="http://schemas.openxmlformats.org/drawingml/2006/main" name="1_Office Theme">
  <a:themeElements>
    <a:clrScheme name="Pepsico Presentation">
      <a:dk1>
        <a:sysClr val="windowText" lastClr="000000"/>
      </a:dk1>
      <a:lt1>
        <a:sysClr val="window" lastClr="FFFFFF"/>
      </a:lt1>
      <a:dk2>
        <a:srgbClr val="023459"/>
      </a:dk2>
      <a:lt2>
        <a:srgbClr val="CFCFCF"/>
      </a:lt2>
      <a:accent1>
        <a:srgbClr val="155798"/>
      </a:accent1>
      <a:accent2>
        <a:srgbClr val="A5CBEE"/>
      </a:accent2>
      <a:accent3>
        <a:srgbClr val="2B660F"/>
      </a:accent3>
      <a:accent4>
        <a:srgbClr val="BFDE7D"/>
      </a:accent4>
      <a:accent5>
        <a:srgbClr val="954F07"/>
      </a:accent5>
      <a:accent6>
        <a:srgbClr val="EC9F0B"/>
      </a:accent6>
      <a:hlink>
        <a:srgbClr val="FBCB5B"/>
      </a:hlink>
      <a:folHlink>
        <a:srgbClr val="FFE9AD"/>
      </a:folHlink>
    </a:clrScheme>
    <a:fontScheme name="PepsiCo2">
      <a:majorFont>
        <a:latin typeface="GT Pressura LCG Black"/>
        <a:ea typeface=""/>
        <a:cs typeface=""/>
      </a:majorFont>
      <a:minorFont>
        <a:latin typeface="Gilroy Medium"/>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600" dirty="0" err="1" smtClean="0">
            <a:solidFill>
              <a:schemeClr val="tx2"/>
            </a:solidFill>
          </a:defRPr>
        </a:defPPr>
      </a:lstStyle>
    </a:txDef>
  </a:objectDefaults>
  <a:extraClrSchemeLst/>
  <a:extLst>
    <a:ext uri="{05A4C25C-085E-4340-85A3-A5531E510DB2}">
      <thm15:themeFamily xmlns:thm15="http://schemas.microsoft.com/office/thememl/2012/main" name="PEPSICO_PPT_UNIVERSAL_TEMPLATE V4.pptx" id="{FB829CE1-58FF-497D-B9E8-B1B9EA72BBC1}" vid="{BD963ADC-7AB3-48D9-93F4-E5E2C1247D9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p:Policy xmlns:p="office.server.policy" id="" local="true">
  <p:Name>Document</p:Name>
  <p:Description/>
  <p:Statement/>
  <p:PolicyItems>
    <p:PolicyItem featureId="Microsoft.Office.RecordsManagement.PolicyFeatures.Expiration" staticId="0x01010007726CE5BAA9244C9987C4B2E450BFFD|-369733750" UniqueId="302e9ec1-c298-49b4-b57d-26e52c8687ad">
      <p:Name>Retention</p:Name>
      <p:Description>Automatic scheduling of content for processing, and performing a retention action on content that has reached its due date.</p:Description>
      <p:CustomData>
        <Schedules nextStageId="2">
          <Schedule type="Default">
            <stages>
              <data stageId="1" recur="true" offset="7" unit="days">
                <formula id="Microsoft.Office.RecordsManagement.PolicyFeatures.Expiration.Formula.BuiltIn">
                  <number>30</number>
                  <property>Modified</property>
                  <propertyId>28cf69c5-fa48-462a-b5cd-27b6f9d2bd5f</propertyId>
                  <period>days</period>
                </formula>
                <action type="action" id="Microsoft.Office.RecordsManagement.PolicyFeatures.Expiration.Action.DeletePreviousVersions"/>
              </data>
            </stages>
          </Schedule>
        </Schedules>
      </p:CustomData>
    </p:PolicyItem>
  </p:PolicyItems>
</p:Policy>
</file>

<file path=customXml/item2.xml><?xml version="1.0" encoding="utf-8"?>
<?mso-contentType ?>
<PolicyDirtyBag xmlns="microsoft.office.server.policy.changes">
  <Microsoft.Office.RecordsManagement.PolicyFeatures.Expiration op="Change"/>
</PolicyDirtyBag>
</file>

<file path=customXml/item3.xml><?xml version="1.0" encoding="utf-8"?>
<ct:contentTypeSchema xmlns:ct="http://schemas.microsoft.com/office/2006/metadata/contentType" xmlns:ma="http://schemas.microsoft.com/office/2006/metadata/properties/metaAttributes" ct:_="" ma:_="" ma:contentTypeName="Document" ma:contentTypeID="0x0101009161366E4F15C84B88D51EE8B82FAF3A" ma:contentTypeVersion="8" ma:contentTypeDescription="Create a new document." ma:contentTypeScope="" ma:versionID="d8cb57e74b09bcdd78e07051bec0a5c6">
  <xsd:schema xmlns:xsd="http://www.w3.org/2001/XMLSchema" xmlns:xs="http://www.w3.org/2001/XMLSchema" xmlns:p="http://schemas.microsoft.com/office/2006/metadata/properties" xmlns:ns2="338c5a62-c766-4c1d-9499-6cfda948df69" targetNamespace="http://schemas.microsoft.com/office/2006/metadata/properties" ma:root="true" ma:fieldsID="a2cbb82d2c58359c3be0baba583c7cc1" ns2:_="">
    <xsd:import namespace="338c5a62-c766-4c1d-9499-6cfda948df6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BillingMetadata"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8c5a62-c766-4c1d-9499-6cfda948df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BillingMetadata" ma:index="11" nillable="true" ma:displayName="MediaServiceBillingMetadata" ma:hidden="true" ma:internalName="MediaServiceBilling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8F6968B-A228-411D-8CA7-12E9FF517CB1}">
  <ds:schemaRefs>
    <ds:schemaRef ds:uri="office.server.policy"/>
  </ds:schemaRefs>
</ds:datastoreItem>
</file>

<file path=customXml/itemProps2.xml><?xml version="1.0" encoding="utf-8"?>
<ds:datastoreItem xmlns:ds="http://schemas.openxmlformats.org/officeDocument/2006/customXml" ds:itemID="{2D92D16D-40F4-4A68-B8A2-A06B1C90FFBA}">
  <ds:schemaRefs>
    <ds:schemaRef ds:uri="microsoft.office.server.policy.changes"/>
  </ds:schemaRefs>
</ds:datastoreItem>
</file>

<file path=customXml/itemProps3.xml><?xml version="1.0" encoding="utf-8"?>
<ds:datastoreItem xmlns:ds="http://schemas.openxmlformats.org/officeDocument/2006/customXml" ds:itemID="{7A1C9517-05AA-40CA-88D8-824EC3CDBB89}"/>
</file>

<file path=customXml/itemProps4.xml><?xml version="1.0" encoding="utf-8"?>
<ds:datastoreItem xmlns:ds="http://schemas.openxmlformats.org/officeDocument/2006/customXml" ds:itemID="{3D9EB38D-6371-4E21-A05B-FC805AEE7FB2}">
  <ds:schemaRefs>
    <ds:schemaRef ds:uri="http://schemas.microsoft.com/office/2006/documentManagement/types"/>
    <ds:schemaRef ds:uri="http://purl.org/dc/terms/"/>
    <ds:schemaRef ds:uri="http://purl.org/dc/dcmitype/"/>
    <ds:schemaRef ds:uri="http://www.w3.org/XML/1998/namespace"/>
    <ds:schemaRef ds:uri="http://schemas.microsoft.com/office/2006/metadata/properties"/>
    <ds:schemaRef ds:uri="http://schemas.microsoft.com/office/infopath/2007/PartnerControls"/>
    <ds:schemaRef ds:uri="http://schemas.openxmlformats.org/package/2006/metadata/core-properties"/>
    <ds:schemaRef ds:uri="eff9bb2c-acfb-4958-8ad2-f8e715bef804"/>
    <ds:schemaRef ds:uri="http://purl.org/dc/elements/1.1/"/>
    <ds:schemaRef ds:uri="d7077447-3598-4916-b6b1-69ae6445436e"/>
    <ds:schemaRef ds:uri="7b1e4d0a-2ac3-47a8-86da-de6d4f972a03"/>
    <ds:schemaRef ds:uri="http://schemas.microsoft.com/sharepoint/v3"/>
  </ds:schemaRefs>
</ds:datastoreItem>
</file>

<file path=customXml/itemProps5.xml><?xml version="1.0" encoding="utf-8"?>
<ds:datastoreItem xmlns:ds="http://schemas.openxmlformats.org/officeDocument/2006/customXml" ds:itemID="{FAB2CB25-F8D8-4E86-84B5-D70C5CE4E72B}">
  <ds:schemaRefs>
    <ds:schemaRef ds:uri="http://schemas.microsoft.com/sharepoint/v3/contenttype/forms"/>
  </ds:schemaRefs>
</ds:datastoreItem>
</file>

<file path=docMetadata/LabelInfo.xml><?xml version="1.0" encoding="utf-8"?>
<clbl:labelList xmlns:clbl="http://schemas.microsoft.com/office/2020/mipLabelMetadata">
  <clbl:label id="{25b262c6-3135-4102-9fd1-8cc793b35eee}" enabled="0" method="" siteId="{25b262c6-3135-4102-9fd1-8cc793b35eee}" removed="1"/>
</clbl:labelList>
</file>

<file path=docProps/app.xml><?xml version="1.0" encoding="utf-8"?>
<Properties xmlns="http://schemas.openxmlformats.org/officeDocument/2006/extended-properties" xmlns:vt="http://schemas.openxmlformats.org/officeDocument/2006/docPropsVTypes">
  <TotalTime>298</TotalTime>
  <Words>889</Words>
  <Application>Microsoft Office PowerPoint</Application>
  <PresentationFormat>Widescreen</PresentationFormat>
  <Paragraphs>123</Paragraphs>
  <Slides>7</Slides>
  <Notes>6</Notes>
  <HiddenSlides>0</HiddenSlides>
  <MMClips>0</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1</vt:i4>
      </vt:variant>
      <vt:variant>
        <vt:lpstr>Slide Titles</vt:lpstr>
      </vt:variant>
      <vt:variant>
        <vt:i4>7</vt:i4>
      </vt:variant>
    </vt:vector>
  </HeadingPairs>
  <TitlesOfParts>
    <vt:vector size="15" baseType="lpstr">
      <vt:lpstr>GT Pressura LCG Black</vt:lpstr>
      <vt:lpstr>Arial</vt:lpstr>
      <vt:lpstr>Gilroy Medium</vt:lpstr>
      <vt:lpstr>Aptos</vt:lpstr>
      <vt:lpstr>Arial Narrow</vt:lpstr>
      <vt:lpstr>Office Theme</vt:lpstr>
      <vt:lpstr>1_Office Theme</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REnew Program Overview Feb 2026</dc:title>
  <dc:creator>Volpano, Ella {PEP}</dc:creator>
  <cp:lastModifiedBy>Popowski, Nicole {PEP}</cp:lastModifiedBy>
  <cp:revision>4</cp:revision>
  <dcterms:created xsi:type="dcterms:W3CDTF">2026-02-03T15:19:10Z</dcterms:created>
  <dcterms:modified xsi:type="dcterms:W3CDTF">2026-04-09T20:20:12Z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0x0101009161366E4F15C84B88D51EE8B82FAF3A</vt:lpwstr>
  </property>
  <property fmtid="{D5CDD505-2E9C-101B-9397-08002B2CF9AE}" pid="3" name="_dlc_policyId">
    <vt:lpwstr>0x01010007726CE5BAA9244C9987C4B2E450BFFD|-369733750</vt:lpwstr>
  </property>
  <property fmtid="{D5CDD505-2E9C-101B-9397-08002B2CF9AE}" pid="4" name="ItemRetentionFormula">
    <vt:lpwstr>&lt;formula id="Microsoft.Office.RecordsManagement.PolicyFeatures.Expiration.Formula.BuiltIn"&gt;&lt;number&gt;30&lt;/number&gt;&lt;property&gt;Modified&lt;/property&gt;&lt;propertyId&gt;28cf69c5-fa48-462a-b5cd-27b6f9d2bd5f&lt;/propertyId&gt;&lt;period&gt;days&lt;/period&gt;&lt;/formula&gt;</vt:lpwstr>
  </property>
</Properties>
</file>