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theme/theme3.xml" ContentType="application/vnd.openxmlformats-officedocument.theme+xml"/>
  <Override PartName="/ppt/tags/tag3.xml" ContentType="application/vnd.openxmlformats-officedocument.presentationml.tags+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theme/theme4.xml" ContentType="application/vnd.openxmlformats-officedocument.theme+xml"/>
  <Override PartName="/ppt/tags/tag4.xml" ContentType="application/vnd.openxmlformats-officedocument.presentationml.tags+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7.xml" ContentType="application/vnd.openxmlformats-officedocument.presentationml.tags+xml"/>
  <Override PartName="/ppt/notesSlides/notesSlide5.xml" ContentType="application/vnd.openxmlformats-officedocument.presentationml.notesSlide+xml"/>
  <Override PartName="/ppt/tags/tag8.xml" ContentType="application/vnd.openxmlformats-officedocument.presentationml.tags+xml"/>
  <Override PartName="/ppt/notesSlides/notesSlide6.xml" ContentType="application/vnd.openxmlformats-officedocument.presentationml.notesSlide+xml"/>
  <Override PartName="/ppt/tags/tag9.xml" ContentType="application/vnd.openxmlformats-officedocument.presentationml.tags+xml"/>
  <Override PartName="/ppt/notesSlides/notesSlide7.xml" ContentType="application/vnd.openxmlformats-officedocument.presentationml.notesSlide+xml"/>
  <Override PartName="/ppt/tags/tag10.xml" ContentType="application/vnd.openxmlformats-officedocument.presentationml.tags+xml"/>
  <Override PartName="/ppt/notesSlides/notesSlide8.xml" ContentType="application/vnd.openxmlformats-officedocument.presentationml.notesSlide+xml"/>
  <Override PartName="/ppt/tags/tag11.xml" ContentType="application/vnd.openxmlformats-officedocument.presentationml.tags+xml"/>
  <Override PartName="/ppt/notesSlides/notesSlide9.xml" ContentType="application/vnd.openxmlformats-officedocument.presentationml.notesSlide+xml"/>
  <Override PartName="/ppt/tags/tag12.xml" ContentType="application/vnd.openxmlformats-officedocument.presentationml.tags+xml"/>
  <Override PartName="/ppt/notesSlides/notesSlide10.xml" ContentType="application/vnd.openxmlformats-officedocument.presentationml.notesSlide+xml"/>
  <Override PartName="/ppt/tags/tag13.xml" ContentType="application/vnd.openxmlformats-officedocument.presentationml.tags+xml"/>
  <Override PartName="/ppt/notesSlides/notesSlide11.xml" ContentType="application/vnd.openxmlformats-officedocument.presentationml.notesSlide+xml"/>
  <Override PartName="/ppt/tags/tag14.xml" ContentType="application/vnd.openxmlformats-officedocument.presentationml.tags+xml"/>
  <Override PartName="/ppt/notesSlides/notesSlide12.xml" ContentType="application/vnd.openxmlformats-officedocument.presentationml.notesSlide+xml"/>
  <Override PartName="/ppt/tags/tag15.xml" ContentType="application/vnd.openxmlformats-officedocument.presentationml.tags+xml"/>
  <Override PartName="/ppt/notesSlides/notesSlide13.xml" ContentType="application/vnd.openxmlformats-officedocument.presentationml.notesSlide+xml"/>
  <Override PartName="/ppt/tags/tag16.xml" ContentType="application/vnd.openxmlformats-officedocument.presentationml.tags+xml"/>
  <Override PartName="/ppt/notesSlides/notesSlide14.xml" ContentType="application/vnd.openxmlformats-officedocument.presentationml.notesSlide+xml"/>
  <Override PartName="/ppt/tags/tag17.xml" ContentType="application/vnd.openxmlformats-officedocument.presentationml.tags+xml"/>
  <Override PartName="/ppt/notesSlides/notesSlide15.xml" ContentType="application/vnd.openxmlformats-officedocument.presentationml.notesSlide+xml"/>
  <Override PartName="/ppt/tags/tag18.xml" ContentType="application/vnd.openxmlformats-officedocument.presentationml.tags+xml"/>
  <Override PartName="/ppt/notesSlides/notesSlide16.xml" ContentType="application/vnd.openxmlformats-officedocument.presentationml.notesSlide+xml"/>
  <Override PartName="/ppt/tags/tag19.xml" ContentType="application/vnd.openxmlformats-officedocument.presentationml.tags+xml"/>
  <Override PartName="/ppt/notesSlides/notesSlide17.xml" ContentType="application/vnd.openxmlformats-officedocument.presentationml.notesSlide+xml"/>
  <Override PartName="/ppt/tags/tag20.xml" ContentType="application/vnd.openxmlformats-officedocument.presentationml.tags+xml"/>
  <Override PartName="/ppt/notesSlides/notesSlide1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autoCompressPictures="0">
  <p:sldMasterIdLst>
    <p:sldMasterId id="2147483734" r:id="rId4"/>
    <p:sldMasterId id="2147483996" r:id="rId5"/>
    <p:sldMasterId id="2147484065" r:id="rId6"/>
    <p:sldMasterId id="2147484134" r:id="rId7"/>
  </p:sldMasterIdLst>
  <p:notesMasterIdLst>
    <p:notesMasterId r:id="rId26"/>
  </p:notesMasterIdLst>
  <p:handoutMasterIdLst>
    <p:handoutMasterId r:id="rId27"/>
  </p:handoutMasterIdLst>
  <p:sldIdLst>
    <p:sldId id="4191" r:id="rId8"/>
    <p:sldId id="257" r:id="rId9"/>
    <p:sldId id="258" r:id="rId10"/>
    <p:sldId id="307" r:id="rId11"/>
    <p:sldId id="270" r:id="rId12"/>
    <p:sldId id="2147483645" r:id="rId13"/>
    <p:sldId id="260" r:id="rId14"/>
    <p:sldId id="275" r:id="rId15"/>
    <p:sldId id="264" r:id="rId16"/>
    <p:sldId id="266" r:id="rId17"/>
    <p:sldId id="2147483647" r:id="rId18"/>
    <p:sldId id="2147483646" r:id="rId19"/>
    <p:sldId id="263" r:id="rId20"/>
    <p:sldId id="262" r:id="rId21"/>
    <p:sldId id="268" r:id="rId22"/>
    <p:sldId id="269" r:id="rId23"/>
    <p:sldId id="272" r:id="rId24"/>
    <p:sldId id="274" r:id="rId25"/>
  </p:sldIdLst>
  <p:sldSz cx="12192000" cy="6858000"/>
  <p:notesSz cx="6858000" cy="9144000"/>
  <p:embeddedFontLst>
    <p:embeddedFont>
      <p:font typeface="Arial Narrow" panose="020B0606020202030204" pitchFamily="34" charset="0"/>
      <p:regular r:id="rId28"/>
      <p:bold r:id="rId29"/>
      <p:italic r:id="rId30"/>
      <p:boldItalic r:id="rId31"/>
    </p:embeddedFont>
    <p:embeddedFont>
      <p:font typeface="Gilroy Medium" panose="00000600000000000000" charset="0"/>
      <p:regular r:id="rId32"/>
      <p:bold r:id="rId33"/>
    </p:embeddedFont>
    <p:embeddedFont>
      <p:font typeface="GT Pressura LCG Black" panose="020B0604020202020204" charset="0"/>
      <p:regular r:id="rId34"/>
      <p:bold r:id="rId35"/>
      <p:italic r:id="rId36"/>
      <p:boldItalic r:id="rId37"/>
    </p:embeddedFont>
    <p:embeddedFont>
      <p:font typeface="Tw Cen MT" panose="020B0602020104020603" pitchFamily="34" charset="0"/>
      <p:regular r:id="rId38"/>
      <p:bold r:id="rId39"/>
      <p:italic r:id="rId40"/>
      <p:boldItalic r:id="rId41"/>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705D20-8E0F-1B51-60E9-5F0B0BCD93F8}" name="Jani, Victoria {PEP}" initials="VJ" userId="S::Victoria.Jani@pepsico.com::1821d261-42d2-466f-b425-82b890a47147" providerId="AD"/>
  <p188:author id="{57913871-DD69-0834-E5D3-07E0AE26C2B1}" name="Romano, Kelly {PEP}" initials="RK{" userId="S::Kelly.Romano@pepsico.com::d149f040-ccb0-4f54-a04e-732116e0ac40" providerId="AD"/>
  <p188:author id="{6B89F973-028C-BFDA-10D1-1F88A841357F}" name="Dominguez, Manuel {PEP}" initials="DM" userId="S::manuel.dominguez@pepsico.com::bbdbb548-75d2-4851-9814-27ae57cc6700" providerId="AD"/>
  <p188:author id="{C64DD88C-2E9A-E3ED-86B5-7D4C0461A7B2}" name="Masella, Elise {PEP}" initials="ME{" userId="S::Elise.Masella@pepsico.com::82f825f7-1737-422f-880c-fad5fcd4cfd4" providerId="AD"/>
  <p188:author id="{C3FAEF91-5764-C81A-9C9F-FC50595ACB17}" name="Ryan, Sarah {PEP}" initials="RS" userId="S::sarah.ryan@pepsico.com::dcbda5fb-7989-436b-b0fb-0a2a6ede53b1" providerId="AD"/>
  <p188:author id="{C865DAAB-391D-718A-845A-57A4E2001672}" name="Ryan, Sarah {PEP}" initials="" userId="S::Sarah.Ryan@pepsico.com::dcbda5fb-7989-436b-b0fb-0a2a6ede53b1" providerId="AD"/>
  <p188:author id="{095F5DC6-5918-7F14-0D5A-16F4B2EFE275}" name="Dominguez, Manuel {PEP}" initials="" userId="S::Manuel.Dominguez@pepsico.com::bbdbb548-75d2-4851-9814-27ae57cc670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arah Ferniz" initials="SF" lastIdx="13" clrIdx="0">
    <p:extLst>
      <p:ext uri="{19B8F6BF-5375-455C-9EA6-DF929625EA0E}">
        <p15:presenceInfo xmlns:p15="http://schemas.microsoft.com/office/powerpoint/2012/main" userId="Sarah Ferniz"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D910D"/>
    <a:srgbClr val="FF7D7D"/>
    <a:srgbClr val="EF8D99"/>
    <a:srgbClr val="8DBF28"/>
    <a:srgbClr val="3680CE"/>
    <a:srgbClr val="71A9E3"/>
    <a:srgbClr val="145798"/>
    <a:srgbClr val="954F07"/>
    <a:srgbClr val="C87307"/>
    <a:srgbClr val="71A8E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44109BD-3BE1-4C17-A5FB-6A684345BE12}" v="10" dt="2026-06-10T17:19:00.55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1" d="100"/>
          <a:sy n="71" d="100"/>
        </p:scale>
        <p:origin x="420" y="48"/>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notesMaster" Target="notesMasters/notesMaster1.xml"/><Relationship Id="rId39" Type="http://schemas.openxmlformats.org/officeDocument/2006/relationships/font" Target="fonts/font12.fntdata"/><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font" Target="fonts/font7.fntdata"/><Relationship Id="rId42" Type="http://schemas.openxmlformats.org/officeDocument/2006/relationships/commentAuthors" Target="commentAuthors.xml"/><Relationship Id="rId47" Type="http://schemas.microsoft.com/office/2015/10/relationships/revisionInfo" Target="revisionInfo.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font" Target="fonts/font6.fntdata"/><Relationship Id="rId38" Type="http://schemas.openxmlformats.org/officeDocument/2006/relationships/font" Target="fonts/font11.fntdata"/><Relationship Id="rId46"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font" Target="fonts/font2.fntdata"/><Relationship Id="rId41" Type="http://schemas.openxmlformats.org/officeDocument/2006/relationships/font" Target="fonts/font14.fntdata"/><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45"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font" Target="fonts/font4.fntdata"/><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handoutMaster" Target="handoutMasters/handout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presProps" Target="presProps.xml"/><Relationship Id="rId48"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latin typeface="Gilroy Medium" panose="00000600000000000000" pitchFamily="50" charset="0"/>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16D55C4-E52F-4810-9BEF-96FA1E00A5BB}" type="datetimeFigureOut">
              <a:rPr lang="en-US" smtClean="0">
                <a:latin typeface="Gilroy Medium" panose="00000600000000000000" pitchFamily="50" charset="0"/>
              </a:rPr>
              <a:t>8/24/2026</a:t>
            </a:fld>
            <a:endParaRPr lang="en-US">
              <a:latin typeface="Gilroy Medium" panose="00000600000000000000" pitchFamily="50" charset="0"/>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latin typeface="Gilroy Medium" panose="00000600000000000000" pitchFamily="50" charset="0"/>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3AB3237-2851-4DC9-9865-7658E90A74CA}" type="slidenum">
              <a:rPr lang="en-US" smtClean="0">
                <a:latin typeface="Gilroy Medium" panose="00000600000000000000" pitchFamily="50" charset="0"/>
              </a:rPr>
              <a:t>‹#›</a:t>
            </a:fld>
            <a:endParaRPr lang="en-US">
              <a:latin typeface="Gilroy Medium" panose="00000600000000000000" pitchFamily="50" charset="0"/>
            </a:endParaRPr>
          </a:p>
        </p:txBody>
      </p:sp>
    </p:spTree>
    <p:extLst>
      <p:ext uri="{BB962C8B-B14F-4D97-AF65-F5344CB8AC3E}">
        <p14:creationId xmlns:p14="http://schemas.microsoft.com/office/powerpoint/2010/main" val="2911477309"/>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Gilroy Medium" panose="00000600000000000000" pitchFamily="50"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Gilroy Medium" panose="00000600000000000000" pitchFamily="50" charset="0"/>
              </a:defRPr>
            </a:lvl1pPr>
          </a:lstStyle>
          <a:p>
            <a:fld id="{C619B3CA-2D0D-47C2-ADCA-6F431D6ECA53}" type="datetimeFigureOut">
              <a:rPr lang="en-US" smtClean="0"/>
              <a:pPr/>
              <a:t>8/24/2026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Gilroy Medium" panose="00000600000000000000" pitchFamily="50"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Gilroy Medium" panose="00000600000000000000" pitchFamily="50" charset="0"/>
              </a:defRPr>
            </a:lvl1pPr>
          </a:lstStyle>
          <a:p>
            <a:fld id="{CD834DAD-DF98-44E2-A25C-0E8DEB5DEE33}" type="slidenum">
              <a:rPr lang="en-US" smtClean="0"/>
              <a:pPr/>
              <a:t>‹#›</a:t>
            </a:fld>
            <a:endParaRPr lang="en-US"/>
          </a:p>
        </p:txBody>
      </p:sp>
    </p:spTree>
    <p:extLst>
      <p:ext uri="{BB962C8B-B14F-4D97-AF65-F5344CB8AC3E}">
        <p14:creationId xmlns:p14="http://schemas.microsoft.com/office/powerpoint/2010/main" val="28980331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Gilroy Medium" panose="00000600000000000000" pitchFamily="50" charset="0"/>
        <a:ea typeface="+mn-ea"/>
        <a:cs typeface="+mn-cs"/>
      </a:defRPr>
    </a:lvl1pPr>
    <a:lvl2pPr marL="457200" algn="l" defTabSz="914400" rtl="0" eaLnBrk="1" latinLnBrk="0" hangingPunct="1">
      <a:defRPr sz="1200" kern="1200">
        <a:solidFill>
          <a:schemeClr val="tx1"/>
        </a:solidFill>
        <a:latin typeface="Gilroy Medium" panose="00000600000000000000" pitchFamily="50" charset="0"/>
        <a:ea typeface="+mn-ea"/>
        <a:cs typeface="+mn-cs"/>
      </a:defRPr>
    </a:lvl2pPr>
    <a:lvl3pPr marL="914400" algn="l" defTabSz="914400" rtl="0" eaLnBrk="1" latinLnBrk="0" hangingPunct="1">
      <a:defRPr sz="1200" kern="1200">
        <a:solidFill>
          <a:schemeClr val="tx1"/>
        </a:solidFill>
        <a:latin typeface="Gilroy Medium" panose="00000600000000000000" pitchFamily="50" charset="0"/>
        <a:ea typeface="+mn-ea"/>
        <a:cs typeface="+mn-cs"/>
      </a:defRPr>
    </a:lvl3pPr>
    <a:lvl4pPr marL="1371600" algn="l" defTabSz="914400" rtl="0" eaLnBrk="1" latinLnBrk="0" hangingPunct="1">
      <a:defRPr sz="1200" kern="1200">
        <a:solidFill>
          <a:schemeClr val="tx1"/>
        </a:solidFill>
        <a:latin typeface="Gilroy Medium" panose="00000600000000000000" pitchFamily="50" charset="0"/>
        <a:ea typeface="+mn-ea"/>
        <a:cs typeface="+mn-cs"/>
      </a:defRPr>
    </a:lvl4pPr>
    <a:lvl5pPr marL="1828800" algn="l" defTabSz="914400" rtl="0" eaLnBrk="1" latinLnBrk="0" hangingPunct="1">
      <a:defRPr sz="1200" kern="1200">
        <a:solidFill>
          <a:schemeClr val="tx1"/>
        </a:solidFill>
        <a:latin typeface="Gilroy Medium" panose="00000600000000000000" pitchFamily="50"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D834DAD-DF98-44E2-A25C-0E8DEB5DEE33}" type="slidenum">
              <a:rPr kumimoji="0" lang="en-US" sz="1200" b="0" i="0" u="none" strike="noStrike" kern="1200" cap="none" spc="0" normalizeH="0" baseline="0" noProof="0" smtClean="0">
                <a:ln>
                  <a:noFill/>
                </a:ln>
                <a:solidFill>
                  <a:prstClr val="black"/>
                </a:solidFill>
                <a:effectLst/>
                <a:uLnTx/>
                <a:uFillTx/>
                <a:latin typeface="Gilroy Medium" panose="00000600000000000000" pitchFamily="50"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Gilroy Medium" panose="00000600000000000000" pitchFamily="50" charset="0"/>
              <a:ea typeface="+mn-ea"/>
              <a:cs typeface="+mn-cs"/>
            </a:endParaRPr>
          </a:p>
        </p:txBody>
      </p:sp>
    </p:spTree>
    <p:extLst>
      <p:ext uri="{BB962C8B-B14F-4D97-AF65-F5344CB8AC3E}">
        <p14:creationId xmlns:p14="http://schemas.microsoft.com/office/powerpoint/2010/main" val="14339419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C6E2DB-4186-43BA-9FA5-7C89FDB2FC0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87172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42289" rtl="0" eaLnBrk="1" fontAlgn="auto" latinLnBrk="0" hangingPunct="1">
              <a:lnSpc>
                <a:spcPct val="100000"/>
              </a:lnSpc>
              <a:spcBef>
                <a:spcPts val="0"/>
              </a:spcBef>
              <a:spcAft>
                <a:spcPts val="0"/>
              </a:spcAft>
              <a:buClrTx/>
              <a:buSzTx/>
              <a:buFontTx/>
              <a:buNone/>
              <a:tabLst/>
              <a:defRPr/>
            </a:pPr>
            <a:fld id="{4AD17A41-0924-42F6-93CC-664B3686E3DE}"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2289"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89500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Gilroy Medium" panose="00000600000000000000" pitchFamily="50" charset="0"/>
                <a:ea typeface="+mn-ea"/>
                <a:cs typeface="+mn-cs"/>
              </a:rPr>
              <a:t>Opening</a:t>
            </a:r>
          </a:p>
          <a:p>
            <a:r>
              <a:rPr lang="en-US" sz="1200" b="0" i="0" kern="1200" dirty="0">
                <a:solidFill>
                  <a:schemeClr val="tx1"/>
                </a:solidFill>
                <a:effectLst/>
                <a:latin typeface="Gilroy Medium" panose="00000600000000000000" pitchFamily="50" charset="0"/>
                <a:ea typeface="+mn-ea"/>
                <a:cs typeface="+mn-cs"/>
              </a:rPr>
              <a:t>“This slide outlines our three PEP+ packaging goals. You may have seen these before, but they’re worth revisiting because they directly explain why recycling and packaging choices matter for our business.”</a:t>
            </a:r>
          </a:p>
          <a:p>
            <a:endParaRPr lang="en-US" sz="1200" b="0" i="0" kern="1200" dirty="0">
              <a:solidFill>
                <a:schemeClr val="tx1"/>
              </a:solidFill>
              <a:effectLst/>
              <a:latin typeface="Gilroy Medium" panose="00000600000000000000" pitchFamily="50" charset="0"/>
              <a:ea typeface="+mn-ea"/>
              <a:cs typeface="+mn-cs"/>
            </a:endParaRPr>
          </a:p>
          <a:p>
            <a:r>
              <a:rPr lang="en-US" sz="1200" b="0" i="0" kern="1200" dirty="0">
                <a:solidFill>
                  <a:schemeClr val="tx1"/>
                </a:solidFill>
                <a:effectLst/>
                <a:latin typeface="Gilroy Medium" panose="00000600000000000000" pitchFamily="50" charset="0"/>
                <a:ea typeface="+mn-ea"/>
                <a:cs typeface="+mn-cs"/>
              </a:rPr>
              <a:t>Goal 1: Reduce virgin plastic</a:t>
            </a:r>
          </a:p>
          <a:p>
            <a:r>
              <a:rPr lang="en-US" sz="1200" b="0" i="0" kern="1200" dirty="0">
                <a:solidFill>
                  <a:schemeClr val="tx1"/>
                </a:solidFill>
                <a:effectLst/>
                <a:latin typeface="Gilroy Medium" panose="00000600000000000000" pitchFamily="50" charset="0"/>
                <a:ea typeface="+mn-ea"/>
                <a:cs typeface="+mn-cs"/>
              </a:rPr>
              <a:t>“Our first goal is reducing virgin plastic. We’re targeting an average 2% year‑over‑year reduction in absolute tonnage through 2030. The encouraging news is that we’re tracking well, especially in North America.</a:t>
            </a:r>
          </a:p>
          <a:p>
            <a:endParaRPr lang="en-US" sz="1200" b="0" i="0" kern="1200" dirty="0">
              <a:solidFill>
                <a:schemeClr val="tx1"/>
              </a:solidFill>
              <a:effectLst/>
              <a:latin typeface="Gilroy Medium" panose="00000600000000000000" pitchFamily="50" charset="0"/>
              <a:ea typeface="+mn-ea"/>
              <a:cs typeface="+mn-cs"/>
            </a:endParaRPr>
          </a:p>
          <a:p>
            <a:r>
              <a:rPr lang="en-US" sz="1200" b="0" i="0" kern="1200" dirty="0">
                <a:solidFill>
                  <a:schemeClr val="tx1"/>
                </a:solidFill>
                <a:effectLst/>
                <a:latin typeface="Gilroy Medium" panose="00000600000000000000" pitchFamily="50" charset="0"/>
                <a:ea typeface="+mn-ea"/>
                <a:cs typeface="+mn-cs"/>
              </a:rPr>
              <a:t>On beverages, we’re lightweighting bottles and adding recycled material across more parts of the package, including closures. We’re also taking advantage of aluminum more, and I know we’re working on providing a plastic free portfolio for you. On the foods side, we’ve shifted from multi‑pack sacks to cubes, and our new compaction technology across the chips portfolio puts us on track to reduce virgin plastic by about 14 million pounds each year.</a:t>
            </a:r>
          </a:p>
          <a:p>
            <a:endParaRPr lang="en-US" sz="1200" b="0" i="0" kern="1200" dirty="0">
              <a:solidFill>
                <a:schemeClr val="tx1"/>
              </a:solidFill>
              <a:effectLst/>
              <a:latin typeface="Gilroy Medium" panose="00000600000000000000" pitchFamily="50" charset="0"/>
              <a:ea typeface="+mn-ea"/>
              <a:cs typeface="+mn-cs"/>
            </a:endParaRPr>
          </a:p>
          <a:p>
            <a:r>
              <a:rPr lang="en-US" sz="1200" b="0" i="0" kern="1200" dirty="0">
                <a:solidFill>
                  <a:schemeClr val="tx1"/>
                </a:solidFill>
                <a:effectLst/>
                <a:latin typeface="Gilroy Medium" panose="00000600000000000000" pitchFamily="50" charset="0"/>
                <a:ea typeface="+mn-ea"/>
                <a:cs typeface="+mn-cs"/>
              </a:rPr>
              <a:t>Goal 2: Increase recycled content</a:t>
            </a:r>
          </a:p>
          <a:p>
            <a:r>
              <a:rPr lang="en-US" sz="1200" b="0" i="0" kern="1200" dirty="0">
                <a:solidFill>
                  <a:schemeClr val="tx1"/>
                </a:solidFill>
                <a:effectLst/>
                <a:latin typeface="Gilroy Medium" panose="00000600000000000000" pitchFamily="50" charset="0"/>
                <a:ea typeface="+mn-ea"/>
                <a:cs typeface="+mn-cs"/>
              </a:rPr>
              <a:t>“Second, we’re working toward 40% or more recycled content in plastic packaging by 2035, or sooner. In the U.S., we’re already in a strong position today, with roughly a quarter to a third of our packaging as recycled content.”</a:t>
            </a:r>
          </a:p>
          <a:p>
            <a:endParaRPr lang="en-US" sz="1200" b="0" i="0" kern="1200" dirty="0">
              <a:solidFill>
                <a:schemeClr val="tx1"/>
              </a:solidFill>
              <a:effectLst/>
              <a:latin typeface="Gilroy Medium" panose="00000600000000000000" pitchFamily="50" charset="0"/>
              <a:ea typeface="+mn-ea"/>
              <a:cs typeface="+mn-cs"/>
            </a:endParaRPr>
          </a:p>
          <a:p>
            <a:r>
              <a:rPr lang="en-US" sz="1200" b="0" i="0" kern="1200" dirty="0">
                <a:solidFill>
                  <a:schemeClr val="tx1"/>
                </a:solidFill>
                <a:effectLst/>
                <a:latin typeface="Gilroy Medium" panose="00000600000000000000" pitchFamily="50" charset="0"/>
                <a:ea typeface="+mn-ea"/>
                <a:cs typeface="+mn-cs"/>
              </a:rPr>
              <a:t>Goal 3: Design for circularity</a:t>
            </a:r>
          </a:p>
          <a:p>
            <a:r>
              <a:rPr lang="en-US" sz="1200" b="0" i="0" kern="1200" dirty="0">
                <a:solidFill>
                  <a:schemeClr val="tx1"/>
                </a:solidFill>
                <a:effectLst/>
                <a:latin typeface="Gilroy Medium" panose="00000600000000000000" pitchFamily="50" charset="0"/>
                <a:ea typeface="+mn-ea"/>
                <a:cs typeface="+mn-cs"/>
              </a:rPr>
              <a:t>“And third, we’re designing all of our packaging to be reusable, recyclable, or compostable by 2030. Here in the US, we’re already almost meeting this goal”</a:t>
            </a:r>
          </a:p>
          <a:p>
            <a:endParaRPr lang="en-US" sz="1200" b="0" i="0" kern="1200" dirty="0">
              <a:solidFill>
                <a:schemeClr val="tx1"/>
              </a:solidFill>
              <a:effectLst/>
              <a:latin typeface="Gilroy Medium" panose="00000600000000000000" pitchFamily="50" charset="0"/>
              <a:ea typeface="+mn-ea"/>
              <a:cs typeface="+mn-cs"/>
            </a:endParaRPr>
          </a:p>
          <a:p>
            <a:r>
              <a:rPr lang="en-US" sz="1200" b="0" i="0" kern="1200" dirty="0">
                <a:solidFill>
                  <a:schemeClr val="tx1"/>
                </a:solidFill>
                <a:effectLst/>
                <a:latin typeface="Gilroy Medium" panose="00000600000000000000" pitchFamily="50" charset="0"/>
                <a:ea typeface="+mn-ea"/>
                <a:cs typeface="+mn-cs"/>
              </a:rPr>
              <a:t>Closing</a:t>
            </a:r>
          </a:p>
          <a:p>
            <a:r>
              <a:rPr lang="en-US" sz="1200" b="0" i="0" kern="1200" dirty="0">
                <a:solidFill>
                  <a:schemeClr val="tx1"/>
                </a:solidFill>
                <a:effectLst/>
                <a:latin typeface="Gilroy Medium" panose="00000600000000000000" pitchFamily="50" charset="0"/>
                <a:ea typeface="+mn-ea"/>
                <a:cs typeface="+mn-cs"/>
              </a:rPr>
              <a:t>What’s important to recognize is that these goals reinforce one another. Reducing virgin plastic, increasing recycled content, and designing for recycling all reinforce and help one another, and it’s why an improved US recycling system is an enabler for us. I did a little research and did see that UC Berkeley has a goal to go zero waste which I think is really amazing and would love to hear how that’s going.</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Gilroy Medium" panose="00000600000000000000" pitchFamily="50"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Gilroy Medium" panose="00000600000000000000" pitchFamily="50" charset="0"/>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E24751-9CE9-6CA3-BD62-85CC420738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C360A7-FE2F-1BD5-F573-946BFF4EC8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B6D688-A056-EE85-8719-A202B88141A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E6A132C-CF35-9A23-D662-283263AAD5EE}"/>
              </a:ext>
            </a:extLst>
          </p:cNvPr>
          <p:cNvSpPr>
            <a:spLocks noGrp="1"/>
          </p:cNvSpPr>
          <p:nvPr>
            <p:ph type="sldNum" sz="quarter" idx="5"/>
          </p:nvPr>
        </p:nvSpPr>
        <p:spPr/>
        <p:txBody>
          <a:bodyPr/>
          <a:lstStyle/>
          <a:p>
            <a:pPr marL="0" marR="0" lvl="0" indent="0" algn="r" defTabSz="942289" rtl="0" eaLnBrk="1" fontAlgn="auto" latinLnBrk="0" hangingPunct="1">
              <a:lnSpc>
                <a:spcPct val="100000"/>
              </a:lnSpc>
              <a:spcBef>
                <a:spcPts val="0"/>
              </a:spcBef>
              <a:spcAft>
                <a:spcPts val="0"/>
              </a:spcAft>
              <a:buClrTx/>
              <a:buSzTx/>
              <a:buFontTx/>
              <a:buNone/>
              <a:tabLst/>
              <a:defRPr/>
            </a:pPr>
            <a:fld id="{4AD17A41-0924-42F6-93CC-664B3686E3DE}"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2289"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85319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42289" rtl="0" eaLnBrk="1" fontAlgn="auto" latinLnBrk="0" hangingPunct="1">
              <a:lnSpc>
                <a:spcPct val="100000"/>
              </a:lnSpc>
              <a:spcBef>
                <a:spcPts val="0"/>
              </a:spcBef>
              <a:spcAft>
                <a:spcPts val="0"/>
              </a:spcAft>
              <a:buClrTx/>
              <a:buSzTx/>
              <a:buFontTx/>
              <a:buNone/>
              <a:tabLst/>
              <a:defRPr/>
            </a:pPr>
            <a:fld id="{712622A2-3E00-2A4D-8E5C-1BC3C6BDB7A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2289"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77438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AC32EC-8F47-957C-58C7-22308B7E07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3E1C06-3042-B68D-DABB-A0A5FA7B70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500CF9-4B4E-9F28-EBFB-F4CBB50B2DC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778405A-7A33-BAE3-884C-F57A6B77AEE2}"/>
              </a:ext>
            </a:extLst>
          </p:cNvPr>
          <p:cNvSpPr>
            <a:spLocks noGrp="1"/>
          </p:cNvSpPr>
          <p:nvPr>
            <p:ph type="sldNum" sz="quarter" idx="5"/>
          </p:nvPr>
        </p:nvSpPr>
        <p:spPr/>
        <p:txBody>
          <a:bodyPr/>
          <a:lstStyle/>
          <a:p>
            <a:pPr marL="0" marR="0" lvl="0" indent="0" algn="r" defTabSz="942289" rtl="0" eaLnBrk="1" fontAlgn="auto" latinLnBrk="0" hangingPunct="1">
              <a:lnSpc>
                <a:spcPct val="100000"/>
              </a:lnSpc>
              <a:spcBef>
                <a:spcPts val="0"/>
              </a:spcBef>
              <a:spcAft>
                <a:spcPts val="0"/>
              </a:spcAft>
              <a:buClrTx/>
              <a:buSzTx/>
              <a:buFontTx/>
              <a:buNone/>
              <a:tabLst/>
              <a:defRPr/>
            </a:pPr>
            <a:fld id="{712622A2-3E00-2A4D-8E5C-1BC3C6BDB7A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2289"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24306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spcBef>
                <a:spcPts val="618"/>
              </a:spcBef>
              <a:spcAft>
                <a:spcPts val="618"/>
              </a:spcAft>
              <a:buClr>
                <a:prstClr val="black"/>
              </a:buClr>
              <a:buSzPts val="800"/>
              <a:defRPr/>
            </a:pPr>
            <a:endParaRPr lang="en-US"/>
          </a:p>
        </p:txBody>
      </p:sp>
      <p:sp>
        <p:nvSpPr>
          <p:cNvPr id="4" name="Slide Number Placeholder 3"/>
          <p:cNvSpPr>
            <a:spLocks noGrp="1"/>
          </p:cNvSpPr>
          <p:nvPr>
            <p:ph type="sldNum" sz="quarter" idx="5"/>
          </p:nvPr>
        </p:nvSpPr>
        <p:spPr/>
        <p:txBody>
          <a:bodyPr/>
          <a:lstStyle/>
          <a:p>
            <a:pPr marL="0" marR="0" lvl="0" indent="0" algn="r" defTabSz="942289" rtl="0" eaLnBrk="1" fontAlgn="auto" latinLnBrk="0" hangingPunct="1">
              <a:lnSpc>
                <a:spcPct val="100000"/>
              </a:lnSpc>
              <a:spcBef>
                <a:spcPts val="0"/>
              </a:spcBef>
              <a:spcAft>
                <a:spcPts val="0"/>
              </a:spcAft>
              <a:buClrTx/>
              <a:buSzTx/>
              <a:buFontTx/>
              <a:buNone/>
              <a:tabLst/>
              <a:defRPr/>
            </a:pPr>
            <a:fld id="{712622A2-3E00-2A4D-8E5C-1BC3C6BDB7A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2289"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48913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5572" indent="-235572" defTabSz="942289">
              <a:spcBef>
                <a:spcPts val="618"/>
              </a:spcBef>
              <a:spcAft>
                <a:spcPts val="618"/>
              </a:spcAft>
              <a:buClr>
                <a:prstClr val="black"/>
              </a:buClr>
              <a:buSzPts val="800"/>
              <a:buFontTx/>
              <a:buAutoNum type="arabicPeriod"/>
              <a:defRPr/>
            </a:pPr>
            <a:r>
              <a:rPr lang="en-US"/>
              <a:t>Do you recycle at your location(s)?</a:t>
            </a:r>
          </a:p>
          <a:p>
            <a:pPr marL="235572" indent="-235572" defTabSz="942289">
              <a:spcBef>
                <a:spcPts val="618"/>
              </a:spcBef>
              <a:spcAft>
                <a:spcPts val="618"/>
              </a:spcAft>
              <a:buClr>
                <a:prstClr val="black"/>
              </a:buClr>
              <a:buSzPts val="800"/>
              <a:buFontTx/>
              <a:buAutoNum type="arabicPeriod"/>
              <a:defRPr/>
            </a:pPr>
            <a:endParaRPr lang="en-US"/>
          </a:p>
        </p:txBody>
      </p:sp>
      <p:sp>
        <p:nvSpPr>
          <p:cNvPr id="4" name="Slide Number Placeholder 3"/>
          <p:cNvSpPr>
            <a:spLocks noGrp="1"/>
          </p:cNvSpPr>
          <p:nvPr>
            <p:ph type="sldNum" sz="quarter" idx="5"/>
          </p:nvPr>
        </p:nvSpPr>
        <p:spPr/>
        <p:txBody>
          <a:bodyPr/>
          <a:lstStyle/>
          <a:p>
            <a:pPr marL="0" marR="0" lvl="0" indent="0" algn="r" defTabSz="942289" rtl="0" eaLnBrk="1" fontAlgn="auto" latinLnBrk="0" hangingPunct="1">
              <a:lnSpc>
                <a:spcPct val="100000"/>
              </a:lnSpc>
              <a:spcBef>
                <a:spcPts val="0"/>
              </a:spcBef>
              <a:spcAft>
                <a:spcPts val="0"/>
              </a:spcAft>
              <a:buClrTx/>
              <a:buSzTx/>
              <a:buFontTx/>
              <a:buNone/>
              <a:tabLst/>
              <a:defRPr/>
            </a:pPr>
            <a:fld id="{712622A2-3E00-2A4D-8E5C-1BC3C6BDB7A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2289"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83698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C6E2DB-4186-43BA-9FA5-7C89FDB2FC0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01098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42289" rtl="0" eaLnBrk="1" fontAlgn="auto" latinLnBrk="0" hangingPunct="1">
              <a:lnSpc>
                <a:spcPct val="100000"/>
              </a:lnSpc>
              <a:spcBef>
                <a:spcPts val="0"/>
              </a:spcBef>
              <a:spcAft>
                <a:spcPts val="0"/>
              </a:spcAft>
              <a:buClrTx/>
              <a:buSzTx/>
              <a:buFontTx/>
              <a:buNone/>
              <a:tabLst/>
              <a:defRPr/>
            </a:pPr>
            <a:fld id="{4AD17A41-0924-42F6-93CC-664B3686E3DE}"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2289"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20257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Change the picture to supersacks</a:t>
            </a:r>
          </a:p>
          <a:p>
            <a:r>
              <a:rPr lang="en-US"/>
              <a:t>Change out the video</a:t>
            </a:r>
          </a:p>
        </p:txBody>
      </p:sp>
      <p:sp>
        <p:nvSpPr>
          <p:cNvPr id="4" name="Slide Number Placeholder 3"/>
          <p:cNvSpPr>
            <a:spLocks noGrp="1"/>
          </p:cNvSpPr>
          <p:nvPr>
            <p:ph type="sldNum" sz="quarter" idx="5"/>
          </p:nvPr>
        </p:nvSpPr>
        <p:spPr/>
        <p:txBody>
          <a:bodyPr/>
          <a:lstStyle/>
          <a:p>
            <a:pPr marL="0" marR="0" lvl="0" indent="0" algn="r" defTabSz="942289" rtl="0" eaLnBrk="1" fontAlgn="auto" latinLnBrk="0" hangingPunct="1">
              <a:lnSpc>
                <a:spcPct val="100000"/>
              </a:lnSpc>
              <a:spcBef>
                <a:spcPts val="0"/>
              </a:spcBef>
              <a:spcAft>
                <a:spcPts val="0"/>
              </a:spcAft>
              <a:buClrTx/>
              <a:buSzTx/>
              <a:buFontTx/>
              <a:buNone/>
              <a:tabLst/>
              <a:defRPr/>
            </a:pPr>
            <a:fld id="{4AD17A41-0924-42F6-93CC-664B3686E3DE}"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2289"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14320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Feature/benefits of participating as a partner</a:t>
            </a:r>
          </a:p>
        </p:txBody>
      </p:sp>
      <p:sp>
        <p:nvSpPr>
          <p:cNvPr id="4" name="Slide Number Placeholder 3"/>
          <p:cNvSpPr>
            <a:spLocks noGrp="1"/>
          </p:cNvSpPr>
          <p:nvPr>
            <p:ph type="sldNum" sz="quarter" idx="5"/>
          </p:nvPr>
        </p:nvSpPr>
        <p:spPr/>
        <p:txBody>
          <a:bodyPr/>
          <a:lstStyle/>
          <a:p>
            <a:pPr marL="0" marR="0" lvl="0" indent="0" algn="r" defTabSz="942289" rtl="0" eaLnBrk="1" fontAlgn="auto" latinLnBrk="0" hangingPunct="1">
              <a:lnSpc>
                <a:spcPct val="100000"/>
              </a:lnSpc>
              <a:spcBef>
                <a:spcPts val="0"/>
              </a:spcBef>
              <a:spcAft>
                <a:spcPts val="0"/>
              </a:spcAft>
              <a:buClrTx/>
              <a:buSzTx/>
              <a:buFontTx/>
              <a:buNone/>
              <a:tabLst/>
              <a:defRPr/>
            </a:pPr>
            <a:fld id="{4AD17A41-0924-42F6-93CC-664B3686E3DE}"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2289"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79438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ACC35-CA87-3CFD-0011-7AC5460312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752654-264F-3422-C5B1-9E65F4D65D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38271E-C880-3685-9C98-F20835E19652}"/>
              </a:ext>
            </a:extLst>
          </p:cNvPr>
          <p:cNvSpPr>
            <a:spLocks noGrp="1"/>
          </p:cNvSpPr>
          <p:nvPr>
            <p:ph type="body" idx="1"/>
          </p:nvPr>
        </p:nvSpPr>
        <p:spPr/>
        <p:txBody>
          <a:bodyPr/>
          <a:lstStyle/>
          <a:p>
            <a:pPr marL="176679" indent="-176679">
              <a:buFontTx/>
              <a:buChar char="-"/>
            </a:pPr>
            <a:endParaRPr lang="en-US"/>
          </a:p>
          <a:p>
            <a:endParaRPr lang="en-US"/>
          </a:p>
          <a:p>
            <a:pPr marL="176679" indent="-176679">
              <a:buFontTx/>
              <a:buChar char="-"/>
            </a:pPr>
            <a:endParaRPr lang="en-US"/>
          </a:p>
        </p:txBody>
      </p:sp>
      <p:sp>
        <p:nvSpPr>
          <p:cNvPr id="4" name="Slide Number Placeholder 3">
            <a:extLst>
              <a:ext uri="{FF2B5EF4-FFF2-40B4-BE49-F238E27FC236}">
                <a16:creationId xmlns:a16="http://schemas.microsoft.com/office/drawing/2014/main" id="{F849DD6B-7861-835E-BC51-D6B2F009BB39}"/>
              </a:ext>
            </a:extLst>
          </p:cNvPr>
          <p:cNvSpPr>
            <a:spLocks noGrp="1"/>
          </p:cNvSpPr>
          <p:nvPr>
            <p:ph type="sldNum" sz="quarter" idx="5"/>
          </p:nvPr>
        </p:nvSpPr>
        <p:spPr/>
        <p:txBody>
          <a:bodyPr/>
          <a:lstStyle/>
          <a:p>
            <a:pPr marL="0" marR="0" lvl="0" indent="0" algn="r" defTabSz="942289" rtl="0" eaLnBrk="1" fontAlgn="auto" latinLnBrk="0" hangingPunct="1">
              <a:lnSpc>
                <a:spcPct val="100000"/>
              </a:lnSpc>
              <a:spcBef>
                <a:spcPts val="0"/>
              </a:spcBef>
              <a:spcAft>
                <a:spcPts val="0"/>
              </a:spcAft>
              <a:buClrTx/>
              <a:buSzTx/>
              <a:buFontTx/>
              <a:buNone/>
              <a:tabLst/>
              <a:defRPr/>
            </a:pPr>
            <a:fld id="{712622A2-3E00-2A4D-8E5C-1BC3C6BDB7A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2289"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79025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81E8B-FFAE-7194-68D1-74F83112AA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D60455-B68D-3820-14C9-EA204F5115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0B99E5-AE32-1982-69E1-BBF6350CE23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10977AA-4975-66AB-3605-EBEF0F1AB936}"/>
              </a:ext>
            </a:extLst>
          </p:cNvPr>
          <p:cNvSpPr>
            <a:spLocks noGrp="1"/>
          </p:cNvSpPr>
          <p:nvPr>
            <p:ph type="sldNum" sz="quarter" idx="5"/>
          </p:nvPr>
        </p:nvSpPr>
        <p:spPr/>
        <p:txBody>
          <a:bodyPr/>
          <a:lstStyle/>
          <a:p>
            <a:pPr marL="0" marR="0" lvl="0" indent="0" algn="r" defTabSz="942289" rtl="0" eaLnBrk="1" fontAlgn="auto" latinLnBrk="0" hangingPunct="1">
              <a:lnSpc>
                <a:spcPct val="100000"/>
              </a:lnSpc>
              <a:spcBef>
                <a:spcPts val="0"/>
              </a:spcBef>
              <a:spcAft>
                <a:spcPts val="0"/>
              </a:spcAft>
              <a:buClrTx/>
              <a:buSzTx/>
              <a:buFontTx/>
              <a:buNone/>
              <a:tabLst/>
              <a:defRPr/>
            </a:pPr>
            <a:fld id="{712622A2-3E00-2A4D-8E5C-1BC3C6BDB7A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2289"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22445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3967CC-1654-E606-AF1C-C51AA1887D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705A09-7CDE-47E9-889C-A6ABCDDAA5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C8359D-C3D4-372D-E262-5820C3B48A93}"/>
              </a:ext>
            </a:extLst>
          </p:cNvPr>
          <p:cNvSpPr>
            <a:spLocks noGrp="1"/>
          </p:cNvSpPr>
          <p:nvPr>
            <p:ph type="body" idx="1"/>
          </p:nvPr>
        </p:nvSpPr>
        <p:spPr/>
        <p:txBody>
          <a:bodyPr/>
          <a:lstStyle/>
          <a:p>
            <a:r>
              <a:rPr lang="en-US"/>
              <a:t>sales@ergocan.com</a:t>
            </a:r>
          </a:p>
          <a:p>
            <a:r>
              <a:rPr lang="en-US"/>
              <a:t>tnetterfield@ergocan.com</a:t>
            </a:r>
          </a:p>
        </p:txBody>
      </p:sp>
      <p:sp>
        <p:nvSpPr>
          <p:cNvPr id="4" name="Slide Number Placeholder 3">
            <a:extLst>
              <a:ext uri="{FF2B5EF4-FFF2-40B4-BE49-F238E27FC236}">
                <a16:creationId xmlns:a16="http://schemas.microsoft.com/office/drawing/2014/main" id="{D42B8FE9-2CFB-5F94-CCD7-E4C88878185E}"/>
              </a:ext>
            </a:extLst>
          </p:cNvPr>
          <p:cNvSpPr>
            <a:spLocks noGrp="1"/>
          </p:cNvSpPr>
          <p:nvPr>
            <p:ph type="sldNum" sz="quarter" idx="5"/>
          </p:nvPr>
        </p:nvSpPr>
        <p:spPr/>
        <p:txBody>
          <a:bodyPr/>
          <a:lstStyle/>
          <a:p>
            <a:pPr marL="0" marR="0" lvl="0" indent="0" algn="r" defTabSz="942289" rtl="0" eaLnBrk="1" fontAlgn="auto" latinLnBrk="0" hangingPunct="1">
              <a:lnSpc>
                <a:spcPct val="100000"/>
              </a:lnSpc>
              <a:spcBef>
                <a:spcPts val="0"/>
              </a:spcBef>
              <a:spcAft>
                <a:spcPts val="0"/>
              </a:spcAft>
              <a:buClrTx/>
              <a:buSzTx/>
              <a:buFontTx/>
              <a:buNone/>
              <a:tabLst/>
              <a:defRPr/>
            </a:pPr>
            <a:fld id="{712622A2-3E00-2A4D-8E5C-1BC3C6BDB7A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2289"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03789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EFE931-1279-9F60-CE15-1AB72E9330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4EC271-3BF8-153A-3AEC-A3B9089204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9EE216-158A-E6DD-0B34-7D8470BC8DCA}"/>
              </a:ext>
            </a:extLst>
          </p:cNvPr>
          <p:cNvSpPr>
            <a:spLocks noGrp="1"/>
          </p:cNvSpPr>
          <p:nvPr>
            <p:ph type="body" idx="1"/>
          </p:nvPr>
        </p:nvSpPr>
        <p:spPr/>
        <p:txBody>
          <a:bodyPr/>
          <a:lstStyle/>
          <a:p>
            <a:pPr marL="176679" indent="-176679">
              <a:buFontTx/>
              <a:buChar char="-"/>
            </a:pPr>
            <a:endParaRPr lang="en-US"/>
          </a:p>
          <a:p>
            <a:endParaRPr lang="en-US"/>
          </a:p>
          <a:p>
            <a:pPr marL="176679" indent="-176679">
              <a:buFontTx/>
              <a:buChar char="-"/>
            </a:pPr>
            <a:endParaRPr lang="en-US"/>
          </a:p>
        </p:txBody>
      </p:sp>
      <p:sp>
        <p:nvSpPr>
          <p:cNvPr id="4" name="Slide Number Placeholder 3">
            <a:extLst>
              <a:ext uri="{FF2B5EF4-FFF2-40B4-BE49-F238E27FC236}">
                <a16:creationId xmlns:a16="http://schemas.microsoft.com/office/drawing/2014/main" id="{A6DFBB48-213A-F498-6F0E-37A900B278B6}"/>
              </a:ext>
            </a:extLst>
          </p:cNvPr>
          <p:cNvSpPr>
            <a:spLocks noGrp="1"/>
          </p:cNvSpPr>
          <p:nvPr>
            <p:ph type="sldNum" sz="quarter" idx="5"/>
          </p:nvPr>
        </p:nvSpPr>
        <p:spPr/>
        <p:txBody>
          <a:bodyPr/>
          <a:lstStyle/>
          <a:p>
            <a:pPr marL="0" marR="0" lvl="0" indent="0" algn="r" defTabSz="942289" rtl="0" eaLnBrk="1" fontAlgn="auto" latinLnBrk="0" hangingPunct="1">
              <a:lnSpc>
                <a:spcPct val="100000"/>
              </a:lnSpc>
              <a:spcBef>
                <a:spcPts val="0"/>
              </a:spcBef>
              <a:spcAft>
                <a:spcPts val="0"/>
              </a:spcAft>
              <a:buClrTx/>
              <a:buSzTx/>
              <a:buFontTx/>
              <a:buNone/>
              <a:tabLst/>
              <a:defRPr/>
            </a:pPr>
            <a:fld id="{712622A2-3E00-2A4D-8E5C-1BC3C6BDB7A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2289"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72715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29F292-511A-462C-8D42-C58136A2F1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6A5D98-D91A-9B5B-D286-AD320B0F7A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797CED-7CDD-FE5D-C10C-C3F9675B8CC4}"/>
              </a:ext>
            </a:extLst>
          </p:cNvPr>
          <p:cNvSpPr>
            <a:spLocks noGrp="1"/>
          </p:cNvSpPr>
          <p:nvPr>
            <p:ph type="body" idx="1"/>
          </p:nvPr>
        </p:nvSpPr>
        <p:spPr/>
        <p:txBody>
          <a:bodyPr/>
          <a:lstStyle/>
          <a:p>
            <a:r>
              <a:rPr lang="en-US"/>
              <a:t>Show the lockup</a:t>
            </a:r>
          </a:p>
          <a:p>
            <a:endParaRPr lang="en-US"/>
          </a:p>
          <a:p>
            <a:pPr marL="176679" indent="-176679">
              <a:buFontTx/>
              <a:buChar char="-"/>
            </a:pPr>
            <a:endParaRPr lang="en-US"/>
          </a:p>
        </p:txBody>
      </p:sp>
      <p:sp>
        <p:nvSpPr>
          <p:cNvPr id="4" name="Slide Number Placeholder 3">
            <a:extLst>
              <a:ext uri="{FF2B5EF4-FFF2-40B4-BE49-F238E27FC236}">
                <a16:creationId xmlns:a16="http://schemas.microsoft.com/office/drawing/2014/main" id="{97A984E2-9200-7836-DE7A-0E885A0CA7E9}"/>
              </a:ext>
            </a:extLst>
          </p:cNvPr>
          <p:cNvSpPr>
            <a:spLocks noGrp="1"/>
          </p:cNvSpPr>
          <p:nvPr>
            <p:ph type="sldNum" sz="quarter" idx="5"/>
          </p:nvPr>
        </p:nvSpPr>
        <p:spPr/>
        <p:txBody>
          <a:bodyPr/>
          <a:lstStyle/>
          <a:p>
            <a:pPr marL="0" marR="0" lvl="0" indent="0" algn="r" defTabSz="942289" rtl="0" eaLnBrk="1" fontAlgn="auto" latinLnBrk="0" hangingPunct="1">
              <a:lnSpc>
                <a:spcPct val="100000"/>
              </a:lnSpc>
              <a:spcBef>
                <a:spcPts val="0"/>
              </a:spcBef>
              <a:spcAft>
                <a:spcPts val="0"/>
              </a:spcAft>
              <a:buClrTx/>
              <a:buSzTx/>
              <a:buFontTx/>
              <a:buNone/>
              <a:tabLst/>
              <a:defRPr/>
            </a:pPr>
            <a:fld id="{712622A2-3E00-2A4D-8E5C-1BC3C6BDB7A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2289"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39634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139.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2.xml"/><Relationship Id="rId4" Type="http://schemas.openxmlformats.org/officeDocument/2006/relationships/image" Target="../media/image23.emf"/></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8.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Master" Target="../slideMasters/slideMaster3.xml"/></Relationships>
</file>

<file path=ppt/slideLayouts/_rels/slideLayout199.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Master" Target="../slideMasters/slideMaster3.xml"/></Relationships>
</file>

<file path=ppt/slideLayouts/_rels/slideLayout200.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Master" Target="../slideMasters/slideMaster3.xml"/></Relationships>
</file>

<file path=ppt/slideLayouts/_rels/slideLayout201.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02.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03.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204.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05.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206.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207.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4.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4.xml"/></Relationships>
</file>

<file path=ppt/slideLayouts/_rels/slideLayout21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4.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4.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4.xml"/></Relationships>
</file>

<file path=ppt/slideLayouts/_rels/slideLayout21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4.xml"/></Relationships>
</file>

<file path=ppt/slideLayouts/_rels/slideLayout21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4.xml"/></Relationships>
</file>

<file path=ppt/slideLayouts/_rels/slideLayout21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4.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4.xml"/></Relationships>
</file>

<file path=ppt/slideLayouts/_rels/slideLayout22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4.xml"/></Relationships>
</file>

<file path=ppt/slideLayouts/_rels/slideLayout22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4.xml"/></Relationships>
</file>

<file path=ppt/slideLayouts/_rels/slideLayout22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4.xml"/></Relationships>
</file>

<file path=ppt/slideLayouts/_rels/slideLayout22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4.xml"/></Relationships>
</file>

<file path=ppt/slideLayouts/_rels/slideLayout22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4.xml"/></Relationships>
</file>

<file path=ppt/slideLayouts/_rels/slideLayout2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5.emf"/><Relationship Id="rId1" Type="http://schemas.openxmlformats.org/officeDocument/2006/relationships/slideMaster" Target="../slideMasters/slideMaster4.xml"/></Relationships>
</file>

<file path=ppt/slideLayouts/_rels/slideLayout22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6.emf"/><Relationship Id="rId1" Type="http://schemas.openxmlformats.org/officeDocument/2006/relationships/slideMaster" Target="../slideMasters/slideMaster4.xml"/></Relationships>
</file>

<file path=ppt/slideLayouts/_rels/slideLayout2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7.emf"/><Relationship Id="rId1" Type="http://schemas.openxmlformats.org/officeDocument/2006/relationships/slideMaster" Target="../slideMasters/slideMaster4.xml"/></Relationships>
</file>

<file path=ppt/slideLayouts/_rels/slideLayout22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4.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1">
    <p:bg>
      <p:bgPr>
        <a:solidFill>
          <a:srgbClr val="02355A"/>
        </a:solidFill>
        <a:effectLst/>
      </p:bgPr>
    </p:bg>
    <p:spTree>
      <p:nvGrpSpPr>
        <p:cNvPr id="1" name=""/>
        <p:cNvGrpSpPr/>
        <p:nvPr/>
      </p:nvGrpSpPr>
      <p:grpSpPr>
        <a:xfrm>
          <a:off x="0" y="0"/>
          <a:ext cx="0" cy="0"/>
          <a:chOff x="0" y="0"/>
          <a:chExt cx="0" cy="0"/>
        </a:xfrm>
      </p:grpSpPr>
      <p:sp>
        <p:nvSpPr>
          <p:cNvPr id="104" name="Title 1"/>
          <p:cNvSpPr>
            <a:spLocks noGrp="1"/>
          </p:cNvSpPr>
          <p:nvPr>
            <p:ph type="ctrTitle" hasCustomPrompt="1"/>
          </p:nvPr>
        </p:nvSpPr>
        <p:spPr>
          <a:xfrm>
            <a:off x="240254" y="248594"/>
            <a:ext cx="11646946" cy="3212951"/>
          </a:xfrm>
          <a:prstGeom prst="rect">
            <a:avLst/>
          </a:prstGeom>
        </p:spPr>
        <p:txBody>
          <a:bodyPr lIns="0" tIns="0" rIns="0" bIns="0" anchor="b" anchorCtr="0">
            <a:noAutofit/>
          </a:bodyPr>
          <a:lstStyle>
            <a:lvl1pPr algn="l">
              <a:lnSpc>
                <a:spcPts val="7900"/>
              </a:lnSpc>
              <a:defRPr sz="8800" b="0" cap="all" baseline="0">
                <a:solidFill>
                  <a:srgbClr val="3680CE"/>
                </a:solidFill>
                <a:latin typeface="+mj-lt"/>
              </a:defRPr>
            </a:lvl1pPr>
          </a:lstStyle>
          <a:p>
            <a:r>
              <a:rPr lang="en-US"/>
              <a:t>Cover Slide 1</a:t>
            </a:r>
          </a:p>
        </p:txBody>
      </p:sp>
      <p:sp>
        <p:nvSpPr>
          <p:cNvPr id="105" name="Subtitle 2"/>
          <p:cNvSpPr>
            <a:spLocks noGrp="1"/>
          </p:cNvSpPr>
          <p:nvPr>
            <p:ph type="subTitle" idx="1" hasCustomPrompt="1"/>
          </p:nvPr>
        </p:nvSpPr>
        <p:spPr>
          <a:xfrm>
            <a:off x="303937" y="5847179"/>
            <a:ext cx="9144000" cy="290483"/>
          </a:xfrm>
          <a:prstGeom prst="rect">
            <a:avLst/>
          </a:prstGeom>
        </p:spPr>
        <p:txBody>
          <a:bodyPr lIns="0" tIns="0" rIns="0" bIns="0" anchor="ctr" anchorCtr="0">
            <a:noAutofit/>
          </a:bodyPr>
          <a:lstStyle>
            <a:lvl1pPr marL="0" indent="0" algn="l">
              <a:lnSpc>
                <a:spcPct val="100000"/>
              </a:lnSpc>
              <a:spcBef>
                <a:spcPts val="0"/>
              </a:spcBef>
              <a:buNone/>
              <a:defRPr sz="2000" b="1">
                <a:solidFill>
                  <a:srgbClr val="3680CE"/>
                </a:solidFill>
                <a:latin typeface="+mn-lt"/>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en-US"/>
              <a:t>Subtitle</a:t>
            </a:r>
          </a:p>
        </p:txBody>
      </p:sp>
      <p:sp>
        <p:nvSpPr>
          <p:cNvPr id="4" name="Text Placeholder 3">
            <a:extLst>
              <a:ext uri="{FF2B5EF4-FFF2-40B4-BE49-F238E27FC236}">
                <a16:creationId xmlns:a16="http://schemas.microsoft.com/office/drawing/2014/main" id="{60C9AAB4-21F4-5296-DEEF-3F651D4162E3}"/>
              </a:ext>
            </a:extLst>
          </p:cNvPr>
          <p:cNvSpPr>
            <a:spLocks noGrp="1"/>
          </p:cNvSpPr>
          <p:nvPr>
            <p:ph type="body" sz="quarter" idx="10"/>
          </p:nvPr>
        </p:nvSpPr>
        <p:spPr>
          <a:xfrm>
            <a:off x="303937" y="6136921"/>
            <a:ext cx="9144000" cy="312737"/>
          </a:xfrm>
        </p:spPr>
        <p:txBody>
          <a:bodyPr anchor="b" anchorCtr="0"/>
          <a:lstStyle>
            <a:lvl1pPr marL="0" indent="0" algn="l" defTabSz="914400" rtl="0" eaLnBrk="1" latinLnBrk="0" hangingPunct="1">
              <a:lnSpc>
                <a:spcPct val="100000"/>
              </a:lnSpc>
              <a:spcBef>
                <a:spcPts val="0"/>
              </a:spcBef>
              <a:buFont typeface="Arial" panose="020B0604020202020204" pitchFamily="34" charset="0"/>
              <a:buNone/>
              <a:defRPr lang="en-US" sz="1400" b="1" kern="1200" dirty="0" smtClean="0">
                <a:solidFill>
                  <a:srgbClr val="3680CE"/>
                </a:solidFill>
                <a:latin typeface="+mn-lt"/>
                <a:ea typeface="+mn-ea"/>
                <a:cs typeface="+mn-cs"/>
              </a:defRPr>
            </a:lvl1pPr>
            <a:lvl2pPr marL="0" indent="0">
              <a:buNone/>
              <a:defRPr/>
            </a:lvl2pPr>
          </a:lstStyle>
          <a:p>
            <a:pPr lvl="0"/>
            <a:r>
              <a:rPr lang="en-US"/>
              <a:t>Click to edit Master text styles</a:t>
            </a:r>
          </a:p>
        </p:txBody>
      </p:sp>
      <p:pic>
        <p:nvPicPr>
          <p:cNvPr id="7" name="Graphic 6">
            <a:extLst>
              <a:ext uri="{FF2B5EF4-FFF2-40B4-BE49-F238E27FC236}">
                <a16:creationId xmlns:a16="http://schemas.microsoft.com/office/drawing/2014/main" id="{4857952C-1F35-BE8C-235D-90ABB616A772}"/>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0727372" y="6256303"/>
            <a:ext cx="1159828" cy="355049"/>
          </a:xfrm>
          <a:prstGeom prst="rect">
            <a:avLst/>
          </a:prstGeom>
        </p:spPr>
      </p:pic>
      <p:grpSp>
        <p:nvGrpSpPr>
          <p:cNvPr id="2" name="Group 1">
            <a:extLst>
              <a:ext uri="{FF2B5EF4-FFF2-40B4-BE49-F238E27FC236}">
                <a16:creationId xmlns:a16="http://schemas.microsoft.com/office/drawing/2014/main" id="{7DD9F570-FB4F-C345-DC5E-3F1E36A8D366}"/>
              </a:ext>
            </a:extLst>
          </p:cNvPr>
          <p:cNvGrpSpPr/>
          <p:nvPr userDrawn="1"/>
        </p:nvGrpSpPr>
        <p:grpSpPr>
          <a:xfrm>
            <a:off x="0" y="-1204486"/>
            <a:ext cx="12192000" cy="942190"/>
            <a:chOff x="22178" y="-2107474"/>
            <a:chExt cx="12173146" cy="1410050"/>
          </a:xfrm>
        </p:grpSpPr>
        <p:sp>
          <p:nvSpPr>
            <p:cNvPr id="3" name="Rectangle 2">
              <a:extLst>
                <a:ext uri="{FF2B5EF4-FFF2-40B4-BE49-F238E27FC236}">
                  <a16:creationId xmlns:a16="http://schemas.microsoft.com/office/drawing/2014/main" id="{26643C4B-1061-5643-92AE-335DE67AD4E4}"/>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5" name="Rectangle 4">
              <a:extLst>
                <a:ext uri="{FF2B5EF4-FFF2-40B4-BE49-F238E27FC236}">
                  <a16:creationId xmlns:a16="http://schemas.microsoft.com/office/drawing/2014/main" id="{1375566B-2CF3-DFD9-0534-ACC2BA0CD41C}"/>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6" name="Rectangle 5">
              <a:extLst>
                <a:ext uri="{FF2B5EF4-FFF2-40B4-BE49-F238E27FC236}">
                  <a16:creationId xmlns:a16="http://schemas.microsoft.com/office/drawing/2014/main" id="{40C031CB-0C25-D8B2-C1CA-D70E2A6A51A6}"/>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8" name="Rectangle 7">
              <a:extLst>
                <a:ext uri="{FF2B5EF4-FFF2-40B4-BE49-F238E27FC236}">
                  <a16:creationId xmlns:a16="http://schemas.microsoft.com/office/drawing/2014/main" id="{CD9204C0-EF3F-E958-0B29-1CB71300DD1A}"/>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9" name="Rectangle 8">
              <a:extLst>
                <a:ext uri="{FF2B5EF4-FFF2-40B4-BE49-F238E27FC236}">
                  <a16:creationId xmlns:a16="http://schemas.microsoft.com/office/drawing/2014/main" id="{7B88C8C0-6282-CD44-8D33-B5812D25C733}"/>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0" name="Rectangle 9">
              <a:extLst>
                <a:ext uri="{FF2B5EF4-FFF2-40B4-BE49-F238E27FC236}">
                  <a16:creationId xmlns:a16="http://schemas.microsoft.com/office/drawing/2014/main" id="{17DF1788-CF3B-2B80-3AD8-CEA2C013D8D6}"/>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1" name="Rectangle 10">
              <a:extLst>
                <a:ext uri="{FF2B5EF4-FFF2-40B4-BE49-F238E27FC236}">
                  <a16:creationId xmlns:a16="http://schemas.microsoft.com/office/drawing/2014/main" id="{06C11F0A-80ED-7CB9-636B-0DBF8D94ABAC}"/>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2" name="Rectangle 11">
              <a:extLst>
                <a:ext uri="{FF2B5EF4-FFF2-40B4-BE49-F238E27FC236}">
                  <a16:creationId xmlns:a16="http://schemas.microsoft.com/office/drawing/2014/main" id="{997312EB-6711-98A8-3BCA-E3516BA5F14C}"/>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3" name="Rectangle 12">
              <a:extLst>
                <a:ext uri="{FF2B5EF4-FFF2-40B4-BE49-F238E27FC236}">
                  <a16:creationId xmlns:a16="http://schemas.microsoft.com/office/drawing/2014/main" id="{E21FE7A6-1F45-7A4E-C696-027A426FD44B}"/>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4" name="Rectangle 13">
              <a:extLst>
                <a:ext uri="{FF2B5EF4-FFF2-40B4-BE49-F238E27FC236}">
                  <a16:creationId xmlns:a16="http://schemas.microsoft.com/office/drawing/2014/main" id="{566E8573-C2EA-80A0-8624-77DC083A154F}"/>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5" name="Rectangle 14">
              <a:extLst>
                <a:ext uri="{FF2B5EF4-FFF2-40B4-BE49-F238E27FC236}">
                  <a16:creationId xmlns:a16="http://schemas.microsoft.com/office/drawing/2014/main" id="{1B6028CD-A9DF-0900-CAD7-43163AC9E713}"/>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6" name="Rectangle 15">
              <a:extLst>
                <a:ext uri="{FF2B5EF4-FFF2-40B4-BE49-F238E27FC236}">
                  <a16:creationId xmlns:a16="http://schemas.microsoft.com/office/drawing/2014/main" id="{59F2C829-14B6-78BD-F509-33C67B3F34E6}"/>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7" name="Rectangle 16">
              <a:extLst>
                <a:ext uri="{FF2B5EF4-FFF2-40B4-BE49-F238E27FC236}">
                  <a16:creationId xmlns:a16="http://schemas.microsoft.com/office/drawing/2014/main" id="{ABAD7F2B-DC00-EC52-BDC4-273C257F79FE}"/>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8" name="Rectangle 17">
              <a:extLst>
                <a:ext uri="{FF2B5EF4-FFF2-40B4-BE49-F238E27FC236}">
                  <a16:creationId xmlns:a16="http://schemas.microsoft.com/office/drawing/2014/main" id="{AFBF61CC-E3F3-1A75-B07B-7C642E831F92}"/>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9" name="Rectangle 18">
              <a:extLst>
                <a:ext uri="{FF2B5EF4-FFF2-40B4-BE49-F238E27FC236}">
                  <a16:creationId xmlns:a16="http://schemas.microsoft.com/office/drawing/2014/main" id="{B7497641-45B1-BE9B-19F6-73896FD4C602}"/>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sp>
        <p:nvSpPr>
          <p:cNvPr id="20" name="TextBox 19">
            <a:extLst>
              <a:ext uri="{FF2B5EF4-FFF2-40B4-BE49-F238E27FC236}">
                <a16:creationId xmlns:a16="http://schemas.microsoft.com/office/drawing/2014/main" id="{D20C0355-79E3-6757-F758-25ECB1526D7B}"/>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3680CE"/>
                </a:solidFill>
                <a:latin typeface="+mn-lt"/>
              </a:rPr>
              <a:t>CONFIDENTIAL</a:t>
            </a:r>
          </a:p>
        </p:txBody>
      </p:sp>
    </p:spTree>
    <p:extLst>
      <p:ext uri="{BB962C8B-B14F-4D97-AF65-F5344CB8AC3E}">
        <p14:creationId xmlns:p14="http://schemas.microsoft.com/office/powerpoint/2010/main" val="143961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16DBBF03-925F-AA70-F5DD-CD9F7BC1EFAF}"/>
              </a:ext>
            </a:extLst>
          </p:cNvPr>
          <p:cNvSpPr>
            <a:spLocks noGrp="1"/>
          </p:cNvSpPr>
          <p:nvPr>
            <p:ph type="subTitle" idx="1" hasCustomPrompt="1"/>
          </p:nvPr>
        </p:nvSpPr>
        <p:spPr>
          <a:xfrm>
            <a:off x="304800" y="5847179"/>
            <a:ext cx="9144000" cy="290483"/>
          </a:xfrm>
          <a:prstGeom prst="rect">
            <a:avLst/>
          </a:prstGeom>
        </p:spPr>
        <p:txBody>
          <a:bodyPr lIns="0" tIns="0" rIns="0" bIns="0" anchor="ctr" anchorCtr="0">
            <a:noAutofit/>
          </a:bodyPr>
          <a:lstStyle>
            <a:lvl1pPr marL="0" indent="0" algn="l">
              <a:lnSpc>
                <a:spcPct val="100000"/>
              </a:lnSpc>
              <a:spcBef>
                <a:spcPts val="0"/>
              </a:spcBef>
              <a:buNone/>
              <a:defRPr sz="2000" b="1">
                <a:solidFill>
                  <a:schemeClr val="bg1"/>
                </a:solidFill>
                <a:latin typeface="+mn-lt"/>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en-US"/>
              <a:t>Subtitle</a:t>
            </a:r>
          </a:p>
        </p:txBody>
      </p:sp>
      <p:sp>
        <p:nvSpPr>
          <p:cNvPr id="5" name="Text Placeholder 3">
            <a:extLst>
              <a:ext uri="{FF2B5EF4-FFF2-40B4-BE49-F238E27FC236}">
                <a16:creationId xmlns:a16="http://schemas.microsoft.com/office/drawing/2014/main" id="{F304E06D-D9A7-FA86-D8D8-C47056B56C9C}"/>
              </a:ext>
            </a:extLst>
          </p:cNvPr>
          <p:cNvSpPr>
            <a:spLocks noGrp="1"/>
          </p:cNvSpPr>
          <p:nvPr>
            <p:ph type="body" sz="quarter" idx="10"/>
          </p:nvPr>
        </p:nvSpPr>
        <p:spPr>
          <a:xfrm>
            <a:off x="304800" y="6136921"/>
            <a:ext cx="9144000" cy="312737"/>
          </a:xfrm>
        </p:spPr>
        <p:txBody>
          <a:bodyPr anchor="b" anchorCtr="0"/>
          <a:lstStyle>
            <a:lvl1pPr marL="0" indent="0" algn="l" defTabSz="914400" rtl="0" eaLnBrk="1" latinLnBrk="0" hangingPunct="1">
              <a:lnSpc>
                <a:spcPct val="100000"/>
              </a:lnSpc>
              <a:spcBef>
                <a:spcPts val="0"/>
              </a:spcBef>
              <a:buFont typeface="Arial" panose="020B0604020202020204" pitchFamily="34" charset="0"/>
              <a:buNone/>
              <a:defRPr lang="en-US" sz="1400" b="1" kern="1200" dirty="0" smtClean="0">
                <a:solidFill>
                  <a:schemeClr val="bg1"/>
                </a:solidFill>
                <a:latin typeface="+mn-lt"/>
                <a:ea typeface="+mn-ea"/>
                <a:cs typeface="+mn-cs"/>
              </a:defRPr>
            </a:lvl1pPr>
            <a:lvl2pPr marL="0" indent="0">
              <a:buNone/>
              <a:defRPr/>
            </a:lvl2pPr>
          </a:lstStyle>
          <a:p>
            <a:pPr lvl="0"/>
            <a:r>
              <a:rPr lang="en-US"/>
              <a:t>Click to edit Master text styles</a:t>
            </a:r>
          </a:p>
        </p:txBody>
      </p:sp>
      <p:grpSp>
        <p:nvGrpSpPr>
          <p:cNvPr id="7" name="Group 6">
            <a:extLst>
              <a:ext uri="{FF2B5EF4-FFF2-40B4-BE49-F238E27FC236}">
                <a16:creationId xmlns:a16="http://schemas.microsoft.com/office/drawing/2014/main" id="{C3E0B630-9DB0-EEDA-A570-6BAE8F21570B}"/>
              </a:ext>
            </a:extLst>
          </p:cNvPr>
          <p:cNvGrpSpPr/>
          <p:nvPr userDrawn="1"/>
        </p:nvGrpSpPr>
        <p:grpSpPr>
          <a:xfrm>
            <a:off x="0" y="-1204486"/>
            <a:ext cx="12192000" cy="942190"/>
            <a:chOff x="22178" y="-2107474"/>
            <a:chExt cx="12173146" cy="1410050"/>
          </a:xfrm>
        </p:grpSpPr>
        <p:sp>
          <p:nvSpPr>
            <p:cNvPr id="8" name="Rectangle 7">
              <a:extLst>
                <a:ext uri="{FF2B5EF4-FFF2-40B4-BE49-F238E27FC236}">
                  <a16:creationId xmlns:a16="http://schemas.microsoft.com/office/drawing/2014/main" id="{7F1FAC5E-ABB5-EB4E-AEC8-1FBF0208D1D3}"/>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9" name="Rectangle 8">
              <a:extLst>
                <a:ext uri="{FF2B5EF4-FFF2-40B4-BE49-F238E27FC236}">
                  <a16:creationId xmlns:a16="http://schemas.microsoft.com/office/drawing/2014/main" id="{4019676C-DE24-382F-60F2-14920C2F6B5C}"/>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0" name="Rectangle 9">
              <a:extLst>
                <a:ext uri="{FF2B5EF4-FFF2-40B4-BE49-F238E27FC236}">
                  <a16:creationId xmlns:a16="http://schemas.microsoft.com/office/drawing/2014/main" id="{6B28EDD5-B8CE-BBFF-1FD4-3DE14BE01FA3}"/>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1" name="Rectangle 10">
              <a:extLst>
                <a:ext uri="{FF2B5EF4-FFF2-40B4-BE49-F238E27FC236}">
                  <a16:creationId xmlns:a16="http://schemas.microsoft.com/office/drawing/2014/main" id="{4EC1C47B-72E7-C8D7-5E59-9263FEFFD44E}"/>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2" name="Rectangle 11">
              <a:extLst>
                <a:ext uri="{FF2B5EF4-FFF2-40B4-BE49-F238E27FC236}">
                  <a16:creationId xmlns:a16="http://schemas.microsoft.com/office/drawing/2014/main" id="{FC405638-6C59-2CB0-7CF0-0718DB4028D8}"/>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3" name="Rectangle 12">
              <a:extLst>
                <a:ext uri="{FF2B5EF4-FFF2-40B4-BE49-F238E27FC236}">
                  <a16:creationId xmlns:a16="http://schemas.microsoft.com/office/drawing/2014/main" id="{A1EFA489-93C3-3250-1276-8A57886E33D2}"/>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4" name="Rectangle 13">
              <a:extLst>
                <a:ext uri="{FF2B5EF4-FFF2-40B4-BE49-F238E27FC236}">
                  <a16:creationId xmlns:a16="http://schemas.microsoft.com/office/drawing/2014/main" id="{1213B9ED-5B5D-76A0-A456-2075B3BDBCC5}"/>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5" name="Rectangle 14">
              <a:extLst>
                <a:ext uri="{FF2B5EF4-FFF2-40B4-BE49-F238E27FC236}">
                  <a16:creationId xmlns:a16="http://schemas.microsoft.com/office/drawing/2014/main" id="{364A79D3-DFB3-1710-FD97-92387564B206}"/>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6" name="Rectangle 15">
              <a:extLst>
                <a:ext uri="{FF2B5EF4-FFF2-40B4-BE49-F238E27FC236}">
                  <a16:creationId xmlns:a16="http://schemas.microsoft.com/office/drawing/2014/main" id="{60C18AA2-5B78-23EE-95B8-C19EAF32F68E}"/>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7" name="Rectangle 16">
              <a:extLst>
                <a:ext uri="{FF2B5EF4-FFF2-40B4-BE49-F238E27FC236}">
                  <a16:creationId xmlns:a16="http://schemas.microsoft.com/office/drawing/2014/main" id="{EF63F77E-4785-1721-68FE-96FC150F0778}"/>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8" name="Rectangle 17">
              <a:extLst>
                <a:ext uri="{FF2B5EF4-FFF2-40B4-BE49-F238E27FC236}">
                  <a16:creationId xmlns:a16="http://schemas.microsoft.com/office/drawing/2014/main" id="{CDC4BB03-8D95-F56E-D208-32295AEE0681}"/>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9" name="Rectangle 18">
              <a:extLst>
                <a:ext uri="{FF2B5EF4-FFF2-40B4-BE49-F238E27FC236}">
                  <a16:creationId xmlns:a16="http://schemas.microsoft.com/office/drawing/2014/main" id="{FC413682-5E99-FF2E-418D-2BCDEAF26C8D}"/>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0" name="Rectangle 19">
              <a:extLst>
                <a:ext uri="{FF2B5EF4-FFF2-40B4-BE49-F238E27FC236}">
                  <a16:creationId xmlns:a16="http://schemas.microsoft.com/office/drawing/2014/main" id="{78FAE6FC-BE78-2CE4-8B5A-68CA06047269}"/>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1" name="Rectangle 20">
              <a:extLst>
                <a:ext uri="{FF2B5EF4-FFF2-40B4-BE49-F238E27FC236}">
                  <a16:creationId xmlns:a16="http://schemas.microsoft.com/office/drawing/2014/main" id="{47D9219B-2206-0A76-0918-45DE2AC7612C}"/>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2" name="Rectangle 21">
              <a:extLst>
                <a:ext uri="{FF2B5EF4-FFF2-40B4-BE49-F238E27FC236}">
                  <a16:creationId xmlns:a16="http://schemas.microsoft.com/office/drawing/2014/main" id="{A88C9796-37C1-8A9C-0542-78731590614C}"/>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sp>
        <p:nvSpPr>
          <p:cNvPr id="23" name="Title 1">
            <a:extLst>
              <a:ext uri="{FF2B5EF4-FFF2-40B4-BE49-F238E27FC236}">
                <a16:creationId xmlns:a16="http://schemas.microsoft.com/office/drawing/2014/main" id="{5417AECC-9BC0-45D9-566E-A8AE8F662D64}"/>
              </a:ext>
            </a:extLst>
          </p:cNvPr>
          <p:cNvSpPr>
            <a:spLocks noGrp="1"/>
          </p:cNvSpPr>
          <p:nvPr>
            <p:ph type="ctrTitle" hasCustomPrompt="1"/>
          </p:nvPr>
        </p:nvSpPr>
        <p:spPr>
          <a:xfrm>
            <a:off x="240254" y="248594"/>
            <a:ext cx="11646946" cy="3212951"/>
          </a:xfrm>
          <a:prstGeom prst="rect">
            <a:avLst/>
          </a:prstGeom>
        </p:spPr>
        <p:txBody>
          <a:bodyPr lIns="0" tIns="0" rIns="0" bIns="0" anchor="b" anchorCtr="0">
            <a:noAutofit/>
          </a:bodyPr>
          <a:lstStyle>
            <a:lvl1pPr algn="l">
              <a:lnSpc>
                <a:spcPts val="7900"/>
              </a:lnSpc>
              <a:defRPr sz="8800" b="0" cap="all" baseline="0">
                <a:solidFill>
                  <a:schemeClr val="bg1"/>
                </a:solidFill>
                <a:latin typeface="+mj-lt"/>
              </a:defRPr>
            </a:lvl1pPr>
          </a:lstStyle>
          <a:p>
            <a:r>
              <a:rPr lang="en-US"/>
              <a:t>Cover Slide 2</a:t>
            </a:r>
          </a:p>
        </p:txBody>
      </p:sp>
      <p:sp>
        <p:nvSpPr>
          <p:cNvPr id="2" name="TextBox 1">
            <a:extLst>
              <a:ext uri="{FF2B5EF4-FFF2-40B4-BE49-F238E27FC236}">
                <a16:creationId xmlns:a16="http://schemas.microsoft.com/office/drawing/2014/main" id="{24D31A0C-C119-9375-9E5D-9A81BDD66D16}"/>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chemeClr val="bg1"/>
                </a:solidFill>
                <a:latin typeface="+mn-lt"/>
              </a:rPr>
              <a:t>CONFIDENTIAL</a:t>
            </a:r>
          </a:p>
        </p:txBody>
      </p:sp>
      <p:pic>
        <p:nvPicPr>
          <p:cNvPr id="6" name="Graphic 5">
            <a:extLst>
              <a:ext uri="{FF2B5EF4-FFF2-40B4-BE49-F238E27FC236}">
                <a16:creationId xmlns:a16="http://schemas.microsoft.com/office/drawing/2014/main" id="{4A7AE4C7-DD71-97A4-87D5-9F07C31D7DF1}"/>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10727372" y="6256303"/>
            <a:ext cx="1159828" cy="355049"/>
          </a:xfrm>
          <a:prstGeom prst="rect">
            <a:avLst/>
          </a:prstGeom>
        </p:spPr>
      </p:pic>
    </p:spTree>
    <p:extLst>
      <p:ext uri="{BB962C8B-B14F-4D97-AF65-F5344CB8AC3E}">
        <p14:creationId xmlns:p14="http://schemas.microsoft.com/office/powerpoint/2010/main" val="13340200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Divider 1">
    <p:bg>
      <p:bgPr>
        <a:solidFill>
          <a:srgbClr val="3680CE"/>
        </a:solidFill>
        <a:effectLst/>
      </p:bgPr>
    </p:bg>
    <p:spTree>
      <p:nvGrpSpPr>
        <p:cNvPr id="1" name=""/>
        <p:cNvGrpSpPr/>
        <p:nvPr/>
      </p:nvGrpSpPr>
      <p:grpSpPr>
        <a:xfrm>
          <a:off x="0" y="0"/>
          <a:ext cx="0" cy="0"/>
          <a:chOff x="0" y="0"/>
          <a:chExt cx="0" cy="0"/>
        </a:xfrm>
      </p:grpSpPr>
      <p:sp>
        <p:nvSpPr>
          <p:cNvPr id="104" name="Title 1"/>
          <p:cNvSpPr>
            <a:spLocks noGrp="1"/>
          </p:cNvSpPr>
          <p:nvPr>
            <p:ph type="ctrTitle" hasCustomPrompt="1"/>
          </p:nvPr>
        </p:nvSpPr>
        <p:spPr>
          <a:xfrm>
            <a:off x="304796" y="2286596"/>
            <a:ext cx="11582402" cy="2284807"/>
          </a:xfrm>
          <a:prstGeom prst="rect">
            <a:avLst/>
          </a:prstGeom>
        </p:spPr>
        <p:txBody>
          <a:bodyPr vert="horz" lIns="0" tIns="0" rIns="0" bIns="0" rtlCol="0" anchor="ctr" anchorCtr="0">
            <a:noAutofit/>
          </a:bodyPr>
          <a:lstStyle>
            <a:lvl1pPr algn="ctr">
              <a:defRPr lang="en-US" sz="7200" dirty="0">
                <a:solidFill>
                  <a:srgbClr val="02355A"/>
                </a:solidFill>
              </a:defRPr>
            </a:lvl1pPr>
          </a:lstStyle>
          <a:p>
            <a:pPr lvl="0">
              <a:lnSpc>
                <a:spcPts val="7900"/>
              </a:lnSpc>
            </a:pPr>
            <a:r>
              <a:rPr lang="en-US"/>
              <a:t>Divider Slide</a:t>
            </a:r>
          </a:p>
        </p:txBody>
      </p:sp>
      <p:sp>
        <p:nvSpPr>
          <p:cNvPr id="2" name="TextBox 1">
            <a:extLst>
              <a:ext uri="{FF2B5EF4-FFF2-40B4-BE49-F238E27FC236}">
                <a16:creationId xmlns:a16="http://schemas.microsoft.com/office/drawing/2014/main" id="{AD3E65F5-972D-3712-BDE9-429849440845}"/>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02355A"/>
                </a:solidFill>
                <a:latin typeface="Gilroy Medium" panose="00000600000000000000" pitchFamily="50" charset="0"/>
              </a:rPr>
              <a:pPr algn="r"/>
              <a:t>‹#›</a:t>
            </a:fld>
            <a:endParaRPr lang="en-US" sz="1350">
              <a:solidFill>
                <a:srgbClr val="02355A"/>
              </a:solidFill>
              <a:latin typeface="Gilroy Medium" panose="00000600000000000000" pitchFamily="50" charset="0"/>
            </a:endParaRPr>
          </a:p>
        </p:txBody>
      </p:sp>
      <p:sp>
        <p:nvSpPr>
          <p:cNvPr id="3" name="TextBox 2">
            <a:extLst>
              <a:ext uri="{FF2B5EF4-FFF2-40B4-BE49-F238E27FC236}">
                <a16:creationId xmlns:a16="http://schemas.microsoft.com/office/drawing/2014/main" id="{17E11966-EFAB-B202-85DC-CA09C5AA4111}"/>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chemeClr val="tx2"/>
                </a:solidFill>
                <a:latin typeface="Gilroy Medium" panose="00000600000000000000" pitchFamily="50" charset="0"/>
              </a:rPr>
              <a:t>CONFIDENTIAL</a:t>
            </a:r>
          </a:p>
        </p:txBody>
      </p:sp>
      <p:grpSp>
        <p:nvGrpSpPr>
          <p:cNvPr id="4" name="Group 3">
            <a:extLst>
              <a:ext uri="{FF2B5EF4-FFF2-40B4-BE49-F238E27FC236}">
                <a16:creationId xmlns:a16="http://schemas.microsoft.com/office/drawing/2014/main" id="{4540727B-F520-7900-672F-2AE2EA4DF7DF}"/>
              </a:ext>
            </a:extLst>
          </p:cNvPr>
          <p:cNvGrpSpPr/>
          <p:nvPr userDrawn="1"/>
        </p:nvGrpSpPr>
        <p:grpSpPr>
          <a:xfrm>
            <a:off x="0" y="-1204486"/>
            <a:ext cx="12192000" cy="942190"/>
            <a:chOff x="22178" y="-2107474"/>
            <a:chExt cx="12173146" cy="1410050"/>
          </a:xfrm>
        </p:grpSpPr>
        <p:sp>
          <p:nvSpPr>
            <p:cNvPr id="5" name="Rectangle 4">
              <a:extLst>
                <a:ext uri="{FF2B5EF4-FFF2-40B4-BE49-F238E27FC236}">
                  <a16:creationId xmlns:a16="http://schemas.microsoft.com/office/drawing/2014/main" id="{AE5F4F30-8B1E-9993-2C50-CF6FB44FFD2E}"/>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6" name="Rectangle 5">
              <a:extLst>
                <a:ext uri="{FF2B5EF4-FFF2-40B4-BE49-F238E27FC236}">
                  <a16:creationId xmlns:a16="http://schemas.microsoft.com/office/drawing/2014/main" id="{ECDD988B-E6EC-CC8B-CF48-8C80BF5B48AD}"/>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7" name="Rectangle 6">
              <a:extLst>
                <a:ext uri="{FF2B5EF4-FFF2-40B4-BE49-F238E27FC236}">
                  <a16:creationId xmlns:a16="http://schemas.microsoft.com/office/drawing/2014/main" id="{D378A170-D080-4E7A-16C2-AC8BB5C3B870}"/>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8" name="Rectangle 7">
              <a:extLst>
                <a:ext uri="{FF2B5EF4-FFF2-40B4-BE49-F238E27FC236}">
                  <a16:creationId xmlns:a16="http://schemas.microsoft.com/office/drawing/2014/main" id="{67C48599-CAA8-3C50-B2DF-CBEC849120D0}"/>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9" name="Rectangle 8">
              <a:extLst>
                <a:ext uri="{FF2B5EF4-FFF2-40B4-BE49-F238E27FC236}">
                  <a16:creationId xmlns:a16="http://schemas.microsoft.com/office/drawing/2014/main" id="{D646421C-680B-D6F3-EDE4-2312A06637F5}"/>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0" name="Rectangle 9">
              <a:extLst>
                <a:ext uri="{FF2B5EF4-FFF2-40B4-BE49-F238E27FC236}">
                  <a16:creationId xmlns:a16="http://schemas.microsoft.com/office/drawing/2014/main" id="{E3C45598-0980-503B-87A8-7650A912A085}"/>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1" name="Rectangle 10">
              <a:extLst>
                <a:ext uri="{FF2B5EF4-FFF2-40B4-BE49-F238E27FC236}">
                  <a16:creationId xmlns:a16="http://schemas.microsoft.com/office/drawing/2014/main" id="{2DCBDAE0-AA09-5054-138B-409141B7D10E}"/>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2" name="Rectangle 11">
              <a:extLst>
                <a:ext uri="{FF2B5EF4-FFF2-40B4-BE49-F238E27FC236}">
                  <a16:creationId xmlns:a16="http://schemas.microsoft.com/office/drawing/2014/main" id="{7C3D0C52-4CC2-A048-13D4-5776B54F266F}"/>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3" name="Rectangle 12">
              <a:extLst>
                <a:ext uri="{FF2B5EF4-FFF2-40B4-BE49-F238E27FC236}">
                  <a16:creationId xmlns:a16="http://schemas.microsoft.com/office/drawing/2014/main" id="{6C483DFD-A2F0-7C6D-F6CE-5193DFC68615}"/>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4" name="Rectangle 13">
              <a:extLst>
                <a:ext uri="{FF2B5EF4-FFF2-40B4-BE49-F238E27FC236}">
                  <a16:creationId xmlns:a16="http://schemas.microsoft.com/office/drawing/2014/main" id="{FDFC4CE8-B62F-59A9-7A2F-49DD1D9C6673}"/>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5" name="Rectangle 14">
              <a:extLst>
                <a:ext uri="{FF2B5EF4-FFF2-40B4-BE49-F238E27FC236}">
                  <a16:creationId xmlns:a16="http://schemas.microsoft.com/office/drawing/2014/main" id="{25AFB3BF-A271-82FE-4D36-EAE5F93F2527}"/>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6" name="Rectangle 15">
              <a:extLst>
                <a:ext uri="{FF2B5EF4-FFF2-40B4-BE49-F238E27FC236}">
                  <a16:creationId xmlns:a16="http://schemas.microsoft.com/office/drawing/2014/main" id="{BF6E9154-5830-9D46-6B9B-BB42A85E36CF}"/>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7" name="Rectangle 16">
              <a:extLst>
                <a:ext uri="{FF2B5EF4-FFF2-40B4-BE49-F238E27FC236}">
                  <a16:creationId xmlns:a16="http://schemas.microsoft.com/office/drawing/2014/main" id="{5FE52738-0331-142A-C6C3-C13B87BD560D}"/>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8" name="Rectangle 17">
              <a:extLst>
                <a:ext uri="{FF2B5EF4-FFF2-40B4-BE49-F238E27FC236}">
                  <a16:creationId xmlns:a16="http://schemas.microsoft.com/office/drawing/2014/main" id="{18E9A24B-5A3A-5C2F-5158-E71D2BD446BA}"/>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9" name="Rectangle 18">
              <a:extLst>
                <a:ext uri="{FF2B5EF4-FFF2-40B4-BE49-F238E27FC236}">
                  <a16:creationId xmlns:a16="http://schemas.microsoft.com/office/drawing/2014/main" id="{1DD44C41-B6D0-5752-B686-0AFA18130814}"/>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spTree>
    <p:extLst>
      <p:ext uri="{BB962C8B-B14F-4D97-AF65-F5344CB8AC3E}">
        <p14:creationId xmlns:p14="http://schemas.microsoft.com/office/powerpoint/2010/main" val="3965883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lor Divider - Universal">
    <p:bg>
      <p:bgPr>
        <a:solidFill>
          <a:srgbClr val="F7F5F3"/>
        </a:solidFill>
        <a:effectLst/>
      </p:bgPr>
    </p:bg>
    <p:spTree>
      <p:nvGrpSpPr>
        <p:cNvPr id="1" name=""/>
        <p:cNvGrpSpPr/>
        <p:nvPr/>
      </p:nvGrpSpPr>
      <p:grpSpPr>
        <a:xfrm>
          <a:off x="0" y="0"/>
          <a:ext cx="0" cy="0"/>
          <a:chOff x="0" y="0"/>
          <a:chExt cx="0" cy="0"/>
        </a:xfrm>
      </p:grpSpPr>
      <p:sp>
        <p:nvSpPr>
          <p:cNvPr id="104" name="Title 1"/>
          <p:cNvSpPr>
            <a:spLocks noGrp="1"/>
          </p:cNvSpPr>
          <p:nvPr>
            <p:ph type="ctrTitle" hasCustomPrompt="1"/>
          </p:nvPr>
        </p:nvSpPr>
        <p:spPr>
          <a:xfrm>
            <a:off x="304796" y="2286596"/>
            <a:ext cx="11582402" cy="2284807"/>
          </a:xfrm>
          <a:prstGeom prst="rect">
            <a:avLst/>
          </a:prstGeom>
        </p:spPr>
        <p:txBody>
          <a:bodyPr vert="horz" lIns="0" tIns="0" rIns="0" bIns="0" rtlCol="0" anchor="ctr" anchorCtr="0">
            <a:noAutofit/>
          </a:bodyPr>
          <a:lstStyle>
            <a:lvl1pPr algn="ctr">
              <a:defRPr lang="en-US" sz="7200" dirty="0">
                <a:solidFill>
                  <a:srgbClr val="145798"/>
                </a:solidFill>
              </a:defRPr>
            </a:lvl1pPr>
          </a:lstStyle>
          <a:p>
            <a:pPr lvl="0">
              <a:lnSpc>
                <a:spcPts val="7900"/>
              </a:lnSpc>
            </a:pPr>
            <a:r>
              <a:rPr lang="en-US"/>
              <a:t>Divider Slide</a:t>
            </a:r>
          </a:p>
        </p:txBody>
      </p:sp>
      <p:sp>
        <p:nvSpPr>
          <p:cNvPr id="2" name="TextBox 1">
            <a:extLst>
              <a:ext uri="{FF2B5EF4-FFF2-40B4-BE49-F238E27FC236}">
                <a16:creationId xmlns:a16="http://schemas.microsoft.com/office/drawing/2014/main" id="{AD3E65F5-972D-3712-BDE9-429849440845}"/>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02355A"/>
                </a:solidFill>
                <a:latin typeface="Gilroy Medium" panose="00000600000000000000" pitchFamily="50" charset="0"/>
              </a:rPr>
              <a:pPr algn="r"/>
              <a:t>‹#›</a:t>
            </a:fld>
            <a:endParaRPr lang="en-US" sz="1350">
              <a:solidFill>
                <a:srgbClr val="02355A"/>
              </a:solidFill>
              <a:latin typeface="Gilroy Medium" panose="00000600000000000000" pitchFamily="50" charset="0"/>
            </a:endParaRPr>
          </a:p>
        </p:txBody>
      </p:sp>
      <p:sp>
        <p:nvSpPr>
          <p:cNvPr id="3" name="TextBox 2">
            <a:extLst>
              <a:ext uri="{FF2B5EF4-FFF2-40B4-BE49-F238E27FC236}">
                <a16:creationId xmlns:a16="http://schemas.microsoft.com/office/drawing/2014/main" id="{17E11966-EFAB-B202-85DC-CA09C5AA4111}"/>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145798"/>
                </a:solidFill>
                <a:latin typeface="Gilroy Medium" panose="00000600000000000000" pitchFamily="50" charset="0"/>
              </a:rPr>
              <a:t>CONFIDENTIAL</a:t>
            </a:r>
          </a:p>
        </p:txBody>
      </p:sp>
      <p:grpSp>
        <p:nvGrpSpPr>
          <p:cNvPr id="4" name="Group 3">
            <a:extLst>
              <a:ext uri="{FF2B5EF4-FFF2-40B4-BE49-F238E27FC236}">
                <a16:creationId xmlns:a16="http://schemas.microsoft.com/office/drawing/2014/main" id="{4540727B-F520-7900-672F-2AE2EA4DF7DF}"/>
              </a:ext>
            </a:extLst>
          </p:cNvPr>
          <p:cNvGrpSpPr/>
          <p:nvPr userDrawn="1"/>
        </p:nvGrpSpPr>
        <p:grpSpPr>
          <a:xfrm>
            <a:off x="0" y="-1204486"/>
            <a:ext cx="12192000" cy="942190"/>
            <a:chOff x="22178" y="-2107474"/>
            <a:chExt cx="12173146" cy="1410050"/>
          </a:xfrm>
        </p:grpSpPr>
        <p:sp>
          <p:nvSpPr>
            <p:cNvPr id="5" name="Rectangle 4">
              <a:extLst>
                <a:ext uri="{FF2B5EF4-FFF2-40B4-BE49-F238E27FC236}">
                  <a16:creationId xmlns:a16="http://schemas.microsoft.com/office/drawing/2014/main" id="{AE5F4F30-8B1E-9993-2C50-CF6FB44FFD2E}"/>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6" name="Rectangle 5">
              <a:extLst>
                <a:ext uri="{FF2B5EF4-FFF2-40B4-BE49-F238E27FC236}">
                  <a16:creationId xmlns:a16="http://schemas.microsoft.com/office/drawing/2014/main" id="{ECDD988B-E6EC-CC8B-CF48-8C80BF5B48AD}"/>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7" name="Rectangle 6">
              <a:extLst>
                <a:ext uri="{FF2B5EF4-FFF2-40B4-BE49-F238E27FC236}">
                  <a16:creationId xmlns:a16="http://schemas.microsoft.com/office/drawing/2014/main" id="{D378A170-D080-4E7A-16C2-AC8BB5C3B870}"/>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8" name="Rectangle 7">
              <a:extLst>
                <a:ext uri="{FF2B5EF4-FFF2-40B4-BE49-F238E27FC236}">
                  <a16:creationId xmlns:a16="http://schemas.microsoft.com/office/drawing/2014/main" id="{67C48599-CAA8-3C50-B2DF-CBEC849120D0}"/>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9" name="Rectangle 8">
              <a:extLst>
                <a:ext uri="{FF2B5EF4-FFF2-40B4-BE49-F238E27FC236}">
                  <a16:creationId xmlns:a16="http://schemas.microsoft.com/office/drawing/2014/main" id="{D646421C-680B-D6F3-EDE4-2312A06637F5}"/>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0" name="Rectangle 9">
              <a:extLst>
                <a:ext uri="{FF2B5EF4-FFF2-40B4-BE49-F238E27FC236}">
                  <a16:creationId xmlns:a16="http://schemas.microsoft.com/office/drawing/2014/main" id="{E3C45598-0980-503B-87A8-7650A912A085}"/>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1" name="Rectangle 10">
              <a:extLst>
                <a:ext uri="{FF2B5EF4-FFF2-40B4-BE49-F238E27FC236}">
                  <a16:creationId xmlns:a16="http://schemas.microsoft.com/office/drawing/2014/main" id="{2DCBDAE0-AA09-5054-138B-409141B7D10E}"/>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2" name="Rectangle 11">
              <a:extLst>
                <a:ext uri="{FF2B5EF4-FFF2-40B4-BE49-F238E27FC236}">
                  <a16:creationId xmlns:a16="http://schemas.microsoft.com/office/drawing/2014/main" id="{7C3D0C52-4CC2-A048-13D4-5776B54F266F}"/>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3" name="Rectangle 12">
              <a:extLst>
                <a:ext uri="{FF2B5EF4-FFF2-40B4-BE49-F238E27FC236}">
                  <a16:creationId xmlns:a16="http://schemas.microsoft.com/office/drawing/2014/main" id="{6C483DFD-A2F0-7C6D-F6CE-5193DFC68615}"/>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4" name="Rectangle 13">
              <a:extLst>
                <a:ext uri="{FF2B5EF4-FFF2-40B4-BE49-F238E27FC236}">
                  <a16:creationId xmlns:a16="http://schemas.microsoft.com/office/drawing/2014/main" id="{FDFC4CE8-B62F-59A9-7A2F-49DD1D9C6673}"/>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5" name="Rectangle 14">
              <a:extLst>
                <a:ext uri="{FF2B5EF4-FFF2-40B4-BE49-F238E27FC236}">
                  <a16:creationId xmlns:a16="http://schemas.microsoft.com/office/drawing/2014/main" id="{25AFB3BF-A271-82FE-4D36-EAE5F93F2527}"/>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6" name="Rectangle 15">
              <a:extLst>
                <a:ext uri="{FF2B5EF4-FFF2-40B4-BE49-F238E27FC236}">
                  <a16:creationId xmlns:a16="http://schemas.microsoft.com/office/drawing/2014/main" id="{BF6E9154-5830-9D46-6B9B-BB42A85E36CF}"/>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7" name="Rectangle 16">
              <a:extLst>
                <a:ext uri="{FF2B5EF4-FFF2-40B4-BE49-F238E27FC236}">
                  <a16:creationId xmlns:a16="http://schemas.microsoft.com/office/drawing/2014/main" id="{5FE52738-0331-142A-C6C3-C13B87BD560D}"/>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8" name="Rectangle 17">
              <a:extLst>
                <a:ext uri="{FF2B5EF4-FFF2-40B4-BE49-F238E27FC236}">
                  <a16:creationId xmlns:a16="http://schemas.microsoft.com/office/drawing/2014/main" id="{18E9A24B-5A3A-5C2F-5158-E71D2BD446BA}"/>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9" name="Rectangle 18">
              <a:extLst>
                <a:ext uri="{FF2B5EF4-FFF2-40B4-BE49-F238E27FC236}">
                  <a16:creationId xmlns:a16="http://schemas.microsoft.com/office/drawing/2014/main" id="{1DD44C41-B6D0-5752-B686-0AFA18130814}"/>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spTree>
    <p:extLst>
      <p:ext uri="{BB962C8B-B14F-4D97-AF65-F5344CB8AC3E}">
        <p14:creationId xmlns:p14="http://schemas.microsoft.com/office/powerpoint/2010/main" val="34921629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olor Divider - Food">
    <p:bg>
      <p:bgPr>
        <a:solidFill>
          <a:schemeClr val="accent6"/>
        </a:solidFill>
        <a:effectLst/>
      </p:bgPr>
    </p:bg>
    <p:spTree>
      <p:nvGrpSpPr>
        <p:cNvPr id="1" name=""/>
        <p:cNvGrpSpPr/>
        <p:nvPr/>
      </p:nvGrpSpPr>
      <p:grpSpPr>
        <a:xfrm>
          <a:off x="0" y="0"/>
          <a:ext cx="0" cy="0"/>
          <a:chOff x="0" y="0"/>
          <a:chExt cx="0" cy="0"/>
        </a:xfrm>
      </p:grpSpPr>
      <p:sp>
        <p:nvSpPr>
          <p:cNvPr id="104" name="Title 1"/>
          <p:cNvSpPr>
            <a:spLocks noGrp="1"/>
          </p:cNvSpPr>
          <p:nvPr>
            <p:ph type="ctrTitle" hasCustomPrompt="1"/>
          </p:nvPr>
        </p:nvSpPr>
        <p:spPr>
          <a:xfrm>
            <a:off x="304796" y="2286596"/>
            <a:ext cx="11582402" cy="2284807"/>
          </a:xfrm>
          <a:prstGeom prst="rect">
            <a:avLst/>
          </a:prstGeom>
        </p:spPr>
        <p:txBody>
          <a:bodyPr vert="horz" lIns="0" tIns="0" rIns="0" bIns="0" rtlCol="0" anchor="ctr" anchorCtr="0">
            <a:noAutofit/>
          </a:bodyPr>
          <a:lstStyle>
            <a:lvl1pPr algn="ctr">
              <a:defRPr lang="en-US" sz="7200" dirty="0">
                <a:solidFill>
                  <a:schemeClr val="accent5"/>
                </a:solidFill>
              </a:defRPr>
            </a:lvl1pPr>
          </a:lstStyle>
          <a:p>
            <a:pPr lvl="0">
              <a:lnSpc>
                <a:spcPts val="7900"/>
              </a:lnSpc>
            </a:pPr>
            <a:r>
              <a:rPr lang="en-US"/>
              <a:t>Divider Slide</a:t>
            </a:r>
          </a:p>
        </p:txBody>
      </p:sp>
      <p:sp>
        <p:nvSpPr>
          <p:cNvPr id="2" name="TextBox 1">
            <a:extLst>
              <a:ext uri="{FF2B5EF4-FFF2-40B4-BE49-F238E27FC236}">
                <a16:creationId xmlns:a16="http://schemas.microsoft.com/office/drawing/2014/main" id="{AD3E65F5-972D-3712-BDE9-429849440845}"/>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accent5"/>
                </a:solidFill>
                <a:latin typeface="Gilroy Medium" panose="00000600000000000000" pitchFamily="50" charset="0"/>
              </a:rPr>
              <a:pPr algn="r"/>
              <a:t>‹#›</a:t>
            </a:fld>
            <a:endParaRPr lang="en-US" sz="1350">
              <a:solidFill>
                <a:schemeClr val="accent5"/>
              </a:solidFill>
              <a:latin typeface="Gilroy Medium" panose="00000600000000000000" pitchFamily="50" charset="0"/>
            </a:endParaRPr>
          </a:p>
        </p:txBody>
      </p:sp>
      <p:sp>
        <p:nvSpPr>
          <p:cNvPr id="3" name="TextBox 2">
            <a:extLst>
              <a:ext uri="{FF2B5EF4-FFF2-40B4-BE49-F238E27FC236}">
                <a16:creationId xmlns:a16="http://schemas.microsoft.com/office/drawing/2014/main" id="{17E11966-EFAB-B202-85DC-CA09C5AA4111}"/>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chemeClr val="accent5"/>
                </a:solidFill>
                <a:latin typeface="Gilroy Medium" panose="00000600000000000000" pitchFamily="50" charset="0"/>
              </a:rPr>
              <a:t>CONFIDENTIAL</a:t>
            </a:r>
          </a:p>
        </p:txBody>
      </p:sp>
      <p:grpSp>
        <p:nvGrpSpPr>
          <p:cNvPr id="4" name="Group 3">
            <a:extLst>
              <a:ext uri="{FF2B5EF4-FFF2-40B4-BE49-F238E27FC236}">
                <a16:creationId xmlns:a16="http://schemas.microsoft.com/office/drawing/2014/main" id="{14A42F8D-FD45-1020-AE77-8199A0C7654E}"/>
              </a:ext>
            </a:extLst>
          </p:cNvPr>
          <p:cNvGrpSpPr/>
          <p:nvPr userDrawn="1"/>
        </p:nvGrpSpPr>
        <p:grpSpPr>
          <a:xfrm>
            <a:off x="0" y="-1204486"/>
            <a:ext cx="12192000" cy="942190"/>
            <a:chOff x="22178" y="-2107474"/>
            <a:chExt cx="12173146" cy="1410050"/>
          </a:xfrm>
        </p:grpSpPr>
        <p:sp>
          <p:nvSpPr>
            <p:cNvPr id="5" name="Rectangle 4">
              <a:extLst>
                <a:ext uri="{FF2B5EF4-FFF2-40B4-BE49-F238E27FC236}">
                  <a16:creationId xmlns:a16="http://schemas.microsoft.com/office/drawing/2014/main" id="{F719D273-2584-873C-0535-6C85EA591315}"/>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6" name="Rectangle 5">
              <a:extLst>
                <a:ext uri="{FF2B5EF4-FFF2-40B4-BE49-F238E27FC236}">
                  <a16:creationId xmlns:a16="http://schemas.microsoft.com/office/drawing/2014/main" id="{CB577CC8-E137-F371-4009-884CF36161C4}"/>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7" name="Rectangle 6">
              <a:extLst>
                <a:ext uri="{FF2B5EF4-FFF2-40B4-BE49-F238E27FC236}">
                  <a16:creationId xmlns:a16="http://schemas.microsoft.com/office/drawing/2014/main" id="{D4CAC497-AF23-588E-91F9-154DE741A891}"/>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8" name="Rectangle 7">
              <a:extLst>
                <a:ext uri="{FF2B5EF4-FFF2-40B4-BE49-F238E27FC236}">
                  <a16:creationId xmlns:a16="http://schemas.microsoft.com/office/drawing/2014/main" id="{07BEA982-B3FB-D392-3292-2CA950BD90F0}"/>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9" name="Rectangle 8">
              <a:extLst>
                <a:ext uri="{FF2B5EF4-FFF2-40B4-BE49-F238E27FC236}">
                  <a16:creationId xmlns:a16="http://schemas.microsoft.com/office/drawing/2014/main" id="{26EBD14B-3DDF-E332-200E-E7308C2C1AE0}"/>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0" name="Rectangle 9">
              <a:extLst>
                <a:ext uri="{FF2B5EF4-FFF2-40B4-BE49-F238E27FC236}">
                  <a16:creationId xmlns:a16="http://schemas.microsoft.com/office/drawing/2014/main" id="{460B773D-90CF-5739-25AD-7F426773B3F3}"/>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1" name="Rectangle 10">
              <a:extLst>
                <a:ext uri="{FF2B5EF4-FFF2-40B4-BE49-F238E27FC236}">
                  <a16:creationId xmlns:a16="http://schemas.microsoft.com/office/drawing/2014/main" id="{BED92367-2C65-6CBC-746B-98FEA4E55E5A}"/>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2" name="Rectangle 11">
              <a:extLst>
                <a:ext uri="{FF2B5EF4-FFF2-40B4-BE49-F238E27FC236}">
                  <a16:creationId xmlns:a16="http://schemas.microsoft.com/office/drawing/2014/main" id="{AD90E16E-CE31-49A7-461B-D7A0B24E83A2}"/>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3" name="Rectangle 12">
              <a:extLst>
                <a:ext uri="{FF2B5EF4-FFF2-40B4-BE49-F238E27FC236}">
                  <a16:creationId xmlns:a16="http://schemas.microsoft.com/office/drawing/2014/main" id="{71C10AC1-0A43-8631-16CD-7764F1C7857E}"/>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4" name="Rectangle 13">
              <a:extLst>
                <a:ext uri="{FF2B5EF4-FFF2-40B4-BE49-F238E27FC236}">
                  <a16:creationId xmlns:a16="http://schemas.microsoft.com/office/drawing/2014/main" id="{843EA04E-7926-0CA3-309A-E149CA3360E5}"/>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5" name="Rectangle 14">
              <a:extLst>
                <a:ext uri="{FF2B5EF4-FFF2-40B4-BE49-F238E27FC236}">
                  <a16:creationId xmlns:a16="http://schemas.microsoft.com/office/drawing/2014/main" id="{9C0F44EE-08C7-80E6-562B-899667C69CFD}"/>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6" name="Rectangle 15">
              <a:extLst>
                <a:ext uri="{FF2B5EF4-FFF2-40B4-BE49-F238E27FC236}">
                  <a16:creationId xmlns:a16="http://schemas.microsoft.com/office/drawing/2014/main" id="{CCA233AD-D8F8-1A88-D470-F569F2A1D8FC}"/>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7" name="Rectangle 16">
              <a:extLst>
                <a:ext uri="{FF2B5EF4-FFF2-40B4-BE49-F238E27FC236}">
                  <a16:creationId xmlns:a16="http://schemas.microsoft.com/office/drawing/2014/main" id="{970B00F3-F0B6-5650-606A-C84EE3FFD33A}"/>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8" name="Rectangle 17">
              <a:extLst>
                <a:ext uri="{FF2B5EF4-FFF2-40B4-BE49-F238E27FC236}">
                  <a16:creationId xmlns:a16="http://schemas.microsoft.com/office/drawing/2014/main" id="{6DE820D6-2006-4CDA-7018-0C4035E26697}"/>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9" name="Rectangle 18">
              <a:extLst>
                <a:ext uri="{FF2B5EF4-FFF2-40B4-BE49-F238E27FC236}">
                  <a16:creationId xmlns:a16="http://schemas.microsoft.com/office/drawing/2014/main" id="{F17D2BBE-9F1F-FCFD-9C6A-89EDE2831FFD}"/>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spTree>
    <p:extLst>
      <p:ext uri="{BB962C8B-B14F-4D97-AF65-F5344CB8AC3E}">
        <p14:creationId xmlns:p14="http://schemas.microsoft.com/office/powerpoint/2010/main" val="28002570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Color Divider - Sustainability">
    <p:bg>
      <p:bgPr>
        <a:solidFill>
          <a:srgbClr val="5D910D"/>
        </a:solidFill>
        <a:effectLst/>
      </p:bgPr>
    </p:bg>
    <p:spTree>
      <p:nvGrpSpPr>
        <p:cNvPr id="1" name=""/>
        <p:cNvGrpSpPr/>
        <p:nvPr/>
      </p:nvGrpSpPr>
      <p:grpSpPr>
        <a:xfrm>
          <a:off x="0" y="0"/>
          <a:ext cx="0" cy="0"/>
          <a:chOff x="0" y="0"/>
          <a:chExt cx="0" cy="0"/>
        </a:xfrm>
      </p:grpSpPr>
      <p:sp>
        <p:nvSpPr>
          <p:cNvPr id="104" name="Title 1"/>
          <p:cNvSpPr>
            <a:spLocks noGrp="1"/>
          </p:cNvSpPr>
          <p:nvPr>
            <p:ph type="ctrTitle" hasCustomPrompt="1"/>
          </p:nvPr>
        </p:nvSpPr>
        <p:spPr>
          <a:xfrm>
            <a:off x="304796" y="2286596"/>
            <a:ext cx="11582402" cy="2284807"/>
          </a:xfrm>
          <a:prstGeom prst="rect">
            <a:avLst/>
          </a:prstGeom>
        </p:spPr>
        <p:txBody>
          <a:bodyPr vert="horz" lIns="0" tIns="0" rIns="0" bIns="0" rtlCol="0" anchor="ctr" anchorCtr="0">
            <a:noAutofit/>
          </a:bodyPr>
          <a:lstStyle>
            <a:lvl1pPr algn="ctr">
              <a:defRPr lang="en-US" sz="7200" dirty="0">
                <a:solidFill>
                  <a:srgbClr val="0F440D"/>
                </a:solidFill>
              </a:defRPr>
            </a:lvl1pPr>
          </a:lstStyle>
          <a:p>
            <a:pPr lvl="0">
              <a:lnSpc>
                <a:spcPts val="7900"/>
              </a:lnSpc>
            </a:pPr>
            <a:r>
              <a:rPr lang="en-US"/>
              <a:t>Divider Slide</a:t>
            </a:r>
          </a:p>
        </p:txBody>
      </p:sp>
      <p:sp>
        <p:nvSpPr>
          <p:cNvPr id="2" name="TextBox 1">
            <a:extLst>
              <a:ext uri="{FF2B5EF4-FFF2-40B4-BE49-F238E27FC236}">
                <a16:creationId xmlns:a16="http://schemas.microsoft.com/office/drawing/2014/main" id="{AD3E65F5-972D-3712-BDE9-429849440845}"/>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0F440D"/>
                </a:solidFill>
                <a:latin typeface="Gilroy Medium" panose="00000600000000000000" pitchFamily="50" charset="0"/>
              </a:rPr>
              <a:pPr algn="r"/>
              <a:t>‹#›</a:t>
            </a:fld>
            <a:endParaRPr lang="en-US" sz="1350">
              <a:solidFill>
                <a:srgbClr val="0F440D"/>
              </a:solidFill>
              <a:latin typeface="Gilroy Medium" panose="00000600000000000000" pitchFamily="50" charset="0"/>
            </a:endParaRPr>
          </a:p>
        </p:txBody>
      </p:sp>
      <p:sp>
        <p:nvSpPr>
          <p:cNvPr id="3" name="TextBox 2">
            <a:extLst>
              <a:ext uri="{FF2B5EF4-FFF2-40B4-BE49-F238E27FC236}">
                <a16:creationId xmlns:a16="http://schemas.microsoft.com/office/drawing/2014/main" id="{17E11966-EFAB-B202-85DC-CA09C5AA4111}"/>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0F440D"/>
                </a:solidFill>
                <a:latin typeface="Gilroy Medium" panose="00000600000000000000" pitchFamily="50" charset="0"/>
              </a:rPr>
              <a:t>CONFIDENTIAL</a:t>
            </a:r>
          </a:p>
        </p:txBody>
      </p:sp>
      <p:grpSp>
        <p:nvGrpSpPr>
          <p:cNvPr id="4" name="Group 3">
            <a:extLst>
              <a:ext uri="{FF2B5EF4-FFF2-40B4-BE49-F238E27FC236}">
                <a16:creationId xmlns:a16="http://schemas.microsoft.com/office/drawing/2014/main" id="{8F14B9A5-FB58-9A71-6414-BEBF4B1F0F2E}"/>
              </a:ext>
            </a:extLst>
          </p:cNvPr>
          <p:cNvGrpSpPr/>
          <p:nvPr userDrawn="1"/>
        </p:nvGrpSpPr>
        <p:grpSpPr>
          <a:xfrm>
            <a:off x="0" y="-1204486"/>
            <a:ext cx="12192000" cy="942190"/>
            <a:chOff x="22178" y="-2107474"/>
            <a:chExt cx="12173146" cy="1410050"/>
          </a:xfrm>
        </p:grpSpPr>
        <p:sp>
          <p:nvSpPr>
            <p:cNvPr id="5" name="Rectangle 4">
              <a:extLst>
                <a:ext uri="{FF2B5EF4-FFF2-40B4-BE49-F238E27FC236}">
                  <a16:creationId xmlns:a16="http://schemas.microsoft.com/office/drawing/2014/main" id="{F095ECE8-5DA8-F866-3420-5F3CE342DE8A}"/>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6" name="Rectangle 5">
              <a:extLst>
                <a:ext uri="{FF2B5EF4-FFF2-40B4-BE49-F238E27FC236}">
                  <a16:creationId xmlns:a16="http://schemas.microsoft.com/office/drawing/2014/main" id="{D0069D75-D039-B5DD-8AD3-576FE5416A95}"/>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7" name="Rectangle 6">
              <a:extLst>
                <a:ext uri="{FF2B5EF4-FFF2-40B4-BE49-F238E27FC236}">
                  <a16:creationId xmlns:a16="http://schemas.microsoft.com/office/drawing/2014/main" id="{84B98D7F-52AD-8D84-3521-2E7F86203352}"/>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8" name="Rectangle 7">
              <a:extLst>
                <a:ext uri="{FF2B5EF4-FFF2-40B4-BE49-F238E27FC236}">
                  <a16:creationId xmlns:a16="http://schemas.microsoft.com/office/drawing/2014/main" id="{6A7BD8B7-0EA8-211E-0FA4-389B9680477E}"/>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9" name="Rectangle 8">
              <a:extLst>
                <a:ext uri="{FF2B5EF4-FFF2-40B4-BE49-F238E27FC236}">
                  <a16:creationId xmlns:a16="http://schemas.microsoft.com/office/drawing/2014/main" id="{F100246A-25E4-0F73-A740-AEC49B4E3DA6}"/>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0" name="Rectangle 9">
              <a:extLst>
                <a:ext uri="{FF2B5EF4-FFF2-40B4-BE49-F238E27FC236}">
                  <a16:creationId xmlns:a16="http://schemas.microsoft.com/office/drawing/2014/main" id="{C717F129-3242-92C8-6057-D90FE763DCA2}"/>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1" name="Rectangle 10">
              <a:extLst>
                <a:ext uri="{FF2B5EF4-FFF2-40B4-BE49-F238E27FC236}">
                  <a16:creationId xmlns:a16="http://schemas.microsoft.com/office/drawing/2014/main" id="{635BE8FC-4451-27D0-D345-3D31B4565E8F}"/>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2" name="Rectangle 11">
              <a:extLst>
                <a:ext uri="{FF2B5EF4-FFF2-40B4-BE49-F238E27FC236}">
                  <a16:creationId xmlns:a16="http://schemas.microsoft.com/office/drawing/2014/main" id="{DF8A8E7A-F1F4-E928-A267-92C93713E35D}"/>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3" name="Rectangle 12">
              <a:extLst>
                <a:ext uri="{FF2B5EF4-FFF2-40B4-BE49-F238E27FC236}">
                  <a16:creationId xmlns:a16="http://schemas.microsoft.com/office/drawing/2014/main" id="{B2A9BE32-7A76-0026-F37A-EAA381109217}"/>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4" name="Rectangle 13">
              <a:extLst>
                <a:ext uri="{FF2B5EF4-FFF2-40B4-BE49-F238E27FC236}">
                  <a16:creationId xmlns:a16="http://schemas.microsoft.com/office/drawing/2014/main" id="{A28412D1-5B92-3139-AE86-D49C38CEAD86}"/>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5" name="Rectangle 14">
              <a:extLst>
                <a:ext uri="{FF2B5EF4-FFF2-40B4-BE49-F238E27FC236}">
                  <a16:creationId xmlns:a16="http://schemas.microsoft.com/office/drawing/2014/main" id="{93CA038C-A6AC-33E5-7729-8CDB678B8FB2}"/>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6" name="Rectangle 15">
              <a:extLst>
                <a:ext uri="{FF2B5EF4-FFF2-40B4-BE49-F238E27FC236}">
                  <a16:creationId xmlns:a16="http://schemas.microsoft.com/office/drawing/2014/main" id="{17DFCD51-E558-F7F4-2E02-88E9E9FD9BF1}"/>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7" name="Rectangle 16">
              <a:extLst>
                <a:ext uri="{FF2B5EF4-FFF2-40B4-BE49-F238E27FC236}">
                  <a16:creationId xmlns:a16="http://schemas.microsoft.com/office/drawing/2014/main" id="{7A992AE7-9A4C-8593-75B9-D2606DF865EB}"/>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8" name="Rectangle 17">
              <a:extLst>
                <a:ext uri="{FF2B5EF4-FFF2-40B4-BE49-F238E27FC236}">
                  <a16:creationId xmlns:a16="http://schemas.microsoft.com/office/drawing/2014/main" id="{8E9C2836-EE8B-CF72-4233-9EC9DDED8D52}"/>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9" name="Rectangle 18">
              <a:extLst>
                <a:ext uri="{FF2B5EF4-FFF2-40B4-BE49-F238E27FC236}">
                  <a16:creationId xmlns:a16="http://schemas.microsoft.com/office/drawing/2014/main" id="{1BA64C47-A537-F05D-E667-A1CF358340B8}"/>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spTree>
    <p:extLst>
      <p:ext uri="{BB962C8B-B14F-4D97-AF65-F5344CB8AC3E}">
        <p14:creationId xmlns:p14="http://schemas.microsoft.com/office/powerpoint/2010/main" val="1284399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1">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B0F0A3E-BBA4-43B8-A931-0C78BD8D8F4A}"/>
              </a:ext>
            </a:extLst>
          </p:cNvPr>
          <p:cNvSpPr>
            <a:spLocks noGrp="1"/>
          </p:cNvSpPr>
          <p:nvPr>
            <p:ph sz="quarter" idx="10"/>
          </p:nvPr>
        </p:nvSpPr>
        <p:spPr>
          <a:xfrm>
            <a:off x="304800" y="1219201"/>
            <a:ext cx="11582400" cy="4419600"/>
          </a:xfrm>
        </p:spPr>
        <p:txBody>
          <a:bodyPr/>
          <a:lstStyle>
            <a:lvl1pPr>
              <a:defRPr>
                <a:latin typeface="+mn-lt"/>
              </a:defRPr>
            </a:lvl1pPr>
            <a:lvl2pPr>
              <a:defRPr>
                <a:latin typeface="+mn-lt"/>
              </a:defRPr>
            </a:lvl2pPr>
            <a:lvl3pPr>
              <a:defRPr sz="1400">
                <a:latin typeface="+mn-lt"/>
              </a:defRPr>
            </a:lvl3pPr>
            <a:lvl4pPr>
              <a:defRPr sz="1400">
                <a:latin typeface="+mn-lt"/>
              </a:defRPr>
            </a:lvl4pPr>
            <a:lvl5pPr>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6D1A30F7-982D-44C8-8697-03EE0B2E0FBB}"/>
              </a:ext>
            </a:extLst>
          </p:cNvPr>
          <p:cNvSpPr>
            <a:spLocks noGrp="1"/>
          </p:cNvSpPr>
          <p:nvPr>
            <p:ph type="ftr" sz="quarter" idx="11"/>
          </p:nvPr>
        </p:nvSpPr>
        <p:spPr/>
        <p:txBody>
          <a:bodyPr/>
          <a:lstStyle>
            <a:lvl1pPr>
              <a:defRPr>
                <a:latin typeface="+mn-lt"/>
              </a:defRPr>
            </a:lvl1pPr>
          </a:lstStyle>
          <a:p>
            <a:endParaRPr lang="en-US"/>
          </a:p>
        </p:txBody>
      </p:sp>
      <p:sp>
        <p:nvSpPr>
          <p:cNvPr id="2" name="Title 1">
            <a:extLst>
              <a:ext uri="{FF2B5EF4-FFF2-40B4-BE49-F238E27FC236}">
                <a16:creationId xmlns:a16="http://schemas.microsoft.com/office/drawing/2014/main" id="{BEC28285-F5AC-8A3D-6643-900F66675AE2}"/>
              </a:ext>
            </a:extLst>
          </p:cNvPr>
          <p:cNvSpPr>
            <a:spLocks noGrp="1"/>
          </p:cNvSpPr>
          <p:nvPr>
            <p:ph type="title"/>
          </p:nvPr>
        </p:nvSpPr>
        <p:spPr/>
        <p:txBody>
          <a:bodyPr/>
          <a:lstStyle/>
          <a:p>
            <a:r>
              <a:rPr lang="en-US"/>
              <a:t>Click to edit Master title style</a:t>
            </a:r>
          </a:p>
        </p:txBody>
      </p:sp>
      <p:sp>
        <p:nvSpPr>
          <p:cNvPr id="5" name="TextBox 4">
            <a:extLst>
              <a:ext uri="{FF2B5EF4-FFF2-40B4-BE49-F238E27FC236}">
                <a16:creationId xmlns:a16="http://schemas.microsoft.com/office/drawing/2014/main" id="{E95E28AC-C348-EE03-938F-68D9895D527D}"/>
              </a:ext>
            </a:extLst>
          </p:cNvPr>
          <p:cNvSpPr txBox="1"/>
          <p:nvPr userDrawn="1"/>
        </p:nvSpPr>
        <p:spPr>
          <a:xfrm>
            <a:off x="815009" y="6579704"/>
            <a:ext cx="0" cy="0"/>
          </a:xfrm>
          <a:prstGeom prst="rect">
            <a:avLst/>
          </a:prstGeom>
          <a:noFill/>
        </p:spPr>
        <p:txBody>
          <a:bodyPr wrap="none" lIns="0" tIns="0" rIns="0" bIns="0" rtlCol="0">
            <a:noAutofit/>
          </a:bodyPr>
          <a:lstStyle/>
          <a:p>
            <a:pPr algn="l"/>
            <a:endParaRPr lang="en-US" sz="1600">
              <a:solidFill>
                <a:schemeClr val="tx2"/>
              </a:solidFill>
              <a:latin typeface="+mn-lt"/>
            </a:endParaRPr>
          </a:p>
        </p:txBody>
      </p:sp>
    </p:spTree>
    <p:extLst>
      <p:ext uri="{BB962C8B-B14F-4D97-AF65-F5344CB8AC3E}">
        <p14:creationId xmlns:p14="http://schemas.microsoft.com/office/powerpoint/2010/main" val="23789984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mplate 2">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6D313C8-1CF3-4059-87CE-3BA99B8CFC72}"/>
              </a:ext>
            </a:extLst>
          </p:cNvPr>
          <p:cNvSpPr>
            <a:spLocks noGrp="1"/>
          </p:cNvSpPr>
          <p:nvPr>
            <p:ph type="ftr" sz="quarter" idx="10"/>
          </p:nvPr>
        </p:nvSpPr>
        <p:spPr/>
        <p:txBody>
          <a:bodyPr/>
          <a:lstStyle>
            <a:lvl1pPr>
              <a:defRPr>
                <a:latin typeface="+mn-lt"/>
              </a:defRPr>
            </a:lvl1pPr>
          </a:lstStyle>
          <a:p>
            <a:endParaRPr lang="en-US"/>
          </a:p>
        </p:txBody>
      </p:sp>
      <p:sp>
        <p:nvSpPr>
          <p:cNvPr id="2" name="Title 1">
            <a:extLst>
              <a:ext uri="{FF2B5EF4-FFF2-40B4-BE49-F238E27FC236}">
                <a16:creationId xmlns:a16="http://schemas.microsoft.com/office/drawing/2014/main" id="{A091BC4D-20E4-F913-03ED-A587C9384107}"/>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431125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 Photo+Copy">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6D313C8-1CF3-4059-87CE-3BA99B8CFC72}"/>
              </a:ext>
            </a:extLst>
          </p:cNvPr>
          <p:cNvSpPr>
            <a:spLocks noGrp="1"/>
          </p:cNvSpPr>
          <p:nvPr>
            <p:ph type="ftr" sz="quarter" idx="10"/>
          </p:nvPr>
        </p:nvSpPr>
        <p:spPr/>
        <p:txBody>
          <a:bodyPr/>
          <a:lstStyle>
            <a:lvl1pPr>
              <a:defRPr>
                <a:latin typeface="+mn-lt"/>
              </a:defRPr>
            </a:lvl1pPr>
          </a:lstStyle>
          <a:p>
            <a:endParaRPr lang="en-US"/>
          </a:p>
        </p:txBody>
      </p:sp>
      <p:sp>
        <p:nvSpPr>
          <p:cNvPr id="9" name="Picture Placeholder 8">
            <a:extLst>
              <a:ext uri="{FF2B5EF4-FFF2-40B4-BE49-F238E27FC236}">
                <a16:creationId xmlns:a16="http://schemas.microsoft.com/office/drawing/2014/main" id="{A8AE6624-DBFE-C243-6E83-425E043E70E6}"/>
              </a:ext>
            </a:extLst>
          </p:cNvPr>
          <p:cNvSpPr>
            <a:spLocks noGrp="1"/>
          </p:cNvSpPr>
          <p:nvPr>
            <p:ph type="pic" sz="quarter" idx="11"/>
          </p:nvPr>
        </p:nvSpPr>
        <p:spPr>
          <a:xfrm>
            <a:off x="304800" y="3888828"/>
            <a:ext cx="3657600" cy="1745210"/>
          </a:xfrm>
        </p:spPr>
        <p:txBody>
          <a:bodyPr/>
          <a:lstStyle>
            <a:lvl1pPr>
              <a:defRPr>
                <a:latin typeface="+mn-lt"/>
              </a:defRPr>
            </a:lvl1pPr>
          </a:lstStyle>
          <a:p>
            <a:r>
              <a:rPr lang="en-US"/>
              <a:t>Click icon to add picture</a:t>
            </a:r>
          </a:p>
        </p:txBody>
      </p:sp>
      <p:sp>
        <p:nvSpPr>
          <p:cNvPr id="12" name="Text Placeholder 11">
            <a:extLst>
              <a:ext uri="{FF2B5EF4-FFF2-40B4-BE49-F238E27FC236}">
                <a16:creationId xmlns:a16="http://schemas.microsoft.com/office/drawing/2014/main" id="{6922B574-0A83-7549-A40C-AE98FB354A31}"/>
              </a:ext>
            </a:extLst>
          </p:cNvPr>
          <p:cNvSpPr>
            <a:spLocks noGrp="1"/>
          </p:cNvSpPr>
          <p:nvPr>
            <p:ph type="body" sz="quarter" idx="12"/>
          </p:nvPr>
        </p:nvSpPr>
        <p:spPr>
          <a:xfrm>
            <a:off x="304794" y="1757231"/>
            <a:ext cx="3657600" cy="1996167"/>
          </a:xfrm>
        </p:spPr>
        <p:txBody>
          <a:bodyPr/>
          <a:lstStyle>
            <a:lvl1pPr>
              <a:defRPr sz="1400">
                <a:latin typeface="+mn-lt"/>
              </a:defRPr>
            </a:lvl1pPr>
            <a:lvl2pPr>
              <a:defRPr sz="1200">
                <a:latin typeface="+mn-lt"/>
              </a:defRPr>
            </a:lvl2pPr>
            <a:lvl3pPr>
              <a:defRPr sz="1100">
                <a:latin typeface="+mn-lt"/>
              </a:defRPr>
            </a:lvl3pPr>
            <a:lvl4pPr>
              <a:defRPr sz="1050">
                <a:latin typeface="+mn-lt"/>
              </a:defRPr>
            </a:lvl4pPr>
            <a:lvl5pPr>
              <a:defRPr sz="10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1">
            <a:extLst>
              <a:ext uri="{FF2B5EF4-FFF2-40B4-BE49-F238E27FC236}">
                <a16:creationId xmlns:a16="http://schemas.microsoft.com/office/drawing/2014/main" id="{9FCA3879-DB25-6606-BE61-7468DA06E22E}"/>
              </a:ext>
            </a:extLst>
          </p:cNvPr>
          <p:cNvSpPr>
            <a:spLocks noGrp="1"/>
          </p:cNvSpPr>
          <p:nvPr>
            <p:ph type="body" sz="quarter" idx="13"/>
          </p:nvPr>
        </p:nvSpPr>
        <p:spPr>
          <a:xfrm>
            <a:off x="304800" y="1219201"/>
            <a:ext cx="3657600" cy="378371"/>
          </a:xfrm>
        </p:spPr>
        <p:txBody>
          <a:bodyPr/>
          <a:lstStyle>
            <a:lvl1pPr>
              <a:defRPr sz="1600" b="1" i="0">
                <a:latin typeface="+mn-lt"/>
                <a:cs typeface="Arial" panose="020B0604020202020204" pitchFamily="34" charset="0"/>
              </a:defRPr>
            </a:lvl1pPr>
            <a:lvl2pPr marL="0" indent="0">
              <a:buNone/>
              <a:defRPr sz="1200"/>
            </a:lvl2pPr>
            <a:lvl3pPr>
              <a:defRPr sz="1100"/>
            </a:lvl3pPr>
            <a:lvl4pPr>
              <a:defRPr sz="1050"/>
            </a:lvl4pPr>
            <a:lvl5pPr>
              <a:defRPr sz="1000"/>
            </a:lvl5pPr>
          </a:lstStyle>
          <a:p>
            <a:pPr lvl="0"/>
            <a:r>
              <a:rPr lang="en-US"/>
              <a:t>Click to edit Master text styles</a:t>
            </a:r>
          </a:p>
        </p:txBody>
      </p:sp>
      <p:sp>
        <p:nvSpPr>
          <p:cNvPr id="15" name="Text Placeholder 11">
            <a:extLst>
              <a:ext uri="{FF2B5EF4-FFF2-40B4-BE49-F238E27FC236}">
                <a16:creationId xmlns:a16="http://schemas.microsoft.com/office/drawing/2014/main" id="{D9A36B2D-C4B4-09E1-30A3-7DEE0B7D8859}"/>
              </a:ext>
            </a:extLst>
          </p:cNvPr>
          <p:cNvSpPr>
            <a:spLocks noGrp="1"/>
          </p:cNvSpPr>
          <p:nvPr>
            <p:ph type="body" sz="quarter" idx="15"/>
          </p:nvPr>
        </p:nvSpPr>
        <p:spPr>
          <a:xfrm>
            <a:off x="4267200" y="1757231"/>
            <a:ext cx="3657600" cy="1996167"/>
          </a:xfrm>
        </p:spPr>
        <p:txBody>
          <a:bodyPr/>
          <a:lstStyle>
            <a:lvl1pPr>
              <a:defRPr sz="1400">
                <a:latin typeface="+mn-lt"/>
              </a:defRPr>
            </a:lvl1pPr>
            <a:lvl2pPr>
              <a:defRPr sz="1200">
                <a:latin typeface="+mn-lt"/>
              </a:defRPr>
            </a:lvl2pPr>
            <a:lvl3pPr>
              <a:defRPr sz="1100">
                <a:latin typeface="+mn-lt"/>
              </a:defRPr>
            </a:lvl3pPr>
            <a:lvl4pPr>
              <a:defRPr sz="1050">
                <a:latin typeface="+mn-lt"/>
              </a:defRPr>
            </a:lvl4pPr>
            <a:lvl5pPr>
              <a:defRPr sz="10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11">
            <a:extLst>
              <a:ext uri="{FF2B5EF4-FFF2-40B4-BE49-F238E27FC236}">
                <a16:creationId xmlns:a16="http://schemas.microsoft.com/office/drawing/2014/main" id="{D3E6C5A6-EDAC-314F-5AE5-956433135973}"/>
              </a:ext>
            </a:extLst>
          </p:cNvPr>
          <p:cNvSpPr>
            <a:spLocks noGrp="1"/>
          </p:cNvSpPr>
          <p:nvPr>
            <p:ph type="body" sz="quarter" idx="16"/>
          </p:nvPr>
        </p:nvSpPr>
        <p:spPr>
          <a:xfrm>
            <a:off x="4267200" y="1219201"/>
            <a:ext cx="3657600" cy="378371"/>
          </a:xfrm>
        </p:spPr>
        <p:txBody>
          <a:bodyPr/>
          <a:lstStyle>
            <a:lvl1pPr>
              <a:defRPr sz="1600" b="1" i="0">
                <a:latin typeface="+mn-lt"/>
                <a:cs typeface="Arial" panose="020B0604020202020204" pitchFamily="34" charset="0"/>
              </a:defRPr>
            </a:lvl1pPr>
            <a:lvl2pPr marL="0" indent="0">
              <a:buNone/>
              <a:defRPr sz="1200"/>
            </a:lvl2pPr>
            <a:lvl3pPr>
              <a:defRPr sz="1100"/>
            </a:lvl3pPr>
            <a:lvl4pPr>
              <a:defRPr sz="1050"/>
            </a:lvl4pPr>
            <a:lvl5pPr>
              <a:defRPr sz="1000"/>
            </a:lvl5pPr>
          </a:lstStyle>
          <a:p>
            <a:pPr lvl="0"/>
            <a:r>
              <a:rPr lang="en-US"/>
              <a:t>Click to edit Master text styles</a:t>
            </a:r>
          </a:p>
        </p:txBody>
      </p:sp>
      <p:sp>
        <p:nvSpPr>
          <p:cNvPr id="18" name="Text Placeholder 11">
            <a:extLst>
              <a:ext uri="{FF2B5EF4-FFF2-40B4-BE49-F238E27FC236}">
                <a16:creationId xmlns:a16="http://schemas.microsoft.com/office/drawing/2014/main" id="{F8C2028F-B052-CFFA-DE15-DA4E13A61589}"/>
              </a:ext>
            </a:extLst>
          </p:cNvPr>
          <p:cNvSpPr>
            <a:spLocks noGrp="1"/>
          </p:cNvSpPr>
          <p:nvPr>
            <p:ph type="body" sz="quarter" idx="18"/>
          </p:nvPr>
        </p:nvSpPr>
        <p:spPr>
          <a:xfrm>
            <a:off x="8229600" y="1757231"/>
            <a:ext cx="3657600" cy="1996167"/>
          </a:xfrm>
        </p:spPr>
        <p:txBody>
          <a:bodyPr/>
          <a:lstStyle>
            <a:lvl1pPr>
              <a:defRPr sz="1400">
                <a:latin typeface="+mn-lt"/>
              </a:defRPr>
            </a:lvl1pPr>
            <a:lvl2pPr>
              <a:defRPr sz="1200">
                <a:latin typeface="+mn-lt"/>
              </a:defRPr>
            </a:lvl2pPr>
            <a:lvl3pPr>
              <a:defRPr sz="1100">
                <a:latin typeface="+mn-lt"/>
              </a:defRPr>
            </a:lvl3pPr>
            <a:lvl4pPr>
              <a:defRPr sz="1050">
                <a:latin typeface="+mn-lt"/>
              </a:defRPr>
            </a:lvl4pPr>
            <a:lvl5pPr>
              <a:defRPr sz="10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1">
            <a:extLst>
              <a:ext uri="{FF2B5EF4-FFF2-40B4-BE49-F238E27FC236}">
                <a16:creationId xmlns:a16="http://schemas.microsoft.com/office/drawing/2014/main" id="{BFB600BF-AFD2-4AD7-7C7D-AB04EDAF7D2E}"/>
              </a:ext>
            </a:extLst>
          </p:cNvPr>
          <p:cNvSpPr>
            <a:spLocks noGrp="1"/>
          </p:cNvSpPr>
          <p:nvPr>
            <p:ph type="body" sz="quarter" idx="19"/>
          </p:nvPr>
        </p:nvSpPr>
        <p:spPr>
          <a:xfrm>
            <a:off x="8229600" y="1219201"/>
            <a:ext cx="3657600" cy="378371"/>
          </a:xfrm>
        </p:spPr>
        <p:txBody>
          <a:bodyPr/>
          <a:lstStyle>
            <a:lvl1pPr>
              <a:defRPr sz="1600" b="1" i="0">
                <a:latin typeface="+mn-lt"/>
                <a:cs typeface="Arial" panose="020B0604020202020204" pitchFamily="34" charset="0"/>
              </a:defRPr>
            </a:lvl1pPr>
            <a:lvl2pPr marL="0" indent="0">
              <a:buNone/>
              <a:defRPr sz="1200"/>
            </a:lvl2pPr>
            <a:lvl3pPr>
              <a:defRPr sz="1100"/>
            </a:lvl3pPr>
            <a:lvl4pPr>
              <a:defRPr sz="1050"/>
            </a:lvl4pPr>
            <a:lvl5pPr>
              <a:defRPr sz="1000"/>
            </a:lvl5pPr>
          </a:lstStyle>
          <a:p>
            <a:pPr lvl="0"/>
            <a:r>
              <a:rPr lang="en-US"/>
              <a:t>Click to edit Master text styles</a:t>
            </a:r>
          </a:p>
        </p:txBody>
      </p:sp>
      <p:sp>
        <p:nvSpPr>
          <p:cNvPr id="3" name="Title 2">
            <a:extLst>
              <a:ext uri="{FF2B5EF4-FFF2-40B4-BE49-F238E27FC236}">
                <a16:creationId xmlns:a16="http://schemas.microsoft.com/office/drawing/2014/main" id="{83C60848-68E6-C17F-C22D-EA1FF5F4BF42}"/>
              </a:ext>
            </a:extLst>
          </p:cNvPr>
          <p:cNvSpPr>
            <a:spLocks noGrp="1"/>
          </p:cNvSpPr>
          <p:nvPr>
            <p:ph type="title"/>
          </p:nvPr>
        </p:nvSpPr>
        <p:spPr/>
        <p:txBody>
          <a:bodyPr/>
          <a:lstStyle/>
          <a:p>
            <a:r>
              <a:rPr lang="en-US"/>
              <a:t>Click to edit Master title style</a:t>
            </a:r>
          </a:p>
        </p:txBody>
      </p:sp>
      <p:sp>
        <p:nvSpPr>
          <p:cNvPr id="2" name="Picture Placeholder 50">
            <a:extLst>
              <a:ext uri="{FF2B5EF4-FFF2-40B4-BE49-F238E27FC236}">
                <a16:creationId xmlns:a16="http://schemas.microsoft.com/office/drawing/2014/main" id="{A479D373-550A-277C-9E29-4763D6EF3203}"/>
              </a:ext>
            </a:extLst>
          </p:cNvPr>
          <p:cNvSpPr>
            <a:spLocks noGrp="1"/>
          </p:cNvSpPr>
          <p:nvPr>
            <p:ph type="pic" sz="quarter" idx="65"/>
          </p:nvPr>
        </p:nvSpPr>
        <p:spPr>
          <a:xfrm flipH="1">
            <a:off x="304794" y="3888335"/>
            <a:ext cx="3657598" cy="1745703"/>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sp>
        <p:nvSpPr>
          <p:cNvPr id="4" name="Picture Placeholder 50">
            <a:extLst>
              <a:ext uri="{FF2B5EF4-FFF2-40B4-BE49-F238E27FC236}">
                <a16:creationId xmlns:a16="http://schemas.microsoft.com/office/drawing/2014/main" id="{E3D0CA9A-9DCA-285D-5947-D27336FE76BA}"/>
              </a:ext>
            </a:extLst>
          </p:cNvPr>
          <p:cNvSpPr>
            <a:spLocks noGrp="1"/>
          </p:cNvSpPr>
          <p:nvPr>
            <p:ph type="pic" sz="quarter" idx="66"/>
          </p:nvPr>
        </p:nvSpPr>
        <p:spPr>
          <a:xfrm flipH="1">
            <a:off x="4267200" y="3888335"/>
            <a:ext cx="3657598" cy="1745703"/>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sp>
        <p:nvSpPr>
          <p:cNvPr id="7" name="Picture Placeholder 50">
            <a:extLst>
              <a:ext uri="{FF2B5EF4-FFF2-40B4-BE49-F238E27FC236}">
                <a16:creationId xmlns:a16="http://schemas.microsoft.com/office/drawing/2014/main" id="{E04B5877-BF81-42FF-F396-FA19ECC3ECD6}"/>
              </a:ext>
            </a:extLst>
          </p:cNvPr>
          <p:cNvSpPr>
            <a:spLocks noGrp="1"/>
          </p:cNvSpPr>
          <p:nvPr>
            <p:ph type="pic" sz="quarter" idx="67"/>
          </p:nvPr>
        </p:nvSpPr>
        <p:spPr>
          <a:xfrm flipH="1">
            <a:off x="8229600" y="3888335"/>
            <a:ext cx="3657598" cy="1745703"/>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spTree>
    <p:extLst>
      <p:ext uri="{BB962C8B-B14F-4D97-AF65-F5344CB8AC3E}">
        <p14:creationId xmlns:p14="http://schemas.microsoft.com/office/powerpoint/2010/main" val="18574799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Photo+Copy Drin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65F9686-D86B-8DB4-7DF1-7AC9627D28EA}"/>
              </a:ext>
            </a:extLst>
          </p:cNvPr>
          <p:cNvSpPr/>
          <p:nvPr userDrawn="1"/>
        </p:nvSpPr>
        <p:spPr>
          <a:xfrm>
            <a:off x="-3829" y="4004441"/>
            <a:ext cx="12195829" cy="2853560"/>
          </a:xfrm>
          <a:prstGeom prst="rect">
            <a:avLst/>
          </a:prstGeom>
          <a:solidFill>
            <a:srgbClr val="3680CE">
              <a:alpha val="9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Title 1">
            <a:extLst>
              <a:ext uri="{FF2B5EF4-FFF2-40B4-BE49-F238E27FC236}">
                <a16:creationId xmlns:a16="http://schemas.microsoft.com/office/drawing/2014/main" id="{A4E81317-9F05-4B15-B0D6-EDD0963662DA}"/>
              </a:ext>
            </a:extLst>
          </p:cNvPr>
          <p:cNvSpPr>
            <a:spLocks noGrp="1"/>
          </p:cNvSpPr>
          <p:nvPr>
            <p:ph type="title"/>
          </p:nvPr>
        </p:nvSpPr>
        <p:spPr>
          <a:xfrm>
            <a:off x="304799" y="4351283"/>
            <a:ext cx="11582401" cy="420328"/>
          </a:xfrm>
        </p:spPr>
        <p:txBody>
          <a:bodyPr/>
          <a:lstStyle>
            <a:lvl1pPr>
              <a:defRPr>
                <a:solidFill>
                  <a:schemeClr val="bg1"/>
                </a:solidFill>
              </a:defRPr>
            </a:lvl1pPr>
          </a:lstStyle>
          <a:p>
            <a:r>
              <a:rPr lang="en-US"/>
              <a:t>Click to edit Master title style</a:t>
            </a:r>
          </a:p>
        </p:txBody>
      </p:sp>
      <p:sp>
        <p:nvSpPr>
          <p:cNvPr id="9" name="Picture Placeholder 8">
            <a:extLst>
              <a:ext uri="{FF2B5EF4-FFF2-40B4-BE49-F238E27FC236}">
                <a16:creationId xmlns:a16="http://schemas.microsoft.com/office/drawing/2014/main" id="{A8AE6624-DBFE-C243-6E83-425E043E70E6}"/>
              </a:ext>
            </a:extLst>
          </p:cNvPr>
          <p:cNvSpPr>
            <a:spLocks noGrp="1"/>
          </p:cNvSpPr>
          <p:nvPr>
            <p:ph type="pic" sz="quarter" idx="11"/>
          </p:nvPr>
        </p:nvSpPr>
        <p:spPr>
          <a:xfrm>
            <a:off x="-1" y="0"/>
            <a:ext cx="4067503" cy="4004440"/>
          </a:xfrm>
        </p:spPr>
        <p:txBody>
          <a:bodyPr/>
          <a:lstStyle>
            <a:lvl1pPr>
              <a:defRPr>
                <a:latin typeface="+mn-lt"/>
              </a:defRPr>
            </a:lvl1pPr>
          </a:lstStyle>
          <a:p>
            <a:r>
              <a:rPr lang="en-US"/>
              <a:t>Click icon to add picture</a:t>
            </a:r>
          </a:p>
        </p:txBody>
      </p:sp>
      <p:sp>
        <p:nvSpPr>
          <p:cNvPr id="12" name="Text Placeholder 11">
            <a:extLst>
              <a:ext uri="{FF2B5EF4-FFF2-40B4-BE49-F238E27FC236}">
                <a16:creationId xmlns:a16="http://schemas.microsoft.com/office/drawing/2014/main" id="{6922B574-0A83-7549-A40C-AE98FB354A31}"/>
              </a:ext>
            </a:extLst>
          </p:cNvPr>
          <p:cNvSpPr>
            <a:spLocks noGrp="1"/>
          </p:cNvSpPr>
          <p:nvPr>
            <p:ph type="body" sz="quarter" idx="12"/>
          </p:nvPr>
        </p:nvSpPr>
        <p:spPr>
          <a:xfrm>
            <a:off x="304800" y="4845269"/>
            <a:ext cx="3657600" cy="1288831"/>
          </a:xfrm>
        </p:spPr>
        <p:txBody>
          <a:bodyPr/>
          <a:lstStyle>
            <a:lvl1pPr>
              <a:defRPr sz="1400">
                <a:solidFill>
                  <a:schemeClr val="bg1"/>
                </a:solidFill>
                <a:latin typeface="+mn-lt"/>
              </a:defRPr>
            </a:lvl1pPr>
            <a:lvl2pP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Picture Placeholder 8">
            <a:extLst>
              <a:ext uri="{FF2B5EF4-FFF2-40B4-BE49-F238E27FC236}">
                <a16:creationId xmlns:a16="http://schemas.microsoft.com/office/drawing/2014/main" id="{BF24AE73-1B01-A293-5CD4-16BA20E3F32B}"/>
              </a:ext>
            </a:extLst>
          </p:cNvPr>
          <p:cNvSpPr>
            <a:spLocks noGrp="1"/>
          </p:cNvSpPr>
          <p:nvPr>
            <p:ph type="pic" sz="quarter" idx="14"/>
          </p:nvPr>
        </p:nvSpPr>
        <p:spPr>
          <a:xfrm>
            <a:off x="4067502" y="0"/>
            <a:ext cx="4056998" cy="4004440"/>
          </a:xfrm>
        </p:spPr>
        <p:txBody>
          <a:bodyPr/>
          <a:lstStyle>
            <a:lvl1pPr>
              <a:defRPr>
                <a:latin typeface="+mn-lt"/>
              </a:defRPr>
            </a:lvl1pPr>
          </a:lstStyle>
          <a:p>
            <a:r>
              <a:rPr lang="en-US"/>
              <a:t>Click icon to add picture</a:t>
            </a:r>
          </a:p>
        </p:txBody>
      </p:sp>
      <p:sp>
        <p:nvSpPr>
          <p:cNvPr id="15" name="Text Placeholder 11">
            <a:extLst>
              <a:ext uri="{FF2B5EF4-FFF2-40B4-BE49-F238E27FC236}">
                <a16:creationId xmlns:a16="http://schemas.microsoft.com/office/drawing/2014/main" id="{D9A36B2D-C4B4-09E1-30A3-7DEE0B7D8859}"/>
              </a:ext>
            </a:extLst>
          </p:cNvPr>
          <p:cNvSpPr>
            <a:spLocks noGrp="1"/>
          </p:cNvSpPr>
          <p:nvPr>
            <p:ph type="body" sz="quarter" idx="15"/>
          </p:nvPr>
        </p:nvSpPr>
        <p:spPr>
          <a:xfrm>
            <a:off x="4267200" y="4845269"/>
            <a:ext cx="3657600" cy="1288831"/>
          </a:xfrm>
        </p:spPr>
        <p:txBody>
          <a:bodyPr/>
          <a:lstStyle>
            <a:lvl1pPr>
              <a:defRPr sz="1400">
                <a:solidFill>
                  <a:schemeClr val="bg1"/>
                </a:solidFill>
                <a:latin typeface="+mn-lt"/>
              </a:defRPr>
            </a:lvl1pPr>
            <a:lvl2pP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Picture Placeholder 8">
            <a:extLst>
              <a:ext uri="{FF2B5EF4-FFF2-40B4-BE49-F238E27FC236}">
                <a16:creationId xmlns:a16="http://schemas.microsoft.com/office/drawing/2014/main" id="{9634662F-D405-8F9D-E5A7-52DBB566F9E8}"/>
              </a:ext>
            </a:extLst>
          </p:cNvPr>
          <p:cNvSpPr>
            <a:spLocks noGrp="1"/>
          </p:cNvSpPr>
          <p:nvPr>
            <p:ph type="pic" sz="quarter" idx="17"/>
          </p:nvPr>
        </p:nvSpPr>
        <p:spPr>
          <a:xfrm>
            <a:off x="8124500" y="0"/>
            <a:ext cx="4067500" cy="4004440"/>
          </a:xfrm>
        </p:spPr>
        <p:txBody>
          <a:bodyPr/>
          <a:lstStyle>
            <a:lvl1pPr>
              <a:defRPr>
                <a:latin typeface="+mn-lt"/>
              </a:defRPr>
            </a:lvl1pPr>
          </a:lstStyle>
          <a:p>
            <a:r>
              <a:rPr lang="en-US"/>
              <a:t>Click icon to add picture</a:t>
            </a:r>
          </a:p>
        </p:txBody>
      </p:sp>
      <p:sp>
        <p:nvSpPr>
          <p:cNvPr id="18" name="Text Placeholder 11">
            <a:extLst>
              <a:ext uri="{FF2B5EF4-FFF2-40B4-BE49-F238E27FC236}">
                <a16:creationId xmlns:a16="http://schemas.microsoft.com/office/drawing/2014/main" id="{F8C2028F-B052-CFFA-DE15-DA4E13A61589}"/>
              </a:ext>
            </a:extLst>
          </p:cNvPr>
          <p:cNvSpPr>
            <a:spLocks noGrp="1"/>
          </p:cNvSpPr>
          <p:nvPr>
            <p:ph type="body" sz="quarter" idx="18"/>
          </p:nvPr>
        </p:nvSpPr>
        <p:spPr>
          <a:xfrm>
            <a:off x="8229600" y="4845269"/>
            <a:ext cx="3657600" cy="1288831"/>
          </a:xfrm>
        </p:spPr>
        <p:txBody>
          <a:bodyPr/>
          <a:lstStyle>
            <a:lvl1pPr>
              <a:defRPr sz="1400">
                <a:solidFill>
                  <a:schemeClr val="bg1"/>
                </a:solidFill>
                <a:latin typeface="+mn-lt"/>
              </a:defRPr>
            </a:lvl1pPr>
            <a:lvl2pP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6">
            <a:extLst>
              <a:ext uri="{FF2B5EF4-FFF2-40B4-BE49-F238E27FC236}">
                <a16:creationId xmlns:a16="http://schemas.microsoft.com/office/drawing/2014/main" id="{8DF0D604-3BC3-69E3-CB17-288B47E2374D}"/>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bg1"/>
                </a:solidFill>
                <a:latin typeface="+mn-lt"/>
              </a:rPr>
              <a:pPr algn="r"/>
              <a:t>‹#›</a:t>
            </a:fld>
            <a:endParaRPr lang="en-US" sz="1350">
              <a:solidFill>
                <a:schemeClr val="bg1"/>
              </a:solidFill>
              <a:latin typeface="+mn-lt"/>
            </a:endParaRPr>
          </a:p>
        </p:txBody>
      </p:sp>
      <p:sp>
        <p:nvSpPr>
          <p:cNvPr id="3" name="TextBox 2">
            <a:extLst>
              <a:ext uri="{FF2B5EF4-FFF2-40B4-BE49-F238E27FC236}">
                <a16:creationId xmlns:a16="http://schemas.microsoft.com/office/drawing/2014/main" id="{6656FAC1-BD3B-4A39-AEB8-8B734D184E96}"/>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chemeClr val="bg1"/>
                </a:solidFill>
                <a:latin typeface="+mn-lt"/>
              </a:rPr>
              <a:t>CONFIDENTIAL</a:t>
            </a:r>
          </a:p>
        </p:txBody>
      </p:sp>
    </p:spTree>
    <p:extLst>
      <p:ext uri="{BB962C8B-B14F-4D97-AF65-F5344CB8AC3E}">
        <p14:creationId xmlns:p14="http://schemas.microsoft.com/office/powerpoint/2010/main" val="18365761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 Photo+Copy Foo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65F9686-D86B-8DB4-7DF1-7AC9627D28EA}"/>
              </a:ext>
            </a:extLst>
          </p:cNvPr>
          <p:cNvSpPr/>
          <p:nvPr userDrawn="1"/>
        </p:nvSpPr>
        <p:spPr>
          <a:xfrm>
            <a:off x="0" y="4004440"/>
            <a:ext cx="12195829" cy="2853560"/>
          </a:xfrm>
          <a:prstGeom prst="rect">
            <a:avLst/>
          </a:prstGeom>
          <a:solidFill>
            <a:srgbClr val="EC9F0B">
              <a:alpha val="9882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Title 1">
            <a:extLst>
              <a:ext uri="{FF2B5EF4-FFF2-40B4-BE49-F238E27FC236}">
                <a16:creationId xmlns:a16="http://schemas.microsoft.com/office/drawing/2014/main" id="{A4E81317-9F05-4B15-B0D6-EDD0963662DA}"/>
              </a:ext>
            </a:extLst>
          </p:cNvPr>
          <p:cNvSpPr>
            <a:spLocks noGrp="1"/>
          </p:cNvSpPr>
          <p:nvPr>
            <p:ph type="title"/>
          </p:nvPr>
        </p:nvSpPr>
        <p:spPr>
          <a:xfrm>
            <a:off x="304799" y="4351283"/>
            <a:ext cx="11582401" cy="420328"/>
          </a:xfrm>
        </p:spPr>
        <p:txBody>
          <a:bodyPr/>
          <a:lstStyle>
            <a:lvl1pPr>
              <a:defRPr>
                <a:solidFill>
                  <a:schemeClr val="bg1"/>
                </a:solidFill>
              </a:defRPr>
            </a:lvl1pPr>
          </a:lstStyle>
          <a:p>
            <a:r>
              <a:rPr lang="en-US"/>
              <a:t>Click to edit Master title style</a:t>
            </a:r>
          </a:p>
        </p:txBody>
      </p:sp>
      <p:sp>
        <p:nvSpPr>
          <p:cNvPr id="9" name="Picture Placeholder 8">
            <a:extLst>
              <a:ext uri="{FF2B5EF4-FFF2-40B4-BE49-F238E27FC236}">
                <a16:creationId xmlns:a16="http://schemas.microsoft.com/office/drawing/2014/main" id="{A8AE6624-DBFE-C243-6E83-425E043E70E6}"/>
              </a:ext>
            </a:extLst>
          </p:cNvPr>
          <p:cNvSpPr>
            <a:spLocks noGrp="1"/>
          </p:cNvSpPr>
          <p:nvPr>
            <p:ph type="pic" sz="quarter" idx="11"/>
          </p:nvPr>
        </p:nvSpPr>
        <p:spPr>
          <a:xfrm>
            <a:off x="-1" y="0"/>
            <a:ext cx="4067503" cy="4004440"/>
          </a:xfrm>
        </p:spPr>
        <p:txBody>
          <a:bodyPr/>
          <a:lstStyle>
            <a:lvl1pPr>
              <a:defRPr>
                <a:latin typeface="+mn-lt"/>
              </a:defRPr>
            </a:lvl1pPr>
          </a:lstStyle>
          <a:p>
            <a:r>
              <a:rPr lang="en-US"/>
              <a:t>Click icon to add picture</a:t>
            </a:r>
          </a:p>
        </p:txBody>
      </p:sp>
      <p:sp>
        <p:nvSpPr>
          <p:cNvPr id="12" name="Text Placeholder 11">
            <a:extLst>
              <a:ext uri="{FF2B5EF4-FFF2-40B4-BE49-F238E27FC236}">
                <a16:creationId xmlns:a16="http://schemas.microsoft.com/office/drawing/2014/main" id="{6922B574-0A83-7549-A40C-AE98FB354A31}"/>
              </a:ext>
            </a:extLst>
          </p:cNvPr>
          <p:cNvSpPr>
            <a:spLocks noGrp="1"/>
          </p:cNvSpPr>
          <p:nvPr>
            <p:ph type="body" sz="quarter" idx="12"/>
          </p:nvPr>
        </p:nvSpPr>
        <p:spPr>
          <a:xfrm>
            <a:off x="304800" y="4845269"/>
            <a:ext cx="3657600" cy="1288831"/>
          </a:xfrm>
        </p:spPr>
        <p:txBody>
          <a:bodyPr/>
          <a:lstStyle>
            <a:lvl1pPr>
              <a:defRPr sz="1400">
                <a:solidFill>
                  <a:schemeClr val="bg1"/>
                </a:solidFill>
                <a:latin typeface="+mn-lt"/>
              </a:defRPr>
            </a:lvl1pPr>
            <a:lvl2pPr>
              <a:buClr>
                <a:srgbClr val="FFE8AD"/>
              </a:buCl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buClr>
                <a:srgbClr val="FFE8AD"/>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Picture Placeholder 8">
            <a:extLst>
              <a:ext uri="{FF2B5EF4-FFF2-40B4-BE49-F238E27FC236}">
                <a16:creationId xmlns:a16="http://schemas.microsoft.com/office/drawing/2014/main" id="{BF24AE73-1B01-A293-5CD4-16BA20E3F32B}"/>
              </a:ext>
            </a:extLst>
          </p:cNvPr>
          <p:cNvSpPr>
            <a:spLocks noGrp="1"/>
          </p:cNvSpPr>
          <p:nvPr>
            <p:ph type="pic" sz="quarter" idx="14"/>
          </p:nvPr>
        </p:nvSpPr>
        <p:spPr>
          <a:xfrm>
            <a:off x="4067502" y="0"/>
            <a:ext cx="4056998" cy="4004440"/>
          </a:xfrm>
        </p:spPr>
        <p:txBody>
          <a:bodyPr/>
          <a:lstStyle>
            <a:lvl1pPr>
              <a:defRPr>
                <a:latin typeface="+mn-lt"/>
              </a:defRPr>
            </a:lvl1pPr>
          </a:lstStyle>
          <a:p>
            <a:r>
              <a:rPr lang="en-US"/>
              <a:t>Click icon to add picture</a:t>
            </a:r>
          </a:p>
        </p:txBody>
      </p:sp>
      <p:sp>
        <p:nvSpPr>
          <p:cNvPr id="17" name="Picture Placeholder 8">
            <a:extLst>
              <a:ext uri="{FF2B5EF4-FFF2-40B4-BE49-F238E27FC236}">
                <a16:creationId xmlns:a16="http://schemas.microsoft.com/office/drawing/2014/main" id="{9634662F-D405-8F9D-E5A7-52DBB566F9E8}"/>
              </a:ext>
            </a:extLst>
          </p:cNvPr>
          <p:cNvSpPr>
            <a:spLocks noGrp="1"/>
          </p:cNvSpPr>
          <p:nvPr>
            <p:ph type="pic" sz="quarter" idx="17"/>
          </p:nvPr>
        </p:nvSpPr>
        <p:spPr>
          <a:xfrm>
            <a:off x="8124500" y="0"/>
            <a:ext cx="4067500" cy="4004440"/>
          </a:xfrm>
        </p:spPr>
        <p:txBody>
          <a:bodyPr/>
          <a:lstStyle>
            <a:lvl1pPr>
              <a:defRPr>
                <a:latin typeface="+mn-lt"/>
              </a:defRPr>
            </a:lvl1pPr>
          </a:lstStyle>
          <a:p>
            <a:r>
              <a:rPr lang="en-US"/>
              <a:t>Click icon to add picture</a:t>
            </a:r>
          </a:p>
        </p:txBody>
      </p:sp>
      <p:sp>
        <p:nvSpPr>
          <p:cNvPr id="7" name="TextBox 6">
            <a:extLst>
              <a:ext uri="{FF2B5EF4-FFF2-40B4-BE49-F238E27FC236}">
                <a16:creationId xmlns:a16="http://schemas.microsoft.com/office/drawing/2014/main" id="{8DF0D604-3BC3-69E3-CB17-288B47E2374D}"/>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bg1"/>
                </a:solidFill>
                <a:latin typeface="+mn-lt"/>
              </a:rPr>
              <a:pPr algn="r"/>
              <a:t>‹#›</a:t>
            </a:fld>
            <a:endParaRPr lang="en-US" sz="1350">
              <a:solidFill>
                <a:schemeClr val="bg1"/>
              </a:solidFill>
              <a:latin typeface="+mn-lt"/>
            </a:endParaRPr>
          </a:p>
        </p:txBody>
      </p:sp>
      <p:sp>
        <p:nvSpPr>
          <p:cNvPr id="3" name="Text Placeholder 11">
            <a:extLst>
              <a:ext uri="{FF2B5EF4-FFF2-40B4-BE49-F238E27FC236}">
                <a16:creationId xmlns:a16="http://schemas.microsoft.com/office/drawing/2014/main" id="{9F1A0E6E-809F-CAB8-ADF7-401A2493B1B1}"/>
              </a:ext>
            </a:extLst>
          </p:cNvPr>
          <p:cNvSpPr>
            <a:spLocks noGrp="1"/>
          </p:cNvSpPr>
          <p:nvPr>
            <p:ph type="body" sz="quarter" idx="18"/>
          </p:nvPr>
        </p:nvSpPr>
        <p:spPr>
          <a:xfrm>
            <a:off x="4267200" y="4845269"/>
            <a:ext cx="3657600" cy="1288831"/>
          </a:xfrm>
        </p:spPr>
        <p:txBody>
          <a:bodyPr/>
          <a:lstStyle>
            <a:lvl1pPr>
              <a:defRPr sz="1400">
                <a:solidFill>
                  <a:schemeClr val="bg1"/>
                </a:solidFill>
                <a:latin typeface="+mn-lt"/>
              </a:defRPr>
            </a:lvl1pPr>
            <a:lvl2pPr>
              <a:buClr>
                <a:srgbClr val="FFE8AD"/>
              </a:buCl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buClr>
                <a:srgbClr val="FFE8AD"/>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11">
            <a:extLst>
              <a:ext uri="{FF2B5EF4-FFF2-40B4-BE49-F238E27FC236}">
                <a16:creationId xmlns:a16="http://schemas.microsoft.com/office/drawing/2014/main" id="{937293B6-CB6D-C378-7EF0-4F4D7D085444}"/>
              </a:ext>
            </a:extLst>
          </p:cNvPr>
          <p:cNvSpPr>
            <a:spLocks noGrp="1"/>
          </p:cNvSpPr>
          <p:nvPr>
            <p:ph type="body" sz="quarter" idx="19"/>
          </p:nvPr>
        </p:nvSpPr>
        <p:spPr>
          <a:xfrm>
            <a:off x="8229600" y="4845269"/>
            <a:ext cx="3657600" cy="1288831"/>
          </a:xfrm>
        </p:spPr>
        <p:txBody>
          <a:bodyPr/>
          <a:lstStyle>
            <a:lvl1pPr>
              <a:defRPr sz="1400">
                <a:solidFill>
                  <a:schemeClr val="bg1"/>
                </a:solidFill>
                <a:latin typeface="+mn-lt"/>
              </a:defRPr>
            </a:lvl1pPr>
            <a:lvl2pPr>
              <a:buClr>
                <a:srgbClr val="FFE8AD"/>
              </a:buCl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buClr>
                <a:srgbClr val="FFE8AD"/>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4">
            <a:extLst>
              <a:ext uri="{FF2B5EF4-FFF2-40B4-BE49-F238E27FC236}">
                <a16:creationId xmlns:a16="http://schemas.microsoft.com/office/drawing/2014/main" id="{7A8223AB-CFD2-1D96-874F-CF2C8B358935}"/>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chemeClr val="bg1"/>
                </a:solidFill>
                <a:latin typeface="+mn-lt"/>
              </a:rPr>
              <a:t>CONFIDENTIAL</a:t>
            </a:r>
          </a:p>
        </p:txBody>
      </p:sp>
    </p:spTree>
    <p:extLst>
      <p:ext uri="{BB962C8B-B14F-4D97-AF65-F5344CB8AC3E}">
        <p14:creationId xmlns:p14="http://schemas.microsoft.com/office/powerpoint/2010/main" val="23032038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 Photo+Copy Sustainabilit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65F9686-D86B-8DB4-7DF1-7AC9627D28EA}"/>
              </a:ext>
            </a:extLst>
          </p:cNvPr>
          <p:cNvSpPr/>
          <p:nvPr userDrawn="1"/>
        </p:nvSpPr>
        <p:spPr>
          <a:xfrm>
            <a:off x="0" y="4004440"/>
            <a:ext cx="12195829" cy="2853560"/>
          </a:xfrm>
          <a:prstGeom prst="rect">
            <a:avLst/>
          </a:prstGeom>
          <a:solidFill>
            <a:srgbClr val="5D910D">
              <a:alpha val="9882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Title 1">
            <a:extLst>
              <a:ext uri="{FF2B5EF4-FFF2-40B4-BE49-F238E27FC236}">
                <a16:creationId xmlns:a16="http://schemas.microsoft.com/office/drawing/2014/main" id="{A4E81317-9F05-4B15-B0D6-EDD0963662DA}"/>
              </a:ext>
            </a:extLst>
          </p:cNvPr>
          <p:cNvSpPr>
            <a:spLocks noGrp="1"/>
          </p:cNvSpPr>
          <p:nvPr>
            <p:ph type="title"/>
          </p:nvPr>
        </p:nvSpPr>
        <p:spPr>
          <a:xfrm>
            <a:off x="304799" y="4351283"/>
            <a:ext cx="11582401" cy="420328"/>
          </a:xfrm>
        </p:spPr>
        <p:txBody>
          <a:bodyPr/>
          <a:lstStyle>
            <a:lvl1pPr>
              <a:defRPr>
                <a:solidFill>
                  <a:schemeClr val="bg1"/>
                </a:solidFill>
              </a:defRPr>
            </a:lvl1pPr>
          </a:lstStyle>
          <a:p>
            <a:r>
              <a:rPr lang="en-US"/>
              <a:t>Click to edit Master title style</a:t>
            </a:r>
          </a:p>
        </p:txBody>
      </p:sp>
      <p:sp>
        <p:nvSpPr>
          <p:cNvPr id="9" name="Picture Placeholder 8">
            <a:extLst>
              <a:ext uri="{FF2B5EF4-FFF2-40B4-BE49-F238E27FC236}">
                <a16:creationId xmlns:a16="http://schemas.microsoft.com/office/drawing/2014/main" id="{A8AE6624-DBFE-C243-6E83-425E043E70E6}"/>
              </a:ext>
            </a:extLst>
          </p:cNvPr>
          <p:cNvSpPr>
            <a:spLocks noGrp="1"/>
          </p:cNvSpPr>
          <p:nvPr>
            <p:ph type="pic" sz="quarter" idx="11"/>
          </p:nvPr>
        </p:nvSpPr>
        <p:spPr>
          <a:xfrm>
            <a:off x="-1" y="0"/>
            <a:ext cx="4067503" cy="4004440"/>
          </a:xfrm>
        </p:spPr>
        <p:txBody>
          <a:bodyPr/>
          <a:lstStyle>
            <a:lvl1pPr>
              <a:defRPr>
                <a:latin typeface="+mn-lt"/>
              </a:defRPr>
            </a:lvl1pPr>
          </a:lstStyle>
          <a:p>
            <a:r>
              <a:rPr lang="en-US"/>
              <a:t>Click icon to add picture</a:t>
            </a:r>
          </a:p>
        </p:txBody>
      </p:sp>
      <p:sp>
        <p:nvSpPr>
          <p:cNvPr id="12" name="Text Placeholder 11">
            <a:extLst>
              <a:ext uri="{FF2B5EF4-FFF2-40B4-BE49-F238E27FC236}">
                <a16:creationId xmlns:a16="http://schemas.microsoft.com/office/drawing/2014/main" id="{6922B574-0A83-7549-A40C-AE98FB354A31}"/>
              </a:ext>
            </a:extLst>
          </p:cNvPr>
          <p:cNvSpPr>
            <a:spLocks noGrp="1"/>
          </p:cNvSpPr>
          <p:nvPr>
            <p:ph type="body" sz="quarter" idx="12"/>
          </p:nvPr>
        </p:nvSpPr>
        <p:spPr>
          <a:xfrm>
            <a:off x="304800" y="4845269"/>
            <a:ext cx="3657600" cy="1288831"/>
          </a:xfrm>
        </p:spPr>
        <p:txBody>
          <a:bodyPr/>
          <a:lstStyle>
            <a:lvl1pPr>
              <a:defRPr sz="1400">
                <a:solidFill>
                  <a:schemeClr val="bg1"/>
                </a:solidFill>
                <a:latin typeface="+mn-lt"/>
              </a:defRPr>
            </a:lvl1pPr>
            <a:lvl2pPr>
              <a:buClr>
                <a:srgbClr val="BFDE7D"/>
              </a:buCl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buClr>
                <a:srgbClr val="BFDE7D"/>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Picture Placeholder 8">
            <a:extLst>
              <a:ext uri="{FF2B5EF4-FFF2-40B4-BE49-F238E27FC236}">
                <a16:creationId xmlns:a16="http://schemas.microsoft.com/office/drawing/2014/main" id="{BF24AE73-1B01-A293-5CD4-16BA20E3F32B}"/>
              </a:ext>
            </a:extLst>
          </p:cNvPr>
          <p:cNvSpPr>
            <a:spLocks noGrp="1"/>
          </p:cNvSpPr>
          <p:nvPr>
            <p:ph type="pic" sz="quarter" idx="14"/>
          </p:nvPr>
        </p:nvSpPr>
        <p:spPr>
          <a:xfrm>
            <a:off x="4067502" y="0"/>
            <a:ext cx="4056998" cy="4004440"/>
          </a:xfrm>
        </p:spPr>
        <p:txBody>
          <a:bodyPr/>
          <a:lstStyle>
            <a:lvl1pPr>
              <a:defRPr>
                <a:latin typeface="+mn-lt"/>
              </a:defRPr>
            </a:lvl1pPr>
          </a:lstStyle>
          <a:p>
            <a:r>
              <a:rPr lang="en-US"/>
              <a:t>Click icon to add picture</a:t>
            </a:r>
          </a:p>
        </p:txBody>
      </p:sp>
      <p:sp>
        <p:nvSpPr>
          <p:cNvPr id="17" name="Picture Placeholder 8">
            <a:extLst>
              <a:ext uri="{FF2B5EF4-FFF2-40B4-BE49-F238E27FC236}">
                <a16:creationId xmlns:a16="http://schemas.microsoft.com/office/drawing/2014/main" id="{9634662F-D405-8F9D-E5A7-52DBB566F9E8}"/>
              </a:ext>
            </a:extLst>
          </p:cNvPr>
          <p:cNvSpPr>
            <a:spLocks noGrp="1"/>
          </p:cNvSpPr>
          <p:nvPr>
            <p:ph type="pic" sz="quarter" idx="17"/>
          </p:nvPr>
        </p:nvSpPr>
        <p:spPr>
          <a:xfrm>
            <a:off x="8124500" y="0"/>
            <a:ext cx="4067500" cy="4004440"/>
          </a:xfrm>
        </p:spPr>
        <p:txBody>
          <a:bodyPr/>
          <a:lstStyle>
            <a:lvl1pPr>
              <a:defRPr>
                <a:latin typeface="+mn-lt"/>
              </a:defRPr>
            </a:lvl1pPr>
          </a:lstStyle>
          <a:p>
            <a:r>
              <a:rPr lang="en-US"/>
              <a:t>Click icon to add picture</a:t>
            </a:r>
          </a:p>
        </p:txBody>
      </p:sp>
      <p:sp>
        <p:nvSpPr>
          <p:cNvPr id="7" name="TextBox 6">
            <a:extLst>
              <a:ext uri="{FF2B5EF4-FFF2-40B4-BE49-F238E27FC236}">
                <a16:creationId xmlns:a16="http://schemas.microsoft.com/office/drawing/2014/main" id="{8DF0D604-3BC3-69E3-CB17-288B47E2374D}"/>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bg1"/>
                </a:solidFill>
                <a:latin typeface="+mn-lt"/>
              </a:rPr>
              <a:pPr algn="r"/>
              <a:t>‹#›</a:t>
            </a:fld>
            <a:endParaRPr lang="en-US" sz="1350">
              <a:solidFill>
                <a:schemeClr val="bg1"/>
              </a:solidFill>
              <a:latin typeface="+mn-lt"/>
            </a:endParaRPr>
          </a:p>
        </p:txBody>
      </p:sp>
      <p:sp>
        <p:nvSpPr>
          <p:cNvPr id="5" name="Text Placeholder 11">
            <a:extLst>
              <a:ext uri="{FF2B5EF4-FFF2-40B4-BE49-F238E27FC236}">
                <a16:creationId xmlns:a16="http://schemas.microsoft.com/office/drawing/2014/main" id="{9DF5B2C0-2DAF-22FD-0941-C1BABC3CC9AC}"/>
              </a:ext>
            </a:extLst>
          </p:cNvPr>
          <p:cNvSpPr>
            <a:spLocks noGrp="1"/>
          </p:cNvSpPr>
          <p:nvPr>
            <p:ph type="body" sz="quarter" idx="18"/>
          </p:nvPr>
        </p:nvSpPr>
        <p:spPr>
          <a:xfrm>
            <a:off x="4267200" y="4845269"/>
            <a:ext cx="3657600" cy="1288831"/>
          </a:xfrm>
        </p:spPr>
        <p:txBody>
          <a:bodyPr/>
          <a:lstStyle>
            <a:lvl1pPr>
              <a:defRPr sz="1400">
                <a:solidFill>
                  <a:schemeClr val="bg1"/>
                </a:solidFill>
                <a:latin typeface="+mn-lt"/>
              </a:defRPr>
            </a:lvl1pPr>
            <a:lvl2pPr>
              <a:buClr>
                <a:srgbClr val="BFDE7D"/>
              </a:buCl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buClr>
                <a:srgbClr val="BFDE7D"/>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11">
            <a:extLst>
              <a:ext uri="{FF2B5EF4-FFF2-40B4-BE49-F238E27FC236}">
                <a16:creationId xmlns:a16="http://schemas.microsoft.com/office/drawing/2014/main" id="{76815E2D-A38A-A593-60AB-494622D2E5C6}"/>
              </a:ext>
            </a:extLst>
          </p:cNvPr>
          <p:cNvSpPr>
            <a:spLocks noGrp="1"/>
          </p:cNvSpPr>
          <p:nvPr>
            <p:ph type="body" sz="quarter" idx="19"/>
          </p:nvPr>
        </p:nvSpPr>
        <p:spPr>
          <a:xfrm>
            <a:off x="8229600" y="4845269"/>
            <a:ext cx="3657600" cy="1288831"/>
          </a:xfrm>
        </p:spPr>
        <p:txBody>
          <a:bodyPr/>
          <a:lstStyle>
            <a:lvl1pPr>
              <a:defRPr sz="1400">
                <a:solidFill>
                  <a:schemeClr val="bg1"/>
                </a:solidFill>
                <a:latin typeface="+mn-lt"/>
              </a:defRPr>
            </a:lvl1pPr>
            <a:lvl2pPr>
              <a:buClr>
                <a:srgbClr val="BFDE7D"/>
              </a:buCl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buClr>
                <a:srgbClr val="BFDE7D"/>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Box 2">
            <a:extLst>
              <a:ext uri="{FF2B5EF4-FFF2-40B4-BE49-F238E27FC236}">
                <a16:creationId xmlns:a16="http://schemas.microsoft.com/office/drawing/2014/main" id="{C4E29C9E-C5B3-BE30-C585-F6537223A80E}"/>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chemeClr val="bg1"/>
                </a:solidFill>
                <a:latin typeface="+mn-lt"/>
              </a:rPr>
              <a:t>CONFIDENTIAL</a:t>
            </a:r>
          </a:p>
        </p:txBody>
      </p:sp>
    </p:spTree>
    <p:extLst>
      <p:ext uri="{BB962C8B-B14F-4D97-AF65-F5344CB8AC3E}">
        <p14:creationId xmlns:p14="http://schemas.microsoft.com/office/powerpoint/2010/main" val="247499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mplate + Subtitle">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9BE8DAE2-BD49-4694-A73D-9CC18C669459}"/>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latin typeface="+mn-lt"/>
              </a:defRPr>
            </a:lvl1pPr>
          </a:lstStyle>
          <a:p>
            <a:endParaRPr lang="en-US"/>
          </a:p>
        </p:txBody>
      </p:sp>
      <p:sp>
        <p:nvSpPr>
          <p:cNvPr id="7" name="Title 1">
            <a:extLst>
              <a:ext uri="{FF2B5EF4-FFF2-40B4-BE49-F238E27FC236}">
                <a16:creationId xmlns:a16="http://schemas.microsoft.com/office/drawing/2014/main" id="{E848783A-CDBC-A2A8-0CA7-404193BEBCE5}"/>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Tree>
    <p:extLst>
      <p:ext uri="{BB962C8B-B14F-4D97-AF65-F5344CB8AC3E}">
        <p14:creationId xmlns:p14="http://schemas.microsoft.com/office/powerpoint/2010/main" val="18589039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Roadmap">
    <p:bg>
      <p:bgPr>
        <a:solidFill>
          <a:schemeClr val="accent2"/>
        </a:solidFill>
        <a:effectLst/>
      </p:bgPr>
    </p:bg>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9BE8DAE2-BD49-4694-A73D-9CC18C669459}"/>
              </a:ext>
            </a:extLst>
          </p:cNvPr>
          <p:cNvSpPr>
            <a:spLocks noGrp="1"/>
          </p:cNvSpPr>
          <p:nvPr>
            <p:ph type="body" sz="quarter" idx="11" hasCustomPrompt="1"/>
          </p:nvPr>
        </p:nvSpPr>
        <p:spPr>
          <a:xfrm>
            <a:off x="304800" y="724845"/>
            <a:ext cx="5791201" cy="316592"/>
          </a:xfrm>
        </p:spPr>
        <p:txBody>
          <a:bodyPr>
            <a:normAutofit/>
          </a:bodyPr>
          <a:lstStyle>
            <a:lvl1pPr marL="0" indent="0">
              <a:lnSpc>
                <a:spcPct val="90000"/>
              </a:lnSpc>
              <a:spcBef>
                <a:spcPts val="0"/>
              </a:spcBef>
              <a:buNone/>
              <a:defRPr sz="1800">
                <a:solidFill>
                  <a:schemeClr val="tx2"/>
                </a:solidFill>
                <a:latin typeface="Gilroy Medium" panose="00000600000000000000" pitchFamily="50" charset="0"/>
              </a:defRPr>
            </a:lvl1pPr>
          </a:lstStyle>
          <a:p>
            <a:pPr lvl="0"/>
            <a:r>
              <a:rPr lang="en-US"/>
              <a:t>Subtitle</a:t>
            </a:r>
          </a:p>
        </p:txBody>
      </p:sp>
      <p:sp>
        <p:nvSpPr>
          <p:cNvPr id="7" name="Title 1">
            <a:extLst>
              <a:ext uri="{FF2B5EF4-FFF2-40B4-BE49-F238E27FC236}">
                <a16:creationId xmlns:a16="http://schemas.microsoft.com/office/drawing/2014/main" id="{E848783A-CDBC-A2A8-0CA7-404193BEBCE5}"/>
              </a:ext>
            </a:extLst>
          </p:cNvPr>
          <p:cNvSpPr>
            <a:spLocks noGrp="1"/>
          </p:cNvSpPr>
          <p:nvPr>
            <p:ph type="title"/>
          </p:nvPr>
        </p:nvSpPr>
        <p:spPr>
          <a:xfrm>
            <a:off x="304799" y="248594"/>
            <a:ext cx="5791201" cy="475306"/>
          </a:xfrm>
        </p:spPr>
        <p:txBody>
          <a:bodyPr anchor="t" anchorCtr="0"/>
          <a:lstStyle/>
          <a:p>
            <a:r>
              <a:rPr lang="en-US"/>
              <a:t>Click to edit Master title style</a:t>
            </a:r>
          </a:p>
        </p:txBody>
      </p:sp>
      <p:sp>
        <p:nvSpPr>
          <p:cNvPr id="3" name="Text Placeholder 20">
            <a:extLst>
              <a:ext uri="{FF2B5EF4-FFF2-40B4-BE49-F238E27FC236}">
                <a16:creationId xmlns:a16="http://schemas.microsoft.com/office/drawing/2014/main" id="{D56BE54F-ABA7-87C3-DDEC-8CC14C3BB9D5}"/>
              </a:ext>
            </a:extLst>
          </p:cNvPr>
          <p:cNvSpPr>
            <a:spLocks noGrp="1"/>
          </p:cNvSpPr>
          <p:nvPr>
            <p:ph type="body" sz="quarter" idx="14"/>
          </p:nvPr>
        </p:nvSpPr>
        <p:spPr>
          <a:xfrm>
            <a:off x="1027799" y="1219200"/>
            <a:ext cx="5068201" cy="962684"/>
          </a:xfrm>
        </p:spPr>
        <p:txBody>
          <a:bodyPr tIns="45720" anchor="t" anchorCtr="0"/>
          <a:lstStyle>
            <a:lvl1pPr>
              <a:spcBef>
                <a:spcPts val="300"/>
              </a:spcBef>
              <a:defRPr b="1">
                <a:solidFill>
                  <a:schemeClr val="tx2"/>
                </a:solidFill>
                <a:latin typeface="+mn-lt"/>
              </a:defRPr>
            </a:lvl1pPr>
            <a:lvl2pPr marL="0" indent="0">
              <a:spcBef>
                <a:spcPts val="300"/>
              </a:spcBef>
              <a:buNone/>
              <a:defRPr b="0">
                <a:solidFill>
                  <a:schemeClr val="tx2"/>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4" name="Text Placeholder 20">
            <a:extLst>
              <a:ext uri="{FF2B5EF4-FFF2-40B4-BE49-F238E27FC236}">
                <a16:creationId xmlns:a16="http://schemas.microsoft.com/office/drawing/2014/main" id="{69F201B2-0E15-895F-F5D3-04F06E37DE19}"/>
              </a:ext>
            </a:extLst>
          </p:cNvPr>
          <p:cNvSpPr>
            <a:spLocks noGrp="1"/>
          </p:cNvSpPr>
          <p:nvPr>
            <p:ph type="body" sz="quarter" idx="15"/>
          </p:nvPr>
        </p:nvSpPr>
        <p:spPr>
          <a:xfrm>
            <a:off x="1027799" y="2531953"/>
            <a:ext cx="5068201" cy="962684"/>
          </a:xfrm>
        </p:spPr>
        <p:txBody>
          <a:bodyPr tIns="45720" anchor="t" anchorCtr="0"/>
          <a:lstStyle>
            <a:lvl1pPr>
              <a:spcBef>
                <a:spcPts val="300"/>
              </a:spcBef>
              <a:defRPr b="1">
                <a:solidFill>
                  <a:schemeClr val="tx2"/>
                </a:solidFill>
                <a:latin typeface="+mn-lt"/>
              </a:defRPr>
            </a:lvl1pPr>
            <a:lvl2pPr marL="0" indent="0">
              <a:spcBef>
                <a:spcPts val="300"/>
              </a:spcBef>
              <a:buNone/>
              <a:defRPr b="0">
                <a:solidFill>
                  <a:schemeClr val="tx2"/>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5" name="Text Placeholder 20">
            <a:extLst>
              <a:ext uri="{FF2B5EF4-FFF2-40B4-BE49-F238E27FC236}">
                <a16:creationId xmlns:a16="http://schemas.microsoft.com/office/drawing/2014/main" id="{462DB5CE-E172-93EF-0E0A-B48D937BCE38}"/>
              </a:ext>
            </a:extLst>
          </p:cNvPr>
          <p:cNvSpPr>
            <a:spLocks noGrp="1"/>
          </p:cNvSpPr>
          <p:nvPr>
            <p:ph type="body" sz="quarter" idx="16"/>
          </p:nvPr>
        </p:nvSpPr>
        <p:spPr>
          <a:xfrm>
            <a:off x="1027799" y="3844706"/>
            <a:ext cx="5068201" cy="962684"/>
          </a:xfrm>
        </p:spPr>
        <p:txBody>
          <a:bodyPr tIns="45720" anchor="t" anchorCtr="0"/>
          <a:lstStyle>
            <a:lvl1pPr>
              <a:spcBef>
                <a:spcPts val="300"/>
              </a:spcBef>
              <a:defRPr b="1">
                <a:solidFill>
                  <a:schemeClr val="tx2"/>
                </a:solidFill>
                <a:latin typeface="+mn-lt"/>
              </a:defRPr>
            </a:lvl1pPr>
            <a:lvl2pPr marL="0" indent="0">
              <a:spcBef>
                <a:spcPts val="300"/>
              </a:spcBef>
              <a:buNone/>
              <a:defRPr b="0">
                <a:solidFill>
                  <a:schemeClr val="tx2"/>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8" name="Text Placeholder 20">
            <a:extLst>
              <a:ext uri="{FF2B5EF4-FFF2-40B4-BE49-F238E27FC236}">
                <a16:creationId xmlns:a16="http://schemas.microsoft.com/office/drawing/2014/main" id="{183A6671-C3D1-2881-2875-99B538AF8438}"/>
              </a:ext>
            </a:extLst>
          </p:cNvPr>
          <p:cNvSpPr>
            <a:spLocks noGrp="1"/>
          </p:cNvSpPr>
          <p:nvPr>
            <p:ph type="body" sz="quarter" idx="17"/>
          </p:nvPr>
        </p:nvSpPr>
        <p:spPr>
          <a:xfrm>
            <a:off x="1027799" y="5157458"/>
            <a:ext cx="5068201" cy="962684"/>
          </a:xfrm>
        </p:spPr>
        <p:txBody>
          <a:bodyPr tIns="45720" anchor="t" anchorCtr="0"/>
          <a:lstStyle>
            <a:lvl1pPr>
              <a:spcBef>
                <a:spcPts val="300"/>
              </a:spcBef>
              <a:defRPr b="1">
                <a:solidFill>
                  <a:schemeClr val="tx2"/>
                </a:solidFill>
                <a:latin typeface="+mn-lt"/>
              </a:defRPr>
            </a:lvl1pPr>
            <a:lvl2pPr marL="0" indent="0">
              <a:spcBef>
                <a:spcPts val="300"/>
              </a:spcBef>
              <a:buNone/>
              <a:defRPr b="0">
                <a:solidFill>
                  <a:schemeClr val="tx2"/>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9" name="Text Placeholder 20">
            <a:extLst>
              <a:ext uri="{FF2B5EF4-FFF2-40B4-BE49-F238E27FC236}">
                <a16:creationId xmlns:a16="http://schemas.microsoft.com/office/drawing/2014/main" id="{92EDD37B-1022-E8C0-7621-72C0112B8DF8}"/>
              </a:ext>
            </a:extLst>
          </p:cNvPr>
          <p:cNvSpPr>
            <a:spLocks noGrp="1"/>
          </p:cNvSpPr>
          <p:nvPr>
            <p:ph type="body" sz="quarter" idx="18"/>
          </p:nvPr>
        </p:nvSpPr>
        <p:spPr>
          <a:xfrm>
            <a:off x="304800" y="1219200"/>
            <a:ext cx="723000" cy="962684"/>
          </a:xfrm>
        </p:spPr>
        <p:txBody>
          <a:bodyPr anchor="t" anchorCtr="0"/>
          <a:lstStyle>
            <a:lvl1pPr>
              <a:spcBef>
                <a:spcPts val="300"/>
              </a:spcBef>
              <a:defRPr sz="3600" b="0">
                <a:solidFill>
                  <a:schemeClr val="tx2"/>
                </a:solidFill>
                <a:latin typeface="+mj-lt"/>
              </a:defRPr>
            </a:lvl1pPr>
            <a:lvl2pPr marL="0" indent="0">
              <a:spcBef>
                <a:spcPts val="300"/>
              </a:spcBef>
              <a:buNone/>
              <a:defRPr b="0">
                <a:solidFill>
                  <a:schemeClr val="tx2"/>
                </a:solidFill>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p:txBody>
      </p:sp>
      <p:sp>
        <p:nvSpPr>
          <p:cNvPr id="10" name="Text Placeholder 20">
            <a:extLst>
              <a:ext uri="{FF2B5EF4-FFF2-40B4-BE49-F238E27FC236}">
                <a16:creationId xmlns:a16="http://schemas.microsoft.com/office/drawing/2014/main" id="{5F925C44-2E51-AEBC-C500-516E0F1CACC6}"/>
              </a:ext>
            </a:extLst>
          </p:cNvPr>
          <p:cNvSpPr>
            <a:spLocks noGrp="1"/>
          </p:cNvSpPr>
          <p:nvPr>
            <p:ph type="body" sz="quarter" idx="19"/>
          </p:nvPr>
        </p:nvSpPr>
        <p:spPr>
          <a:xfrm>
            <a:off x="304800" y="2531953"/>
            <a:ext cx="723000" cy="962684"/>
          </a:xfrm>
        </p:spPr>
        <p:txBody>
          <a:bodyPr anchor="t" anchorCtr="0"/>
          <a:lstStyle>
            <a:lvl1pPr>
              <a:spcBef>
                <a:spcPts val="300"/>
              </a:spcBef>
              <a:defRPr sz="3600" b="0">
                <a:solidFill>
                  <a:schemeClr val="tx2"/>
                </a:solidFill>
                <a:latin typeface="+mj-lt"/>
              </a:defRPr>
            </a:lvl1pPr>
            <a:lvl2pPr marL="0" indent="0">
              <a:spcBef>
                <a:spcPts val="300"/>
              </a:spcBef>
              <a:buNone/>
              <a:defRPr b="0">
                <a:solidFill>
                  <a:schemeClr val="tx2"/>
                </a:solidFill>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p:txBody>
      </p:sp>
      <p:sp>
        <p:nvSpPr>
          <p:cNvPr id="11" name="Text Placeholder 20">
            <a:extLst>
              <a:ext uri="{FF2B5EF4-FFF2-40B4-BE49-F238E27FC236}">
                <a16:creationId xmlns:a16="http://schemas.microsoft.com/office/drawing/2014/main" id="{6F8C1F53-B006-62F5-3475-E642FAB8F39E}"/>
              </a:ext>
            </a:extLst>
          </p:cNvPr>
          <p:cNvSpPr>
            <a:spLocks noGrp="1"/>
          </p:cNvSpPr>
          <p:nvPr>
            <p:ph type="body" sz="quarter" idx="20"/>
          </p:nvPr>
        </p:nvSpPr>
        <p:spPr>
          <a:xfrm>
            <a:off x="304800" y="3844706"/>
            <a:ext cx="723000" cy="962684"/>
          </a:xfrm>
        </p:spPr>
        <p:txBody>
          <a:bodyPr anchor="t" anchorCtr="0"/>
          <a:lstStyle>
            <a:lvl1pPr>
              <a:spcBef>
                <a:spcPts val="300"/>
              </a:spcBef>
              <a:defRPr sz="3600" b="0">
                <a:solidFill>
                  <a:schemeClr val="tx2"/>
                </a:solidFill>
                <a:latin typeface="+mj-lt"/>
              </a:defRPr>
            </a:lvl1pPr>
            <a:lvl2pPr marL="0" indent="0">
              <a:spcBef>
                <a:spcPts val="300"/>
              </a:spcBef>
              <a:buNone/>
              <a:defRPr b="0">
                <a:solidFill>
                  <a:schemeClr val="tx2"/>
                </a:solidFill>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p:txBody>
      </p:sp>
      <p:sp>
        <p:nvSpPr>
          <p:cNvPr id="12" name="Text Placeholder 20">
            <a:extLst>
              <a:ext uri="{FF2B5EF4-FFF2-40B4-BE49-F238E27FC236}">
                <a16:creationId xmlns:a16="http://schemas.microsoft.com/office/drawing/2014/main" id="{697916BA-3095-BE46-A2C3-DCD32EE34A80}"/>
              </a:ext>
            </a:extLst>
          </p:cNvPr>
          <p:cNvSpPr>
            <a:spLocks noGrp="1"/>
          </p:cNvSpPr>
          <p:nvPr>
            <p:ph type="body" sz="quarter" idx="21"/>
          </p:nvPr>
        </p:nvSpPr>
        <p:spPr>
          <a:xfrm>
            <a:off x="304800" y="5157458"/>
            <a:ext cx="723000" cy="962684"/>
          </a:xfrm>
        </p:spPr>
        <p:txBody>
          <a:bodyPr anchor="t" anchorCtr="0"/>
          <a:lstStyle>
            <a:lvl1pPr>
              <a:spcBef>
                <a:spcPts val="300"/>
              </a:spcBef>
              <a:defRPr sz="3600" b="0">
                <a:solidFill>
                  <a:schemeClr val="tx2"/>
                </a:solidFill>
                <a:latin typeface="+mj-lt"/>
              </a:defRPr>
            </a:lvl1pPr>
            <a:lvl2pPr marL="0" indent="0">
              <a:spcBef>
                <a:spcPts val="300"/>
              </a:spcBef>
              <a:buNone/>
              <a:defRPr b="0">
                <a:solidFill>
                  <a:schemeClr val="tx2"/>
                </a:solidFill>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p:txBody>
      </p:sp>
      <p:sp>
        <p:nvSpPr>
          <p:cNvPr id="13" name="Freeform 2">
            <a:extLst>
              <a:ext uri="{FF2B5EF4-FFF2-40B4-BE49-F238E27FC236}">
                <a16:creationId xmlns:a16="http://schemas.microsoft.com/office/drawing/2014/main" id="{6BD22F14-1CC1-583A-F08B-CB8A46EA6693}"/>
              </a:ext>
            </a:extLst>
          </p:cNvPr>
          <p:cNvSpPr>
            <a:spLocks noChangeArrowheads="1"/>
          </p:cNvSpPr>
          <p:nvPr userDrawn="1"/>
        </p:nvSpPr>
        <p:spPr bwMode="auto">
          <a:xfrm>
            <a:off x="6449802" y="983"/>
            <a:ext cx="5446923" cy="6856035"/>
          </a:xfrm>
          <a:custGeom>
            <a:avLst/>
            <a:gdLst>
              <a:gd name="T0" fmla="*/ 8744 w 8745"/>
              <a:gd name="T1" fmla="*/ 11007 h 11008"/>
              <a:gd name="T2" fmla="*/ 7828 w 8745"/>
              <a:gd name="T3" fmla="*/ 11007 h 11008"/>
              <a:gd name="T4" fmla="*/ 7828 w 8745"/>
              <a:gd name="T5" fmla="*/ 8903 h 11008"/>
              <a:gd name="T6" fmla="*/ 7828 w 8745"/>
              <a:gd name="T7" fmla="*/ 8903 h 11008"/>
              <a:gd name="T8" fmla="*/ 7490 w 8745"/>
              <a:gd name="T9" fmla="*/ 8564 h 11008"/>
              <a:gd name="T10" fmla="*/ 5578 w 8745"/>
              <a:gd name="T11" fmla="*/ 8564 h 11008"/>
              <a:gd name="T12" fmla="*/ 5578 w 8745"/>
              <a:gd name="T13" fmla="*/ 8564 h 11008"/>
              <a:gd name="T14" fmla="*/ 4322 w 8745"/>
              <a:gd name="T15" fmla="*/ 7309 h 11008"/>
              <a:gd name="T16" fmla="*/ 4322 w 8745"/>
              <a:gd name="T17" fmla="*/ 5901 h 11008"/>
              <a:gd name="T18" fmla="*/ 4322 w 8745"/>
              <a:gd name="T19" fmla="*/ 5901 h 11008"/>
              <a:gd name="T20" fmla="*/ 3984 w 8745"/>
              <a:gd name="T21" fmla="*/ 5562 h 11008"/>
              <a:gd name="T22" fmla="*/ 1256 w 8745"/>
              <a:gd name="T23" fmla="*/ 5562 h 11008"/>
              <a:gd name="T24" fmla="*/ 1256 w 8745"/>
              <a:gd name="T25" fmla="*/ 5562 h 11008"/>
              <a:gd name="T26" fmla="*/ 0 w 8745"/>
              <a:gd name="T27" fmla="*/ 4307 h 11008"/>
              <a:gd name="T28" fmla="*/ 0 w 8745"/>
              <a:gd name="T29" fmla="*/ 0 h 11008"/>
              <a:gd name="T30" fmla="*/ 917 w 8745"/>
              <a:gd name="T31" fmla="*/ 0 h 11008"/>
              <a:gd name="T32" fmla="*/ 917 w 8745"/>
              <a:gd name="T33" fmla="*/ 4307 h 11008"/>
              <a:gd name="T34" fmla="*/ 917 w 8745"/>
              <a:gd name="T35" fmla="*/ 4307 h 11008"/>
              <a:gd name="T36" fmla="*/ 1256 w 8745"/>
              <a:gd name="T37" fmla="*/ 4645 h 11008"/>
              <a:gd name="T38" fmla="*/ 3984 w 8745"/>
              <a:gd name="T39" fmla="*/ 4645 h 11008"/>
              <a:gd name="T40" fmla="*/ 3984 w 8745"/>
              <a:gd name="T41" fmla="*/ 4645 h 11008"/>
              <a:gd name="T42" fmla="*/ 5239 w 8745"/>
              <a:gd name="T43" fmla="*/ 5901 h 11008"/>
              <a:gd name="T44" fmla="*/ 5239 w 8745"/>
              <a:gd name="T45" fmla="*/ 7309 h 11008"/>
              <a:gd name="T46" fmla="*/ 5239 w 8745"/>
              <a:gd name="T47" fmla="*/ 7309 h 11008"/>
              <a:gd name="T48" fmla="*/ 5578 w 8745"/>
              <a:gd name="T49" fmla="*/ 7647 h 11008"/>
              <a:gd name="T50" fmla="*/ 7490 w 8745"/>
              <a:gd name="T51" fmla="*/ 7647 h 11008"/>
              <a:gd name="T52" fmla="*/ 7490 w 8745"/>
              <a:gd name="T53" fmla="*/ 7647 h 11008"/>
              <a:gd name="T54" fmla="*/ 8744 w 8745"/>
              <a:gd name="T55" fmla="*/ 8903 h 11008"/>
              <a:gd name="T56" fmla="*/ 8744 w 8745"/>
              <a:gd name="T57" fmla="*/ 11007 h 110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745" h="11008">
                <a:moveTo>
                  <a:pt x="8744" y="11007"/>
                </a:moveTo>
                <a:lnTo>
                  <a:pt x="7828" y="11007"/>
                </a:lnTo>
                <a:lnTo>
                  <a:pt x="7828" y="8903"/>
                </a:lnTo>
                <a:lnTo>
                  <a:pt x="7828" y="8903"/>
                </a:lnTo>
                <a:cubicBezTo>
                  <a:pt x="7828" y="8716"/>
                  <a:pt x="7676" y="8564"/>
                  <a:pt x="7490" y="8564"/>
                </a:cubicBezTo>
                <a:lnTo>
                  <a:pt x="5578" y="8564"/>
                </a:lnTo>
                <a:lnTo>
                  <a:pt x="5578" y="8564"/>
                </a:lnTo>
                <a:cubicBezTo>
                  <a:pt x="4885" y="8564"/>
                  <a:pt x="4322" y="8001"/>
                  <a:pt x="4322" y="7309"/>
                </a:cubicBezTo>
                <a:lnTo>
                  <a:pt x="4322" y="5901"/>
                </a:lnTo>
                <a:lnTo>
                  <a:pt x="4322" y="5901"/>
                </a:lnTo>
                <a:cubicBezTo>
                  <a:pt x="4322" y="5714"/>
                  <a:pt x="4170" y="5562"/>
                  <a:pt x="3984" y="5562"/>
                </a:cubicBezTo>
                <a:lnTo>
                  <a:pt x="1256" y="5562"/>
                </a:lnTo>
                <a:lnTo>
                  <a:pt x="1256" y="5562"/>
                </a:lnTo>
                <a:cubicBezTo>
                  <a:pt x="563" y="5562"/>
                  <a:pt x="0" y="5000"/>
                  <a:pt x="0" y="4307"/>
                </a:cubicBezTo>
                <a:lnTo>
                  <a:pt x="0" y="0"/>
                </a:lnTo>
                <a:lnTo>
                  <a:pt x="917" y="0"/>
                </a:lnTo>
                <a:lnTo>
                  <a:pt x="917" y="4307"/>
                </a:lnTo>
                <a:lnTo>
                  <a:pt x="917" y="4307"/>
                </a:lnTo>
                <a:cubicBezTo>
                  <a:pt x="917" y="4494"/>
                  <a:pt x="1069" y="4645"/>
                  <a:pt x="1256" y="4645"/>
                </a:cubicBezTo>
                <a:lnTo>
                  <a:pt x="3984" y="4645"/>
                </a:lnTo>
                <a:lnTo>
                  <a:pt x="3984" y="4645"/>
                </a:lnTo>
                <a:cubicBezTo>
                  <a:pt x="4676" y="4645"/>
                  <a:pt x="5239" y="5209"/>
                  <a:pt x="5239" y="5901"/>
                </a:cubicBezTo>
                <a:lnTo>
                  <a:pt x="5239" y="7309"/>
                </a:lnTo>
                <a:lnTo>
                  <a:pt x="5239" y="7309"/>
                </a:lnTo>
                <a:cubicBezTo>
                  <a:pt x="5239" y="7495"/>
                  <a:pt x="5391" y="7647"/>
                  <a:pt x="5578" y="7647"/>
                </a:cubicBezTo>
                <a:lnTo>
                  <a:pt x="7490" y="7647"/>
                </a:lnTo>
                <a:lnTo>
                  <a:pt x="7490" y="7647"/>
                </a:lnTo>
                <a:cubicBezTo>
                  <a:pt x="8181" y="7647"/>
                  <a:pt x="8744" y="8211"/>
                  <a:pt x="8744" y="8903"/>
                </a:cubicBezTo>
                <a:lnTo>
                  <a:pt x="8744" y="11007"/>
                </a:lnTo>
              </a:path>
            </a:pathLst>
          </a:custGeom>
          <a:solidFill>
            <a:srgbClr val="71A8E3"/>
          </a:solidFill>
          <a:ln>
            <a:noFill/>
          </a:ln>
          <a:effectLst/>
        </p:spPr>
        <p:txBody>
          <a:bodyPr wrap="none" anchor="ctr"/>
          <a:lstStyle/>
          <a:p>
            <a:endParaRPr lang="en-US" sz="3265">
              <a:latin typeface="Gilroy Medium" panose="00000600000000000000" pitchFamily="50" charset="0"/>
            </a:endParaRPr>
          </a:p>
        </p:txBody>
      </p:sp>
      <p:sp>
        <p:nvSpPr>
          <p:cNvPr id="15" name="Freeform 3">
            <a:extLst>
              <a:ext uri="{FF2B5EF4-FFF2-40B4-BE49-F238E27FC236}">
                <a16:creationId xmlns:a16="http://schemas.microsoft.com/office/drawing/2014/main" id="{C2AC23DE-BDCF-7B12-B239-81D6A0D521FD}"/>
              </a:ext>
            </a:extLst>
          </p:cNvPr>
          <p:cNvSpPr>
            <a:spLocks noChangeArrowheads="1"/>
          </p:cNvSpPr>
          <p:nvPr userDrawn="1"/>
        </p:nvSpPr>
        <p:spPr bwMode="auto">
          <a:xfrm>
            <a:off x="6703881" y="983"/>
            <a:ext cx="4938764" cy="6856035"/>
          </a:xfrm>
          <a:custGeom>
            <a:avLst/>
            <a:gdLst>
              <a:gd name="T0" fmla="*/ 0 w 7930"/>
              <a:gd name="T1" fmla="*/ 714 h 11008"/>
              <a:gd name="T2" fmla="*/ 102 w 7930"/>
              <a:gd name="T3" fmla="*/ 0 h 11008"/>
              <a:gd name="T4" fmla="*/ 102 w 7930"/>
              <a:gd name="T5" fmla="*/ 2140 h 11008"/>
              <a:gd name="T6" fmla="*/ 0 w 7930"/>
              <a:gd name="T7" fmla="*/ 1427 h 11008"/>
              <a:gd name="T8" fmla="*/ 102 w 7930"/>
              <a:gd name="T9" fmla="*/ 2140 h 11008"/>
              <a:gd name="T10" fmla="*/ 0 w 7930"/>
              <a:gd name="T11" fmla="*/ 3567 h 11008"/>
              <a:gd name="T12" fmla="*/ 102 w 7930"/>
              <a:gd name="T13" fmla="*/ 2854 h 11008"/>
              <a:gd name="T14" fmla="*/ 296 w 7930"/>
              <a:gd name="T15" fmla="*/ 4951 h 11008"/>
              <a:gd name="T16" fmla="*/ 0 w 7930"/>
              <a:gd name="T17" fmla="*/ 4307 h 11008"/>
              <a:gd name="T18" fmla="*/ 102 w 7930"/>
              <a:gd name="T19" fmla="*/ 4281 h 11008"/>
              <a:gd name="T20" fmla="*/ 102 w 7930"/>
              <a:gd name="T21" fmla="*/ 4307 h 11008"/>
              <a:gd name="T22" fmla="*/ 296 w 7930"/>
              <a:gd name="T23" fmla="*/ 4951 h 11008"/>
              <a:gd name="T24" fmla="*/ 996 w 7930"/>
              <a:gd name="T25" fmla="*/ 5156 h 11008"/>
              <a:gd name="T26" fmla="*/ 1709 w 7930"/>
              <a:gd name="T27" fmla="*/ 5053 h 11008"/>
              <a:gd name="T28" fmla="*/ 3137 w 7930"/>
              <a:gd name="T29" fmla="*/ 5156 h 11008"/>
              <a:gd name="T30" fmla="*/ 2423 w 7930"/>
              <a:gd name="T31" fmla="*/ 5053 h 11008"/>
              <a:gd name="T32" fmla="*/ 3137 w 7930"/>
              <a:gd name="T33" fmla="*/ 5156 h 11008"/>
              <a:gd name="T34" fmla="*/ 4282 w 7930"/>
              <a:gd name="T35" fmla="*/ 5657 h 11008"/>
              <a:gd name="T36" fmla="*/ 3862 w 7930"/>
              <a:gd name="T37" fmla="*/ 5103 h 11008"/>
              <a:gd name="T38" fmla="*/ 4378 w 7930"/>
              <a:gd name="T39" fmla="*/ 5624 h 11008"/>
              <a:gd name="T40" fmla="*/ 4423 w 7930"/>
              <a:gd name="T41" fmla="*/ 7063 h 11008"/>
              <a:gd name="T42" fmla="*/ 4322 w 7930"/>
              <a:gd name="T43" fmla="*/ 6350 h 11008"/>
              <a:gd name="T44" fmla="*/ 4423 w 7930"/>
              <a:gd name="T45" fmla="*/ 7063 h 11008"/>
              <a:gd name="T46" fmla="*/ 5094 w 7930"/>
              <a:gd name="T47" fmla="*/ 8154 h 11008"/>
              <a:gd name="T48" fmla="*/ 4548 w 7930"/>
              <a:gd name="T49" fmla="*/ 7722 h 11008"/>
              <a:gd name="T50" fmla="*/ 5103 w 7930"/>
              <a:gd name="T51" fmla="*/ 8052 h 11008"/>
              <a:gd name="T52" fmla="*/ 6525 w 7930"/>
              <a:gd name="T53" fmla="*/ 8156 h 11008"/>
              <a:gd name="T54" fmla="*/ 5812 w 7930"/>
              <a:gd name="T55" fmla="*/ 8054 h 11008"/>
              <a:gd name="T56" fmla="*/ 6525 w 7930"/>
              <a:gd name="T57" fmla="*/ 8156 h 11008"/>
              <a:gd name="T58" fmla="*/ 7743 w 7930"/>
              <a:gd name="T59" fmla="*/ 8558 h 11008"/>
              <a:gd name="T60" fmla="*/ 7248 w 7930"/>
              <a:gd name="T61" fmla="*/ 8071 h 11008"/>
              <a:gd name="T62" fmla="*/ 7834 w 7930"/>
              <a:gd name="T63" fmla="*/ 8511 h 11008"/>
              <a:gd name="T64" fmla="*/ 7929 w 7930"/>
              <a:gd name="T65" fmla="*/ 9947 h 11008"/>
              <a:gd name="T66" fmla="*/ 7827 w 7930"/>
              <a:gd name="T67" fmla="*/ 9234 h 11008"/>
              <a:gd name="T68" fmla="*/ 7929 w 7930"/>
              <a:gd name="T69" fmla="*/ 9947 h 11008"/>
              <a:gd name="T70" fmla="*/ 7827 w 7930"/>
              <a:gd name="T71" fmla="*/ 11007 h 11008"/>
              <a:gd name="T72" fmla="*/ 7929 w 7930"/>
              <a:gd name="T73" fmla="*/ 10661 h 110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930" h="11008">
                <a:moveTo>
                  <a:pt x="102" y="714"/>
                </a:moveTo>
                <a:lnTo>
                  <a:pt x="0" y="714"/>
                </a:lnTo>
                <a:lnTo>
                  <a:pt x="0" y="0"/>
                </a:lnTo>
                <a:lnTo>
                  <a:pt x="102" y="0"/>
                </a:lnTo>
                <a:lnTo>
                  <a:pt x="102" y="714"/>
                </a:lnTo>
                <a:close/>
                <a:moveTo>
                  <a:pt x="102" y="2140"/>
                </a:moveTo>
                <a:lnTo>
                  <a:pt x="0" y="2140"/>
                </a:lnTo>
                <a:lnTo>
                  <a:pt x="0" y="1427"/>
                </a:lnTo>
                <a:lnTo>
                  <a:pt x="102" y="1427"/>
                </a:lnTo>
                <a:lnTo>
                  <a:pt x="102" y="2140"/>
                </a:lnTo>
                <a:close/>
                <a:moveTo>
                  <a:pt x="102" y="3567"/>
                </a:moveTo>
                <a:lnTo>
                  <a:pt x="0" y="3567"/>
                </a:lnTo>
                <a:lnTo>
                  <a:pt x="0" y="2854"/>
                </a:lnTo>
                <a:lnTo>
                  <a:pt x="102" y="2854"/>
                </a:lnTo>
                <a:lnTo>
                  <a:pt x="102" y="3567"/>
                </a:lnTo>
                <a:close/>
                <a:moveTo>
                  <a:pt x="296" y="4951"/>
                </a:moveTo>
                <a:lnTo>
                  <a:pt x="296" y="4951"/>
                </a:lnTo>
                <a:cubicBezTo>
                  <a:pt x="108" y="4790"/>
                  <a:pt x="0" y="4555"/>
                  <a:pt x="0" y="4307"/>
                </a:cubicBezTo>
                <a:lnTo>
                  <a:pt x="0" y="4281"/>
                </a:lnTo>
                <a:lnTo>
                  <a:pt x="102" y="4281"/>
                </a:lnTo>
                <a:lnTo>
                  <a:pt x="102" y="4307"/>
                </a:lnTo>
                <a:lnTo>
                  <a:pt x="102" y="4307"/>
                </a:lnTo>
                <a:cubicBezTo>
                  <a:pt x="102" y="4525"/>
                  <a:pt x="197" y="4732"/>
                  <a:pt x="362" y="4874"/>
                </a:cubicBezTo>
                <a:lnTo>
                  <a:pt x="296" y="4951"/>
                </a:lnTo>
                <a:close/>
                <a:moveTo>
                  <a:pt x="1709" y="5156"/>
                </a:moveTo>
                <a:lnTo>
                  <a:pt x="996" y="5156"/>
                </a:lnTo>
                <a:lnTo>
                  <a:pt x="996" y="5053"/>
                </a:lnTo>
                <a:lnTo>
                  <a:pt x="1709" y="5053"/>
                </a:lnTo>
                <a:lnTo>
                  <a:pt x="1709" y="5156"/>
                </a:lnTo>
                <a:close/>
                <a:moveTo>
                  <a:pt x="3137" y="5156"/>
                </a:moveTo>
                <a:lnTo>
                  <a:pt x="2423" y="5156"/>
                </a:lnTo>
                <a:lnTo>
                  <a:pt x="2423" y="5053"/>
                </a:lnTo>
                <a:lnTo>
                  <a:pt x="3137" y="5053"/>
                </a:lnTo>
                <a:lnTo>
                  <a:pt x="3137" y="5156"/>
                </a:lnTo>
                <a:close/>
                <a:moveTo>
                  <a:pt x="4282" y="5657"/>
                </a:moveTo>
                <a:lnTo>
                  <a:pt x="4282" y="5657"/>
                </a:lnTo>
                <a:cubicBezTo>
                  <a:pt x="4208" y="5447"/>
                  <a:pt x="4039" y="5275"/>
                  <a:pt x="3827" y="5199"/>
                </a:cubicBezTo>
                <a:lnTo>
                  <a:pt x="3862" y="5103"/>
                </a:lnTo>
                <a:lnTo>
                  <a:pt x="3862" y="5103"/>
                </a:lnTo>
                <a:cubicBezTo>
                  <a:pt x="4102" y="5189"/>
                  <a:pt x="4294" y="5384"/>
                  <a:pt x="4378" y="5624"/>
                </a:cubicBezTo>
                <a:lnTo>
                  <a:pt x="4282" y="5657"/>
                </a:lnTo>
                <a:close/>
                <a:moveTo>
                  <a:pt x="4423" y="7063"/>
                </a:moveTo>
                <a:lnTo>
                  <a:pt x="4322" y="7063"/>
                </a:lnTo>
                <a:lnTo>
                  <a:pt x="4322" y="6350"/>
                </a:lnTo>
                <a:lnTo>
                  <a:pt x="4423" y="6350"/>
                </a:lnTo>
                <a:lnTo>
                  <a:pt x="4423" y="7063"/>
                </a:lnTo>
                <a:close/>
                <a:moveTo>
                  <a:pt x="5094" y="8154"/>
                </a:moveTo>
                <a:lnTo>
                  <a:pt x="5094" y="8154"/>
                </a:lnTo>
                <a:cubicBezTo>
                  <a:pt x="4837" y="8130"/>
                  <a:pt x="4607" y="7994"/>
                  <a:pt x="4463" y="7778"/>
                </a:cubicBezTo>
                <a:lnTo>
                  <a:pt x="4548" y="7722"/>
                </a:lnTo>
                <a:lnTo>
                  <a:pt x="4548" y="7722"/>
                </a:lnTo>
                <a:cubicBezTo>
                  <a:pt x="4675" y="7911"/>
                  <a:pt x="4877" y="8032"/>
                  <a:pt x="5103" y="8052"/>
                </a:cubicBezTo>
                <a:lnTo>
                  <a:pt x="5094" y="8154"/>
                </a:lnTo>
                <a:close/>
                <a:moveTo>
                  <a:pt x="6525" y="8156"/>
                </a:moveTo>
                <a:lnTo>
                  <a:pt x="5812" y="8156"/>
                </a:lnTo>
                <a:lnTo>
                  <a:pt x="5812" y="8054"/>
                </a:lnTo>
                <a:lnTo>
                  <a:pt x="6525" y="8054"/>
                </a:lnTo>
                <a:lnTo>
                  <a:pt x="6525" y="8156"/>
                </a:lnTo>
                <a:close/>
                <a:moveTo>
                  <a:pt x="7743" y="8558"/>
                </a:moveTo>
                <a:lnTo>
                  <a:pt x="7743" y="8558"/>
                </a:lnTo>
                <a:cubicBezTo>
                  <a:pt x="7639" y="8357"/>
                  <a:pt x="7451" y="8215"/>
                  <a:pt x="7228" y="8171"/>
                </a:cubicBezTo>
                <a:lnTo>
                  <a:pt x="7248" y="8071"/>
                </a:lnTo>
                <a:lnTo>
                  <a:pt x="7248" y="8071"/>
                </a:lnTo>
                <a:cubicBezTo>
                  <a:pt x="7501" y="8121"/>
                  <a:pt x="7714" y="8281"/>
                  <a:pt x="7834" y="8511"/>
                </a:cubicBezTo>
                <a:lnTo>
                  <a:pt x="7743" y="8558"/>
                </a:lnTo>
                <a:close/>
                <a:moveTo>
                  <a:pt x="7929" y="9947"/>
                </a:moveTo>
                <a:lnTo>
                  <a:pt x="7827" y="9947"/>
                </a:lnTo>
                <a:lnTo>
                  <a:pt x="7827" y="9234"/>
                </a:lnTo>
                <a:lnTo>
                  <a:pt x="7929" y="9234"/>
                </a:lnTo>
                <a:lnTo>
                  <a:pt x="7929" y="9947"/>
                </a:lnTo>
                <a:close/>
                <a:moveTo>
                  <a:pt x="7929" y="11007"/>
                </a:moveTo>
                <a:lnTo>
                  <a:pt x="7827" y="11007"/>
                </a:lnTo>
                <a:lnTo>
                  <a:pt x="7827" y="10661"/>
                </a:lnTo>
                <a:lnTo>
                  <a:pt x="7929" y="10661"/>
                </a:lnTo>
                <a:lnTo>
                  <a:pt x="7929" y="11007"/>
                </a:lnTo>
                <a:close/>
              </a:path>
            </a:pathLst>
          </a:custGeom>
          <a:solidFill>
            <a:schemeClr val="bg1"/>
          </a:solidFill>
          <a:ln w="44450">
            <a:solidFill>
              <a:srgbClr val="71A8E3"/>
            </a:solidFill>
          </a:ln>
          <a:effectLst/>
        </p:spPr>
        <p:txBody>
          <a:bodyPr wrap="none" anchor="ctr"/>
          <a:lstStyle/>
          <a:p>
            <a:endParaRPr lang="en-US" sz="3265">
              <a:latin typeface="Gilroy Medium" panose="00000600000000000000" pitchFamily="50" charset="0"/>
            </a:endParaRPr>
          </a:p>
        </p:txBody>
      </p:sp>
      <p:grpSp>
        <p:nvGrpSpPr>
          <p:cNvPr id="28" name="Group 27">
            <a:extLst>
              <a:ext uri="{FF2B5EF4-FFF2-40B4-BE49-F238E27FC236}">
                <a16:creationId xmlns:a16="http://schemas.microsoft.com/office/drawing/2014/main" id="{A76B9083-E984-B459-A791-83ED465468AF}"/>
              </a:ext>
            </a:extLst>
          </p:cNvPr>
          <p:cNvGrpSpPr/>
          <p:nvPr userDrawn="1"/>
        </p:nvGrpSpPr>
        <p:grpSpPr>
          <a:xfrm>
            <a:off x="6155347" y="1168821"/>
            <a:ext cx="5597126" cy="3884198"/>
            <a:chOff x="6040405" y="1077244"/>
            <a:chExt cx="5932550" cy="4116971"/>
          </a:xfrm>
        </p:grpSpPr>
        <p:sp>
          <p:nvSpPr>
            <p:cNvPr id="16" name="Freeform 4">
              <a:extLst>
                <a:ext uri="{FF2B5EF4-FFF2-40B4-BE49-F238E27FC236}">
                  <a16:creationId xmlns:a16="http://schemas.microsoft.com/office/drawing/2014/main" id="{A6D17E1B-F6BF-8A22-2283-3456C556CF1F}"/>
                </a:ext>
              </a:extLst>
            </p:cNvPr>
            <p:cNvSpPr>
              <a:spLocks noChangeArrowheads="1"/>
            </p:cNvSpPr>
            <p:nvPr userDrawn="1"/>
          </p:nvSpPr>
          <p:spPr bwMode="auto">
            <a:xfrm>
              <a:off x="6040405" y="1077244"/>
              <a:ext cx="1247052" cy="1444822"/>
            </a:xfrm>
            <a:custGeom>
              <a:avLst/>
              <a:gdLst>
                <a:gd name="T0" fmla="*/ 2002 w 2003"/>
                <a:gd name="T1" fmla="*/ 1002 h 2321"/>
                <a:gd name="T2" fmla="*/ 2002 w 2003"/>
                <a:gd name="T3" fmla="*/ 1002 h 2321"/>
                <a:gd name="T4" fmla="*/ 1001 w 2003"/>
                <a:gd name="T5" fmla="*/ 0 h 2321"/>
                <a:gd name="T6" fmla="*/ 1001 w 2003"/>
                <a:gd name="T7" fmla="*/ 0 h 2321"/>
                <a:gd name="T8" fmla="*/ 0 w 2003"/>
                <a:gd name="T9" fmla="*/ 1002 h 2321"/>
                <a:gd name="T10" fmla="*/ 0 w 2003"/>
                <a:gd name="T11" fmla="*/ 1002 h 2321"/>
                <a:gd name="T12" fmla="*/ 1 w 2003"/>
                <a:gd name="T13" fmla="*/ 1034 h 2321"/>
                <a:gd name="T14" fmla="*/ 1 w 2003"/>
                <a:gd name="T15" fmla="*/ 1034 h 2321"/>
                <a:gd name="T16" fmla="*/ 139 w 2003"/>
                <a:gd name="T17" fmla="*/ 1509 h 2321"/>
                <a:gd name="T18" fmla="*/ 139 w 2003"/>
                <a:gd name="T19" fmla="*/ 1509 h 2321"/>
                <a:gd name="T20" fmla="*/ 1001 w 2003"/>
                <a:gd name="T21" fmla="*/ 2320 h 2321"/>
                <a:gd name="T22" fmla="*/ 1001 w 2003"/>
                <a:gd name="T23" fmla="*/ 2320 h 2321"/>
                <a:gd name="T24" fmla="*/ 1855 w 2003"/>
                <a:gd name="T25" fmla="*/ 1523 h 2321"/>
                <a:gd name="T26" fmla="*/ 1855 w 2003"/>
                <a:gd name="T27" fmla="*/ 1523 h 2321"/>
                <a:gd name="T28" fmla="*/ 2002 w 2003"/>
                <a:gd name="T29" fmla="*/ 1002 h 2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03" h="2321">
                  <a:moveTo>
                    <a:pt x="2002" y="1002"/>
                  </a:moveTo>
                  <a:lnTo>
                    <a:pt x="2002" y="1002"/>
                  </a:lnTo>
                  <a:cubicBezTo>
                    <a:pt x="2002" y="449"/>
                    <a:pt x="1554" y="0"/>
                    <a:pt x="1001" y="0"/>
                  </a:cubicBezTo>
                  <a:lnTo>
                    <a:pt x="1001" y="0"/>
                  </a:lnTo>
                  <a:cubicBezTo>
                    <a:pt x="449" y="0"/>
                    <a:pt x="0" y="449"/>
                    <a:pt x="0" y="1002"/>
                  </a:cubicBezTo>
                  <a:lnTo>
                    <a:pt x="0" y="1002"/>
                  </a:lnTo>
                  <a:cubicBezTo>
                    <a:pt x="0" y="1002"/>
                    <a:pt x="0" y="1013"/>
                    <a:pt x="1" y="1034"/>
                  </a:cubicBezTo>
                  <a:lnTo>
                    <a:pt x="1" y="1034"/>
                  </a:lnTo>
                  <a:cubicBezTo>
                    <a:pt x="7" y="1207"/>
                    <a:pt x="56" y="1369"/>
                    <a:pt x="139" y="1509"/>
                  </a:cubicBezTo>
                  <a:lnTo>
                    <a:pt x="139" y="1509"/>
                  </a:lnTo>
                  <a:cubicBezTo>
                    <a:pt x="268" y="1764"/>
                    <a:pt x="518" y="2071"/>
                    <a:pt x="1001" y="2320"/>
                  </a:cubicBezTo>
                  <a:lnTo>
                    <a:pt x="1001" y="2320"/>
                  </a:lnTo>
                  <a:cubicBezTo>
                    <a:pt x="1475" y="2075"/>
                    <a:pt x="1724" y="1775"/>
                    <a:pt x="1855" y="1523"/>
                  </a:cubicBezTo>
                  <a:lnTo>
                    <a:pt x="1855" y="1523"/>
                  </a:lnTo>
                  <a:cubicBezTo>
                    <a:pt x="1948" y="1371"/>
                    <a:pt x="2002" y="1192"/>
                    <a:pt x="2002" y="1002"/>
                  </a:cubicBezTo>
                </a:path>
              </a:pathLst>
            </a:custGeom>
            <a:solidFill>
              <a:srgbClr val="145798"/>
            </a:solidFill>
            <a:ln>
              <a:noFill/>
            </a:ln>
            <a:effectLst/>
          </p:spPr>
          <p:txBody>
            <a:bodyPr wrap="none" anchor="ctr"/>
            <a:lstStyle/>
            <a:p>
              <a:endParaRPr lang="en-US" sz="3265">
                <a:latin typeface="Gilroy Medium" panose="00000600000000000000" pitchFamily="50" charset="0"/>
              </a:endParaRPr>
            </a:p>
          </p:txBody>
        </p:sp>
        <p:sp>
          <p:nvSpPr>
            <p:cNvPr id="18" name="Freeform 6">
              <a:extLst>
                <a:ext uri="{FF2B5EF4-FFF2-40B4-BE49-F238E27FC236}">
                  <a16:creationId xmlns:a16="http://schemas.microsoft.com/office/drawing/2014/main" id="{A3F51244-EEF0-9BCA-2F92-90F992089F96}"/>
                </a:ext>
              </a:extLst>
            </p:cNvPr>
            <p:cNvSpPr>
              <a:spLocks noChangeArrowheads="1"/>
            </p:cNvSpPr>
            <p:nvPr userDrawn="1"/>
          </p:nvSpPr>
          <p:spPr bwMode="auto">
            <a:xfrm>
              <a:off x="7662460" y="1799655"/>
              <a:ext cx="1247052" cy="1444822"/>
            </a:xfrm>
            <a:custGeom>
              <a:avLst/>
              <a:gdLst>
                <a:gd name="T0" fmla="*/ 2002 w 2003"/>
                <a:gd name="T1" fmla="*/ 1001 h 2320"/>
                <a:gd name="T2" fmla="*/ 2002 w 2003"/>
                <a:gd name="T3" fmla="*/ 1001 h 2320"/>
                <a:gd name="T4" fmla="*/ 1001 w 2003"/>
                <a:gd name="T5" fmla="*/ 0 h 2320"/>
                <a:gd name="T6" fmla="*/ 1001 w 2003"/>
                <a:gd name="T7" fmla="*/ 0 h 2320"/>
                <a:gd name="T8" fmla="*/ 1 w 2003"/>
                <a:gd name="T9" fmla="*/ 1001 h 2320"/>
                <a:gd name="T10" fmla="*/ 1 w 2003"/>
                <a:gd name="T11" fmla="*/ 1001 h 2320"/>
                <a:gd name="T12" fmla="*/ 1 w 2003"/>
                <a:gd name="T13" fmla="*/ 1033 h 2320"/>
                <a:gd name="T14" fmla="*/ 1 w 2003"/>
                <a:gd name="T15" fmla="*/ 1033 h 2320"/>
                <a:gd name="T16" fmla="*/ 139 w 2003"/>
                <a:gd name="T17" fmla="*/ 1508 h 2320"/>
                <a:gd name="T18" fmla="*/ 139 w 2003"/>
                <a:gd name="T19" fmla="*/ 1508 h 2320"/>
                <a:gd name="T20" fmla="*/ 1000 w 2003"/>
                <a:gd name="T21" fmla="*/ 2319 h 2320"/>
                <a:gd name="T22" fmla="*/ 1000 w 2003"/>
                <a:gd name="T23" fmla="*/ 2319 h 2320"/>
                <a:gd name="T24" fmla="*/ 1855 w 2003"/>
                <a:gd name="T25" fmla="*/ 1522 h 2320"/>
                <a:gd name="T26" fmla="*/ 1855 w 2003"/>
                <a:gd name="T27" fmla="*/ 1522 h 2320"/>
                <a:gd name="T28" fmla="*/ 2002 w 2003"/>
                <a:gd name="T29" fmla="*/ 1001 h 2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03" h="2320">
                  <a:moveTo>
                    <a:pt x="2002" y="1001"/>
                  </a:moveTo>
                  <a:lnTo>
                    <a:pt x="2002" y="1001"/>
                  </a:lnTo>
                  <a:cubicBezTo>
                    <a:pt x="2002" y="448"/>
                    <a:pt x="1554" y="0"/>
                    <a:pt x="1001" y="0"/>
                  </a:cubicBezTo>
                  <a:lnTo>
                    <a:pt x="1001" y="0"/>
                  </a:lnTo>
                  <a:cubicBezTo>
                    <a:pt x="448" y="0"/>
                    <a:pt x="1" y="448"/>
                    <a:pt x="1" y="1001"/>
                  </a:cubicBezTo>
                  <a:lnTo>
                    <a:pt x="1" y="1001"/>
                  </a:lnTo>
                  <a:cubicBezTo>
                    <a:pt x="1" y="1001"/>
                    <a:pt x="0" y="1012"/>
                    <a:pt x="1" y="1033"/>
                  </a:cubicBezTo>
                  <a:lnTo>
                    <a:pt x="1" y="1033"/>
                  </a:lnTo>
                  <a:cubicBezTo>
                    <a:pt x="7" y="1206"/>
                    <a:pt x="56" y="1368"/>
                    <a:pt x="139" y="1508"/>
                  </a:cubicBezTo>
                  <a:lnTo>
                    <a:pt x="139" y="1508"/>
                  </a:lnTo>
                  <a:cubicBezTo>
                    <a:pt x="268" y="1763"/>
                    <a:pt x="518" y="2070"/>
                    <a:pt x="1000" y="2319"/>
                  </a:cubicBezTo>
                  <a:lnTo>
                    <a:pt x="1000" y="2319"/>
                  </a:lnTo>
                  <a:cubicBezTo>
                    <a:pt x="1475" y="2075"/>
                    <a:pt x="1724" y="1774"/>
                    <a:pt x="1855" y="1522"/>
                  </a:cubicBezTo>
                  <a:lnTo>
                    <a:pt x="1855" y="1522"/>
                  </a:lnTo>
                  <a:cubicBezTo>
                    <a:pt x="1948" y="1370"/>
                    <a:pt x="2002" y="1192"/>
                    <a:pt x="2002" y="1001"/>
                  </a:cubicBezTo>
                </a:path>
              </a:pathLst>
            </a:custGeom>
            <a:solidFill>
              <a:srgbClr val="145798"/>
            </a:solidFill>
            <a:ln>
              <a:noFill/>
            </a:ln>
            <a:effectLst/>
          </p:spPr>
          <p:txBody>
            <a:bodyPr wrap="none" anchor="ctr"/>
            <a:lstStyle/>
            <a:p>
              <a:endParaRPr lang="en-US" sz="3265">
                <a:solidFill>
                  <a:srgbClr val="3680CE"/>
                </a:solidFill>
                <a:latin typeface="Gilroy Medium" panose="00000600000000000000" pitchFamily="50" charset="0"/>
              </a:endParaRPr>
            </a:p>
          </p:txBody>
        </p:sp>
        <p:sp>
          <p:nvSpPr>
            <p:cNvPr id="20" name="Freeform 8">
              <a:extLst>
                <a:ext uri="{FF2B5EF4-FFF2-40B4-BE49-F238E27FC236}">
                  <a16:creationId xmlns:a16="http://schemas.microsoft.com/office/drawing/2014/main" id="{F9E3F30A-100E-DFCA-0C48-0F43E63D2A0D}"/>
                </a:ext>
              </a:extLst>
            </p:cNvPr>
            <p:cNvSpPr>
              <a:spLocks noChangeArrowheads="1"/>
            </p:cNvSpPr>
            <p:nvPr userDrawn="1"/>
          </p:nvSpPr>
          <p:spPr bwMode="auto">
            <a:xfrm>
              <a:off x="8928537" y="3244477"/>
              <a:ext cx="1247052" cy="1444822"/>
            </a:xfrm>
            <a:custGeom>
              <a:avLst/>
              <a:gdLst>
                <a:gd name="T0" fmla="*/ 2002 w 2003"/>
                <a:gd name="T1" fmla="*/ 1000 h 2320"/>
                <a:gd name="T2" fmla="*/ 2002 w 2003"/>
                <a:gd name="T3" fmla="*/ 1000 h 2320"/>
                <a:gd name="T4" fmla="*/ 1001 w 2003"/>
                <a:gd name="T5" fmla="*/ 0 h 2320"/>
                <a:gd name="T6" fmla="*/ 1001 w 2003"/>
                <a:gd name="T7" fmla="*/ 0 h 2320"/>
                <a:gd name="T8" fmla="*/ 0 w 2003"/>
                <a:gd name="T9" fmla="*/ 1000 h 2320"/>
                <a:gd name="T10" fmla="*/ 0 w 2003"/>
                <a:gd name="T11" fmla="*/ 1000 h 2320"/>
                <a:gd name="T12" fmla="*/ 1 w 2003"/>
                <a:gd name="T13" fmla="*/ 1033 h 2320"/>
                <a:gd name="T14" fmla="*/ 1 w 2003"/>
                <a:gd name="T15" fmla="*/ 1033 h 2320"/>
                <a:gd name="T16" fmla="*/ 139 w 2003"/>
                <a:gd name="T17" fmla="*/ 1508 h 2320"/>
                <a:gd name="T18" fmla="*/ 139 w 2003"/>
                <a:gd name="T19" fmla="*/ 1508 h 2320"/>
                <a:gd name="T20" fmla="*/ 1000 w 2003"/>
                <a:gd name="T21" fmla="*/ 2319 h 2320"/>
                <a:gd name="T22" fmla="*/ 1000 w 2003"/>
                <a:gd name="T23" fmla="*/ 2319 h 2320"/>
                <a:gd name="T24" fmla="*/ 1855 w 2003"/>
                <a:gd name="T25" fmla="*/ 1522 h 2320"/>
                <a:gd name="T26" fmla="*/ 1855 w 2003"/>
                <a:gd name="T27" fmla="*/ 1522 h 2320"/>
                <a:gd name="T28" fmla="*/ 2002 w 2003"/>
                <a:gd name="T29" fmla="*/ 1000 h 2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03" h="2320">
                  <a:moveTo>
                    <a:pt x="2002" y="1000"/>
                  </a:moveTo>
                  <a:lnTo>
                    <a:pt x="2002" y="1000"/>
                  </a:lnTo>
                  <a:cubicBezTo>
                    <a:pt x="2002" y="447"/>
                    <a:pt x="1554" y="0"/>
                    <a:pt x="1001" y="0"/>
                  </a:cubicBezTo>
                  <a:lnTo>
                    <a:pt x="1001" y="0"/>
                  </a:lnTo>
                  <a:cubicBezTo>
                    <a:pt x="448" y="0"/>
                    <a:pt x="0" y="447"/>
                    <a:pt x="0" y="1000"/>
                  </a:cubicBezTo>
                  <a:lnTo>
                    <a:pt x="0" y="1000"/>
                  </a:lnTo>
                  <a:cubicBezTo>
                    <a:pt x="0" y="1000"/>
                    <a:pt x="0" y="1012"/>
                    <a:pt x="1" y="1033"/>
                  </a:cubicBezTo>
                  <a:lnTo>
                    <a:pt x="1" y="1033"/>
                  </a:lnTo>
                  <a:cubicBezTo>
                    <a:pt x="7" y="1206"/>
                    <a:pt x="56" y="1368"/>
                    <a:pt x="139" y="1508"/>
                  </a:cubicBezTo>
                  <a:lnTo>
                    <a:pt x="139" y="1508"/>
                  </a:lnTo>
                  <a:cubicBezTo>
                    <a:pt x="267" y="1763"/>
                    <a:pt x="518" y="2070"/>
                    <a:pt x="1000" y="2319"/>
                  </a:cubicBezTo>
                  <a:lnTo>
                    <a:pt x="1000" y="2319"/>
                  </a:lnTo>
                  <a:cubicBezTo>
                    <a:pt x="1474" y="2075"/>
                    <a:pt x="1724" y="1774"/>
                    <a:pt x="1855" y="1522"/>
                  </a:cubicBezTo>
                  <a:lnTo>
                    <a:pt x="1855" y="1522"/>
                  </a:lnTo>
                  <a:cubicBezTo>
                    <a:pt x="1948" y="1370"/>
                    <a:pt x="2002" y="1192"/>
                    <a:pt x="2002" y="1000"/>
                  </a:cubicBezTo>
                </a:path>
              </a:pathLst>
            </a:custGeom>
            <a:solidFill>
              <a:srgbClr val="145798"/>
            </a:solidFill>
            <a:ln>
              <a:noFill/>
            </a:ln>
            <a:effectLst/>
          </p:spPr>
          <p:txBody>
            <a:bodyPr wrap="none" anchor="ctr"/>
            <a:lstStyle/>
            <a:p>
              <a:endParaRPr lang="en-US" sz="3265">
                <a:latin typeface="Gilroy Medium" panose="00000600000000000000" pitchFamily="50" charset="0"/>
              </a:endParaRPr>
            </a:p>
          </p:txBody>
        </p:sp>
        <p:sp>
          <p:nvSpPr>
            <p:cNvPr id="22" name="Freeform 10">
              <a:extLst>
                <a:ext uri="{FF2B5EF4-FFF2-40B4-BE49-F238E27FC236}">
                  <a16:creationId xmlns:a16="http://schemas.microsoft.com/office/drawing/2014/main" id="{392E0BFC-9EFA-B829-7466-C444E71B3820}"/>
                </a:ext>
              </a:extLst>
            </p:cNvPr>
            <p:cNvSpPr>
              <a:spLocks noChangeArrowheads="1"/>
            </p:cNvSpPr>
            <p:nvPr userDrawn="1"/>
          </p:nvSpPr>
          <p:spPr bwMode="auto">
            <a:xfrm>
              <a:off x="10725903" y="3749393"/>
              <a:ext cx="1247052" cy="1444822"/>
            </a:xfrm>
            <a:custGeom>
              <a:avLst/>
              <a:gdLst>
                <a:gd name="T0" fmla="*/ 2002 w 2003"/>
                <a:gd name="T1" fmla="*/ 1001 h 2320"/>
                <a:gd name="T2" fmla="*/ 2002 w 2003"/>
                <a:gd name="T3" fmla="*/ 1001 h 2320"/>
                <a:gd name="T4" fmla="*/ 1001 w 2003"/>
                <a:gd name="T5" fmla="*/ 0 h 2320"/>
                <a:gd name="T6" fmla="*/ 1001 w 2003"/>
                <a:gd name="T7" fmla="*/ 0 h 2320"/>
                <a:gd name="T8" fmla="*/ 1 w 2003"/>
                <a:gd name="T9" fmla="*/ 1001 h 2320"/>
                <a:gd name="T10" fmla="*/ 1 w 2003"/>
                <a:gd name="T11" fmla="*/ 1001 h 2320"/>
                <a:gd name="T12" fmla="*/ 1 w 2003"/>
                <a:gd name="T13" fmla="*/ 1033 h 2320"/>
                <a:gd name="T14" fmla="*/ 1 w 2003"/>
                <a:gd name="T15" fmla="*/ 1033 h 2320"/>
                <a:gd name="T16" fmla="*/ 139 w 2003"/>
                <a:gd name="T17" fmla="*/ 1508 h 2320"/>
                <a:gd name="T18" fmla="*/ 139 w 2003"/>
                <a:gd name="T19" fmla="*/ 1508 h 2320"/>
                <a:gd name="T20" fmla="*/ 1000 w 2003"/>
                <a:gd name="T21" fmla="*/ 2319 h 2320"/>
                <a:gd name="T22" fmla="*/ 1000 w 2003"/>
                <a:gd name="T23" fmla="*/ 2319 h 2320"/>
                <a:gd name="T24" fmla="*/ 1855 w 2003"/>
                <a:gd name="T25" fmla="*/ 1523 h 2320"/>
                <a:gd name="T26" fmla="*/ 1855 w 2003"/>
                <a:gd name="T27" fmla="*/ 1523 h 2320"/>
                <a:gd name="T28" fmla="*/ 2002 w 2003"/>
                <a:gd name="T29" fmla="*/ 1001 h 2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03" h="2320">
                  <a:moveTo>
                    <a:pt x="2002" y="1001"/>
                  </a:moveTo>
                  <a:lnTo>
                    <a:pt x="2002" y="1001"/>
                  </a:lnTo>
                  <a:cubicBezTo>
                    <a:pt x="2002" y="448"/>
                    <a:pt x="1553" y="0"/>
                    <a:pt x="1001" y="0"/>
                  </a:cubicBezTo>
                  <a:lnTo>
                    <a:pt x="1001" y="0"/>
                  </a:lnTo>
                  <a:cubicBezTo>
                    <a:pt x="449" y="0"/>
                    <a:pt x="1" y="448"/>
                    <a:pt x="1" y="1001"/>
                  </a:cubicBezTo>
                  <a:lnTo>
                    <a:pt x="1" y="1001"/>
                  </a:lnTo>
                  <a:cubicBezTo>
                    <a:pt x="1" y="1001"/>
                    <a:pt x="0" y="1012"/>
                    <a:pt x="1" y="1033"/>
                  </a:cubicBezTo>
                  <a:lnTo>
                    <a:pt x="1" y="1033"/>
                  </a:lnTo>
                  <a:cubicBezTo>
                    <a:pt x="7" y="1206"/>
                    <a:pt x="57" y="1368"/>
                    <a:pt x="139" y="1508"/>
                  </a:cubicBezTo>
                  <a:lnTo>
                    <a:pt x="139" y="1508"/>
                  </a:lnTo>
                  <a:cubicBezTo>
                    <a:pt x="268" y="1764"/>
                    <a:pt x="518" y="2070"/>
                    <a:pt x="1000" y="2319"/>
                  </a:cubicBezTo>
                  <a:lnTo>
                    <a:pt x="1000" y="2319"/>
                  </a:lnTo>
                  <a:cubicBezTo>
                    <a:pt x="1474" y="2075"/>
                    <a:pt x="1723" y="1775"/>
                    <a:pt x="1855" y="1523"/>
                  </a:cubicBezTo>
                  <a:lnTo>
                    <a:pt x="1855" y="1523"/>
                  </a:lnTo>
                  <a:cubicBezTo>
                    <a:pt x="1948" y="1370"/>
                    <a:pt x="2002" y="1192"/>
                    <a:pt x="2002" y="1001"/>
                  </a:cubicBezTo>
                </a:path>
              </a:pathLst>
            </a:custGeom>
            <a:solidFill>
              <a:srgbClr val="145798"/>
            </a:solidFill>
            <a:ln>
              <a:noFill/>
            </a:ln>
            <a:effectLst/>
          </p:spPr>
          <p:txBody>
            <a:bodyPr wrap="none" anchor="ctr"/>
            <a:lstStyle/>
            <a:p>
              <a:endParaRPr lang="en-US" sz="3265">
                <a:latin typeface="Gilroy Medium" panose="00000600000000000000" pitchFamily="50" charset="0"/>
              </a:endParaRPr>
            </a:p>
          </p:txBody>
        </p:sp>
        <p:sp>
          <p:nvSpPr>
            <p:cNvPr id="24" name="TextBox 23">
              <a:extLst>
                <a:ext uri="{FF2B5EF4-FFF2-40B4-BE49-F238E27FC236}">
                  <a16:creationId xmlns:a16="http://schemas.microsoft.com/office/drawing/2014/main" id="{4AA6D690-C698-DD52-8CBB-FD5EBA199E0F}"/>
                </a:ext>
              </a:extLst>
            </p:cNvPr>
            <p:cNvSpPr txBox="1"/>
            <p:nvPr userDrawn="1"/>
          </p:nvSpPr>
          <p:spPr>
            <a:xfrm>
              <a:off x="6277141" y="1555578"/>
              <a:ext cx="769339" cy="434988"/>
            </a:xfrm>
            <a:prstGeom prst="rect">
              <a:avLst/>
            </a:prstGeom>
            <a:noFill/>
          </p:spPr>
          <p:txBody>
            <a:bodyPr wrap="none" rtlCol="0" anchor="ctr">
              <a:noAutofit/>
            </a:bodyPr>
            <a:lstStyle/>
            <a:p>
              <a:pPr algn="ctr">
                <a:lnSpc>
                  <a:spcPts val="4440"/>
                </a:lnSpc>
              </a:pPr>
              <a:r>
                <a:rPr lang="en-US" sz="4800" b="0" spc="-15">
                  <a:solidFill>
                    <a:schemeClr val="bg1"/>
                  </a:solidFill>
                  <a:latin typeface="+mj-lt"/>
                </a:rPr>
                <a:t>01</a:t>
              </a:r>
            </a:p>
          </p:txBody>
        </p:sp>
        <p:sp>
          <p:nvSpPr>
            <p:cNvPr id="29" name="TextBox 28">
              <a:extLst>
                <a:ext uri="{FF2B5EF4-FFF2-40B4-BE49-F238E27FC236}">
                  <a16:creationId xmlns:a16="http://schemas.microsoft.com/office/drawing/2014/main" id="{8E202177-A0A3-7D88-8201-9D04CDA383E0}"/>
                </a:ext>
              </a:extLst>
            </p:cNvPr>
            <p:cNvSpPr txBox="1"/>
            <p:nvPr userDrawn="1"/>
          </p:nvSpPr>
          <p:spPr>
            <a:xfrm>
              <a:off x="7895535" y="2274661"/>
              <a:ext cx="769339" cy="434988"/>
            </a:xfrm>
            <a:prstGeom prst="rect">
              <a:avLst/>
            </a:prstGeom>
            <a:noFill/>
          </p:spPr>
          <p:txBody>
            <a:bodyPr wrap="none" rtlCol="0" anchor="ctr">
              <a:noAutofit/>
            </a:bodyPr>
            <a:lstStyle/>
            <a:p>
              <a:pPr algn="ctr">
                <a:lnSpc>
                  <a:spcPts val="4440"/>
                </a:lnSpc>
              </a:pPr>
              <a:r>
                <a:rPr lang="en-US" sz="4800" b="0" spc="-15">
                  <a:solidFill>
                    <a:schemeClr val="bg1"/>
                  </a:solidFill>
                  <a:latin typeface="+mj-lt"/>
                </a:rPr>
                <a:t>02</a:t>
              </a:r>
            </a:p>
          </p:txBody>
        </p:sp>
        <p:sp>
          <p:nvSpPr>
            <p:cNvPr id="30" name="TextBox 29">
              <a:extLst>
                <a:ext uri="{FF2B5EF4-FFF2-40B4-BE49-F238E27FC236}">
                  <a16:creationId xmlns:a16="http://schemas.microsoft.com/office/drawing/2014/main" id="{D93F20E4-154D-645A-EF04-5ADF189D49A7}"/>
                </a:ext>
              </a:extLst>
            </p:cNvPr>
            <p:cNvSpPr txBox="1"/>
            <p:nvPr userDrawn="1"/>
          </p:nvSpPr>
          <p:spPr>
            <a:xfrm>
              <a:off x="9167393" y="3749393"/>
              <a:ext cx="769339" cy="434988"/>
            </a:xfrm>
            <a:prstGeom prst="rect">
              <a:avLst/>
            </a:prstGeom>
            <a:noFill/>
          </p:spPr>
          <p:txBody>
            <a:bodyPr wrap="none" rtlCol="0" anchor="ctr">
              <a:noAutofit/>
            </a:bodyPr>
            <a:lstStyle/>
            <a:p>
              <a:pPr algn="ctr">
                <a:lnSpc>
                  <a:spcPts val="4440"/>
                </a:lnSpc>
              </a:pPr>
              <a:r>
                <a:rPr lang="en-US" sz="4800" b="0" spc="-15">
                  <a:solidFill>
                    <a:schemeClr val="bg1"/>
                  </a:solidFill>
                  <a:latin typeface="+mj-lt"/>
                </a:rPr>
                <a:t>03</a:t>
              </a:r>
            </a:p>
          </p:txBody>
        </p:sp>
        <p:sp>
          <p:nvSpPr>
            <p:cNvPr id="31" name="TextBox 30">
              <a:extLst>
                <a:ext uri="{FF2B5EF4-FFF2-40B4-BE49-F238E27FC236}">
                  <a16:creationId xmlns:a16="http://schemas.microsoft.com/office/drawing/2014/main" id="{E9D6A3AC-2EE6-716B-45E4-57056D14E360}"/>
                </a:ext>
              </a:extLst>
            </p:cNvPr>
            <p:cNvSpPr txBox="1"/>
            <p:nvPr userDrawn="1"/>
          </p:nvSpPr>
          <p:spPr>
            <a:xfrm>
              <a:off x="10964759" y="4232831"/>
              <a:ext cx="769339" cy="434988"/>
            </a:xfrm>
            <a:prstGeom prst="rect">
              <a:avLst/>
            </a:prstGeom>
            <a:noFill/>
          </p:spPr>
          <p:txBody>
            <a:bodyPr wrap="none" rtlCol="0" anchor="ctr">
              <a:noAutofit/>
            </a:bodyPr>
            <a:lstStyle/>
            <a:p>
              <a:pPr algn="ctr">
                <a:lnSpc>
                  <a:spcPts val="4440"/>
                </a:lnSpc>
              </a:pPr>
              <a:r>
                <a:rPr lang="en-US" sz="4800" b="0" spc="-15">
                  <a:solidFill>
                    <a:schemeClr val="bg1"/>
                  </a:solidFill>
                  <a:latin typeface="+mj-lt"/>
                </a:rPr>
                <a:t>04</a:t>
              </a:r>
            </a:p>
          </p:txBody>
        </p:sp>
      </p:grpSp>
    </p:spTree>
    <p:extLst>
      <p:ext uri="{BB962C8B-B14F-4D97-AF65-F5344CB8AC3E}">
        <p14:creationId xmlns:p14="http://schemas.microsoft.com/office/powerpoint/2010/main" val="13646778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Week Schedule">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9BE8DAE2-BD49-4694-A73D-9CC18C669459}"/>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7" name="Title 1">
            <a:extLst>
              <a:ext uri="{FF2B5EF4-FFF2-40B4-BE49-F238E27FC236}">
                <a16:creationId xmlns:a16="http://schemas.microsoft.com/office/drawing/2014/main" id="{E848783A-CDBC-A2A8-0CA7-404193BEBCE5}"/>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
        <p:nvSpPr>
          <p:cNvPr id="3" name="Rectangle: Rounded Corners 2">
            <a:extLst>
              <a:ext uri="{FF2B5EF4-FFF2-40B4-BE49-F238E27FC236}">
                <a16:creationId xmlns:a16="http://schemas.microsoft.com/office/drawing/2014/main" id="{C1366CA1-4CC7-BF24-ABE7-AEE5361EF3CA}"/>
              </a:ext>
            </a:extLst>
          </p:cNvPr>
          <p:cNvSpPr/>
          <p:nvPr userDrawn="1"/>
        </p:nvSpPr>
        <p:spPr>
          <a:xfrm>
            <a:off x="304799" y="1219200"/>
            <a:ext cx="2667001" cy="2305050"/>
          </a:xfrm>
          <a:prstGeom prst="roundRect">
            <a:avLst>
              <a:gd name="adj" fmla="val 6750"/>
            </a:avLst>
          </a:prstGeom>
          <a:solidFill>
            <a:srgbClr val="EC9F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4" name="Rectangle: Rounded Corners 3">
            <a:extLst>
              <a:ext uri="{FF2B5EF4-FFF2-40B4-BE49-F238E27FC236}">
                <a16:creationId xmlns:a16="http://schemas.microsoft.com/office/drawing/2014/main" id="{59882350-35F7-F137-A300-3154BB5E34FA}"/>
              </a:ext>
            </a:extLst>
          </p:cNvPr>
          <p:cNvSpPr/>
          <p:nvPr userDrawn="1"/>
        </p:nvSpPr>
        <p:spPr>
          <a:xfrm>
            <a:off x="3276599" y="1219200"/>
            <a:ext cx="2667001" cy="2305050"/>
          </a:xfrm>
          <a:prstGeom prst="roundRect">
            <a:avLst>
              <a:gd name="adj" fmla="val 6750"/>
            </a:avLst>
          </a:prstGeom>
          <a:solidFill>
            <a:srgbClr val="C77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5" name="Rectangle: Rounded Corners 4">
            <a:extLst>
              <a:ext uri="{FF2B5EF4-FFF2-40B4-BE49-F238E27FC236}">
                <a16:creationId xmlns:a16="http://schemas.microsoft.com/office/drawing/2014/main" id="{830C34CE-E743-C5CE-0566-A6348A458DCB}"/>
              </a:ext>
            </a:extLst>
          </p:cNvPr>
          <p:cNvSpPr/>
          <p:nvPr userDrawn="1"/>
        </p:nvSpPr>
        <p:spPr>
          <a:xfrm>
            <a:off x="6248399" y="1219200"/>
            <a:ext cx="2667001" cy="2305050"/>
          </a:xfrm>
          <a:prstGeom prst="roundRect">
            <a:avLst>
              <a:gd name="adj" fmla="val 6750"/>
            </a:avLst>
          </a:prstGeom>
          <a:solidFill>
            <a:srgbClr val="5D91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8" name="Rectangle: Rounded Corners 7">
            <a:extLst>
              <a:ext uri="{FF2B5EF4-FFF2-40B4-BE49-F238E27FC236}">
                <a16:creationId xmlns:a16="http://schemas.microsoft.com/office/drawing/2014/main" id="{CA8D99EF-EB86-548C-11F3-0BEFFAB42FFD}"/>
              </a:ext>
            </a:extLst>
          </p:cNvPr>
          <p:cNvSpPr/>
          <p:nvPr userDrawn="1"/>
        </p:nvSpPr>
        <p:spPr>
          <a:xfrm>
            <a:off x="9207753" y="1219200"/>
            <a:ext cx="2667001" cy="2305050"/>
          </a:xfrm>
          <a:prstGeom prst="roundRect">
            <a:avLst>
              <a:gd name="adj" fmla="val 6750"/>
            </a:avLst>
          </a:prstGeom>
          <a:solidFill>
            <a:srgbClr val="0F4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9" name="Rectangle: Rounded Corners 8">
            <a:extLst>
              <a:ext uri="{FF2B5EF4-FFF2-40B4-BE49-F238E27FC236}">
                <a16:creationId xmlns:a16="http://schemas.microsoft.com/office/drawing/2014/main" id="{15F3872A-5020-9E81-994E-3B78940FFA84}"/>
              </a:ext>
            </a:extLst>
          </p:cNvPr>
          <p:cNvSpPr/>
          <p:nvPr userDrawn="1"/>
        </p:nvSpPr>
        <p:spPr>
          <a:xfrm>
            <a:off x="1790698" y="3842673"/>
            <a:ext cx="2667001" cy="2305050"/>
          </a:xfrm>
          <a:prstGeom prst="roundRect">
            <a:avLst>
              <a:gd name="adj" fmla="val 6750"/>
            </a:avLst>
          </a:prstGeom>
          <a:solidFill>
            <a:srgbClr val="368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latin typeface="+mn-lt"/>
            </a:endParaRPr>
          </a:p>
        </p:txBody>
      </p:sp>
      <p:sp>
        <p:nvSpPr>
          <p:cNvPr id="10" name="Rectangle: Rounded Corners 9">
            <a:extLst>
              <a:ext uri="{FF2B5EF4-FFF2-40B4-BE49-F238E27FC236}">
                <a16:creationId xmlns:a16="http://schemas.microsoft.com/office/drawing/2014/main" id="{5CD08363-7BDE-1994-9A0F-8B8835C9D39B}"/>
              </a:ext>
            </a:extLst>
          </p:cNvPr>
          <p:cNvSpPr/>
          <p:nvPr userDrawn="1"/>
        </p:nvSpPr>
        <p:spPr>
          <a:xfrm>
            <a:off x="4762496" y="3828105"/>
            <a:ext cx="2667001" cy="2305050"/>
          </a:xfrm>
          <a:prstGeom prst="roundRect">
            <a:avLst>
              <a:gd name="adj" fmla="val 6750"/>
            </a:avLst>
          </a:prstGeom>
          <a:solidFill>
            <a:srgbClr val="1457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1" name="Rectangle: Rounded Corners 10">
            <a:extLst>
              <a:ext uri="{FF2B5EF4-FFF2-40B4-BE49-F238E27FC236}">
                <a16:creationId xmlns:a16="http://schemas.microsoft.com/office/drawing/2014/main" id="{FD8DE32D-DAC0-28AA-F629-6530651BAC1C}"/>
              </a:ext>
            </a:extLst>
          </p:cNvPr>
          <p:cNvSpPr/>
          <p:nvPr userDrawn="1"/>
        </p:nvSpPr>
        <p:spPr>
          <a:xfrm>
            <a:off x="7734298" y="3842673"/>
            <a:ext cx="2667001" cy="2305050"/>
          </a:xfrm>
          <a:prstGeom prst="roundRect">
            <a:avLst>
              <a:gd name="adj" fmla="val 675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2" name="Text Placeholder 12">
            <a:extLst>
              <a:ext uri="{FF2B5EF4-FFF2-40B4-BE49-F238E27FC236}">
                <a16:creationId xmlns:a16="http://schemas.microsoft.com/office/drawing/2014/main" id="{3E0FB13C-B3D3-CC89-8B22-4D3DC55EDDA1}"/>
              </a:ext>
            </a:extLst>
          </p:cNvPr>
          <p:cNvSpPr>
            <a:spLocks noGrp="1"/>
          </p:cNvSpPr>
          <p:nvPr>
            <p:ph type="body" sz="quarter" idx="30"/>
          </p:nvPr>
        </p:nvSpPr>
        <p:spPr>
          <a:xfrm>
            <a:off x="457336" y="1857213"/>
            <a:ext cx="2361926" cy="1571788"/>
          </a:xfrm>
        </p:spPr>
        <p:txBody>
          <a:bodyPr/>
          <a:lstStyle>
            <a:lvl1pPr>
              <a:defRPr sz="1400">
                <a:solidFill>
                  <a:schemeClr val="bg1"/>
                </a:solidFill>
                <a:latin typeface="+mn-lt"/>
              </a:defRPr>
            </a:lvl1pPr>
            <a:lvl2pPr>
              <a:buClr>
                <a:schemeClr val="bg1"/>
              </a:buCl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buClr>
                <a:schemeClr val="bg1"/>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2">
            <a:extLst>
              <a:ext uri="{FF2B5EF4-FFF2-40B4-BE49-F238E27FC236}">
                <a16:creationId xmlns:a16="http://schemas.microsoft.com/office/drawing/2014/main" id="{935823ED-48FE-341A-AB02-4ADE49610B9D}"/>
              </a:ext>
            </a:extLst>
          </p:cNvPr>
          <p:cNvSpPr>
            <a:spLocks noGrp="1"/>
          </p:cNvSpPr>
          <p:nvPr>
            <p:ph type="body" sz="quarter" idx="31"/>
          </p:nvPr>
        </p:nvSpPr>
        <p:spPr>
          <a:xfrm>
            <a:off x="457336" y="1361912"/>
            <a:ext cx="2361926" cy="495300"/>
          </a:xfrm>
        </p:spPr>
        <p:txBody>
          <a:bodyPr/>
          <a:lstStyle>
            <a:lvl1pPr algn="ctr">
              <a:defRPr sz="2800" b="0">
                <a:solidFill>
                  <a:schemeClr val="bg1"/>
                </a:solidFill>
                <a:latin typeface="+mj-lt"/>
              </a:defRPr>
            </a:lvl1pPr>
            <a:lvl2pPr>
              <a:buClr>
                <a:schemeClr val="bg1"/>
              </a:buClr>
              <a:defRPr sz="1200">
                <a:solidFill>
                  <a:schemeClr val="bg1"/>
                </a:solidFill>
              </a:defRPr>
            </a:lvl2pPr>
            <a:lvl3pPr>
              <a:defRPr sz="1100">
                <a:solidFill>
                  <a:schemeClr val="bg1"/>
                </a:solidFill>
              </a:defRPr>
            </a:lvl3pPr>
            <a:lvl4pPr>
              <a:defRPr sz="1050">
                <a:solidFill>
                  <a:schemeClr val="bg1"/>
                </a:solidFill>
              </a:defRPr>
            </a:lvl4pPr>
            <a:lvl5pPr>
              <a:buClr>
                <a:schemeClr val="bg1"/>
              </a:buClr>
              <a:defRPr sz="1000">
                <a:solidFill>
                  <a:schemeClr val="bg1"/>
                </a:solidFill>
              </a:defRPr>
            </a:lvl5pPr>
          </a:lstStyle>
          <a:p>
            <a:pPr lvl="0"/>
            <a:r>
              <a:rPr lang="en-US"/>
              <a:t>Click to edit Master text styles</a:t>
            </a:r>
          </a:p>
        </p:txBody>
      </p:sp>
      <p:sp>
        <p:nvSpPr>
          <p:cNvPr id="14" name="Text Placeholder 12">
            <a:extLst>
              <a:ext uri="{FF2B5EF4-FFF2-40B4-BE49-F238E27FC236}">
                <a16:creationId xmlns:a16="http://schemas.microsoft.com/office/drawing/2014/main" id="{8B28C6E4-D43D-4AAD-AA6C-BD9885E32FD7}"/>
              </a:ext>
            </a:extLst>
          </p:cNvPr>
          <p:cNvSpPr>
            <a:spLocks noGrp="1"/>
          </p:cNvSpPr>
          <p:nvPr>
            <p:ph type="body" sz="quarter" idx="32"/>
          </p:nvPr>
        </p:nvSpPr>
        <p:spPr>
          <a:xfrm>
            <a:off x="3431764" y="1857213"/>
            <a:ext cx="2361926" cy="1571788"/>
          </a:xfrm>
        </p:spPr>
        <p:txBody>
          <a:bodyPr/>
          <a:lstStyle>
            <a:lvl1pPr>
              <a:defRPr sz="1400">
                <a:solidFill>
                  <a:schemeClr val="bg1"/>
                </a:solidFill>
                <a:latin typeface="+mn-lt"/>
              </a:defRPr>
            </a:lvl1pPr>
            <a:lvl2pPr>
              <a:buClr>
                <a:schemeClr val="bg1"/>
              </a:buCl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buClr>
                <a:schemeClr val="bg1"/>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12">
            <a:extLst>
              <a:ext uri="{FF2B5EF4-FFF2-40B4-BE49-F238E27FC236}">
                <a16:creationId xmlns:a16="http://schemas.microsoft.com/office/drawing/2014/main" id="{ABF7D7BD-778A-4E3E-D4B4-013993C4A836}"/>
              </a:ext>
            </a:extLst>
          </p:cNvPr>
          <p:cNvSpPr>
            <a:spLocks noGrp="1"/>
          </p:cNvSpPr>
          <p:nvPr>
            <p:ph type="body" sz="quarter" idx="33"/>
          </p:nvPr>
        </p:nvSpPr>
        <p:spPr>
          <a:xfrm>
            <a:off x="3431764" y="1361912"/>
            <a:ext cx="2361926" cy="495300"/>
          </a:xfrm>
        </p:spPr>
        <p:txBody>
          <a:bodyPr/>
          <a:lstStyle>
            <a:lvl1pPr algn="ctr">
              <a:defRPr sz="2800" b="0">
                <a:solidFill>
                  <a:schemeClr val="bg1"/>
                </a:solidFill>
                <a:latin typeface="+mj-lt"/>
              </a:defRPr>
            </a:lvl1pPr>
            <a:lvl2pPr>
              <a:buClr>
                <a:schemeClr val="bg1"/>
              </a:buClr>
              <a:defRPr sz="1200">
                <a:solidFill>
                  <a:schemeClr val="bg1"/>
                </a:solidFill>
              </a:defRPr>
            </a:lvl2pPr>
            <a:lvl3pPr>
              <a:defRPr sz="1100">
                <a:solidFill>
                  <a:schemeClr val="bg1"/>
                </a:solidFill>
              </a:defRPr>
            </a:lvl3pPr>
            <a:lvl4pPr>
              <a:defRPr sz="1050">
                <a:solidFill>
                  <a:schemeClr val="bg1"/>
                </a:solidFill>
              </a:defRPr>
            </a:lvl4pPr>
            <a:lvl5pPr>
              <a:buClr>
                <a:schemeClr val="bg1"/>
              </a:buClr>
              <a:defRPr sz="1000">
                <a:solidFill>
                  <a:schemeClr val="bg1"/>
                </a:solidFill>
              </a:defRPr>
            </a:lvl5pPr>
          </a:lstStyle>
          <a:p>
            <a:pPr lvl="0"/>
            <a:r>
              <a:rPr lang="en-US"/>
              <a:t>Click to edit Master text styles</a:t>
            </a:r>
          </a:p>
        </p:txBody>
      </p:sp>
      <p:sp>
        <p:nvSpPr>
          <p:cNvPr id="16" name="Text Placeholder 12">
            <a:extLst>
              <a:ext uri="{FF2B5EF4-FFF2-40B4-BE49-F238E27FC236}">
                <a16:creationId xmlns:a16="http://schemas.microsoft.com/office/drawing/2014/main" id="{25BA7AF2-63E2-9747-5CF2-6EE0AFC33342}"/>
              </a:ext>
            </a:extLst>
          </p:cNvPr>
          <p:cNvSpPr>
            <a:spLocks noGrp="1"/>
          </p:cNvSpPr>
          <p:nvPr>
            <p:ph type="body" sz="quarter" idx="34"/>
          </p:nvPr>
        </p:nvSpPr>
        <p:spPr>
          <a:xfrm>
            <a:off x="6395681" y="1857213"/>
            <a:ext cx="2361926" cy="1571788"/>
          </a:xfrm>
        </p:spPr>
        <p:txBody>
          <a:bodyPr/>
          <a:lstStyle>
            <a:lvl1pPr>
              <a:defRPr sz="1400">
                <a:solidFill>
                  <a:schemeClr val="bg1"/>
                </a:solidFill>
                <a:latin typeface="+mn-lt"/>
              </a:defRPr>
            </a:lvl1pPr>
            <a:lvl2pPr>
              <a:buClr>
                <a:schemeClr val="bg1"/>
              </a:buCl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buClr>
                <a:schemeClr val="bg1"/>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12">
            <a:extLst>
              <a:ext uri="{FF2B5EF4-FFF2-40B4-BE49-F238E27FC236}">
                <a16:creationId xmlns:a16="http://schemas.microsoft.com/office/drawing/2014/main" id="{D2E02903-004F-C3F0-21E5-8C7F3FC5BC13}"/>
              </a:ext>
            </a:extLst>
          </p:cNvPr>
          <p:cNvSpPr>
            <a:spLocks noGrp="1"/>
          </p:cNvSpPr>
          <p:nvPr>
            <p:ph type="body" sz="quarter" idx="35"/>
          </p:nvPr>
        </p:nvSpPr>
        <p:spPr>
          <a:xfrm>
            <a:off x="6395681" y="1361912"/>
            <a:ext cx="2361926" cy="495300"/>
          </a:xfrm>
        </p:spPr>
        <p:txBody>
          <a:bodyPr/>
          <a:lstStyle>
            <a:lvl1pPr algn="ctr">
              <a:defRPr sz="2800" b="0">
                <a:solidFill>
                  <a:schemeClr val="bg1"/>
                </a:solidFill>
                <a:latin typeface="+mj-lt"/>
              </a:defRPr>
            </a:lvl1pPr>
            <a:lvl2pPr>
              <a:buClr>
                <a:schemeClr val="bg1"/>
              </a:buClr>
              <a:defRPr sz="1200">
                <a:solidFill>
                  <a:schemeClr val="bg1"/>
                </a:solidFill>
              </a:defRPr>
            </a:lvl2pPr>
            <a:lvl3pPr>
              <a:defRPr sz="1100">
                <a:solidFill>
                  <a:schemeClr val="bg1"/>
                </a:solidFill>
              </a:defRPr>
            </a:lvl3pPr>
            <a:lvl4pPr>
              <a:defRPr sz="1050">
                <a:solidFill>
                  <a:schemeClr val="bg1"/>
                </a:solidFill>
              </a:defRPr>
            </a:lvl4pPr>
            <a:lvl5pPr>
              <a:buClr>
                <a:schemeClr val="bg1"/>
              </a:buClr>
              <a:defRPr sz="1000">
                <a:solidFill>
                  <a:schemeClr val="bg1"/>
                </a:solidFill>
              </a:defRPr>
            </a:lvl5pPr>
          </a:lstStyle>
          <a:p>
            <a:pPr lvl="0"/>
            <a:r>
              <a:rPr lang="en-US"/>
              <a:t>Click to edit Master text styles</a:t>
            </a:r>
          </a:p>
        </p:txBody>
      </p:sp>
      <p:sp>
        <p:nvSpPr>
          <p:cNvPr id="20" name="Text Placeholder 12">
            <a:extLst>
              <a:ext uri="{FF2B5EF4-FFF2-40B4-BE49-F238E27FC236}">
                <a16:creationId xmlns:a16="http://schemas.microsoft.com/office/drawing/2014/main" id="{B316079D-17AC-A4EE-5AF4-ABD7EE1435BD}"/>
              </a:ext>
            </a:extLst>
          </p:cNvPr>
          <p:cNvSpPr>
            <a:spLocks noGrp="1"/>
          </p:cNvSpPr>
          <p:nvPr>
            <p:ph type="body" sz="quarter" idx="36"/>
          </p:nvPr>
        </p:nvSpPr>
        <p:spPr>
          <a:xfrm>
            <a:off x="9372738" y="1857213"/>
            <a:ext cx="2361926" cy="1571788"/>
          </a:xfrm>
        </p:spPr>
        <p:txBody>
          <a:bodyPr/>
          <a:lstStyle>
            <a:lvl1pPr>
              <a:defRPr sz="1400">
                <a:solidFill>
                  <a:schemeClr val="bg1"/>
                </a:solidFill>
                <a:latin typeface="+mn-lt"/>
              </a:defRPr>
            </a:lvl1pPr>
            <a:lvl2pPr>
              <a:buClr>
                <a:schemeClr val="bg1"/>
              </a:buCl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buClr>
                <a:schemeClr val="bg1"/>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2">
            <a:extLst>
              <a:ext uri="{FF2B5EF4-FFF2-40B4-BE49-F238E27FC236}">
                <a16:creationId xmlns:a16="http://schemas.microsoft.com/office/drawing/2014/main" id="{0A73F0F4-6102-FBB6-F8BD-E76801D5BE40}"/>
              </a:ext>
            </a:extLst>
          </p:cNvPr>
          <p:cNvSpPr>
            <a:spLocks noGrp="1"/>
          </p:cNvSpPr>
          <p:nvPr>
            <p:ph type="body" sz="quarter" idx="37"/>
          </p:nvPr>
        </p:nvSpPr>
        <p:spPr>
          <a:xfrm>
            <a:off x="9372738" y="1361912"/>
            <a:ext cx="2361926" cy="495300"/>
          </a:xfrm>
        </p:spPr>
        <p:txBody>
          <a:bodyPr/>
          <a:lstStyle>
            <a:lvl1pPr algn="ctr">
              <a:defRPr sz="2800" b="0">
                <a:solidFill>
                  <a:schemeClr val="bg1"/>
                </a:solidFill>
                <a:latin typeface="+mj-lt"/>
              </a:defRPr>
            </a:lvl1pPr>
            <a:lvl2pPr>
              <a:buClr>
                <a:schemeClr val="bg1"/>
              </a:buClr>
              <a:defRPr sz="1200">
                <a:solidFill>
                  <a:schemeClr val="bg1"/>
                </a:solidFill>
              </a:defRPr>
            </a:lvl2pPr>
            <a:lvl3pPr>
              <a:defRPr sz="1100">
                <a:solidFill>
                  <a:schemeClr val="bg1"/>
                </a:solidFill>
              </a:defRPr>
            </a:lvl3pPr>
            <a:lvl4pPr>
              <a:defRPr sz="1050">
                <a:solidFill>
                  <a:schemeClr val="bg1"/>
                </a:solidFill>
              </a:defRPr>
            </a:lvl4pPr>
            <a:lvl5pPr>
              <a:buClr>
                <a:schemeClr val="bg1"/>
              </a:buClr>
              <a:defRPr sz="1000">
                <a:solidFill>
                  <a:schemeClr val="bg1"/>
                </a:solidFill>
              </a:defRPr>
            </a:lvl5pPr>
          </a:lstStyle>
          <a:p>
            <a:pPr lvl="0"/>
            <a:r>
              <a:rPr lang="en-US"/>
              <a:t>Click to edit Master text styles</a:t>
            </a:r>
          </a:p>
        </p:txBody>
      </p:sp>
      <p:sp>
        <p:nvSpPr>
          <p:cNvPr id="22" name="Text Placeholder 12">
            <a:extLst>
              <a:ext uri="{FF2B5EF4-FFF2-40B4-BE49-F238E27FC236}">
                <a16:creationId xmlns:a16="http://schemas.microsoft.com/office/drawing/2014/main" id="{428CBEB1-C473-BA68-682F-E25666C73B2C}"/>
              </a:ext>
            </a:extLst>
          </p:cNvPr>
          <p:cNvSpPr>
            <a:spLocks noGrp="1"/>
          </p:cNvSpPr>
          <p:nvPr>
            <p:ph type="body" sz="quarter" idx="38"/>
          </p:nvPr>
        </p:nvSpPr>
        <p:spPr>
          <a:xfrm>
            <a:off x="1950075" y="4451789"/>
            <a:ext cx="2361926" cy="1571788"/>
          </a:xfrm>
        </p:spPr>
        <p:txBody>
          <a:bodyPr/>
          <a:lstStyle>
            <a:lvl1pPr>
              <a:defRPr sz="1400">
                <a:solidFill>
                  <a:schemeClr val="bg1"/>
                </a:solidFill>
                <a:latin typeface="+mn-lt"/>
              </a:defRPr>
            </a:lvl1pPr>
            <a:lvl2pPr>
              <a:buClr>
                <a:schemeClr val="bg1"/>
              </a:buCl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buClr>
                <a:schemeClr val="bg1"/>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12">
            <a:extLst>
              <a:ext uri="{FF2B5EF4-FFF2-40B4-BE49-F238E27FC236}">
                <a16:creationId xmlns:a16="http://schemas.microsoft.com/office/drawing/2014/main" id="{C9E0F917-776A-5630-408D-AE7592789950}"/>
              </a:ext>
            </a:extLst>
          </p:cNvPr>
          <p:cNvSpPr>
            <a:spLocks noGrp="1"/>
          </p:cNvSpPr>
          <p:nvPr>
            <p:ph type="body" sz="quarter" idx="39"/>
          </p:nvPr>
        </p:nvSpPr>
        <p:spPr>
          <a:xfrm>
            <a:off x="1950075" y="3956488"/>
            <a:ext cx="2361926" cy="495300"/>
          </a:xfrm>
        </p:spPr>
        <p:txBody>
          <a:bodyPr/>
          <a:lstStyle>
            <a:lvl1pPr algn="ctr">
              <a:defRPr sz="2800" b="0">
                <a:solidFill>
                  <a:schemeClr val="bg1"/>
                </a:solidFill>
                <a:latin typeface="+mj-lt"/>
              </a:defRPr>
            </a:lvl1pPr>
            <a:lvl2pPr>
              <a:buClr>
                <a:schemeClr val="bg1"/>
              </a:buClr>
              <a:defRPr sz="1200">
                <a:solidFill>
                  <a:schemeClr val="bg1"/>
                </a:solidFill>
              </a:defRPr>
            </a:lvl2pPr>
            <a:lvl3pPr>
              <a:defRPr sz="1100">
                <a:solidFill>
                  <a:schemeClr val="bg1"/>
                </a:solidFill>
              </a:defRPr>
            </a:lvl3pPr>
            <a:lvl4pPr>
              <a:defRPr sz="1050">
                <a:solidFill>
                  <a:schemeClr val="bg1"/>
                </a:solidFill>
              </a:defRPr>
            </a:lvl4pPr>
            <a:lvl5pPr>
              <a:buClr>
                <a:schemeClr val="bg1"/>
              </a:buClr>
              <a:defRPr sz="1000">
                <a:solidFill>
                  <a:schemeClr val="bg1"/>
                </a:solidFill>
              </a:defRPr>
            </a:lvl5pPr>
          </a:lstStyle>
          <a:p>
            <a:pPr lvl="0"/>
            <a:r>
              <a:rPr lang="en-US"/>
              <a:t>Click to edit Master text styles</a:t>
            </a:r>
          </a:p>
        </p:txBody>
      </p:sp>
      <p:sp>
        <p:nvSpPr>
          <p:cNvPr id="26" name="Text Placeholder 12">
            <a:extLst>
              <a:ext uri="{FF2B5EF4-FFF2-40B4-BE49-F238E27FC236}">
                <a16:creationId xmlns:a16="http://schemas.microsoft.com/office/drawing/2014/main" id="{61C6F05D-EDC3-09AE-0D3B-824642A38F7A}"/>
              </a:ext>
            </a:extLst>
          </p:cNvPr>
          <p:cNvSpPr>
            <a:spLocks noGrp="1"/>
          </p:cNvSpPr>
          <p:nvPr>
            <p:ph type="body" sz="quarter" idx="40"/>
          </p:nvPr>
        </p:nvSpPr>
        <p:spPr>
          <a:xfrm>
            <a:off x="4915037" y="4451789"/>
            <a:ext cx="2361926" cy="1571788"/>
          </a:xfrm>
        </p:spPr>
        <p:txBody>
          <a:bodyPr/>
          <a:lstStyle>
            <a:lvl1pPr>
              <a:defRPr sz="1400">
                <a:solidFill>
                  <a:schemeClr val="bg1"/>
                </a:solidFill>
                <a:latin typeface="+mn-lt"/>
              </a:defRPr>
            </a:lvl1pPr>
            <a:lvl2pPr>
              <a:buClr>
                <a:schemeClr val="bg1"/>
              </a:buCl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buClr>
                <a:schemeClr val="bg1"/>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 name="Text Placeholder 12">
            <a:extLst>
              <a:ext uri="{FF2B5EF4-FFF2-40B4-BE49-F238E27FC236}">
                <a16:creationId xmlns:a16="http://schemas.microsoft.com/office/drawing/2014/main" id="{0B2FA8DC-9809-2D57-EDF3-4E92723CBC12}"/>
              </a:ext>
            </a:extLst>
          </p:cNvPr>
          <p:cNvSpPr>
            <a:spLocks noGrp="1"/>
          </p:cNvSpPr>
          <p:nvPr>
            <p:ph type="body" sz="quarter" idx="41"/>
          </p:nvPr>
        </p:nvSpPr>
        <p:spPr>
          <a:xfrm>
            <a:off x="4915037" y="3956488"/>
            <a:ext cx="2361926" cy="495300"/>
          </a:xfrm>
        </p:spPr>
        <p:txBody>
          <a:bodyPr/>
          <a:lstStyle>
            <a:lvl1pPr algn="ctr">
              <a:defRPr sz="2800" b="0">
                <a:solidFill>
                  <a:schemeClr val="bg1"/>
                </a:solidFill>
                <a:latin typeface="+mj-lt"/>
              </a:defRPr>
            </a:lvl1pPr>
            <a:lvl2pPr>
              <a:buClr>
                <a:schemeClr val="bg1"/>
              </a:buClr>
              <a:defRPr sz="1200">
                <a:solidFill>
                  <a:schemeClr val="bg1"/>
                </a:solidFill>
              </a:defRPr>
            </a:lvl2pPr>
            <a:lvl3pPr>
              <a:defRPr sz="1100">
                <a:solidFill>
                  <a:schemeClr val="bg1"/>
                </a:solidFill>
              </a:defRPr>
            </a:lvl3pPr>
            <a:lvl4pPr>
              <a:defRPr sz="1050">
                <a:solidFill>
                  <a:schemeClr val="bg1"/>
                </a:solidFill>
              </a:defRPr>
            </a:lvl4pPr>
            <a:lvl5pPr>
              <a:buClr>
                <a:schemeClr val="bg1"/>
              </a:buClr>
              <a:defRPr sz="1000">
                <a:solidFill>
                  <a:schemeClr val="bg1"/>
                </a:solidFill>
              </a:defRPr>
            </a:lvl5pPr>
          </a:lstStyle>
          <a:p>
            <a:pPr lvl="0"/>
            <a:r>
              <a:rPr lang="en-US"/>
              <a:t>Click to edit Master text styles</a:t>
            </a:r>
          </a:p>
        </p:txBody>
      </p:sp>
      <p:sp>
        <p:nvSpPr>
          <p:cNvPr id="28" name="Text Placeholder 12">
            <a:extLst>
              <a:ext uri="{FF2B5EF4-FFF2-40B4-BE49-F238E27FC236}">
                <a16:creationId xmlns:a16="http://schemas.microsoft.com/office/drawing/2014/main" id="{1BE6E11F-D789-FD72-BCD1-6D4D6CDEB73B}"/>
              </a:ext>
            </a:extLst>
          </p:cNvPr>
          <p:cNvSpPr>
            <a:spLocks noGrp="1"/>
          </p:cNvSpPr>
          <p:nvPr>
            <p:ph type="body" sz="quarter" idx="42"/>
          </p:nvPr>
        </p:nvSpPr>
        <p:spPr>
          <a:xfrm>
            <a:off x="7879999" y="4451789"/>
            <a:ext cx="2361926" cy="1571788"/>
          </a:xfrm>
        </p:spPr>
        <p:txBody>
          <a:bodyPr/>
          <a:lstStyle>
            <a:lvl1pPr>
              <a:defRPr sz="1400">
                <a:solidFill>
                  <a:schemeClr val="bg1"/>
                </a:solidFill>
                <a:latin typeface="+mn-lt"/>
              </a:defRPr>
            </a:lvl1pPr>
            <a:lvl2pPr>
              <a:buClr>
                <a:schemeClr val="bg1"/>
              </a:buCl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buClr>
                <a:schemeClr val="bg1"/>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9" name="Text Placeholder 12">
            <a:extLst>
              <a:ext uri="{FF2B5EF4-FFF2-40B4-BE49-F238E27FC236}">
                <a16:creationId xmlns:a16="http://schemas.microsoft.com/office/drawing/2014/main" id="{1E8815AD-159B-3574-EEB3-46C589435006}"/>
              </a:ext>
            </a:extLst>
          </p:cNvPr>
          <p:cNvSpPr>
            <a:spLocks noGrp="1"/>
          </p:cNvSpPr>
          <p:nvPr>
            <p:ph type="body" sz="quarter" idx="43"/>
          </p:nvPr>
        </p:nvSpPr>
        <p:spPr>
          <a:xfrm>
            <a:off x="7879999" y="3956488"/>
            <a:ext cx="2361926" cy="495300"/>
          </a:xfrm>
        </p:spPr>
        <p:txBody>
          <a:bodyPr/>
          <a:lstStyle>
            <a:lvl1pPr algn="ctr">
              <a:defRPr sz="2800" b="0">
                <a:solidFill>
                  <a:schemeClr val="bg1"/>
                </a:solidFill>
                <a:latin typeface="+mj-lt"/>
              </a:defRPr>
            </a:lvl1pPr>
            <a:lvl2pPr>
              <a:buClr>
                <a:schemeClr val="bg1"/>
              </a:buClr>
              <a:defRPr sz="1200">
                <a:solidFill>
                  <a:schemeClr val="bg1"/>
                </a:solidFill>
              </a:defRPr>
            </a:lvl2pPr>
            <a:lvl3pPr>
              <a:defRPr sz="1100">
                <a:solidFill>
                  <a:schemeClr val="bg1"/>
                </a:solidFill>
              </a:defRPr>
            </a:lvl3pPr>
            <a:lvl4pPr>
              <a:defRPr sz="1050">
                <a:solidFill>
                  <a:schemeClr val="bg1"/>
                </a:solidFill>
              </a:defRPr>
            </a:lvl4pPr>
            <a:lvl5pPr>
              <a:buClr>
                <a:schemeClr val="bg1"/>
              </a:buClr>
              <a:defRPr sz="10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17264992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with Photo/Copy">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a:xfrm>
            <a:off x="304796" y="5768976"/>
            <a:ext cx="3634250" cy="364180"/>
          </a:xfrm>
        </p:spPr>
        <p:txBody>
          <a:bodyPr/>
          <a:lstStyle>
            <a:lvl1pPr>
              <a:defRPr>
                <a:latin typeface="+mn-lt"/>
              </a:defRPr>
            </a:lvl1pPr>
          </a:lstStyle>
          <a:p>
            <a:endParaRPr lang="en-US"/>
          </a:p>
        </p:txBody>
      </p:sp>
      <p:sp>
        <p:nvSpPr>
          <p:cNvPr id="5" name="Picture Placeholder 4">
            <a:extLst>
              <a:ext uri="{FF2B5EF4-FFF2-40B4-BE49-F238E27FC236}">
                <a16:creationId xmlns:a16="http://schemas.microsoft.com/office/drawing/2014/main" id="{24247FAE-F3BC-A7B3-E9DB-100FEF39B32A}"/>
              </a:ext>
            </a:extLst>
          </p:cNvPr>
          <p:cNvSpPr>
            <a:spLocks noGrp="1"/>
          </p:cNvSpPr>
          <p:nvPr>
            <p:ph type="pic" sz="quarter" idx="13"/>
          </p:nvPr>
        </p:nvSpPr>
        <p:spPr>
          <a:xfrm>
            <a:off x="4888117" y="0"/>
            <a:ext cx="7303883" cy="6858000"/>
          </a:xfrm>
        </p:spPr>
        <p:txBody>
          <a:bodyPr/>
          <a:lstStyle>
            <a:lvl1pPr>
              <a:defRPr>
                <a:latin typeface="+mn-lt"/>
              </a:defRPr>
            </a:lvl1pPr>
          </a:lstStyle>
          <a:p>
            <a:r>
              <a:rPr lang="en-US"/>
              <a:t>Click icon to add picture</a:t>
            </a:r>
          </a:p>
        </p:txBody>
      </p:sp>
      <p:sp>
        <p:nvSpPr>
          <p:cNvPr id="8" name="Text Placeholder 20">
            <a:extLst>
              <a:ext uri="{FF2B5EF4-FFF2-40B4-BE49-F238E27FC236}">
                <a16:creationId xmlns:a16="http://schemas.microsoft.com/office/drawing/2014/main" id="{FA5B9A31-47DC-482D-ABBA-D2E3E87CF535}"/>
              </a:ext>
            </a:extLst>
          </p:cNvPr>
          <p:cNvSpPr>
            <a:spLocks noGrp="1"/>
          </p:cNvSpPr>
          <p:nvPr>
            <p:ph type="body" sz="quarter" idx="14"/>
          </p:nvPr>
        </p:nvSpPr>
        <p:spPr>
          <a:xfrm>
            <a:off x="1027800" y="724844"/>
            <a:ext cx="3029850" cy="962684"/>
          </a:xfrm>
        </p:spPr>
        <p:txBody>
          <a:bodyPr anchor="ctr" anchorCtr="0"/>
          <a:lstStyle>
            <a:lvl1pPr>
              <a:spcBef>
                <a:spcPts val="300"/>
              </a:spcBef>
              <a:defRPr b="1">
                <a:solidFill>
                  <a:schemeClr val="tx2"/>
                </a:solidFill>
                <a:latin typeface="+mn-lt"/>
              </a:defRPr>
            </a:lvl1pPr>
            <a:lvl2pPr marL="0" indent="0">
              <a:spcBef>
                <a:spcPts val="300"/>
              </a:spcBef>
              <a:buNone/>
              <a:defRPr b="0">
                <a:solidFill>
                  <a:schemeClr val="tx2"/>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9" name="Text Placeholder 20">
            <a:extLst>
              <a:ext uri="{FF2B5EF4-FFF2-40B4-BE49-F238E27FC236}">
                <a16:creationId xmlns:a16="http://schemas.microsoft.com/office/drawing/2014/main" id="{3C471A95-A226-5D96-1264-63E47463E2E9}"/>
              </a:ext>
            </a:extLst>
          </p:cNvPr>
          <p:cNvSpPr>
            <a:spLocks noGrp="1"/>
          </p:cNvSpPr>
          <p:nvPr>
            <p:ph type="body" sz="quarter" idx="15"/>
          </p:nvPr>
        </p:nvSpPr>
        <p:spPr>
          <a:xfrm>
            <a:off x="1027800" y="2106461"/>
            <a:ext cx="3029850" cy="962684"/>
          </a:xfrm>
        </p:spPr>
        <p:txBody>
          <a:bodyPr anchor="ctr" anchorCtr="0"/>
          <a:lstStyle>
            <a:lvl1pPr>
              <a:spcBef>
                <a:spcPts val="300"/>
              </a:spcBef>
              <a:defRPr b="1">
                <a:solidFill>
                  <a:schemeClr val="tx2"/>
                </a:solidFill>
                <a:latin typeface="+mn-lt"/>
              </a:defRPr>
            </a:lvl1pPr>
            <a:lvl2pPr marL="0" indent="0">
              <a:spcBef>
                <a:spcPts val="300"/>
              </a:spcBef>
              <a:buNone/>
              <a:defRPr b="0">
                <a:solidFill>
                  <a:schemeClr val="tx2"/>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10" name="Text Placeholder 20">
            <a:extLst>
              <a:ext uri="{FF2B5EF4-FFF2-40B4-BE49-F238E27FC236}">
                <a16:creationId xmlns:a16="http://schemas.microsoft.com/office/drawing/2014/main" id="{1A2D0DDB-D0DD-0619-593D-81C91863F704}"/>
              </a:ext>
            </a:extLst>
          </p:cNvPr>
          <p:cNvSpPr>
            <a:spLocks noGrp="1"/>
          </p:cNvSpPr>
          <p:nvPr>
            <p:ph type="body" sz="quarter" idx="16"/>
          </p:nvPr>
        </p:nvSpPr>
        <p:spPr>
          <a:xfrm>
            <a:off x="1027800" y="3482344"/>
            <a:ext cx="3029850" cy="962684"/>
          </a:xfrm>
        </p:spPr>
        <p:txBody>
          <a:bodyPr anchor="ctr" anchorCtr="0"/>
          <a:lstStyle>
            <a:lvl1pPr>
              <a:spcBef>
                <a:spcPts val="300"/>
              </a:spcBef>
              <a:defRPr b="1">
                <a:solidFill>
                  <a:schemeClr val="tx2"/>
                </a:solidFill>
                <a:latin typeface="+mn-lt"/>
              </a:defRPr>
            </a:lvl1pPr>
            <a:lvl2pPr marL="0" indent="0">
              <a:spcBef>
                <a:spcPts val="300"/>
              </a:spcBef>
              <a:buNone/>
              <a:defRPr b="0">
                <a:solidFill>
                  <a:schemeClr val="tx2"/>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11" name="Text Placeholder 20">
            <a:extLst>
              <a:ext uri="{FF2B5EF4-FFF2-40B4-BE49-F238E27FC236}">
                <a16:creationId xmlns:a16="http://schemas.microsoft.com/office/drawing/2014/main" id="{DB128B8D-4433-B2D3-8692-380FB8447E7E}"/>
              </a:ext>
            </a:extLst>
          </p:cNvPr>
          <p:cNvSpPr>
            <a:spLocks noGrp="1"/>
          </p:cNvSpPr>
          <p:nvPr>
            <p:ph type="body" sz="quarter" idx="17"/>
          </p:nvPr>
        </p:nvSpPr>
        <p:spPr>
          <a:xfrm>
            <a:off x="1027800" y="4806292"/>
            <a:ext cx="3029850" cy="962684"/>
          </a:xfrm>
        </p:spPr>
        <p:txBody>
          <a:bodyPr anchor="ctr" anchorCtr="0"/>
          <a:lstStyle>
            <a:lvl1pPr>
              <a:spcBef>
                <a:spcPts val="300"/>
              </a:spcBef>
              <a:defRPr b="1">
                <a:solidFill>
                  <a:schemeClr val="tx2"/>
                </a:solidFill>
                <a:latin typeface="+mn-lt"/>
              </a:defRPr>
            </a:lvl1pPr>
            <a:lvl2pPr marL="0" indent="0">
              <a:spcBef>
                <a:spcPts val="300"/>
              </a:spcBef>
              <a:buNone/>
              <a:defRPr b="0">
                <a:solidFill>
                  <a:schemeClr val="tx2"/>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12" name="Text Placeholder 20">
            <a:extLst>
              <a:ext uri="{FF2B5EF4-FFF2-40B4-BE49-F238E27FC236}">
                <a16:creationId xmlns:a16="http://schemas.microsoft.com/office/drawing/2014/main" id="{D07E4918-859A-C015-91FC-7468161E3DF9}"/>
              </a:ext>
            </a:extLst>
          </p:cNvPr>
          <p:cNvSpPr>
            <a:spLocks noGrp="1"/>
          </p:cNvSpPr>
          <p:nvPr>
            <p:ph type="body" sz="quarter" idx="18"/>
          </p:nvPr>
        </p:nvSpPr>
        <p:spPr>
          <a:xfrm>
            <a:off x="304800" y="724844"/>
            <a:ext cx="723000" cy="962684"/>
          </a:xfrm>
        </p:spPr>
        <p:txBody>
          <a:bodyPr anchor="t" anchorCtr="0"/>
          <a:lstStyle>
            <a:lvl1pPr>
              <a:spcBef>
                <a:spcPts val="300"/>
              </a:spcBef>
              <a:defRPr sz="3600" b="0">
                <a:solidFill>
                  <a:schemeClr val="tx2"/>
                </a:solidFill>
                <a:latin typeface="+mj-lt"/>
              </a:defRPr>
            </a:lvl1pPr>
            <a:lvl2pPr marL="0" indent="0">
              <a:spcBef>
                <a:spcPts val="300"/>
              </a:spcBef>
              <a:buNone/>
              <a:defRPr b="0">
                <a:solidFill>
                  <a:schemeClr val="tx2"/>
                </a:solidFill>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p:txBody>
      </p:sp>
      <p:sp>
        <p:nvSpPr>
          <p:cNvPr id="13" name="Text Placeholder 20">
            <a:extLst>
              <a:ext uri="{FF2B5EF4-FFF2-40B4-BE49-F238E27FC236}">
                <a16:creationId xmlns:a16="http://schemas.microsoft.com/office/drawing/2014/main" id="{958279B1-5F88-9920-6B86-FF48038CE11C}"/>
              </a:ext>
            </a:extLst>
          </p:cNvPr>
          <p:cNvSpPr>
            <a:spLocks noGrp="1"/>
          </p:cNvSpPr>
          <p:nvPr>
            <p:ph type="body" sz="quarter" idx="19"/>
          </p:nvPr>
        </p:nvSpPr>
        <p:spPr>
          <a:xfrm>
            <a:off x="304800" y="2106461"/>
            <a:ext cx="723000" cy="962684"/>
          </a:xfrm>
        </p:spPr>
        <p:txBody>
          <a:bodyPr anchor="t" anchorCtr="0"/>
          <a:lstStyle>
            <a:lvl1pPr>
              <a:spcBef>
                <a:spcPts val="300"/>
              </a:spcBef>
              <a:defRPr sz="3600" b="0">
                <a:solidFill>
                  <a:schemeClr val="tx2"/>
                </a:solidFill>
                <a:latin typeface="+mj-lt"/>
              </a:defRPr>
            </a:lvl1pPr>
            <a:lvl2pPr marL="0" indent="0">
              <a:spcBef>
                <a:spcPts val="300"/>
              </a:spcBef>
              <a:buNone/>
              <a:defRPr b="0">
                <a:solidFill>
                  <a:schemeClr val="tx2"/>
                </a:solidFill>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p:txBody>
      </p:sp>
      <p:sp>
        <p:nvSpPr>
          <p:cNvPr id="14" name="Text Placeholder 20">
            <a:extLst>
              <a:ext uri="{FF2B5EF4-FFF2-40B4-BE49-F238E27FC236}">
                <a16:creationId xmlns:a16="http://schemas.microsoft.com/office/drawing/2014/main" id="{0E99209E-3FB0-B917-35E1-04FED0526B43}"/>
              </a:ext>
            </a:extLst>
          </p:cNvPr>
          <p:cNvSpPr>
            <a:spLocks noGrp="1"/>
          </p:cNvSpPr>
          <p:nvPr>
            <p:ph type="body" sz="quarter" idx="20"/>
          </p:nvPr>
        </p:nvSpPr>
        <p:spPr>
          <a:xfrm>
            <a:off x="304800" y="3482344"/>
            <a:ext cx="723000" cy="962684"/>
          </a:xfrm>
        </p:spPr>
        <p:txBody>
          <a:bodyPr anchor="t" anchorCtr="0"/>
          <a:lstStyle>
            <a:lvl1pPr>
              <a:spcBef>
                <a:spcPts val="300"/>
              </a:spcBef>
              <a:defRPr sz="3600" b="0">
                <a:solidFill>
                  <a:schemeClr val="tx2"/>
                </a:solidFill>
                <a:latin typeface="+mj-lt"/>
              </a:defRPr>
            </a:lvl1pPr>
            <a:lvl2pPr marL="0" indent="0">
              <a:spcBef>
                <a:spcPts val="300"/>
              </a:spcBef>
              <a:buNone/>
              <a:defRPr b="0">
                <a:solidFill>
                  <a:schemeClr val="tx2"/>
                </a:solidFill>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p:txBody>
      </p:sp>
      <p:sp>
        <p:nvSpPr>
          <p:cNvPr id="15" name="Text Placeholder 20">
            <a:extLst>
              <a:ext uri="{FF2B5EF4-FFF2-40B4-BE49-F238E27FC236}">
                <a16:creationId xmlns:a16="http://schemas.microsoft.com/office/drawing/2014/main" id="{02189042-D8A9-0154-C2F2-0B0CED24A634}"/>
              </a:ext>
            </a:extLst>
          </p:cNvPr>
          <p:cNvSpPr>
            <a:spLocks noGrp="1"/>
          </p:cNvSpPr>
          <p:nvPr>
            <p:ph type="body" sz="quarter" idx="21"/>
          </p:nvPr>
        </p:nvSpPr>
        <p:spPr>
          <a:xfrm>
            <a:off x="304800" y="4806292"/>
            <a:ext cx="723000" cy="962684"/>
          </a:xfrm>
        </p:spPr>
        <p:txBody>
          <a:bodyPr anchor="t" anchorCtr="0"/>
          <a:lstStyle>
            <a:lvl1pPr>
              <a:spcBef>
                <a:spcPts val="300"/>
              </a:spcBef>
              <a:defRPr sz="3600" b="0">
                <a:solidFill>
                  <a:schemeClr val="tx2"/>
                </a:solidFill>
                <a:latin typeface="+mj-lt"/>
              </a:defRPr>
            </a:lvl1pPr>
            <a:lvl2pPr marL="0" indent="0">
              <a:spcBef>
                <a:spcPts val="300"/>
              </a:spcBef>
              <a:buNone/>
              <a:defRPr b="0">
                <a:solidFill>
                  <a:schemeClr val="tx2"/>
                </a:solidFill>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0386857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or Chart">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9BE8DAE2-BD49-4694-A73D-9CC18C669459}"/>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a:xfrm>
            <a:off x="304796" y="5768975"/>
            <a:ext cx="5900605" cy="365125"/>
          </a:xfrm>
        </p:spPr>
        <p:txBody>
          <a:bodyPr/>
          <a:lstStyle>
            <a:lvl1pPr>
              <a:defRPr>
                <a:latin typeface="+mn-lt"/>
              </a:defRPr>
            </a:lvl1pPr>
          </a:lstStyle>
          <a:p>
            <a:endParaRPr lang="en-US"/>
          </a:p>
        </p:txBody>
      </p:sp>
      <p:sp>
        <p:nvSpPr>
          <p:cNvPr id="7" name="Title 1">
            <a:extLst>
              <a:ext uri="{FF2B5EF4-FFF2-40B4-BE49-F238E27FC236}">
                <a16:creationId xmlns:a16="http://schemas.microsoft.com/office/drawing/2014/main" id="{E848783A-CDBC-A2A8-0CA7-404193BEBCE5}"/>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
        <p:nvSpPr>
          <p:cNvPr id="3" name="Text Placeholder 20">
            <a:extLst>
              <a:ext uri="{FF2B5EF4-FFF2-40B4-BE49-F238E27FC236}">
                <a16:creationId xmlns:a16="http://schemas.microsoft.com/office/drawing/2014/main" id="{E1B85BB8-4393-BC66-B4FF-801449913196}"/>
              </a:ext>
            </a:extLst>
          </p:cNvPr>
          <p:cNvSpPr>
            <a:spLocks noGrp="1"/>
          </p:cNvSpPr>
          <p:nvPr>
            <p:ph type="body" sz="quarter" idx="13"/>
          </p:nvPr>
        </p:nvSpPr>
        <p:spPr>
          <a:xfrm>
            <a:off x="304797" y="1219201"/>
            <a:ext cx="3624408" cy="962684"/>
          </a:xfrm>
        </p:spPr>
        <p:txBody>
          <a:bodyPr anchor="ctr" anchorCtr="0"/>
          <a:lstStyle>
            <a:lvl1pPr>
              <a:spcBef>
                <a:spcPts val="300"/>
              </a:spcBef>
              <a:defRPr b="1">
                <a:solidFill>
                  <a:schemeClr val="tx2"/>
                </a:solidFill>
                <a:latin typeface="+mn-lt"/>
              </a:defRPr>
            </a:lvl1pPr>
            <a:lvl2pPr marL="0" indent="0">
              <a:spcBef>
                <a:spcPts val="300"/>
              </a:spcBef>
              <a:buNone/>
              <a:defRPr b="0">
                <a:solidFill>
                  <a:schemeClr val="tx2"/>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14" name="Text Placeholder 20">
            <a:extLst>
              <a:ext uri="{FF2B5EF4-FFF2-40B4-BE49-F238E27FC236}">
                <a16:creationId xmlns:a16="http://schemas.microsoft.com/office/drawing/2014/main" id="{7EDE9B4E-537B-E0B0-C4DB-0D95B8828F6C}"/>
              </a:ext>
            </a:extLst>
          </p:cNvPr>
          <p:cNvSpPr>
            <a:spLocks noGrp="1"/>
          </p:cNvSpPr>
          <p:nvPr>
            <p:ph type="body" sz="quarter" idx="14"/>
          </p:nvPr>
        </p:nvSpPr>
        <p:spPr>
          <a:xfrm>
            <a:off x="304797" y="2414898"/>
            <a:ext cx="3624408" cy="962684"/>
          </a:xfrm>
        </p:spPr>
        <p:txBody>
          <a:bodyPr anchor="ctr" anchorCtr="0"/>
          <a:lstStyle>
            <a:lvl1pPr>
              <a:defRPr b="1">
                <a:solidFill>
                  <a:schemeClr val="tx2"/>
                </a:solidFill>
                <a:latin typeface="+mn-lt"/>
              </a:defRPr>
            </a:lvl1pPr>
            <a:lvl2pPr marL="0" indent="0">
              <a:spcBef>
                <a:spcPts val="300"/>
              </a:spcBef>
              <a:buNone/>
              <a:defRPr b="0">
                <a:solidFill>
                  <a:schemeClr val="tx2"/>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15" name="Text Placeholder 20">
            <a:extLst>
              <a:ext uri="{FF2B5EF4-FFF2-40B4-BE49-F238E27FC236}">
                <a16:creationId xmlns:a16="http://schemas.microsoft.com/office/drawing/2014/main" id="{FA69E259-7852-EFDF-8192-66328EFFEB02}"/>
              </a:ext>
            </a:extLst>
          </p:cNvPr>
          <p:cNvSpPr>
            <a:spLocks noGrp="1"/>
          </p:cNvSpPr>
          <p:nvPr>
            <p:ph type="body" sz="quarter" idx="15"/>
          </p:nvPr>
        </p:nvSpPr>
        <p:spPr>
          <a:xfrm>
            <a:off x="304797" y="3610595"/>
            <a:ext cx="3624408" cy="962684"/>
          </a:xfrm>
        </p:spPr>
        <p:txBody>
          <a:bodyPr anchor="ctr" anchorCtr="0"/>
          <a:lstStyle>
            <a:lvl1pPr>
              <a:defRPr b="1">
                <a:solidFill>
                  <a:schemeClr val="tx2"/>
                </a:solidFill>
                <a:latin typeface="+mn-lt"/>
              </a:defRPr>
            </a:lvl1pPr>
            <a:lvl2pPr marL="0" indent="0">
              <a:spcBef>
                <a:spcPts val="300"/>
              </a:spcBef>
              <a:buNone/>
              <a:defRPr b="0">
                <a:solidFill>
                  <a:schemeClr val="tx2"/>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16" name="Text Placeholder 20">
            <a:extLst>
              <a:ext uri="{FF2B5EF4-FFF2-40B4-BE49-F238E27FC236}">
                <a16:creationId xmlns:a16="http://schemas.microsoft.com/office/drawing/2014/main" id="{51DD9120-B068-0899-D633-842668897D76}"/>
              </a:ext>
            </a:extLst>
          </p:cNvPr>
          <p:cNvSpPr>
            <a:spLocks noGrp="1"/>
          </p:cNvSpPr>
          <p:nvPr>
            <p:ph type="body" sz="quarter" idx="16"/>
          </p:nvPr>
        </p:nvSpPr>
        <p:spPr>
          <a:xfrm>
            <a:off x="304797" y="4806291"/>
            <a:ext cx="3624408" cy="962684"/>
          </a:xfrm>
        </p:spPr>
        <p:txBody>
          <a:bodyPr anchor="ctr" anchorCtr="0"/>
          <a:lstStyle>
            <a:lvl1pPr>
              <a:defRPr b="1">
                <a:solidFill>
                  <a:schemeClr val="tx2"/>
                </a:solidFill>
                <a:latin typeface="+mn-lt"/>
              </a:defRPr>
            </a:lvl1pPr>
            <a:lvl2pPr marL="0" indent="0">
              <a:spcBef>
                <a:spcPts val="300"/>
              </a:spcBef>
              <a:buNone/>
              <a:defRPr b="0">
                <a:solidFill>
                  <a:schemeClr val="tx2"/>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grpSp>
        <p:nvGrpSpPr>
          <p:cNvPr id="73" name="Group 72">
            <a:extLst>
              <a:ext uri="{FF2B5EF4-FFF2-40B4-BE49-F238E27FC236}">
                <a16:creationId xmlns:a16="http://schemas.microsoft.com/office/drawing/2014/main" id="{F5C1F92D-6FE9-8836-F453-891297070CFB}"/>
              </a:ext>
            </a:extLst>
          </p:cNvPr>
          <p:cNvGrpSpPr/>
          <p:nvPr userDrawn="1"/>
        </p:nvGrpSpPr>
        <p:grpSpPr>
          <a:xfrm>
            <a:off x="6074697" y="1219200"/>
            <a:ext cx="5782355" cy="4373770"/>
            <a:chOff x="1549047" y="1642531"/>
            <a:chExt cx="5782355" cy="4373770"/>
          </a:xfrm>
        </p:grpSpPr>
        <p:sp>
          <p:nvSpPr>
            <p:cNvPr id="28" name="Rectangle: Rounded Corners 27">
              <a:extLst>
                <a:ext uri="{FF2B5EF4-FFF2-40B4-BE49-F238E27FC236}">
                  <a16:creationId xmlns:a16="http://schemas.microsoft.com/office/drawing/2014/main" id="{7317D88F-96E7-4AD7-BD83-7A22337F8FFC}"/>
                </a:ext>
              </a:extLst>
            </p:cNvPr>
            <p:cNvSpPr/>
            <p:nvPr/>
          </p:nvSpPr>
          <p:spPr>
            <a:xfrm>
              <a:off x="1679751" y="1775876"/>
              <a:ext cx="5511450" cy="4098849"/>
            </a:xfrm>
            <a:prstGeom prst="roundRect">
              <a:avLst>
                <a:gd name="adj" fmla="val 3589"/>
              </a:avLst>
            </a:prstGeom>
            <a:solidFill>
              <a:srgbClr val="EC9F0B"/>
            </a:solidFill>
            <a:ln cap="flat">
              <a:noFill/>
              <a:prstDash val="solid"/>
            </a:ln>
          </p:spPr>
          <p:txBody>
            <a:bodyPr vert="horz" wrap="none" lIns="45000" tIns="22500" rIns="45000" bIns="22500" anchor="ctr" anchorCtr="1" compatLnSpc="0"/>
            <a:lstStyle/>
            <a:p>
              <a:pPr hangingPunct="0"/>
              <a:endParaRPr lang="en-US" sz="900">
                <a:latin typeface="+mn-lt"/>
                <a:ea typeface="Microsoft YaHei" pitchFamily="2"/>
                <a:cs typeface="Lucida Sans" pitchFamily="2"/>
              </a:endParaRPr>
            </a:p>
          </p:txBody>
        </p:sp>
        <p:sp>
          <p:nvSpPr>
            <p:cNvPr id="30" name="Straight Connector 29">
              <a:extLst>
                <a:ext uri="{FF2B5EF4-FFF2-40B4-BE49-F238E27FC236}">
                  <a16:creationId xmlns:a16="http://schemas.microsoft.com/office/drawing/2014/main" id="{145318AE-6408-4053-8034-1E9D1CAEE9FD}"/>
                </a:ext>
              </a:extLst>
            </p:cNvPr>
            <p:cNvSpPr/>
            <p:nvPr/>
          </p:nvSpPr>
          <p:spPr>
            <a:xfrm>
              <a:off x="4465935" y="1712631"/>
              <a:ext cx="0" cy="4208827"/>
            </a:xfrm>
            <a:prstGeom prst="line">
              <a:avLst/>
            </a:prstGeom>
            <a:noFill/>
            <a:ln w="19050" cap="flat">
              <a:solidFill>
                <a:schemeClr val="accent5"/>
              </a:solidFill>
              <a:prstDash val="solid"/>
              <a:round/>
            </a:ln>
          </p:spPr>
          <p:txBody>
            <a:bodyPr vert="horz" wrap="none" lIns="900" tIns="900" rIns="900" bIns="900" anchor="ctr" anchorCtr="1" compatLnSpc="0"/>
            <a:lstStyle/>
            <a:p>
              <a:pPr hangingPunct="0"/>
              <a:endParaRPr lang="en-US" sz="900">
                <a:latin typeface="+mn-lt"/>
                <a:ea typeface="Microsoft YaHei" pitchFamily="2"/>
                <a:cs typeface="Lucida Sans" pitchFamily="2"/>
              </a:endParaRPr>
            </a:p>
          </p:txBody>
        </p:sp>
        <p:sp>
          <p:nvSpPr>
            <p:cNvPr id="33" name="Straight Connector 32">
              <a:extLst>
                <a:ext uri="{FF2B5EF4-FFF2-40B4-BE49-F238E27FC236}">
                  <a16:creationId xmlns:a16="http://schemas.microsoft.com/office/drawing/2014/main" id="{00A0533C-44E6-4F69-86FF-781C7ABC43CF}"/>
                </a:ext>
              </a:extLst>
            </p:cNvPr>
            <p:cNvSpPr/>
            <p:nvPr/>
          </p:nvSpPr>
          <p:spPr>
            <a:xfrm flipH="1">
              <a:off x="1619147" y="3825301"/>
              <a:ext cx="5572054" cy="0"/>
            </a:xfrm>
            <a:prstGeom prst="line">
              <a:avLst/>
            </a:prstGeom>
            <a:noFill/>
            <a:ln w="19050" cap="flat">
              <a:solidFill>
                <a:schemeClr val="accent5"/>
              </a:solidFill>
              <a:prstDash val="solid"/>
              <a:round/>
            </a:ln>
          </p:spPr>
          <p:txBody>
            <a:bodyPr vert="horz" wrap="none" lIns="900" tIns="900" rIns="900" bIns="900" anchor="ctr" anchorCtr="1" compatLnSpc="0"/>
            <a:lstStyle/>
            <a:p>
              <a:pPr hangingPunct="0"/>
              <a:endParaRPr lang="en-US" sz="900">
                <a:latin typeface="+mn-lt"/>
                <a:ea typeface="Microsoft YaHei" pitchFamily="2"/>
                <a:cs typeface="Lucida Sans" pitchFamily="2"/>
              </a:endParaRPr>
            </a:p>
          </p:txBody>
        </p:sp>
        <p:sp>
          <p:nvSpPr>
            <p:cNvPr id="35" name="Freeform: Shape 34">
              <a:extLst>
                <a:ext uri="{FF2B5EF4-FFF2-40B4-BE49-F238E27FC236}">
                  <a16:creationId xmlns:a16="http://schemas.microsoft.com/office/drawing/2014/main" id="{A1C9B0DB-F070-4AA7-B572-F133C208612B}"/>
                </a:ext>
              </a:extLst>
            </p:cNvPr>
            <p:cNvSpPr/>
            <p:nvPr/>
          </p:nvSpPr>
          <p:spPr>
            <a:xfrm>
              <a:off x="4384305" y="1642531"/>
              <a:ext cx="162633" cy="140201"/>
            </a:xfrm>
            <a:custGeom>
              <a:avLst/>
              <a:gdLst/>
              <a:ahLst/>
              <a:cxnLst>
                <a:cxn ang="3cd4">
                  <a:pos x="hc" y="t"/>
                </a:cxn>
                <a:cxn ang="cd2">
                  <a:pos x="l" y="vc"/>
                </a:cxn>
                <a:cxn ang="cd4">
                  <a:pos x="hc" y="b"/>
                </a:cxn>
                <a:cxn ang="0">
                  <a:pos x="r" y="vc"/>
                </a:cxn>
              </a:cxnLst>
              <a:rect l="l" t="t" r="r" b="b"/>
              <a:pathLst>
                <a:path w="262" h="226">
                  <a:moveTo>
                    <a:pt x="131" y="0"/>
                  </a:moveTo>
                  <a:lnTo>
                    <a:pt x="0" y="226"/>
                  </a:lnTo>
                  <a:lnTo>
                    <a:pt x="262" y="226"/>
                  </a:lnTo>
                  <a:close/>
                </a:path>
              </a:pathLst>
            </a:custGeom>
            <a:solidFill>
              <a:schemeClr val="accent5"/>
            </a:solidFill>
            <a:ln cap="flat">
              <a:noFill/>
              <a:prstDash val="solid"/>
            </a:ln>
          </p:spPr>
          <p:txBody>
            <a:bodyPr vert="horz" wrap="none" lIns="45000" tIns="22500" rIns="45000" bIns="22500" anchor="ctr" anchorCtr="1" compatLnSpc="0"/>
            <a:lstStyle/>
            <a:p>
              <a:pPr hangingPunct="0"/>
              <a:endParaRPr lang="en-US" sz="900">
                <a:latin typeface="+mn-lt"/>
                <a:ea typeface="Microsoft YaHei" pitchFamily="2"/>
                <a:cs typeface="Lucida Sans" pitchFamily="2"/>
              </a:endParaRPr>
            </a:p>
          </p:txBody>
        </p:sp>
        <p:sp>
          <p:nvSpPr>
            <p:cNvPr id="36" name="Freeform: Shape 35">
              <a:extLst>
                <a:ext uri="{FF2B5EF4-FFF2-40B4-BE49-F238E27FC236}">
                  <a16:creationId xmlns:a16="http://schemas.microsoft.com/office/drawing/2014/main" id="{567529EF-0A17-43D4-A9BD-2D0E4264C893}"/>
                </a:ext>
              </a:extLst>
            </p:cNvPr>
            <p:cNvSpPr/>
            <p:nvPr/>
          </p:nvSpPr>
          <p:spPr>
            <a:xfrm>
              <a:off x="7191201" y="3744296"/>
              <a:ext cx="140201" cy="162010"/>
            </a:xfrm>
            <a:custGeom>
              <a:avLst/>
              <a:gdLst/>
              <a:ahLst/>
              <a:cxnLst>
                <a:cxn ang="3cd4">
                  <a:pos x="hc" y="t"/>
                </a:cxn>
                <a:cxn ang="cd2">
                  <a:pos x="l" y="vc"/>
                </a:cxn>
                <a:cxn ang="cd4">
                  <a:pos x="hc" y="b"/>
                </a:cxn>
                <a:cxn ang="0">
                  <a:pos x="r" y="vc"/>
                </a:cxn>
              </a:cxnLst>
              <a:rect l="l" t="t" r="r" b="b"/>
              <a:pathLst>
                <a:path w="226" h="261">
                  <a:moveTo>
                    <a:pt x="226" y="130"/>
                  </a:moveTo>
                  <a:lnTo>
                    <a:pt x="0" y="0"/>
                  </a:lnTo>
                  <a:lnTo>
                    <a:pt x="0" y="261"/>
                  </a:lnTo>
                  <a:close/>
                </a:path>
              </a:pathLst>
            </a:custGeom>
            <a:solidFill>
              <a:schemeClr val="accent5"/>
            </a:solidFill>
            <a:ln cap="flat">
              <a:noFill/>
              <a:prstDash val="solid"/>
            </a:ln>
          </p:spPr>
          <p:txBody>
            <a:bodyPr vert="horz" wrap="none" lIns="45000" tIns="22500" rIns="45000" bIns="22500" anchor="ctr" anchorCtr="1" compatLnSpc="0"/>
            <a:lstStyle/>
            <a:p>
              <a:pPr hangingPunct="0"/>
              <a:endParaRPr lang="en-US" sz="900">
                <a:latin typeface="+mn-lt"/>
                <a:ea typeface="Microsoft YaHei" pitchFamily="2"/>
                <a:cs typeface="Lucida Sans" pitchFamily="2"/>
              </a:endParaRPr>
            </a:p>
          </p:txBody>
        </p:sp>
        <p:sp>
          <p:nvSpPr>
            <p:cNvPr id="37" name="Freeform: Shape 36">
              <a:extLst>
                <a:ext uri="{FF2B5EF4-FFF2-40B4-BE49-F238E27FC236}">
                  <a16:creationId xmlns:a16="http://schemas.microsoft.com/office/drawing/2014/main" id="{77725938-EC3E-44B4-9EB5-41DD24B79310}"/>
                </a:ext>
              </a:extLst>
            </p:cNvPr>
            <p:cNvSpPr/>
            <p:nvPr/>
          </p:nvSpPr>
          <p:spPr>
            <a:xfrm>
              <a:off x="4384305" y="5876100"/>
              <a:ext cx="162633" cy="140201"/>
            </a:xfrm>
            <a:custGeom>
              <a:avLst/>
              <a:gdLst/>
              <a:ahLst/>
              <a:cxnLst>
                <a:cxn ang="3cd4">
                  <a:pos x="hc" y="t"/>
                </a:cxn>
                <a:cxn ang="cd2">
                  <a:pos x="l" y="vc"/>
                </a:cxn>
                <a:cxn ang="cd4">
                  <a:pos x="hc" y="b"/>
                </a:cxn>
                <a:cxn ang="0">
                  <a:pos x="r" y="vc"/>
                </a:cxn>
              </a:cxnLst>
              <a:rect l="l" t="t" r="r" b="b"/>
              <a:pathLst>
                <a:path w="262" h="226">
                  <a:moveTo>
                    <a:pt x="131" y="226"/>
                  </a:moveTo>
                  <a:lnTo>
                    <a:pt x="262" y="0"/>
                  </a:lnTo>
                  <a:lnTo>
                    <a:pt x="0" y="0"/>
                  </a:lnTo>
                  <a:close/>
                </a:path>
              </a:pathLst>
            </a:custGeom>
            <a:solidFill>
              <a:schemeClr val="accent5"/>
            </a:solidFill>
            <a:ln cap="flat">
              <a:noFill/>
              <a:prstDash val="solid"/>
            </a:ln>
          </p:spPr>
          <p:txBody>
            <a:bodyPr vert="horz" wrap="none" lIns="45000" tIns="22500" rIns="45000" bIns="22500" anchor="ctr" anchorCtr="1" compatLnSpc="0"/>
            <a:lstStyle/>
            <a:p>
              <a:pPr hangingPunct="0"/>
              <a:endParaRPr lang="en-US" sz="900">
                <a:latin typeface="+mn-lt"/>
                <a:ea typeface="Microsoft YaHei" pitchFamily="2"/>
                <a:cs typeface="Lucida Sans" pitchFamily="2"/>
              </a:endParaRPr>
            </a:p>
          </p:txBody>
        </p:sp>
        <p:sp>
          <p:nvSpPr>
            <p:cNvPr id="38" name="Freeform: Shape 37">
              <a:extLst>
                <a:ext uri="{FF2B5EF4-FFF2-40B4-BE49-F238E27FC236}">
                  <a16:creationId xmlns:a16="http://schemas.microsoft.com/office/drawing/2014/main" id="{B2C6845F-090B-40B0-A362-7A15965D38E0}"/>
                </a:ext>
              </a:extLst>
            </p:cNvPr>
            <p:cNvSpPr/>
            <p:nvPr/>
          </p:nvSpPr>
          <p:spPr>
            <a:xfrm>
              <a:off x="1549047" y="3759251"/>
              <a:ext cx="140201" cy="162010"/>
            </a:xfrm>
            <a:custGeom>
              <a:avLst/>
              <a:gdLst/>
              <a:ahLst/>
              <a:cxnLst>
                <a:cxn ang="3cd4">
                  <a:pos x="hc" y="t"/>
                </a:cxn>
                <a:cxn ang="cd2">
                  <a:pos x="l" y="vc"/>
                </a:cxn>
                <a:cxn ang="cd4">
                  <a:pos x="hc" y="b"/>
                </a:cxn>
                <a:cxn ang="0">
                  <a:pos x="r" y="vc"/>
                </a:cxn>
              </a:cxnLst>
              <a:rect l="l" t="t" r="r" b="b"/>
              <a:pathLst>
                <a:path w="226" h="261">
                  <a:moveTo>
                    <a:pt x="0" y="130"/>
                  </a:moveTo>
                  <a:lnTo>
                    <a:pt x="226" y="261"/>
                  </a:lnTo>
                  <a:lnTo>
                    <a:pt x="226" y="0"/>
                  </a:lnTo>
                  <a:close/>
                </a:path>
              </a:pathLst>
            </a:custGeom>
            <a:solidFill>
              <a:schemeClr val="accent5"/>
            </a:solidFill>
            <a:ln cap="flat">
              <a:noFill/>
              <a:prstDash val="solid"/>
            </a:ln>
          </p:spPr>
          <p:txBody>
            <a:bodyPr vert="horz" wrap="none" lIns="45000" tIns="22500" rIns="45000" bIns="22500" anchor="ctr" anchorCtr="1" compatLnSpc="0"/>
            <a:lstStyle/>
            <a:p>
              <a:pPr hangingPunct="0"/>
              <a:endParaRPr lang="en-US" sz="900">
                <a:latin typeface="+mn-lt"/>
                <a:ea typeface="Microsoft YaHei" pitchFamily="2"/>
                <a:cs typeface="Lucida Sans" pitchFamily="2"/>
              </a:endParaRPr>
            </a:p>
          </p:txBody>
        </p:sp>
      </p:grpSp>
      <p:sp>
        <p:nvSpPr>
          <p:cNvPr id="18" name="Text Placeholder 17">
            <a:extLst>
              <a:ext uri="{FF2B5EF4-FFF2-40B4-BE49-F238E27FC236}">
                <a16:creationId xmlns:a16="http://schemas.microsoft.com/office/drawing/2014/main" id="{004EDABC-D71B-7C1F-8A30-770BAE0FC737}"/>
              </a:ext>
            </a:extLst>
          </p:cNvPr>
          <p:cNvSpPr>
            <a:spLocks noGrp="1"/>
          </p:cNvSpPr>
          <p:nvPr>
            <p:ph type="body" sz="quarter" idx="17"/>
          </p:nvPr>
        </p:nvSpPr>
        <p:spPr>
          <a:xfrm>
            <a:off x="6676182" y="5768854"/>
            <a:ext cx="4569888" cy="365125"/>
          </a:xfrm>
        </p:spPr>
        <p:txBody>
          <a:bodyPr/>
          <a:lstStyle>
            <a:lvl1pPr algn="ctr">
              <a:defRPr b="1">
                <a:latin typeface="+mn-lt"/>
              </a:defRPr>
            </a:lvl1pPr>
            <a:lvl2pPr marL="0" indent="0">
              <a:buNone/>
              <a:defRPr/>
            </a:lvl2pPr>
          </a:lstStyle>
          <a:p>
            <a:pPr lvl="0"/>
            <a:r>
              <a:rPr lang="en-US"/>
              <a:t>Click to edit Master text styles</a:t>
            </a:r>
          </a:p>
        </p:txBody>
      </p:sp>
      <p:sp>
        <p:nvSpPr>
          <p:cNvPr id="19" name="Text Placeholder 17">
            <a:extLst>
              <a:ext uri="{FF2B5EF4-FFF2-40B4-BE49-F238E27FC236}">
                <a16:creationId xmlns:a16="http://schemas.microsoft.com/office/drawing/2014/main" id="{239B2A47-934D-5374-A0F4-C07FE9977E22}"/>
              </a:ext>
            </a:extLst>
          </p:cNvPr>
          <p:cNvSpPr>
            <a:spLocks noGrp="1"/>
          </p:cNvSpPr>
          <p:nvPr>
            <p:ph type="body" sz="quarter" idx="18"/>
          </p:nvPr>
        </p:nvSpPr>
        <p:spPr>
          <a:xfrm rot="16200000">
            <a:off x="3754620" y="3223456"/>
            <a:ext cx="4106948" cy="365125"/>
          </a:xfrm>
        </p:spPr>
        <p:txBody>
          <a:bodyPr/>
          <a:lstStyle>
            <a:lvl1pPr algn="ctr">
              <a:defRPr b="1">
                <a:latin typeface="+mn-lt"/>
              </a:defRPr>
            </a:lvl1pPr>
            <a:lvl2pPr marL="0" indent="0">
              <a:buNone/>
              <a:defRPr/>
            </a:lvl2pPr>
          </a:lstStyle>
          <a:p>
            <a:pPr lvl="0"/>
            <a:r>
              <a:rPr lang="en-US"/>
              <a:t>Click to edit Master text styles</a:t>
            </a:r>
          </a:p>
        </p:txBody>
      </p:sp>
      <p:sp>
        <p:nvSpPr>
          <p:cNvPr id="20" name="Text Placeholder 17">
            <a:extLst>
              <a:ext uri="{FF2B5EF4-FFF2-40B4-BE49-F238E27FC236}">
                <a16:creationId xmlns:a16="http://schemas.microsoft.com/office/drawing/2014/main" id="{91AD4326-F4E9-9C47-2DA9-4993909B6EEE}"/>
              </a:ext>
            </a:extLst>
          </p:cNvPr>
          <p:cNvSpPr>
            <a:spLocks noGrp="1"/>
          </p:cNvSpPr>
          <p:nvPr>
            <p:ph type="body" sz="quarter" idx="19"/>
          </p:nvPr>
        </p:nvSpPr>
        <p:spPr>
          <a:xfrm>
            <a:off x="6205401" y="1635778"/>
            <a:ext cx="2786183" cy="365125"/>
          </a:xfrm>
        </p:spPr>
        <p:txBody>
          <a:bodyPr/>
          <a:lstStyle>
            <a:lvl1pPr algn="ctr">
              <a:defRPr b="1">
                <a:solidFill>
                  <a:schemeClr val="bg1"/>
                </a:solidFill>
                <a:latin typeface="+mn-lt"/>
              </a:defRPr>
            </a:lvl1pPr>
            <a:lvl2pPr marL="0" indent="0">
              <a:buNone/>
              <a:defRPr/>
            </a:lvl2pPr>
          </a:lstStyle>
          <a:p>
            <a:pPr lvl="0"/>
            <a:r>
              <a:rPr lang="en-US"/>
              <a:t>Click to edit Master text styles</a:t>
            </a:r>
          </a:p>
        </p:txBody>
      </p:sp>
      <p:sp>
        <p:nvSpPr>
          <p:cNvPr id="21" name="Text Placeholder 17">
            <a:extLst>
              <a:ext uri="{FF2B5EF4-FFF2-40B4-BE49-F238E27FC236}">
                <a16:creationId xmlns:a16="http://schemas.microsoft.com/office/drawing/2014/main" id="{E1810209-D8A6-FD38-26E5-67C424E5E7B7}"/>
              </a:ext>
            </a:extLst>
          </p:cNvPr>
          <p:cNvSpPr>
            <a:spLocks noGrp="1"/>
          </p:cNvSpPr>
          <p:nvPr>
            <p:ph type="body" sz="quarter" idx="20"/>
          </p:nvPr>
        </p:nvSpPr>
        <p:spPr>
          <a:xfrm>
            <a:off x="8991272" y="1635778"/>
            <a:ext cx="2725580" cy="365125"/>
          </a:xfrm>
        </p:spPr>
        <p:txBody>
          <a:bodyPr/>
          <a:lstStyle>
            <a:lvl1pPr algn="ctr">
              <a:defRPr b="1">
                <a:solidFill>
                  <a:schemeClr val="bg1"/>
                </a:solidFill>
                <a:latin typeface="+mn-lt"/>
              </a:defRPr>
            </a:lvl1pPr>
            <a:lvl2pPr marL="0" indent="0">
              <a:buNone/>
              <a:defRPr/>
            </a:lvl2pPr>
          </a:lstStyle>
          <a:p>
            <a:pPr lvl="0"/>
            <a:r>
              <a:rPr lang="en-US"/>
              <a:t>Click to edit Master text styles</a:t>
            </a:r>
          </a:p>
        </p:txBody>
      </p:sp>
      <p:sp>
        <p:nvSpPr>
          <p:cNvPr id="22" name="Text Placeholder 17">
            <a:extLst>
              <a:ext uri="{FF2B5EF4-FFF2-40B4-BE49-F238E27FC236}">
                <a16:creationId xmlns:a16="http://schemas.microsoft.com/office/drawing/2014/main" id="{3F83BD9B-E629-9B75-7C70-7525AED611E2}"/>
              </a:ext>
            </a:extLst>
          </p:cNvPr>
          <p:cNvSpPr>
            <a:spLocks noGrp="1"/>
          </p:cNvSpPr>
          <p:nvPr>
            <p:ph type="body" sz="quarter" idx="21"/>
          </p:nvPr>
        </p:nvSpPr>
        <p:spPr>
          <a:xfrm>
            <a:off x="6205401" y="4716434"/>
            <a:ext cx="2786183" cy="365125"/>
          </a:xfrm>
        </p:spPr>
        <p:txBody>
          <a:bodyPr/>
          <a:lstStyle>
            <a:lvl1pPr algn="ctr">
              <a:defRPr b="1">
                <a:solidFill>
                  <a:schemeClr val="bg1"/>
                </a:solidFill>
                <a:latin typeface="+mn-lt"/>
              </a:defRPr>
            </a:lvl1pPr>
            <a:lvl2pPr marL="0" indent="0">
              <a:buNone/>
              <a:defRPr/>
            </a:lvl2pPr>
          </a:lstStyle>
          <a:p>
            <a:pPr lvl="0"/>
            <a:r>
              <a:rPr lang="en-US"/>
              <a:t>Click to edit Master text styles</a:t>
            </a:r>
          </a:p>
        </p:txBody>
      </p:sp>
      <p:sp>
        <p:nvSpPr>
          <p:cNvPr id="23" name="Text Placeholder 17">
            <a:extLst>
              <a:ext uri="{FF2B5EF4-FFF2-40B4-BE49-F238E27FC236}">
                <a16:creationId xmlns:a16="http://schemas.microsoft.com/office/drawing/2014/main" id="{3E116D7F-5F53-06D7-CE87-23C28CF90578}"/>
              </a:ext>
            </a:extLst>
          </p:cNvPr>
          <p:cNvSpPr>
            <a:spLocks noGrp="1"/>
          </p:cNvSpPr>
          <p:nvPr>
            <p:ph type="body" sz="quarter" idx="22"/>
          </p:nvPr>
        </p:nvSpPr>
        <p:spPr>
          <a:xfrm>
            <a:off x="8991271" y="4716434"/>
            <a:ext cx="2786183" cy="365125"/>
          </a:xfrm>
        </p:spPr>
        <p:txBody>
          <a:bodyPr/>
          <a:lstStyle>
            <a:lvl1pPr algn="ctr">
              <a:defRPr b="1">
                <a:solidFill>
                  <a:schemeClr val="bg1"/>
                </a:solidFill>
                <a:latin typeface="+mn-lt"/>
              </a:defRPr>
            </a:lvl1pPr>
            <a:lvl2pPr marL="0" indent="0">
              <a:buNone/>
              <a:defRPr/>
            </a:lvl2pPr>
          </a:lstStyle>
          <a:p>
            <a:pPr lvl="0"/>
            <a:r>
              <a:rPr lang="en-US"/>
              <a:t>Click to edit Master text styles</a:t>
            </a:r>
          </a:p>
        </p:txBody>
      </p:sp>
      <p:sp>
        <p:nvSpPr>
          <p:cNvPr id="25" name="Text Placeholder 24">
            <a:extLst>
              <a:ext uri="{FF2B5EF4-FFF2-40B4-BE49-F238E27FC236}">
                <a16:creationId xmlns:a16="http://schemas.microsoft.com/office/drawing/2014/main" id="{77C12A7B-9EF8-AEDF-2575-EA5DA7BEF6F5}"/>
              </a:ext>
            </a:extLst>
          </p:cNvPr>
          <p:cNvSpPr>
            <a:spLocks noGrp="1"/>
          </p:cNvSpPr>
          <p:nvPr>
            <p:ph type="body" sz="quarter" idx="23"/>
          </p:nvPr>
        </p:nvSpPr>
        <p:spPr>
          <a:xfrm>
            <a:off x="6762673" y="2142861"/>
            <a:ext cx="1671638" cy="962685"/>
          </a:xfrm>
        </p:spPr>
        <p:txBody>
          <a:bodyPr/>
          <a:lstStyle>
            <a:lvl1pPr algn="ctr">
              <a:defRPr sz="6800" b="0">
                <a:solidFill>
                  <a:schemeClr val="bg1"/>
                </a:solidFill>
                <a:latin typeface="+mj-lt"/>
              </a:defRPr>
            </a:lvl1pPr>
          </a:lstStyle>
          <a:p>
            <a:pPr lvl="0"/>
            <a:r>
              <a:rPr lang="en-US"/>
              <a:t>Click to edit Master text styles</a:t>
            </a:r>
          </a:p>
        </p:txBody>
      </p:sp>
      <p:sp>
        <p:nvSpPr>
          <p:cNvPr id="26" name="Text Placeholder 24">
            <a:extLst>
              <a:ext uri="{FF2B5EF4-FFF2-40B4-BE49-F238E27FC236}">
                <a16:creationId xmlns:a16="http://schemas.microsoft.com/office/drawing/2014/main" id="{4B65FD40-169F-F326-47E8-1432DD48D5E9}"/>
              </a:ext>
            </a:extLst>
          </p:cNvPr>
          <p:cNvSpPr>
            <a:spLocks noGrp="1"/>
          </p:cNvSpPr>
          <p:nvPr>
            <p:ph type="body" sz="quarter" idx="24"/>
          </p:nvPr>
        </p:nvSpPr>
        <p:spPr>
          <a:xfrm>
            <a:off x="9518243" y="2142861"/>
            <a:ext cx="1671638" cy="962685"/>
          </a:xfrm>
        </p:spPr>
        <p:txBody>
          <a:bodyPr/>
          <a:lstStyle>
            <a:lvl1pPr algn="ctr">
              <a:defRPr sz="6800" b="0">
                <a:solidFill>
                  <a:schemeClr val="bg1"/>
                </a:solidFill>
                <a:latin typeface="+mj-lt"/>
              </a:defRPr>
            </a:lvl1pPr>
          </a:lstStyle>
          <a:p>
            <a:pPr lvl="0"/>
            <a:r>
              <a:rPr lang="en-US"/>
              <a:t>Click to edit Master text styles</a:t>
            </a:r>
          </a:p>
        </p:txBody>
      </p:sp>
      <p:sp>
        <p:nvSpPr>
          <p:cNvPr id="27" name="Text Placeholder 24">
            <a:extLst>
              <a:ext uri="{FF2B5EF4-FFF2-40B4-BE49-F238E27FC236}">
                <a16:creationId xmlns:a16="http://schemas.microsoft.com/office/drawing/2014/main" id="{4FA2F5BF-753D-6582-5F26-C36630AB82B3}"/>
              </a:ext>
            </a:extLst>
          </p:cNvPr>
          <p:cNvSpPr>
            <a:spLocks noGrp="1"/>
          </p:cNvSpPr>
          <p:nvPr>
            <p:ph type="body" sz="quarter" idx="25"/>
          </p:nvPr>
        </p:nvSpPr>
        <p:spPr>
          <a:xfrm>
            <a:off x="6762673" y="3625840"/>
            <a:ext cx="1671638" cy="962685"/>
          </a:xfrm>
        </p:spPr>
        <p:txBody>
          <a:bodyPr/>
          <a:lstStyle>
            <a:lvl1pPr algn="ctr">
              <a:defRPr sz="6800" b="0">
                <a:solidFill>
                  <a:schemeClr val="bg1"/>
                </a:solidFill>
                <a:latin typeface="+mj-lt"/>
              </a:defRPr>
            </a:lvl1pPr>
          </a:lstStyle>
          <a:p>
            <a:pPr lvl="0"/>
            <a:r>
              <a:rPr lang="en-US"/>
              <a:t>Click to edit Master text styles</a:t>
            </a:r>
          </a:p>
        </p:txBody>
      </p:sp>
      <p:sp>
        <p:nvSpPr>
          <p:cNvPr id="29" name="Text Placeholder 24">
            <a:extLst>
              <a:ext uri="{FF2B5EF4-FFF2-40B4-BE49-F238E27FC236}">
                <a16:creationId xmlns:a16="http://schemas.microsoft.com/office/drawing/2014/main" id="{8D063A49-5C1A-306D-511F-866228561210}"/>
              </a:ext>
            </a:extLst>
          </p:cNvPr>
          <p:cNvSpPr>
            <a:spLocks noGrp="1"/>
          </p:cNvSpPr>
          <p:nvPr>
            <p:ph type="body" sz="quarter" idx="26"/>
          </p:nvPr>
        </p:nvSpPr>
        <p:spPr>
          <a:xfrm>
            <a:off x="9518243" y="3625840"/>
            <a:ext cx="1671638" cy="962685"/>
          </a:xfrm>
        </p:spPr>
        <p:txBody>
          <a:bodyPr/>
          <a:lstStyle>
            <a:lvl1pPr algn="ctr">
              <a:defRPr sz="6800" b="0">
                <a:solidFill>
                  <a:schemeClr val="bg1"/>
                </a:solidFill>
                <a:latin typeface="+mj-lt"/>
              </a:defRPr>
            </a:lvl1pPr>
          </a:lstStyle>
          <a:p>
            <a:pPr lvl="0"/>
            <a:r>
              <a:rPr lang="en-US"/>
              <a:t>Click to edit Master text styles</a:t>
            </a:r>
          </a:p>
        </p:txBody>
      </p:sp>
    </p:spTree>
    <p:extLst>
      <p:ext uri="{BB962C8B-B14F-4D97-AF65-F5344CB8AC3E}">
        <p14:creationId xmlns:p14="http://schemas.microsoft.com/office/powerpoint/2010/main" val="30546915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nfo Pie">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9BE8DAE2-BD49-4694-A73D-9CC18C669459}"/>
              </a:ext>
            </a:extLst>
          </p:cNvPr>
          <p:cNvSpPr>
            <a:spLocks noGrp="1"/>
          </p:cNvSpPr>
          <p:nvPr>
            <p:ph type="body" sz="quarter" idx="11" hasCustomPrompt="1"/>
          </p:nvPr>
        </p:nvSpPr>
        <p:spPr>
          <a:xfrm>
            <a:off x="304801" y="724845"/>
            <a:ext cx="6358760"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a:xfrm>
            <a:off x="304797" y="5768975"/>
            <a:ext cx="6358762" cy="365125"/>
          </a:xfrm>
        </p:spPr>
        <p:txBody>
          <a:bodyPr/>
          <a:lstStyle>
            <a:lvl1pPr>
              <a:defRPr>
                <a:latin typeface="+mn-lt"/>
              </a:defRPr>
            </a:lvl1pPr>
          </a:lstStyle>
          <a:p>
            <a:endParaRPr lang="en-US"/>
          </a:p>
        </p:txBody>
      </p:sp>
      <p:sp>
        <p:nvSpPr>
          <p:cNvPr id="7" name="Title 1">
            <a:extLst>
              <a:ext uri="{FF2B5EF4-FFF2-40B4-BE49-F238E27FC236}">
                <a16:creationId xmlns:a16="http://schemas.microsoft.com/office/drawing/2014/main" id="{E848783A-CDBC-A2A8-0CA7-404193BEBCE5}"/>
              </a:ext>
            </a:extLst>
          </p:cNvPr>
          <p:cNvSpPr>
            <a:spLocks noGrp="1"/>
          </p:cNvSpPr>
          <p:nvPr>
            <p:ph type="title"/>
          </p:nvPr>
        </p:nvSpPr>
        <p:spPr>
          <a:xfrm>
            <a:off x="304800" y="248594"/>
            <a:ext cx="6358760" cy="475306"/>
          </a:xfrm>
        </p:spPr>
        <p:txBody>
          <a:bodyPr anchor="t" anchorCtr="0"/>
          <a:lstStyle/>
          <a:p>
            <a:r>
              <a:rPr lang="en-US"/>
              <a:t>Click to edit Master title style</a:t>
            </a:r>
          </a:p>
        </p:txBody>
      </p:sp>
      <p:sp>
        <p:nvSpPr>
          <p:cNvPr id="3" name="Text Placeholder 20">
            <a:extLst>
              <a:ext uri="{FF2B5EF4-FFF2-40B4-BE49-F238E27FC236}">
                <a16:creationId xmlns:a16="http://schemas.microsoft.com/office/drawing/2014/main" id="{E1B85BB8-4393-BC66-B4FF-801449913196}"/>
              </a:ext>
            </a:extLst>
          </p:cNvPr>
          <p:cNvSpPr>
            <a:spLocks noGrp="1"/>
          </p:cNvSpPr>
          <p:nvPr>
            <p:ph type="body" sz="quarter" idx="13"/>
          </p:nvPr>
        </p:nvSpPr>
        <p:spPr>
          <a:xfrm>
            <a:off x="304797" y="1219201"/>
            <a:ext cx="5161580" cy="962684"/>
          </a:xfrm>
        </p:spPr>
        <p:txBody>
          <a:bodyPr anchor="ctr" anchorCtr="0"/>
          <a:lstStyle>
            <a:lvl1pPr>
              <a:spcBef>
                <a:spcPts val="300"/>
              </a:spcBef>
              <a:defRPr b="1">
                <a:solidFill>
                  <a:schemeClr val="tx2"/>
                </a:solidFill>
                <a:latin typeface="+mn-lt"/>
              </a:defRPr>
            </a:lvl1pPr>
            <a:lvl2pPr marL="0" indent="0">
              <a:spcBef>
                <a:spcPts val="300"/>
              </a:spcBef>
              <a:buNone/>
              <a:defRPr b="0">
                <a:solidFill>
                  <a:schemeClr val="tx2"/>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14" name="Text Placeholder 20">
            <a:extLst>
              <a:ext uri="{FF2B5EF4-FFF2-40B4-BE49-F238E27FC236}">
                <a16:creationId xmlns:a16="http://schemas.microsoft.com/office/drawing/2014/main" id="{7EDE9B4E-537B-E0B0-C4DB-0D95B8828F6C}"/>
              </a:ext>
            </a:extLst>
          </p:cNvPr>
          <p:cNvSpPr>
            <a:spLocks noGrp="1"/>
          </p:cNvSpPr>
          <p:nvPr>
            <p:ph type="body" sz="quarter" idx="14"/>
          </p:nvPr>
        </p:nvSpPr>
        <p:spPr>
          <a:xfrm>
            <a:off x="304797" y="2414898"/>
            <a:ext cx="5161580" cy="962684"/>
          </a:xfrm>
        </p:spPr>
        <p:txBody>
          <a:bodyPr anchor="ctr" anchorCtr="0"/>
          <a:lstStyle>
            <a:lvl1pPr>
              <a:defRPr b="1">
                <a:solidFill>
                  <a:schemeClr val="tx2"/>
                </a:solidFill>
                <a:latin typeface="+mn-lt"/>
              </a:defRPr>
            </a:lvl1pPr>
            <a:lvl2pPr marL="0" indent="0">
              <a:spcBef>
                <a:spcPts val="300"/>
              </a:spcBef>
              <a:buNone/>
              <a:defRPr b="0">
                <a:solidFill>
                  <a:schemeClr val="tx2"/>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15" name="Text Placeholder 20">
            <a:extLst>
              <a:ext uri="{FF2B5EF4-FFF2-40B4-BE49-F238E27FC236}">
                <a16:creationId xmlns:a16="http://schemas.microsoft.com/office/drawing/2014/main" id="{FA69E259-7852-EFDF-8192-66328EFFEB02}"/>
              </a:ext>
            </a:extLst>
          </p:cNvPr>
          <p:cNvSpPr>
            <a:spLocks noGrp="1"/>
          </p:cNvSpPr>
          <p:nvPr>
            <p:ph type="body" sz="quarter" idx="15"/>
          </p:nvPr>
        </p:nvSpPr>
        <p:spPr>
          <a:xfrm>
            <a:off x="304797" y="3610595"/>
            <a:ext cx="5161580" cy="962684"/>
          </a:xfrm>
        </p:spPr>
        <p:txBody>
          <a:bodyPr anchor="ctr" anchorCtr="0"/>
          <a:lstStyle>
            <a:lvl1pPr>
              <a:defRPr b="1">
                <a:solidFill>
                  <a:schemeClr val="tx2"/>
                </a:solidFill>
                <a:latin typeface="+mn-lt"/>
              </a:defRPr>
            </a:lvl1pPr>
            <a:lvl2pPr marL="0" indent="0">
              <a:spcBef>
                <a:spcPts val="300"/>
              </a:spcBef>
              <a:buNone/>
              <a:defRPr b="0">
                <a:solidFill>
                  <a:schemeClr val="tx2"/>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16" name="Text Placeholder 20">
            <a:extLst>
              <a:ext uri="{FF2B5EF4-FFF2-40B4-BE49-F238E27FC236}">
                <a16:creationId xmlns:a16="http://schemas.microsoft.com/office/drawing/2014/main" id="{51DD9120-B068-0899-D633-842668897D76}"/>
              </a:ext>
            </a:extLst>
          </p:cNvPr>
          <p:cNvSpPr>
            <a:spLocks noGrp="1"/>
          </p:cNvSpPr>
          <p:nvPr>
            <p:ph type="body" sz="quarter" idx="16"/>
          </p:nvPr>
        </p:nvSpPr>
        <p:spPr>
          <a:xfrm>
            <a:off x="304797" y="4806291"/>
            <a:ext cx="5161580" cy="962684"/>
          </a:xfrm>
        </p:spPr>
        <p:txBody>
          <a:bodyPr anchor="ctr" anchorCtr="0"/>
          <a:lstStyle>
            <a:lvl1pPr>
              <a:defRPr b="1">
                <a:solidFill>
                  <a:schemeClr val="tx2"/>
                </a:solidFill>
                <a:latin typeface="+mn-lt"/>
              </a:defRPr>
            </a:lvl1pPr>
            <a:lvl2pPr marL="0" indent="0">
              <a:spcBef>
                <a:spcPts val="300"/>
              </a:spcBef>
              <a:buNone/>
              <a:defRPr b="0">
                <a:solidFill>
                  <a:schemeClr val="tx2"/>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5" name="Chart Placeholder 4">
            <a:extLst>
              <a:ext uri="{FF2B5EF4-FFF2-40B4-BE49-F238E27FC236}">
                <a16:creationId xmlns:a16="http://schemas.microsoft.com/office/drawing/2014/main" id="{D1CCA079-F015-9D0B-435B-8B533B1E528E}"/>
              </a:ext>
            </a:extLst>
          </p:cNvPr>
          <p:cNvSpPr>
            <a:spLocks noGrp="1"/>
          </p:cNvSpPr>
          <p:nvPr>
            <p:ph type="chart" sz="quarter" idx="17"/>
          </p:nvPr>
        </p:nvSpPr>
        <p:spPr>
          <a:xfrm>
            <a:off x="6967728" y="248594"/>
            <a:ext cx="4919472" cy="5885506"/>
          </a:xfrm>
        </p:spPr>
        <p:txBody>
          <a:bodyPr/>
          <a:lstStyle>
            <a:lvl1pPr>
              <a:defRPr>
                <a:latin typeface="+mn-lt"/>
              </a:defRPr>
            </a:lvl1pPr>
          </a:lstStyle>
          <a:p>
            <a:r>
              <a:rPr lang="en-US"/>
              <a:t>Click icon to add chart</a:t>
            </a:r>
          </a:p>
        </p:txBody>
      </p:sp>
    </p:spTree>
    <p:extLst>
      <p:ext uri="{BB962C8B-B14F-4D97-AF65-F5344CB8AC3E}">
        <p14:creationId xmlns:p14="http://schemas.microsoft.com/office/powerpoint/2010/main" val="14786562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roblem Solution">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9BE8DAE2-BD49-4694-A73D-9CC18C669459}"/>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latin typeface="+mn-lt"/>
              </a:defRPr>
            </a:lvl1pPr>
          </a:lstStyle>
          <a:p>
            <a:endParaRPr lang="en-US"/>
          </a:p>
        </p:txBody>
      </p:sp>
      <p:sp>
        <p:nvSpPr>
          <p:cNvPr id="7" name="Title 1">
            <a:extLst>
              <a:ext uri="{FF2B5EF4-FFF2-40B4-BE49-F238E27FC236}">
                <a16:creationId xmlns:a16="http://schemas.microsoft.com/office/drawing/2014/main" id="{E848783A-CDBC-A2A8-0CA7-404193BEBCE5}"/>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
        <p:nvSpPr>
          <p:cNvPr id="10" name="Rectangle: Rounded Corners 9">
            <a:extLst>
              <a:ext uri="{FF2B5EF4-FFF2-40B4-BE49-F238E27FC236}">
                <a16:creationId xmlns:a16="http://schemas.microsoft.com/office/drawing/2014/main" id="{3277A123-21DA-40CE-B431-92CC45964013}"/>
              </a:ext>
            </a:extLst>
          </p:cNvPr>
          <p:cNvSpPr/>
          <p:nvPr userDrawn="1"/>
        </p:nvSpPr>
        <p:spPr>
          <a:xfrm>
            <a:off x="304796" y="1523996"/>
            <a:ext cx="5338576" cy="1231905"/>
          </a:xfrm>
          <a:prstGeom prst="roundRect">
            <a:avLst>
              <a:gd name="adj" fmla="val 8135"/>
            </a:avLst>
          </a:prstGeom>
          <a:solidFill>
            <a:srgbClr val="368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1" name="Rectangle: Rounded Corners 10">
            <a:extLst>
              <a:ext uri="{FF2B5EF4-FFF2-40B4-BE49-F238E27FC236}">
                <a16:creationId xmlns:a16="http://schemas.microsoft.com/office/drawing/2014/main" id="{BB41FAAD-7AC8-731A-123A-BE82562493F6}"/>
              </a:ext>
            </a:extLst>
          </p:cNvPr>
          <p:cNvSpPr/>
          <p:nvPr userDrawn="1"/>
        </p:nvSpPr>
        <p:spPr>
          <a:xfrm>
            <a:off x="304796" y="3060696"/>
            <a:ext cx="5338576" cy="1231905"/>
          </a:xfrm>
          <a:prstGeom prst="roundRect">
            <a:avLst>
              <a:gd name="adj" fmla="val 8135"/>
            </a:avLst>
          </a:prstGeom>
          <a:solidFill>
            <a:srgbClr val="EC9F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2" name="Rectangle: Rounded Corners 11">
            <a:extLst>
              <a:ext uri="{FF2B5EF4-FFF2-40B4-BE49-F238E27FC236}">
                <a16:creationId xmlns:a16="http://schemas.microsoft.com/office/drawing/2014/main" id="{63AC9BC4-68A6-9698-3277-84C08E3A4FE3}"/>
              </a:ext>
            </a:extLst>
          </p:cNvPr>
          <p:cNvSpPr/>
          <p:nvPr userDrawn="1"/>
        </p:nvSpPr>
        <p:spPr>
          <a:xfrm>
            <a:off x="304796" y="4567234"/>
            <a:ext cx="5338576" cy="1231905"/>
          </a:xfrm>
          <a:prstGeom prst="roundRect">
            <a:avLst>
              <a:gd name="adj" fmla="val 8135"/>
            </a:avLst>
          </a:prstGeom>
          <a:solidFill>
            <a:srgbClr val="5D91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3" name="Rectangle: Rounded Corners 12">
            <a:extLst>
              <a:ext uri="{FF2B5EF4-FFF2-40B4-BE49-F238E27FC236}">
                <a16:creationId xmlns:a16="http://schemas.microsoft.com/office/drawing/2014/main" id="{28BE099A-50C1-905E-4C39-DB7B4D4FBE6B}"/>
              </a:ext>
            </a:extLst>
          </p:cNvPr>
          <p:cNvSpPr/>
          <p:nvPr userDrawn="1"/>
        </p:nvSpPr>
        <p:spPr>
          <a:xfrm>
            <a:off x="6548624" y="1523996"/>
            <a:ext cx="5338576" cy="1231905"/>
          </a:xfrm>
          <a:prstGeom prst="roundRect">
            <a:avLst>
              <a:gd name="adj" fmla="val 8135"/>
            </a:avLst>
          </a:prstGeom>
          <a:solidFill>
            <a:srgbClr val="0235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4" name="Rectangle: Rounded Corners 13">
            <a:extLst>
              <a:ext uri="{FF2B5EF4-FFF2-40B4-BE49-F238E27FC236}">
                <a16:creationId xmlns:a16="http://schemas.microsoft.com/office/drawing/2014/main" id="{44FBEE3E-9113-6772-A9D0-E842B248D267}"/>
              </a:ext>
            </a:extLst>
          </p:cNvPr>
          <p:cNvSpPr/>
          <p:nvPr userDrawn="1"/>
        </p:nvSpPr>
        <p:spPr>
          <a:xfrm>
            <a:off x="6548624" y="3060696"/>
            <a:ext cx="5338576" cy="1231905"/>
          </a:xfrm>
          <a:prstGeom prst="roundRect">
            <a:avLst>
              <a:gd name="adj" fmla="val 8135"/>
            </a:avLst>
          </a:prstGeom>
          <a:solidFill>
            <a:srgbClr val="C77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5" name="Rectangle: Rounded Corners 14">
            <a:extLst>
              <a:ext uri="{FF2B5EF4-FFF2-40B4-BE49-F238E27FC236}">
                <a16:creationId xmlns:a16="http://schemas.microsoft.com/office/drawing/2014/main" id="{5F44D307-3B59-B3A7-B673-5E599BB053D3}"/>
              </a:ext>
            </a:extLst>
          </p:cNvPr>
          <p:cNvSpPr/>
          <p:nvPr userDrawn="1"/>
        </p:nvSpPr>
        <p:spPr>
          <a:xfrm>
            <a:off x="6548624" y="4567234"/>
            <a:ext cx="5338576" cy="1231905"/>
          </a:xfrm>
          <a:prstGeom prst="roundRect">
            <a:avLst>
              <a:gd name="adj" fmla="val 8135"/>
            </a:avLst>
          </a:prstGeom>
          <a:solidFill>
            <a:srgbClr val="0F4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cxnSp>
        <p:nvCxnSpPr>
          <p:cNvPr id="17" name="Straight Connector 16">
            <a:extLst>
              <a:ext uri="{FF2B5EF4-FFF2-40B4-BE49-F238E27FC236}">
                <a16:creationId xmlns:a16="http://schemas.microsoft.com/office/drawing/2014/main" id="{A8E352DA-FF04-36BF-CDB8-9D168B369D23}"/>
              </a:ext>
            </a:extLst>
          </p:cNvPr>
          <p:cNvCxnSpPr/>
          <p:nvPr userDrawn="1"/>
        </p:nvCxnSpPr>
        <p:spPr>
          <a:xfrm>
            <a:off x="5822731" y="2144110"/>
            <a:ext cx="546538" cy="0"/>
          </a:xfrm>
          <a:prstGeom prst="line">
            <a:avLst/>
          </a:prstGeom>
          <a:ln w="22225">
            <a:solidFill>
              <a:srgbClr val="02355A"/>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308CA50-6DC2-DB93-2A7F-967901CC7BFC}"/>
              </a:ext>
            </a:extLst>
          </p:cNvPr>
          <p:cNvCxnSpPr>
            <a:cxnSpLocks/>
          </p:cNvCxnSpPr>
          <p:nvPr userDrawn="1"/>
        </p:nvCxnSpPr>
        <p:spPr>
          <a:xfrm>
            <a:off x="5822731" y="3676648"/>
            <a:ext cx="546538" cy="0"/>
          </a:xfrm>
          <a:prstGeom prst="line">
            <a:avLst/>
          </a:prstGeom>
          <a:ln w="22225">
            <a:solidFill>
              <a:srgbClr val="02355A"/>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95482F3-BE7A-6063-3F74-E7CFE37C5D68}"/>
              </a:ext>
            </a:extLst>
          </p:cNvPr>
          <p:cNvCxnSpPr>
            <a:cxnSpLocks/>
          </p:cNvCxnSpPr>
          <p:nvPr userDrawn="1"/>
        </p:nvCxnSpPr>
        <p:spPr>
          <a:xfrm>
            <a:off x="5822731" y="5183186"/>
            <a:ext cx="546538" cy="0"/>
          </a:xfrm>
          <a:prstGeom prst="line">
            <a:avLst/>
          </a:prstGeom>
          <a:ln w="22225">
            <a:solidFill>
              <a:srgbClr val="02355A"/>
            </a:solidFill>
          </a:ln>
        </p:spPr>
        <p:style>
          <a:lnRef idx="1">
            <a:schemeClr val="accent1"/>
          </a:lnRef>
          <a:fillRef idx="0">
            <a:schemeClr val="accent1"/>
          </a:fillRef>
          <a:effectRef idx="0">
            <a:schemeClr val="accent1"/>
          </a:effectRef>
          <a:fontRef idx="minor">
            <a:schemeClr val="tx1"/>
          </a:fontRef>
        </p:style>
      </p:cxnSp>
      <p:sp>
        <p:nvSpPr>
          <p:cNvPr id="21" name="Text Placeholder 20">
            <a:extLst>
              <a:ext uri="{FF2B5EF4-FFF2-40B4-BE49-F238E27FC236}">
                <a16:creationId xmlns:a16="http://schemas.microsoft.com/office/drawing/2014/main" id="{F61755C0-BE8F-2307-55C1-F1CF08EC2434}"/>
              </a:ext>
            </a:extLst>
          </p:cNvPr>
          <p:cNvSpPr>
            <a:spLocks noGrp="1"/>
          </p:cNvSpPr>
          <p:nvPr>
            <p:ph type="body" sz="quarter" idx="13"/>
          </p:nvPr>
        </p:nvSpPr>
        <p:spPr>
          <a:xfrm>
            <a:off x="452438" y="1523995"/>
            <a:ext cx="5012941" cy="1201740"/>
          </a:xfrm>
        </p:spPr>
        <p:txBody>
          <a:bodyPr anchor="ctr" anchorCtr="0"/>
          <a:lstStyle>
            <a:lvl1pPr>
              <a:defRPr b="1">
                <a:solidFill>
                  <a:schemeClr val="bg1"/>
                </a:solidFill>
                <a:latin typeface="+mn-lt"/>
              </a:defRPr>
            </a:lvl1pPr>
            <a:lvl2pPr marL="0" indent="0">
              <a:buNone/>
              <a:defRPr b="0">
                <a:solidFill>
                  <a:schemeClr val="bg1"/>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22" name="Text Placeholder 20">
            <a:extLst>
              <a:ext uri="{FF2B5EF4-FFF2-40B4-BE49-F238E27FC236}">
                <a16:creationId xmlns:a16="http://schemas.microsoft.com/office/drawing/2014/main" id="{79E63985-202E-44C4-FEF8-9D09D8A725C9}"/>
              </a:ext>
            </a:extLst>
          </p:cNvPr>
          <p:cNvSpPr>
            <a:spLocks noGrp="1"/>
          </p:cNvSpPr>
          <p:nvPr>
            <p:ph type="body" sz="quarter" idx="14"/>
          </p:nvPr>
        </p:nvSpPr>
        <p:spPr>
          <a:xfrm>
            <a:off x="452438" y="3071201"/>
            <a:ext cx="5012941" cy="1201740"/>
          </a:xfrm>
        </p:spPr>
        <p:txBody>
          <a:bodyPr anchor="ctr" anchorCtr="0"/>
          <a:lstStyle>
            <a:lvl1pPr>
              <a:defRPr b="1">
                <a:solidFill>
                  <a:schemeClr val="bg1"/>
                </a:solidFill>
                <a:latin typeface="+mn-lt"/>
              </a:defRPr>
            </a:lvl1pPr>
            <a:lvl2pPr marL="0" indent="0">
              <a:buNone/>
              <a:defRPr b="0">
                <a:solidFill>
                  <a:schemeClr val="bg1"/>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23" name="Text Placeholder 20">
            <a:extLst>
              <a:ext uri="{FF2B5EF4-FFF2-40B4-BE49-F238E27FC236}">
                <a16:creationId xmlns:a16="http://schemas.microsoft.com/office/drawing/2014/main" id="{24A33675-CF40-5496-4117-515D5D08FE9C}"/>
              </a:ext>
            </a:extLst>
          </p:cNvPr>
          <p:cNvSpPr>
            <a:spLocks noGrp="1"/>
          </p:cNvSpPr>
          <p:nvPr>
            <p:ph type="body" sz="quarter" idx="15"/>
          </p:nvPr>
        </p:nvSpPr>
        <p:spPr>
          <a:xfrm>
            <a:off x="452438" y="4579929"/>
            <a:ext cx="5012941" cy="1201740"/>
          </a:xfrm>
        </p:spPr>
        <p:txBody>
          <a:bodyPr anchor="ctr" anchorCtr="0"/>
          <a:lstStyle>
            <a:lvl1pPr>
              <a:defRPr b="1">
                <a:solidFill>
                  <a:schemeClr val="bg1"/>
                </a:solidFill>
                <a:latin typeface="+mn-lt"/>
              </a:defRPr>
            </a:lvl1pPr>
            <a:lvl2pPr marL="0" indent="0">
              <a:buNone/>
              <a:defRPr b="0">
                <a:solidFill>
                  <a:schemeClr val="bg1"/>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24" name="Text Placeholder 20">
            <a:extLst>
              <a:ext uri="{FF2B5EF4-FFF2-40B4-BE49-F238E27FC236}">
                <a16:creationId xmlns:a16="http://schemas.microsoft.com/office/drawing/2014/main" id="{5CA7CEAA-CD1C-AE53-D999-47F849F9E103}"/>
              </a:ext>
            </a:extLst>
          </p:cNvPr>
          <p:cNvSpPr>
            <a:spLocks noGrp="1"/>
          </p:cNvSpPr>
          <p:nvPr>
            <p:ph type="body" sz="quarter" idx="16"/>
          </p:nvPr>
        </p:nvSpPr>
        <p:spPr>
          <a:xfrm>
            <a:off x="6726621" y="4579929"/>
            <a:ext cx="5012941" cy="1201740"/>
          </a:xfrm>
        </p:spPr>
        <p:txBody>
          <a:bodyPr anchor="ctr" anchorCtr="0"/>
          <a:lstStyle>
            <a:lvl1pPr>
              <a:defRPr b="1">
                <a:solidFill>
                  <a:schemeClr val="bg1"/>
                </a:solidFill>
                <a:latin typeface="+mn-lt"/>
              </a:defRPr>
            </a:lvl1pPr>
            <a:lvl2pPr marL="0" indent="0">
              <a:buNone/>
              <a:defRPr b="0">
                <a:solidFill>
                  <a:schemeClr val="bg1"/>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25" name="Text Placeholder 20">
            <a:extLst>
              <a:ext uri="{FF2B5EF4-FFF2-40B4-BE49-F238E27FC236}">
                <a16:creationId xmlns:a16="http://schemas.microsoft.com/office/drawing/2014/main" id="{57D78F3C-11F0-1F5A-39DD-CA19C0DCE5E0}"/>
              </a:ext>
            </a:extLst>
          </p:cNvPr>
          <p:cNvSpPr>
            <a:spLocks noGrp="1"/>
          </p:cNvSpPr>
          <p:nvPr>
            <p:ph type="body" sz="quarter" idx="17"/>
          </p:nvPr>
        </p:nvSpPr>
        <p:spPr>
          <a:xfrm>
            <a:off x="6726621" y="3071201"/>
            <a:ext cx="5012941" cy="1201740"/>
          </a:xfrm>
        </p:spPr>
        <p:txBody>
          <a:bodyPr anchor="ctr" anchorCtr="0"/>
          <a:lstStyle>
            <a:lvl1pPr>
              <a:defRPr b="1">
                <a:solidFill>
                  <a:schemeClr val="bg1"/>
                </a:solidFill>
                <a:latin typeface="+mn-lt"/>
              </a:defRPr>
            </a:lvl1pPr>
            <a:lvl2pPr marL="0" indent="0">
              <a:buNone/>
              <a:defRPr b="0">
                <a:solidFill>
                  <a:schemeClr val="bg1"/>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26" name="Text Placeholder 20">
            <a:extLst>
              <a:ext uri="{FF2B5EF4-FFF2-40B4-BE49-F238E27FC236}">
                <a16:creationId xmlns:a16="http://schemas.microsoft.com/office/drawing/2014/main" id="{77DD4C1D-1F57-6816-8675-584DA58C24F0}"/>
              </a:ext>
            </a:extLst>
          </p:cNvPr>
          <p:cNvSpPr>
            <a:spLocks noGrp="1"/>
          </p:cNvSpPr>
          <p:nvPr>
            <p:ph type="body" sz="quarter" idx="18"/>
          </p:nvPr>
        </p:nvSpPr>
        <p:spPr>
          <a:xfrm>
            <a:off x="6726621" y="1523995"/>
            <a:ext cx="5012941" cy="1201740"/>
          </a:xfrm>
        </p:spPr>
        <p:txBody>
          <a:bodyPr anchor="ctr" anchorCtr="0"/>
          <a:lstStyle>
            <a:lvl1pPr>
              <a:defRPr b="1">
                <a:solidFill>
                  <a:schemeClr val="bg1"/>
                </a:solidFill>
                <a:latin typeface="+mn-lt"/>
              </a:defRPr>
            </a:lvl1pPr>
            <a:lvl2pPr marL="0" indent="0">
              <a:buNone/>
              <a:defRPr b="0">
                <a:solidFill>
                  <a:schemeClr val="bg1"/>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7715942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Rapid Matrix">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9BE8DAE2-BD49-4694-A73D-9CC18C669459}"/>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latin typeface="+mn-lt"/>
              </a:defRPr>
            </a:lvl1pPr>
          </a:lstStyle>
          <a:p>
            <a:endParaRPr lang="en-US"/>
          </a:p>
        </p:txBody>
      </p:sp>
      <p:sp>
        <p:nvSpPr>
          <p:cNvPr id="7" name="Title 1">
            <a:extLst>
              <a:ext uri="{FF2B5EF4-FFF2-40B4-BE49-F238E27FC236}">
                <a16:creationId xmlns:a16="http://schemas.microsoft.com/office/drawing/2014/main" id="{E848783A-CDBC-A2A8-0CA7-404193BEBCE5}"/>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
        <p:nvSpPr>
          <p:cNvPr id="87" name="Table Placeholder 86">
            <a:extLst>
              <a:ext uri="{FF2B5EF4-FFF2-40B4-BE49-F238E27FC236}">
                <a16:creationId xmlns:a16="http://schemas.microsoft.com/office/drawing/2014/main" id="{1158F129-D433-505A-834D-F1C3765D3DB5}"/>
              </a:ext>
            </a:extLst>
          </p:cNvPr>
          <p:cNvSpPr>
            <a:spLocks noGrp="1"/>
          </p:cNvSpPr>
          <p:nvPr>
            <p:ph type="tbl" sz="quarter" idx="13"/>
          </p:nvPr>
        </p:nvSpPr>
        <p:spPr>
          <a:xfrm>
            <a:off x="304800" y="1219200"/>
            <a:ext cx="11582400" cy="4381500"/>
          </a:xfrm>
        </p:spPr>
        <p:txBody>
          <a:bodyPr/>
          <a:lstStyle>
            <a:lvl1pPr>
              <a:defRPr>
                <a:latin typeface="+mn-lt"/>
              </a:defRPr>
            </a:lvl1pPr>
          </a:lstStyle>
          <a:p>
            <a:r>
              <a:rPr lang="en-US"/>
              <a:t>Click icon to add table</a:t>
            </a:r>
          </a:p>
        </p:txBody>
      </p:sp>
    </p:spTree>
    <p:extLst>
      <p:ext uri="{BB962C8B-B14F-4D97-AF65-F5344CB8AC3E}">
        <p14:creationId xmlns:p14="http://schemas.microsoft.com/office/powerpoint/2010/main" val="40518659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Arrow Timeline">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9BE8DAE2-BD49-4694-A73D-9CC18C669459}"/>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latin typeface="+mn-lt"/>
              </a:defRPr>
            </a:lvl1pPr>
          </a:lstStyle>
          <a:p>
            <a:endParaRPr lang="en-US"/>
          </a:p>
        </p:txBody>
      </p:sp>
      <p:sp>
        <p:nvSpPr>
          <p:cNvPr id="7" name="Title 1">
            <a:extLst>
              <a:ext uri="{FF2B5EF4-FFF2-40B4-BE49-F238E27FC236}">
                <a16:creationId xmlns:a16="http://schemas.microsoft.com/office/drawing/2014/main" id="{E848783A-CDBC-A2A8-0CA7-404193BEBCE5}"/>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
        <p:nvSpPr>
          <p:cNvPr id="5" name="Freeform: Shape 4">
            <a:extLst>
              <a:ext uri="{FF2B5EF4-FFF2-40B4-BE49-F238E27FC236}">
                <a16:creationId xmlns:a16="http://schemas.microsoft.com/office/drawing/2014/main" id="{128C04A0-03E1-2D7E-30C7-65B4A3C38087}"/>
              </a:ext>
            </a:extLst>
          </p:cNvPr>
          <p:cNvSpPr/>
          <p:nvPr userDrawn="1"/>
        </p:nvSpPr>
        <p:spPr>
          <a:xfrm>
            <a:off x="2560507" y="3119144"/>
            <a:ext cx="2559570" cy="463201"/>
          </a:xfrm>
          <a:custGeom>
            <a:avLst/>
            <a:gdLst>
              <a:gd name="connsiteX0" fmla="*/ 0 w 2364087"/>
              <a:gd name="connsiteY0" fmla="*/ 0 h 427825"/>
              <a:gd name="connsiteX1" fmla="*/ 568520 w 2364087"/>
              <a:gd name="connsiteY1" fmla="*/ 0 h 427825"/>
              <a:gd name="connsiteX2" fmla="*/ 959593 w 2364087"/>
              <a:gd name="connsiteY2" fmla="*/ 0 h 427825"/>
              <a:gd name="connsiteX3" fmla="*/ 1403871 w 2364087"/>
              <a:gd name="connsiteY3" fmla="*/ 0 h 427825"/>
              <a:gd name="connsiteX4" fmla="*/ 1796191 w 2364087"/>
              <a:gd name="connsiteY4" fmla="*/ 0 h 427825"/>
              <a:gd name="connsiteX5" fmla="*/ 2075586 w 2364087"/>
              <a:gd name="connsiteY5" fmla="*/ 0 h 427825"/>
              <a:gd name="connsiteX6" fmla="*/ 2083064 w 2364087"/>
              <a:gd name="connsiteY6" fmla="*/ 0 h 427825"/>
              <a:gd name="connsiteX7" fmla="*/ 2364087 w 2364087"/>
              <a:gd name="connsiteY7" fmla="*/ 213913 h 427825"/>
              <a:gd name="connsiteX8" fmla="*/ 2083064 w 2364087"/>
              <a:gd name="connsiteY8" fmla="*/ 427825 h 427825"/>
              <a:gd name="connsiteX9" fmla="*/ 2075586 w 2364087"/>
              <a:gd name="connsiteY9" fmla="*/ 427825 h 427825"/>
              <a:gd name="connsiteX10" fmla="*/ 0 w 2364087"/>
              <a:gd name="connsiteY10" fmla="*/ 427825 h 427825"/>
              <a:gd name="connsiteX11" fmla="*/ 281023 w 2364087"/>
              <a:gd name="connsiteY11" fmla="*/ 213913 h 42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64087" h="427825">
                <a:moveTo>
                  <a:pt x="0" y="0"/>
                </a:moveTo>
                <a:lnTo>
                  <a:pt x="568520" y="0"/>
                </a:lnTo>
                <a:lnTo>
                  <a:pt x="959593" y="0"/>
                </a:lnTo>
                <a:lnTo>
                  <a:pt x="1403871" y="0"/>
                </a:lnTo>
                <a:lnTo>
                  <a:pt x="1796191" y="0"/>
                </a:lnTo>
                <a:lnTo>
                  <a:pt x="2075586" y="0"/>
                </a:lnTo>
                <a:lnTo>
                  <a:pt x="2083064" y="0"/>
                </a:lnTo>
                <a:lnTo>
                  <a:pt x="2364087" y="213913"/>
                </a:lnTo>
                <a:lnTo>
                  <a:pt x="2083064" y="427825"/>
                </a:lnTo>
                <a:lnTo>
                  <a:pt x="2075586" y="427825"/>
                </a:lnTo>
                <a:lnTo>
                  <a:pt x="0" y="427825"/>
                </a:lnTo>
                <a:lnTo>
                  <a:pt x="281023" y="213913"/>
                </a:lnTo>
                <a:close/>
              </a:path>
            </a:pathLst>
          </a:custGeom>
          <a:solidFill>
            <a:srgbClr val="3680C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Gilroy Medium" panose="00000600000000000000" pitchFamily="50" charset="0"/>
            </a:endParaRPr>
          </a:p>
        </p:txBody>
      </p:sp>
      <p:sp>
        <p:nvSpPr>
          <p:cNvPr id="8" name="Freeform: Shape 7">
            <a:extLst>
              <a:ext uri="{FF2B5EF4-FFF2-40B4-BE49-F238E27FC236}">
                <a16:creationId xmlns:a16="http://schemas.microsoft.com/office/drawing/2014/main" id="{ACE8B726-14BD-9D58-9E99-FBCF5949453F}"/>
              </a:ext>
            </a:extLst>
          </p:cNvPr>
          <p:cNvSpPr/>
          <p:nvPr userDrawn="1"/>
        </p:nvSpPr>
        <p:spPr>
          <a:xfrm>
            <a:off x="304800" y="3118806"/>
            <a:ext cx="2559570" cy="463877"/>
          </a:xfrm>
          <a:custGeom>
            <a:avLst/>
            <a:gdLst>
              <a:gd name="connsiteX0" fmla="*/ 0 w 2364087"/>
              <a:gd name="connsiteY0" fmla="*/ 0 h 428449"/>
              <a:gd name="connsiteX1" fmla="*/ 2075586 w 2364087"/>
              <a:gd name="connsiteY1" fmla="*/ 0 h 428449"/>
              <a:gd name="connsiteX2" fmla="*/ 2083064 w 2364087"/>
              <a:gd name="connsiteY2" fmla="*/ 0 h 428449"/>
              <a:gd name="connsiteX3" fmla="*/ 2364087 w 2364087"/>
              <a:gd name="connsiteY3" fmla="*/ 213913 h 428449"/>
              <a:gd name="connsiteX4" fmla="*/ 2083064 w 2364087"/>
              <a:gd name="connsiteY4" fmla="*/ 427825 h 428449"/>
              <a:gd name="connsiteX5" fmla="*/ 2075586 w 2364087"/>
              <a:gd name="connsiteY5" fmla="*/ 427825 h 428449"/>
              <a:gd name="connsiteX6" fmla="*/ 1929549 w 2364087"/>
              <a:gd name="connsiteY6" fmla="*/ 427825 h 428449"/>
              <a:gd name="connsiteX7" fmla="*/ 1929549 w 2364087"/>
              <a:gd name="connsiteY7" fmla="*/ 428449 h 428449"/>
              <a:gd name="connsiteX8" fmla="*/ 433988 w 2364087"/>
              <a:gd name="connsiteY8" fmla="*/ 428449 h 428449"/>
              <a:gd name="connsiteX9" fmla="*/ 433988 w 2364087"/>
              <a:gd name="connsiteY9" fmla="*/ 427825 h 428449"/>
              <a:gd name="connsiteX10" fmla="*/ 0 w 2364087"/>
              <a:gd name="connsiteY10" fmla="*/ 427825 h 428449"/>
              <a:gd name="connsiteX11" fmla="*/ 0 w 2364087"/>
              <a:gd name="connsiteY11" fmla="*/ 213913 h 428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64087" h="428449">
                <a:moveTo>
                  <a:pt x="0" y="0"/>
                </a:moveTo>
                <a:lnTo>
                  <a:pt x="2075586" y="0"/>
                </a:lnTo>
                <a:lnTo>
                  <a:pt x="2083064" y="0"/>
                </a:lnTo>
                <a:lnTo>
                  <a:pt x="2364087" y="213913"/>
                </a:lnTo>
                <a:lnTo>
                  <a:pt x="2083064" y="427825"/>
                </a:lnTo>
                <a:lnTo>
                  <a:pt x="2075586" y="427825"/>
                </a:lnTo>
                <a:lnTo>
                  <a:pt x="1929549" y="427825"/>
                </a:lnTo>
                <a:lnTo>
                  <a:pt x="1929549" y="428449"/>
                </a:lnTo>
                <a:lnTo>
                  <a:pt x="433988" y="428449"/>
                </a:lnTo>
                <a:lnTo>
                  <a:pt x="433988" y="427825"/>
                </a:lnTo>
                <a:lnTo>
                  <a:pt x="0" y="427825"/>
                </a:lnTo>
                <a:lnTo>
                  <a:pt x="0" y="213913"/>
                </a:lnTo>
                <a:close/>
              </a:path>
            </a:pathLst>
          </a:custGeom>
          <a:solidFill>
            <a:srgbClr val="EC9F0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Gilroy Medium" panose="00000600000000000000" pitchFamily="50" charset="0"/>
            </a:endParaRPr>
          </a:p>
        </p:txBody>
      </p:sp>
      <p:sp>
        <p:nvSpPr>
          <p:cNvPr id="9" name="Freeform: Shape 8">
            <a:extLst>
              <a:ext uri="{FF2B5EF4-FFF2-40B4-BE49-F238E27FC236}">
                <a16:creationId xmlns:a16="http://schemas.microsoft.com/office/drawing/2014/main" id="{7CB0223B-81DF-610B-B34E-684E8E3D09A2}"/>
              </a:ext>
            </a:extLst>
          </p:cNvPr>
          <p:cNvSpPr/>
          <p:nvPr userDrawn="1"/>
        </p:nvSpPr>
        <p:spPr>
          <a:xfrm>
            <a:off x="4816214" y="3119144"/>
            <a:ext cx="2559570" cy="463201"/>
          </a:xfrm>
          <a:custGeom>
            <a:avLst/>
            <a:gdLst>
              <a:gd name="connsiteX0" fmla="*/ 0 w 2364087"/>
              <a:gd name="connsiteY0" fmla="*/ 0 h 427825"/>
              <a:gd name="connsiteX1" fmla="*/ 568520 w 2364087"/>
              <a:gd name="connsiteY1" fmla="*/ 0 h 427825"/>
              <a:gd name="connsiteX2" fmla="*/ 959593 w 2364087"/>
              <a:gd name="connsiteY2" fmla="*/ 0 h 427825"/>
              <a:gd name="connsiteX3" fmla="*/ 1403871 w 2364087"/>
              <a:gd name="connsiteY3" fmla="*/ 0 h 427825"/>
              <a:gd name="connsiteX4" fmla="*/ 1796191 w 2364087"/>
              <a:gd name="connsiteY4" fmla="*/ 0 h 427825"/>
              <a:gd name="connsiteX5" fmla="*/ 2075586 w 2364087"/>
              <a:gd name="connsiteY5" fmla="*/ 0 h 427825"/>
              <a:gd name="connsiteX6" fmla="*/ 2083064 w 2364087"/>
              <a:gd name="connsiteY6" fmla="*/ 0 h 427825"/>
              <a:gd name="connsiteX7" fmla="*/ 2364087 w 2364087"/>
              <a:gd name="connsiteY7" fmla="*/ 213913 h 427825"/>
              <a:gd name="connsiteX8" fmla="*/ 2083064 w 2364087"/>
              <a:gd name="connsiteY8" fmla="*/ 427825 h 427825"/>
              <a:gd name="connsiteX9" fmla="*/ 2075586 w 2364087"/>
              <a:gd name="connsiteY9" fmla="*/ 427825 h 427825"/>
              <a:gd name="connsiteX10" fmla="*/ 0 w 2364087"/>
              <a:gd name="connsiteY10" fmla="*/ 427825 h 427825"/>
              <a:gd name="connsiteX11" fmla="*/ 281023 w 2364087"/>
              <a:gd name="connsiteY11" fmla="*/ 213913 h 42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64087" h="427825">
                <a:moveTo>
                  <a:pt x="0" y="0"/>
                </a:moveTo>
                <a:lnTo>
                  <a:pt x="568520" y="0"/>
                </a:lnTo>
                <a:lnTo>
                  <a:pt x="959593" y="0"/>
                </a:lnTo>
                <a:lnTo>
                  <a:pt x="1403871" y="0"/>
                </a:lnTo>
                <a:lnTo>
                  <a:pt x="1796191" y="0"/>
                </a:lnTo>
                <a:lnTo>
                  <a:pt x="2075586" y="0"/>
                </a:lnTo>
                <a:lnTo>
                  <a:pt x="2083064" y="0"/>
                </a:lnTo>
                <a:lnTo>
                  <a:pt x="2364087" y="213913"/>
                </a:lnTo>
                <a:lnTo>
                  <a:pt x="2083064" y="427825"/>
                </a:lnTo>
                <a:lnTo>
                  <a:pt x="2075586" y="427825"/>
                </a:lnTo>
                <a:lnTo>
                  <a:pt x="0" y="427825"/>
                </a:lnTo>
                <a:lnTo>
                  <a:pt x="281023" y="213913"/>
                </a:lnTo>
                <a:close/>
              </a:path>
            </a:pathLst>
          </a:custGeom>
          <a:solidFill>
            <a:srgbClr val="5D910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Gilroy Medium" panose="00000600000000000000" pitchFamily="50" charset="0"/>
            </a:endParaRPr>
          </a:p>
        </p:txBody>
      </p:sp>
      <p:sp>
        <p:nvSpPr>
          <p:cNvPr id="10" name="Freeform: Shape 9">
            <a:extLst>
              <a:ext uri="{FF2B5EF4-FFF2-40B4-BE49-F238E27FC236}">
                <a16:creationId xmlns:a16="http://schemas.microsoft.com/office/drawing/2014/main" id="{001ED468-0A51-9EAF-2747-6A58BD89AA5B}"/>
              </a:ext>
            </a:extLst>
          </p:cNvPr>
          <p:cNvSpPr/>
          <p:nvPr userDrawn="1"/>
        </p:nvSpPr>
        <p:spPr>
          <a:xfrm>
            <a:off x="7071921" y="3119144"/>
            <a:ext cx="2559570" cy="463201"/>
          </a:xfrm>
          <a:custGeom>
            <a:avLst/>
            <a:gdLst>
              <a:gd name="connsiteX0" fmla="*/ 0 w 2364087"/>
              <a:gd name="connsiteY0" fmla="*/ 0 h 427825"/>
              <a:gd name="connsiteX1" fmla="*/ 568520 w 2364087"/>
              <a:gd name="connsiteY1" fmla="*/ 0 h 427825"/>
              <a:gd name="connsiteX2" fmla="*/ 959593 w 2364087"/>
              <a:gd name="connsiteY2" fmla="*/ 0 h 427825"/>
              <a:gd name="connsiteX3" fmla="*/ 1403871 w 2364087"/>
              <a:gd name="connsiteY3" fmla="*/ 0 h 427825"/>
              <a:gd name="connsiteX4" fmla="*/ 1796191 w 2364087"/>
              <a:gd name="connsiteY4" fmla="*/ 0 h 427825"/>
              <a:gd name="connsiteX5" fmla="*/ 2075586 w 2364087"/>
              <a:gd name="connsiteY5" fmla="*/ 0 h 427825"/>
              <a:gd name="connsiteX6" fmla="*/ 2083064 w 2364087"/>
              <a:gd name="connsiteY6" fmla="*/ 0 h 427825"/>
              <a:gd name="connsiteX7" fmla="*/ 2364087 w 2364087"/>
              <a:gd name="connsiteY7" fmla="*/ 213913 h 427825"/>
              <a:gd name="connsiteX8" fmla="*/ 2083064 w 2364087"/>
              <a:gd name="connsiteY8" fmla="*/ 427825 h 427825"/>
              <a:gd name="connsiteX9" fmla="*/ 2075586 w 2364087"/>
              <a:gd name="connsiteY9" fmla="*/ 427825 h 427825"/>
              <a:gd name="connsiteX10" fmla="*/ 0 w 2364087"/>
              <a:gd name="connsiteY10" fmla="*/ 427825 h 427825"/>
              <a:gd name="connsiteX11" fmla="*/ 281023 w 2364087"/>
              <a:gd name="connsiteY11" fmla="*/ 213913 h 42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64087" h="427825">
                <a:moveTo>
                  <a:pt x="0" y="0"/>
                </a:moveTo>
                <a:lnTo>
                  <a:pt x="568520" y="0"/>
                </a:lnTo>
                <a:lnTo>
                  <a:pt x="959593" y="0"/>
                </a:lnTo>
                <a:lnTo>
                  <a:pt x="1403871" y="0"/>
                </a:lnTo>
                <a:lnTo>
                  <a:pt x="1796191" y="0"/>
                </a:lnTo>
                <a:lnTo>
                  <a:pt x="2075586" y="0"/>
                </a:lnTo>
                <a:lnTo>
                  <a:pt x="2083064" y="0"/>
                </a:lnTo>
                <a:lnTo>
                  <a:pt x="2364087" y="213913"/>
                </a:lnTo>
                <a:lnTo>
                  <a:pt x="2083064" y="427825"/>
                </a:lnTo>
                <a:lnTo>
                  <a:pt x="2075586" y="427825"/>
                </a:lnTo>
                <a:lnTo>
                  <a:pt x="0" y="427825"/>
                </a:lnTo>
                <a:lnTo>
                  <a:pt x="281023" y="213913"/>
                </a:lnTo>
                <a:close/>
              </a:path>
            </a:pathLst>
          </a:custGeom>
          <a:solidFill>
            <a:srgbClr val="2B660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Gilroy Medium" panose="00000600000000000000" pitchFamily="50" charset="0"/>
            </a:endParaRPr>
          </a:p>
        </p:txBody>
      </p:sp>
      <p:sp>
        <p:nvSpPr>
          <p:cNvPr id="11" name="Freeform: Shape 10">
            <a:extLst>
              <a:ext uri="{FF2B5EF4-FFF2-40B4-BE49-F238E27FC236}">
                <a16:creationId xmlns:a16="http://schemas.microsoft.com/office/drawing/2014/main" id="{DFB86945-B10F-9373-1473-4BB0CDDA42A0}"/>
              </a:ext>
            </a:extLst>
          </p:cNvPr>
          <p:cNvSpPr/>
          <p:nvPr userDrawn="1"/>
        </p:nvSpPr>
        <p:spPr>
          <a:xfrm>
            <a:off x="9327630" y="3119144"/>
            <a:ext cx="2559570" cy="463201"/>
          </a:xfrm>
          <a:custGeom>
            <a:avLst/>
            <a:gdLst>
              <a:gd name="connsiteX0" fmla="*/ 0 w 2364087"/>
              <a:gd name="connsiteY0" fmla="*/ 0 h 427825"/>
              <a:gd name="connsiteX1" fmla="*/ 568520 w 2364087"/>
              <a:gd name="connsiteY1" fmla="*/ 0 h 427825"/>
              <a:gd name="connsiteX2" fmla="*/ 959593 w 2364087"/>
              <a:gd name="connsiteY2" fmla="*/ 0 h 427825"/>
              <a:gd name="connsiteX3" fmla="*/ 1403871 w 2364087"/>
              <a:gd name="connsiteY3" fmla="*/ 0 h 427825"/>
              <a:gd name="connsiteX4" fmla="*/ 1796191 w 2364087"/>
              <a:gd name="connsiteY4" fmla="*/ 0 h 427825"/>
              <a:gd name="connsiteX5" fmla="*/ 2075586 w 2364087"/>
              <a:gd name="connsiteY5" fmla="*/ 0 h 427825"/>
              <a:gd name="connsiteX6" fmla="*/ 2083064 w 2364087"/>
              <a:gd name="connsiteY6" fmla="*/ 0 h 427825"/>
              <a:gd name="connsiteX7" fmla="*/ 2364087 w 2364087"/>
              <a:gd name="connsiteY7" fmla="*/ 213913 h 427825"/>
              <a:gd name="connsiteX8" fmla="*/ 2083064 w 2364087"/>
              <a:gd name="connsiteY8" fmla="*/ 427825 h 427825"/>
              <a:gd name="connsiteX9" fmla="*/ 2075586 w 2364087"/>
              <a:gd name="connsiteY9" fmla="*/ 427825 h 427825"/>
              <a:gd name="connsiteX10" fmla="*/ 0 w 2364087"/>
              <a:gd name="connsiteY10" fmla="*/ 427825 h 427825"/>
              <a:gd name="connsiteX11" fmla="*/ 281023 w 2364087"/>
              <a:gd name="connsiteY11" fmla="*/ 213913 h 42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64087" h="427825">
                <a:moveTo>
                  <a:pt x="0" y="0"/>
                </a:moveTo>
                <a:lnTo>
                  <a:pt x="568520" y="0"/>
                </a:lnTo>
                <a:lnTo>
                  <a:pt x="959593" y="0"/>
                </a:lnTo>
                <a:lnTo>
                  <a:pt x="1403871" y="0"/>
                </a:lnTo>
                <a:lnTo>
                  <a:pt x="1796191" y="0"/>
                </a:lnTo>
                <a:lnTo>
                  <a:pt x="2075586" y="0"/>
                </a:lnTo>
                <a:lnTo>
                  <a:pt x="2083064" y="0"/>
                </a:lnTo>
                <a:lnTo>
                  <a:pt x="2364087" y="213913"/>
                </a:lnTo>
                <a:lnTo>
                  <a:pt x="2083064" y="427825"/>
                </a:lnTo>
                <a:lnTo>
                  <a:pt x="2075586" y="427825"/>
                </a:lnTo>
                <a:lnTo>
                  <a:pt x="0" y="427825"/>
                </a:lnTo>
                <a:lnTo>
                  <a:pt x="281023" y="213913"/>
                </a:lnTo>
                <a:close/>
              </a:path>
            </a:pathLst>
          </a:custGeom>
          <a:solidFill>
            <a:srgbClr val="02355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Gilroy Medium" panose="00000600000000000000" pitchFamily="50" charset="0"/>
            </a:endParaRPr>
          </a:p>
        </p:txBody>
      </p:sp>
      <p:sp>
        <p:nvSpPr>
          <p:cNvPr id="14" name="Text Placeholder 13">
            <a:extLst>
              <a:ext uri="{FF2B5EF4-FFF2-40B4-BE49-F238E27FC236}">
                <a16:creationId xmlns:a16="http://schemas.microsoft.com/office/drawing/2014/main" id="{D253FB15-19C8-A7EC-E4EC-F6482638BC57}"/>
              </a:ext>
            </a:extLst>
          </p:cNvPr>
          <p:cNvSpPr>
            <a:spLocks noGrp="1"/>
          </p:cNvSpPr>
          <p:nvPr>
            <p:ph type="body" sz="quarter" idx="13"/>
          </p:nvPr>
        </p:nvSpPr>
        <p:spPr>
          <a:xfrm>
            <a:off x="304797" y="3119438"/>
            <a:ext cx="2255708" cy="461962"/>
          </a:xfrm>
        </p:spPr>
        <p:txBody>
          <a:bodyPr lIns="182880" anchor="ctr" anchorCtr="0"/>
          <a:lstStyle>
            <a:lvl1pPr algn="ctr">
              <a:defRPr sz="2000" b="0">
                <a:solidFill>
                  <a:schemeClr val="bg1"/>
                </a:solidFill>
                <a:latin typeface="+mj-lt"/>
              </a:defRPr>
            </a:lvl1pPr>
          </a:lstStyle>
          <a:p>
            <a:pPr lvl="0"/>
            <a:r>
              <a:rPr lang="en-US"/>
              <a:t>Click to edit Master text styles</a:t>
            </a:r>
          </a:p>
        </p:txBody>
      </p:sp>
      <p:sp>
        <p:nvSpPr>
          <p:cNvPr id="15" name="Text Placeholder 13">
            <a:extLst>
              <a:ext uri="{FF2B5EF4-FFF2-40B4-BE49-F238E27FC236}">
                <a16:creationId xmlns:a16="http://schemas.microsoft.com/office/drawing/2014/main" id="{1654400E-B53D-8059-9566-541C53069E63}"/>
              </a:ext>
            </a:extLst>
          </p:cNvPr>
          <p:cNvSpPr>
            <a:spLocks noGrp="1"/>
          </p:cNvSpPr>
          <p:nvPr>
            <p:ph type="body" sz="quarter" idx="14"/>
          </p:nvPr>
        </p:nvSpPr>
        <p:spPr>
          <a:xfrm>
            <a:off x="2560504" y="3119438"/>
            <a:ext cx="2255708" cy="461962"/>
          </a:xfrm>
        </p:spPr>
        <p:txBody>
          <a:bodyPr anchor="ctr" anchorCtr="0"/>
          <a:lstStyle>
            <a:lvl1pPr algn="ctr">
              <a:defRPr sz="2000" b="0">
                <a:solidFill>
                  <a:schemeClr val="bg1"/>
                </a:solidFill>
                <a:latin typeface="+mj-lt"/>
              </a:defRPr>
            </a:lvl1pPr>
          </a:lstStyle>
          <a:p>
            <a:pPr lvl="0"/>
            <a:r>
              <a:rPr lang="en-US"/>
              <a:t>Click to edit Master text styles</a:t>
            </a:r>
          </a:p>
        </p:txBody>
      </p:sp>
      <p:sp>
        <p:nvSpPr>
          <p:cNvPr id="16" name="Text Placeholder 13">
            <a:extLst>
              <a:ext uri="{FF2B5EF4-FFF2-40B4-BE49-F238E27FC236}">
                <a16:creationId xmlns:a16="http://schemas.microsoft.com/office/drawing/2014/main" id="{3F907908-FD27-6EBB-EF57-3A8A63BEA8B6}"/>
              </a:ext>
            </a:extLst>
          </p:cNvPr>
          <p:cNvSpPr>
            <a:spLocks noGrp="1"/>
          </p:cNvSpPr>
          <p:nvPr>
            <p:ph type="body" sz="quarter" idx="15"/>
          </p:nvPr>
        </p:nvSpPr>
        <p:spPr>
          <a:xfrm>
            <a:off x="4821142" y="3119438"/>
            <a:ext cx="2255708" cy="461962"/>
          </a:xfrm>
        </p:spPr>
        <p:txBody>
          <a:bodyPr anchor="ctr" anchorCtr="0"/>
          <a:lstStyle>
            <a:lvl1pPr algn="ctr">
              <a:defRPr sz="2000" b="0">
                <a:solidFill>
                  <a:schemeClr val="bg1"/>
                </a:solidFill>
                <a:latin typeface="+mj-lt"/>
              </a:defRPr>
            </a:lvl1pPr>
          </a:lstStyle>
          <a:p>
            <a:pPr lvl="0"/>
            <a:r>
              <a:rPr lang="en-US"/>
              <a:t>Click to edit Master text styles</a:t>
            </a:r>
          </a:p>
        </p:txBody>
      </p:sp>
      <p:sp>
        <p:nvSpPr>
          <p:cNvPr id="17" name="Text Placeholder 13">
            <a:extLst>
              <a:ext uri="{FF2B5EF4-FFF2-40B4-BE49-F238E27FC236}">
                <a16:creationId xmlns:a16="http://schemas.microsoft.com/office/drawing/2014/main" id="{708CE324-7B00-31E0-10BA-65D6277F44CF}"/>
              </a:ext>
            </a:extLst>
          </p:cNvPr>
          <p:cNvSpPr>
            <a:spLocks noGrp="1"/>
          </p:cNvSpPr>
          <p:nvPr>
            <p:ph type="body" sz="quarter" idx="16"/>
          </p:nvPr>
        </p:nvSpPr>
        <p:spPr>
          <a:xfrm>
            <a:off x="7081778" y="3119438"/>
            <a:ext cx="2255708" cy="461962"/>
          </a:xfrm>
        </p:spPr>
        <p:txBody>
          <a:bodyPr anchor="ctr" anchorCtr="0"/>
          <a:lstStyle>
            <a:lvl1pPr algn="ctr">
              <a:defRPr sz="2000" b="0">
                <a:solidFill>
                  <a:schemeClr val="bg1"/>
                </a:solidFill>
                <a:latin typeface="+mj-lt"/>
              </a:defRPr>
            </a:lvl1pPr>
          </a:lstStyle>
          <a:p>
            <a:pPr lvl="0"/>
            <a:r>
              <a:rPr lang="en-US"/>
              <a:t>Click to edit Master text styles</a:t>
            </a:r>
          </a:p>
        </p:txBody>
      </p:sp>
      <p:sp>
        <p:nvSpPr>
          <p:cNvPr id="18" name="Text Placeholder 13">
            <a:extLst>
              <a:ext uri="{FF2B5EF4-FFF2-40B4-BE49-F238E27FC236}">
                <a16:creationId xmlns:a16="http://schemas.microsoft.com/office/drawing/2014/main" id="{9211C258-4F36-FFD3-FBAB-675B7DFC6D28}"/>
              </a:ext>
            </a:extLst>
          </p:cNvPr>
          <p:cNvSpPr>
            <a:spLocks noGrp="1"/>
          </p:cNvSpPr>
          <p:nvPr>
            <p:ph type="body" sz="quarter" idx="17"/>
          </p:nvPr>
        </p:nvSpPr>
        <p:spPr>
          <a:xfrm>
            <a:off x="9337486" y="3119438"/>
            <a:ext cx="2255708" cy="461962"/>
          </a:xfrm>
        </p:spPr>
        <p:txBody>
          <a:bodyPr anchor="ctr" anchorCtr="0"/>
          <a:lstStyle>
            <a:lvl1pPr algn="ctr">
              <a:defRPr sz="2000" b="0">
                <a:solidFill>
                  <a:schemeClr val="bg1"/>
                </a:solidFill>
                <a:latin typeface="+mj-lt"/>
              </a:defRPr>
            </a:lvl1pPr>
          </a:lstStyle>
          <a:p>
            <a:pPr lvl="0"/>
            <a:r>
              <a:rPr lang="en-US"/>
              <a:t>Click to edit Master text styles</a:t>
            </a:r>
          </a:p>
        </p:txBody>
      </p:sp>
      <p:sp>
        <p:nvSpPr>
          <p:cNvPr id="19" name="Picture Placeholder 36">
            <a:extLst>
              <a:ext uri="{FF2B5EF4-FFF2-40B4-BE49-F238E27FC236}">
                <a16:creationId xmlns:a16="http://schemas.microsoft.com/office/drawing/2014/main" id="{1F8816AA-0C4B-5FCB-874A-6B1A61B8F206}"/>
              </a:ext>
            </a:extLst>
          </p:cNvPr>
          <p:cNvSpPr>
            <a:spLocks noGrp="1"/>
          </p:cNvSpPr>
          <p:nvPr>
            <p:ph type="pic" sz="quarter" idx="18"/>
          </p:nvPr>
        </p:nvSpPr>
        <p:spPr>
          <a:xfrm>
            <a:off x="1016024" y="1661854"/>
            <a:ext cx="1137122" cy="1139753"/>
          </a:xfrm>
        </p:spPr>
        <p:txBody>
          <a:bodyPr anchor="ctr" anchorCtr="0"/>
          <a:lstStyle>
            <a:lvl1pPr algn="ctr">
              <a:defRPr sz="1050">
                <a:latin typeface="+mn-lt"/>
              </a:defRPr>
            </a:lvl1pPr>
          </a:lstStyle>
          <a:p>
            <a:r>
              <a:rPr lang="en-US"/>
              <a:t>Click icon to add picture</a:t>
            </a:r>
          </a:p>
        </p:txBody>
      </p:sp>
      <p:sp>
        <p:nvSpPr>
          <p:cNvPr id="20" name="Picture Placeholder 36">
            <a:extLst>
              <a:ext uri="{FF2B5EF4-FFF2-40B4-BE49-F238E27FC236}">
                <a16:creationId xmlns:a16="http://schemas.microsoft.com/office/drawing/2014/main" id="{605A5A87-0D4E-520E-B859-0E375CDF52D5}"/>
              </a:ext>
            </a:extLst>
          </p:cNvPr>
          <p:cNvSpPr>
            <a:spLocks noGrp="1"/>
          </p:cNvSpPr>
          <p:nvPr>
            <p:ph type="pic" sz="quarter" idx="19"/>
          </p:nvPr>
        </p:nvSpPr>
        <p:spPr>
          <a:xfrm>
            <a:off x="3273364" y="1661854"/>
            <a:ext cx="1133856" cy="1143000"/>
          </a:xfrm>
        </p:spPr>
        <p:txBody>
          <a:bodyPr anchor="ctr" anchorCtr="0"/>
          <a:lstStyle>
            <a:lvl1pPr algn="ctr">
              <a:defRPr sz="1050">
                <a:latin typeface="+mn-lt"/>
              </a:defRPr>
            </a:lvl1pPr>
          </a:lstStyle>
          <a:p>
            <a:r>
              <a:rPr lang="en-US"/>
              <a:t>Click icon to add picture</a:t>
            </a:r>
          </a:p>
        </p:txBody>
      </p:sp>
      <p:sp>
        <p:nvSpPr>
          <p:cNvPr id="22" name="Picture Placeholder 36">
            <a:extLst>
              <a:ext uri="{FF2B5EF4-FFF2-40B4-BE49-F238E27FC236}">
                <a16:creationId xmlns:a16="http://schemas.microsoft.com/office/drawing/2014/main" id="{093DCEF5-69FD-9757-09A8-261C13473441}"/>
              </a:ext>
            </a:extLst>
          </p:cNvPr>
          <p:cNvSpPr>
            <a:spLocks noGrp="1"/>
          </p:cNvSpPr>
          <p:nvPr>
            <p:ph type="pic" sz="quarter" idx="20"/>
          </p:nvPr>
        </p:nvSpPr>
        <p:spPr>
          <a:xfrm>
            <a:off x="5527438" y="1661854"/>
            <a:ext cx="1133856" cy="1143000"/>
          </a:xfrm>
        </p:spPr>
        <p:txBody>
          <a:bodyPr anchor="ctr" anchorCtr="0"/>
          <a:lstStyle>
            <a:lvl1pPr algn="ctr">
              <a:defRPr sz="1050">
                <a:latin typeface="+mn-lt"/>
              </a:defRPr>
            </a:lvl1pPr>
          </a:lstStyle>
          <a:p>
            <a:r>
              <a:rPr lang="en-US"/>
              <a:t>Click icon to add picture</a:t>
            </a:r>
          </a:p>
        </p:txBody>
      </p:sp>
      <p:sp>
        <p:nvSpPr>
          <p:cNvPr id="23" name="Picture Placeholder 36">
            <a:extLst>
              <a:ext uri="{FF2B5EF4-FFF2-40B4-BE49-F238E27FC236}">
                <a16:creationId xmlns:a16="http://schemas.microsoft.com/office/drawing/2014/main" id="{A5520BD3-FC13-0F18-FBD0-1F903A2423DF}"/>
              </a:ext>
            </a:extLst>
          </p:cNvPr>
          <p:cNvSpPr>
            <a:spLocks noGrp="1"/>
          </p:cNvSpPr>
          <p:nvPr>
            <p:ph type="pic" sz="quarter" idx="21"/>
          </p:nvPr>
        </p:nvSpPr>
        <p:spPr>
          <a:xfrm>
            <a:off x="7781512" y="1661854"/>
            <a:ext cx="1133856" cy="1143000"/>
          </a:xfrm>
        </p:spPr>
        <p:txBody>
          <a:bodyPr anchor="ctr" anchorCtr="0"/>
          <a:lstStyle>
            <a:lvl1pPr algn="ctr">
              <a:defRPr sz="1050">
                <a:latin typeface="+mn-lt"/>
              </a:defRPr>
            </a:lvl1pPr>
          </a:lstStyle>
          <a:p>
            <a:r>
              <a:rPr lang="en-US"/>
              <a:t>Click icon to add picture</a:t>
            </a:r>
          </a:p>
        </p:txBody>
      </p:sp>
      <p:sp>
        <p:nvSpPr>
          <p:cNvPr id="24" name="Picture Placeholder 36">
            <a:extLst>
              <a:ext uri="{FF2B5EF4-FFF2-40B4-BE49-F238E27FC236}">
                <a16:creationId xmlns:a16="http://schemas.microsoft.com/office/drawing/2014/main" id="{7E748CC5-F80E-F45D-8C3A-966D944F439E}"/>
              </a:ext>
            </a:extLst>
          </p:cNvPr>
          <p:cNvSpPr>
            <a:spLocks noGrp="1"/>
          </p:cNvSpPr>
          <p:nvPr>
            <p:ph type="pic" sz="quarter" idx="22"/>
          </p:nvPr>
        </p:nvSpPr>
        <p:spPr>
          <a:xfrm>
            <a:off x="10042120" y="1661854"/>
            <a:ext cx="1133856" cy="1143000"/>
          </a:xfrm>
        </p:spPr>
        <p:txBody>
          <a:bodyPr anchor="ctr" anchorCtr="0"/>
          <a:lstStyle>
            <a:lvl1pPr algn="ctr">
              <a:defRPr sz="1050">
                <a:latin typeface="+mn-lt"/>
              </a:defRPr>
            </a:lvl1pPr>
          </a:lstStyle>
          <a:p>
            <a:r>
              <a:rPr lang="en-US"/>
              <a:t>Click icon to add picture</a:t>
            </a:r>
          </a:p>
        </p:txBody>
      </p:sp>
      <p:sp>
        <p:nvSpPr>
          <p:cNvPr id="25" name="Text Placeholder 31">
            <a:extLst>
              <a:ext uri="{FF2B5EF4-FFF2-40B4-BE49-F238E27FC236}">
                <a16:creationId xmlns:a16="http://schemas.microsoft.com/office/drawing/2014/main" id="{6CAC9987-74C6-FFF3-079F-2B8BCC6A4DA8}"/>
              </a:ext>
            </a:extLst>
          </p:cNvPr>
          <p:cNvSpPr>
            <a:spLocks noGrp="1"/>
          </p:cNvSpPr>
          <p:nvPr>
            <p:ph type="body" sz="quarter" idx="23"/>
          </p:nvPr>
        </p:nvSpPr>
        <p:spPr>
          <a:xfrm>
            <a:off x="496638" y="3890983"/>
            <a:ext cx="2161104" cy="940038"/>
          </a:xfrm>
        </p:spPr>
        <p:txBody>
          <a:bodyPr anchor="t" anchorCtr="0"/>
          <a:lstStyle>
            <a:lvl1pPr algn="ctr">
              <a:defRPr sz="1400" b="1">
                <a:solidFill>
                  <a:schemeClr val="tx2"/>
                </a:solidFill>
                <a:latin typeface="+mn-lt"/>
              </a:defRPr>
            </a:lvl1pPr>
            <a:lvl2pPr marL="0" indent="0" algn="ctr">
              <a:buNone/>
              <a:defRPr sz="1200">
                <a:solidFill>
                  <a:schemeClr val="tx2"/>
                </a:solidFill>
                <a:latin typeface="+mn-lt"/>
              </a:defRPr>
            </a:lvl2pPr>
            <a:lvl3pPr algn="ctr">
              <a:defRPr/>
            </a:lvl3pPr>
            <a:lvl4pPr algn="ctr">
              <a:defRPr/>
            </a:lvl4pPr>
            <a:lvl5pPr algn="ctr">
              <a:defRPr/>
            </a:lvl5pPr>
          </a:lstStyle>
          <a:p>
            <a:pPr lvl="0"/>
            <a:r>
              <a:rPr lang="en-US"/>
              <a:t>Click to edit Master text styles</a:t>
            </a:r>
          </a:p>
          <a:p>
            <a:pPr lvl="1"/>
            <a:r>
              <a:rPr lang="en-US"/>
              <a:t>Second level</a:t>
            </a:r>
          </a:p>
        </p:txBody>
      </p:sp>
      <p:sp>
        <p:nvSpPr>
          <p:cNvPr id="26" name="Text Placeholder 31">
            <a:extLst>
              <a:ext uri="{FF2B5EF4-FFF2-40B4-BE49-F238E27FC236}">
                <a16:creationId xmlns:a16="http://schemas.microsoft.com/office/drawing/2014/main" id="{531D2E60-3E17-7047-42B5-498FEE3EB366}"/>
              </a:ext>
            </a:extLst>
          </p:cNvPr>
          <p:cNvSpPr>
            <a:spLocks noGrp="1"/>
          </p:cNvSpPr>
          <p:nvPr>
            <p:ph type="body" sz="quarter" idx="24"/>
          </p:nvPr>
        </p:nvSpPr>
        <p:spPr>
          <a:xfrm>
            <a:off x="2759740" y="3890983"/>
            <a:ext cx="2161104" cy="940038"/>
          </a:xfrm>
        </p:spPr>
        <p:txBody>
          <a:bodyPr anchor="t" anchorCtr="0"/>
          <a:lstStyle>
            <a:lvl1pPr algn="ctr">
              <a:defRPr sz="1400" b="1">
                <a:solidFill>
                  <a:schemeClr val="tx2"/>
                </a:solidFill>
                <a:latin typeface="+mn-lt"/>
              </a:defRPr>
            </a:lvl1pPr>
            <a:lvl2pPr marL="0" indent="0" algn="ctr">
              <a:buNone/>
              <a:defRPr sz="1200">
                <a:solidFill>
                  <a:schemeClr val="tx2"/>
                </a:solidFill>
                <a:latin typeface="+mn-lt"/>
              </a:defRPr>
            </a:lvl2pPr>
            <a:lvl3pPr algn="ctr">
              <a:defRPr/>
            </a:lvl3pPr>
            <a:lvl4pPr algn="ctr">
              <a:defRPr/>
            </a:lvl4pPr>
            <a:lvl5pPr algn="ctr">
              <a:defRPr/>
            </a:lvl5pPr>
          </a:lstStyle>
          <a:p>
            <a:pPr lvl="0"/>
            <a:r>
              <a:rPr lang="en-US"/>
              <a:t>Click to edit Master text styles</a:t>
            </a:r>
          </a:p>
          <a:p>
            <a:pPr lvl="1"/>
            <a:r>
              <a:rPr lang="en-US"/>
              <a:t>Second level</a:t>
            </a:r>
          </a:p>
        </p:txBody>
      </p:sp>
      <p:sp>
        <p:nvSpPr>
          <p:cNvPr id="27" name="Text Placeholder 31">
            <a:extLst>
              <a:ext uri="{FF2B5EF4-FFF2-40B4-BE49-F238E27FC236}">
                <a16:creationId xmlns:a16="http://schemas.microsoft.com/office/drawing/2014/main" id="{133B2F21-306C-FB7E-BFD7-AF967BD7084A}"/>
              </a:ext>
            </a:extLst>
          </p:cNvPr>
          <p:cNvSpPr>
            <a:spLocks noGrp="1"/>
          </p:cNvSpPr>
          <p:nvPr>
            <p:ph type="body" sz="quarter" idx="25"/>
          </p:nvPr>
        </p:nvSpPr>
        <p:spPr>
          <a:xfrm>
            <a:off x="5015447" y="3890983"/>
            <a:ext cx="2161104" cy="940038"/>
          </a:xfrm>
        </p:spPr>
        <p:txBody>
          <a:bodyPr anchor="t" anchorCtr="0"/>
          <a:lstStyle>
            <a:lvl1pPr algn="ctr">
              <a:defRPr sz="1400" b="1">
                <a:solidFill>
                  <a:schemeClr val="tx2"/>
                </a:solidFill>
                <a:latin typeface="+mn-lt"/>
              </a:defRPr>
            </a:lvl1pPr>
            <a:lvl2pPr marL="0" indent="0" algn="ctr">
              <a:buNone/>
              <a:defRPr sz="1200">
                <a:solidFill>
                  <a:schemeClr val="tx2"/>
                </a:solidFill>
                <a:latin typeface="+mn-lt"/>
              </a:defRPr>
            </a:lvl2pPr>
            <a:lvl3pPr algn="ctr">
              <a:defRPr/>
            </a:lvl3pPr>
            <a:lvl4pPr algn="ctr">
              <a:defRPr/>
            </a:lvl4pPr>
            <a:lvl5pPr algn="ctr">
              <a:defRPr/>
            </a:lvl5pPr>
          </a:lstStyle>
          <a:p>
            <a:pPr lvl="0"/>
            <a:r>
              <a:rPr lang="en-US"/>
              <a:t>Click to edit Master text styles</a:t>
            </a:r>
          </a:p>
          <a:p>
            <a:pPr lvl="1"/>
            <a:r>
              <a:rPr lang="en-US"/>
              <a:t>Second level</a:t>
            </a:r>
          </a:p>
        </p:txBody>
      </p:sp>
      <p:sp>
        <p:nvSpPr>
          <p:cNvPr id="28" name="Text Placeholder 31">
            <a:extLst>
              <a:ext uri="{FF2B5EF4-FFF2-40B4-BE49-F238E27FC236}">
                <a16:creationId xmlns:a16="http://schemas.microsoft.com/office/drawing/2014/main" id="{466CE76C-D853-BB68-7C66-EFF93CA4217C}"/>
              </a:ext>
            </a:extLst>
          </p:cNvPr>
          <p:cNvSpPr>
            <a:spLocks noGrp="1"/>
          </p:cNvSpPr>
          <p:nvPr>
            <p:ph type="body" sz="quarter" idx="26"/>
          </p:nvPr>
        </p:nvSpPr>
        <p:spPr>
          <a:xfrm>
            <a:off x="9526863" y="3890983"/>
            <a:ext cx="2161104" cy="940038"/>
          </a:xfrm>
        </p:spPr>
        <p:txBody>
          <a:bodyPr anchor="t" anchorCtr="0"/>
          <a:lstStyle>
            <a:lvl1pPr algn="ctr">
              <a:defRPr sz="1400" b="1">
                <a:solidFill>
                  <a:schemeClr val="tx2"/>
                </a:solidFill>
                <a:latin typeface="+mn-lt"/>
              </a:defRPr>
            </a:lvl1pPr>
            <a:lvl2pPr marL="0" indent="0" algn="ctr">
              <a:buNone/>
              <a:defRPr sz="1200">
                <a:solidFill>
                  <a:schemeClr val="tx2"/>
                </a:solidFill>
                <a:latin typeface="+mn-lt"/>
              </a:defRPr>
            </a:lvl2pPr>
            <a:lvl3pPr algn="ctr">
              <a:defRPr/>
            </a:lvl3pPr>
            <a:lvl4pPr algn="ctr">
              <a:defRPr/>
            </a:lvl4pPr>
            <a:lvl5pPr algn="ctr">
              <a:defRPr/>
            </a:lvl5pPr>
          </a:lstStyle>
          <a:p>
            <a:pPr lvl="0"/>
            <a:r>
              <a:rPr lang="en-US"/>
              <a:t>Click to edit Master text styles</a:t>
            </a:r>
          </a:p>
          <a:p>
            <a:pPr lvl="1"/>
            <a:r>
              <a:rPr lang="en-US"/>
              <a:t>Second level</a:t>
            </a:r>
          </a:p>
        </p:txBody>
      </p:sp>
      <p:sp>
        <p:nvSpPr>
          <p:cNvPr id="29" name="Text Placeholder 31">
            <a:extLst>
              <a:ext uri="{FF2B5EF4-FFF2-40B4-BE49-F238E27FC236}">
                <a16:creationId xmlns:a16="http://schemas.microsoft.com/office/drawing/2014/main" id="{FD48FB29-192A-57E7-6DEA-AB4C616761FB}"/>
              </a:ext>
            </a:extLst>
          </p:cNvPr>
          <p:cNvSpPr>
            <a:spLocks noGrp="1"/>
          </p:cNvSpPr>
          <p:nvPr>
            <p:ph type="body" sz="quarter" idx="27"/>
          </p:nvPr>
        </p:nvSpPr>
        <p:spPr>
          <a:xfrm>
            <a:off x="7271154" y="3890983"/>
            <a:ext cx="2161104" cy="940038"/>
          </a:xfrm>
        </p:spPr>
        <p:txBody>
          <a:bodyPr anchor="t" anchorCtr="0"/>
          <a:lstStyle>
            <a:lvl1pPr algn="ctr">
              <a:defRPr sz="1400" b="1">
                <a:solidFill>
                  <a:schemeClr val="tx2"/>
                </a:solidFill>
                <a:latin typeface="+mn-lt"/>
              </a:defRPr>
            </a:lvl1pPr>
            <a:lvl2pPr marL="0" indent="0" algn="ctr">
              <a:buNone/>
              <a:defRPr sz="1200">
                <a:solidFill>
                  <a:schemeClr val="tx2"/>
                </a:solidFill>
                <a:latin typeface="+mn-lt"/>
              </a:defRPr>
            </a:lvl2pPr>
            <a:lvl3pPr algn="ctr">
              <a:defRPr/>
            </a:lvl3pPr>
            <a:lvl4pPr algn="ctr">
              <a:defRPr/>
            </a:lvl4pPr>
            <a:lvl5pPr algn="ctr">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9328647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rrow Timeline w Bullets">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9BE8DAE2-BD49-4694-A73D-9CC18C669459}"/>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latin typeface="+mn-lt"/>
              </a:defRPr>
            </a:lvl1pPr>
          </a:lstStyle>
          <a:p>
            <a:endParaRPr lang="en-US"/>
          </a:p>
        </p:txBody>
      </p:sp>
      <p:sp>
        <p:nvSpPr>
          <p:cNvPr id="7" name="Title 1">
            <a:extLst>
              <a:ext uri="{FF2B5EF4-FFF2-40B4-BE49-F238E27FC236}">
                <a16:creationId xmlns:a16="http://schemas.microsoft.com/office/drawing/2014/main" id="{E848783A-CDBC-A2A8-0CA7-404193BEBCE5}"/>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
        <p:nvSpPr>
          <p:cNvPr id="5" name="Freeform: Shape 4">
            <a:extLst>
              <a:ext uri="{FF2B5EF4-FFF2-40B4-BE49-F238E27FC236}">
                <a16:creationId xmlns:a16="http://schemas.microsoft.com/office/drawing/2014/main" id="{128C04A0-03E1-2D7E-30C7-65B4A3C38087}"/>
              </a:ext>
            </a:extLst>
          </p:cNvPr>
          <p:cNvSpPr/>
          <p:nvPr userDrawn="1"/>
        </p:nvSpPr>
        <p:spPr>
          <a:xfrm>
            <a:off x="2560507" y="3119144"/>
            <a:ext cx="2559570" cy="463201"/>
          </a:xfrm>
          <a:custGeom>
            <a:avLst/>
            <a:gdLst>
              <a:gd name="connsiteX0" fmla="*/ 0 w 2364087"/>
              <a:gd name="connsiteY0" fmla="*/ 0 h 427825"/>
              <a:gd name="connsiteX1" fmla="*/ 568520 w 2364087"/>
              <a:gd name="connsiteY1" fmla="*/ 0 h 427825"/>
              <a:gd name="connsiteX2" fmla="*/ 959593 w 2364087"/>
              <a:gd name="connsiteY2" fmla="*/ 0 h 427825"/>
              <a:gd name="connsiteX3" fmla="*/ 1403871 w 2364087"/>
              <a:gd name="connsiteY3" fmla="*/ 0 h 427825"/>
              <a:gd name="connsiteX4" fmla="*/ 1796191 w 2364087"/>
              <a:gd name="connsiteY4" fmla="*/ 0 h 427825"/>
              <a:gd name="connsiteX5" fmla="*/ 2075586 w 2364087"/>
              <a:gd name="connsiteY5" fmla="*/ 0 h 427825"/>
              <a:gd name="connsiteX6" fmla="*/ 2083064 w 2364087"/>
              <a:gd name="connsiteY6" fmla="*/ 0 h 427825"/>
              <a:gd name="connsiteX7" fmla="*/ 2364087 w 2364087"/>
              <a:gd name="connsiteY7" fmla="*/ 213913 h 427825"/>
              <a:gd name="connsiteX8" fmla="*/ 2083064 w 2364087"/>
              <a:gd name="connsiteY8" fmla="*/ 427825 h 427825"/>
              <a:gd name="connsiteX9" fmla="*/ 2075586 w 2364087"/>
              <a:gd name="connsiteY9" fmla="*/ 427825 h 427825"/>
              <a:gd name="connsiteX10" fmla="*/ 0 w 2364087"/>
              <a:gd name="connsiteY10" fmla="*/ 427825 h 427825"/>
              <a:gd name="connsiteX11" fmla="*/ 281023 w 2364087"/>
              <a:gd name="connsiteY11" fmla="*/ 213913 h 42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64087" h="427825">
                <a:moveTo>
                  <a:pt x="0" y="0"/>
                </a:moveTo>
                <a:lnTo>
                  <a:pt x="568520" y="0"/>
                </a:lnTo>
                <a:lnTo>
                  <a:pt x="959593" y="0"/>
                </a:lnTo>
                <a:lnTo>
                  <a:pt x="1403871" y="0"/>
                </a:lnTo>
                <a:lnTo>
                  <a:pt x="1796191" y="0"/>
                </a:lnTo>
                <a:lnTo>
                  <a:pt x="2075586" y="0"/>
                </a:lnTo>
                <a:lnTo>
                  <a:pt x="2083064" y="0"/>
                </a:lnTo>
                <a:lnTo>
                  <a:pt x="2364087" y="213913"/>
                </a:lnTo>
                <a:lnTo>
                  <a:pt x="2083064" y="427825"/>
                </a:lnTo>
                <a:lnTo>
                  <a:pt x="2075586" y="427825"/>
                </a:lnTo>
                <a:lnTo>
                  <a:pt x="0" y="427825"/>
                </a:lnTo>
                <a:lnTo>
                  <a:pt x="281023" y="213913"/>
                </a:lnTo>
                <a:close/>
              </a:path>
            </a:pathLst>
          </a:custGeom>
          <a:solidFill>
            <a:srgbClr val="3680C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2880" rtlCol="0" anchor="ctr">
            <a:noAutofit/>
          </a:bodyPr>
          <a:lstStyle/>
          <a:p>
            <a:pPr algn="ctr"/>
            <a:endParaRPr lang="en-US">
              <a:latin typeface="Gilroy Medium" panose="00000600000000000000" pitchFamily="50" charset="0"/>
            </a:endParaRPr>
          </a:p>
        </p:txBody>
      </p:sp>
      <p:sp>
        <p:nvSpPr>
          <p:cNvPr id="8" name="Freeform: Shape 7">
            <a:extLst>
              <a:ext uri="{FF2B5EF4-FFF2-40B4-BE49-F238E27FC236}">
                <a16:creationId xmlns:a16="http://schemas.microsoft.com/office/drawing/2014/main" id="{ACE8B726-14BD-9D58-9E99-FBCF5949453F}"/>
              </a:ext>
            </a:extLst>
          </p:cNvPr>
          <p:cNvSpPr/>
          <p:nvPr userDrawn="1"/>
        </p:nvSpPr>
        <p:spPr>
          <a:xfrm>
            <a:off x="304800" y="3118806"/>
            <a:ext cx="2559570" cy="463877"/>
          </a:xfrm>
          <a:custGeom>
            <a:avLst/>
            <a:gdLst>
              <a:gd name="connsiteX0" fmla="*/ 0 w 2364087"/>
              <a:gd name="connsiteY0" fmla="*/ 0 h 428449"/>
              <a:gd name="connsiteX1" fmla="*/ 2075586 w 2364087"/>
              <a:gd name="connsiteY1" fmla="*/ 0 h 428449"/>
              <a:gd name="connsiteX2" fmla="*/ 2083064 w 2364087"/>
              <a:gd name="connsiteY2" fmla="*/ 0 h 428449"/>
              <a:gd name="connsiteX3" fmla="*/ 2364087 w 2364087"/>
              <a:gd name="connsiteY3" fmla="*/ 213913 h 428449"/>
              <a:gd name="connsiteX4" fmla="*/ 2083064 w 2364087"/>
              <a:gd name="connsiteY4" fmla="*/ 427825 h 428449"/>
              <a:gd name="connsiteX5" fmla="*/ 2075586 w 2364087"/>
              <a:gd name="connsiteY5" fmla="*/ 427825 h 428449"/>
              <a:gd name="connsiteX6" fmla="*/ 1929549 w 2364087"/>
              <a:gd name="connsiteY6" fmla="*/ 427825 h 428449"/>
              <a:gd name="connsiteX7" fmla="*/ 1929549 w 2364087"/>
              <a:gd name="connsiteY7" fmla="*/ 428449 h 428449"/>
              <a:gd name="connsiteX8" fmla="*/ 433988 w 2364087"/>
              <a:gd name="connsiteY8" fmla="*/ 428449 h 428449"/>
              <a:gd name="connsiteX9" fmla="*/ 433988 w 2364087"/>
              <a:gd name="connsiteY9" fmla="*/ 427825 h 428449"/>
              <a:gd name="connsiteX10" fmla="*/ 0 w 2364087"/>
              <a:gd name="connsiteY10" fmla="*/ 427825 h 428449"/>
              <a:gd name="connsiteX11" fmla="*/ 0 w 2364087"/>
              <a:gd name="connsiteY11" fmla="*/ 213913 h 428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64087" h="428449">
                <a:moveTo>
                  <a:pt x="0" y="0"/>
                </a:moveTo>
                <a:lnTo>
                  <a:pt x="2075586" y="0"/>
                </a:lnTo>
                <a:lnTo>
                  <a:pt x="2083064" y="0"/>
                </a:lnTo>
                <a:lnTo>
                  <a:pt x="2364087" y="213913"/>
                </a:lnTo>
                <a:lnTo>
                  <a:pt x="2083064" y="427825"/>
                </a:lnTo>
                <a:lnTo>
                  <a:pt x="2075586" y="427825"/>
                </a:lnTo>
                <a:lnTo>
                  <a:pt x="1929549" y="427825"/>
                </a:lnTo>
                <a:lnTo>
                  <a:pt x="1929549" y="428449"/>
                </a:lnTo>
                <a:lnTo>
                  <a:pt x="433988" y="428449"/>
                </a:lnTo>
                <a:lnTo>
                  <a:pt x="433988" y="427825"/>
                </a:lnTo>
                <a:lnTo>
                  <a:pt x="0" y="427825"/>
                </a:lnTo>
                <a:lnTo>
                  <a:pt x="0" y="213913"/>
                </a:lnTo>
                <a:close/>
              </a:path>
            </a:pathLst>
          </a:custGeom>
          <a:solidFill>
            <a:srgbClr val="EC9F0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2880" rtlCol="0" anchor="ctr">
            <a:noAutofit/>
          </a:bodyPr>
          <a:lstStyle/>
          <a:p>
            <a:pPr algn="ctr"/>
            <a:endParaRPr lang="en-US">
              <a:latin typeface="Gilroy Medium" panose="00000600000000000000" pitchFamily="50" charset="0"/>
            </a:endParaRPr>
          </a:p>
        </p:txBody>
      </p:sp>
      <p:sp>
        <p:nvSpPr>
          <p:cNvPr id="10" name="Freeform: Shape 9">
            <a:extLst>
              <a:ext uri="{FF2B5EF4-FFF2-40B4-BE49-F238E27FC236}">
                <a16:creationId xmlns:a16="http://schemas.microsoft.com/office/drawing/2014/main" id="{001ED468-0A51-9EAF-2747-6A58BD89AA5B}"/>
              </a:ext>
            </a:extLst>
          </p:cNvPr>
          <p:cNvSpPr/>
          <p:nvPr userDrawn="1"/>
        </p:nvSpPr>
        <p:spPr>
          <a:xfrm>
            <a:off x="7071921" y="3119144"/>
            <a:ext cx="2559570" cy="463201"/>
          </a:xfrm>
          <a:custGeom>
            <a:avLst/>
            <a:gdLst>
              <a:gd name="connsiteX0" fmla="*/ 0 w 2364087"/>
              <a:gd name="connsiteY0" fmla="*/ 0 h 427825"/>
              <a:gd name="connsiteX1" fmla="*/ 568520 w 2364087"/>
              <a:gd name="connsiteY1" fmla="*/ 0 h 427825"/>
              <a:gd name="connsiteX2" fmla="*/ 959593 w 2364087"/>
              <a:gd name="connsiteY2" fmla="*/ 0 h 427825"/>
              <a:gd name="connsiteX3" fmla="*/ 1403871 w 2364087"/>
              <a:gd name="connsiteY3" fmla="*/ 0 h 427825"/>
              <a:gd name="connsiteX4" fmla="*/ 1796191 w 2364087"/>
              <a:gd name="connsiteY4" fmla="*/ 0 h 427825"/>
              <a:gd name="connsiteX5" fmla="*/ 2075586 w 2364087"/>
              <a:gd name="connsiteY5" fmla="*/ 0 h 427825"/>
              <a:gd name="connsiteX6" fmla="*/ 2083064 w 2364087"/>
              <a:gd name="connsiteY6" fmla="*/ 0 h 427825"/>
              <a:gd name="connsiteX7" fmla="*/ 2364087 w 2364087"/>
              <a:gd name="connsiteY7" fmla="*/ 213913 h 427825"/>
              <a:gd name="connsiteX8" fmla="*/ 2083064 w 2364087"/>
              <a:gd name="connsiteY8" fmla="*/ 427825 h 427825"/>
              <a:gd name="connsiteX9" fmla="*/ 2075586 w 2364087"/>
              <a:gd name="connsiteY9" fmla="*/ 427825 h 427825"/>
              <a:gd name="connsiteX10" fmla="*/ 0 w 2364087"/>
              <a:gd name="connsiteY10" fmla="*/ 427825 h 427825"/>
              <a:gd name="connsiteX11" fmla="*/ 281023 w 2364087"/>
              <a:gd name="connsiteY11" fmla="*/ 213913 h 42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64087" h="427825">
                <a:moveTo>
                  <a:pt x="0" y="0"/>
                </a:moveTo>
                <a:lnTo>
                  <a:pt x="568520" y="0"/>
                </a:lnTo>
                <a:lnTo>
                  <a:pt x="959593" y="0"/>
                </a:lnTo>
                <a:lnTo>
                  <a:pt x="1403871" y="0"/>
                </a:lnTo>
                <a:lnTo>
                  <a:pt x="1796191" y="0"/>
                </a:lnTo>
                <a:lnTo>
                  <a:pt x="2075586" y="0"/>
                </a:lnTo>
                <a:lnTo>
                  <a:pt x="2083064" y="0"/>
                </a:lnTo>
                <a:lnTo>
                  <a:pt x="2364087" y="213913"/>
                </a:lnTo>
                <a:lnTo>
                  <a:pt x="2083064" y="427825"/>
                </a:lnTo>
                <a:lnTo>
                  <a:pt x="2075586" y="427825"/>
                </a:lnTo>
                <a:lnTo>
                  <a:pt x="0" y="427825"/>
                </a:lnTo>
                <a:lnTo>
                  <a:pt x="281023" y="213913"/>
                </a:lnTo>
                <a:close/>
              </a:path>
            </a:pathLst>
          </a:custGeom>
          <a:solidFill>
            <a:srgbClr val="2B660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2880" rtlCol="0" anchor="ctr">
            <a:noAutofit/>
          </a:bodyPr>
          <a:lstStyle/>
          <a:p>
            <a:pPr algn="ctr"/>
            <a:endParaRPr lang="en-US">
              <a:latin typeface="Gilroy Medium" panose="00000600000000000000" pitchFamily="50" charset="0"/>
            </a:endParaRPr>
          </a:p>
        </p:txBody>
      </p:sp>
      <p:sp>
        <p:nvSpPr>
          <p:cNvPr id="11" name="Freeform: Shape 10">
            <a:extLst>
              <a:ext uri="{FF2B5EF4-FFF2-40B4-BE49-F238E27FC236}">
                <a16:creationId xmlns:a16="http://schemas.microsoft.com/office/drawing/2014/main" id="{DFB86945-B10F-9373-1473-4BB0CDDA42A0}"/>
              </a:ext>
            </a:extLst>
          </p:cNvPr>
          <p:cNvSpPr/>
          <p:nvPr userDrawn="1"/>
        </p:nvSpPr>
        <p:spPr>
          <a:xfrm>
            <a:off x="9327630" y="3119144"/>
            <a:ext cx="2559570" cy="463201"/>
          </a:xfrm>
          <a:custGeom>
            <a:avLst/>
            <a:gdLst>
              <a:gd name="connsiteX0" fmla="*/ 0 w 2364087"/>
              <a:gd name="connsiteY0" fmla="*/ 0 h 427825"/>
              <a:gd name="connsiteX1" fmla="*/ 568520 w 2364087"/>
              <a:gd name="connsiteY1" fmla="*/ 0 h 427825"/>
              <a:gd name="connsiteX2" fmla="*/ 959593 w 2364087"/>
              <a:gd name="connsiteY2" fmla="*/ 0 h 427825"/>
              <a:gd name="connsiteX3" fmla="*/ 1403871 w 2364087"/>
              <a:gd name="connsiteY3" fmla="*/ 0 h 427825"/>
              <a:gd name="connsiteX4" fmla="*/ 1796191 w 2364087"/>
              <a:gd name="connsiteY4" fmla="*/ 0 h 427825"/>
              <a:gd name="connsiteX5" fmla="*/ 2075586 w 2364087"/>
              <a:gd name="connsiteY5" fmla="*/ 0 h 427825"/>
              <a:gd name="connsiteX6" fmla="*/ 2083064 w 2364087"/>
              <a:gd name="connsiteY6" fmla="*/ 0 h 427825"/>
              <a:gd name="connsiteX7" fmla="*/ 2364087 w 2364087"/>
              <a:gd name="connsiteY7" fmla="*/ 213913 h 427825"/>
              <a:gd name="connsiteX8" fmla="*/ 2083064 w 2364087"/>
              <a:gd name="connsiteY8" fmla="*/ 427825 h 427825"/>
              <a:gd name="connsiteX9" fmla="*/ 2075586 w 2364087"/>
              <a:gd name="connsiteY9" fmla="*/ 427825 h 427825"/>
              <a:gd name="connsiteX10" fmla="*/ 0 w 2364087"/>
              <a:gd name="connsiteY10" fmla="*/ 427825 h 427825"/>
              <a:gd name="connsiteX11" fmla="*/ 281023 w 2364087"/>
              <a:gd name="connsiteY11" fmla="*/ 213913 h 42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64087" h="427825">
                <a:moveTo>
                  <a:pt x="0" y="0"/>
                </a:moveTo>
                <a:lnTo>
                  <a:pt x="568520" y="0"/>
                </a:lnTo>
                <a:lnTo>
                  <a:pt x="959593" y="0"/>
                </a:lnTo>
                <a:lnTo>
                  <a:pt x="1403871" y="0"/>
                </a:lnTo>
                <a:lnTo>
                  <a:pt x="1796191" y="0"/>
                </a:lnTo>
                <a:lnTo>
                  <a:pt x="2075586" y="0"/>
                </a:lnTo>
                <a:lnTo>
                  <a:pt x="2083064" y="0"/>
                </a:lnTo>
                <a:lnTo>
                  <a:pt x="2364087" y="213913"/>
                </a:lnTo>
                <a:lnTo>
                  <a:pt x="2083064" y="427825"/>
                </a:lnTo>
                <a:lnTo>
                  <a:pt x="2075586" y="427825"/>
                </a:lnTo>
                <a:lnTo>
                  <a:pt x="0" y="427825"/>
                </a:lnTo>
                <a:lnTo>
                  <a:pt x="281023" y="213913"/>
                </a:lnTo>
                <a:close/>
              </a:path>
            </a:pathLst>
          </a:custGeom>
          <a:solidFill>
            <a:srgbClr val="02355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2880" rtlCol="0" anchor="ctr">
            <a:noAutofit/>
          </a:bodyPr>
          <a:lstStyle/>
          <a:p>
            <a:pPr algn="ctr"/>
            <a:endParaRPr lang="en-US">
              <a:latin typeface="Gilroy Medium" panose="00000600000000000000" pitchFamily="50" charset="0"/>
            </a:endParaRPr>
          </a:p>
        </p:txBody>
      </p:sp>
      <p:sp>
        <p:nvSpPr>
          <p:cNvPr id="14" name="Text Placeholder 13">
            <a:extLst>
              <a:ext uri="{FF2B5EF4-FFF2-40B4-BE49-F238E27FC236}">
                <a16:creationId xmlns:a16="http://schemas.microsoft.com/office/drawing/2014/main" id="{D253FB15-19C8-A7EC-E4EC-F6482638BC57}"/>
              </a:ext>
            </a:extLst>
          </p:cNvPr>
          <p:cNvSpPr>
            <a:spLocks noGrp="1"/>
          </p:cNvSpPr>
          <p:nvPr>
            <p:ph type="body" sz="quarter" idx="13"/>
          </p:nvPr>
        </p:nvSpPr>
        <p:spPr>
          <a:xfrm>
            <a:off x="304797" y="3119438"/>
            <a:ext cx="2255708" cy="461962"/>
          </a:xfrm>
        </p:spPr>
        <p:txBody>
          <a:bodyPr lIns="182880" anchor="ctr" anchorCtr="0"/>
          <a:lstStyle>
            <a:lvl1pPr algn="ctr">
              <a:defRPr sz="2000" b="0">
                <a:solidFill>
                  <a:schemeClr val="bg1"/>
                </a:solidFill>
                <a:latin typeface="+mj-lt"/>
              </a:defRPr>
            </a:lvl1pPr>
          </a:lstStyle>
          <a:p>
            <a:pPr lvl="0"/>
            <a:r>
              <a:rPr lang="en-US"/>
              <a:t>Click to edit Master text styles</a:t>
            </a:r>
          </a:p>
        </p:txBody>
      </p:sp>
      <p:sp>
        <p:nvSpPr>
          <p:cNvPr id="15" name="Text Placeholder 13">
            <a:extLst>
              <a:ext uri="{FF2B5EF4-FFF2-40B4-BE49-F238E27FC236}">
                <a16:creationId xmlns:a16="http://schemas.microsoft.com/office/drawing/2014/main" id="{1654400E-B53D-8059-9566-541C53069E63}"/>
              </a:ext>
            </a:extLst>
          </p:cNvPr>
          <p:cNvSpPr>
            <a:spLocks noGrp="1"/>
          </p:cNvSpPr>
          <p:nvPr>
            <p:ph type="body" sz="quarter" idx="14"/>
          </p:nvPr>
        </p:nvSpPr>
        <p:spPr>
          <a:xfrm>
            <a:off x="2560504" y="3119438"/>
            <a:ext cx="2255708" cy="461962"/>
          </a:xfrm>
        </p:spPr>
        <p:txBody>
          <a:bodyPr lIns="182880" anchor="ctr" anchorCtr="0"/>
          <a:lstStyle>
            <a:lvl1pPr algn="ctr">
              <a:defRPr sz="2000" b="0">
                <a:solidFill>
                  <a:schemeClr val="bg1"/>
                </a:solidFill>
                <a:latin typeface="+mj-lt"/>
              </a:defRPr>
            </a:lvl1pPr>
          </a:lstStyle>
          <a:p>
            <a:pPr lvl="0"/>
            <a:r>
              <a:rPr lang="en-US"/>
              <a:t>Click to edit Master text styles</a:t>
            </a:r>
          </a:p>
        </p:txBody>
      </p:sp>
      <p:sp>
        <p:nvSpPr>
          <p:cNvPr id="17" name="Text Placeholder 13">
            <a:extLst>
              <a:ext uri="{FF2B5EF4-FFF2-40B4-BE49-F238E27FC236}">
                <a16:creationId xmlns:a16="http://schemas.microsoft.com/office/drawing/2014/main" id="{708CE324-7B00-31E0-10BA-65D6277F44CF}"/>
              </a:ext>
            </a:extLst>
          </p:cNvPr>
          <p:cNvSpPr>
            <a:spLocks noGrp="1"/>
          </p:cNvSpPr>
          <p:nvPr>
            <p:ph type="body" sz="quarter" idx="16"/>
          </p:nvPr>
        </p:nvSpPr>
        <p:spPr>
          <a:xfrm>
            <a:off x="7081778" y="3119438"/>
            <a:ext cx="2255708" cy="461962"/>
          </a:xfrm>
          <a:noFill/>
        </p:spPr>
        <p:txBody>
          <a:bodyPr lIns="182880" anchor="ctr" anchorCtr="0"/>
          <a:lstStyle>
            <a:lvl1pPr algn="ctr">
              <a:defRPr sz="2000" b="0">
                <a:solidFill>
                  <a:schemeClr val="bg1"/>
                </a:solidFill>
                <a:latin typeface="+mj-lt"/>
              </a:defRPr>
            </a:lvl1pPr>
          </a:lstStyle>
          <a:p>
            <a:pPr lvl="0"/>
            <a:r>
              <a:rPr lang="en-US"/>
              <a:t>Click to edit Master text styles</a:t>
            </a:r>
          </a:p>
        </p:txBody>
      </p:sp>
      <p:sp>
        <p:nvSpPr>
          <p:cNvPr id="18" name="Text Placeholder 13">
            <a:extLst>
              <a:ext uri="{FF2B5EF4-FFF2-40B4-BE49-F238E27FC236}">
                <a16:creationId xmlns:a16="http://schemas.microsoft.com/office/drawing/2014/main" id="{9211C258-4F36-FFD3-FBAB-675B7DFC6D28}"/>
              </a:ext>
            </a:extLst>
          </p:cNvPr>
          <p:cNvSpPr>
            <a:spLocks noGrp="1"/>
          </p:cNvSpPr>
          <p:nvPr>
            <p:ph type="body" sz="quarter" idx="17"/>
          </p:nvPr>
        </p:nvSpPr>
        <p:spPr>
          <a:xfrm>
            <a:off x="9337486" y="3119438"/>
            <a:ext cx="2255708" cy="461962"/>
          </a:xfrm>
        </p:spPr>
        <p:txBody>
          <a:bodyPr lIns="182880" anchor="ctr" anchorCtr="0"/>
          <a:lstStyle>
            <a:lvl1pPr algn="ctr">
              <a:defRPr sz="2000" b="0">
                <a:solidFill>
                  <a:schemeClr val="bg1"/>
                </a:solidFill>
                <a:latin typeface="+mj-lt"/>
              </a:defRPr>
            </a:lvl1pPr>
          </a:lstStyle>
          <a:p>
            <a:pPr lvl="0"/>
            <a:r>
              <a:rPr lang="en-US"/>
              <a:t>Click to edit Master text styles</a:t>
            </a:r>
          </a:p>
        </p:txBody>
      </p:sp>
      <p:sp>
        <p:nvSpPr>
          <p:cNvPr id="25" name="Text Placeholder 31">
            <a:extLst>
              <a:ext uri="{FF2B5EF4-FFF2-40B4-BE49-F238E27FC236}">
                <a16:creationId xmlns:a16="http://schemas.microsoft.com/office/drawing/2014/main" id="{6CAC9987-74C6-FFF3-079F-2B8BCC6A4DA8}"/>
              </a:ext>
            </a:extLst>
          </p:cNvPr>
          <p:cNvSpPr>
            <a:spLocks noGrp="1"/>
          </p:cNvSpPr>
          <p:nvPr>
            <p:ph type="body" sz="quarter" idx="23"/>
          </p:nvPr>
        </p:nvSpPr>
        <p:spPr>
          <a:xfrm>
            <a:off x="496638" y="1928874"/>
            <a:ext cx="2161104" cy="940038"/>
          </a:xfrm>
        </p:spPr>
        <p:txBody>
          <a:bodyPr rIns="91440" anchor="b" anchorCtr="0"/>
          <a:lstStyle>
            <a:lvl1pPr algn="ctr">
              <a:defRPr sz="2000" b="0">
                <a:solidFill>
                  <a:schemeClr val="tx2"/>
                </a:solidFill>
                <a:latin typeface="+mj-lt"/>
              </a:defRPr>
            </a:lvl1pPr>
            <a:lvl2pPr marL="0" indent="0" algn="ctr">
              <a:buNone/>
              <a:defRPr sz="1200">
                <a:solidFill>
                  <a:schemeClr val="tx2"/>
                </a:solidFill>
              </a:defRPr>
            </a:lvl2pPr>
            <a:lvl3pPr algn="ctr">
              <a:defRPr/>
            </a:lvl3pPr>
            <a:lvl4pPr algn="ctr">
              <a:defRPr/>
            </a:lvl4pPr>
            <a:lvl5pPr algn="ctr">
              <a:defRPr/>
            </a:lvl5pPr>
          </a:lstStyle>
          <a:p>
            <a:pPr lvl="0"/>
            <a:r>
              <a:rPr lang="en-US"/>
              <a:t>Click to edit Master text styles</a:t>
            </a:r>
          </a:p>
        </p:txBody>
      </p:sp>
      <p:sp>
        <p:nvSpPr>
          <p:cNvPr id="27" name="Text Placeholder 31">
            <a:extLst>
              <a:ext uri="{FF2B5EF4-FFF2-40B4-BE49-F238E27FC236}">
                <a16:creationId xmlns:a16="http://schemas.microsoft.com/office/drawing/2014/main" id="{133B2F21-306C-FB7E-BFD7-AF967BD7084A}"/>
              </a:ext>
            </a:extLst>
          </p:cNvPr>
          <p:cNvSpPr>
            <a:spLocks noGrp="1"/>
          </p:cNvSpPr>
          <p:nvPr>
            <p:ph type="body" sz="quarter" idx="25"/>
          </p:nvPr>
        </p:nvSpPr>
        <p:spPr>
          <a:xfrm>
            <a:off x="5015447" y="1928874"/>
            <a:ext cx="2161104" cy="940038"/>
          </a:xfrm>
        </p:spPr>
        <p:txBody>
          <a:bodyPr rIns="91440" anchor="b" anchorCtr="0"/>
          <a:lstStyle>
            <a:lvl1pPr algn="ctr">
              <a:defRPr sz="2000" b="0">
                <a:solidFill>
                  <a:schemeClr val="tx2"/>
                </a:solidFill>
                <a:latin typeface="+mj-lt"/>
              </a:defRPr>
            </a:lvl1pPr>
            <a:lvl2pPr marL="0" indent="0" algn="ctr">
              <a:buNone/>
              <a:defRPr sz="1200">
                <a:solidFill>
                  <a:schemeClr val="tx2"/>
                </a:solidFill>
              </a:defRPr>
            </a:lvl2pPr>
            <a:lvl3pPr algn="ctr">
              <a:defRPr/>
            </a:lvl3pPr>
            <a:lvl4pPr algn="ctr">
              <a:defRPr/>
            </a:lvl4pPr>
            <a:lvl5pPr algn="ctr">
              <a:defRPr/>
            </a:lvl5pPr>
          </a:lstStyle>
          <a:p>
            <a:pPr lvl="0"/>
            <a:r>
              <a:rPr lang="en-US"/>
              <a:t>Click to edit Master text styles</a:t>
            </a:r>
          </a:p>
        </p:txBody>
      </p:sp>
      <p:sp>
        <p:nvSpPr>
          <p:cNvPr id="28" name="Text Placeholder 31">
            <a:extLst>
              <a:ext uri="{FF2B5EF4-FFF2-40B4-BE49-F238E27FC236}">
                <a16:creationId xmlns:a16="http://schemas.microsoft.com/office/drawing/2014/main" id="{466CE76C-D853-BB68-7C66-EFF93CA4217C}"/>
              </a:ext>
            </a:extLst>
          </p:cNvPr>
          <p:cNvSpPr>
            <a:spLocks noGrp="1"/>
          </p:cNvSpPr>
          <p:nvPr>
            <p:ph type="body" sz="quarter" idx="26"/>
          </p:nvPr>
        </p:nvSpPr>
        <p:spPr>
          <a:xfrm>
            <a:off x="9526863" y="1928874"/>
            <a:ext cx="2161104" cy="940038"/>
          </a:xfrm>
        </p:spPr>
        <p:txBody>
          <a:bodyPr rIns="91440" anchor="b" anchorCtr="0"/>
          <a:lstStyle>
            <a:lvl1pPr algn="ctr">
              <a:defRPr sz="2000" b="0">
                <a:solidFill>
                  <a:schemeClr val="tx2"/>
                </a:solidFill>
                <a:latin typeface="+mj-lt"/>
              </a:defRPr>
            </a:lvl1pPr>
            <a:lvl2pPr marL="0" indent="0" algn="ctr">
              <a:buNone/>
              <a:defRPr sz="1200">
                <a:solidFill>
                  <a:schemeClr val="tx2"/>
                </a:solidFill>
              </a:defRPr>
            </a:lvl2pPr>
            <a:lvl3pPr algn="ctr">
              <a:defRPr/>
            </a:lvl3pPr>
            <a:lvl4pPr algn="ctr">
              <a:defRPr/>
            </a:lvl4pPr>
            <a:lvl5pPr algn="ctr">
              <a:defRPr/>
            </a:lvl5pPr>
          </a:lstStyle>
          <a:p>
            <a:pPr lvl="0"/>
            <a:r>
              <a:rPr lang="en-US"/>
              <a:t>Click to edit Master text styles</a:t>
            </a:r>
          </a:p>
        </p:txBody>
      </p:sp>
      <p:sp>
        <p:nvSpPr>
          <p:cNvPr id="3" name="Text Placeholder 31">
            <a:extLst>
              <a:ext uri="{FF2B5EF4-FFF2-40B4-BE49-F238E27FC236}">
                <a16:creationId xmlns:a16="http://schemas.microsoft.com/office/drawing/2014/main" id="{104D2EB8-360F-1512-645B-A1B5AE954F25}"/>
              </a:ext>
            </a:extLst>
          </p:cNvPr>
          <p:cNvSpPr>
            <a:spLocks noGrp="1"/>
          </p:cNvSpPr>
          <p:nvPr>
            <p:ph type="body" sz="quarter" idx="28"/>
          </p:nvPr>
        </p:nvSpPr>
        <p:spPr>
          <a:xfrm>
            <a:off x="2759740" y="1928874"/>
            <a:ext cx="2161104" cy="940038"/>
          </a:xfrm>
        </p:spPr>
        <p:txBody>
          <a:bodyPr rIns="91440" anchor="b" anchorCtr="0"/>
          <a:lstStyle>
            <a:lvl1pPr algn="ctr">
              <a:defRPr sz="2000" b="0">
                <a:solidFill>
                  <a:schemeClr val="tx2"/>
                </a:solidFill>
                <a:latin typeface="+mj-lt"/>
              </a:defRPr>
            </a:lvl1pPr>
            <a:lvl2pPr marL="0" indent="0" algn="ctr">
              <a:buNone/>
              <a:defRPr sz="1200">
                <a:solidFill>
                  <a:schemeClr val="tx2"/>
                </a:solidFill>
              </a:defRPr>
            </a:lvl2pPr>
            <a:lvl3pPr algn="ctr">
              <a:defRPr/>
            </a:lvl3pPr>
            <a:lvl4pPr algn="ctr">
              <a:defRPr/>
            </a:lvl4pPr>
            <a:lvl5pPr algn="ctr">
              <a:defRPr/>
            </a:lvl5pPr>
          </a:lstStyle>
          <a:p>
            <a:pPr lvl="0"/>
            <a:r>
              <a:rPr lang="en-US"/>
              <a:t>Click to edit Master text styles</a:t>
            </a:r>
          </a:p>
        </p:txBody>
      </p:sp>
      <p:sp>
        <p:nvSpPr>
          <p:cNvPr id="4" name="Text Placeholder 31">
            <a:extLst>
              <a:ext uri="{FF2B5EF4-FFF2-40B4-BE49-F238E27FC236}">
                <a16:creationId xmlns:a16="http://schemas.microsoft.com/office/drawing/2014/main" id="{62716F3F-8545-C3AD-DE74-223356DA57D2}"/>
              </a:ext>
            </a:extLst>
          </p:cNvPr>
          <p:cNvSpPr>
            <a:spLocks noGrp="1"/>
          </p:cNvSpPr>
          <p:nvPr>
            <p:ph type="body" sz="quarter" idx="29"/>
          </p:nvPr>
        </p:nvSpPr>
        <p:spPr>
          <a:xfrm>
            <a:off x="7271154" y="1928874"/>
            <a:ext cx="2161104" cy="940038"/>
          </a:xfrm>
        </p:spPr>
        <p:txBody>
          <a:bodyPr rIns="91440" anchor="b" anchorCtr="0"/>
          <a:lstStyle>
            <a:lvl1pPr algn="ctr">
              <a:defRPr sz="2000" b="0">
                <a:solidFill>
                  <a:schemeClr val="tx2"/>
                </a:solidFill>
                <a:latin typeface="+mj-lt"/>
              </a:defRPr>
            </a:lvl1pPr>
            <a:lvl2pPr marL="0" indent="0" algn="ctr">
              <a:buNone/>
              <a:defRPr sz="1200">
                <a:solidFill>
                  <a:schemeClr val="tx2"/>
                </a:solidFill>
              </a:defRPr>
            </a:lvl2pPr>
            <a:lvl3pPr algn="ctr">
              <a:defRPr/>
            </a:lvl3pPr>
            <a:lvl4pPr algn="ctr">
              <a:defRPr/>
            </a:lvl4pPr>
            <a:lvl5pPr algn="ctr">
              <a:defRPr/>
            </a:lvl5pPr>
          </a:lstStyle>
          <a:p>
            <a:pPr lvl="0"/>
            <a:r>
              <a:rPr lang="en-US"/>
              <a:t>Click to edit Master text styles</a:t>
            </a:r>
          </a:p>
        </p:txBody>
      </p:sp>
      <p:sp>
        <p:nvSpPr>
          <p:cNvPr id="13" name="Text Placeholder 12">
            <a:extLst>
              <a:ext uri="{FF2B5EF4-FFF2-40B4-BE49-F238E27FC236}">
                <a16:creationId xmlns:a16="http://schemas.microsoft.com/office/drawing/2014/main" id="{29D9F75A-F491-F816-6076-836525B860C9}"/>
              </a:ext>
            </a:extLst>
          </p:cNvPr>
          <p:cNvSpPr>
            <a:spLocks noGrp="1"/>
          </p:cNvSpPr>
          <p:nvPr>
            <p:ph type="body" sz="quarter" idx="30"/>
          </p:nvPr>
        </p:nvSpPr>
        <p:spPr>
          <a:xfrm>
            <a:off x="496888" y="3832577"/>
            <a:ext cx="2165350" cy="461962"/>
          </a:xfrm>
        </p:spPr>
        <p:txBody>
          <a:bodyPr/>
          <a:lstStyle>
            <a:lvl1pPr>
              <a:defRPr sz="1400">
                <a:latin typeface="+mn-lt"/>
              </a:defRPr>
            </a:lvl1pPr>
            <a:lvl2pPr>
              <a:defRPr sz="1200">
                <a:latin typeface="+mn-lt"/>
              </a:defRPr>
            </a:lvl2pPr>
            <a:lvl3pPr>
              <a:defRPr sz="1100">
                <a:latin typeface="+mn-lt"/>
              </a:defRPr>
            </a:lvl3pPr>
            <a:lvl4pPr>
              <a:defRPr sz="1050">
                <a:latin typeface="+mn-lt"/>
              </a:defRPr>
            </a:lvl4pPr>
            <a:lvl5pPr>
              <a:defRPr sz="10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2">
            <a:extLst>
              <a:ext uri="{FF2B5EF4-FFF2-40B4-BE49-F238E27FC236}">
                <a16:creationId xmlns:a16="http://schemas.microsoft.com/office/drawing/2014/main" id="{BA7E14FC-7151-E0BE-7AFD-D2E2D62E77BF}"/>
              </a:ext>
            </a:extLst>
          </p:cNvPr>
          <p:cNvSpPr>
            <a:spLocks noGrp="1"/>
          </p:cNvSpPr>
          <p:nvPr>
            <p:ph type="body" sz="quarter" idx="31"/>
          </p:nvPr>
        </p:nvSpPr>
        <p:spPr>
          <a:xfrm>
            <a:off x="2759740" y="3832577"/>
            <a:ext cx="2165350" cy="461962"/>
          </a:xfrm>
        </p:spPr>
        <p:txBody>
          <a:bodyPr/>
          <a:lstStyle>
            <a:lvl1pPr>
              <a:defRPr sz="1400">
                <a:latin typeface="+mn-lt"/>
              </a:defRPr>
            </a:lvl1pPr>
            <a:lvl2pPr>
              <a:defRPr sz="1200">
                <a:latin typeface="+mn-lt"/>
              </a:defRPr>
            </a:lvl2pPr>
            <a:lvl3pPr>
              <a:defRPr sz="1100">
                <a:latin typeface="+mn-lt"/>
              </a:defRPr>
            </a:lvl3pPr>
            <a:lvl4pPr>
              <a:defRPr sz="1050">
                <a:latin typeface="+mn-lt"/>
              </a:defRPr>
            </a:lvl4pPr>
            <a:lvl5pPr>
              <a:defRPr sz="10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 name="Text Placeholder 12">
            <a:extLst>
              <a:ext uri="{FF2B5EF4-FFF2-40B4-BE49-F238E27FC236}">
                <a16:creationId xmlns:a16="http://schemas.microsoft.com/office/drawing/2014/main" id="{65E48B52-9006-142D-7F0F-E7718BFCB96C}"/>
              </a:ext>
            </a:extLst>
          </p:cNvPr>
          <p:cNvSpPr>
            <a:spLocks noGrp="1"/>
          </p:cNvSpPr>
          <p:nvPr>
            <p:ph type="body" sz="quarter" idx="32"/>
          </p:nvPr>
        </p:nvSpPr>
        <p:spPr>
          <a:xfrm>
            <a:off x="5011201" y="3832577"/>
            <a:ext cx="2165350" cy="461962"/>
          </a:xfrm>
        </p:spPr>
        <p:txBody>
          <a:bodyPr/>
          <a:lstStyle>
            <a:lvl1pPr>
              <a:defRPr sz="1400">
                <a:latin typeface="+mn-lt"/>
              </a:defRPr>
            </a:lvl1pPr>
            <a:lvl2pPr>
              <a:defRPr sz="1200">
                <a:latin typeface="+mn-lt"/>
              </a:defRPr>
            </a:lvl2pPr>
            <a:lvl3pPr>
              <a:defRPr sz="1100">
                <a:latin typeface="+mn-lt"/>
              </a:defRPr>
            </a:lvl3pPr>
            <a:lvl4pPr>
              <a:defRPr sz="1050">
                <a:latin typeface="+mn-lt"/>
              </a:defRPr>
            </a:lvl4pPr>
            <a:lvl5pPr>
              <a:defRPr sz="10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1" name="Text Placeholder 12">
            <a:extLst>
              <a:ext uri="{FF2B5EF4-FFF2-40B4-BE49-F238E27FC236}">
                <a16:creationId xmlns:a16="http://schemas.microsoft.com/office/drawing/2014/main" id="{1B992765-5469-81A6-394B-1D35C789F828}"/>
              </a:ext>
            </a:extLst>
          </p:cNvPr>
          <p:cNvSpPr>
            <a:spLocks noGrp="1"/>
          </p:cNvSpPr>
          <p:nvPr>
            <p:ph type="body" sz="quarter" idx="33"/>
          </p:nvPr>
        </p:nvSpPr>
        <p:spPr>
          <a:xfrm>
            <a:off x="7266908" y="3832577"/>
            <a:ext cx="2165350" cy="461962"/>
          </a:xfrm>
        </p:spPr>
        <p:txBody>
          <a:bodyPr/>
          <a:lstStyle>
            <a:lvl1pPr>
              <a:defRPr sz="1400">
                <a:latin typeface="+mn-lt"/>
              </a:defRPr>
            </a:lvl1pPr>
            <a:lvl2pPr>
              <a:defRPr sz="1200">
                <a:latin typeface="+mn-lt"/>
              </a:defRPr>
            </a:lvl2pPr>
            <a:lvl3pPr>
              <a:defRPr sz="1100">
                <a:latin typeface="+mn-lt"/>
              </a:defRPr>
            </a:lvl3pPr>
            <a:lvl4pPr>
              <a:defRPr sz="1050">
                <a:latin typeface="+mn-lt"/>
              </a:defRPr>
            </a:lvl4pPr>
            <a:lvl5pPr>
              <a:defRPr sz="10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2" name="Text Placeholder 12">
            <a:extLst>
              <a:ext uri="{FF2B5EF4-FFF2-40B4-BE49-F238E27FC236}">
                <a16:creationId xmlns:a16="http://schemas.microsoft.com/office/drawing/2014/main" id="{4C86F0EB-4936-76A8-9E93-08E6C3DDDFFB}"/>
              </a:ext>
            </a:extLst>
          </p:cNvPr>
          <p:cNvSpPr>
            <a:spLocks noGrp="1"/>
          </p:cNvSpPr>
          <p:nvPr>
            <p:ph type="body" sz="quarter" idx="34"/>
          </p:nvPr>
        </p:nvSpPr>
        <p:spPr>
          <a:xfrm>
            <a:off x="9522617" y="3832577"/>
            <a:ext cx="2165350" cy="461962"/>
          </a:xfrm>
        </p:spPr>
        <p:txBody>
          <a:bodyPr/>
          <a:lstStyle>
            <a:lvl1pPr>
              <a:defRPr sz="1400">
                <a:latin typeface="+mn-lt"/>
              </a:defRPr>
            </a:lvl1pPr>
            <a:lvl2pPr>
              <a:defRPr sz="1200">
                <a:latin typeface="+mn-lt"/>
              </a:defRPr>
            </a:lvl2pPr>
            <a:lvl3pPr>
              <a:defRPr sz="1100">
                <a:latin typeface="+mn-lt"/>
              </a:defRPr>
            </a:lvl3pPr>
            <a:lvl4pPr>
              <a:defRPr sz="1050">
                <a:latin typeface="+mn-lt"/>
              </a:defRPr>
            </a:lvl4pPr>
            <a:lvl5pPr>
              <a:defRPr sz="10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reeform: Shape 8">
            <a:extLst>
              <a:ext uri="{FF2B5EF4-FFF2-40B4-BE49-F238E27FC236}">
                <a16:creationId xmlns:a16="http://schemas.microsoft.com/office/drawing/2014/main" id="{7CB0223B-81DF-610B-B34E-684E8E3D09A2}"/>
              </a:ext>
            </a:extLst>
          </p:cNvPr>
          <p:cNvSpPr/>
          <p:nvPr userDrawn="1"/>
        </p:nvSpPr>
        <p:spPr>
          <a:xfrm>
            <a:off x="4816214" y="3119144"/>
            <a:ext cx="2559570" cy="463201"/>
          </a:xfrm>
          <a:custGeom>
            <a:avLst/>
            <a:gdLst>
              <a:gd name="connsiteX0" fmla="*/ 0 w 2364087"/>
              <a:gd name="connsiteY0" fmla="*/ 0 h 427825"/>
              <a:gd name="connsiteX1" fmla="*/ 568520 w 2364087"/>
              <a:gd name="connsiteY1" fmla="*/ 0 h 427825"/>
              <a:gd name="connsiteX2" fmla="*/ 959593 w 2364087"/>
              <a:gd name="connsiteY2" fmla="*/ 0 h 427825"/>
              <a:gd name="connsiteX3" fmla="*/ 1403871 w 2364087"/>
              <a:gd name="connsiteY3" fmla="*/ 0 h 427825"/>
              <a:gd name="connsiteX4" fmla="*/ 1796191 w 2364087"/>
              <a:gd name="connsiteY4" fmla="*/ 0 h 427825"/>
              <a:gd name="connsiteX5" fmla="*/ 2075586 w 2364087"/>
              <a:gd name="connsiteY5" fmla="*/ 0 h 427825"/>
              <a:gd name="connsiteX6" fmla="*/ 2083064 w 2364087"/>
              <a:gd name="connsiteY6" fmla="*/ 0 h 427825"/>
              <a:gd name="connsiteX7" fmla="*/ 2364087 w 2364087"/>
              <a:gd name="connsiteY7" fmla="*/ 213913 h 427825"/>
              <a:gd name="connsiteX8" fmla="*/ 2083064 w 2364087"/>
              <a:gd name="connsiteY8" fmla="*/ 427825 h 427825"/>
              <a:gd name="connsiteX9" fmla="*/ 2075586 w 2364087"/>
              <a:gd name="connsiteY9" fmla="*/ 427825 h 427825"/>
              <a:gd name="connsiteX10" fmla="*/ 0 w 2364087"/>
              <a:gd name="connsiteY10" fmla="*/ 427825 h 427825"/>
              <a:gd name="connsiteX11" fmla="*/ 281023 w 2364087"/>
              <a:gd name="connsiteY11" fmla="*/ 213913 h 42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64087" h="427825">
                <a:moveTo>
                  <a:pt x="0" y="0"/>
                </a:moveTo>
                <a:lnTo>
                  <a:pt x="568520" y="0"/>
                </a:lnTo>
                <a:lnTo>
                  <a:pt x="959593" y="0"/>
                </a:lnTo>
                <a:lnTo>
                  <a:pt x="1403871" y="0"/>
                </a:lnTo>
                <a:lnTo>
                  <a:pt x="1796191" y="0"/>
                </a:lnTo>
                <a:lnTo>
                  <a:pt x="2075586" y="0"/>
                </a:lnTo>
                <a:lnTo>
                  <a:pt x="2083064" y="0"/>
                </a:lnTo>
                <a:lnTo>
                  <a:pt x="2364087" y="213913"/>
                </a:lnTo>
                <a:lnTo>
                  <a:pt x="2083064" y="427825"/>
                </a:lnTo>
                <a:lnTo>
                  <a:pt x="2075586" y="427825"/>
                </a:lnTo>
                <a:lnTo>
                  <a:pt x="0" y="427825"/>
                </a:lnTo>
                <a:lnTo>
                  <a:pt x="281023" y="213913"/>
                </a:lnTo>
                <a:close/>
              </a:path>
            </a:pathLst>
          </a:custGeom>
          <a:solidFill>
            <a:srgbClr val="5D910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2880" rtlCol="0" anchor="ctr">
            <a:noAutofit/>
          </a:bodyPr>
          <a:lstStyle/>
          <a:p>
            <a:pPr algn="ctr"/>
            <a:endParaRPr lang="en-US">
              <a:latin typeface="Gilroy Medium" panose="00000600000000000000" pitchFamily="50" charset="0"/>
            </a:endParaRPr>
          </a:p>
        </p:txBody>
      </p:sp>
      <p:sp>
        <p:nvSpPr>
          <p:cNvPr id="12" name="Text Placeholder 13">
            <a:extLst>
              <a:ext uri="{FF2B5EF4-FFF2-40B4-BE49-F238E27FC236}">
                <a16:creationId xmlns:a16="http://schemas.microsoft.com/office/drawing/2014/main" id="{6824D7A2-0A2F-B7D0-A97A-A422D087D52A}"/>
              </a:ext>
            </a:extLst>
          </p:cNvPr>
          <p:cNvSpPr>
            <a:spLocks noGrp="1"/>
          </p:cNvSpPr>
          <p:nvPr>
            <p:ph type="body" sz="quarter" idx="35"/>
          </p:nvPr>
        </p:nvSpPr>
        <p:spPr>
          <a:xfrm>
            <a:off x="4920843" y="3119438"/>
            <a:ext cx="2255708" cy="461962"/>
          </a:xfrm>
        </p:spPr>
        <p:txBody>
          <a:bodyPr lIns="182880" anchor="ctr" anchorCtr="0"/>
          <a:lstStyle>
            <a:lvl1pPr algn="ctr">
              <a:defRPr sz="2000" b="0">
                <a:solidFill>
                  <a:schemeClr val="bg1"/>
                </a:solidFill>
                <a:latin typeface="+mj-lt"/>
              </a:defRPr>
            </a:lvl1pPr>
          </a:lstStyle>
          <a:p>
            <a:pPr lvl="0"/>
            <a:r>
              <a:rPr lang="en-US"/>
              <a:t>Click to edit Master text styles</a:t>
            </a:r>
          </a:p>
        </p:txBody>
      </p:sp>
    </p:spTree>
    <p:extLst>
      <p:ext uri="{BB962C8B-B14F-4D97-AF65-F5344CB8AC3E}">
        <p14:creationId xmlns:p14="http://schemas.microsoft.com/office/powerpoint/2010/main" val="37186691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rocess Infographic">
    <p:spTree>
      <p:nvGrpSpPr>
        <p:cNvPr id="1" name=""/>
        <p:cNvGrpSpPr/>
        <p:nvPr/>
      </p:nvGrpSpPr>
      <p:grpSpPr>
        <a:xfrm>
          <a:off x="0" y="0"/>
          <a:ext cx="0" cy="0"/>
          <a:chOff x="0" y="0"/>
          <a:chExt cx="0" cy="0"/>
        </a:xfrm>
      </p:grpSpPr>
      <p:sp>
        <p:nvSpPr>
          <p:cNvPr id="46" name="Freeform 70">
            <a:extLst>
              <a:ext uri="{FF2B5EF4-FFF2-40B4-BE49-F238E27FC236}">
                <a16:creationId xmlns:a16="http://schemas.microsoft.com/office/drawing/2014/main" id="{D5EE4931-6768-D7C6-B027-6E2083949137}"/>
              </a:ext>
            </a:extLst>
          </p:cNvPr>
          <p:cNvSpPr>
            <a:spLocks noChangeArrowheads="1"/>
          </p:cNvSpPr>
          <p:nvPr userDrawn="1"/>
        </p:nvSpPr>
        <p:spPr bwMode="auto">
          <a:xfrm>
            <a:off x="9767053" y="2794110"/>
            <a:ext cx="2103795" cy="2592127"/>
          </a:xfrm>
          <a:prstGeom prst="roundRect">
            <a:avLst>
              <a:gd name="adj" fmla="val 4872"/>
            </a:avLst>
          </a:prstGeom>
          <a:solidFill>
            <a:srgbClr val="0F440E"/>
          </a:solidFill>
          <a:ln>
            <a:noFill/>
          </a:ln>
          <a:effectLst/>
        </p:spPr>
        <p:txBody>
          <a:bodyPr wrap="none" anchor="ctr"/>
          <a:lstStyle/>
          <a:p>
            <a:endParaRPr lang="en-US" sz="900">
              <a:latin typeface="+mn-lt"/>
            </a:endParaRPr>
          </a:p>
        </p:txBody>
      </p:sp>
      <p:sp>
        <p:nvSpPr>
          <p:cNvPr id="45" name="Freeform 70">
            <a:extLst>
              <a:ext uri="{FF2B5EF4-FFF2-40B4-BE49-F238E27FC236}">
                <a16:creationId xmlns:a16="http://schemas.microsoft.com/office/drawing/2014/main" id="{5C7026B2-F8D8-FAB2-1088-B31F96540BE3}"/>
              </a:ext>
            </a:extLst>
          </p:cNvPr>
          <p:cNvSpPr>
            <a:spLocks noChangeArrowheads="1"/>
          </p:cNvSpPr>
          <p:nvPr userDrawn="1"/>
        </p:nvSpPr>
        <p:spPr bwMode="auto">
          <a:xfrm>
            <a:off x="6750804" y="2794110"/>
            <a:ext cx="2103795" cy="2592127"/>
          </a:xfrm>
          <a:prstGeom prst="roundRect">
            <a:avLst>
              <a:gd name="adj" fmla="val 4872"/>
            </a:avLst>
          </a:prstGeom>
          <a:solidFill>
            <a:srgbClr val="5D910D"/>
          </a:solidFill>
          <a:ln>
            <a:noFill/>
          </a:ln>
          <a:effectLst/>
        </p:spPr>
        <p:txBody>
          <a:bodyPr wrap="none" anchor="ctr"/>
          <a:lstStyle/>
          <a:p>
            <a:endParaRPr lang="en-US" sz="900">
              <a:latin typeface="+mn-lt"/>
            </a:endParaRPr>
          </a:p>
        </p:txBody>
      </p:sp>
      <p:sp>
        <p:nvSpPr>
          <p:cNvPr id="44" name="Freeform 70">
            <a:extLst>
              <a:ext uri="{FF2B5EF4-FFF2-40B4-BE49-F238E27FC236}">
                <a16:creationId xmlns:a16="http://schemas.microsoft.com/office/drawing/2014/main" id="{5186F264-49D3-4090-823A-02893CD72C91}"/>
              </a:ext>
            </a:extLst>
          </p:cNvPr>
          <p:cNvSpPr>
            <a:spLocks noChangeArrowheads="1"/>
          </p:cNvSpPr>
          <p:nvPr userDrawn="1"/>
        </p:nvSpPr>
        <p:spPr bwMode="auto">
          <a:xfrm>
            <a:off x="3731250" y="2794110"/>
            <a:ext cx="2103795" cy="2592127"/>
          </a:xfrm>
          <a:prstGeom prst="roundRect">
            <a:avLst>
              <a:gd name="adj" fmla="val 4872"/>
            </a:avLst>
          </a:prstGeom>
          <a:solidFill>
            <a:srgbClr val="3680CE"/>
          </a:solidFill>
          <a:ln>
            <a:noFill/>
          </a:ln>
          <a:effectLst/>
        </p:spPr>
        <p:txBody>
          <a:bodyPr wrap="none" anchor="ctr"/>
          <a:lstStyle/>
          <a:p>
            <a:endParaRPr lang="en-US" sz="900">
              <a:latin typeface="+mn-lt"/>
            </a:endParaRPr>
          </a:p>
        </p:txBody>
      </p:sp>
      <p:sp>
        <p:nvSpPr>
          <p:cNvPr id="6" name="Text Placeholder 3">
            <a:extLst>
              <a:ext uri="{FF2B5EF4-FFF2-40B4-BE49-F238E27FC236}">
                <a16:creationId xmlns:a16="http://schemas.microsoft.com/office/drawing/2014/main" id="{9BE8DAE2-BD49-4694-A73D-9CC18C669459}"/>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latin typeface="+mn-lt"/>
              </a:defRPr>
            </a:lvl1pPr>
          </a:lstStyle>
          <a:p>
            <a:endParaRPr lang="en-US"/>
          </a:p>
        </p:txBody>
      </p:sp>
      <p:sp>
        <p:nvSpPr>
          <p:cNvPr id="7" name="Title 1">
            <a:extLst>
              <a:ext uri="{FF2B5EF4-FFF2-40B4-BE49-F238E27FC236}">
                <a16:creationId xmlns:a16="http://schemas.microsoft.com/office/drawing/2014/main" id="{E848783A-CDBC-A2A8-0CA7-404193BEBCE5}"/>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
        <p:nvSpPr>
          <p:cNvPr id="3" name="Freeform 70">
            <a:extLst>
              <a:ext uri="{FF2B5EF4-FFF2-40B4-BE49-F238E27FC236}">
                <a16:creationId xmlns:a16="http://schemas.microsoft.com/office/drawing/2014/main" id="{AC3006C4-BF8C-8B98-57E0-4C75052BF3A9}"/>
              </a:ext>
            </a:extLst>
          </p:cNvPr>
          <p:cNvSpPr>
            <a:spLocks noChangeArrowheads="1"/>
          </p:cNvSpPr>
          <p:nvPr userDrawn="1"/>
        </p:nvSpPr>
        <p:spPr bwMode="auto">
          <a:xfrm>
            <a:off x="717636" y="2794110"/>
            <a:ext cx="2103795" cy="2592127"/>
          </a:xfrm>
          <a:prstGeom prst="roundRect">
            <a:avLst>
              <a:gd name="adj" fmla="val 4872"/>
            </a:avLst>
          </a:prstGeom>
          <a:solidFill>
            <a:srgbClr val="EC9F0B"/>
          </a:solidFill>
          <a:ln>
            <a:solidFill>
              <a:srgbClr val="EC9F0B"/>
            </a:solidFill>
          </a:ln>
          <a:effectLst/>
        </p:spPr>
        <p:txBody>
          <a:bodyPr wrap="none" anchor="ctr"/>
          <a:lstStyle/>
          <a:p>
            <a:endParaRPr lang="en-US" sz="900">
              <a:latin typeface="+mn-lt"/>
            </a:endParaRPr>
          </a:p>
        </p:txBody>
      </p:sp>
      <p:sp>
        <p:nvSpPr>
          <p:cNvPr id="32" name="Text Placeholder 31">
            <a:extLst>
              <a:ext uri="{FF2B5EF4-FFF2-40B4-BE49-F238E27FC236}">
                <a16:creationId xmlns:a16="http://schemas.microsoft.com/office/drawing/2014/main" id="{1C4BDBAB-14DB-197F-8EA1-A4026CDC500C}"/>
              </a:ext>
            </a:extLst>
          </p:cNvPr>
          <p:cNvSpPr>
            <a:spLocks noGrp="1"/>
          </p:cNvSpPr>
          <p:nvPr>
            <p:ph type="body" sz="quarter" idx="13"/>
          </p:nvPr>
        </p:nvSpPr>
        <p:spPr>
          <a:xfrm>
            <a:off x="830263" y="2892425"/>
            <a:ext cx="1866900" cy="2367638"/>
          </a:xfrm>
        </p:spPr>
        <p:txBody>
          <a:bodyPr/>
          <a:lstStyle>
            <a:lvl1pPr algn="ctr">
              <a:defRPr sz="1400" b="1">
                <a:solidFill>
                  <a:schemeClr val="bg1"/>
                </a:solidFill>
                <a:latin typeface="+mn-lt"/>
              </a:defRPr>
            </a:lvl1pPr>
            <a:lvl2pPr marL="0" indent="0" algn="ctr">
              <a:buNone/>
              <a:defRPr sz="1200">
                <a:solidFill>
                  <a:schemeClr val="bg1"/>
                </a:solidFill>
                <a:latin typeface="+mn-lt"/>
              </a:defRPr>
            </a:lvl2pPr>
            <a:lvl3pPr algn="ctr">
              <a:defRPr/>
            </a:lvl3pPr>
            <a:lvl4pPr algn="ctr">
              <a:defRPr/>
            </a:lvl4pPr>
            <a:lvl5pPr algn="ctr">
              <a:defRPr/>
            </a:lvl5pPr>
          </a:lstStyle>
          <a:p>
            <a:pPr lvl="0"/>
            <a:r>
              <a:rPr lang="en-US"/>
              <a:t>Click to edit Master text styles</a:t>
            </a:r>
          </a:p>
          <a:p>
            <a:pPr lvl="1"/>
            <a:r>
              <a:rPr lang="en-US"/>
              <a:t>Second level</a:t>
            </a:r>
          </a:p>
        </p:txBody>
      </p:sp>
      <p:sp>
        <p:nvSpPr>
          <p:cNvPr id="33" name="Text Placeholder 31">
            <a:extLst>
              <a:ext uri="{FF2B5EF4-FFF2-40B4-BE49-F238E27FC236}">
                <a16:creationId xmlns:a16="http://schemas.microsoft.com/office/drawing/2014/main" id="{C3DFAD5D-F262-E524-900F-B81C0FA826EE}"/>
              </a:ext>
            </a:extLst>
          </p:cNvPr>
          <p:cNvSpPr>
            <a:spLocks noGrp="1"/>
          </p:cNvSpPr>
          <p:nvPr>
            <p:ph type="body" sz="quarter" idx="14"/>
          </p:nvPr>
        </p:nvSpPr>
        <p:spPr>
          <a:xfrm>
            <a:off x="3848324" y="2892425"/>
            <a:ext cx="1866900" cy="2367638"/>
          </a:xfrm>
        </p:spPr>
        <p:txBody>
          <a:bodyPr/>
          <a:lstStyle>
            <a:lvl1pPr algn="ctr">
              <a:defRPr sz="1400" b="1">
                <a:solidFill>
                  <a:schemeClr val="bg1"/>
                </a:solidFill>
                <a:latin typeface="+mn-lt"/>
              </a:defRPr>
            </a:lvl1pPr>
            <a:lvl2pPr marL="0" indent="0" algn="ctr">
              <a:buNone/>
              <a:defRPr sz="1200">
                <a:solidFill>
                  <a:schemeClr val="bg1"/>
                </a:solidFill>
                <a:latin typeface="+mn-lt"/>
              </a:defRPr>
            </a:lvl2pPr>
            <a:lvl3pPr algn="ctr">
              <a:defRPr/>
            </a:lvl3pPr>
            <a:lvl4pPr algn="ctr">
              <a:defRPr/>
            </a:lvl4pPr>
            <a:lvl5pPr algn="ctr">
              <a:defRPr/>
            </a:lvl5pPr>
          </a:lstStyle>
          <a:p>
            <a:pPr lvl="0"/>
            <a:r>
              <a:rPr lang="en-US"/>
              <a:t>Click to edit Master text styles</a:t>
            </a:r>
          </a:p>
          <a:p>
            <a:pPr lvl="1"/>
            <a:r>
              <a:rPr lang="en-US"/>
              <a:t>Second level</a:t>
            </a:r>
          </a:p>
        </p:txBody>
      </p:sp>
      <p:sp>
        <p:nvSpPr>
          <p:cNvPr id="34" name="Text Placeholder 31">
            <a:extLst>
              <a:ext uri="{FF2B5EF4-FFF2-40B4-BE49-F238E27FC236}">
                <a16:creationId xmlns:a16="http://schemas.microsoft.com/office/drawing/2014/main" id="{8F99D252-4EB7-03DB-8C58-53B69DD87611}"/>
              </a:ext>
            </a:extLst>
          </p:cNvPr>
          <p:cNvSpPr>
            <a:spLocks noGrp="1"/>
          </p:cNvSpPr>
          <p:nvPr>
            <p:ph type="body" sz="quarter" idx="15"/>
          </p:nvPr>
        </p:nvSpPr>
        <p:spPr>
          <a:xfrm>
            <a:off x="6869251" y="2892425"/>
            <a:ext cx="1866900" cy="2367638"/>
          </a:xfrm>
        </p:spPr>
        <p:txBody>
          <a:bodyPr/>
          <a:lstStyle>
            <a:lvl1pPr algn="ctr">
              <a:defRPr sz="1400" b="1">
                <a:solidFill>
                  <a:schemeClr val="bg1"/>
                </a:solidFill>
                <a:latin typeface="+mn-lt"/>
              </a:defRPr>
            </a:lvl1pPr>
            <a:lvl2pPr marL="0" indent="0" algn="ctr">
              <a:buNone/>
              <a:defRPr sz="1200">
                <a:solidFill>
                  <a:schemeClr val="bg1"/>
                </a:solidFill>
                <a:latin typeface="+mn-lt"/>
              </a:defRPr>
            </a:lvl2pPr>
            <a:lvl3pPr algn="ctr">
              <a:defRPr/>
            </a:lvl3pPr>
            <a:lvl4pPr algn="ctr">
              <a:defRPr/>
            </a:lvl4pPr>
            <a:lvl5pPr algn="ctr">
              <a:defRPr/>
            </a:lvl5pPr>
          </a:lstStyle>
          <a:p>
            <a:pPr lvl="0"/>
            <a:r>
              <a:rPr lang="en-US"/>
              <a:t>Click to edit Master text styles</a:t>
            </a:r>
          </a:p>
          <a:p>
            <a:pPr lvl="1"/>
            <a:r>
              <a:rPr lang="en-US"/>
              <a:t>Second level</a:t>
            </a:r>
          </a:p>
        </p:txBody>
      </p:sp>
      <p:sp>
        <p:nvSpPr>
          <p:cNvPr id="35" name="Text Placeholder 31">
            <a:extLst>
              <a:ext uri="{FF2B5EF4-FFF2-40B4-BE49-F238E27FC236}">
                <a16:creationId xmlns:a16="http://schemas.microsoft.com/office/drawing/2014/main" id="{A2DE66A0-1FC8-776D-2462-D49E64DC1A70}"/>
              </a:ext>
            </a:extLst>
          </p:cNvPr>
          <p:cNvSpPr>
            <a:spLocks noGrp="1"/>
          </p:cNvSpPr>
          <p:nvPr>
            <p:ph type="body" sz="quarter" idx="16"/>
          </p:nvPr>
        </p:nvSpPr>
        <p:spPr>
          <a:xfrm>
            <a:off x="9901852" y="2892425"/>
            <a:ext cx="1866900" cy="2367638"/>
          </a:xfrm>
        </p:spPr>
        <p:txBody>
          <a:bodyPr/>
          <a:lstStyle>
            <a:lvl1pPr algn="ctr">
              <a:defRPr sz="1400" b="1">
                <a:solidFill>
                  <a:schemeClr val="bg1"/>
                </a:solidFill>
                <a:latin typeface="+mn-lt"/>
              </a:defRPr>
            </a:lvl1pPr>
            <a:lvl2pPr marL="0" indent="0" algn="ctr">
              <a:buNone/>
              <a:defRPr sz="1200">
                <a:solidFill>
                  <a:schemeClr val="bg1"/>
                </a:solidFill>
                <a:latin typeface="+mn-lt"/>
              </a:defRPr>
            </a:lvl2pPr>
            <a:lvl3pPr algn="ctr">
              <a:defRPr/>
            </a:lvl3pPr>
            <a:lvl4pPr algn="ctr">
              <a:defRPr/>
            </a:lvl4pPr>
            <a:lvl5pPr algn="ctr">
              <a:defRPr/>
            </a:lvl5pPr>
          </a:lstStyle>
          <a:p>
            <a:pPr lvl="0"/>
            <a:r>
              <a:rPr lang="en-US"/>
              <a:t>Click to edit Master text styles</a:t>
            </a:r>
          </a:p>
          <a:p>
            <a:pPr lvl="1"/>
            <a:r>
              <a:rPr lang="en-US"/>
              <a:t>Second level</a:t>
            </a:r>
          </a:p>
        </p:txBody>
      </p:sp>
      <p:sp>
        <p:nvSpPr>
          <p:cNvPr id="40" name="Picture Placeholder 36">
            <a:extLst>
              <a:ext uri="{FF2B5EF4-FFF2-40B4-BE49-F238E27FC236}">
                <a16:creationId xmlns:a16="http://schemas.microsoft.com/office/drawing/2014/main" id="{D08A5CBB-3497-CA70-D127-FA55FDAC516B}"/>
              </a:ext>
            </a:extLst>
          </p:cNvPr>
          <p:cNvSpPr>
            <a:spLocks noGrp="1"/>
          </p:cNvSpPr>
          <p:nvPr>
            <p:ph type="pic" sz="quarter" idx="20"/>
          </p:nvPr>
        </p:nvSpPr>
        <p:spPr>
          <a:xfrm>
            <a:off x="10492402" y="1997210"/>
            <a:ext cx="685800" cy="687387"/>
          </a:xfrm>
        </p:spPr>
        <p:txBody>
          <a:bodyPr anchor="ctr" anchorCtr="0"/>
          <a:lstStyle>
            <a:lvl1pPr algn="ctr">
              <a:defRPr sz="1050">
                <a:latin typeface="Gilroy Medium" panose="00000600000000000000" pitchFamily="50" charset="0"/>
              </a:defRPr>
            </a:lvl1pPr>
          </a:lstStyle>
          <a:p>
            <a:r>
              <a:rPr lang="en-US"/>
              <a:t>Click icon to add picture</a:t>
            </a:r>
          </a:p>
        </p:txBody>
      </p:sp>
      <p:cxnSp>
        <p:nvCxnSpPr>
          <p:cNvPr id="50" name="Connector: Elbow 49">
            <a:extLst>
              <a:ext uri="{FF2B5EF4-FFF2-40B4-BE49-F238E27FC236}">
                <a16:creationId xmlns:a16="http://schemas.microsoft.com/office/drawing/2014/main" id="{29B0CE01-1AEF-7DC2-5A09-00BFA065DFED}"/>
              </a:ext>
            </a:extLst>
          </p:cNvPr>
          <p:cNvCxnSpPr>
            <a:cxnSpLocks/>
          </p:cNvCxnSpPr>
          <p:nvPr userDrawn="1"/>
        </p:nvCxnSpPr>
        <p:spPr>
          <a:xfrm rot="16200000" flipV="1">
            <a:off x="6282073" y="-2841222"/>
            <a:ext cx="12700" cy="9049417"/>
          </a:xfrm>
          <a:prstGeom prst="bentConnector3">
            <a:avLst>
              <a:gd name="adj1" fmla="val 1800000"/>
            </a:avLst>
          </a:prstGeom>
          <a:ln w="22225">
            <a:solidFill>
              <a:srgbClr val="02355A"/>
            </a:solidFill>
            <a:headEnd type="oval" w="lg" len="lg"/>
            <a:tailEnd type="triangle"/>
          </a:ln>
        </p:spPr>
        <p:style>
          <a:lnRef idx="1">
            <a:schemeClr val="accent1"/>
          </a:lnRef>
          <a:fillRef idx="0">
            <a:schemeClr val="accent1"/>
          </a:fillRef>
          <a:effectRef idx="0">
            <a:schemeClr val="accent1"/>
          </a:effectRef>
          <a:fontRef idx="minor">
            <a:schemeClr val="tx1"/>
          </a:fontRef>
        </p:style>
      </p:cxnSp>
      <p:cxnSp>
        <p:nvCxnSpPr>
          <p:cNvPr id="55" name="Connector: Elbow 54">
            <a:extLst>
              <a:ext uri="{FF2B5EF4-FFF2-40B4-BE49-F238E27FC236}">
                <a16:creationId xmlns:a16="http://schemas.microsoft.com/office/drawing/2014/main" id="{058BB28F-B3C4-241F-51D9-6B9A6C5D832E}"/>
              </a:ext>
            </a:extLst>
          </p:cNvPr>
          <p:cNvCxnSpPr>
            <a:cxnSpLocks/>
          </p:cNvCxnSpPr>
          <p:nvPr userDrawn="1"/>
        </p:nvCxnSpPr>
        <p:spPr>
          <a:xfrm rot="16200000" flipH="1">
            <a:off x="6294244" y="1124443"/>
            <a:ext cx="12700" cy="9049417"/>
          </a:xfrm>
          <a:prstGeom prst="bentConnector3">
            <a:avLst>
              <a:gd name="adj1" fmla="val 2769236"/>
            </a:avLst>
          </a:prstGeom>
          <a:ln w="22225" cap="rnd">
            <a:solidFill>
              <a:srgbClr val="02355A"/>
            </a:solidFill>
            <a:headEnd type="oval" w="lg" len="lg"/>
            <a:tailEnd type="triangle"/>
          </a:ln>
        </p:spPr>
        <p:style>
          <a:lnRef idx="1">
            <a:schemeClr val="accent1"/>
          </a:lnRef>
          <a:fillRef idx="0">
            <a:schemeClr val="accent1"/>
          </a:fillRef>
          <a:effectRef idx="0">
            <a:schemeClr val="accent1"/>
          </a:effectRef>
          <a:fontRef idx="minor">
            <a:schemeClr val="tx1"/>
          </a:fontRef>
        </p:style>
      </p:cxnSp>
      <p:sp>
        <p:nvSpPr>
          <p:cNvPr id="8" name="Picture Placeholder 36">
            <a:extLst>
              <a:ext uri="{FF2B5EF4-FFF2-40B4-BE49-F238E27FC236}">
                <a16:creationId xmlns:a16="http://schemas.microsoft.com/office/drawing/2014/main" id="{9713158F-8810-66D4-768E-CBBC238CE34A}"/>
              </a:ext>
            </a:extLst>
          </p:cNvPr>
          <p:cNvSpPr>
            <a:spLocks noGrp="1"/>
          </p:cNvSpPr>
          <p:nvPr>
            <p:ph type="pic" sz="quarter" idx="21"/>
          </p:nvPr>
        </p:nvSpPr>
        <p:spPr>
          <a:xfrm>
            <a:off x="7467848" y="1997210"/>
            <a:ext cx="685800" cy="687387"/>
          </a:xfrm>
        </p:spPr>
        <p:txBody>
          <a:bodyPr anchor="ctr" anchorCtr="0"/>
          <a:lstStyle>
            <a:lvl1pPr algn="ctr">
              <a:defRPr sz="1050">
                <a:latin typeface="Gilroy Medium" panose="00000600000000000000" pitchFamily="50" charset="0"/>
              </a:defRPr>
            </a:lvl1pPr>
          </a:lstStyle>
          <a:p>
            <a:r>
              <a:rPr lang="en-US"/>
              <a:t>Click icon to add picture</a:t>
            </a:r>
          </a:p>
        </p:txBody>
      </p:sp>
      <p:sp>
        <p:nvSpPr>
          <p:cNvPr id="10" name="Picture Placeholder 36">
            <a:extLst>
              <a:ext uri="{FF2B5EF4-FFF2-40B4-BE49-F238E27FC236}">
                <a16:creationId xmlns:a16="http://schemas.microsoft.com/office/drawing/2014/main" id="{2396E205-D7EC-5B8B-C662-D776223185C6}"/>
              </a:ext>
            </a:extLst>
          </p:cNvPr>
          <p:cNvSpPr>
            <a:spLocks noGrp="1"/>
          </p:cNvSpPr>
          <p:nvPr>
            <p:ph type="pic" sz="quarter" idx="22"/>
          </p:nvPr>
        </p:nvSpPr>
        <p:spPr>
          <a:xfrm>
            <a:off x="4457362" y="1997210"/>
            <a:ext cx="685800" cy="687387"/>
          </a:xfrm>
        </p:spPr>
        <p:txBody>
          <a:bodyPr anchor="ctr" anchorCtr="0"/>
          <a:lstStyle>
            <a:lvl1pPr algn="ctr">
              <a:defRPr sz="1050">
                <a:latin typeface="Gilroy Medium" panose="00000600000000000000" pitchFamily="50" charset="0"/>
              </a:defRPr>
            </a:lvl1pPr>
          </a:lstStyle>
          <a:p>
            <a:r>
              <a:rPr lang="en-US"/>
              <a:t>Click icon to add picture</a:t>
            </a:r>
          </a:p>
        </p:txBody>
      </p:sp>
      <p:sp>
        <p:nvSpPr>
          <p:cNvPr id="12" name="Picture Placeholder 36">
            <a:extLst>
              <a:ext uri="{FF2B5EF4-FFF2-40B4-BE49-F238E27FC236}">
                <a16:creationId xmlns:a16="http://schemas.microsoft.com/office/drawing/2014/main" id="{292F6024-F61C-4204-37DB-DAD42342B0FF}"/>
              </a:ext>
            </a:extLst>
          </p:cNvPr>
          <p:cNvSpPr>
            <a:spLocks noGrp="1"/>
          </p:cNvSpPr>
          <p:nvPr>
            <p:ph type="pic" sz="quarter" idx="23"/>
          </p:nvPr>
        </p:nvSpPr>
        <p:spPr>
          <a:xfrm>
            <a:off x="1432808" y="1997210"/>
            <a:ext cx="685800" cy="687387"/>
          </a:xfrm>
        </p:spPr>
        <p:txBody>
          <a:bodyPr anchor="ctr" anchorCtr="0"/>
          <a:lstStyle>
            <a:lvl1pPr algn="ctr">
              <a:defRPr sz="1050">
                <a:latin typeface="Gilroy Medium" panose="00000600000000000000" pitchFamily="50" charset="0"/>
              </a:defRPr>
            </a:lvl1pPr>
          </a:lstStyle>
          <a:p>
            <a:r>
              <a:rPr lang="en-US"/>
              <a:t>Click icon to add picture</a:t>
            </a:r>
          </a:p>
        </p:txBody>
      </p:sp>
      <p:sp>
        <p:nvSpPr>
          <p:cNvPr id="13" name="Text Placeholder 12">
            <a:extLst>
              <a:ext uri="{FF2B5EF4-FFF2-40B4-BE49-F238E27FC236}">
                <a16:creationId xmlns:a16="http://schemas.microsoft.com/office/drawing/2014/main" id="{38BF3F9C-F0C7-4109-DB00-AF74113D61B4}"/>
              </a:ext>
            </a:extLst>
          </p:cNvPr>
          <p:cNvSpPr>
            <a:spLocks noGrp="1"/>
          </p:cNvSpPr>
          <p:nvPr>
            <p:ph type="body" sz="quarter" idx="24"/>
          </p:nvPr>
        </p:nvSpPr>
        <p:spPr>
          <a:xfrm>
            <a:off x="670898" y="1993900"/>
            <a:ext cx="685800" cy="687388"/>
          </a:xfrm>
        </p:spPr>
        <p:txBody>
          <a:bodyPr anchor="ctr" anchorCtr="0"/>
          <a:lstStyle>
            <a:lvl1pPr algn="r">
              <a:defRPr lang="en-US" sz="3800" b="0" kern="1200" spc="-145" dirty="0" smtClean="0">
                <a:solidFill>
                  <a:srgbClr val="EC9F0B"/>
                </a:solidFill>
                <a:latin typeface="+mj-lt"/>
                <a:ea typeface="+mn-ea"/>
                <a:cs typeface="+mn-cs"/>
              </a:defRPr>
            </a:lvl1pPr>
          </a:lstStyle>
          <a:p>
            <a:pPr lvl="0"/>
            <a:r>
              <a:rPr lang="en-US"/>
              <a:t>Click to edit Master text styles</a:t>
            </a:r>
          </a:p>
        </p:txBody>
      </p:sp>
      <p:sp>
        <p:nvSpPr>
          <p:cNvPr id="14" name="Text Placeholder 12">
            <a:extLst>
              <a:ext uri="{FF2B5EF4-FFF2-40B4-BE49-F238E27FC236}">
                <a16:creationId xmlns:a16="http://schemas.microsoft.com/office/drawing/2014/main" id="{8D37CBEA-5986-8685-64C5-183A3630D19A}"/>
              </a:ext>
            </a:extLst>
          </p:cNvPr>
          <p:cNvSpPr>
            <a:spLocks noGrp="1"/>
          </p:cNvSpPr>
          <p:nvPr>
            <p:ph type="body" sz="quarter" idx="25"/>
          </p:nvPr>
        </p:nvSpPr>
        <p:spPr>
          <a:xfrm>
            <a:off x="3695452" y="1993900"/>
            <a:ext cx="685800" cy="687388"/>
          </a:xfrm>
        </p:spPr>
        <p:txBody>
          <a:bodyPr anchor="ctr" anchorCtr="0"/>
          <a:lstStyle>
            <a:lvl1pPr algn="r">
              <a:defRPr lang="en-US" sz="3800" b="0" kern="1200" spc="-145" dirty="0" smtClean="0">
                <a:solidFill>
                  <a:srgbClr val="3680CE"/>
                </a:solidFill>
                <a:latin typeface="+mj-lt"/>
                <a:ea typeface="+mn-ea"/>
                <a:cs typeface="+mn-cs"/>
              </a:defRPr>
            </a:lvl1pPr>
          </a:lstStyle>
          <a:p>
            <a:pPr lvl="0"/>
            <a:r>
              <a:rPr lang="en-US"/>
              <a:t>Click to edit Master text styles</a:t>
            </a:r>
          </a:p>
        </p:txBody>
      </p:sp>
      <p:sp>
        <p:nvSpPr>
          <p:cNvPr id="15" name="Text Placeholder 12">
            <a:extLst>
              <a:ext uri="{FF2B5EF4-FFF2-40B4-BE49-F238E27FC236}">
                <a16:creationId xmlns:a16="http://schemas.microsoft.com/office/drawing/2014/main" id="{0075EE09-9833-7B6A-B2A7-B69759074A10}"/>
              </a:ext>
            </a:extLst>
          </p:cNvPr>
          <p:cNvSpPr>
            <a:spLocks noGrp="1"/>
          </p:cNvSpPr>
          <p:nvPr>
            <p:ph type="body" sz="quarter" idx="26"/>
          </p:nvPr>
        </p:nvSpPr>
        <p:spPr>
          <a:xfrm>
            <a:off x="6720006" y="1993900"/>
            <a:ext cx="685800" cy="687388"/>
          </a:xfrm>
        </p:spPr>
        <p:txBody>
          <a:bodyPr anchor="ctr" anchorCtr="0"/>
          <a:lstStyle>
            <a:lvl1pPr marL="0" algn="r" defTabSz="457200" rtl="0" eaLnBrk="1" latinLnBrk="0" hangingPunct="1">
              <a:defRPr lang="en-US" sz="3800" b="0" kern="1200" spc="-145" dirty="0" smtClean="0">
                <a:solidFill>
                  <a:srgbClr val="5D910D"/>
                </a:solidFill>
                <a:latin typeface="+mj-lt"/>
                <a:ea typeface="+mn-ea"/>
                <a:cs typeface="+mn-cs"/>
              </a:defRPr>
            </a:lvl1pPr>
          </a:lstStyle>
          <a:p>
            <a:pPr lvl="0"/>
            <a:r>
              <a:rPr lang="en-US"/>
              <a:t>Click to edit Master text styles</a:t>
            </a:r>
          </a:p>
        </p:txBody>
      </p:sp>
      <p:sp>
        <p:nvSpPr>
          <p:cNvPr id="16" name="Text Placeholder 12">
            <a:extLst>
              <a:ext uri="{FF2B5EF4-FFF2-40B4-BE49-F238E27FC236}">
                <a16:creationId xmlns:a16="http://schemas.microsoft.com/office/drawing/2014/main" id="{7D74A55F-30E7-13F2-182C-700DAD28FC09}"/>
              </a:ext>
            </a:extLst>
          </p:cNvPr>
          <p:cNvSpPr>
            <a:spLocks noGrp="1"/>
          </p:cNvSpPr>
          <p:nvPr>
            <p:ph type="body" sz="quarter" idx="27"/>
          </p:nvPr>
        </p:nvSpPr>
        <p:spPr>
          <a:xfrm>
            <a:off x="9730492" y="1993900"/>
            <a:ext cx="685800" cy="687388"/>
          </a:xfrm>
        </p:spPr>
        <p:txBody>
          <a:bodyPr anchor="ctr" anchorCtr="0"/>
          <a:lstStyle>
            <a:lvl1pPr marL="0" algn="r" defTabSz="457200" rtl="0" eaLnBrk="1" latinLnBrk="0" hangingPunct="1">
              <a:defRPr lang="en-US" sz="3800" b="0" kern="1200" spc="-145" dirty="0" smtClean="0">
                <a:solidFill>
                  <a:srgbClr val="0F440E"/>
                </a:solidFill>
                <a:latin typeface="+mj-lt"/>
                <a:ea typeface="+mn-ea"/>
                <a:cs typeface="+mn-cs"/>
              </a:defRPr>
            </a:lvl1pPr>
          </a:lstStyle>
          <a:p>
            <a:pPr lvl="0"/>
            <a:r>
              <a:rPr lang="en-US"/>
              <a:t>Click to edit Master text styles</a:t>
            </a:r>
          </a:p>
        </p:txBody>
      </p:sp>
    </p:spTree>
    <p:extLst>
      <p:ext uri="{BB962C8B-B14F-4D97-AF65-F5344CB8AC3E}">
        <p14:creationId xmlns:p14="http://schemas.microsoft.com/office/powerpoint/2010/main" val="10561863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 Charts + Copy - Drinks">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latin typeface="+mn-lt"/>
              </a:defRPr>
            </a:lvl1pPr>
          </a:lstStyle>
          <a:p>
            <a:endParaRPr lang="en-US"/>
          </a:p>
        </p:txBody>
      </p:sp>
      <p:sp>
        <p:nvSpPr>
          <p:cNvPr id="8" name="Chart Placeholder 10">
            <a:extLst>
              <a:ext uri="{FF2B5EF4-FFF2-40B4-BE49-F238E27FC236}">
                <a16:creationId xmlns:a16="http://schemas.microsoft.com/office/drawing/2014/main" id="{36135DED-36D8-99A2-BEEE-C339F63E6A0A}"/>
              </a:ext>
            </a:extLst>
          </p:cNvPr>
          <p:cNvSpPr>
            <a:spLocks noGrp="1"/>
          </p:cNvSpPr>
          <p:nvPr>
            <p:ph type="chart" sz="quarter" idx="49"/>
          </p:nvPr>
        </p:nvSpPr>
        <p:spPr>
          <a:xfrm>
            <a:off x="304796" y="1219201"/>
            <a:ext cx="3657595" cy="3200400"/>
          </a:xfrm>
          <a:noFill/>
        </p:spPr>
        <p:txBody>
          <a:bodyPr/>
          <a:lstStyle>
            <a:lvl1pPr>
              <a:defRPr>
                <a:solidFill>
                  <a:schemeClr val="accent1"/>
                </a:solidFill>
                <a:latin typeface="+mn-lt"/>
              </a:defRPr>
            </a:lvl1pPr>
          </a:lstStyle>
          <a:p>
            <a:r>
              <a:rPr lang="en-US"/>
              <a:t>Click icon to add chart</a:t>
            </a:r>
          </a:p>
        </p:txBody>
      </p:sp>
      <p:sp>
        <p:nvSpPr>
          <p:cNvPr id="12" name="Text Placeholder 11">
            <a:extLst>
              <a:ext uri="{FF2B5EF4-FFF2-40B4-BE49-F238E27FC236}">
                <a16:creationId xmlns:a16="http://schemas.microsoft.com/office/drawing/2014/main" id="{C7C648F1-B735-FA9C-BE4E-ED579776AE47}"/>
              </a:ext>
            </a:extLst>
          </p:cNvPr>
          <p:cNvSpPr>
            <a:spLocks noGrp="1"/>
          </p:cNvSpPr>
          <p:nvPr>
            <p:ph type="body" sz="quarter" idx="50"/>
          </p:nvPr>
        </p:nvSpPr>
        <p:spPr>
          <a:xfrm>
            <a:off x="304800" y="4419601"/>
            <a:ext cx="3657584" cy="1349374"/>
          </a:xfrm>
          <a:solidFill>
            <a:srgbClr val="3680CE"/>
          </a:solidFill>
        </p:spPr>
        <p:txBody>
          <a:bodyPr lIns="182880" tIns="182880" rIns="91440"/>
          <a:lstStyle>
            <a:lvl1pPr>
              <a:buClr>
                <a:schemeClr val="bg1"/>
              </a:buClr>
              <a:defRPr sz="1400">
                <a:solidFill>
                  <a:schemeClr val="bg1"/>
                </a:solidFill>
                <a:latin typeface="+mn-lt"/>
              </a:defRPr>
            </a:lvl1pPr>
            <a:lvl2pPr>
              <a:buClr>
                <a:schemeClr val="bg1"/>
              </a:buClr>
              <a:defRPr sz="1200">
                <a:solidFill>
                  <a:schemeClr val="bg1"/>
                </a:solidFill>
                <a:latin typeface="+mn-lt"/>
              </a:defRPr>
            </a:lvl2pPr>
            <a:lvl3pPr>
              <a:buClr>
                <a:schemeClr val="bg1"/>
              </a:buClr>
              <a:defRPr sz="1100">
                <a:solidFill>
                  <a:schemeClr val="bg1"/>
                </a:solidFill>
                <a:latin typeface="+mn-lt"/>
              </a:defRPr>
            </a:lvl3pPr>
            <a:lvl4pPr>
              <a:defRPr sz="1050">
                <a:solidFill>
                  <a:schemeClr val="bg1"/>
                </a:solidFill>
              </a:defRPr>
            </a:lvl4pPr>
            <a:lvl5pPr>
              <a:defRPr sz="1000">
                <a:solidFill>
                  <a:schemeClr val="bg1"/>
                </a:solidFill>
              </a:defRPr>
            </a:lvl5pPr>
          </a:lstStyle>
          <a:p>
            <a:pPr lvl="0"/>
            <a:r>
              <a:rPr lang="en-US"/>
              <a:t>Click to edit Master text styles</a:t>
            </a:r>
          </a:p>
          <a:p>
            <a:pPr lvl="1"/>
            <a:r>
              <a:rPr lang="en-US"/>
              <a:t>Second level</a:t>
            </a:r>
          </a:p>
          <a:p>
            <a:pPr lvl="2"/>
            <a:r>
              <a:rPr lang="en-US"/>
              <a:t>Third level</a:t>
            </a:r>
          </a:p>
        </p:txBody>
      </p:sp>
      <p:sp>
        <p:nvSpPr>
          <p:cNvPr id="13" name="Text Placeholder 11">
            <a:extLst>
              <a:ext uri="{FF2B5EF4-FFF2-40B4-BE49-F238E27FC236}">
                <a16:creationId xmlns:a16="http://schemas.microsoft.com/office/drawing/2014/main" id="{391085A7-EBBF-EF8B-5149-D4D78AF6BD74}"/>
              </a:ext>
            </a:extLst>
          </p:cNvPr>
          <p:cNvSpPr>
            <a:spLocks noGrp="1"/>
          </p:cNvSpPr>
          <p:nvPr>
            <p:ph type="body" sz="quarter" idx="51"/>
          </p:nvPr>
        </p:nvSpPr>
        <p:spPr>
          <a:xfrm>
            <a:off x="4267186" y="4419601"/>
            <a:ext cx="3657613" cy="1349374"/>
          </a:xfrm>
          <a:solidFill>
            <a:srgbClr val="3680CE"/>
          </a:solidFill>
        </p:spPr>
        <p:txBody>
          <a:bodyPr lIns="182880" tIns="182880" rIns="91440"/>
          <a:lstStyle>
            <a:lvl1pPr>
              <a:buClr>
                <a:schemeClr val="bg1"/>
              </a:buClr>
              <a:defRPr sz="1400">
                <a:solidFill>
                  <a:schemeClr val="bg1"/>
                </a:solidFill>
                <a:latin typeface="+mn-lt"/>
              </a:defRPr>
            </a:lvl1pPr>
            <a:lvl2pPr>
              <a:buClr>
                <a:schemeClr val="bg1"/>
              </a:buClr>
              <a:defRPr sz="1200">
                <a:solidFill>
                  <a:schemeClr val="bg1"/>
                </a:solidFill>
                <a:latin typeface="+mn-lt"/>
              </a:defRPr>
            </a:lvl2pPr>
            <a:lvl3pPr>
              <a:buClr>
                <a:schemeClr val="bg1"/>
              </a:buClr>
              <a:defRPr sz="1100">
                <a:solidFill>
                  <a:schemeClr val="bg1"/>
                </a:solidFill>
                <a:latin typeface="+mn-lt"/>
              </a:defRPr>
            </a:lvl3pPr>
            <a:lvl4pPr>
              <a:defRPr sz="1050">
                <a:solidFill>
                  <a:schemeClr val="bg1"/>
                </a:solidFill>
              </a:defRPr>
            </a:lvl4pPr>
            <a:lvl5pPr>
              <a:defRPr sz="1000">
                <a:solidFill>
                  <a:schemeClr val="bg1"/>
                </a:solidFill>
              </a:defRPr>
            </a:lvl5pPr>
          </a:lstStyle>
          <a:p>
            <a:pPr lvl="0"/>
            <a:r>
              <a:rPr lang="en-US"/>
              <a:t>Click to edit Master text styles</a:t>
            </a:r>
          </a:p>
          <a:p>
            <a:pPr lvl="1"/>
            <a:r>
              <a:rPr lang="en-US"/>
              <a:t>Second level</a:t>
            </a:r>
          </a:p>
          <a:p>
            <a:pPr lvl="2"/>
            <a:r>
              <a:rPr lang="en-US"/>
              <a:t>Third level</a:t>
            </a:r>
          </a:p>
        </p:txBody>
      </p:sp>
      <p:sp>
        <p:nvSpPr>
          <p:cNvPr id="14" name="Text Placeholder 11">
            <a:extLst>
              <a:ext uri="{FF2B5EF4-FFF2-40B4-BE49-F238E27FC236}">
                <a16:creationId xmlns:a16="http://schemas.microsoft.com/office/drawing/2014/main" id="{FCCF2C88-E784-B887-29C6-C86ABDAE698A}"/>
              </a:ext>
            </a:extLst>
          </p:cNvPr>
          <p:cNvSpPr>
            <a:spLocks noGrp="1"/>
          </p:cNvSpPr>
          <p:nvPr>
            <p:ph type="body" sz="quarter" idx="52"/>
          </p:nvPr>
        </p:nvSpPr>
        <p:spPr>
          <a:xfrm>
            <a:off x="8229600" y="4419601"/>
            <a:ext cx="3657595" cy="1349374"/>
          </a:xfrm>
          <a:solidFill>
            <a:srgbClr val="3680CE"/>
          </a:solidFill>
        </p:spPr>
        <p:txBody>
          <a:bodyPr lIns="182880" tIns="182880" rIns="91440"/>
          <a:lstStyle>
            <a:lvl1pPr>
              <a:buClr>
                <a:schemeClr val="bg1"/>
              </a:buClr>
              <a:defRPr sz="1400">
                <a:solidFill>
                  <a:schemeClr val="bg1"/>
                </a:solidFill>
                <a:latin typeface="+mn-lt"/>
              </a:defRPr>
            </a:lvl1pPr>
            <a:lvl2pPr>
              <a:buClr>
                <a:schemeClr val="bg1"/>
              </a:buClr>
              <a:defRPr sz="1200">
                <a:solidFill>
                  <a:schemeClr val="bg1"/>
                </a:solidFill>
                <a:latin typeface="+mn-lt"/>
              </a:defRPr>
            </a:lvl2pPr>
            <a:lvl3pPr>
              <a:buClr>
                <a:schemeClr val="bg1"/>
              </a:buClr>
              <a:defRPr sz="1100">
                <a:solidFill>
                  <a:schemeClr val="bg1"/>
                </a:solidFill>
                <a:latin typeface="+mn-lt"/>
              </a:defRPr>
            </a:lvl3pPr>
            <a:lvl4pPr>
              <a:defRPr sz="1050">
                <a:solidFill>
                  <a:schemeClr val="bg1"/>
                </a:solidFill>
              </a:defRPr>
            </a:lvl4pPr>
            <a:lvl5pPr>
              <a:defRPr sz="1000">
                <a:solidFill>
                  <a:schemeClr val="bg1"/>
                </a:solidFill>
              </a:defRPr>
            </a:lvl5pPr>
          </a:lstStyle>
          <a:p>
            <a:pPr lvl="0"/>
            <a:r>
              <a:rPr lang="en-US"/>
              <a:t>Click to edit Master text styles</a:t>
            </a:r>
          </a:p>
          <a:p>
            <a:pPr lvl="1"/>
            <a:r>
              <a:rPr lang="en-US"/>
              <a:t>Second level</a:t>
            </a:r>
          </a:p>
          <a:p>
            <a:pPr lvl="2"/>
            <a:r>
              <a:rPr lang="en-US"/>
              <a:t>Third level</a:t>
            </a:r>
          </a:p>
        </p:txBody>
      </p:sp>
      <p:sp>
        <p:nvSpPr>
          <p:cNvPr id="19" name="Chart Placeholder 10">
            <a:extLst>
              <a:ext uri="{FF2B5EF4-FFF2-40B4-BE49-F238E27FC236}">
                <a16:creationId xmlns:a16="http://schemas.microsoft.com/office/drawing/2014/main" id="{26CFC927-54B7-C5B7-E60C-38D6EE901D32}"/>
              </a:ext>
            </a:extLst>
          </p:cNvPr>
          <p:cNvSpPr>
            <a:spLocks noGrp="1"/>
          </p:cNvSpPr>
          <p:nvPr>
            <p:ph type="chart" sz="quarter" idx="53"/>
          </p:nvPr>
        </p:nvSpPr>
        <p:spPr>
          <a:xfrm>
            <a:off x="4258242" y="1219201"/>
            <a:ext cx="3657595" cy="3200400"/>
          </a:xfrm>
          <a:noFill/>
        </p:spPr>
        <p:txBody>
          <a:bodyPr/>
          <a:lstStyle>
            <a:lvl1pPr>
              <a:defRPr>
                <a:solidFill>
                  <a:schemeClr val="accent1"/>
                </a:solidFill>
                <a:latin typeface="+mn-lt"/>
              </a:defRPr>
            </a:lvl1pPr>
          </a:lstStyle>
          <a:p>
            <a:r>
              <a:rPr lang="en-US"/>
              <a:t>Click icon to add chart</a:t>
            </a:r>
          </a:p>
        </p:txBody>
      </p:sp>
      <p:sp>
        <p:nvSpPr>
          <p:cNvPr id="20" name="Chart Placeholder 10">
            <a:extLst>
              <a:ext uri="{FF2B5EF4-FFF2-40B4-BE49-F238E27FC236}">
                <a16:creationId xmlns:a16="http://schemas.microsoft.com/office/drawing/2014/main" id="{E65CED6F-0B77-30C6-E22C-B8883C7FCB67}"/>
              </a:ext>
            </a:extLst>
          </p:cNvPr>
          <p:cNvSpPr>
            <a:spLocks noGrp="1"/>
          </p:cNvSpPr>
          <p:nvPr>
            <p:ph type="chart" sz="quarter" idx="54"/>
          </p:nvPr>
        </p:nvSpPr>
        <p:spPr>
          <a:xfrm>
            <a:off x="8229600" y="1219201"/>
            <a:ext cx="3657595" cy="3200400"/>
          </a:xfrm>
          <a:noFill/>
        </p:spPr>
        <p:txBody>
          <a:bodyPr/>
          <a:lstStyle>
            <a:lvl1pPr>
              <a:defRPr>
                <a:solidFill>
                  <a:schemeClr val="accent1"/>
                </a:solidFill>
                <a:latin typeface="+mn-lt"/>
              </a:defRPr>
            </a:lvl1pPr>
          </a:lstStyle>
          <a:p>
            <a:r>
              <a:rPr lang="en-US"/>
              <a:t>Click icon to add chart</a:t>
            </a:r>
          </a:p>
        </p:txBody>
      </p:sp>
      <p:sp>
        <p:nvSpPr>
          <p:cNvPr id="3" name="Text Placeholder 3">
            <a:extLst>
              <a:ext uri="{FF2B5EF4-FFF2-40B4-BE49-F238E27FC236}">
                <a16:creationId xmlns:a16="http://schemas.microsoft.com/office/drawing/2014/main" id="{2CAB205B-7C1F-D7A8-3195-63BC129638A1}"/>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4" name="Title 1">
            <a:extLst>
              <a:ext uri="{FF2B5EF4-FFF2-40B4-BE49-F238E27FC236}">
                <a16:creationId xmlns:a16="http://schemas.microsoft.com/office/drawing/2014/main" id="{5CB2AD6C-5A9B-8507-463D-FF55573449FA}"/>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Tree>
    <p:extLst>
      <p:ext uri="{BB962C8B-B14F-4D97-AF65-F5344CB8AC3E}">
        <p14:creationId xmlns:p14="http://schemas.microsoft.com/office/powerpoint/2010/main" val="9359265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 Content - Drink">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latin typeface="+mn-lt"/>
              </a:defRPr>
            </a:lvl1pPr>
          </a:lstStyle>
          <a:p>
            <a:endParaRPr lang="en-US"/>
          </a:p>
        </p:txBody>
      </p:sp>
      <p:sp>
        <p:nvSpPr>
          <p:cNvPr id="4" name="Text Placeholder 3">
            <a:extLst>
              <a:ext uri="{FF2B5EF4-FFF2-40B4-BE49-F238E27FC236}">
                <a16:creationId xmlns:a16="http://schemas.microsoft.com/office/drawing/2014/main" id="{C42026F0-9A71-4943-65F5-E58B0C965B16}"/>
              </a:ext>
            </a:extLst>
          </p:cNvPr>
          <p:cNvSpPr>
            <a:spLocks noGrp="1"/>
          </p:cNvSpPr>
          <p:nvPr>
            <p:ph type="body" sz="quarter" idx="13"/>
          </p:nvPr>
        </p:nvSpPr>
        <p:spPr>
          <a:xfrm>
            <a:off x="304800" y="1219200"/>
            <a:ext cx="2667000" cy="4419599"/>
          </a:xfrm>
          <a:prstGeom prst="roundRect">
            <a:avLst>
              <a:gd name="adj" fmla="val 3771"/>
            </a:avLst>
          </a:prstGeom>
          <a:solidFill>
            <a:srgbClr val="3680CE"/>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13" name="Text Placeholder 12">
            <a:extLst>
              <a:ext uri="{FF2B5EF4-FFF2-40B4-BE49-F238E27FC236}">
                <a16:creationId xmlns:a16="http://schemas.microsoft.com/office/drawing/2014/main" id="{10F67654-CF18-C3B4-4680-991D50FC0D27}"/>
              </a:ext>
            </a:extLst>
          </p:cNvPr>
          <p:cNvSpPr>
            <a:spLocks noGrp="1"/>
          </p:cNvSpPr>
          <p:nvPr>
            <p:ph type="body" sz="quarter" idx="14"/>
          </p:nvPr>
        </p:nvSpPr>
        <p:spPr>
          <a:xfrm>
            <a:off x="304800" y="2174875"/>
            <a:ext cx="2667000" cy="3463925"/>
          </a:xfrm>
        </p:spPr>
        <p:txBody>
          <a:bodyPr lIns="137160" rIns="137160"/>
          <a:lstStyle>
            <a:lvl1pPr>
              <a:buClr>
                <a:srgbClr val="A6CBF0"/>
              </a:buClr>
              <a:defRPr sz="1400">
                <a:solidFill>
                  <a:schemeClr val="bg1"/>
                </a:solidFill>
                <a:latin typeface="+mn-lt"/>
              </a:defRPr>
            </a:lvl1pPr>
            <a:lvl2pPr>
              <a:buClr>
                <a:srgbClr val="A6CBF0"/>
              </a:buClr>
              <a:defRPr sz="1200">
                <a:solidFill>
                  <a:schemeClr val="bg1"/>
                </a:solidFill>
                <a:latin typeface="+mn-lt"/>
              </a:defRPr>
            </a:lvl2pPr>
            <a:lvl3pPr>
              <a:buClr>
                <a:srgbClr val="A6CBF0"/>
              </a:buClr>
              <a:defRPr sz="1100">
                <a:solidFill>
                  <a:schemeClr val="bg1"/>
                </a:solidFill>
                <a:latin typeface="+mn-lt"/>
              </a:defRPr>
            </a:lvl3pPr>
            <a:lvl4pPr>
              <a:buClr>
                <a:srgbClr val="A6CBF0"/>
              </a:buClr>
              <a:defRPr sz="1050">
                <a:solidFill>
                  <a:schemeClr val="bg1"/>
                </a:solidFill>
                <a:latin typeface="+mn-lt"/>
              </a:defRPr>
            </a:lvl4pPr>
            <a:lvl5pPr>
              <a:buClr>
                <a:srgbClr val="A6CBF0"/>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3">
            <a:extLst>
              <a:ext uri="{FF2B5EF4-FFF2-40B4-BE49-F238E27FC236}">
                <a16:creationId xmlns:a16="http://schemas.microsoft.com/office/drawing/2014/main" id="{284C1C78-E80E-CE37-55BF-58BA7EFEC2B0}"/>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7" name="Title 1">
            <a:extLst>
              <a:ext uri="{FF2B5EF4-FFF2-40B4-BE49-F238E27FC236}">
                <a16:creationId xmlns:a16="http://schemas.microsoft.com/office/drawing/2014/main" id="{33F3F8FA-B30E-7AC5-CF2D-2A2C4C6FC902}"/>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
        <p:nvSpPr>
          <p:cNvPr id="12" name="Text Placeholder 3">
            <a:extLst>
              <a:ext uri="{FF2B5EF4-FFF2-40B4-BE49-F238E27FC236}">
                <a16:creationId xmlns:a16="http://schemas.microsoft.com/office/drawing/2014/main" id="{13137B60-E4D6-4FD2-452F-AD9D3FECC746}"/>
              </a:ext>
            </a:extLst>
          </p:cNvPr>
          <p:cNvSpPr>
            <a:spLocks noGrp="1"/>
          </p:cNvSpPr>
          <p:nvPr>
            <p:ph type="body" sz="quarter" idx="21"/>
          </p:nvPr>
        </p:nvSpPr>
        <p:spPr>
          <a:xfrm>
            <a:off x="3276600" y="1219200"/>
            <a:ext cx="2667000" cy="4419600"/>
          </a:xfrm>
          <a:prstGeom prst="roundRect">
            <a:avLst>
              <a:gd name="adj" fmla="val 3771"/>
            </a:avLst>
          </a:prstGeom>
          <a:solidFill>
            <a:srgbClr val="3680CE"/>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20" name="Text Placeholder 12">
            <a:extLst>
              <a:ext uri="{FF2B5EF4-FFF2-40B4-BE49-F238E27FC236}">
                <a16:creationId xmlns:a16="http://schemas.microsoft.com/office/drawing/2014/main" id="{2030FF7A-E0AE-C652-5648-E29D0838184E}"/>
              </a:ext>
            </a:extLst>
          </p:cNvPr>
          <p:cNvSpPr>
            <a:spLocks noGrp="1"/>
          </p:cNvSpPr>
          <p:nvPr>
            <p:ph type="body" sz="quarter" idx="22"/>
          </p:nvPr>
        </p:nvSpPr>
        <p:spPr>
          <a:xfrm>
            <a:off x="3276600" y="2174875"/>
            <a:ext cx="2667000" cy="3463925"/>
          </a:xfrm>
        </p:spPr>
        <p:txBody>
          <a:bodyPr lIns="137160" rIns="137160"/>
          <a:lstStyle>
            <a:lvl1pPr>
              <a:buClr>
                <a:srgbClr val="A6CBF0"/>
              </a:buClr>
              <a:defRPr sz="1400">
                <a:solidFill>
                  <a:schemeClr val="bg1"/>
                </a:solidFill>
                <a:latin typeface="+mn-lt"/>
              </a:defRPr>
            </a:lvl1pPr>
            <a:lvl2pPr>
              <a:buClr>
                <a:srgbClr val="A6CBF0"/>
              </a:buClr>
              <a:defRPr sz="1200">
                <a:solidFill>
                  <a:schemeClr val="bg1"/>
                </a:solidFill>
                <a:latin typeface="+mn-lt"/>
              </a:defRPr>
            </a:lvl2pPr>
            <a:lvl3pPr>
              <a:buClr>
                <a:srgbClr val="A6CBF0"/>
              </a:buClr>
              <a:defRPr sz="1100">
                <a:solidFill>
                  <a:schemeClr val="bg1"/>
                </a:solidFill>
                <a:latin typeface="+mn-lt"/>
              </a:defRPr>
            </a:lvl3pPr>
            <a:lvl4pPr>
              <a:buClr>
                <a:srgbClr val="A6CBF0"/>
              </a:buClr>
              <a:defRPr sz="1050">
                <a:solidFill>
                  <a:schemeClr val="bg1"/>
                </a:solidFill>
                <a:latin typeface="+mn-lt"/>
              </a:defRPr>
            </a:lvl4pPr>
            <a:lvl5pPr>
              <a:buClr>
                <a:srgbClr val="A6CBF0"/>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3">
            <a:extLst>
              <a:ext uri="{FF2B5EF4-FFF2-40B4-BE49-F238E27FC236}">
                <a16:creationId xmlns:a16="http://schemas.microsoft.com/office/drawing/2014/main" id="{4C63A6B7-9DBF-037C-DD66-D4DBFC1C28E4}"/>
              </a:ext>
            </a:extLst>
          </p:cNvPr>
          <p:cNvSpPr>
            <a:spLocks noGrp="1"/>
          </p:cNvSpPr>
          <p:nvPr>
            <p:ph type="body" sz="quarter" idx="23"/>
          </p:nvPr>
        </p:nvSpPr>
        <p:spPr>
          <a:xfrm>
            <a:off x="6248400" y="1219200"/>
            <a:ext cx="2667000" cy="4419600"/>
          </a:xfrm>
          <a:prstGeom prst="roundRect">
            <a:avLst>
              <a:gd name="adj" fmla="val 3771"/>
            </a:avLst>
          </a:prstGeom>
          <a:solidFill>
            <a:srgbClr val="3680CE"/>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22" name="Text Placeholder 12">
            <a:extLst>
              <a:ext uri="{FF2B5EF4-FFF2-40B4-BE49-F238E27FC236}">
                <a16:creationId xmlns:a16="http://schemas.microsoft.com/office/drawing/2014/main" id="{8C4DBECC-B53C-2396-C7B9-9A2426CCBF92}"/>
              </a:ext>
            </a:extLst>
          </p:cNvPr>
          <p:cNvSpPr>
            <a:spLocks noGrp="1"/>
          </p:cNvSpPr>
          <p:nvPr>
            <p:ph type="body" sz="quarter" idx="24"/>
          </p:nvPr>
        </p:nvSpPr>
        <p:spPr>
          <a:xfrm>
            <a:off x="6248400" y="2174875"/>
            <a:ext cx="2667000" cy="3463925"/>
          </a:xfrm>
        </p:spPr>
        <p:txBody>
          <a:bodyPr lIns="137160" rIns="137160"/>
          <a:lstStyle>
            <a:lvl1pPr>
              <a:buClr>
                <a:srgbClr val="A6CBF0"/>
              </a:buClr>
              <a:defRPr sz="1400">
                <a:solidFill>
                  <a:schemeClr val="bg1"/>
                </a:solidFill>
                <a:latin typeface="+mn-lt"/>
              </a:defRPr>
            </a:lvl1pPr>
            <a:lvl2pPr>
              <a:buClr>
                <a:srgbClr val="A6CBF0"/>
              </a:buClr>
              <a:defRPr sz="1200">
                <a:solidFill>
                  <a:schemeClr val="bg1"/>
                </a:solidFill>
                <a:latin typeface="+mn-lt"/>
              </a:defRPr>
            </a:lvl2pPr>
            <a:lvl3pPr>
              <a:buClr>
                <a:srgbClr val="A6CBF0"/>
              </a:buClr>
              <a:defRPr sz="1100">
                <a:solidFill>
                  <a:schemeClr val="bg1"/>
                </a:solidFill>
                <a:latin typeface="+mn-lt"/>
              </a:defRPr>
            </a:lvl3pPr>
            <a:lvl4pPr>
              <a:buClr>
                <a:srgbClr val="A6CBF0"/>
              </a:buClr>
              <a:defRPr sz="1050">
                <a:solidFill>
                  <a:schemeClr val="bg1"/>
                </a:solidFill>
                <a:latin typeface="+mn-lt"/>
              </a:defRPr>
            </a:lvl4pPr>
            <a:lvl5pPr>
              <a:buClr>
                <a:srgbClr val="A6CBF0"/>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3">
            <a:extLst>
              <a:ext uri="{FF2B5EF4-FFF2-40B4-BE49-F238E27FC236}">
                <a16:creationId xmlns:a16="http://schemas.microsoft.com/office/drawing/2014/main" id="{CF238CD9-CBB1-200B-EEB7-AFFDC9E7C811}"/>
              </a:ext>
            </a:extLst>
          </p:cNvPr>
          <p:cNvSpPr>
            <a:spLocks noGrp="1"/>
          </p:cNvSpPr>
          <p:nvPr>
            <p:ph type="body" sz="quarter" idx="25"/>
          </p:nvPr>
        </p:nvSpPr>
        <p:spPr>
          <a:xfrm>
            <a:off x="9215120" y="1219200"/>
            <a:ext cx="2667000" cy="4419600"/>
          </a:xfrm>
          <a:prstGeom prst="roundRect">
            <a:avLst>
              <a:gd name="adj" fmla="val 3771"/>
            </a:avLst>
          </a:prstGeom>
          <a:solidFill>
            <a:srgbClr val="3680CE"/>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24" name="Text Placeholder 12">
            <a:extLst>
              <a:ext uri="{FF2B5EF4-FFF2-40B4-BE49-F238E27FC236}">
                <a16:creationId xmlns:a16="http://schemas.microsoft.com/office/drawing/2014/main" id="{DAC83664-26A4-BA40-BB5D-4F5C9AF47426}"/>
              </a:ext>
            </a:extLst>
          </p:cNvPr>
          <p:cNvSpPr>
            <a:spLocks noGrp="1"/>
          </p:cNvSpPr>
          <p:nvPr>
            <p:ph type="body" sz="quarter" idx="26"/>
          </p:nvPr>
        </p:nvSpPr>
        <p:spPr>
          <a:xfrm>
            <a:off x="9215120" y="2174875"/>
            <a:ext cx="2667000" cy="3463925"/>
          </a:xfrm>
        </p:spPr>
        <p:txBody>
          <a:bodyPr lIns="137160" rIns="137160"/>
          <a:lstStyle>
            <a:lvl1pPr>
              <a:buClr>
                <a:srgbClr val="A6CBF0"/>
              </a:buClr>
              <a:defRPr sz="1400">
                <a:solidFill>
                  <a:schemeClr val="bg1"/>
                </a:solidFill>
                <a:latin typeface="+mn-lt"/>
              </a:defRPr>
            </a:lvl1pPr>
            <a:lvl2pPr>
              <a:buClr>
                <a:srgbClr val="A6CBF0"/>
              </a:buClr>
              <a:defRPr sz="1200">
                <a:solidFill>
                  <a:schemeClr val="bg1"/>
                </a:solidFill>
                <a:latin typeface="+mn-lt"/>
              </a:defRPr>
            </a:lvl2pPr>
            <a:lvl3pPr>
              <a:buClr>
                <a:srgbClr val="A6CBF0"/>
              </a:buClr>
              <a:defRPr sz="1100">
                <a:solidFill>
                  <a:schemeClr val="bg1"/>
                </a:solidFill>
                <a:latin typeface="+mn-lt"/>
              </a:defRPr>
            </a:lvl3pPr>
            <a:lvl4pPr>
              <a:buClr>
                <a:srgbClr val="A6CBF0"/>
              </a:buClr>
              <a:defRPr sz="1050">
                <a:solidFill>
                  <a:schemeClr val="bg1"/>
                </a:solidFill>
                <a:latin typeface="+mn-lt"/>
              </a:defRPr>
            </a:lvl4pPr>
            <a:lvl5pPr>
              <a:buClr>
                <a:srgbClr val="A6CBF0"/>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74035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 Content - Foo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latin typeface="+mn-lt"/>
              </a:defRPr>
            </a:lvl1pPr>
          </a:lstStyle>
          <a:p>
            <a:endParaRPr lang="en-US"/>
          </a:p>
        </p:txBody>
      </p:sp>
      <p:sp>
        <p:nvSpPr>
          <p:cNvPr id="3" name="Text Placeholder 3">
            <a:extLst>
              <a:ext uri="{FF2B5EF4-FFF2-40B4-BE49-F238E27FC236}">
                <a16:creationId xmlns:a16="http://schemas.microsoft.com/office/drawing/2014/main" id="{F7F4FE5B-5F8E-E216-8BAC-205762A75B5D}"/>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7" name="Title 1">
            <a:extLst>
              <a:ext uri="{FF2B5EF4-FFF2-40B4-BE49-F238E27FC236}">
                <a16:creationId xmlns:a16="http://schemas.microsoft.com/office/drawing/2014/main" id="{E4F50471-D763-CA74-F405-ACED46EF9C56}"/>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
        <p:nvSpPr>
          <p:cNvPr id="5" name="Text Placeholder 3">
            <a:extLst>
              <a:ext uri="{FF2B5EF4-FFF2-40B4-BE49-F238E27FC236}">
                <a16:creationId xmlns:a16="http://schemas.microsoft.com/office/drawing/2014/main" id="{77971E76-12A2-661B-FACD-6C2123716747}"/>
              </a:ext>
            </a:extLst>
          </p:cNvPr>
          <p:cNvSpPr>
            <a:spLocks noGrp="1"/>
          </p:cNvSpPr>
          <p:nvPr>
            <p:ph type="body" sz="quarter" idx="13"/>
          </p:nvPr>
        </p:nvSpPr>
        <p:spPr>
          <a:xfrm>
            <a:off x="304800" y="1219200"/>
            <a:ext cx="2667000" cy="4419600"/>
          </a:xfrm>
          <a:prstGeom prst="roundRect">
            <a:avLst>
              <a:gd name="adj" fmla="val 3771"/>
            </a:avLst>
          </a:prstGeom>
          <a:solidFill>
            <a:srgbClr val="ED9F0A"/>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6" name="Text Placeholder 12">
            <a:extLst>
              <a:ext uri="{FF2B5EF4-FFF2-40B4-BE49-F238E27FC236}">
                <a16:creationId xmlns:a16="http://schemas.microsoft.com/office/drawing/2014/main" id="{4DA9835B-7401-6A30-DB0D-556D82CC1C6D}"/>
              </a:ext>
            </a:extLst>
          </p:cNvPr>
          <p:cNvSpPr>
            <a:spLocks noGrp="1"/>
          </p:cNvSpPr>
          <p:nvPr>
            <p:ph type="body" sz="quarter" idx="14"/>
          </p:nvPr>
        </p:nvSpPr>
        <p:spPr>
          <a:xfrm>
            <a:off x="304800" y="2174875"/>
            <a:ext cx="2667000" cy="3463925"/>
          </a:xfrm>
        </p:spPr>
        <p:txBody>
          <a:bodyPr lIns="137160" rIns="137160"/>
          <a:lstStyle>
            <a:lvl1pPr>
              <a:buClr>
                <a:srgbClr val="954E08"/>
              </a:buClr>
              <a:defRPr sz="1400">
                <a:solidFill>
                  <a:schemeClr val="bg1"/>
                </a:solidFill>
                <a:latin typeface="+mn-lt"/>
              </a:defRPr>
            </a:lvl1pPr>
            <a:lvl2pPr>
              <a:buClr>
                <a:srgbClr val="954E08"/>
              </a:buClr>
              <a:defRPr sz="1200">
                <a:solidFill>
                  <a:schemeClr val="bg1"/>
                </a:solidFill>
                <a:latin typeface="+mn-lt"/>
              </a:defRPr>
            </a:lvl2pPr>
            <a:lvl3pPr>
              <a:buClr>
                <a:srgbClr val="954E08"/>
              </a:buClr>
              <a:defRPr sz="1100">
                <a:solidFill>
                  <a:schemeClr val="bg1"/>
                </a:solidFill>
                <a:latin typeface="+mn-lt"/>
              </a:defRPr>
            </a:lvl3pPr>
            <a:lvl4pPr>
              <a:buClr>
                <a:srgbClr val="954E08"/>
              </a:buClr>
              <a:defRPr sz="1050">
                <a:solidFill>
                  <a:schemeClr val="bg1"/>
                </a:solidFill>
                <a:latin typeface="+mn-lt"/>
              </a:defRPr>
            </a:lvl4pPr>
            <a:lvl5pPr>
              <a:buClr>
                <a:srgbClr val="954E08"/>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3">
            <a:extLst>
              <a:ext uri="{FF2B5EF4-FFF2-40B4-BE49-F238E27FC236}">
                <a16:creationId xmlns:a16="http://schemas.microsoft.com/office/drawing/2014/main" id="{3D93165F-4D89-0A5D-42C0-4B047388305E}"/>
              </a:ext>
            </a:extLst>
          </p:cNvPr>
          <p:cNvSpPr>
            <a:spLocks noGrp="1"/>
          </p:cNvSpPr>
          <p:nvPr>
            <p:ph type="body" sz="quarter" idx="21"/>
          </p:nvPr>
        </p:nvSpPr>
        <p:spPr>
          <a:xfrm>
            <a:off x="3276600" y="1219200"/>
            <a:ext cx="2667000" cy="4419600"/>
          </a:xfrm>
          <a:prstGeom prst="roundRect">
            <a:avLst>
              <a:gd name="adj" fmla="val 3771"/>
            </a:avLst>
          </a:prstGeom>
          <a:solidFill>
            <a:srgbClr val="ED9F0A"/>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12" name="Text Placeholder 12">
            <a:extLst>
              <a:ext uri="{FF2B5EF4-FFF2-40B4-BE49-F238E27FC236}">
                <a16:creationId xmlns:a16="http://schemas.microsoft.com/office/drawing/2014/main" id="{9E55602C-2E66-B61E-5328-5197ECE6FB5F}"/>
              </a:ext>
            </a:extLst>
          </p:cNvPr>
          <p:cNvSpPr>
            <a:spLocks noGrp="1"/>
          </p:cNvSpPr>
          <p:nvPr>
            <p:ph type="body" sz="quarter" idx="22"/>
          </p:nvPr>
        </p:nvSpPr>
        <p:spPr>
          <a:xfrm>
            <a:off x="3276600" y="2174875"/>
            <a:ext cx="2667000" cy="3463925"/>
          </a:xfrm>
        </p:spPr>
        <p:txBody>
          <a:bodyPr lIns="137160" rIns="137160"/>
          <a:lstStyle>
            <a:lvl1pPr>
              <a:buClr>
                <a:srgbClr val="954E08"/>
              </a:buClr>
              <a:defRPr sz="1400">
                <a:solidFill>
                  <a:schemeClr val="bg1"/>
                </a:solidFill>
                <a:latin typeface="+mn-lt"/>
              </a:defRPr>
            </a:lvl1pPr>
            <a:lvl2pPr>
              <a:buClr>
                <a:srgbClr val="954E08"/>
              </a:buClr>
              <a:defRPr sz="1200">
                <a:solidFill>
                  <a:schemeClr val="bg1"/>
                </a:solidFill>
                <a:latin typeface="+mn-lt"/>
              </a:defRPr>
            </a:lvl2pPr>
            <a:lvl3pPr>
              <a:buClr>
                <a:srgbClr val="954E08"/>
              </a:buClr>
              <a:defRPr sz="1100">
                <a:solidFill>
                  <a:schemeClr val="bg1"/>
                </a:solidFill>
                <a:latin typeface="+mn-lt"/>
              </a:defRPr>
            </a:lvl3pPr>
            <a:lvl4pPr>
              <a:buClr>
                <a:srgbClr val="954E08"/>
              </a:buClr>
              <a:defRPr sz="1050">
                <a:solidFill>
                  <a:schemeClr val="bg1"/>
                </a:solidFill>
                <a:latin typeface="+mn-lt"/>
              </a:defRPr>
            </a:lvl4pPr>
            <a:lvl5pPr>
              <a:buClr>
                <a:srgbClr val="954E08"/>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3">
            <a:extLst>
              <a:ext uri="{FF2B5EF4-FFF2-40B4-BE49-F238E27FC236}">
                <a16:creationId xmlns:a16="http://schemas.microsoft.com/office/drawing/2014/main" id="{DB8970E3-7DB7-69DE-D268-492514798D2E}"/>
              </a:ext>
            </a:extLst>
          </p:cNvPr>
          <p:cNvSpPr>
            <a:spLocks noGrp="1"/>
          </p:cNvSpPr>
          <p:nvPr>
            <p:ph type="body" sz="quarter" idx="23"/>
          </p:nvPr>
        </p:nvSpPr>
        <p:spPr>
          <a:xfrm>
            <a:off x="6248400" y="1219200"/>
            <a:ext cx="2667000" cy="4419600"/>
          </a:xfrm>
          <a:prstGeom prst="roundRect">
            <a:avLst>
              <a:gd name="adj" fmla="val 3771"/>
            </a:avLst>
          </a:prstGeom>
          <a:solidFill>
            <a:srgbClr val="ED9F0A"/>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17" name="Text Placeholder 12">
            <a:extLst>
              <a:ext uri="{FF2B5EF4-FFF2-40B4-BE49-F238E27FC236}">
                <a16:creationId xmlns:a16="http://schemas.microsoft.com/office/drawing/2014/main" id="{CB0A2EA7-5E6B-6FF9-6A4C-514C001B5045}"/>
              </a:ext>
            </a:extLst>
          </p:cNvPr>
          <p:cNvSpPr>
            <a:spLocks noGrp="1"/>
          </p:cNvSpPr>
          <p:nvPr>
            <p:ph type="body" sz="quarter" idx="24"/>
          </p:nvPr>
        </p:nvSpPr>
        <p:spPr>
          <a:xfrm>
            <a:off x="6248400" y="2174875"/>
            <a:ext cx="2667000" cy="3463925"/>
          </a:xfrm>
        </p:spPr>
        <p:txBody>
          <a:bodyPr lIns="137160" rIns="137160"/>
          <a:lstStyle>
            <a:lvl1pPr>
              <a:buClr>
                <a:srgbClr val="954E08"/>
              </a:buClr>
              <a:defRPr sz="1400">
                <a:solidFill>
                  <a:schemeClr val="bg1"/>
                </a:solidFill>
                <a:latin typeface="+mn-lt"/>
              </a:defRPr>
            </a:lvl1pPr>
            <a:lvl2pPr>
              <a:buClr>
                <a:srgbClr val="954E08"/>
              </a:buClr>
              <a:defRPr sz="1200">
                <a:solidFill>
                  <a:schemeClr val="bg1"/>
                </a:solidFill>
                <a:latin typeface="+mn-lt"/>
              </a:defRPr>
            </a:lvl2pPr>
            <a:lvl3pPr>
              <a:buClr>
                <a:srgbClr val="954E08"/>
              </a:buClr>
              <a:defRPr sz="1100">
                <a:solidFill>
                  <a:schemeClr val="bg1"/>
                </a:solidFill>
                <a:latin typeface="+mn-lt"/>
              </a:defRPr>
            </a:lvl3pPr>
            <a:lvl4pPr>
              <a:buClr>
                <a:srgbClr val="954E08"/>
              </a:buClr>
              <a:defRPr sz="1050">
                <a:solidFill>
                  <a:schemeClr val="bg1"/>
                </a:solidFill>
                <a:latin typeface="+mn-lt"/>
              </a:defRPr>
            </a:lvl4pPr>
            <a:lvl5pPr>
              <a:buClr>
                <a:srgbClr val="954E08"/>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3">
            <a:extLst>
              <a:ext uri="{FF2B5EF4-FFF2-40B4-BE49-F238E27FC236}">
                <a16:creationId xmlns:a16="http://schemas.microsoft.com/office/drawing/2014/main" id="{E8CB30A6-5EBD-6EB9-4006-EA1B753AF361}"/>
              </a:ext>
            </a:extLst>
          </p:cNvPr>
          <p:cNvSpPr>
            <a:spLocks noGrp="1"/>
          </p:cNvSpPr>
          <p:nvPr>
            <p:ph type="body" sz="quarter" idx="25"/>
          </p:nvPr>
        </p:nvSpPr>
        <p:spPr>
          <a:xfrm>
            <a:off x="9215120" y="1219200"/>
            <a:ext cx="2667000" cy="4419600"/>
          </a:xfrm>
          <a:prstGeom prst="roundRect">
            <a:avLst>
              <a:gd name="adj" fmla="val 3771"/>
            </a:avLst>
          </a:prstGeom>
          <a:solidFill>
            <a:srgbClr val="ED9F0A"/>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20" name="Text Placeholder 12">
            <a:extLst>
              <a:ext uri="{FF2B5EF4-FFF2-40B4-BE49-F238E27FC236}">
                <a16:creationId xmlns:a16="http://schemas.microsoft.com/office/drawing/2014/main" id="{9ED78051-C642-9122-8309-5C4448441529}"/>
              </a:ext>
            </a:extLst>
          </p:cNvPr>
          <p:cNvSpPr>
            <a:spLocks noGrp="1"/>
          </p:cNvSpPr>
          <p:nvPr>
            <p:ph type="body" sz="quarter" idx="26"/>
          </p:nvPr>
        </p:nvSpPr>
        <p:spPr>
          <a:xfrm>
            <a:off x="9215120" y="2174875"/>
            <a:ext cx="2667000" cy="3463925"/>
          </a:xfrm>
        </p:spPr>
        <p:txBody>
          <a:bodyPr lIns="137160" rIns="137160"/>
          <a:lstStyle>
            <a:lvl1pPr>
              <a:buClr>
                <a:srgbClr val="954E08"/>
              </a:buClr>
              <a:defRPr sz="1400">
                <a:solidFill>
                  <a:schemeClr val="bg1"/>
                </a:solidFill>
                <a:latin typeface="+mn-lt"/>
              </a:defRPr>
            </a:lvl1pPr>
            <a:lvl2pPr>
              <a:buClr>
                <a:srgbClr val="954E08"/>
              </a:buClr>
              <a:defRPr sz="1200">
                <a:solidFill>
                  <a:schemeClr val="bg1"/>
                </a:solidFill>
                <a:latin typeface="+mn-lt"/>
              </a:defRPr>
            </a:lvl2pPr>
            <a:lvl3pPr>
              <a:buClr>
                <a:srgbClr val="954E08"/>
              </a:buClr>
              <a:defRPr sz="1100">
                <a:solidFill>
                  <a:schemeClr val="bg1"/>
                </a:solidFill>
                <a:latin typeface="+mn-lt"/>
              </a:defRPr>
            </a:lvl3pPr>
            <a:lvl4pPr>
              <a:buClr>
                <a:srgbClr val="954E08"/>
              </a:buClr>
              <a:defRPr sz="1050">
                <a:solidFill>
                  <a:schemeClr val="bg1"/>
                </a:solidFill>
                <a:latin typeface="+mn-lt"/>
              </a:defRPr>
            </a:lvl4pPr>
            <a:lvl5pPr>
              <a:buClr>
                <a:srgbClr val="954E08"/>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7952318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 Content - Sustainability">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latin typeface="+mn-lt"/>
              </a:defRPr>
            </a:lvl1pPr>
          </a:lstStyle>
          <a:p>
            <a:endParaRPr lang="en-US"/>
          </a:p>
        </p:txBody>
      </p:sp>
      <p:sp>
        <p:nvSpPr>
          <p:cNvPr id="9" name="Text Placeholder 3">
            <a:extLst>
              <a:ext uri="{FF2B5EF4-FFF2-40B4-BE49-F238E27FC236}">
                <a16:creationId xmlns:a16="http://schemas.microsoft.com/office/drawing/2014/main" id="{783D448A-6F6D-AC3B-84E0-08CFA264E607}"/>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10" name="Title 1">
            <a:extLst>
              <a:ext uri="{FF2B5EF4-FFF2-40B4-BE49-F238E27FC236}">
                <a16:creationId xmlns:a16="http://schemas.microsoft.com/office/drawing/2014/main" id="{E5BB5861-B329-94C3-77C3-73ACFD6B362B}"/>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
        <p:nvSpPr>
          <p:cNvPr id="5" name="Text Placeholder 3">
            <a:extLst>
              <a:ext uri="{FF2B5EF4-FFF2-40B4-BE49-F238E27FC236}">
                <a16:creationId xmlns:a16="http://schemas.microsoft.com/office/drawing/2014/main" id="{30783CDD-F837-985F-76FF-3AB1E77A7DB8}"/>
              </a:ext>
            </a:extLst>
          </p:cNvPr>
          <p:cNvSpPr>
            <a:spLocks noGrp="1"/>
          </p:cNvSpPr>
          <p:nvPr>
            <p:ph type="body" sz="quarter" idx="13"/>
          </p:nvPr>
        </p:nvSpPr>
        <p:spPr>
          <a:xfrm>
            <a:off x="304800" y="1219200"/>
            <a:ext cx="2667000" cy="4419600"/>
          </a:xfrm>
          <a:prstGeom prst="roundRect">
            <a:avLst>
              <a:gd name="adj" fmla="val 3771"/>
            </a:avLst>
          </a:prstGeom>
          <a:solidFill>
            <a:srgbClr val="5D910D"/>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6" name="Text Placeholder 12">
            <a:extLst>
              <a:ext uri="{FF2B5EF4-FFF2-40B4-BE49-F238E27FC236}">
                <a16:creationId xmlns:a16="http://schemas.microsoft.com/office/drawing/2014/main" id="{97ACC2D7-BA04-CC20-035A-4772F0350B44}"/>
              </a:ext>
            </a:extLst>
          </p:cNvPr>
          <p:cNvSpPr>
            <a:spLocks noGrp="1"/>
          </p:cNvSpPr>
          <p:nvPr>
            <p:ph type="body" sz="quarter" idx="14"/>
          </p:nvPr>
        </p:nvSpPr>
        <p:spPr>
          <a:xfrm>
            <a:off x="304800" y="2174875"/>
            <a:ext cx="2667000" cy="3463925"/>
          </a:xfrm>
        </p:spPr>
        <p:txBody>
          <a:bodyPr lIns="137160" rIns="137160"/>
          <a:lstStyle>
            <a:lvl1pPr>
              <a:buClr>
                <a:srgbClr val="BFDE7E"/>
              </a:buClr>
              <a:defRPr sz="1400">
                <a:solidFill>
                  <a:schemeClr val="bg1"/>
                </a:solidFill>
                <a:latin typeface="+mn-lt"/>
              </a:defRPr>
            </a:lvl1pPr>
            <a:lvl2pPr>
              <a:buClr>
                <a:srgbClr val="BFDE7E"/>
              </a:buClr>
              <a:defRPr sz="1200">
                <a:solidFill>
                  <a:schemeClr val="bg1"/>
                </a:solidFill>
                <a:latin typeface="+mn-lt"/>
              </a:defRPr>
            </a:lvl2pPr>
            <a:lvl3pPr>
              <a:buClr>
                <a:srgbClr val="BFDE7E"/>
              </a:buClr>
              <a:defRPr sz="1100">
                <a:solidFill>
                  <a:schemeClr val="bg1"/>
                </a:solidFill>
                <a:latin typeface="+mn-lt"/>
              </a:defRPr>
            </a:lvl3pPr>
            <a:lvl4pPr>
              <a:buClr>
                <a:srgbClr val="BFDE7E"/>
              </a:buClr>
              <a:defRPr sz="1050">
                <a:solidFill>
                  <a:schemeClr val="bg1"/>
                </a:solidFill>
                <a:latin typeface="+mn-lt"/>
              </a:defRPr>
            </a:lvl4pPr>
            <a:lvl5pPr>
              <a:buClr>
                <a:srgbClr val="BFDE7E"/>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3">
            <a:extLst>
              <a:ext uri="{FF2B5EF4-FFF2-40B4-BE49-F238E27FC236}">
                <a16:creationId xmlns:a16="http://schemas.microsoft.com/office/drawing/2014/main" id="{75F31268-C508-3A95-9A32-51868208C074}"/>
              </a:ext>
            </a:extLst>
          </p:cNvPr>
          <p:cNvSpPr>
            <a:spLocks noGrp="1"/>
          </p:cNvSpPr>
          <p:nvPr>
            <p:ph type="body" sz="quarter" idx="21"/>
          </p:nvPr>
        </p:nvSpPr>
        <p:spPr>
          <a:xfrm>
            <a:off x="3276600" y="1219200"/>
            <a:ext cx="2667000" cy="4419600"/>
          </a:xfrm>
          <a:prstGeom prst="roundRect">
            <a:avLst>
              <a:gd name="adj" fmla="val 3771"/>
            </a:avLst>
          </a:prstGeom>
          <a:solidFill>
            <a:srgbClr val="5D910D"/>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12" name="Text Placeholder 12">
            <a:extLst>
              <a:ext uri="{FF2B5EF4-FFF2-40B4-BE49-F238E27FC236}">
                <a16:creationId xmlns:a16="http://schemas.microsoft.com/office/drawing/2014/main" id="{CFE2062E-A5C1-AAEA-E6C1-24379AAE240C}"/>
              </a:ext>
            </a:extLst>
          </p:cNvPr>
          <p:cNvSpPr>
            <a:spLocks noGrp="1"/>
          </p:cNvSpPr>
          <p:nvPr>
            <p:ph type="body" sz="quarter" idx="22"/>
          </p:nvPr>
        </p:nvSpPr>
        <p:spPr>
          <a:xfrm>
            <a:off x="3276600" y="2174875"/>
            <a:ext cx="2667000" cy="3463925"/>
          </a:xfrm>
        </p:spPr>
        <p:txBody>
          <a:bodyPr lIns="137160" rIns="137160"/>
          <a:lstStyle>
            <a:lvl1pPr>
              <a:buClr>
                <a:srgbClr val="BFDE7E"/>
              </a:buClr>
              <a:defRPr sz="1400">
                <a:solidFill>
                  <a:schemeClr val="bg1"/>
                </a:solidFill>
                <a:latin typeface="+mn-lt"/>
              </a:defRPr>
            </a:lvl1pPr>
            <a:lvl2pPr>
              <a:buClr>
                <a:srgbClr val="BFDE7E"/>
              </a:buClr>
              <a:defRPr sz="1200">
                <a:solidFill>
                  <a:schemeClr val="bg1"/>
                </a:solidFill>
                <a:latin typeface="+mn-lt"/>
              </a:defRPr>
            </a:lvl2pPr>
            <a:lvl3pPr>
              <a:buClr>
                <a:srgbClr val="BFDE7E"/>
              </a:buClr>
              <a:defRPr sz="1100">
                <a:solidFill>
                  <a:schemeClr val="bg1"/>
                </a:solidFill>
                <a:latin typeface="+mn-lt"/>
              </a:defRPr>
            </a:lvl3pPr>
            <a:lvl4pPr>
              <a:buClr>
                <a:srgbClr val="BFDE7E"/>
              </a:buClr>
              <a:defRPr sz="1050">
                <a:solidFill>
                  <a:schemeClr val="bg1"/>
                </a:solidFill>
                <a:latin typeface="+mn-lt"/>
              </a:defRPr>
            </a:lvl4pPr>
            <a:lvl5pPr>
              <a:buClr>
                <a:srgbClr val="BFDE7E"/>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3">
            <a:extLst>
              <a:ext uri="{FF2B5EF4-FFF2-40B4-BE49-F238E27FC236}">
                <a16:creationId xmlns:a16="http://schemas.microsoft.com/office/drawing/2014/main" id="{ADD994C4-6938-6D1F-0427-0B49992B194A}"/>
              </a:ext>
            </a:extLst>
          </p:cNvPr>
          <p:cNvSpPr>
            <a:spLocks noGrp="1"/>
          </p:cNvSpPr>
          <p:nvPr>
            <p:ph type="body" sz="quarter" idx="23"/>
          </p:nvPr>
        </p:nvSpPr>
        <p:spPr>
          <a:xfrm>
            <a:off x="6248400" y="1219200"/>
            <a:ext cx="2667000" cy="4419600"/>
          </a:xfrm>
          <a:prstGeom prst="roundRect">
            <a:avLst>
              <a:gd name="adj" fmla="val 3771"/>
            </a:avLst>
          </a:prstGeom>
          <a:solidFill>
            <a:srgbClr val="5D910D"/>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17" name="Text Placeholder 12">
            <a:extLst>
              <a:ext uri="{FF2B5EF4-FFF2-40B4-BE49-F238E27FC236}">
                <a16:creationId xmlns:a16="http://schemas.microsoft.com/office/drawing/2014/main" id="{2B57E41C-690C-87FE-F584-1CE0ECBACCF6}"/>
              </a:ext>
            </a:extLst>
          </p:cNvPr>
          <p:cNvSpPr>
            <a:spLocks noGrp="1"/>
          </p:cNvSpPr>
          <p:nvPr>
            <p:ph type="body" sz="quarter" idx="24"/>
          </p:nvPr>
        </p:nvSpPr>
        <p:spPr>
          <a:xfrm>
            <a:off x="6248400" y="2174875"/>
            <a:ext cx="2667000" cy="3463925"/>
          </a:xfrm>
        </p:spPr>
        <p:txBody>
          <a:bodyPr lIns="137160" rIns="137160"/>
          <a:lstStyle>
            <a:lvl1pPr>
              <a:buClr>
                <a:srgbClr val="BFDE7E"/>
              </a:buClr>
              <a:defRPr sz="1400">
                <a:solidFill>
                  <a:schemeClr val="bg1"/>
                </a:solidFill>
                <a:latin typeface="+mn-lt"/>
              </a:defRPr>
            </a:lvl1pPr>
            <a:lvl2pPr>
              <a:buClr>
                <a:srgbClr val="BFDE7E"/>
              </a:buClr>
              <a:defRPr sz="1200">
                <a:solidFill>
                  <a:schemeClr val="bg1"/>
                </a:solidFill>
                <a:latin typeface="+mn-lt"/>
              </a:defRPr>
            </a:lvl2pPr>
            <a:lvl3pPr>
              <a:buClr>
                <a:srgbClr val="BFDE7E"/>
              </a:buClr>
              <a:defRPr sz="1100">
                <a:solidFill>
                  <a:schemeClr val="bg1"/>
                </a:solidFill>
                <a:latin typeface="+mn-lt"/>
              </a:defRPr>
            </a:lvl3pPr>
            <a:lvl4pPr>
              <a:buClr>
                <a:srgbClr val="BFDE7E"/>
              </a:buClr>
              <a:defRPr sz="1050">
                <a:solidFill>
                  <a:schemeClr val="bg1"/>
                </a:solidFill>
                <a:latin typeface="+mn-lt"/>
              </a:defRPr>
            </a:lvl4pPr>
            <a:lvl5pPr>
              <a:buClr>
                <a:srgbClr val="BFDE7E"/>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3">
            <a:extLst>
              <a:ext uri="{FF2B5EF4-FFF2-40B4-BE49-F238E27FC236}">
                <a16:creationId xmlns:a16="http://schemas.microsoft.com/office/drawing/2014/main" id="{A951E57E-B01C-4174-8B55-EE0BDDF568EE}"/>
              </a:ext>
            </a:extLst>
          </p:cNvPr>
          <p:cNvSpPr>
            <a:spLocks noGrp="1"/>
          </p:cNvSpPr>
          <p:nvPr>
            <p:ph type="body" sz="quarter" idx="25"/>
          </p:nvPr>
        </p:nvSpPr>
        <p:spPr>
          <a:xfrm>
            <a:off x="9215120" y="1219200"/>
            <a:ext cx="2667000" cy="4419600"/>
          </a:xfrm>
          <a:prstGeom prst="roundRect">
            <a:avLst>
              <a:gd name="adj" fmla="val 3771"/>
            </a:avLst>
          </a:prstGeom>
          <a:solidFill>
            <a:srgbClr val="5D910D"/>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20" name="Text Placeholder 12">
            <a:extLst>
              <a:ext uri="{FF2B5EF4-FFF2-40B4-BE49-F238E27FC236}">
                <a16:creationId xmlns:a16="http://schemas.microsoft.com/office/drawing/2014/main" id="{BB75A417-2475-713F-DF45-707F7C024F0D}"/>
              </a:ext>
            </a:extLst>
          </p:cNvPr>
          <p:cNvSpPr>
            <a:spLocks noGrp="1"/>
          </p:cNvSpPr>
          <p:nvPr>
            <p:ph type="body" sz="quarter" idx="26"/>
          </p:nvPr>
        </p:nvSpPr>
        <p:spPr>
          <a:xfrm>
            <a:off x="9215120" y="2174875"/>
            <a:ext cx="2667000" cy="3463925"/>
          </a:xfrm>
        </p:spPr>
        <p:txBody>
          <a:bodyPr lIns="137160" rIns="137160"/>
          <a:lstStyle>
            <a:lvl1pPr>
              <a:buClr>
                <a:srgbClr val="BFDE7E"/>
              </a:buClr>
              <a:defRPr sz="1400">
                <a:solidFill>
                  <a:schemeClr val="bg1"/>
                </a:solidFill>
                <a:latin typeface="+mn-lt"/>
              </a:defRPr>
            </a:lvl1pPr>
            <a:lvl2pPr>
              <a:buClr>
                <a:srgbClr val="BFDE7E"/>
              </a:buClr>
              <a:defRPr sz="1200">
                <a:solidFill>
                  <a:schemeClr val="bg1"/>
                </a:solidFill>
                <a:latin typeface="+mn-lt"/>
              </a:defRPr>
            </a:lvl2pPr>
            <a:lvl3pPr>
              <a:buClr>
                <a:srgbClr val="BFDE7E"/>
              </a:buClr>
              <a:defRPr sz="1100">
                <a:solidFill>
                  <a:schemeClr val="bg1"/>
                </a:solidFill>
                <a:latin typeface="+mn-lt"/>
              </a:defRPr>
            </a:lvl3pPr>
            <a:lvl4pPr>
              <a:buClr>
                <a:srgbClr val="BFDE7E"/>
              </a:buClr>
              <a:defRPr sz="1050">
                <a:solidFill>
                  <a:schemeClr val="bg1"/>
                </a:solidFill>
                <a:latin typeface="+mn-lt"/>
              </a:defRPr>
            </a:lvl4pPr>
            <a:lvl5pPr>
              <a:buClr>
                <a:srgbClr val="BFDE7E"/>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724643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 Content + Photo - Drink">
    <p:spTree>
      <p:nvGrpSpPr>
        <p:cNvPr id="1" name=""/>
        <p:cNvGrpSpPr/>
        <p:nvPr/>
      </p:nvGrpSpPr>
      <p:grpSpPr>
        <a:xfrm>
          <a:off x="0" y="0"/>
          <a:ext cx="0" cy="0"/>
          <a:chOff x="0" y="0"/>
          <a:chExt cx="0" cy="0"/>
        </a:xfrm>
      </p:grpSpPr>
      <p:sp>
        <p:nvSpPr>
          <p:cNvPr id="23" name="Text Placeholder 3">
            <a:extLst>
              <a:ext uri="{FF2B5EF4-FFF2-40B4-BE49-F238E27FC236}">
                <a16:creationId xmlns:a16="http://schemas.microsoft.com/office/drawing/2014/main" id="{7C242FB5-CA88-5E19-554B-3FD70267B219}"/>
              </a:ext>
            </a:extLst>
          </p:cNvPr>
          <p:cNvSpPr>
            <a:spLocks noGrp="1"/>
          </p:cNvSpPr>
          <p:nvPr>
            <p:ph type="body" sz="quarter" idx="69"/>
          </p:nvPr>
        </p:nvSpPr>
        <p:spPr>
          <a:xfrm>
            <a:off x="9220200" y="1219200"/>
            <a:ext cx="2667000" cy="4419600"/>
          </a:xfrm>
          <a:prstGeom prst="roundRect">
            <a:avLst>
              <a:gd name="adj" fmla="val 3771"/>
            </a:avLst>
          </a:prstGeom>
          <a:solidFill>
            <a:srgbClr val="0F440E"/>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12" name="Text Placeholder 3">
            <a:extLst>
              <a:ext uri="{FF2B5EF4-FFF2-40B4-BE49-F238E27FC236}">
                <a16:creationId xmlns:a16="http://schemas.microsoft.com/office/drawing/2014/main" id="{76DC08E4-2FCD-7E6B-9E00-26ABFC93A447}"/>
              </a:ext>
            </a:extLst>
          </p:cNvPr>
          <p:cNvSpPr>
            <a:spLocks noGrp="1"/>
          </p:cNvSpPr>
          <p:nvPr>
            <p:ph type="body" sz="quarter" idx="23"/>
          </p:nvPr>
        </p:nvSpPr>
        <p:spPr>
          <a:xfrm>
            <a:off x="6248400" y="1219200"/>
            <a:ext cx="2667000" cy="4419600"/>
          </a:xfrm>
          <a:prstGeom prst="roundRect">
            <a:avLst>
              <a:gd name="adj" fmla="val 3771"/>
            </a:avLst>
          </a:prstGeom>
          <a:solidFill>
            <a:srgbClr val="5D910D"/>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6" name="Text Placeholder 3">
            <a:extLst>
              <a:ext uri="{FF2B5EF4-FFF2-40B4-BE49-F238E27FC236}">
                <a16:creationId xmlns:a16="http://schemas.microsoft.com/office/drawing/2014/main" id="{85847AB5-08EA-07FD-0B81-21C9387195BF}"/>
              </a:ext>
            </a:extLst>
          </p:cNvPr>
          <p:cNvSpPr>
            <a:spLocks noGrp="1"/>
          </p:cNvSpPr>
          <p:nvPr>
            <p:ph type="body" sz="quarter" idx="13"/>
          </p:nvPr>
        </p:nvSpPr>
        <p:spPr>
          <a:xfrm>
            <a:off x="304800" y="1219200"/>
            <a:ext cx="2670048" cy="4419600"/>
          </a:xfrm>
          <a:prstGeom prst="roundRect">
            <a:avLst>
              <a:gd name="adj" fmla="val 3771"/>
            </a:avLst>
          </a:prstGeom>
          <a:solidFill>
            <a:srgbClr val="ED9F0A"/>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5" name="Text Placeholder 3">
            <a:extLst>
              <a:ext uri="{FF2B5EF4-FFF2-40B4-BE49-F238E27FC236}">
                <a16:creationId xmlns:a16="http://schemas.microsoft.com/office/drawing/2014/main" id="{CE70F598-C502-C221-1607-85AB67ABC5F0}"/>
              </a:ext>
            </a:extLst>
          </p:cNvPr>
          <p:cNvSpPr>
            <a:spLocks noGrp="1"/>
          </p:cNvSpPr>
          <p:nvPr>
            <p:ph type="body" sz="quarter" idx="65"/>
          </p:nvPr>
        </p:nvSpPr>
        <p:spPr>
          <a:xfrm>
            <a:off x="3276598" y="1219200"/>
            <a:ext cx="2667000" cy="4419599"/>
          </a:xfrm>
          <a:prstGeom prst="roundRect">
            <a:avLst>
              <a:gd name="adj" fmla="val 3771"/>
            </a:avLst>
          </a:prstGeom>
          <a:solidFill>
            <a:srgbClr val="3680CE"/>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latin typeface="+mn-lt"/>
              </a:defRPr>
            </a:lvl1pPr>
          </a:lstStyle>
          <a:p>
            <a:endParaRPr lang="en-US"/>
          </a:p>
        </p:txBody>
      </p:sp>
      <p:sp>
        <p:nvSpPr>
          <p:cNvPr id="13" name="Text Placeholder 12">
            <a:extLst>
              <a:ext uri="{FF2B5EF4-FFF2-40B4-BE49-F238E27FC236}">
                <a16:creationId xmlns:a16="http://schemas.microsoft.com/office/drawing/2014/main" id="{10F67654-CF18-C3B4-4680-991D50FC0D27}"/>
              </a:ext>
            </a:extLst>
          </p:cNvPr>
          <p:cNvSpPr>
            <a:spLocks noGrp="1"/>
          </p:cNvSpPr>
          <p:nvPr>
            <p:ph type="body" sz="quarter" idx="14"/>
          </p:nvPr>
        </p:nvSpPr>
        <p:spPr>
          <a:xfrm>
            <a:off x="304800" y="2174875"/>
            <a:ext cx="2667000" cy="1254125"/>
          </a:xfrm>
        </p:spPr>
        <p:txBody>
          <a:bodyPr lIns="137160" rIns="137160"/>
          <a:lstStyle>
            <a:lvl1pPr>
              <a:buClr>
                <a:srgbClr val="954E08"/>
              </a:buClr>
              <a:defRPr sz="1400">
                <a:solidFill>
                  <a:schemeClr val="bg1"/>
                </a:solidFill>
                <a:latin typeface="+mn-lt"/>
              </a:defRPr>
            </a:lvl1pPr>
            <a:lvl2pPr>
              <a:buClr>
                <a:srgbClr val="954E08"/>
              </a:buClr>
              <a:defRPr sz="1200">
                <a:solidFill>
                  <a:schemeClr val="bg1"/>
                </a:solidFill>
                <a:latin typeface="+mn-lt"/>
              </a:defRPr>
            </a:lvl2pPr>
            <a:lvl3pPr>
              <a:buClr>
                <a:srgbClr val="954E08"/>
              </a:buClr>
              <a:defRPr sz="1100">
                <a:solidFill>
                  <a:schemeClr val="bg1"/>
                </a:solidFill>
                <a:latin typeface="+mn-lt"/>
              </a:defRPr>
            </a:lvl3pPr>
            <a:lvl4pPr>
              <a:buClr>
                <a:srgbClr val="954E08"/>
              </a:buClr>
              <a:defRPr sz="1050">
                <a:solidFill>
                  <a:schemeClr val="bg1"/>
                </a:solidFill>
                <a:latin typeface="+mn-lt"/>
              </a:defRPr>
            </a:lvl4pPr>
            <a:lvl5pPr>
              <a:buClr>
                <a:srgbClr val="954E08"/>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12">
            <a:extLst>
              <a:ext uri="{FF2B5EF4-FFF2-40B4-BE49-F238E27FC236}">
                <a16:creationId xmlns:a16="http://schemas.microsoft.com/office/drawing/2014/main" id="{08770D10-DB1B-82BC-4773-84D65D9AB048}"/>
              </a:ext>
            </a:extLst>
          </p:cNvPr>
          <p:cNvSpPr>
            <a:spLocks noGrp="1"/>
          </p:cNvSpPr>
          <p:nvPr>
            <p:ph type="body" sz="quarter" idx="16"/>
          </p:nvPr>
        </p:nvSpPr>
        <p:spPr>
          <a:xfrm>
            <a:off x="3276600" y="2174875"/>
            <a:ext cx="2667000" cy="1254125"/>
          </a:xfrm>
        </p:spPr>
        <p:txBody>
          <a:bodyPr lIns="137160" rIns="137160"/>
          <a:lstStyle>
            <a:lvl1pPr>
              <a:buClr>
                <a:srgbClr val="71A9E3"/>
              </a:buClr>
              <a:defRPr sz="1400">
                <a:solidFill>
                  <a:schemeClr val="bg1"/>
                </a:solidFill>
                <a:latin typeface="+mn-lt"/>
              </a:defRPr>
            </a:lvl1pPr>
            <a:lvl2pPr>
              <a:buClr>
                <a:srgbClr val="71A9E3"/>
              </a:buClr>
              <a:defRPr sz="1200">
                <a:solidFill>
                  <a:schemeClr val="bg1"/>
                </a:solidFill>
                <a:latin typeface="+mn-lt"/>
              </a:defRPr>
            </a:lvl2pPr>
            <a:lvl3pPr>
              <a:buClr>
                <a:srgbClr val="71A9E3"/>
              </a:buClr>
              <a:defRPr sz="1100">
                <a:solidFill>
                  <a:schemeClr val="bg1"/>
                </a:solidFill>
                <a:latin typeface="+mn-lt"/>
              </a:defRPr>
            </a:lvl3pPr>
            <a:lvl4pPr>
              <a:buClr>
                <a:srgbClr val="71A9E3"/>
              </a:buClr>
              <a:defRPr sz="1050">
                <a:solidFill>
                  <a:schemeClr val="bg1"/>
                </a:solidFill>
                <a:latin typeface="+mn-lt"/>
              </a:defRPr>
            </a:lvl4pPr>
            <a:lvl5pPr>
              <a:buClr>
                <a:srgbClr val="71A9E3"/>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12">
            <a:extLst>
              <a:ext uri="{FF2B5EF4-FFF2-40B4-BE49-F238E27FC236}">
                <a16:creationId xmlns:a16="http://schemas.microsoft.com/office/drawing/2014/main" id="{D3018F0D-82E2-3CE3-117E-EA3520757007}"/>
              </a:ext>
            </a:extLst>
          </p:cNvPr>
          <p:cNvSpPr>
            <a:spLocks noGrp="1"/>
          </p:cNvSpPr>
          <p:nvPr>
            <p:ph type="body" sz="quarter" idx="18"/>
          </p:nvPr>
        </p:nvSpPr>
        <p:spPr>
          <a:xfrm>
            <a:off x="6248400" y="2174875"/>
            <a:ext cx="2667000" cy="1254125"/>
          </a:xfrm>
        </p:spPr>
        <p:txBody>
          <a:bodyPr lIns="137160" rIns="137160"/>
          <a:lstStyle>
            <a:lvl1pPr>
              <a:buClr>
                <a:srgbClr val="BFDE7E"/>
              </a:buClr>
              <a:defRPr sz="1400">
                <a:solidFill>
                  <a:schemeClr val="bg1"/>
                </a:solidFill>
                <a:latin typeface="+mn-lt"/>
              </a:defRPr>
            </a:lvl1pPr>
            <a:lvl2pPr>
              <a:buClr>
                <a:srgbClr val="BFDE7E"/>
              </a:buClr>
              <a:defRPr sz="1200">
                <a:solidFill>
                  <a:schemeClr val="bg1"/>
                </a:solidFill>
                <a:latin typeface="+mn-lt"/>
              </a:defRPr>
            </a:lvl2pPr>
            <a:lvl3pPr>
              <a:buClr>
                <a:srgbClr val="BFDE7E"/>
              </a:buClr>
              <a:defRPr sz="1100">
                <a:solidFill>
                  <a:schemeClr val="bg1"/>
                </a:solidFill>
                <a:latin typeface="+mn-lt"/>
              </a:defRPr>
            </a:lvl3pPr>
            <a:lvl4pPr>
              <a:buClr>
                <a:srgbClr val="BFDE7E"/>
              </a:buClr>
              <a:defRPr sz="1050">
                <a:solidFill>
                  <a:schemeClr val="bg1"/>
                </a:solidFill>
                <a:latin typeface="+mn-lt"/>
              </a:defRPr>
            </a:lvl4pPr>
            <a:lvl5pPr>
              <a:buClr>
                <a:srgbClr val="BFDE7E"/>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2">
            <a:extLst>
              <a:ext uri="{FF2B5EF4-FFF2-40B4-BE49-F238E27FC236}">
                <a16:creationId xmlns:a16="http://schemas.microsoft.com/office/drawing/2014/main" id="{36D03C6E-A2E1-A64B-59C5-392BB03CC153}"/>
              </a:ext>
            </a:extLst>
          </p:cNvPr>
          <p:cNvSpPr>
            <a:spLocks noGrp="1"/>
          </p:cNvSpPr>
          <p:nvPr>
            <p:ph type="body" sz="quarter" idx="20"/>
          </p:nvPr>
        </p:nvSpPr>
        <p:spPr>
          <a:xfrm>
            <a:off x="9220200" y="2174875"/>
            <a:ext cx="2667000" cy="1254125"/>
          </a:xfrm>
          <a:noFill/>
        </p:spPr>
        <p:txBody>
          <a:bodyPr lIns="137160" rIns="137160"/>
          <a:lstStyle>
            <a:lvl1pPr>
              <a:buClr>
                <a:srgbClr val="5D910D"/>
              </a:buClr>
              <a:defRPr sz="1400">
                <a:solidFill>
                  <a:schemeClr val="bg1"/>
                </a:solidFill>
                <a:latin typeface="+mn-lt"/>
              </a:defRPr>
            </a:lvl1pPr>
            <a:lvl2pPr>
              <a:buClr>
                <a:srgbClr val="5D910D"/>
              </a:buClr>
              <a:defRPr sz="1200">
                <a:solidFill>
                  <a:schemeClr val="bg1"/>
                </a:solidFill>
                <a:latin typeface="+mn-lt"/>
              </a:defRPr>
            </a:lvl2pPr>
            <a:lvl3pPr>
              <a:buClr>
                <a:srgbClr val="5D910D"/>
              </a:buClr>
              <a:defRPr sz="1100">
                <a:solidFill>
                  <a:schemeClr val="bg1"/>
                </a:solidFill>
                <a:latin typeface="+mn-lt"/>
              </a:defRPr>
            </a:lvl3pPr>
            <a:lvl4pPr>
              <a:buClr>
                <a:srgbClr val="5D910D"/>
              </a:buClr>
              <a:defRPr sz="1050">
                <a:solidFill>
                  <a:schemeClr val="bg1"/>
                </a:solidFill>
                <a:latin typeface="+mn-lt"/>
              </a:defRPr>
            </a:lvl4pPr>
            <a:lvl5pPr>
              <a:buClr>
                <a:srgbClr val="5D910D"/>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3">
            <a:extLst>
              <a:ext uri="{FF2B5EF4-FFF2-40B4-BE49-F238E27FC236}">
                <a16:creationId xmlns:a16="http://schemas.microsoft.com/office/drawing/2014/main" id="{CB86542C-5E5D-6CE9-9E99-34153337B8F9}"/>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7" name="Title 1">
            <a:extLst>
              <a:ext uri="{FF2B5EF4-FFF2-40B4-BE49-F238E27FC236}">
                <a16:creationId xmlns:a16="http://schemas.microsoft.com/office/drawing/2014/main" id="{12114FD4-D5F5-3D03-6669-3F48F88149C2}"/>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
        <p:nvSpPr>
          <p:cNvPr id="27" name="Picture Placeholder 26">
            <a:extLst>
              <a:ext uri="{FF2B5EF4-FFF2-40B4-BE49-F238E27FC236}">
                <a16:creationId xmlns:a16="http://schemas.microsoft.com/office/drawing/2014/main" id="{892F1AEB-8046-A2D4-30CA-7197BC53E8B3}"/>
              </a:ext>
            </a:extLst>
          </p:cNvPr>
          <p:cNvSpPr>
            <a:spLocks noGrp="1"/>
          </p:cNvSpPr>
          <p:nvPr>
            <p:ph type="pic" sz="quarter" idx="70"/>
          </p:nvPr>
        </p:nvSpPr>
        <p:spPr>
          <a:xfrm>
            <a:off x="300224"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latin typeface="+mn-lt"/>
              </a:defRPr>
            </a:lvl1pPr>
          </a:lstStyle>
          <a:p>
            <a:r>
              <a:rPr lang="en-US"/>
              <a:t>Click icon to add picture</a:t>
            </a:r>
          </a:p>
        </p:txBody>
      </p:sp>
      <p:sp>
        <p:nvSpPr>
          <p:cNvPr id="29" name="Picture Placeholder 28">
            <a:extLst>
              <a:ext uri="{FF2B5EF4-FFF2-40B4-BE49-F238E27FC236}">
                <a16:creationId xmlns:a16="http://schemas.microsoft.com/office/drawing/2014/main" id="{6CD31BC9-DEED-705E-596F-90F3784F50F8}"/>
              </a:ext>
            </a:extLst>
          </p:cNvPr>
          <p:cNvSpPr>
            <a:spLocks noGrp="1"/>
          </p:cNvSpPr>
          <p:nvPr>
            <p:ph type="pic" sz="quarter" idx="71"/>
          </p:nvPr>
        </p:nvSpPr>
        <p:spPr>
          <a:xfrm>
            <a:off x="3276598"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latin typeface="+mn-lt"/>
              </a:defRPr>
            </a:lvl1pPr>
          </a:lstStyle>
          <a:p>
            <a:r>
              <a:rPr lang="en-US"/>
              <a:t>Click icon to add picture</a:t>
            </a:r>
          </a:p>
        </p:txBody>
      </p:sp>
      <p:sp>
        <p:nvSpPr>
          <p:cNvPr id="30" name="Picture Placeholder 29">
            <a:extLst>
              <a:ext uri="{FF2B5EF4-FFF2-40B4-BE49-F238E27FC236}">
                <a16:creationId xmlns:a16="http://schemas.microsoft.com/office/drawing/2014/main" id="{4A59ABE3-4718-4CF9-913B-381023AB3DF7}"/>
              </a:ext>
            </a:extLst>
          </p:cNvPr>
          <p:cNvSpPr>
            <a:spLocks noGrp="1"/>
          </p:cNvSpPr>
          <p:nvPr>
            <p:ph type="pic" sz="quarter" idx="72"/>
          </p:nvPr>
        </p:nvSpPr>
        <p:spPr>
          <a:xfrm>
            <a:off x="6248400"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latin typeface="+mn-lt"/>
              </a:defRPr>
            </a:lvl1pPr>
          </a:lstStyle>
          <a:p>
            <a:r>
              <a:rPr lang="en-US"/>
              <a:t>Click icon to add picture</a:t>
            </a:r>
          </a:p>
        </p:txBody>
      </p:sp>
      <p:sp>
        <p:nvSpPr>
          <p:cNvPr id="31" name="Picture Placeholder 30">
            <a:extLst>
              <a:ext uri="{FF2B5EF4-FFF2-40B4-BE49-F238E27FC236}">
                <a16:creationId xmlns:a16="http://schemas.microsoft.com/office/drawing/2014/main" id="{5BA0F92C-6587-9C26-0375-0E086FC9C6AA}"/>
              </a:ext>
            </a:extLst>
          </p:cNvPr>
          <p:cNvSpPr>
            <a:spLocks noGrp="1"/>
          </p:cNvSpPr>
          <p:nvPr>
            <p:ph type="pic" sz="quarter" idx="73"/>
          </p:nvPr>
        </p:nvSpPr>
        <p:spPr>
          <a:xfrm>
            <a:off x="9220200"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latin typeface="+mn-lt"/>
              </a:defRPr>
            </a:lvl1pPr>
          </a:lstStyle>
          <a:p>
            <a:r>
              <a:rPr lang="en-US"/>
              <a:t>Click icon to add picture</a:t>
            </a:r>
          </a:p>
        </p:txBody>
      </p:sp>
    </p:spTree>
    <p:extLst>
      <p:ext uri="{BB962C8B-B14F-4D97-AF65-F5344CB8AC3E}">
        <p14:creationId xmlns:p14="http://schemas.microsoft.com/office/powerpoint/2010/main" val="36784095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4 Content + Photo - Drink">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latin typeface="+mn-lt"/>
              </a:defRPr>
            </a:lvl1pPr>
          </a:lstStyle>
          <a:p>
            <a:endParaRPr lang="en-US"/>
          </a:p>
        </p:txBody>
      </p:sp>
      <p:sp>
        <p:nvSpPr>
          <p:cNvPr id="3" name="Text Placeholder 3">
            <a:extLst>
              <a:ext uri="{FF2B5EF4-FFF2-40B4-BE49-F238E27FC236}">
                <a16:creationId xmlns:a16="http://schemas.microsoft.com/office/drawing/2014/main" id="{1880ABD7-63A3-149D-EFF7-B32FDE7C291C}"/>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7" name="Title 1">
            <a:extLst>
              <a:ext uri="{FF2B5EF4-FFF2-40B4-BE49-F238E27FC236}">
                <a16:creationId xmlns:a16="http://schemas.microsoft.com/office/drawing/2014/main" id="{4202B41A-200F-AD75-559D-2217CB9A652F}"/>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
        <p:nvSpPr>
          <p:cNvPr id="5" name="Text Placeholder 3">
            <a:extLst>
              <a:ext uri="{FF2B5EF4-FFF2-40B4-BE49-F238E27FC236}">
                <a16:creationId xmlns:a16="http://schemas.microsoft.com/office/drawing/2014/main" id="{2E892A7C-B52D-3C5E-8BC0-444AB8B58F85}"/>
              </a:ext>
            </a:extLst>
          </p:cNvPr>
          <p:cNvSpPr>
            <a:spLocks noGrp="1"/>
          </p:cNvSpPr>
          <p:nvPr>
            <p:ph type="body" sz="quarter" idx="69"/>
          </p:nvPr>
        </p:nvSpPr>
        <p:spPr>
          <a:xfrm>
            <a:off x="9220200" y="1219200"/>
            <a:ext cx="2667000" cy="4419600"/>
          </a:xfrm>
          <a:prstGeom prst="roundRect">
            <a:avLst>
              <a:gd name="adj" fmla="val 3771"/>
            </a:avLst>
          </a:prstGeom>
          <a:solidFill>
            <a:srgbClr val="3680CE"/>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12" name="Text Placeholder 3">
            <a:extLst>
              <a:ext uri="{FF2B5EF4-FFF2-40B4-BE49-F238E27FC236}">
                <a16:creationId xmlns:a16="http://schemas.microsoft.com/office/drawing/2014/main" id="{E31BE445-FE6F-80E5-97A3-05F180D85E47}"/>
              </a:ext>
            </a:extLst>
          </p:cNvPr>
          <p:cNvSpPr>
            <a:spLocks noGrp="1"/>
          </p:cNvSpPr>
          <p:nvPr>
            <p:ph type="body" sz="quarter" idx="13"/>
          </p:nvPr>
        </p:nvSpPr>
        <p:spPr>
          <a:xfrm>
            <a:off x="304800" y="1219200"/>
            <a:ext cx="2670048" cy="4419600"/>
          </a:xfrm>
          <a:prstGeom prst="roundRect">
            <a:avLst>
              <a:gd name="adj" fmla="val 3771"/>
            </a:avLst>
          </a:prstGeom>
          <a:solidFill>
            <a:srgbClr val="3680CE"/>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20" name="Text Placeholder 3">
            <a:extLst>
              <a:ext uri="{FF2B5EF4-FFF2-40B4-BE49-F238E27FC236}">
                <a16:creationId xmlns:a16="http://schemas.microsoft.com/office/drawing/2014/main" id="{70FC361C-D19E-353F-1EEF-25A27245D0FD}"/>
              </a:ext>
            </a:extLst>
          </p:cNvPr>
          <p:cNvSpPr>
            <a:spLocks noGrp="1"/>
          </p:cNvSpPr>
          <p:nvPr>
            <p:ph type="body" sz="quarter" idx="65"/>
          </p:nvPr>
        </p:nvSpPr>
        <p:spPr>
          <a:xfrm>
            <a:off x="3276598" y="1219200"/>
            <a:ext cx="2667000" cy="4419599"/>
          </a:xfrm>
          <a:prstGeom prst="roundRect">
            <a:avLst>
              <a:gd name="adj" fmla="val 3771"/>
            </a:avLst>
          </a:prstGeom>
          <a:solidFill>
            <a:srgbClr val="3680CE"/>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21" name="Text Placeholder 12">
            <a:extLst>
              <a:ext uri="{FF2B5EF4-FFF2-40B4-BE49-F238E27FC236}">
                <a16:creationId xmlns:a16="http://schemas.microsoft.com/office/drawing/2014/main" id="{5578B12E-AFB0-AB96-9625-C82B6F686597}"/>
              </a:ext>
            </a:extLst>
          </p:cNvPr>
          <p:cNvSpPr>
            <a:spLocks noGrp="1"/>
          </p:cNvSpPr>
          <p:nvPr>
            <p:ph type="body" sz="quarter" idx="14"/>
          </p:nvPr>
        </p:nvSpPr>
        <p:spPr>
          <a:xfrm>
            <a:off x="304800" y="2174875"/>
            <a:ext cx="2667000" cy="1254125"/>
          </a:xfrm>
        </p:spPr>
        <p:txBody>
          <a:bodyPr lIns="137160" rIns="137160"/>
          <a:lstStyle>
            <a:lvl1pPr>
              <a:buClr>
                <a:srgbClr val="71A9E3"/>
              </a:buClr>
              <a:defRPr sz="1400">
                <a:solidFill>
                  <a:schemeClr val="bg1"/>
                </a:solidFill>
                <a:latin typeface="+mn-lt"/>
              </a:defRPr>
            </a:lvl1pPr>
            <a:lvl2pPr>
              <a:buClr>
                <a:srgbClr val="71A9E3"/>
              </a:buClr>
              <a:defRPr sz="1200">
                <a:solidFill>
                  <a:schemeClr val="bg1"/>
                </a:solidFill>
                <a:latin typeface="+mn-lt"/>
              </a:defRPr>
            </a:lvl2pPr>
            <a:lvl3pPr>
              <a:buClr>
                <a:srgbClr val="71A9E3"/>
              </a:buClr>
              <a:defRPr sz="1100">
                <a:solidFill>
                  <a:schemeClr val="bg1"/>
                </a:solidFill>
                <a:latin typeface="+mn-lt"/>
              </a:defRPr>
            </a:lvl3pPr>
            <a:lvl4pPr>
              <a:buClr>
                <a:srgbClr val="71A9E3"/>
              </a:buClr>
              <a:defRPr sz="1050">
                <a:solidFill>
                  <a:schemeClr val="bg1"/>
                </a:solidFill>
                <a:latin typeface="+mn-lt"/>
              </a:defRPr>
            </a:lvl4pPr>
            <a:lvl5pPr>
              <a:buClr>
                <a:srgbClr val="71A9E3"/>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12">
            <a:extLst>
              <a:ext uri="{FF2B5EF4-FFF2-40B4-BE49-F238E27FC236}">
                <a16:creationId xmlns:a16="http://schemas.microsoft.com/office/drawing/2014/main" id="{2F6D3F89-0198-D2ED-6F48-832A6A88EF93}"/>
              </a:ext>
            </a:extLst>
          </p:cNvPr>
          <p:cNvSpPr>
            <a:spLocks noGrp="1"/>
          </p:cNvSpPr>
          <p:nvPr>
            <p:ph type="body" sz="quarter" idx="16"/>
          </p:nvPr>
        </p:nvSpPr>
        <p:spPr>
          <a:xfrm>
            <a:off x="3276600" y="2174875"/>
            <a:ext cx="2667000" cy="1254125"/>
          </a:xfrm>
        </p:spPr>
        <p:txBody>
          <a:bodyPr lIns="137160" rIns="137160"/>
          <a:lstStyle>
            <a:lvl1pPr>
              <a:buClr>
                <a:srgbClr val="71A9E3"/>
              </a:buClr>
              <a:defRPr sz="1400">
                <a:solidFill>
                  <a:schemeClr val="bg1"/>
                </a:solidFill>
                <a:latin typeface="+mn-lt"/>
              </a:defRPr>
            </a:lvl1pPr>
            <a:lvl2pPr>
              <a:buClr>
                <a:srgbClr val="71A9E3"/>
              </a:buClr>
              <a:defRPr sz="1200">
                <a:solidFill>
                  <a:schemeClr val="bg1"/>
                </a:solidFill>
                <a:latin typeface="+mn-lt"/>
              </a:defRPr>
            </a:lvl2pPr>
            <a:lvl3pPr>
              <a:buClr>
                <a:srgbClr val="71A9E3"/>
              </a:buClr>
              <a:defRPr sz="1100">
                <a:solidFill>
                  <a:schemeClr val="bg1"/>
                </a:solidFill>
                <a:latin typeface="+mn-lt"/>
              </a:defRPr>
            </a:lvl3pPr>
            <a:lvl4pPr>
              <a:buClr>
                <a:srgbClr val="71A9E3"/>
              </a:buClr>
              <a:defRPr sz="1050">
                <a:solidFill>
                  <a:schemeClr val="bg1"/>
                </a:solidFill>
                <a:latin typeface="+mn-lt"/>
              </a:defRPr>
            </a:lvl4pPr>
            <a:lvl5pPr>
              <a:buClr>
                <a:srgbClr val="71A9E3"/>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2">
            <a:extLst>
              <a:ext uri="{FF2B5EF4-FFF2-40B4-BE49-F238E27FC236}">
                <a16:creationId xmlns:a16="http://schemas.microsoft.com/office/drawing/2014/main" id="{DCE98802-78D1-57AB-ECF7-FEEAD05FF77B}"/>
              </a:ext>
            </a:extLst>
          </p:cNvPr>
          <p:cNvSpPr>
            <a:spLocks noGrp="1"/>
          </p:cNvSpPr>
          <p:nvPr>
            <p:ph type="body" sz="quarter" idx="20"/>
          </p:nvPr>
        </p:nvSpPr>
        <p:spPr>
          <a:xfrm>
            <a:off x="9220200" y="2174875"/>
            <a:ext cx="2667000" cy="1254125"/>
          </a:xfrm>
          <a:noFill/>
        </p:spPr>
        <p:txBody>
          <a:bodyPr lIns="137160" rIns="137160"/>
          <a:lstStyle>
            <a:lvl1pPr>
              <a:buClr>
                <a:srgbClr val="71A9E3"/>
              </a:buClr>
              <a:defRPr sz="1400">
                <a:solidFill>
                  <a:schemeClr val="bg1"/>
                </a:solidFill>
                <a:latin typeface="+mn-lt"/>
              </a:defRPr>
            </a:lvl1pPr>
            <a:lvl2pPr>
              <a:buClr>
                <a:srgbClr val="71A9E3"/>
              </a:buClr>
              <a:defRPr sz="1200">
                <a:solidFill>
                  <a:schemeClr val="bg1"/>
                </a:solidFill>
                <a:latin typeface="+mn-lt"/>
              </a:defRPr>
            </a:lvl2pPr>
            <a:lvl3pPr>
              <a:buClr>
                <a:srgbClr val="71A9E3"/>
              </a:buClr>
              <a:defRPr sz="1100">
                <a:solidFill>
                  <a:schemeClr val="bg1"/>
                </a:solidFill>
                <a:latin typeface="+mn-lt"/>
              </a:defRPr>
            </a:lvl3pPr>
            <a:lvl4pPr>
              <a:buClr>
                <a:srgbClr val="71A9E3"/>
              </a:buClr>
              <a:defRPr sz="1050">
                <a:solidFill>
                  <a:schemeClr val="bg1"/>
                </a:solidFill>
                <a:latin typeface="+mn-lt"/>
              </a:defRPr>
            </a:lvl4pPr>
            <a:lvl5pPr>
              <a:buClr>
                <a:srgbClr val="71A9E3"/>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2" name="Text Placeholder 3">
            <a:extLst>
              <a:ext uri="{FF2B5EF4-FFF2-40B4-BE49-F238E27FC236}">
                <a16:creationId xmlns:a16="http://schemas.microsoft.com/office/drawing/2014/main" id="{EC2C2217-6493-1FAC-9488-2033B835EAA0}"/>
              </a:ext>
            </a:extLst>
          </p:cNvPr>
          <p:cNvSpPr>
            <a:spLocks noGrp="1"/>
          </p:cNvSpPr>
          <p:nvPr>
            <p:ph type="body" sz="quarter" idx="23"/>
          </p:nvPr>
        </p:nvSpPr>
        <p:spPr>
          <a:xfrm>
            <a:off x="6248400" y="1219200"/>
            <a:ext cx="2667000" cy="4419600"/>
          </a:xfrm>
          <a:prstGeom prst="roundRect">
            <a:avLst>
              <a:gd name="adj" fmla="val 3771"/>
            </a:avLst>
          </a:prstGeom>
          <a:solidFill>
            <a:srgbClr val="3680CE"/>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33" name="Text Placeholder 12">
            <a:extLst>
              <a:ext uri="{FF2B5EF4-FFF2-40B4-BE49-F238E27FC236}">
                <a16:creationId xmlns:a16="http://schemas.microsoft.com/office/drawing/2014/main" id="{58227F53-8006-920F-512B-FC96A76B029C}"/>
              </a:ext>
            </a:extLst>
          </p:cNvPr>
          <p:cNvSpPr>
            <a:spLocks noGrp="1"/>
          </p:cNvSpPr>
          <p:nvPr>
            <p:ph type="body" sz="quarter" idx="18"/>
          </p:nvPr>
        </p:nvSpPr>
        <p:spPr>
          <a:xfrm>
            <a:off x="6248400" y="2174875"/>
            <a:ext cx="2667000" cy="1254125"/>
          </a:xfrm>
        </p:spPr>
        <p:txBody>
          <a:bodyPr lIns="137160" rIns="137160"/>
          <a:lstStyle>
            <a:lvl1pPr>
              <a:buClr>
                <a:srgbClr val="71A9E3"/>
              </a:buClr>
              <a:defRPr sz="1400">
                <a:solidFill>
                  <a:schemeClr val="bg1"/>
                </a:solidFill>
                <a:latin typeface="+mn-lt"/>
              </a:defRPr>
            </a:lvl1pPr>
            <a:lvl2pPr>
              <a:buClr>
                <a:srgbClr val="71A9E3"/>
              </a:buClr>
              <a:defRPr sz="1200">
                <a:solidFill>
                  <a:schemeClr val="bg1"/>
                </a:solidFill>
                <a:latin typeface="+mn-lt"/>
              </a:defRPr>
            </a:lvl2pPr>
            <a:lvl3pPr>
              <a:buClr>
                <a:srgbClr val="71A9E3"/>
              </a:buClr>
              <a:defRPr sz="1100">
                <a:solidFill>
                  <a:schemeClr val="bg1"/>
                </a:solidFill>
                <a:latin typeface="+mn-lt"/>
              </a:defRPr>
            </a:lvl3pPr>
            <a:lvl4pPr>
              <a:buClr>
                <a:srgbClr val="71A9E3"/>
              </a:buClr>
              <a:defRPr sz="1050">
                <a:solidFill>
                  <a:schemeClr val="bg1"/>
                </a:solidFill>
                <a:latin typeface="+mn-lt"/>
              </a:defRPr>
            </a:lvl4pPr>
            <a:lvl5pPr>
              <a:buClr>
                <a:srgbClr val="71A9E3"/>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7F4A8350-CD02-3A22-20B6-716A895097DF}"/>
              </a:ext>
            </a:extLst>
          </p:cNvPr>
          <p:cNvSpPr>
            <a:spLocks noGrp="1"/>
          </p:cNvSpPr>
          <p:nvPr>
            <p:ph type="pic" sz="quarter" idx="70"/>
          </p:nvPr>
        </p:nvSpPr>
        <p:spPr>
          <a:xfrm>
            <a:off x="300224"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latin typeface="+mn-lt"/>
              </a:defRPr>
            </a:lvl1pPr>
          </a:lstStyle>
          <a:p>
            <a:r>
              <a:rPr lang="en-US"/>
              <a:t>Click icon to add picture</a:t>
            </a:r>
          </a:p>
        </p:txBody>
      </p:sp>
      <p:sp>
        <p:nvSpPr>
          <p:cNvPr id="10" name="Picture Placeholder 9">
            <a:extLst>
              <a:ext uri="{FF2B5EF4-FFF2-40B4-BE49-F238E27FC236}">
                <a16:creationId xmlns:a16="http://schemas.microsoft.com/office/drawing/2014/main" id="{ABAB2F5A-F69D-27C9-B35B-A62B35F9ADA2}"/>
              </a:ext>
            </a:extLst>
          </p:cNvPr>
          <p:cNvSpPr>
            <a:spLocks noGrp="1"/>
          </p:cNvSpPr>
          <p:nvPr>
            <p:ph type="pic" sz="quarter" idx="71"/>
          </p:nvPr>
        </p:nvSpPr>
        <p:spPr>
          <a:xfrm>
            <a:off x="3276598"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latin typeface="+mn-lt"/>
              </a:defRPr>
            </a:lvl1pPr>
          </a:lstStyle>
          <a:p>
            <a:r>
              <a:rPr lang="en-US"/>
              <a:t>Click icon to add picture</a:t>
            </a:r>
          </a:p>
        </p:txBody>
      </p:sp>
      <p:sp>
        <p:nvSpPr>
          <p:cNvPr id="11" name="Picture Placeholder 10">
            <a:extLst>
              <a:ext uri="{FF2B5EF4-FFF2-40B4-BE49-F238E27FC236}">
                <a16:creationId xmlns:a16="http://schemas.microsoft.com/office/drawing/2014/main" id="{7ECD4345-CE30-964A-B676-BF4205407558}"/>
              </a:ext>
            </a:extLst>
          </p:cNvPr>
          <p:cNvSpPr>
            <a:spLocks noGrp="1"/>
          </p:cNvSpPr>
          <p:nvPr>
            <p:ph type="pic" sz="quarter" idx="72"/>
          </p:nvPr>
        </p:nvSpPr>
        <p:spPr>
          <a:xfrm>
            <a:off x="6248400"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latin typeface="+mn-lt"/>
              </a:defRPr>
            </a:lvl1pPr>
          </a:lstStyle>
          <a:p>
            <a:r>
              <a:rPr lang="en-US"/>
              <a:t>Click icon to add picture</a:t>
            </a:r>
          </a:p>
        </p:txBody>
      </p:sp>
      <p:sp>
        <p:nvSpPr>
          <p:cNvPr id="13" name="Picture Placeholder 12">
            <a:extLst>
              <a:ext uri="{FF2B5EF4-FFF2-40B4-BE49-F238E27FC236}">
                <a16:creationId xmlns:a16="http://schemas.microsoft.com/office/drawing/2014/main" id="{DF4C02C5-9B59-E560-D00D-327EEC4E8C55}"/>
              </a:ext>
            </a:extLst>
          </p:cNvPr>
          <p:cNvSpPr>
            <a:spLocks noGrp="1"/>
          </p:cNvSpPr>
          <p:nvPr>
            <p:ph type="pic" sz="quarter" idx="73"/>
          </p:nvPr>
        </p:nvSpPr>
        <p:spPr>
          <a:xfrm>
            <a:off x="9220200"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latin typeface="+mn-lt"/>
              </a:defRPr>
            </a:lvl1pPr>
          </a:lstStyle>
          <a:p>
            <a:r>
              <a:rPr lang="en-US"/>
              <a:t>Click icon to add picture</a:t>
            </a:r>
          </a:p>
        </p:txBody>
      </p:sp>
    </p:spTree>
    <p:extLst>
      <p:ext uri="{BB962C8B-B14F-4D97-AF65-F5344CB8AC3E}">
        <p14:creationId xmlns:p14="http://schemas.microsoft.com/office/powerpoint/2010/main" val="26605577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 Content + Photo - Foo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latin typeface="+mn-lt"/>
              </a:defRPr>
            </a:lvl1pPr>
          </a:lstStyle>
          <a:p>
            <a:endParaRPr lang="en-US"/>
          </a:p>
        </p:txBody>
      </p:sp>
      <p:sp>
        <p:nvSpPr>
          <p:cNvPr id="12" name="Text Placeholder 3">
            <a:extLst>
              <a:ext uri="{FF2B5EF4-FFF2-40B4-BE49-F238E27FC236}">
                <a16:creationId xmlns:a16="http://schemas.microsoft.com/office/drawing/2014/main" id="{EC6ADB45-91F8-32E5-F50D-E393F14F3ED2}"/>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15" name="Title 1">
            <a:extLst>
              <a:ext uri="{FF2B5EF4-FFF2-40B4-BE49-F238E27FC236}">
                <a16:creationId xmlns:a16="http://schemas.microsoft.com/office/drawing/2014/main" id="{9DA0642C-B147-E66E-9356-BF91633B63C1}"/>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
        <p:nvSpPr>
          <p:cNvPr id="5" name="Text Placeholder 3">
            <a:extLst>
              <a:ext uri="{FF2B5EF4-FFF2-40B4-BE49-F238E27FC236}">
                <a16:creationId xmlns:a16="http://schemas.microsoft.com/office/drawing/2014/main" id="{3458F267-C587-52A9-0895-3E4CE0DA016F}"/>
              </a:ext>
            </a:extLst>
          </p:cNvPr>
          <p:cNvSpPr>
            <a:spLocks noGrp="1"/>
          </p:cNvSpPr>
          <p:nvPr>
            <p:ph type="body" sz="quarter" idx="69"/>
          </p:nvPr>
        </p:nvSpPr>
        <p:spPr>
          <a:xfrm>
            <a:off x="9220200" y="1219200"/>
            <a:ext cx="2667000" cy="4419600"/>
          </a:xfrm>
          <a:prstGeom prst="roundRect">
            <a:avLst>
              <a:gd name="adj" fmla="val 3771"/>
            </a:avLst>
          </a:prstGeom>
          <a:solidFill>
            <a:srgbClr val="ED9F0A"/>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6" name="Text Placeholder 3">
            <a:extLst>
              <a:ext uri="{FF2B5EF4-FFF2-40B4-BE49-F238E27FC236}">
                <a16:creationId xmlns:a16="http://schemas.microsoft.com/office/drawing/2014/main" id="{1E05E962-95EF-2CCF-FD9A-ECC80C1E676C}"/>
              </a:ext>
            </a:extLst>
          </p:cNvPr>
          <p:cNvSpPr>
            <a:spLocks noGrp="1"/>
          </p:cNvSpPr>
          <p:nvPr>
            <p:ph type="body" sz="quarter" idx="13"/>
          </p:nvPr>
        </p:nvSpPr>
        <p:spPr>
          <a:xfrm>
            <a:off x="304800" y="1219200"/>
            <a:ext cx="2670048" cy="4419600"/>
          </a:xfrm>
          <a:prstGeom prst="roundRect">
            <a:avLst>
              <a:gd name="adj" fmla="val 3771"/>
            </a:avLst>
          </a:prstGeom>
          <a:solidFill>
            <a:srgbClr val="ED9F0A"/>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17" name="Text Placeholder 3">
            <a:extLst>
              <a:ext uri="{FF2B5EF4-FFF2-40B4-BE49-F238E27FC236}">
                <a16:creationId xmlns:a16="http://schemas.microsoft.com/office/drawing/2014/main" id="{525E8A4C-75B3-412F-228E-95549DC6F352}"/>
              </a:ext>
            </a:extLst>
          </p:cNvPr>
          <p:cNvSpPr>
            <a:spLocks noGrp="1"/>
          </p:cNvSpPr>
          <p:nvPr>
            <p:ph type="body" sz="quarter" idx="65"/>
          </p:nvPr>
        </p:nvSpPr>
        <p:spPr>
          <a:xfrm>
            <a:off x="3276598" y="1219200"/>
            <a:ext cx="2667000" cy="4419599"/>
          </a:xfrm>
          <a:prstGeom prst="roundRect">
            <a:avLst>
              <a:gd name="adj" fmla="val 3771"/>
            </a:avLst>
          </a:prstGeom>
          <a:solidFill>
            <a:srgbClr val="ED9F0A"/>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20" name="Text Placeholder 12">
            <a:extLst>
              <a:ext uri="{FF2B5EF4-FFF2-40B4-BE49-F238E27FC236}">
                <a16:creationId xmlns:a16="http://schemas.microsoft.com/office/drawing/2014/main" id="{B2D6D21F-7FDC-0675-E9BF-D1D2D29BAF9C}"/>
              </a:ext>
            </a:extLst>
          </p:cNvPr>
          <p:cNvSpPr>
            <a:spLocks noGrp="1"/>
          </p:cNvSpPr>
          <p:nvPr>
            <p:ph type="body" sz="quarter" idx="14"/>
          </p:nvPr>
        </p:nvSpPr>
        <p:spPr>
          <a:xfrm>
            <a:off x="304800" y="2174875"/>
            <a:ext cx="2667000" cy="1254125"/>
          </a:xfrm>
        </p:spPr>
        <p:txBody>
          <a:bodyPr lIns="137160" rIns="137160"/>
          <a:lstStyle>
            <a:lvl1pPr>
              <a:buClr>
                <a:srgbClr val="954E08"/>
              </a:buClr>
              <a:defRPr sz="1400">
                <a:solidFill>
                  <a:schemeClr val="bg1"/>
                </a:solidFill>
                <a:latin typeface="+mn-lt"/>
              </a:defRPr>
            </a:lvl1pPr>
            <a:lvl2pPr>
              <a:buClr>
                <a:srgbClr val="954E08"/>
              </a:buClr>
              <a:defRPr sz="1200">
                <a:solidFill>
                  <a:schemeClr val="bg1"/>
                </a:solidFill>
                <a:latin typeface="+mn-lt"/>
              </a:defRPr>
            </a:lvl2pPr>
            <a:lvl3pPr>
              <a:buClr>
                <a:srgbClr val="954E08"/>
              </a:buClr>
              <a:defRPr sz="1100">
                <a:solidFill>
                  <a:schemeClr val="bg1"/>
                </a:solidFill>
                <a:latin typeface="+mn-lt"/>
              </a:defRPr>
            </a:lvl3pPr>
            <a:lvl4pPr>
              <a:buClr>
                <a:srgbClr val="954E08"/>
              </a:buClr>
              <a:defRPr sz="1050">
                <a:solidFill>
                  <a:schemeClr val="bg1"/>
                </a:solidFill>
                <a:latin typeface="+mn-lt"/>
              </a:defRPr>
            </a:lvl4pPr>
            <a:lvl5pPr>
              <a:buClr>
                <a:srgbClr val="954E08"/>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2">
            <a:extLst>
              <a:ext uri="{FF2B5EF4-FFF2-40B4-BE49-F238E27FC236}">
                <a16:creationId xmlns:a16="http://schemas.microsoft.com/office/drawing/2014/main" id="{CE11E3FC-67CF-2551-D67F-E05C32CAF4C2}"/>
              </a:ext>
            </a:extLst>
          </p:cNvPr>
          <p:cNvSpPr>
            <a:spLocks noGrp="1"/>
          </p:cNvSpPr>
          <p:nvPr>
            <p:ph type="body" sz="quarter" idx="16"/>
          </p:nvPr>
        </p:nvSpPr>
        <p:spPr>
          <a:xfrm>
            <a:off x="3276600" y="2174875"/>
            <a:ext cx="2667000" cy="1254125"/>
          </a:xfrm>
        </p:spPr>
        <p:txBody>
          <a:bodyPr lIns="137160" rIns="137160"/>
          <a:lstStyle>
            <a:lvl1pPr>
              <a:buClr>
                <a:srgbClr val="954E08"/>
              </a:buClr>
              <a:defRPr sz="1400">
                <a:solidFill>
                  <a:schemeClr val="bg1"/>
                </a:solidFill>
                <a:latin typeface="+mn-lt"/>
              </a:defRPr>
            </a:lvl1pPr>
            <a:lvl2pPr>
              <a:buClr>
                <a:srgbClr val="954E08"/>
              </a:buClr>
              <a:defRPr sz="1200">
                <a:solidFill>
                  <a:schemeClr val="bg1"/>
                </a:solidFill>
                <a:latin typeface="+mn-lt"/>
              </a:defRPr>
            </a:lvl2pPr>
            <a:lvl3pPr>
              <a:buClr>
                <a:srgbClr val="954E08"/>
              </a:buClr>
              <a:defRPr sz="1100">
                <a:solidFill>
                  <a:schemeClr val="bg1"/>
                </a:solidFill>
                <a:latin typeface="+mn-lt"/>
              </a:defRPr>
            </a:lvl3pPr>
            <a:lvl4pPr>
              <a:buClr>
                <a:srgbClr val="954E08"/>
              </a:buClr>
              <a:defRPr sz="1050">
                <a:solidFill>
                  <a:schemeClr val="bg1"/>
                </a:solidFill>
                <a:latin typeface="+mn-lt"/>
              </a:defRPr>
            </a:lvl4pPr>
            <a:lvl5pPr>
              <a:buClr>
                <a:srgbClr val="954E08"/>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12">
            <a:extLst>
              <a:ext uri="{FF2B5EF4-FFF2-40B4-BE49-F238E27FC236}">
                <a16:creationId xmlns:a16="http://schemas.microsoft.com/office/drawing/2014/main" id="{874BE8BB-0D0A-465A-ED82-FBC87AD814A0}"/>
              </a:ext>
            </a:extLst>
          </p:cNvPr>
          <p:cNvSpPr>
            <a:spLocks noGrp="1"/>
          </p:cNvSpPr>
          <p:nvPr>
            <p:ph type="body" sz="quarter" idx="20"/>
          </p:nvPr>
        </p:nvSpPr>
        <p:spPr>
          <a:xfrm>
            <a:off x="9220200" y="2174875"/>
            <a:ext cx="2667000" cy="1254125"/>
          </a:xfrm>
          <a:noFill/>
        </p:spPr>
        <p:txBody>
          <a:bodyPr lIns="137160" rIns="137160"/>
          <a:lstStyle>
            <a:lvl1pPr>
              <a:buClr>
                <a:srgbClr val="954E08"/>
              </a:buClr>
              <a:defRPr sz="1400">
                <a:solidFill>
                  <a:schemeClr val="bg1"/>
                </a:solidFill>
                <a:latin typeface="+mn-lt"/>
              </a:defRPr>
            </a:lvl1pPr>
            <a:lvl2pPr>
              <a:buClr>
                <a:srgbClr val="954E08"/>
              </a:buClr>
              <a:defRPr sz="1200">
                <a:solidFill>
                  <a:schemeClr val="bg1"/>
                </a:solidFill>
                <a:latin typeface="+mn-lt"/>
              </a:defRPr>
            </a:lvl2pPr>
            <a:lvl3pPr>
              <a:buClr>
                <a:srgbClr val="954E08"/>
              </a:buClr>
              <a:defRPr sz="1100">
                <a:solidFill>
                  <a:schemeClr val="bg1"/>
                </a:solidFill>
                <a:latin typeface="+mn-lt"/>
              </a:defRPr>
            </a:lvl3pPr>
            <a:lvl4pPr>
              <a:buClr>
                <a:srgbClr val="954E08"/>
              </a:buClr>
              <a:defRPr sz="1050">
                <a:solidFill>
                  <a:schemeClr val="bg1"/>
                </a:solidFill>
                <a:latin typeface="+mn-lt"/>
              </a:defRPr>
            </a:lvl4pPr>
            <a:lvl5pPr>
              <a:buClr>
                <a:srgbClr val="954E08"/>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3">
            <a:extLst>
              <a:ext uri="{FF2B5EF4-FFF2-40B4-BE49-F238E27FC236}">
                <a16:creationId xmlns:a16="http://schemas.microsoft.com/office/drawing/2014/main" id="{6ACB5F87-ADB0-2792-060F-C23FAB8C45D4}"/>
              </a:ext>
            </a:extLst>
          </p:cNvPr>
          <p:cNvSpPr>
            <a:spLocks noGrp="1"/>
          </p:cNvSpPr>
          <p:nvPr>
            <p:ph type="body" sz="quarter" idx="23"/>
          </p:nvPr>
        </p:nvSpPr>
        <p:spPr>
          <a:xfrm>
            <a:off x="6248400" y="1219200"/>
            <a:ext cx="2667000" cy="4419600"/>
          </a:xfrm>
          <a:prstGeom prst="roundRect">
            <a:avLst>
              <a:gd name="adj" fmla="val 3771"/>
            </a:avLst>
          </a:prstGeom>
          <a:solidFill>
            <a:srgbClr val="ED9F0A"/>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27" name="Text Placeholder 12">
            <a:extLst>
              <a:ext uri="{FF2B5EF4-FFF2-40B4-BE49-F238E27FC236}">
                <a16:creationId xmlns:a16="http://schemas.microsoft.com/office/drawing/2014/main" id="{D2327EE9-30F6-5C8B-92DA-A3DA5FA456AB}"/>
              </a:ext>
            </a:extLst>
          </p:cNvPr>
          <p:cNvSpPr>
            <a:spLocks noGrp="1"/>
          </p:cNvSpPr>
          <p:nvPr>
            <p:ph type="body" sz="quarter" idx="18"/>
          </p:nvPr>
        </p:nvSpPr>
        <p:spPr>
          <a:xfrm>
            <a:off x="6248400" y="2174875"/>
            <a:ext cx="2667000" cy="1254125"/>
          </a:xfrm>
        </p:spPr>
        <p:txBody>
          <a:bodyPr lIns="137160" rIns="137160"/>
          <a:lstStyle>
            <a:lvl1pPr>
              <a:buClr>
                <a:srgbClr val="954E08"/>
              </a:buClr>
              <a:defRPr sz="1400">
                <a:solidFill>
                  <a:schemeClr val="bg1"/>
                </a:solidFill>
                <a:latin typeface="+mn-lt"/>
              </a:defRPr>
            </a:lvl1pPr>
            <a:lvl2pPr>
              <a:buClr>
                <a:srgbClr val="954E08"/>
              </a:buClr>
              <a:defRPr sz="1200">
                <a:solidFill>
                  <a:schemeClr val="bg1"/>
                </a:solidFill>
                <a:latin typeface="+mn-lt"/>
              </a:defRPr>
            </a:lvl2pPr>
            <a:lvl3pPr>
              <a:buClr>
                <a:srgbClr val="954E08"/>
              </a:buClr>
              <a:defRPr sz="1100">
                <a:solidFill>
                  <a:schemeClr val="bg1"/>
                </a:solidFill>
                <a:latin typeface="+mn-lt"/>
              </a:defRPr>
            </a:lvl3pPr>
            <a:lvl4pPr>
              <a:buClr>
                <a:srgbClr val="954E08"/>
              </a:buClr>
              <a:defRPr sz="1050">
                <a:solidFill>
                  <a:schemeClr val="bg1"/>
                </a:solidFill>
                <a:latin typeface="+mn-lt"/>
              </a:defRPr>
            </a:lvl4pPr>
            <a:lvl5pPr>
              <a:buClr>
                <a:srgbClr val="954E08"/>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2">
            <a:extLst>
              <a:ext uri="{FF2B5EF4-FFF2-40B4-BE49-F238E27FC236}">
                <a16:creationId xmlns:a16="http://schemas.microsoft.com/office/drawing/2014/main" id="{50535CEC-D80E-8E74-90E9-798ED8ADC861}"/>
              </a:ext>
            </a:extLst>
          </p:cNvPr>
          <p:cNvSpPr>
            <a:spLocks noGrp="1"/>
          </p:cNvSpPr>
          <p:nvPr>
            <p:ph type="pic" sz="quarter" idx="70"/>
          </p:nvPr>
        </p:nvSpPr>
        <p:spPr>
          <a:xfrm>
            <a:off x="300224"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latin typeface="+mn-lt"/>
              </a:defRPr>
            </a:lvl1pPr>
          </a:lstStyle>
          <a:p>
            <a:r>
              <a:rPr lang="en-US"/>
              <a:t>Click icon to add picture</a:t>
            </a:r>
          </a:p>
        </p:txBody>
      </p:sp>
      <p:sp>
        <p:nvSpPr>
          <p:cNvPr id="4" name="Picture Placeholder 3">
            <a:extLst>
              <a:ext uri="{FF2B5EF4-FFF2-40B4-BE49-F238E27FC236}">
                <a16:creationId xmlns:a16="http://schemas.microsoft.com/office/drawing/2014/main" id="{7971BC4E-E41E-458B-BE9D-BE383375DDBD}"/>
              </a:ext>
            </a:extLst>
          </p:cNvPr>
          <p:cNvSpPr>
            <a:spLocks noGrp="1"/>
          </p:cNvSpPr>
          <p:nvPr>
            <p:ph type="pic" sz="quarter" idx="71"/>
          </p:nvPr>
        </p:nvSpPr>
        <p:spPr>
          <a:xfrm>
            <a:off x="3276598"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latin typeface="+mn-lt"/>
              </a:defRPr>
            </a:lvl1pPr>
          </a:lstStyle>
          <a:p>
            <a:r>
              <a:rPr lang="en-US"/>
              <a:t>Click icon to add picture</a:t>
            </a:r>
          </a:p>
        </p:txBody>
      </p:sp>
      <p:sp>
        <p:nvSpPr>
          <p:cNvPr id="7" name="Picture Placeholder 6">
            <a:extLst>
              <a:ext uri="{FF2B5EF4-FFF2-40B4-BE49-F238E27FC236}">
                <a16:creationId xmlns:a16="http://schemas.microsoft.com/office/drawing/2014/main" id="{B7BFB918-C2D6-C89D-ACFC-822FA25B59B1}"/>
              </a:ext>
            </a:extLst>
          </p:cNvPr>
          <p:cNvSpPr>
            <a:spLocks noGrp="1"/>
          </p:cNvSpPr>
          <p:nvPr>
            <p:ph type="pic" sz="quarter" idx="72"/>
          </p:nvPr>
        </p:nvSpPr>
        <p:spPr>
          <a:xfrm>
            <a:off x="6248400"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latin typeface="+mn-lt"/>
              </a:defRPr>
            </a:lvl1pPr>
          </a:lstStyle>
          <a:p>
            <a:r>
              <a:rPr lang="en-US"/>
              <a:t>Click icon to add picture</a:t>
            </a:r>
          </a:p>
        </p:txBody>
      </p:sp>
      <p:sp>
        <p:nvSpPr>
          <p:cNvPr id="8" name="Picture Placeholder 7">
            <a:extLst>
              <a:ext uri="{FF2B5EF4-FFF2-40B4-BE49-F238E27FC236}">
                <a16:creationId xmlns:a16="http://schemas.microsoft.com/office/drawing/2014/main" id="{06A19E87-5517-9FC2-7EDE-67316D02951D}"/>
              </a:ext>
            </a:extLst>
          </p:cNvPr>
          <p:cNvSpPr>
            <a:spLocks noGrp="1"/>
          </p:cNvSpPr>
          <p:nvPr>
            <p:ph type="pic" sz="quarter" idx="73"/>
          </p:nvPr>
        </p:nvSpPr>
        <p:spPr>
          <a:xfrm>
            <a:off x="9220200"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latin typeface="+mn-lt"/>
              </a:defRPr>
            </a:lvl1pPr>
          </a:lstStyle>
          <a:p>
            <a:r>
              <a:rPr lang="en-US"/>
              <a:t>Click icon to add picture</a:t>
            </a:r>
          </a:p>
        </p:txBody>
      </p:sp>
    </p:spTree>
    <p:extLst>
      <p:ext uri="{BB962C8B-B14F-4D97-AF65-F5344CB8AC3E}">
        <p14:creationId xmlns:p14="http://schemas.microsoft.com/office/powerpoint/2010/main" val="392688153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 Content + Photo - Sustainability">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latin typeface="+mn-lt"/>
              </a:defRPr>
            </a:lvl1pPr>
          </a:lstStyle>
          <a:p>
            <a:endParaRPr lang="en-US"/>
          </a:p>
        </p:txBody>
      </p:sp>
      <p:sp>
        <p:nvSpPr>
          <p:cNvPr id="12" name="Text Placeholder 3">
            <a:extLst>
              <a:ext uri="{FF2B5EF4-FFF2-40B4-BE49-F238E27FC236}">
                <a16:creationId xmlns:a16="http://schemas.microsoft.com/office/drawing/2014/main" id="{D2201E17-BEDC-EF1C-D1DD-24457F1043C0}"/>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15" name="Title 1">
            <a:extLst>
              <a:ext uri="{FF2B5EF4-FFF2-40B4-BE49-F238E27FC236}">
                <a16:creationId xmlns:a16="http://schemas.microsoft.com/office/drawing/2014/main" id="{07FD3CEA-4696-D508-A304-19B4E67674D0}"/>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
        <p:nvSpPr>
          <p:cNvPr id="5" name="Text Placeholder 3">
            <a:extLst>
              <a:ext uri="{FF2B5EF4-FFF2-40B4-BE49-F238E27FC236}">
                <a16:creationId xmlns:a16="http://schemas.microsoft.com/office/drawing/2014/main" id="{7042D94A-C6F1-39C6-2A60-C21520457EA7}"/>
              </a:ext>
            </a:extLst>
          </p:cNvPr>
          <p:cNvSpPr>
            <a:spLocks noGrp="1"/>
          </p:cNvSpPr>
          <p:nvPr>
            <p:ph type="body" sz="quarter" idx="69"/>
          </p:nvPr>
        </p:nvSpPr>
        <p:spPr>
          <a:xfrm>
            <a:off x="9220200" y="1219200"/>
            <a:ext cx="2667000" cy="4419600"/>
          </a:xfrm>
          <a:prstGeom prst="roundRect">
            <a:avLst>
              <a:gd name="adj" fmla="val 3771"/>
            </a:avLst>
          </a:prstGeom>
          <a:solidFill>
            <a:srgbClr val="5D910D"/>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6" name="Text Placeholder 3">
            <a:extLst>
              <a:ext uri="{FF2B5EF4-FFF2-40B4-BE49-F238E27FC236}">
                <a16:creationId xmlns:a16="http://schemas.microsoft.com/office/drawing/2014/main" id="{D62DA099-CF4C-7378-4B67-8AD56B1F1423}"/>
              </a:ext>
            </a:extLst>
          </p:cNvPr>
          <p:cNvSpPr>
            <a:spLocks noGrp="1"/>
          </p:cNvSpPr>
          <p:nvPr>
            <p:ph type="body" sz="quarter" idx="13"/>
          </p:nvPr>
        </p:nvSpPr>
        <p:spPr>
          <a:xfrm>
            <a:off x="304800" y="1219200"/>
            <a:ext cx="2670048" cy="4419600"/>
          </a:xfrm>
          <a:prstGeom prst="roundRect">
            <a:avLst>
              <a:gd name="adj" fmla="val 3771"/>
            </a:avLst>
          </a:prstGeom>
          <a:solidFill>
            <a:srgbClr val="5D910D"/>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17" name="Text Placeholder 3">
            <a:extLst>
              <a:ext uri="{FF2B5EF4-FFF2-40B4-BE49-F238E27FC236}">
                <a16:creationId xmlns:a16="http://schemas.microsoft.com/office/drawing/2014/main" id="{40527E67-33B7-6A94-DA86-E9B86E7875A9}"/>
              </a:ext>
            </a:extLst>
          </p:cNvPr>
          <p:cNvSpPr>
            <a:spLocks noGrp="1"/>
          </p:cNvSpPr>
          <p:nvPr>
            <p:ph type="body" sz="quarter" idx="65"/>
          </p:nvPr>
        </p:nvSpPr>
        <p:spPr>
          <a:xfrm>
            <a:off x="3276598" y="1219200"/>
            <a:ext cx="2667000" cy="4419599"/>
          </a:xfrm>
          <a:prstGeom prst="roundRect">
            <a:avLst>
              <a:gd name="adj" fmla="val 3771"/>
            </a:avLst>
          </a:prstGeom>
          <a:solidFill>
            <a:srgbClr val="5D910D"/>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20" name="Text Placeholder 12">
            <a:extLst>
              <a:ext uri="{FF2B5EF4-FFF2-40B4-BE49-F238E27FC236}">
                <a16:creationId xmlns:a16="http://schemas.microsoft.com/office/drawing/2014/main" id="{AA7FA153-3ABD-09A6-8E96-5AE3D4887422}"/>
              </a:ext>
            </a:extLst>
          </p:cNvPr>
          <p:cNvSpPr>
            <a:spLocks noGrp="1"/>
          </p:cNvSpPr>
          <p:nvPr>
            <p:ph type="body" sz="quarter" idx="14"/>
          </p:nvPr>
        </p:nvSpPr>
        <p:spPr>
          <a:xfrm>
            <a:off x="304800" y="2174875"/>
            <a:ext cx="2667000" cy="1254125"/>
          </a:xfrm>
        </p:spPr>
        <p:txBody>
          <a:bodyPr lIns="137160" rIns="137160"/>
          <a:lstStyle>
            <a:lvl1pPr>
              <a:buClr>
                <a:srgbClr val="BFDE7E"/>
              </a:buClr>
              <a:defRPr sz="1400">
                <a:solidFill>
                  <a:schemeClr val="bg1"/>
                </a:solidFill>
                <a:latin typeface="+mn-lt"/>
              </a:defRPr>
            </a:lvl1pPr>
            <a:lvl2pPr>
              <a:buClr>
                <a:srgbClr val="BFDE7E"/>
              </a:buClr>
              <a:defRPr sz="1200">
                <a:solidFill>
                  <a:schemeClr val="bg1"/>
                </a:solidFill>
                <a:latin typeface="+mn-lt"/>
              </a:defRPr>
            </a:lvl2pPr>
            <a:lvl3pPr>
              <a:buClr>
                <a:srgbClr val="BFDE7E"/>
              </a:buClr>
              <a:defRPr sz="1100">
                <a:solidFill>
                  <a:schemeClr val="bg1"/>
                </a:solidFill>
                <a:latin typeface="+mn-lt"/>
              </a:defRPr>
            </a:lvl3pPr>
            <a:lvl4pPr>
              <a:buClr>
                <a:srgbClr val="BFDE7E"/>
              </a:buClr>
              <a:defRPr sz="1050">
                <a:solidFill>
                  <a:schemeClr val="bg1"/>
                </a:solidFill>
                <a:latin typeface="+mn-lt"/>
              </a:defRPr>
            </a:lvl4pPr>
            <a:lvl5pPr>
              <a:buClr>
                <a:srgbClr val="BFDE7E"/>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2">
            <a:extLst>
              <a:ext uri="{FF2B5EF4-FFF2-40B4-BE49-F238E27FC236}">
                <a16:creationId xmlns:a16="http://schemas.microsoft.com/office/drawing/2014/main" id="{34169C3F-C927-C052-D3FA-867BC006B199}"/>
              </a:ext>
            </a:extLst>
          </p:cNvPr>
          <p:cNvSpPr>
            <a:spLocks noGrp="1"/>
          </p:cNvSpPr>
          <p:nvPr>
            <p:ph type="body" sz="quarter" idx="16"/>
          </p:nvPr>
        </p:nvSpPr>
        <p:spPr>
          <a:xfrm>
            <a:off x="3276600" y="2174875"/>
            <a:ext cx="2667000" cy="1254125"/>
          </a:xfrm>
        </p:spPr>
        <p:txBody>
          <a:bodyPr lIns="137160" rIns="137160"/>
          <a:lstStyle>
            <a:lvl1pPr>
              <a:buClr>
                <a:srgbClr val="BFDE7E"/>
              </a:buClr>
              <a:defRPr sz="1400">
                <a:solidFill>
                  <a:schemeClr val="bg1"/>
                </a:solidFill>
                <a:latin typeface="+mn-lt"/>
              </a:defRPr>
            </a:lvl1pPr>
            <a:lvl2pPr>
              <a:buClr>
                <a:srgbClr val="BFDE7E"/>
              </a:buClr>
              <a:defRPr sz="1200">
                <a:solidFill>
                  <a:schemeClr val="bg1"/>
                </a:solidFill>
                <a:latin typeface="+mn-lt"/>
              </a:defRPr>
            </a:lvl2pPr>
            <a:lvl3pPr>
              <a:buClr>
                <a:srgbClr val="BFDE7E"/>
              </a:buClr>
              <a:defRPr sz="1100">
                <a:solidFill>
                  <a:schemeClr val="bg1"/>
                </a:solidFill>
                <a:latin typeface="+mn-lt"/>
              </a:defRPr>
            </a:lvl3pPr>
            <a:lvl4pPr>
              <a:buClr>
                <a:srgbClr val="BFDE7E"/>
              </a:buClr>
              <a:defRPr sz="1050">
                <a:solidFill>
                  <a:schemeClr val="bg1"/>
                </a:solidFill>
                <a:latin typeface="+mn-lt"/>
              </a:defRPr>
            </a:lvl4pPr>
            <a:lvl5pPr>
              <a:buClr>
                <a:srgbClr val="BFDE7E"/>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12">
            <a:extLst>
              <a:ext uri="{FF2B5EF4-FFF2-40B4-BE49-F238E27FC236}">
                <a16:creationId xmlns:a16="http://schemas.microsoft.com/office/drawing/2014/main" id="{0068685E-936C-9395-A7AE-9C1E881D1BF9}"/>
              </a:ext>
            </a:extLst>
          </p:cNvPr>
          <p:cNvSpPr>
            <a:spLocks noGrp="1"/>
          </p:cNvSpPr>
          <p:nvPr>
            <p:ph type="body" sz="quarter" idx="20"/>
          </p:nvPr>
        </p:nvSpPr>
        <p:spPr>
          <a:xfrm>
            <a:off x="9220200" y="2174875"/>
            <a:ext cx="2667000" cy="1254125"/>
          </a:xfrm>
          <a:noFill/>
        </p:spPr>
        <p:txBody>
          <a:bodyPr lIns="137160" rIns="137160"/>
          <a:lstStyle>
            <a:lvl1pPr>
              <a:buClr>
                <a:srgbClr val="BFDE7E"/>
              </a:buClr>
              <a:defRPr sz="1400">
                <a:solidFill>
                  <a:schemeClr val="bg1"/>
                </a:solidFill>
                <a:latin typeface="+mn-lt"/>
              </a:defRPr>
            </a:lvl1pPr>
            <a:lvl2pPr>
              <a:buClr>
                <a:srgbClr val="BFDE7E"/>
              </a:buClr>
              <a:defRPr sz="1200">
                <a:solidFill>
                  <a:schemeClr val="bg1"/>
                </a:solidFill>
                <a:latin typeface="+mn-lt"/>
              </a:defRPr>
            </a:lvl2pPr>
            <a:lvl3pPr>
              <a:buClr>
                <a:srgbClr val="BFDE7E"/>
              </a:buClr>
              <a:defRPr sz="1100">
                <a:solidFill>
                  <a:schemeClr val="bg1"/>
                </a:solidFill>
                <a:latin typeface="+mn-lt"/>
              </a:defRPr>
            </a:lvl3pPr>
            <a:lvl4pPr>
              <a:buClr>
                <a:srgbClr val="BFDE7E"/>
              </a:buClr>
              <a:defRPr sz="1050">
                <a:solidFill>
                  <a:schemeClr val="bg1"/>
                </a:solidFill>
                <a:latin typeface="+mn-lt"/>
              </a:defRPr>
            </a:lvl4pPr>
            <a:lvl5pPr>
              <a:buClr>
                <a:srgbClr val="BFDE7E"/>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3">
            <a:extLst>
              <a:ext uri="{FF2B5EF4-FFF2-40B4-BE49-F238E27FC236}">
                <a16:creationId xmlns:a16="http://schemas.microsoft.com/office/drawing/2014/main" id="{9C8CFD94-BF0D-BC97-4B00-68431E7044D7}"/>
              </a:ext>
            </a:extLst>
          </p:cNvPr>
          <p:cNvSpPr>
            <a:spLocks noGrp="1"/>
          </p:cNvSpPr>
          <p:nvPr>
            <p:ph type="body" sz="quarter" idx="23"/>
          </p:nvPr>
        </p:nvSpPr>
        <p:spPr>
          <a:xfrm>
            <a:off x="6248400" y="1219200"/>
            <a:ext cx="2667000" cy="4419600"/>
          </a:xfrm>
          <a:prstGeom prst="roundRect">
            <a:avLst>
              <a:gd name="adj" fmla="val 3771"/>
            </a:avLst>
          </a:prstGeom>
          <a:solidFill>
            <a:srgbClr val="5D910D"/>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27" name="Text Placeholder 12">
            <a:extLst>
              <a:ext uri="{FF2B5EF4-FFF2-40B4-BE49-F238E27FC236}">
                <a16:creationId xmlns:a16="http://schemas.microsoft.com/office/drawing/2014/main" id="{86F0CE13-FA16-09C7-8A7B-F8A67977846B}"/>
              </a:ext>
            </a:extLst>
          </p:cNvPr>
          <p:cNvSpPr>
            <a:spLocks noGrp="1"/>
          </p:cNvSpPr>
          <p:nvPr>
            <p:ph type="body" sz="quarter" idx="18"/>
          </p:nvPr>
        </p:nvSpPr>
        <p:spPr>
          <a:xfrm>
            <a:off x="6248400" y="2174875"/>
            <a:ext cx="2667000" cy="1254125"/>
          </a:xfrm>
        </p:spPr>
        <p:txBody>
          <a:bodyPr lIns="137160" rIns="137160"/>
          <a:lstStyle>
            <a:lvl1pPr>
              <a:buClr>
                <a:srgbClr val="BFDE7E"/>
              </a:buClr>
              <a:defRPr sz="1400">
                <a:solidFill>
                  <a:schemeClr val="bg1"/>
                </a:solidFill>
                <a:latin typeface="+mn-lt"/>
              </a:defRPr>
            </a:lvl1pPr>
            <a:lvl2pPr>
              <a:buClr>
                <a:srgbClr val="BFDE7E"/>
              </a:buClr>
              <a:defRPr sz="1200">
                <a:solidFill>
                  <a:schemeClr val="bg1"/>
                </a:solidFill>
                <a:latin typeface="+mn-lt"/>
              </a:defRPr>
            </a:lvl2pPr>
            <a:lvl3pPr>
              <a:buClr>
                <a:srgbClr val="BFDE7E"/>
              </a:buClr>
              <a:defRPr sz="1100">
                <a:solidFill>
                  <a:schemeClr val="bg1"/>
                </a:solidFill>
                <a:latin typeface="+mn-lt"/>
              </a:defRPr>
            </a:lvl3pPr>
            <a:lvl4pPr>
              <a:buClr>
                <a:srgbClr val="BFDE7E"/>
              </a:buClr>
              <a:defRPr sz="1050">
                <a:solidFill>
                  <a:schemeClr val="bg1"/>
                </a:solidFill>
                <a:latin typeface="+mn-lt"/>
              </a:defRPr>
            </a:lvl4pPr>
            <a:lvl5pPr>
              <a:buClr>
                <a:srgbClr val="BFDE7E"/>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2">
            <a:extLst>
              <a:ext uri="{FF2B5EF4-FFF2-40B4-BE49-F238E27FC236}">
                <a16:creationId xmlns:a16="http://schemas.microsoft.com/office/drawing/2014/main" id="{F72B54E4-ABF3-072E-1D52-7095B67A0F39}"/>
              </a:ext>
            </a:extLst>
          </p:cNvPr>
          <p:cNvSpPr>
            <a:spLocks noGrp="1"/>
          </p:cNvSpPr>
          <p:nvPr>
            <p:ph type="pic" sz="quarter" idx="70"/>
          </p:nvPr>
        </p:nvSpPr>
        <p:spPr>
          <a:xfrm>
            <a:off x="300224"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latin typeface="+mn-lt"/>
              </a:defRPr>
            </a:lvl1pPr>
          </a:lstStyle>
          <a:p>
            <a:r>
              <a:rPr lang="en-US"/>
              <a:t>Click icon to add picture</a:t>
            </a:r>
          </a:p>
        </p:txBody>
      </p:sp>
      <p:sp>
        <p:nvSpPr>
          <p:cNvPr id="4" name="Picture Placeholder 3">
            <a:extLst>
              <a:ext uri="{FF2B5EF4-FFF2-40B4-BE49-F238E27FC236}">
                <a16:creationId xmlns:a16="http://schemas.microsoft.com/office/drawing/2014/main" id="{0E6F392C-39B5-F9D6-40D4-66E45902277B}"/>
              </a:ext>
            </a:extLst>
          </p:cNvPr>
          <p:cNvSpPr>
            <a:spLocks noGrp="1"/>
          </p:cNvSpPr>
          <p:nvPr>
            <p:ph type="pic" sz="quarter" idx="71"/>
          </p:nvPr>
        </p:nvSpPr>
        <p:spPr>
          <a:xfrm>
            <a:off x="3276598"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latin typeface="+mn-lt"/>
              </a:defRPr>
            </a:lvl1pPr>
          </a:lstStyle>
          <a:p>
            <a:r>
              <a:rPr lang="en-US"/>
              <a:t>Click icon to add picture</a:t>
            </a:r>
          </a:p>
        </p:txBody>
      </p:sp>
      <p:sp>
        <p:nvSpPr>
          <p:cNvPr id="7" name="Picture Placeholder 6">
            <a:extLst>
              <a:ext uri="{FF2B5EF4-FFF2-40B4-BE49-F238E27FC236}">
                <a16:creationId xmlns:a16="http://schemas.microsoft.com/office/drawing/2014/main" id="{4BBC0A86-9583-8896-C62D-2E47715D9718}"/>
              </a:ext>
            </a:extLst>
          </p:cNvPr>
          <p:cNvSpPr>
            <a:spLocks noGrp="1"/>
          </p:cNvSpPr>
          <p:nvPr>
            <p:ph type="pic" sz="quarter" idx="72"/>
          </p:nvPr>
        </p:nvSpPr>
        <p:spPr>
          <a:xfrm>
            <a:off x="6248400"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latin typeface="+mn-lt"/>
              </a:defRPr>
            </a:lvl1pPr>
          </a:lstStyle>
          <a:p>
            <a:r>
              <a:rPr lang="en-US"/>
              <a:t>Click icon to add picture</a:t>
            </a:r>
          </a:p>
        </p:txBody>
      </p:sp>
      <p:sp>
        <p:nvSpPr>
          <p:cNvPr id="8" name="Picture Placeholder 7">
            <a:extLst>
              <a:ext uri="{FF2B5EF4-FFF2-40B4-BE49-F238E27FC236}">
                <a16:creationId xmlns:a16="http://schemas.microsoft.com/office/drawing/2014/main" id="{7C5F500B-5795-2B9B-DC30-5BE2330E102F}"/>
              </a:ext>
            </a:extLst>
          </p:cNvPr>
          <p:cNvSpPr>
            <a:spLocks noGrp="1"/>
          </p:cNvSpPr>
          <p:nvPr>
            <p:ph type="pic" sz="quarter" idx="73"/>
          </p:nvPr>
        </p:nvSpPr>
        <p:spPr>
          <a:xfrm>
            <a:off x="9220200"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latin typeface="+mn-lt"/>
              </a:defRPr>
            </a:lvl1pPr>
          </a:lstStyle>
          <a:p>
            <a:r>
              <a:rPr lang="en-US"/>
              <a:t>Click icon to add picture</a:t>
            </a:r>
          </a:p>
        </p:txBody>
      </p:sp>
    </p:spTree>
    <p:extLst>
      <p:ext uri="{BB962C8B-B14F-4D97-AF65-F5344CB8AC3E}">
        <p14:creationId xmlns:p14="http://schemas.microsoft.com/office/powerpoint/2010/main" val="118906381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tatement+Bullet - Drink">
    <p:bg>
      <p:bgPr>
        <a:solidFill>
          <a:srgbClr val="02355A"/>
        </a:solidFill>
        <a:effectLst/>
      </p:bgPr>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solidFill>
                  <a:srgbClr val="71A9E3"/>
                </a:solidFill>
                <a:latin typeface="+mn-lt"/>
              </a:defRPr>
            </a:lvl1pPr>
          </a:lstStyle>
          <a:p>
            <a:endParaRPr lang="en-US"/>
          </a:p>
        </p:txBody>
      </p:sp>
      <p:sp>
        <p:nvSpPr>
          <p:cNvPr id="3" name="TextBox 2">
            <a:extLst>
              <a:ext uri="{FF2B5EF4-FFF2-40B4-BE49-F238E27FC236}">
                <a16:creationId xmlns:a16="http://schemas.microsoft.com/office/drawing/2014/main" id="{DB3604F9-8155-6A95-B879-575B7F4343C2}"/>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71A9E3"/>
                </a:solidFill>
                <a:latin typeface="+mn-lt"/>
              </a:rPr>
              <a:pPr algn="r"/>
              <a:t>‹#›</a:t>
            </a:fld>
            <a:endParaRPr lang="en-US" sz="1350">
              <a:solidFill>
                <a:srgbClr val="71A9E3"/>
              </a:solidFill>
              <a:latin typeface="+mn-lt"/>
            </a:endParaRPr>
          </a:p>
        </p:txBody>
      </p:sp>
      <p:sp>
        <p:nvSpPr>
          <p:cNvPr id="8" name="Text Placeholder 7">
            <a:extLst>
              <a:ext uri="{FF2B5EF4-FFF2-40B4-BE49-F238E27FC236}">
                <a16:creationId xmlns:a16="http://schemas.microsoft.com/office/drawing/2014/main" id="{345C4A3B-669E-BFBB-F054-74A96CD9BD81}"/>
              </a:ext>
            </a:extLst>
          </p:cNvPr>
          <p:cNvSpPr>
            <a:spLocks noGrp="1"/>
          </p:cNvSpPr>
          <p:nvPr>
            <p:ph type="body" sz="quarter" idx="13" hasCustomPrompt="1"/>
          </p:nvPr>
        </p:nvSpPr>
        <p:spPr>
          <a:xfrm>
            <a:off x="304800" y="1335024"/>
            <a:ext cx="11582400" cy="2209800"/>
          </a:xfrm>
        </p:spPr>
        <p:txBody>
          <a:bodyPr/>
          <a:lstStyle>
            <a:lvl1pPr>
              <a:lnSpc>
                <a:spcPts val="5400"/>
              </a:lnSpc>
              <a:spcBef>
                <a:spcPts val="0"/>
              </a:spcBef>
              <a:defRPr lang="en-US" sz="6000" b="0" i="0" kern="1200" smtClean="0">
                <a:solidFill>
                  <a:srgbClr val="3680CE"/>
                </a:solidFill>
                <a:latin typeface="+mj-lt"/>
                <a:ea typeface="+mn-ea"/>
                <a:cs typeface="Arial" panose="020B0604020202020204" pitchFamily="34" charset="0"/>
              </a:defRPr>
            </a:lvl1pPr>
            <a:lvl2pPr marL="0" indent="0">
              <a:buNone/>
              <a:defRPr/>
            </a:lvl2pPr>
          </a:lstStyle>
          <a:p>
            <a:pPr lvl="0"/>
            <a:r>
              <a:rPr lang="en-US"/>
              <a:t>CLICK TO EDIT MASTER TEXT STYLES</a:t>
            </a:r>
          </a:p>
        </p:txBody>
      </p:sp>
      <p:sp>
        <p:nvSpPr>
          <p:cNvPr id="10" name="Text Placeholder 9">
            <a:extLst>
              <a:ext uri="{FF2B5EF4-FFF2-40B4-BE49-F238E27FC236}">
                <a16:creationId xmlns:a16="http://schemas.microsoft.com/office/drawing/2014/main" id="{037819E8-720B-BE5F-35CF-65D1F127F73B}"/>
              </a:ext>
            </a:extLst>
          </p:cNvPr>
          <p:cNvSpPr>
            <a:spLocks noGrp="1"/>
          </p:cNvSpPr>
          <p:nvPr>
            <p:ph type="body" sz="quarter" idx="14"/>
          </p:nvPr>
        </p:nvSpPr>
        <p:spPr>
          <a:xfrm>
            <a:off x="304800" y="3825875"/>
            <a:ext cx="11582400" cy="1943100"/>
          </a:xfrm>
        </p:spPr>
        <p:txBody>
          <a:bodyPr/>
          <a:lstStyle>
            <a:lvl1pPr>
              <a:defRPr>
                <a:solidFill>
                  <a:srgbClr val="71A9E3"/>
                </a:solidFill>
                <a:latin typeface="+mn-lt"/>
              </a:defRPr>
            </a:lvl1pPr>
            <a:lvl2pPr>
              <a:buClr>
                <a:schemeClr val="accent2"/>
              </a:buClr>
              <a:defRPr>
                <a:solidFill>
                  <a:srgbClr val="71A9E3"/>
                </a:solidFill>
                <a:latin typeface="+mn-lt"/>
              </a:defRPr>
            </a:lvl2pPr>
            <a:lvl3pPr>
              <a:defRPr>
                <a:solidFill>
                  <a:srgbClr val="71A9E3"/>
                </a:solidFill>
                <a:latin typeface="+mn-lt"/>
              </a:defRPr>
            </a:lvl3pPr>
            <a:lvl4pPr>
              <a:defRPr>
                <a:solidFill>
                  <a:srgbClr val="71A9E3"/>
                </a:solidFill>
                <a:latin typeface="+mn-lt"/>
              </a:defRPr>
            </a:lvl4pPr>
            <a:lvl5pPr>
              <a:defRPr>
                <a:solidFill>
                  <a:srgbClr val="71A9E3"/>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3">
            <a:extLst>
              <a:ext uri="{FF2B5EF4-FFF2-40B4-BE49-F238E27FC236}">
                <a16:creationId xmlns:a16="http://schemas.microsoft.com/office/drawing/2014/main" id="{75B01BE4-EEE1-75CD-8758-B2ADD247FCEC}"/>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71A9E3"/>
                </a:solidFill>
                <a:latin typeface="+mn-lt"/>
              </a:defRPr>
            </a:lvl1pPr>
          </a:lstStyle>
          <a:p>
            <a:pPr lvl="0"/>
            <a:r>
              <a:rPr lang="en-US"/>
              <a:t>Subtitle</a:t>
            </a:r>
          </a:p>
        </p:txBody>
      </p:sp>
      <p:sp>
        <p:nvSpPr>
          <p:cNvPr id="9" name="Title 1">
            <a:extLst>
              <a:ext uri="{FF2B5EF4-FFF2-40B4-BE49-F238E27FC236}">
                <a16:creationId xmlns:a16="http://schemas.microsoft.com/office/drawing/2014/main" id="{61247954-3C0B-B902-34FA-13B9AD74C6C8}"/>
              </a:ext>
            </a:extLst>
          </p:cNvPr>
          <p:cNvSpPr>
            <a:spLocks noGrp="1"/>
          </p:cNvSpPr>
          <p:nvPr>
            <p:ph type="title"/>
          </p:nvPr>
        </p:nvSpPr>
        <p:spPr>
          <a:xfrm>
            <a:off x="304799" y="248594"/>
            <a:ext cx="11582401" cy="475306"/>
          </a:xfrm>
        </p:spPr>
        <p:txBody>
          <a:bodyPr anchor="t" anchorCtr="0"/>
          <a:lstStyle>
            <a:lvl1pPr>
              <a:defRPr>
                <a:solidFill>
                  <a:srgbClr val="71A9E3"/>
                </a:solidFill>
              </a:defRPr>
            </a:lvl1pPr>
          </a:lstStyle>
          <a:p>
            <a:r>
              <a:rPr lang="en-US"/>
              <a:t>Click to edit Master title style</a:t>
            </a:r>
          </a:p>
        </p:txBody>
      </p:sp>
      <p:sp>
        <p:nvSpPr>
          <p:cNvPr id="5" name="TextBox 4">
            <a:extLst>
              <a:ext uri="{FF2B5EF4-FFF2-40B4-BE49-F238E27FC236}">
                <a16:creationId xmlns:a16="http://schemas.microsoft.com/office/drawing/2014/main" id="{ED06EF82-6A3D-1633-4259-573E57F1B435}"/>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71A8E3"/>
                </a:solidFill>
                <a:latin typeface="+mn-lt"/>
              </a:rPr>
              <a:t>CONFIDENTIAL</a:t>
            </a:r>
          </a:p>
        </p:txBody>
      </p:sp>
    </p:spTree>
    <p:extLst>
      <p:ext uri="{BB962C8B-B14F-4D97-AF65-F5344CB8AC3E}">
        <p14:creationId xmlns:p14="http://schemas.microsoft.com/office/powerpoint/2010/main" val="69037863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Statement+Bullet - Drink">
    <p:bg>
      <p:bgPr>
        <a:solidFill>
          <a:srgbClr val="F7F5F3"/>
        </a:solidFill>
        <a:effectLst/>
      </p:bgPr>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solidFill>
                  <a:schemeClr val="tx2"/>
                </a:solidFill>
                <a:latin typeface="+mn-lt"/>
              </a:defRPr>
            </a:lvl1pPr>
          </a:lstStyle>
          <a:p>
            <a:endParaRPr lang="en-US"/>
          </a:p>
        </p:txBody>
      </p:sp>
      <p:sp>
        <p:nvSpPr>
          <p:cNvPr id="3" name="TextBox 2">
            <a:extLst>
              <a:ext uri="{FF2B5EF4-FFF2-40B4-BE49-F238E27FC236}">
                <a16:creationId xmlns:a16="http://schemas.microsoft.com/office/drawing/2014/main" id="{DB3604F9-8155-6A95-B879-575B7F4343C2}"/>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tx2"/>
                </a:solidFill>
                <a:latin typeface="+mn-lt"/>
              </a:rPr>
              <a:pPr algn="r"/>
              <a:t>‹#›</a:t>
            </a:fld>
            <a:endParaRPr lang="en-US" sz="1350">
              <a:solidFill>
                <a:schemeClr val="tx2"/>
              </a:solidFill>
              <a:latin typeface="+mn-lt"/>
            </a:endParaRPr>
          </a:p>
        </p:txBody>
      </p:sp>
      <p:sp>
        <p:nvSpPr>
          <p:cNvPr id="8" name="Text Placeholder 7">
            <a:extLst>
              <a:ext uri="{FF2B5EF4-FFF2-40B4-BE49-F238E27FC236}">
                <a16:creationId xmlns:a16="http://schemas.microsoft.com/office/drawing/2014/main" id="{345C4A3B-669E-BFBB-F054-74A96CD9BD81}"/>
              </a:ext>
            </a:extLst>
          </p:cNvPr>
          <p:cNvSpPr>
            <a:spLocks noGrp="1"/>
          </p:cNvSpPr>
          <p:nvPr>
            <p:ph type="body" sz="quarter" idx="13" hasCustomPrompt="1"/>
          </p:nvPr>
        </p:nvSpPr>
        <p:spPr>
          <a:xfrm>
            <a:off x="304800" y="1334527"/>
            <a:ext cx="11582400" cy="2209800"/>
          </a:xfrm>
        </p:spPr>
        <p:txBody>
          <a:bodyPr/>
          <a:lstStyle>
            <a:lvl1pPr>
              <a:lnSpc>
                <a:spcPts val="5400"/>
              </a:lnSpc>
              <a:spcBef>
                <a:spcPts val="0"/>
              </a:spcBef>
              <a:defRPr lang="en-US" sz="6000" b="0" i="0" kern="1200" smtClean="0">
                <a:solidFill>
                  <a:srgbClr val="3680CE"/>
                </a:solidFill>
                <a:latin typeface="+mj-lt"/>
                <a:ea typeface="+mn-ea"/>
                <a:cs typeface="Arial" panose="020B0604020202020204" pitchFamily="34" charset="0"/>
              </a:defRPr>
            </a:lvl1pPr>
            <a:lvl2pPr marL="0" indent="0">
              <a:buNone/>
              <a:defRPr/>
            </a:lvl2pPr>
          </a:lstStyle>
          <a:p>
            <a:pPr lvl="0"/>
            <a:r>
              <a:rPr lang="en-US"/>
              <a:t>CLICK TO EDIT MASTER </a:t>
            </a:r>
          </a:p>
          <a:p>
            <a:pPr lvl="0"/>
            <a:r>
              <a:rPr lang="en-US"/>
              <a:t>TEXT STYLES</a:t>
            </a:r>
          </a:p>
        </p:txBody>
      </p:sp>
      <p:sp>
        <p:nvSpPr>
          <p:cNvPr id="10" name="Text Placeholder 9">
            <a:extLst>
              <a:ext uri="{FF2B5EF4-FFF2-40B4-BE49-F238E27FC236}">
                <a16:creationId xmlns:a16="http://schemas.microsoft.com/office/drawing/2014/main" id="{037819E8-720B-BE5F-35CF-65D1F127F73B}"/>
              </a:ext>
            </a:extLst>
          </p:cNvPr>
          <p:cNvSpPr>
            <a:spLocks noGrp="1"/>
          </p:cNvSpPr>
          <p:nvPr>
            <p:ph type="body" sz="quarter" idx="14"/>
          </p:nvPr>
        </p:nvSpPr>
        <p:spPr>
          <a:xfrm>
            <a:off x="304800" y="3825875"/>
            <a:ext cx="11582400" cy="1943100"/>
          </a:xfrm>
        </p:spPr>
        <p:txBody>
          <a:bodyPr/>
          <a:lstStyle>
            <a:lvl1pPr>
              <a:buClr>
                <a:schemeClr val="tx2"/>
              </a:buClr>
              <a:defRPr>
                <a:solidFill>
                  <a:schemeClr val="tx2"/>
                </a:solidFill>
                <a:latin typeface="+mn-lt"/>
              </a:defRPr>
            </a:lvl1pPr>
            <a:lvl2pPr>
              <a:buClr>
                <a:schemeClr val="tx2"/>
              </a:buClr>
              <a:defRPr>
                <a:solidFill>
                  <a:schemeClr val="tx2"/>
                </a:solidFill>
                <a:latin typeface="+mn-lt"/>
              </a:defRPr>
            </a:lvl2pPr>
            <a:lvl3pPr>
              <a:buClr>
                <a:schemeClr val="tx2"/>
              </a:buClr>
              <a:defRPr>
                <a:solidFill>
                  <a:schemeClr val="tx2"/>
                </a:solidFill>
                <a:latin typeface="+mn-lt"/>
              </a:defRPr>
            </a:lvl3pPr>
            <a:lvl4pPr>
              <a:buClr>
                <a:schemeClr val="tx2"/>
              </a:buClr>
              <a:defRPr>
                <a:solidFill>
                  <a:schemeClr val="tx2"/>
                </a:solidFill>
                <a:latin typeface="+mn-lt"/>
              </a:defRPr>
            </a:lvl4pPr>
            <a:lvl5pPr>
              <a:buClr>
                <a:schemeClr val="tx2"/>
              </a:buClr>
              <a:defRPr>
                <a:solidFill>
                  <a:schemeClr val="tx2"/>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3">
            <a:extLst>
              <a:ext uri="{FF2B5EF4-FFF2-40B4-BE49-F238E27FC236}">
                <a16:creationId xmlns:a16="http://schemas.microsoft.com/office/drawing/2014/main" id="{75B01BE4-EEE1-75CD-8758-B2ADD247FCEC}"/>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9" name="Title 1">
            <a:extLst>
              <a:ext uri="{FF2B5EF4-FFF2-40B4-BE49-F238E27FC236}">
                <a16:creationId xmlns:a16="http://schemas.microsoft.com/office/drawing/2014/main" id="{61247954-3C0B-B902-34FA-13B9AD74C6C8}"/>
              </a:ext>
            </a:extLst>
          </p:cNvPr>
          <p:cNvSpPr>
            <a:spLocks noGrp="1"/>
          </p:cNvSpPr>
          <p:nvPr>
            <p:ph type="title"/>
          </p:nvPr>
        </p:nvSpPr>
        <p:spPr>
          <a:xfrm>
            <a:off x="304799" y="248594"/>
            <a:ext cx="11582401" cy="475306"/>
          </a:xfrm>
        </p:spPr>
        <p:txBody>
          <a:bodyPr anchor="t" anchorCtr="0"/>
          <a:lstStyle>
            <a:lvl1pPr>
              <a:defRPr>
                <a:solidFill>
                  <a:schemeClr val="tx2"/>
                </a:solidFill>
              </a:defRPr>
            </a:lvl1pPr>
          </a:lstStyle>
          <a:p>
            <a:r>
              <a:rPr lang="en-US"/>
              <a:t>Click to edit Master title style</a:t>
            </a:r>
          </a:p>
        </p:txBody>
      </p:sp>
    </p:spTree>
    <p:extLst>
      <p:ext uri="{BB962C8B-B14F-4D97-AF65-F5344CB8AC3E}">
        <p14:creationId xmlns:p14="http://schemas.microsoft.com/office/powerpoint/2010/main" val="361283698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Long Copy+Photo Drink">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a:xfrm>
            <a:off x="6400798" y="5768975"/>
            <a:ext cx="5486405" cy="365125"/>
          </a:xfrm>
        </p:spPr>
        <p:txBody>
          <a:bodyPr/>
          <a:lstStyle>
            <a:lvl1pPr>
              <a:defRPr>
                <a:solidFill>
                  <a:srgbClr val="02355A"/>
                </a:solidFill>
                <a:latin typeface="+mn-lt"/>
              </a:defRPr>
            </a:lvl1pPr>
          </a:lstStyle>
          <a:p>
            <a:endParaRPr lang="en-US"/>
          </a:p>
        </p:txBody>
      </p:sp>
      <p:sp>
        <p:nvSpPr>
          <p:cNvPr id="9" name="TextBox 8">
            <a:extLst>
              <a:ext uri="{FF2B5EF4-FFF2-40B4-BE49-F238E27FC236}">
                <a16:creationId xmlns:a16="http://schemas.microsoft.com/office/drawing/2014/main" id="{18071585-67BB-4871-955D-DE1B6E6A017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02355A"/>
                </a:solidFill>
                <a:latin typeface="+mn-lt"/>
              </a:rPr>
              <a:pPr algn="r"/>
              <a:t>‹#›</a:t>
            </a:fld>
            <a:endParaRPr lang="en-US" sz="1350">
              <a:solidFill>
                <a:srgbClr val="02355A"/>
              </a:solidFill>
              <a:latin typeface="+mn-lt"/>
            </a:endParaRPr>
          </a:p>
        </p:txBody>
      </p:sp>
      <p:sp>
        <p:nvSpPr>
          <p:cNvPr id="11" name="Text Placeholder 10">
            <a:extLst>
              <a:ext uri="{FF2B5EF4-FFF2-40B4-BE49-F238E27FC236}">
                <a16:creationId xmlns:a16="http://schemas.microsoft.com/office/drawing/2014/main" id="{709F5401-A203-9F74-D7E4-DF78A66A7BD3}"/>
              </a:ext>
            </a:extLst>
          </p:cNvPr>
          <p:cNvSpPr>
            <a:spLocks noGrp="1"/>
          </p:cNvSpPr>
          <p:nvPr>
            <p:ph type="body" sz="quarter" idx="13"/>
          </p:nvPr>
        </p:nvSpPr>
        <p:spPr>
          <a:xfrm>
            <a:off x="6400795" y="1294494"/>
            <a:ext cx="5486405" cy="4322081"/>
          </a:xfrm>
        </p:spPr>
        <p:txBody>
          <a:bodyPr/>
          <a:lstStyle>
            <a:lvl1pPr>
              <a:defRPr sz="1400">
                <a:solidFill>
                  <a:srgbClr val="02355A"/>
                </a:solidFill>
                <a:latin typeface="+mn-lt"/>
              </a:defRPr>
            </a:lvl1pPr>
            <a:lvl2pPr>
              <a:buClr>
                <a:schemeClr val="accent2"/>
              </a:buClr>
              <a:defRPr>
                <a:solidFill>
                  <a:srgbClr val="02355A"/>
                </a:solidFill>
                <a:latin typeface="+mn-lt"/>
              </a:defRPr>
            </a:lvl2pPr>
            <a:lvl3pPr>
              <a:buClr>
                <a:schemeClr val="accent2"/>
              </a:buClr>
              <a:defRPr>
                <a:solidFill>
                  <a:srgbClr val="02355A"/>
                </a:solidFill>
                <a:latin typeface="+mn-lt"/>
              </a:defRPr>
            </a:lvl3pPr>
            <a:lvl4pPr>
              <a:buClr>
                <a:schemeClr val="accent2"/>
              </a:buClr>
              <a:defRPr>
                <a:solidFill>
                  <a:srgbClr val="02355A"/>
                </a:solidFill>
                <a:latin typeface="+mn-lt"/>
              </a:defRPr>
            </a:lvl4pPr>
            <a:lvl5pPr>
              <a:buClr>
                <a:schemeClr val="accent2"/>
              </a:buClr>
              <a:defRPr>
                <a:solidFill>
                  <a:srgbClr val="02355A"/>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Picture Placeholder 12">
            <a:extLst>
              <a:ext uri="{FF2B5EF4-FFF2-40B4-BE49-F238E27FC236}">
                <a16:creationId xmlns:a16="http://schemas.microsoft.com/office/drawing/2014/main" id="{0F4058C2-69A4-AF17-8A29-7C5474912DBA}"/>
              </a:ext>
            </a:extLst>
          </p:cNvPr>
          <p:cNvSpPr>
            <a:spLocks noGrp="1"/>
          </p:cNvSpPr>
          <p:nvPr>
            <p:ph type="pic" sz="quarter" idx="14"/>
          </p:nvPr>
        </p:nvSpPr>
        <p:spPr>
          <a:xfrm>
            <a:off x="0" y="0"/>
            <a:ext cx="6096000" cy="6858000"/>
          </a:xfrm>
        </p:spPr>
        <p:txBody>
          <a:bodyPr/>
          <a:lstStyle>
            <a:lvl1pPr>
              <a:defRPr>
                <a:latin typeface="+mn-lt"/>
              </a:defRPr>
            </a:lvl1pPr>
          </a:lstStyle>
          <a:p>
            <a:r>
              <a:rPr lang="en-US"/>
              <a:t>Click icon to add picture</a:t>
            </a:r>
          </a:p>
        </p:txBody>
      </p:sp>
      <p:sp>
        <p:nvSpPr>
          <p:cNvPr id="3" name="Text Placeholder 3">
            <a:extLst>
              <a:ext uri="{FF2B5EF4-FFF2-40B4-BE49-F238E27FC236}">
                <a16:creationId xmlns:a16="http://schemas.microsoft.com/office/drawing/2014/main" id="{D1BD2303-F43D-B409-2B25-1295FF91DE7C}"/>
              </a:ext>
            </a:extLst>
          </p:cNvPr>
          <p:cNvSpPr>
            <a:spLocks noGrp="1"/>
          </p:cNvSpPr>
          <p:nvPr>
            <p:ph type="body" sz="quarter" idx="11" hasCustomPrompt="1"/>
          </p:nvPr>
        </p:nvSpPr>
        <p:spPr>
          <a:xfrm>
            <a:off x="6400796" y="724845"/>
            <a:ext cx="5486405" cy="316592"/>
          </a:xfrm>
        </p:spPr>
        <p:txBody>
          <a:bodyPr>
            <a:normAutofit/>
          </a:bodyPr>
          <a:lstStyle>
            <a:lvl1pPr marL="0" indent="0">
              <a:lnSpc>
                <a:spcPct val="90000"/>
              </a:lnSpc>
              <a:spcBef>
                <a:spcPts val="0"/>
              </a:spcBef>
              <a:buNone/>
              <a:defRPr sz="1800">
                <a:solidFill>
                  <a:srgbClr val="02355A"/>
                </a:solidFill>
                <a:latin typeface="+mn-lt"/>
              </a:defRPr>
            </a:lvl1pPr>
          </a:lstStyle>
          <a:p>
            <a:pPr lvl="0"/>
            <a:r>
              <a:rPr lang="en-US"/>
              <a:t>Subtitle</a:t>
            </a:r>
          </a:p>
        </p:txBody>
      </p:sp>
      <p:sp>
        <p:nvSpPr>
          <p:cNvPr id="4" name="Title 1">
            <a:extLst>
              <a:ext uri="{FF2B5EF4-FFF2-40B4-BE49-F238E27FC236}">
                <a16:creationId xmlns:a16="http://schemas.microsoft.com/office/drawing/2014/main" id="{73C0A529-9652-2E2A-5A16-28AC0711E73D}"/>
              </a:ext>
            </a:extLst>
          </p:cNvPr>
          <p:cNvSpPr>
            <a:spLocks noGrp="1"/>
          </p:cNvSpPr>
          <p:nvPr>
            <p:ph type="title" hasCustomPrompt="1"/>
          </p:nvPr>
        </p:nvSpPr>
        <p:spPr>
          <a:xfrm>
            <a:off x="6400795" y="248594"/>
            <a:ext cx="5486405" cy="475306"/>
          </a:xfrm>
        </p:spPr>
        <p:txBody>
          <a:bodyPr anchor="t" anchorCtr="0"/>
          <a:lstStyle>
            <a:lvl1pPr>
              <a:defRPr>
                <a:solidFill>
                  <a:srgbClr val="02355A"/>
                </a:solidFill>
              </a:defRPr>
            </a:lvl1pPr>
          </a:lstStyle>
          <a:p>
            <a:r>
              <a:rPr lang="en-US"/>
              <a:t>Click to edit title</a:t>
            </a:r>
          </a:p>
        </p:txBody>
      </p:sp>
    </p:spTree>
    <p:extLst>
      <p:ext uri="{BB962C8B-B14F-4D97-AF65-F5344CB8AC3E}">
        <p14:creationId xmlns:p14="http://schemas.microsoft.com/office/powerpoint/2010/main" val="329313635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Long Copy+Photo Drin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F4A5106-DF07-150F-621B-60250220BF27}"/>
              </a:ext>
            </a:extLst>
          </p:cNvPr>
          <p:cNvSpPr/>
          <p:nvPr userDrawn="1"/>
        </p:nvSpPr>
        <p:spPr>
          <a:xfrm>
            <a:off x="6095999" y="0"/>
            <a:ext cx="6095999" cy="6858000"/>
          </a:xfrm>
          <a:prstGeom prst="rect">
            <a:avLst/>
          </a:prstGeom>
          <a:solidFill>
            <a:srgbClr val="368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a:xfrm>
            <a:off x="6400798" y="5768975"/>
            <a:ext cx="5486405" cy="365125"/>
          </a:xfrm>
        </p:spPr>
        <p:txBody>
          <a:bodyPr/>
          <a:lstStyle>
            <a:lvl1pPr>
              <a:defRPr>
                <a:solidFill>
                  <a:schemeClr val="bg1"/>
                </a:solidFill>
                <a:latin typeface="+mn-lt"/>
              </a:defRPr>
            </a:lvl1pPr>
          </a:lstStyle>
          <a:p>
            <a:endParaRPr lang="en-US"/>
          </a:p>
        </p:txBody>
      </p:sp>
      <p:sp>
        <p:nvSpPr>
          <p:cNvPr id="9" name="TextBox 8">
            <a:extLst>
              <a:ext uri="{FF2B5EF4-FFF2-40B4-BE49-F238E27FC236}">
                <a16:creationId xmlns:a16="http://schemas.microsoft.com/office/drawing/2014/main" id="{18071585-67BB-4871-955D-DE1B6E6A017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bg1"/>
                </a:solidFill>
                <a:latin typeface="+mn-lt"/>
              </a:rPr>
              <a:pPr algn="r"/>
              <a:t>‹#›</a:t>
            </a:fld>
            <a:endParaRPr lang="en-US" sz="1350">
              <a:solidFill>
                <a:schemeClr val="bg1"/>
              </a:solidFill>
              <a:latin typeface="+mn-lt"/>
            </a:endParaRPr>
          </a:p>
        </p:txBody>
      </p:sp>
      <p:sp>
        <p:nvSpPr>
          <p:cNvPr id="11" name="Text Placeholder 10">
            <a:extLst>
              <a:ext uri="{FF2B5EF4-FFF2-40B4-BE49-F238E27FC236}">
                <a16:creationId xmlns:a16="http://schemas.microsoft.com/office/drawing/2014/main" id="{709F5401-A203-9F74-D7E4-DF78A66A7BD3}"/>
              </a:ext>
            </a:extLst>
          </p:cNvPr>
          <p:cNvSpPr>
            <a:spLocks noGrp="1"/>
          </p:cNvSpPr>
          <p:nvPr>
            <p:ph type="body" sz="quarter" idx="13"/>
          </p:nvPr>
        </p:nvSpPr>
        <p:spPr>
          <a:xfrm>
            <a:off x="6400795" y="1294494"/>
            <a:ext cx="5486405" cy="4322081"/>
          </a:xfrm>
        </p:spPr>
        <p:txBody>
          <a:bodyPr/>
          <a:lstStyle>
            <a:lvl1pPr>
              <a:defRPr sz="1400">
                <a:solidFill>
                  <a:schemeClr val="bg1"/>
                </a:solidFill>
                <a:latin typeface="+mn-lt"/>
              </a:defRPr>
            </a:lvl1pPr>
            <a:lvl2pPr>
              <a:buClr>
                <a:schemeClr val="accent2"/>
              </a:buClr>
              <a:defRPr>
                <a:solidFill>
                  <a:schemeClr val="bg1"/>
                </a:solidFill>
                <a:latin typeface="+mn-lt"/>
              </a:defRPr>
            </a:lvl2pPr>
            <a:lvl3pPr>
              <a:buClr>
                <a:schemeClr val="accent2"/>
              </a:buClr>
              <a:defRPr>
                <a:solidFill>
                  <a:schemeClr val="bg1"/>
                </a:solidFill>
                <a:latin typeface="+mn-lt"/>
              </a:defRPr>
            </a:lvl3pPr>
            <a:lvl4pPr>
              <a:buClr>
                <a:schemeClr val="accent2"/>
              </a:buClr>
              <a:defRPr>
                <a:solidFill>
                  <a:schemeClr val="bg1"/>
                </a:solidFill>
                <a:latin typeface="+mn-lt"/>
              </a:defRPr>
            </a:lvl4pPr>
            <a:lvl5pPr>
              <a:buClr>
                <a:schemeClr val="accent2"/>
              </a:buCl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Picture Placeholder 12">
            <a:extLst>
              <a:ext uri="{FF2B5EF4-FFF2-40B4-BE49-F238E27FC236}">
                <a16:creationId xmlns:a16="http://schemas.microsoft.com/office/drawing/2014/main" id="{0F4058C2-69A4-AF17-8A29-7C5474912DBA}"/>
              </a:ext>
            </a:extLst>
          </p:cNvPr>
          <p:cNvSpPr>
            <a:spLocks noGrp="1"/>
          </p:cNvSpPr>
          <p:nvPr>
            <p:ph type="pic" sz="quarter" idx="14"/>
          </p:nvPr>
        </p:nvSpPr>
        <p:spPr>
          <a:xfrm>
            <a:off x="0" y="0"/>
            <a:ext cx="6096000" cy="6858000"/>
          </a:xfrm>
        </p:spPr>
        <p:txBody>
          <a:bodyPr/>
          <a:lstStyle>
            <a:lvl1pPr>
              <a:defRPr>
                <a:latin typeface="+mn-lt"/>
              </a:defRPr>
            </a:lvl1pPr>
          </a:lstStyle>
          <a:p>
            <a:r>
              <a:rPr lang="en-US"/>
              <a:t>Click icon to add picture</a:t>
            </a:r>
          </a:p>
        </p:txBody>
      </p:sp>
      <p:sp>
        <p:nvSpPr>
          <p:cNvPr id="3" name="Text Placeholder 3">
            <a:extLst>
              <a:ext uri="{FF2B5EF4-FFF2-40B4-BE49-F238E27FC236}">
                <a16:creationId xmlns:a16="http://schemas.microsoft.com/office/drawing/2014/main" id="{D1BD2303-F43D-B409-2B25-1295FF91DE7C}"/>
              </a:ext>
            </a:extLst>
          </p:cNvPr>
          <p:cNvSpPr>
            <a:spLocks noGrp="1"/>
          </p:cNvSpPr>
          <p:nvPr>
            <p:ph type="body" sz="quarter" idx="11" hasCustomPrompt="1"/>
          </p:nvPr>
        </p:nvSpPr>
        <p:spPr>
          <a:xfrm>
            <a:off x="6400796" y="724845"/>
            <a:ext cx="5486405" cy="316592"/>
          </a:xfrm>
        </p:spPr>
        <p:txBody>
          <a:bodyPr>
            <a:normAutofit/>
          </a:bodyPr>
          <a:lstStyle>
            <a:lvl1pPr marL="0" indent="0">
              <a:lnSpc>
                <a:spcPct val="90000"/>
              </a:lnSpc>
              <a:spcBef>
                <a:spcPts val="0"/>
              </a:spcBef>
              <a:buNone/>
              <a:defRPr sz="1800">
                <a:solidFill>
                  <a:schemeClr val="bg1"/>
                </a:solidFill>
                <a:latin typeface="+mn-lt"/>
              </a:defRPr>
            </a:lvl1pPr>
          </a:lstStyle>
          <a:p>
            <a:pPr lvl="0"/>
            <a:r>
              <a:rPr lang="en-US"/>
              <a:t>Subtitle</a:t>
            </a:r>
          </a:p>
        </p:txBody>
      </p:sp>
      <p:sp>
        <p:nvSpPr>
          <p:cNvPr id="4" name="Title 1">
            <a:extLst>
              <a:ext uri="{FF2B5EF4-FFF2-40B4-BE49-F238E27FC236}">
                <a16:creationId xmlns:a16="http://schemas.microsoft.com/office/drawing/2014/main" id="{73C0A529-9652-2E2A-5A16-28AC0711E73D}"/>
              </a:ext>
            </a:extLst>
          </p:cNvPr>
          <p:cNvSpPr>
            <a:spLocks noGrp="1"/>
          </p:cNvSpPr>
          <p:nvPr>
            <p:ph type="title" hasCustomPrompt="1"/>
          </p:nvPr>
        </p:nvSpPr>
        <p:spPr>
          <a:xfrm>
            <a:off x="6400795" y="248594"/>
            <a:ext cx="5486405" cy="475306"/>
          </a:xfrm>
        </p:spPr>
        <p:txBody>
          <a:bodyPr anchor="t" anchorCtr="0"/>
          <a:lstStyle>
            <a:lvl1pPr>
              <a:defRPr>
                <a:solidFill>
                  <a:schemeClr val="bg1"/>
                </a:solidFill>
              </a:defRPr>
            </a:lvl1pPr>
          </a:lstStyle>
          <a:p>
            <a:r>
              <a:rPr lang="en-US"/>
              <a:t>Click to edit title</a:t>
            </a:r>
          </a:p>
        </p:txBody>
      </p:sp>
    </p:spTree>
    <p:extLst>
      <p:ext uri="{BB962C8B-B14F-4D97-AF65-F5344CB8AC3E}">
        <p14:creationId xmlns:p14="http://schemas.microsoft.com/office/powerpoint/2010/main" val="32517755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Long Copy+Photo Foo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F4A5106-DF07-150F-621B-60250220BF27}"/>
              </a:ext>
            </a:extLst>
          </p:cNvPr>
          <p:cNvSpPr/>
          <p:nvPr userDrawn="1"/>
        </p:nvSpPr>
        <p:spPr>
          <a:xfrm>
            <a:off x="6095999" y="0"/>
            <a:ext cx="6095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a:xfrm>
            <a:off x="6400798" y="5768975"/>
            <a:ext cx="5486405" cy="365125"/>
          </a:xfrm>
        </p:spPr>
        <p:txBody>
          <a:bodyPr/>
          <a:lstStyle>
            <a:lvl1pPr>
              <a:defRPr>
                <a:solidFill>
                  <a:schemeClr val="bg1"/>
                </a:solidFill>
                <a:latin typeface="+mn-lt"/>
              </a:defRPr>
            </a:lvl1pPr>
          </a:lstStyle>
          <a:p>
            <a:endParaRPr lang="en-US"/>
          </a:p>
        </p:txBody>
      </p:sp>
      <p:sp>
        <p:nvSpPr>
          <p:cNvPr id="9" name="TextBox 8">
            <a:extLst>
              <a:ext uri="{FF2B5EF4-FFF2-40B4-BE49-F238E27FC236}">
                <a16:creationId xmlns:a16="http://schemas.microsoft.com/office/drawing/2014/main" id="{18071585-67BB-4871-955D-DE1B6E6A017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bg1"/>
                </a:solidFill>
                <a:latin typeface="+mn-lt"/>
              </a:rPr>
              <a:pPr algn="r"/>
              <a:t>‹#›</a:t>
            </a:fld>
            <a:endParaRPr lang="en-US" sz="1350">
              <a:solidFill>
                <a:schemeClr val="bg1"/>
              </a:solidFill>
              <a:latin typeface="+mn-lt"/>
            </a:endParaRPr>
          </a:p>
        </p:txBody>
      </p:sp>
      <p:sp>
        <p:nvSpPr>
          <p:cNvPr id="13" name="Picture Placeholder 12">
            <a:extLst>
              <a:ext uri="{FF2B5EF4-FFF2-40B4-BE49-F238E27FC236}">
                <a16:creationId xmlns:a16="http://schemas.microsoft.com/office/drawing/2014/main" id="{0F4058C2-69A4-AF17-8A29-7C5474912DBA}"/>
              </a:ext>
            </a:extLst>
          </p:cNvPr>
          <p:cNvSpPr>
            <a:spLocks noGrp="1"/>
          </p:cNvSpPr>
          <p:nvPr>
            <p:ph type="pic" sz="quarter" idx="14"/>
          </p:nvPr>
        </p:nvSpPr>
        <p:spPr>
          <a:xfrm>
            <a:off x="0" y="0"/>
            <a:ext cx="6096000" cy="6858000"/>
          </a:xfrm>
        </p:spPr>
        <p:txBody>
          <a:bodyPr/>
          <a:lstStyle>
            <a:lvl1pPr>
              <a:defRPr>
                <a:latin typeface="+mn-lt"/>
              </a:defRPr>
            </a:lvl1pPr>
          </a:lstStyle>
          <a:p>
            <a:r>
              <a:rPr lang="en-US"/>
              <a:t>Click icon to add picture</a:t>
            </a:r>
          </a:p>
        </p:txBody>
      </p:sp>
      <p:sp>
        <p:nvSpPr>
          <p:cNvPr id="5" name="Text Placeholder 3">
            <a:extLst>
              <a:ext uri="{FF2B5EF4-FFF2-40B4-BE49-F238E27FC236}">
                <a16:creationId xmlns:a16="http://schemas.microsoft.com/office/drawing/2014/main" id="{2D493E6C-673E-8ADB-07B5-8A9A583E280D}"/>
              </a:ext>
            </a:extLst>
          </p:cNvPr>
          <p:cNvSpPr>
            <a:spLocks noGrp="1"/>
          </p:cNvSpPr>
          <p:nvPr>
            <p:ph type="body" sz="quarter" idx="11" hasCustomPrompt="1"/>
          </p:nvPr>
        </p:nvSpPr>
        <p:spPr>
          <a:xfrm>
            <a:off x="6400796" y="724845"/>
            <a:ext cx="5486405" cy="316592"/>
          </a:xfrm>
        </p:spPr>
        <p:txBody>
          <a:bodyPr>
            <a:normAutofit/>
          </a:bodyPr>
          <a:lstStyle>
            <a:lvl1pPr marL="0" indent="0">
              <a:lnSpc>
                <a:spcPct val="90000"/>
              </a:lnSpc>
              <a:spcBef>
                <a:spcPts val="0"/>
              </a:spcBef>
              <a:buNone/>
              <a:defRPr sz="1800">
                <a:solidFill>
                  <a:schemeClr val="bg1"/>
                </a:solidFill>
                <a:latin typeface="+mn-lt"/>
              </a:defRPr>
            </a:lvl1pPr>
          </a:lstStyle>
          <a:p>
            <a:pPr lvl="0"/>
            <a:r>
              <a:rPr lang="en-US"/>
              <a:t>Subtitle</a:t>
            </a:r>
          </a:p>
        </p:txBody>
      </p:sp>
      <p:sp>
        <p:nvSpPr>
          <p:cNvPr id="6" name="Title 1">
            <a:extLst>
              <a:ext uri="{FF2B5EF4-FFF2-40B4-BE49-F238E27FC236}">
                <a16:creationId xmlns:a16="http://schemas.microsoft.com/office/drawing/2014/main" id="{820E534B-1328-9573-C510-DF01837DD552}"/>
              </a:ext>
            </a:extLst>
          </p:cNvPr>
          <p:cNvSpPr>
            <a:spLocks noGrp="1"/>
          </p:cNvSpPr>
          <p:nvPr>
            <p:ph type="title" hasCustomPrompt="1"/>
          </p:nvPr>
        </p:nvSpPr>
        <p:spPr>
          <a:xfrm>
            <a:off x="6400795" y="248594"/>
            <a:ext cx="5486405" cy="475306"/>
          </a:xfrm>
        </p:spPr>
        <p:txBody>
          <a:bodyPr anchor="t" anchorCtr="0"/>
          <a:lstStyle>
            <a:lvl1pPr>
              <a:defRPr>
                <a:solidFill>
                  <a:schemeClr val="bg1"/>
                </a:solidFill>
              </a:defRPr>
            </a:lvl1pPr>
          </a:lstStyle>
          <a:p>
            <a:r>
              <a:rPr lang="en-US"/>
              <a:t>Click to edit title</a:t>
            </a:r>
          </a:p>
        </p:txBody>
      </p:sp>
      <p:sp>
        <p:nvSpPr>
          <p:cNvPr id="3" name="Text Placeholder 10">
            <a:extLst>
              <a:ext uri="{FF2B5EF4-FFF2-40B4-BE49-F238E27FC236}">
                <a16:creationId xmlns:a16="http://schemas.microsoft.com/office/drawing/2014/main" id="{2B745233-8242-6501-BDD1-6A066F19F8EB}"/>
              </a:ext>
            </a:extLst>
          </p:cNvPr>
          <p:cNvSpPr>
            <a:spLocks noGrp="1"/>
          </p:cNvSpPr>
          <p:nvPr>
            <p:ph type="body" sz="quarter" idx="13"/>
          </p:nvPr>
        </p:nvSpPr>
        <p:spPr>
          <a:xfrm>
            <a:off x="6400795" y="1294494"/>
            <a:ext cx="5486405" cy="4322081"/>
          </a:xfrm>
        </p:spPr>
        <p:txBody>
          <a:bodyPr/>
          <a:lstStyle>
            <a:lvl1pPr>
              <a:defRPr sz="1400">
                <a:solidFill>
                  <a:schemeClr val="bg1"/>
                </a:solidFill>
                <a:latin typeface="+mn-lt"/>
              </a:defRPr>
            </a:lvl1pPr>
            <a:lvl2pPr>
              <a:buClr>
                <a:schemeClr val="accent2"/>
              </a:buClr>
              <a:defRPr>
                <a:solidFill>
                  <a:schemeClr val="bg1"/>
                </a:solidFill>
                <a:latin typeface="+mn-lt"/>
              </a:defRPr>
            </a:lvl2pPr>
            <a:lvl3pPr>
              <a:buClr>
                <a:schemeClr val="accent2"/>
              </a:buClr>
              <a:defRPr>
                <a:solidFill>
                  <a:schemeClr val="bg1"/>
                </a:solidFill>
                <a:latin typeface="+mn-lt"/>
              </a:defRPr>
            </a:lvl3pPr>
            <a:lvl4pPr>
              <a:buClr>
                <a:schemeClr val="accent2"/>
              </a:buClr>
              <a:defRPr>
                <a:solidFill>
                  <a:schemeClr val="bg1"/>
                </a:solidFill>
                <a:latin typeface="+mn-lt"/>
              </a:defRPr>
            </a:lvl4pPr>
            <a:lvl5pPr>
              <a:buClr>
                <a:schemeClr val="accent2"/>
              </a:buCl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1097167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Long Copy+Photo Sustainabilit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F4A5106-DF07-150F-621B-60250220BF27}"/>
              </a:ext>
            </a:extLst>
          </p:cNvPr>
          <p:cNvSpPr/>
          <p:nvPr userDrawn="1"/>
        </p:nvSpPr>
        <p:spPr>
          <a:xfrm>
            <a:off x="6095999" y="0"/>
            <a:ext cx="6095999" cy="6858000"/>
          </a:xfrm>
          <a:prstGeom prst="rect">
            <a:avLst/>
          </a:prstGeom>
          <a:solidFill>
            <a:srgbClr val="5E90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a:xfrm>
            <a:off x="6400798" y="5768975"/>
            <a:ext cx="5486405" cy="365125"/>
          </a:xfrm>
        </p:spPr>
        <p:txBody>
          <a:bodyPr/>
          <a:lstStyle>
            <a:lvl1pPr>
              <a:defRPr>
                <a:solidFill>
                  <a:schemeClr val="bg1"/>
                </a:solidFill>
                <a:latin typeface="+mn-lt"/>
              </a:defRPr>
            </a:lvl1pPr>
          </a:lstStyle>
          <a:p>
            <a:endParaRPr lang="en-US"/>
          </a:p>
        </p:txBody>
      </p:sp>
      <p:sp>
        <p:nvSpPr>
          <p:cNvPr id="9" name="TextBox 8">
            <a:extLst>
              <a:ext uri="{FF2B5EF4-FFF2-40B4-BE49-F238E27FC236}">
                <a16:creationId xmlns:a16="http://schemas.microsoft.com/office/drawing/2014/main" id="{18071585-67BB-4871-955D-DE1B6E6A017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bg1"/>
                </a:solidFill>
                <a:latin typeface="+mn-lt"/>
              </a:rPr>
              <a:pPr algn="r"/>
              <a:t>‹#›</a:t>
            </a:fld>
            <a:endParaRPr lang="en-US" sz="1350">
              <a:solidFill>
                <a:schemeClr val="bg1"/>
              </a:solidFill>
              <a:latin typeface="+mn-lt"/>
            </a:endParaRPr>
          </a:p>
        </p:txBody>
      </p:sp>
      <p:sp>
        <p:nvSpPr>
          <p:cNvPr id="13" name="Picture Placeholder 12">
            <a:extLst>
              <a:ext uri="{FF2B5EF4-FFF2-40B4-BE49-F238E27FC236}">
                <a16:creationId xmlns:a16="http://schemas.microsoft.com/office/drawing/2014/main" id="{0F4058C2-69A4-AF17-8A29-7C5474912DBA}"/>
              </a:ext>
            </a:extLst>
          </p:cNvPr>
          <p:cNvSpPr>
            <a:spLocks noGrp="1"/>
          </p:cNvSpPr>
          <p:nvPr>
            <p:ph type="pic" sz="quarter" idx="14"/>
          </p:nvPr>
        </p:nvSpPr>
        <p:spPr>
          <a:xfrm>
            <a:off x="0" y="0"/>
            <a:ext cx="6096000" cy="6858000"/>
          </a:xfrm>
        </p:spPr>
        <p:txBody>
          <a:bodyPr/>
          <a:lstStyle>
            <a:lvl1pPr>
              <a:defRPr>
                <a:latin typeface="+mn-lt"/>
              </a:defRPr>
            </a:lvl1pPr>
          </a:lstStyle>
          <a:p>
            <a:r>
              <a:rPr lang="en-US"/>
              <a:t>Click icon to add picture</a:t>
            </a:r>
          </a:p>
        </p:txBody>
      </p:sp>
      <p:sp>
        <p:nvSpPr>
          <p:cNvPr id="5" name="Text Placeholder 3">
            <a:extLst>
              <a:ext uri="{FF2B5EF4-FFF2-40B4-BE49-F238E27FC236}">
                <a16:creationId xmlns:a16="http://schemas.microsoft.com/office/drawing/2014/main" id="{9DF40BA9-9DA8-1704-98B3-11192E639451}"/>
              </a:ext>
            </a:extLst>
          </p:cNvPr>
          <p:cNvSpPr>
            <a:spLocks noGrp="1"/>
          </p:cNvSpPr>
          <p:nvPr>
            <p:ph type="body" sz="quarter" idx="11" hasCustomPrompt="1"/>
          </p:nvPr>
        </p:nvSpPr>
        <p:spPr>
          <a:xfrm>
            <a:off x="6400796" y="724845"/>
            <a:ext cx="5486405" cy="316592"/>
          </a:xfrm>
        </p:spPr>
        <p:txBody>
          <a:bodyPr>
            <a:normAutofit/>
          </a:bodyPr>
          <a:lstStyle>
            <a:lvl1pPr marL="0" indent="0">
              <a:lnSpc>
                <a:spcPct val="90000"/>
              </a:lnSpc>
              <a:spcBef>
                <a:spcPts val="0"/>
              </a:spcBef>
              <a:buNone/>
              <a:defRPr sz="1800">
                <a:solidFill>
                  <a:schemeClr val="bg1"/>
                </a:solidFill>
                <a:latin typeface="+mn-lt"/>
              </a:defRPr>
            </a:lvl1pPr>
          </a:lstStyle>
          <a:p>
            <a:pPr lvl="0"/>
            <a:r>
              <a:rPr lang="en-US"/>
              <a:t>Subtitle</a:t>
            </a:r>
          </a:p>
        </p:txBody>
      </p:sp>
      <p:sp>
        <p:nvSpPr>
          <p:cNvPr id="6" name="Title 1">
            <a:extLst>
              <a:ext uri="{FF2B5EF4-FFF2-40B4-BE49-F238E27FC236}">
                <a16:creationId xmlns:a16="http://schemas.microsoft.com/office/drawing/2014/main" id="{F171AAEC-79CE-8340-6FC6-574C7C43AFC0}"/>
              </a:ext>
            </a:extLst>
          </p:cNvPr>
          <p:cNvSpPr>
            <a:spLocks noGrp="1"/>
          </p:cNvSpPr>
          <p:nvPr>
            <p:ph type="title" hasCustomPrompt="1"/>
          </p:nvPr>
        </p:nvSpPr>
        <p:spPr>
          <a:xfrm>
            <a:off x="6400795" y="248594"/>
            <a:ext cx="5486405" cy="475306"/>
          </a:xfrm>
        </p:spPr>
        <p:txBody>
          <a:bodyPr anchor="t" anchorCtr="0"/>
          <a:lstStyle>
            <a:lvl1pPr>
              <a:defRPr>
                <a:solidFill>
                  <a:schemeClr val="bg1"/>
                </a:solidFill>
              </a:defRPr>
            </a:lvl1pPr>
          </a:lstStyle>
          <a:p>
            <a:r>
              <a:rPr lang="en-US"/>
              <a:t>Click to edit title</a:t>
            </a:r>
          </a:p>
        </p:txBody>
      </p:sp>
      <p:sp>
        <p:nvSpPr>
          <p:cNvPr id="3" name="Text Placeholder 10">
            <a:extLst>
              <a:ext uri="{FF2B5EF4-FFF2-40B4-BE49-F238E27FC236}">
                <a16:creationId xmlns:a16="http://schemas.microsoft.com/office/drawing/2014/main" id="{A060F503-A312-5007-5FB9-D49F373B4CDE}"/>
              </a:ext>
            </a:extLst>
          </p:cNvPr>
          <p:cNvSpPr>
            <a:spLocks noGrp="1"/>
          </p:cNvSpPr>
          <p:nvPr>
            <p:ph type="body" sz="quarter" idx="13"/>
          </p:nvPr>
        </p:nvSpPr>
        <p:spPr>
          <a:xfrm>
            <a:off x="6400795" y="1294494"/>
            <a:ext cx="5486405" cy="4322081"/>
          </a:xfrm>
        </p:spPr>
        <p:txBody>
          <a:bodyPr/>
          <a:lstStyle>
            <a:lvl1pPr>
              <a:defRPr sz="1400">
                <a:solidFill>
                  <a:schemeClr val="bg1"/>
                </a:solidFill>
                <a:latin typeface="+mn-lt"/>
              </a:defRPr>
            </a:lvl1pPr>
            <a:lvl2pPr>
              <a:buClr>
                <a:schemeClr val="accent2"/>
              </a:buClr>
              <a:defRPr>
                <a:solidFill>
                  <a:schemeClr val="bg1"/>
                </a:solidFill>
                <a:latin typeface="+mn-lt"/>
              </a:defRPr>
            </a:lvl2pPr>
            <a:lvl3pPr>
              <a:buClr>
                <a:schemeClr val="accent2"/>
              </a:buClr>
              <a:defRPr>
                <a:solidFill>
                  <a:schemeClr val="bg1"/>
                </a:solidFill>
                <a:latin typeface="+mn-lt"/>
              </a:defRPr>
            </a:lvl3pPr>
            <a:lvl4pPr>
              <a:buClr>
                <a:schemeClr val="accent2"/>
              </a:buClr>
              <a:defRPr>
                <a:solidFill>
                  <a:schemeClr val="bg1"/>
                </a:solidFill>
                <a:latin typeface="+mn-lt"/>
              </a:defRPr>
            </a:lvl4pPr>
            <a:lvl5pPr>
              <a:buClr>
                <a:schemeClr val="accent2"/>
              </a:buCl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1066632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From-To Cop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F4A5106-DF07-150F-621B-60250220BF27}"/>
              </a:ext>
            </a:extLst>
          </p:cNvPr>
          <p:cNvSpPr/>
          <p:nvPr userDrawn="1"/>
        </p:nvSpPr>
        <p:spPr>
          <a:xfrm>
            <a:off x="0" y="0"/>
            <a:ext cx="609599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5" name="Title 1">
            <a:extLst>
              <a:ext uri="{FF2B5EF4-FFF2-40B4-BE49-F238E27FC236}">
                <a16:creationId xmlns:a16="http://schemas.microsoft.com/office/drawing/2014/main" id="{24ABE5B3-470A-4DEB-9F72-3889582A49A4}"/>
              </a:ext>
            </a:extLst>
          </p:cNvPr>
          <p:cNvSpPr>
            <a:spLocks noGrp="1"/>
          </p:cNvSpPr>
          <p:nvPr>
            <p:ph type="title"/>
          </p:nvPr>
        </p:nvSpPr>
        <p:spPr>
          <a:xfrm>
            <a:off x="304801" y="269740"/>
            <a:ext cx="5187687" cy="400957"/>
          </a:xfrm>
        </p:spPr>
        <p:txBody>
          <a:bodyPr/>
          <a:lstStyle>
            <a:lvl1pPr>
              <a:defRPr>
                <a:solidFill>
                  <a:schemeClr val="bg1"/>
                </a:solidFill>
              </a:defRPr>
            </a:lvl1pPr>
          </a:lstStyle>
          <a:p>
            <a:r>
              <a:rPr lang="en-US"/>
              <a:t>Click to edit Master title style</a:t>
            </a:r>
          </a:p>
        </p:txBody>
      </p:sp>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a:xfrm>
            <a:off x="304800" y="5768975"/>
            <a:ext cx="5187691" cy="365125"/>
          </a:xfrm>
        </p:spPr>
        <p:txBody>
          <a:bodyPr/>
          <a:lstStyle>
            <a:lvl1pPr>
              <a:defRPr>
                <a:solidFill>
                  <a:schemeClr val="bg1"/>
                </a:solidFill>
                <a:latin typeface="+mn-lt"/>
              </a:defRPr>
            </a:lvl1pPr>
          </a:lstStyle>
          <a:p>
            <a:endParaRPr lang="en-US"/>
          </a:p>
        </p:txBody>
      </p:sp>
      <p:sp>
        <p:nvSpPr>
          <p:cNvPr id="11" name="Text Placeholder 10">
            <a:extLst>
              <a:ext uri="{FF2B5EF4-FFF2-40B4-BE49-F238E27FC236}">
                <a16:creationId xmlns:a16="http://schemas.microsoft.com/office/drawing/2014/main" id="{709F5401-A203-9F74-D7E4-DF78A66A7BD3}"/>
              </a:ext>
            </a:extLst>
          </p:cNvPr>
          <p:cNvSpPr>
            <a:spLocks noGrp="1"/>
          </p:cNvSpPr>
          <p:nvPr>
            <p:ph type="body" sz="quarter" idx="13"/>
          </p:nvPr>
        </p:nvSpPr>
        <p:spPr>
          <a:xfrm>
            <a:off x="304797" y="1219200"/>
            <a:ext cx="5187691" cy="4397375"/>
          </a:xfrm>
        </p:spPr>
        <p:txBody>
          <a:bodyPr/>
          <a:lstStyle>
            <a:lvl1pPr>
              <a:defRPr sz="1600">
                <a:solidFill>
                  <a:schemeClr val="bg1"/>
                </a:solidFill>
                <a:latin typeface="+mn-lt"/>
              </a:defRPr>
            </a:lvl1pPr>
            <a:lvl2pPr>
              <a:buClr>
                <a:schemeClr val="accent2"/>
              </a:buClr>
              <a:defRPr sz="1400">
                <a:solidFill>
                  <a:schemeClr val="bg1"/>
                </a:solidFill>
                <a:latin typeface="+mn-lt"/>
              </a:defRPr>
            </a:lvl2pPr>
            <a:lvl3pPr>
              <a:buClr>
                <a:schemeClr val="accent2"/>
              </a:buClr>
              <a:defRPr sz="1400">
                <a:solidFill>
                  <a:schemeClr val="bg1"/>
                </a:solidFill>
                <a:latin typeface="+mn-lt"/>
              </a:defRPr>
            </a:lvl3pPr>
            <a:lvl4pPr>
              <a:buClr>
                <a:schemeClr val="accent2"/>
              </a:buClr>
              <a:defRPr sz="1200">
                <a:solidFill>
                  <a:schemeClr val="bg1"/>
                </a:solidFill>
                <a:latin typeface="+mn-lt"/>
              </a:defRPr>
            </a:lvl4pPr>
            <a:lvl5pPr>
              <a:buClr>
                <a:schemeClr val="accent2"/>
              </a:buClr>
              <a:defRPr sz="11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8A33EA97-DEBE-C07E-0A6E-2C52FBDC8BF2}"/>
              </a:ext>
            </a:extLst>
          </p:cNvPr>
          <p:cNvSpPr/>
          <p:nvPr userDrawn="1"/>
        </p:nvSpPr>
        <p:spPr>
          <a:xfrm>
            <a:off x="6095998" y="0"/>
            <a:ext cx="6095999" cy="6858000"/>
          </a:xfrm>
          <a:prstGeom prst="rect">
            <a:avLst/>
          </a:prstGeom>
          <a:solidFill>
            <a:srgbClr val="368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latin typeface="Gilroy Medium" panose="00000600000000000000" pitchFamily="50" charset="0"/>
            </a:endParaRPr>
          </a:p>
        </p:txBody>
      </p:sp>
      <p:sp>
        <p:nvSpPr>
          <p:cNvPr id="10" name="Footer Placeholder 1">
            <a:extLst>
              <a:ext uri="{FF2B5EF4-FFF2-40B4-BE49-F238E27FC236}">
                <a16:creationId xmlns:a16="http://schemas.microsoft.com/office/drawing/2014/main" id="{DE32CAC8-7CBB-93A4-FE78-B76DE7A0515E}"/>
              </a:ext>
            </a:extLst>
          </p:cNvPr>
          <p:cNvSpPr txBox="1">
            <a:spLocks/>
          </p:cNvSpPr>
          <p:nvPr userDrawn="1"/>
        </p:nvSpPr>
        <p:spPr>
          <a:xfrm>
            <a:off x="6400797" y="5768975"/>
            <a:ext cx="5486405" cy="365125"/>
          </a:xfrm>
          <a:prstGeom prst="rect">
            <a:avLst/>
          </a:prstGeom>
        </p:spPr>
        <p:txBody>
          <a:bodyPr vert="horz" lIns="0" tIns="0" rIns="0" bIns="0" rtlCol="0" anchor="b"/>
          <a:lstStyle>
            <a:defPPr>
              <a:defRPr lang="en-US"/>
            </a:defPPr>
            <a:lvl1pPr marL="0" algn="l" defTabSz="457200" rtl="0" eaLnBrk="1" latinLnBrk="0" hangingPunct="1">
              <a:defRPr sz="1000" kern="1200">
                <a:solidFill>
                  <a:schemeClr val="accent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a:solidFill>
                <a:schemeClr val="accent1"/>
              </a:solidFill>
              <a:latin typeface="+mn-lt"/>
            </a:endParaRPr>
          </a:p>
        </p:txBody>
      </p:sp>
      <p:sp>
        <p:nvSpPr>
          <p:cNvPr id="12" name="Text Placeholder 10">
            <a:extLst>
              <a:ext uri="{FF2B5EF4-FFF2-40B4-BE49-F238E27FC236}">
                <a16:creationId xmlns:a16="http://schemas.microsoft.com/office/drawing/2014/main" id="{CDDCEEA0-CC92-ADFC-3AE4-D23CA67105E6}"/>
              </a:ext>
            </a:extLst>
          </p:cNvPr>
          <p:cNvSpPr>
            <a:spLocks noGrp="1"/>
          </p:cNvSpPr>
          <p:nvPr>
            <p:ph type="body" sz="quarter" idx="14"/>
          </p:nvPr>
        </p:nvSpPr>
        <p:spPr>
          <a:xfrm>
            <a:off x="6400794" y="1219200"/>
            <a:ext cx="5187689" cy="4397375"/>
          </a:xfrm>
        </p:spPr>
        <p:txBody>
          <a:bodyPr/>
          <a:lstStyle>
            <a:lvl1pPr>
              <a:defRPr sz="1600">
                <a:solidFill>
                  <a:schemeClr val="bg1"/>
                </a:solidFill>
                <a:latin typeface="+mn-lt"/>
              </a:defRPr>
            </a:lvl1pPr>
            <a:lvl2pPr>
              <a:buClr>
                <a:schemeClr val="accent1"/>
              </a:buClr>
              <a:defRPr sz="1400">
                <a:solidFill>
                  <a:schemeClr val="bg1"/>
                </a:solidFill>
                <a:latin typeface="+mn-lt"/>
              </a:defRPr>
            </a:lvl2pPr>
            <a:lvl3pPr>
              <a:defRPr sz="1400">
                <a:solidFill>
                  <a:schemeClr val="bg1"/>
                </a:solidFill>
                <a:latin typeface="+mn-lt"/>
              </a:defRPr>
            </a:lvl3pPr>
            <a:lvl4pPr>
              <a:defRPr sz="1200">
                <a:solidFill>
                  <a:schemeClr val="bg1"/>
                </a:solidFill>
                <a:latin typeface="+mn-lt"/>
              </a:defRPr>
            </a:lvl4pPr>
            <a:lvl5pPr>
              <a:defRPr sz="11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Box 8">
            <a:extLst>
              <a:ext uri="{FF2B5EF4-FFF2-40B4-BE49-F238E27FC236}">
                <a16:creationId xmlns:a16="http://schemas.microsoft.com/office/drawing/2014/main" id="{18071585-67BB-4871-955D-DE1B6E6A017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bg1"/>
                </a:solidFill>
                <a:latin typeface="+mn-lt"/>
              </a:rPr>
              <a:pPr algn="r"/>
              <a:t>‹#›</a:t>
            </a:fld>
            <a:endParaRPr lang="en-US" sz="1350">
              <a:solidFill>
                <a:schemeClr val="bg1"/>
              </a:solidFill>
              <a:latin typeface="+mn-lt"/>
            </a:endParaRPr>
          </a:p>
        </p:txBody>
      </p:sp>
      <p:sp>
        <p:nvSpPr>
          <p:cNvPr id="16" name="Triangle 22">
            <a:extLst>
              <a:ext uri="{FF2B5EF4-FFF2-40B4-BE49-F238E27FC236}">
                <a16:creationId xmlns:a16="http://schemas.microsoft.com/office/drawing/2014/main" id="{F30ADE9A-4C5E-2D90-A385-B666A1B8DB8E}"/>
              </a:ext>
            </a:extLst>
          </p:cNvPr>
          <p:cNvSpPr/>
          <p:nvPr userDrawn="1"/>
        </p:nvSpPr>
        <p:spPr>
          <a:xfrm rot="5400000">
            <a:off x="5670305" y="3257223"/>
            <a:ext cx="851390" cy="376122"/>
          </a:xfrm>
          <a:prstGeom prst="triangle">
            <a:avLst>
              <a:gd name="adj" fmla="val 50766"/>
            </a:avLst>
          </a:prstGeom>
          <a:solidFill>
            <a:schemeClr val="tx2"/>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latin typeface="+mn-lt"/>
            </a:endParaRPr>
          </a:p>
        </p:txBody>
      </p:sp>
      <p:sp>
        <p:nvSpPr>
          <p:cNvPr id="18" name="Text Placeholder 17">
            <a:extLst>
              <a:ext uri="{FF2B5EF4-FFF2-40B4-BE49-F238E27FC236}">
                <a16:creationId xmlns:a16="http://schemas.microsoft.com/office/drawing/2014/main" id="{8FF21BC3-6CCA-C456-3B0A-6B16ED2FB36B}"/>
              </a:ext>
            </a:extLst>
          </p:cNvPr>
          <p:cNvSpPr>
            <a:spLocks noGrp="1"/>
          </p:cNvSpPr>
          <p:nvPr>
            <p:ph type="body" sz="quarter" idx="15"/>
          </p:nvPr>
        </p:nvSpPr>
        <p:spPr>
          <a:xfrm>
            <a:off x="6400794" y="199945"/>
            <a:ext cx="5187690" cy="429397"/>
          </a:xfrm>
        </p:spPr>
        <p:txBody>
          <a:bodyPr/>
          <a:lstStyle>
            <a:lvl1pPr>
              <a:defRPr lang="en-US" sz="3200" b="1" kern="1200" cap="all" baseline="0" dirty="0" smtClean="0">
                <a:solidFill>
                  <a:schemeClr val="bg1"/>
                </a:solidFill>
                <a:latin typeface="+mj-lt"/>
                <a:ea typeface="+mj-ea"/>
                <a:cs typeface="+mj-cs"/>
              </a:defRPr>
            </a:lvl1pPr>
          </a:lstStyle>
          <a:p>
            <a:pPr lvl="0"/>
            <a:r>
              <a:rPr lang="en-US"/>
              <a:t>Click to edit Master text styles</a:t>
            </a:r>
          </a:p>
        </p:txBody>
      </p:sp>
      <p:sp>
        <p:nvSpPr>
          <p:cNvPr id="6" name="TextBox 5">
            <a:extLst>
              <a:ext uri="{FF2B5EF4-FFF2-40B4-BE49-F238E27FC236}">
                <a16:creationId xmlns:a16="http://schemas.microsoft.com/office/drawing/2014/main" id="{1B0261DA-335E-CD8E-DD2C-DA8B5FFADE6E}"/>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chemeClr val="bg1"/>
                </a:solidFill>
                <a:latin typeface="+mn-lt"/>
              </a:rPr>
              <a:t>CONFIDENTIAL</a:t>
            </a:r>
          </a:p>
        </p:txBody>
      </p:sp>
    </p:spTree>
    <p:extLst>
      <p:ext uri="{BB962C8B-B14F-4D97-AF65-F5344CB8AC3E}">
        <p14:creationId xmlns:p14="http://schemas.microsoft.com/office/powerpoint/2010/main" val="340615697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 Subtitl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latin typeface="+mn-lt"/>
              </a:defRPr>
            </a:lvl1pPr>
          </a:lstStyle>
          <a:p>
            <a:endParaRPr lang="en-US"/>
          </a:p>
        </p:txBody>
      </p:sp>
      <p:sp>
        <p:nvSpPr>
          <p:cNvPr id="9" name="Content Placeholder 6">
            <a:extLst>
              <a:ext uri="{FF2B5EF4-FFF2-40B4-BE49-F238E27FC236}">
                <a16:creationId xmlns:a16="http://schemas.microsoft.com/office/drawing/2014/main" id="{DF1629FC-80E8-4151-B5A0-B0523AE8696B}"/>
              </a:ext>
            </a:extLst>
          </p:cNvPr>
          <p:cNvSpPr>
            <a:spLocks noGrp="1"/>
          </p:cNvSpPr>
          <p:nvPr>
            <p:ph sz="quarter" idx="12"/>
          </p:nvPr>
        </p:nvSpPr>
        <p:spPr>
          <a:xfrm>
            <a:off x="304800" y="1219200"/>
            <a:ext cx="11582400" cy="4419600"/>
          </a:xfrm>
        </p:spPr>
        <p:txBody>
          <a:bodyPr/>
          <a:lstStyle>
            <a:lvl1pPr>
              <a:defRPr>
                <a:latin typeface="+mn-lt"/>
              </a:defRPr>
            </a:lvl1pPr>
            <a:lvl2pPr>
              <a:defRPr sz="1400">
                <a:latin typeface="+mn-lt"/>
              </a:defRPr>
            </a:lvl2pPr>
            <a:lvl3pPr>
              <a:defRPr sz="1400">
                <a:latin typeface="+mn-lt"/>
              </a:defRPr>
            </a:lvl3pPr>
            <a:lvl4pPr>
              <a:defRPr sz="1400">
                <a:latin typeface="+mn-lt"/>
              </a:defRPr>
            </a:lvl4pPr>
            <a:lvl5pPr>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3">
            <a:extLst>
              <a:ext uri="{FF2B5EF4-FFF2-40B4-BE49-F238E27FC236}">
                <a16:creationId xmlns:a16="http://schemas.microsoft.com/office/drawing/2014/main" id="{EF52B395-E324-C350-A724-74D5490A0218}"/>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4" name="Title 1">
            <a:extLst>
              <a:ext uri="{FF2B5EF4-FFF2-40B4-BE49-F238E27FC236}">
                <a16:creationId xmlns:a16="http://schemas.microsoft.com/office/drawing/2014/main" id="{5BC1DA6A-7A47-6758-B9D8-7091445602EE}"/>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Tree>
    <p:extLst>
      <p:ext uri="{BB962C8B-B14F-4D97-AF65-F5344CB8AC3E}">
        <p14:creationId xmlns:p14="http://schemas.microsoft.com/office/powerpoint/2010/main" val="288256704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Agenda Numbere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latin typeface="+mn-lt"/>
              </a:defRPr>
            </a:lvl1pPr>
          </a:lstStyle>
          <a:p>
            <a:endParaRPr lang="en-US"/>
          </a:p>
        </p:txBody>
      </p:sp>
      <p:sp>
        <p:nvSpPr>
          <p:cNvPr id="9" name="Content Placeholder 6">
            <a:extLst>
              <a:ext uri="{FF2B5EF4-FFF2-40B4-BE49-F238E27FC236}">
                <a16:creationId xmlns:a16="http://schemas.microsoft.com/office/drawing/2014/main" id="{DF1629FC-80E8-4151-B5A0-B0523AE8696B}"/>
              </a:ext>
            </a:extLst>
          </p:cNvPr>
          <p:cNvSpPr>
            <a:spLocks noGrp="1"/>
          </p:cNvSpPr>
          <p:nvPr>
            <p:ph sz="quarter" idx="12" hasCustomPrompt="1"/>
          </p:nvPr>
        </p:nvSpPr>
        <p:spPr>
          <a:xfrm>
            <a:off x="3162296" y="1219200"/>
            <a:ext cx="8724904" cy="4419600"/>
          </a:xfrm>
        </p:spPr>
        <p:txBody>
          <a:bodyPr/>
          <a:lstStyle>
            <a:lvl1pPr marL="182880" indent="-365760">
              <a:buFont typeface="+mj-lt"/>
              <a:buAutoNum type="arabicPeriod"/>
              <a:defRPr sz="2800" b="1">
                <a:solidFill>
                  <a:schemeClr val="accent1"/>
                </a:solidFill>
                <a:latin typeface="+mn-lt"/>
              </a:defRPr>
            </a:lvl1pPr>
            <a:lvl2pPr>
              <a:defRPr sz="2400">
                <a:solidFill>
                  <a:schemeClr val="accent1"/>
                </a:solidFill>
              </a:defRPr>
            </a:lvl2pPr>
            <a:lvl3pPr>
              <a:defRPr sz="2000">
                <a:solidFill>
                  <a:schemeClr val="accent1"/>
                </a:solidFill>
              </a:defRPr>
            </a:lvl3pPr>
            <a:lvl4pPr>
              <a:defRPr sz="1800">
                <a:solidFill>
                  <a:schemeClr val="accent1"/>
                </a:solidFill>
              </a:defRPr>
            </a:lvl4pPr>
            <a:lvl5pPr>
              <a:defRPr sz="1600">
                <a:solidFill>
                  <a:schemeClr val="accent1"/>
                </a:solidFill>
              </a:defRPr>
            </a:lvl5pPr>
          </a:lstStyle>
          <a:p>
            <a:pPr lvl="0"/>
            <a:r>
              <a:rPr lang="en-US"/>
              <a:t>Edit Master text styles</a:t>
            </a:r>
          </a:p>
        </p:txBody>
      </p:sp>
      <p:sp>
        <p:nvSpPr>
          <p:cNvPr id="2" name="Text Placeholder 3">
            <a:extLst>
              <a:ext uri="{FF2B5EF4-FFF2-40B4-BE49-F238E27FC236}">
                <a16:creationId xmlns:a16="http://schemas.microsoft.com/office/drawing/2014/main" id="{41F792B6-783B-824E-0F33-27BAD31A4C3B}"/>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4" name="Title 1">
            <a:extLst>
              <a:ext uri="{FF2B5EF4-FFF2-40B4-BE49-F238E27FC236}">
                <a16:creationId xmlns:a16="http://schemas.microsoft.com/office/drawing/2014/main" id="{35E03D8E-722C-7E9B-4CF6-3BB3E20CF748}"/>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Tree>
    <p:extLst>
      <p:ext uri="{BB962C8B-B14F-4D97-AF65-F5344CB8AC3E}">
        <p14:creationId xmlns:p14="http://schemas.microsoft.com/office/powerpoint/2010/main" val="324118434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Next Steps">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latin typeface="+mn-lt"/>
              </a:defRPr>
            </a:lvl1pPr>
          </a:lstStyle>
          <a:p>
            <a:endParaRPr lang="en-US"/>
          </a:p>
        </p:txBody>
      </p:sp>
      <p:sp>
        <p:nvSpPr>
          <p:cNvPr id="4" name="Text Placeholder 3">
            <a:extLst>
              <a:ext uri="{FF2B5EF4-FFF2-40B4-BE49-F238E27FC236}">
                <a16:creationId xmlns:a16="http://schemas.microsoft.com/office/drawing/2014/main" id="{482DBE87-4405-F3CD-9E1A-0AB2F0FA1AB7}"/>
              </a:ext>
            </a:extLst>
          </p:cNvPr>
          <p:cNvSpPr>
            <a:spLocks noGrp="1"/>
          </p:cNvSpPr>
          <p:nvPr>
            <p:ph type="body" sz="quarter" idx="14" hasCustomPrompt="1"/>
          </p:nvPr>
        </p:nvSpPr>
        <p:spPr>
          <a:xfrm>
            <a:off x="3341688" y="1219200"/>
            <a:ext cx="1009650" cy="1177925"/>
          </a:xfrm>
        </p:spPr>
        <p:txBody>
          <a:bodyPr anchor="ctr" anchorCtr="0"/>
          <a:lstStyle>
            <a:lvl1pPr>
              <a:defRPr sz="8800" b="1">
                <a:solidFill>
                  <a:schemeClr val="accent1"/>
                </a:solidFill>
              </a:defRPr>
            </a:lvl1pPr>
            <a:lvl2pPr marL="0" indent="0" algn="r">
              <a:buNone/>
              <a:defRPr sz="8800" b="0">
                <a:solidFill>
                  <a:schemeClr val="accent1"/>
                </a:solidFill>
                <a:latin typeface="+mn-lt"/>
              </a:defRPr>
            </a:lvl2pPr>
          </a:lstStyle>
          <a:p>
            <a:pPr lvl="1"/>
            <a:r>
              <a:rPr lang="en-US"/>
              <a:t>#</a:t>
            </a:r>
          </a:p>
        </p:txBody>
      </p:sp>
      <p:sp>
        <p:nvSpPr>
          <p:cNvPr id="5" name="Text Placeholder 3">
            <a:extLst>
              <a:ext uri="{FF2B5EF4-FFF2-40B4-BE49-F238E27FC236}">
                <a16:creationId xmlns:a16="http://schemas.microsoft.com/office/drawing/2014/main" id="{6C280F5E-74CC-98D2-7A49-093D2CF6B236}"/>
              </a:ext>
            </a:extLst>
          </p:cNvPr>
          <p:cNvSpPr>
            <a:spLocks noGrp="1"/>
          </p:cNvSpPr>
          <p:nvPr>
            <p:ph type="body" sz="quarter" idx="15" hasCustomPrompt="1"/>
          </p:nvPr>
        </p:nvSpPr>
        <p:spPr>
          <a:xfrm>
            <a:off x="3341688" y="2574888"/>
            <a:ext cx="1009650" cy="1177925"/>
          </a:xfrm>
        </p:spPr>
        <p:txBody>
          <a:bodyPr anchor="ctr" anchorCtr="0"/>
          <a:lstStyle>
            <a:lvl1pPr>
              <a:defRPr sz="8800" b="1">
                <a:solidFill>
                  <a:schemeClr val="accent1"/>
                </a:solidFill>
              </a:defRPr>
            </a:lvl1pPr>
            <a:lvl2pPr marL="0" indent="0" algn="r">
              <a:buNone/>
              <a:defRPr sz="8800" b="0">
                <a:solidFill>
                  <a:schemeClr val="accent1"/>
                </a:solidFill>
                <a:latin typeface="+mn-lt"/>
              </a:defRPr>
            </a:lvl2pPr>
          </a:lstStyle>
          <a:p>
            <a:pPr lvl="1"/>
            <a:r>
              <a:rPr lang="en-US"/>
              <a:t>#</a:t>
            </a:r>
          </a:p>
        </p:txBody>
      </p:sp>
      <p:sp>
        <p:nvSpPr>
          <p:cNvPr id="7" name="Text Placeholder 3">
            <a:extLst>
              <a:ext uri="{FF2B5EF4-FFF2-40B4-BE49-F238E27FC236}">
                <a16:creationId xmlns:a16="http://schemas.microsoft.com/office/drawing/2014/main" id="{F75DAA2E-1A7B-0209-4979-AE7C94A0367D}"/>
              </a:ext>
            </a:extLst>
          </p:cNvPr>
          <p:cNvSpPr>
            <a:spLocks noGrp="1"/>
          </p:cNvSpPr>
          <p:nvPr>
            <p:ph type="body" sz="quarter" idx="16" hasCustomPrompt="1"/>
          </p:nvPr>
        </p:nvSpPr>
        <p:spPr>
          <a:xfrm>
            <a:off x="3341688" y="3930576"/>
            <a:ext cx="1009650" cy="1177925"/>
          </a:xfrm>
        </p:spPr>
        <p:txBody>
          <a:bodyPr anchor="ctr" anchorCtr="0"/>
          <a:lstStyle>
            <a:lvl1pPr>
              <a:defRPr sz="8800" b="1">
                <a:solidFill>
                  <a:schemeClr val="accent1"/>
                </a:solidFill>
              </a:defRPr>
            </a:lvl1pPr>
            <a:lvl2pPr marL="0" indent="0" algn="r">
              <a:buNone/>
              <a:defRPr sz="8800" b="0">
                <a:solidFill>
                  <a:schemeClr val="accent1"/>
                </a:solidFill>
                <a:latin typeface="+mn-lt"/>
              </a:defRPr>
            </a:lvl2pPr>
          </a:lstStyle>
          <a:p>
            <a:pPr lvl="1"/>
            <a:r>
              <a:rPr lang="en-US"/>
              <a:t>#</a:t>
            </a:r>
          </a:p>
        </p:txBody>
      </p:sp>
      <p:sp>
        <p:nvSpPr>
          <p:cNvPr id="11" name="Text Placeholder 10">
            <a:extLst>
              <a:ext uri="{FF2B5EF4-FFF2-40B4-BE49-F238E27FC236}">
                <a16:creationId xmlns:a16="http://schemas.microsoft.com/office/drawing/2014/main" id="{B5D78311-4CC6-636F-837D-EEA883F21DDF}"/>
              </a:ext>
            </a:extLst>
          </p:cNvPr>
          <p:cNvSpPr>
            <a:spLocks noGrp="1"/>
          </p:cNvSpPr>
          <p:nvPr>
            <p:ph type="body" sz="quarter" idx="17"/>
          </p:nvPr>
        </p:nvSpPr>
        <p:spPr>
          <a:xfrm>
            <a:off x="4351338" y="1219200"/>
            <a:ext cx="7535862" cy="1177925"/>
          </a:xfrm>
        </p:spPr>
        <p:txBody>
          <a:bodyPr anchor="ctr" anchorCtr="0"/>
          <a:lstStyle>
            <a:lvl1pPr>
              <a:defRPr sz="1400">
                <a:solidFill>
                  <a:schemeClr val="accent1"/>
                </a:solidFill>
                <a:latin typeface="+mn-lt"/>
              </a:defRPr>
            </a:lvl1pPr>
            <a:lvl2pPr marL="0" indent="0">
              <a:buNone/>
              <a:defRPr/>
            </a:lvl2pPr>
          </a:lstStyle>
          <a:p>
            <a:pPr lvl="0"/>
            <a:r>
              <a:rPr lang="en-US"/>
              <a:t>Click to edit Master text styles</a:t>
            </a:r>
          </a:p>
        </p:txBody>
      </p:sp>
      <p:sp>
        <p:nvSpPr>
          <p:cNvPr id="12" name="Text Placeholder 10">
            <a:extLst>
              <a:ext uri="{FF2B5EF4-FFF2-40B4-BE49-F238E27FC236}">
                <a16:creationId xmlns:a16="http://schemas.microsoft.com/office/drawing/2014/main" id="{DB441E31-BF1D-AA0C-C5FB-DF20E29DB538}"/>
              </a:ext>
            </a:extLst>
          </p:cNvPr>
          <p:cNvSpPr>
            <a:spLocks noGrp="1"/>
          </p:cNvSpPr>
          <p:nvPr>
            <p:ph type="body" sz="quarter" idx="18"/>
          </p:nvPr>
        </p:nvSpPr>
        <p:spPr>
          <a:xfrm>
            <a:off x="4351338" y="2574888"/>
            <a:ext cx="7535862" cy="1177925"/>
          </a:xfrm>
        </p:spPr>
        <p:txBody>
          <a:bodyPr anchor="ctr" anchorCtr="0"/>
          <a:lstStyle>
            <a:lvl1pPr>
              <a:defRPr sz="1400">
                <a:solidFill>
                  <a:schemeClr val="accent1"/>
                </a:solidFill>
                <a:latin typeface="+mn-lt"/>
              </a:defRPr>
            </a:lvl1pPr>
            <a:lvl2pPr marL="0" indent="0">
              <a:buNone/>
              <a:defRPr/>
            </a:lvl2pPr>
          </a:lstStyle>
          <a:p>
            <a:pPr lvl="0"/>
            <a:r>
              <a:rPr lang="en-US"/>
              <a:t>Click to edit Master text styles</a:t>
            </a:r>
          </a:p>
        </p:txBody>
      </p:sp>
      <p:sp>
        <p:nvSpPr>
          <p:cNvPr id="13" name="Text Placeholder 10">
            <a:extLst>
              <a:ext uri="{FF2B5EF4-FFF2-40B4-BE49-F238E27FC236}">
                <a16:creationId xmlns:a16="http://schemas.microsoft.com/office/drawing/2014/main" id="{1F78DB37-E4D6-9295-325E-6FFD2BE7F713}"/>
              </a:ext>
            </a:extLst>
          </p:cNvPr>
          <p:cNvSpPr>
            <a:spLocks noGrp="1"/>
          </p:cNvSpPr>
          <p:nvPr>
            <p:ph type="body" sz="quarter" idx="19"/>
          </p:nvPr>
        </p:nvSpPr>
        <p:spPr>
          <a:xfrm>
            <a:off x="4351338" y="3930576"/>
            <a:ext cx="7535862" cy="1177925"/>
          </a:xfrm>
        </p:spPr>
        <p:txBody>
          <a:bodyPr anchor="ctr" anchorCtr="0"/>
          <a:lstStyle>
            <a:lvl1pPr>
              <a:defRPr sz="1400">
                <a:solidFill>
                  <a:schemeClr val="accent1"/>
                </a:solidFill>
                <a:latin typeface="+mn-lt"/>
              </a:defRPr>
            </a:lvl1pPr>
            <a:lvl2pPr marL="0" indent="0">
              <a:buNone/>
              <a:defRPr/>
            </a:lvl2pPr>
          </a:lstStyle>
          <a:p>
            <a:pPr lvl="0"/>
            <a:r>
              <a:rPr lang="en-US"/>
              <a:t>Click to edit Master text styles</a:t>
            </a:r>
          </a:p>
        </p:txBody>
      </p:sp>
      <p:sp>
        <p:nvSpPr>
          <p:cNvPr id="2" name="Text Placeholder 3">
            <a:extLst>
              <a:ext uri="{FF2B5EF4-FFF2-40B4-BE49-F238E27FC236}">
                <a16:creationId xmlns:a16="http://schemas.microsoft.com/office/drawing/2014/main" id="{95447B70-0D32-5005-C25E-A71D7563DC8B}"/>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9" name="Title 1">
            <a:extLst>
              <a:ext uri="{FF2B5EF4-FFF2-40B4-BE49-F238E27FC236}">
                <a16:creationId xmlns:a16="http://schemas.microsoft.com/office/drawing/2014/main" id="{88E49524-CA80-7F34-D4E5-CC7E4BC57D97}"/>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Tree>
    <p:extLst>
      <p:ext uri="{BB962C8B-B14F-4D97-AF65-F5344CB8AC3E}">
        <p14:creationId xmlns:p14="http://schemas.microsoft.com/office/powerpoint/2010/main" val="85607127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Left Content + Subtitl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latin typeface="+mn-lt"/>
              </a:defRPr>
            </a:lvl1pPr>
          </a:lstStyle>
          <a:p>
            <a:endParaRPr lang="en-US"/>
          </a:p>
        </p:txBody>
      </p:sp>
      <p:sp>
        <p:nvSpPr>
          <p:cNvPr id="9" name="Content Placeholder 6">
            <a:extLst>
              <a:ext uri="{FF2B5EF4-FFF2-40B4-BE49-F238E27FC236}">
                <a16:creationId xmlns:a16="http://schemas.microsoft.com/office/drawing/2014/main" id="{DF1629FC-80E8-4151-B5A0-B0523AE8696B}"/>
              </a:ext>
            </a:extLst>
          </p:cNvPr>
          <p:cNvSpPr>
            <a:spLocks noGrp="1"/>
          </p:cNvSpPr>
          <p:nvPr>
            <p:ph sz="quarter" idx="12"/>
          </p:nvPr>
        </p:nvSpPr>
        <p:spPr>
          <a:xfrm>
            <a:off x="304800" y="1219200"/>
            <a:ext cx="5638800" cy="4419600"/>
          </a:xfrm>
        </p:spPr>
        <p:txBody>
          <a:bodyPr/>
          <a:lstStyle>
            <a:lvl1pPr>
              <a:defRPr sz="14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3">
            <a:extLst>
              <a:ext uri="{FF2B5EF4-FFF2-40B4-BE49-F238E27FC236}">
                <a16:creationId xmlns:a16="http://schemas.microsoft.com/office/drawing/2014/main" id="{874AD4FF-798E-DDD9-414C-962521CD9ADC}"/>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4" name="Title 1">
            <a:extLst>
              <a:ext uri="{FF2B5EF4-FFF2-40B4-BE49-F238E27FC236}">
                <a16:creationId xmlns:a16="http://schemas.microsoft.com/office/drawing/2014/main" id="{69028C9D-C44D-C775-287E-01E9AE906B4A}"/>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Tree>
    <p:extLst>
      <p:ext uri="{BB962C8B-B14F-4D97-AF65-F5344CB8AC3E}">
        <p14:creationId xmlns:p14="http://schemas.microsoft.com/office/powerpoint/2010/main" val="99967642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py+Char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latin typeface="+mn-lt"/>
              </a:defRPr>
            </a:lvl1pPr>
          </a:lstStyle>
          <a:p>
            <a:endParaRPr lang="en-US"/>
          </a:p>
        </p:txBody>
      </p:sp>
      <p:sp>
        <p:nvSpPr>
          <p:cNvPr id="9" name="Content Placeholder 6">
            <a:extLst>
              <a:ext uri="{FF2B5EF4-FFF2-40B4-BE49-F238E27FC236}">
                <a16:creationId xmlns:a16="http://schemas.microsoft.com/office/drawing/2014/main" id="{DF1629FC-80E8-4151-B5A0-B0523AE8696B}"/>
              </a:ext>
            </a:extLst>
          </p:cNvPr>
          <p:cNvSpPr>
            <a:spLocks noGrp="1"/>
          </p:cNvSpPr>
          <p:nvPr>
            <p:ph sz="quarter" idx="12"/>
          </p:nvPr>
        </p:nvSpPr>
        <p:spPr>
          <a:xfrm>
            <a:off x="304800" y="1219200"/>
            <a:ext cx="5638800" cy="4419600"/>
          </a:xfrm>
        </p:spPr>
        <p:txBody>
          <a:bodyPr/>
          <a:lstStyle>
            <a:lvl1pPr>
              <a:defRPr sz="14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a:extLst>
              <a:ext uri="{FF2B5EF4-FFF2-40B4-BE49-F238E27FC236}">
                <a16:creationId xmlns:a16="http://schemas.microsoft.com/office/drawing/2014/main" id="{287C7B61-2D48-1F7F-A279-39498D230C1E}"/>
              </a:ext>
            </a:extLst>
          </p:cNvPr>
          <p:cNvSpPr>
            <a:spLocks noGrp="1"/>
          </p:cNvSpPr>
          <p:nvPr>
            <p:ph type="chart" sz="quarter" idx="14"/>
          </p:nvPr>
        </p:nvSpPr>
        <p:spPr>
          <a:xfrm>
            <a:off x="6248399" y="248594"/>
            <a:ext cx="5638802" cy="5390206"/>
          </a:xfrm>
        </p:spPr>
        <p:txBody>
          <a:bodyPr/>
          <a:lstStyle>
            <a:lvl1pPr>
              <a:defRPr>
                <a:latin typeface="+mn-lt"/>
              </a:defRPr>
            </a:lvl1pPr>
          </a:lstStyle>
          <a:p>
            <a:r>
              <a:rPr lang="en-US"/>
              <a:t>Click icon to add chart</a:t>
            </a:r>
          </a:p>
        </p:txBody>
      </p:sp>
      <p:sp>
        <p:nvSpPr>
          <p:cNvPr id="2" name="Text Placeholder 3">
            <a:extLst>
              <a:ext uri="{FF2B5EF4-FFF2-40B4-BE49-F238E27FC236}">
                <a16:creationId xmlns:a16="http://schemas.microsoft.com/office/drawing/2014/main" id="{947B98CD-AC1E-E6C0-C7B4-1B8FD18FCA7D}"/>
              </a:ext>
            </a:extLst>
          </p:cNvPr>
          <p:cNvSpPr>
            <a:spLocks noGrp="1"/>
          </p:cNvSpPr>
          <p:nvPr>
            <p:ph type="body" sz="quarter" idx="11" hasCustomPrompt="1"/>
          </p:nvPr>
        </p:nvSpPr>
        <p:spPr>
          <a:xfrm>
            <a:off x="304801" y="724845"/>
            <a:ext cx="5638800"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5" name="Title 1">
            <a:extLst>
              <a:ext uri="{FF2B5EF4-FFF2-40B4-BE49-F238E27FC236}">
                <a16:creationId xmlns:a16="http://schemas.microsoft.com/office/drawing/2014/main" id="{277D8C6F-44C5-DAF3-23C9-0323B4C1BF74}"/>
              </a:ext>
            </a:extLst>
          </p:cNvPr>
          <p:cNvSpPr>
            <a:spLocks noGrp="1"/>
          </p:cNvSpPr>
          <p:nvPr>
            <p:ph type="title" hasCustomPrompt="1"/>
          </p:nvPr>
        </p:nvSpPr>
        <p:spPr>
          <a:xfrm>
            <a:off x="304800" y="248594"/>
            <a:ext cx="5638800" cy="475306"/>
          </a:xfrm>
        </p:spPr>
        <p:txBody>
          <a:bodyPr anchor="t" anchorCtr="0"/>
          <a:lstStyle/>
          <a:p>
            <a:r>
              <a:rPr lang="en-US"/>
              <a:t>Click to title</a:t>
            </a:r>
          </a:p>
        </p:txBody>
      </p:sp>
    </p:spTree>
    <p:extLst>
      <p:ext uri="{BB962C8B-B14F-4D97-AF65-F5344CB8AC3E}">
        <p14:creationId xmlns:p14="http://schemas.microsoft.com/office/powerpoint/2010/main" val="22861295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 Charts">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latin typeface="+mn-lt"/>
              </a:defRPr>
            </a:lvl1pPr>
          </a:lstStyle>
          <a:p>
            <a:endParaRPr lang="en-US"/>
          </a:p>
        </p:txBody>
      </p:sp>
      <p:sp>
        <p:nvSpPr>
          <p:cNvPr id="4" name="Chart Placeholder 3">
            <a:extLst>
              <a:ext uri="{FF2B5EF4-FFF2-40B4-BE49-F238E27FC236}">
                <a16:creationId xmlns:a16="http://schemas.microsoft.com/office/drawing/2014/main" id="{287C7B61-2D48-1F7F-A279-39498D230C1E}"/>
              </a:ext>
            </a:extLst>
          </p:cNvPr>
          <p:cNvSpPr>
            <a:spLocks noGrp="1"/>
          </p:cNvSpPr>
          <p:nvPr>
            <p:ph type="chart" sz="quarter" idx="14"/>
          </p:nvPr>
        </p:nvSpPr>
        <p:spPr>
          <a:xfrm>
            <a:off x="6397751" y="1219200"/>
            <a:ext cx="5489449" cy="4419600"/>
          </a:xfrm>
        </p:spPr>
        <p:txBody>
          <a:bodyPr/>
          <a:lstStyle>
            <a:lvl1pPr>
              <a:defRPr>
                <a:latin typeface="+mn-lt"/>
              </a:defRPr>
            </a:lvl1pPr>
          </a:lstStyle>
          <a:p>
            <a:r>
              <a:rPr lang="en-US"/>
              <a:t>Click icon to add chart</a:t>
            </a:r>
          </a:p>
        </p:txBody>
      </p:sp>
      <p:sp>
        <p:nvSpPr>
          <p:cNvPr id="2" name="Chart Placeholder 3">
            <a:extLst>
              <a:ext uri="{FF2B5EF4-FFF2-40B4-BE49-F238E27FC236}">
                <a16:creationId xmlns:a16="http://schemas.microsoft.com/office/drawing/2014/main" id="{00B4BC49-B99B-1177-E500-12757729D6FD}"/>
              </a:ext>
            </a:extLst>
          </p:cNvPr>
          <p:cNvSpPr>
            <a:spLocks noGrp="1"/>
          </p:cNvSpPr>
          <p:nvPr>
            <p:ph type="chart" sz="quarter" idx="15"/>
          </p:nvPr>
        </p:nvSpPr>
        <p:spPr>
          <a:xfrm>
            <a:off x="304800" y="1219200"/>
            <a:ext cx="5489448" cy="4419600"/>
          </a:xfrm>
        </p:spPr>
        <p:txBody>
          <a:bodyPr/>
          <a:lstStyle>
            <a:lvl1pPr>
              <a:defRPr>
                <a:latin typeface="+mn-lt"/>
              </a:defRPr>
            </a:lvl1pPr>
          </a:lstStyle>
          <a:p>
            <a:r>
              <a:rPr lang="en-US"/>
              <a:t>Click icon to add chart</a:t>
            </a:r>
          </a:p>
        </p:txBody>
      </p:sp>
      <p:cxnSp>
        <p:nvCxnSpPr>
          <p:cNvPr id="10" name="Straight Connector 9">
            <a:extLst>
              <a:ext uri="{FF2B5EF4-FFF2-40B4-BE49-F238E27FC236}">
                <a16:creationId xmlns:a16="http://schemas.microsoft.com/office/drawing/2014/main" id="{CD5204B2-C25E-54D8-44CC-ABA38DAF6914}"/>
              </a:ext>
            </a:extLst>
          </p:cNvPr>
          <p:cNvCxnSpPr/>
          <p:nvPr userDrawn="1"/>
        </p:nvCxnSpPr>
        <p:spPr>
          <a:xfrm>
            <a:off x="6096000" y="1219200"/>
            <a:ext cx="0" cy="4419600"/>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 Placeholder 3">
            <a:extLst>
              <a:ext uri="{FF2B5EF4-FFF2-40B4-BE49-F238E27FC236}">
                <a16:creationId xmlns:a16="http://schemas.microsoft.com/office/drawing/2014/main" id="{D3BB8363-5EEA-956C-441D-06AAB0B850F7}"/>
              </a:ext>
            </a:extLst>
          </p:cNvPr>
          <p:cNvSpPr>
            <a:spLocks noGrp="1"/>
          </p:cNvSpPr>
          <p:nvPr>
            <p:ph type="body" sz="quarter" idx="11" hasCustomPrompt="1"/>
          </p:nvPr>
        </p:nvSpPr>
        <p:spPr>
          <a:xfrm>
            <a:off x="304801" y="724845"/>
            <a:ext cx="11582400"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7" name="Title 1">
            <a:extLst>
              <a:ext uri="{FF2B5EF4-FFF2-40B4-BE49-F238E27FC236}">
                <a16:creationId xmlns:a16="http://schemas.microsoft.com/office/drawing/2014/main" id="{BC373C31-DBB3-2208-A521-999FF953D08C}"/>
              </a:ext>
            </a:extLst>
          </p:cNvPr>
          <p:cNvSpPr>
            <a:spLocks noGrp="1"/>
          </p:cNvSpPr>
          <p:nvPr>
            <p:ph type="title"/>
          </p:nvPr>
        </p:nvSpPr>
        <p:spPr>
          <a:xfrm>
            <a:off x="304800" y="248594"/>
            <a:ext cx="11582400" cy="475306"/>
          </a:xfrm>
        </p:spPr>
        <p:txBody>
          <a:bodyPr anchor="t" anchorCtr="0"/>
          <a:lstStyle/>
          <a:p>
            <a:r>
              <a:rPr lang="en-US"/>
              <a:t>Click to edit Master title style</a:t>
            </a:r>
          </a:p>
        </p:txBody>
      </p:sp>
    </p:spTree>
    <p:extLst>
      <p:ext uri="{BB962C8B-B14F-4D97-AF65-F5344CB8AC3E}">
        <p14:creationId xmlns:p14="http://schemas.microsoft.com/office/powerpoint/2010/main" val="413807791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3_Blank">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C7B55C6-9358-8E58-00C2-C14F1377BF17}"/>
              </a:ext>
            </a:extLst>
          </p:cNvPr>
          <p:cNvGrpSpPr/>
          <p:nvPr userDrawn="1"/>
        </p:nvGrpSpPr>
        <p:grpSpPr>
          <a:xfrm>
            <a:off x="0" y="-1204486"/>
            <a:ext cx="12192000" cy="942190"/>
            <a:chOff x="22178" y="-2107474"/>
            <a:chExt cx="12173146" cy="1410050"/>
          </a:xfrm>
        </p:grpSpPr>
        <p:sp>
          <p:nvSpPr>
            <p:cNvPr id="3" name="Rectangle 2">
              <a:extLst>
                <a:ext uri="{FF2B5EF4-FFF2-40B4-BE49-F238E27FC236}">
                  <a16:creationId xmlns:a16="http://schemas.microsoft.com/office/drawing/2014/main" id="{485E9FA6-3D84-E27D-B517-6D4AD0DE8C0E}"/>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4" name="Rectangle 3">
              <a:extLst>
                <a:ext uri="{FF2B5EF4-FFF2-40B4-BE49-F238E27FC236}">
                  <a16:creationId xmlns:a16="http://schemas.microsoft.com/office/drawing/2014/main" id="{E436AEB2-62DD-C07E-A65C-BB2CE83BD951}"/>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5" name="Rectangle 4">
              <a:extLst>
                <a:ext uri="{FF2B5EF4-FFF2-40B4-BE49-F238E27FC236}">
                  <a16:creationId xmlns:a16="http://schemas.microsoft.com/office/drawing/2014/main" id="{6519411C-315A-BF8D-CC69-BD24F430DD3A}"/>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6" name="Rectangle 5">
              <a:extLst>
                <a:ext uri="{FF2B5EF4-FFF2-40B4-BE49-F238E27FC236}">
                  <a16:creationId xmlns:a16="http://schemas.microsoft.com/office/drawing/2014/main" id="{C8DE2C42-BF16-EA8A-B384-FC2497D8D709}"/>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7" name="Rectangle 6">
              <a:extLst>
                <a:ext uri="{FF2B5EF4-FFF2-40B4-BE49-F238E27FC236}">
                  <a16:creationId xmlns:a16="http://schemas.microsoft.com/office/drawing/2014/main" id="{6EC0075A-DC41-F1A3-6CDD-124E30F125F2}"/>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8" name="Rectangle 7">
              <a:extLst>
                <a:ext uri="{FF2B5EF4-FFF2-40B4-BE49-F238E27FC236}">
                  <a16:creationId xmlns:a16="http://schemas.microsoft.com/office/drawing/2014/main" id="{D79196B2-5DF5-54FE-0F8A-BAC8DC13E744}"/>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9" name="Rectangle 8">
              <a:extLst>
                <a:ext uri="{FF2B5EF4-FFF2-40B4-BE49-F238E27FC236}">
                  <a16:creationId xmlns:a16="http://schemas.microsoft.com/office/drawing/2014/main" id="{38F349C0-B2C2-D622-6691-2A7181002A93}"/>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0" name="Rectangle 9">
              <a:extLst>
                <a:ext uri="{FF2B5EF4-FFF2-40B4-BE49-F238E27FC236}">
                  <a16:creationId xmlns:a16="http://schemas.microsoft.com/office/drawing/2014/main" id="{EA52959D-6B0B-C865-9005-E3F7527DC743}"/>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1" name="Rectangle 10">
              <a:extLst>
                <a:ext uri="{FF2B5EF4-FFF2-40B4-BE49-F238E27FC236}">
                  <a16:creationId xmlns:a16="http://schemas.microsoft.com/office/drawing/2014/main" id="{41F3BCC0-80AF-FCEE-70D4-7A206B5B85BB}"/>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2" name="Rectangle 11">
              <a:extLst>
                <a:ext uri="{FF2B5EF4-FFF2-40B4-BE49-F238E27FC236}">
                  <a16:creationId xmlns:a16="http://schemas.microsoft.com/office/drawing/2014/main" id="{E2B5DB35-F8CF-AAC9-1257-2A1DD4A53748}"/>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3" name="Rectangle 12">
              <a:extLst>
                <a:ext uri="{FF2B5EF4-FFF2-40B4-BE49-F238E27FC236}">
                  <a16:creationId xmlns:a16="http://schemas.microsoft.com/office/drawing/2014/main" id="{E127FDED-A225-51DB-E21D-839D75314167}"/>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4" name="Rectangle 13">
              <a:extLst>
                <a:ext uri="{FF2B5EF4-FFF2-40B4-BE49-F238E27FC236}">
                  <a16:creationId xmlns:a16="http://schemas.microsoft.com/office/drawing/2014/main" id="{F53F1863-9E79-1D89-857D-648067DA97FD}"/>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5" name="Rectangle 14">
              <a:extLst>
                <a:ext uri="{FF2B5EF4-FFF2-40B4-BE49-F238E27FC236}">
                  <a16:creationId xmlns:a16="http://schemas.microsoft.com/office/drawing/2014/main" id="{4D1AD903-2702-1C89-2F48-14BF92F343AB}"/>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6" name="Rectangle 15">
              <a:extLst>
                <a:ext uri="{FF2B5EF4-FFF2-40B4-BE49-F238E27FC236}">
                  <a16:creationId xmlns:a16="http://schemas.microsoft.com/office/drawing/2014/main" id="{2FAF5738-C2D7-D247-30E0-38A0AEEDF1F8}"/>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7" name="Rectangle 16">
              <a:extLst>
                <a:ext uri="{FF2B5EF4-FFF2-40B4-BE49-F238E27FC236}">
                  <a16:creationId xmlns:a16="http://schemas.microsoft.com/office/drawing/2014/main" id="{051E090A-7E19-9566-EE3E-9452179E547A}"/>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sp>
        <p:nvSpPr>
          <p:cNvPr id="36" name="TextBox 35">
            <a:extLst>
              <a:ext uri="{FF2B5EF4-FFF2-40B4-BE49-F238E27FC236}">
                <a16:creationId xmlns:a16="http://schemas.microsoft.com/office/drawing/2014/main" id="{EAFA24E3-CC81-87D8-7928-6999AC781044}"/>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tx2"/>
                </a:solidFill>
                <a:latin typeface="+mn-lt"/>
              </a:rPr>
              <a:pPr algn="r"/>
              <a:t>‹#›</a:t>
            </a:fld>
            <a:endParaRPr lang="en-US" sz="1350">
              <a:solidFill>
                <a:schemeClr val="tx2"/>
              </a:solidFill>
              <a:latin typeface="+mn-lt"/>
            </a:endParaRPr>
          </a:p>
        </p:txBody>
      </p:sp>
      <p:sp>
        <p:nvSpPr>
          <p:cNvPr id="24" name="Picture Placeholder 50">
            <a:extLst>
              <a:ext uri="{FF2B5EF4-FFF2-40B4-BE49-F238E27FC236}">
                <a16:creationId xmlns:a16="http://schemas.microsoft.com/office/drawing/2014/main" id="{E1158365-DD41-790A-BEFB-4191AF8CA27A}"/>
              </a:ext>
            </a:extLst>
          </p:cNvPr>
          <p:cNvSpPr>
            <a:spLocks noGrp="1"/>
          </p:cNvSpPr>
          <p:nvPr>
            <p:ph type="pic" sz="quarter" idx="80"/>
          </p:nvPr>
        </p:nvSpPr>
        <p:spPr>
          <a:xfrm flipH="1">
            <a:off x="301752" y="701964"/>
            <a:ext cx="3601379" cy="5417930"/>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sp>
        <p:nvSpPr>
          <p:cNvPr id="25" name="Picture Placeholder 50">
            <a:extLst>
              <a:ext uri="{FF2B5EF4-FFF2-40B4-BE49-F238E27FC236}">
                <a16:creationId xmlns:a16="http://schemas.microsoft.com/office/drawing/2014/main" id="{648A33B1-F67C-635E-1912-D01AEF232C52}"/>
              </a:ext>
            </a:extLst>
          </p:cNvPr>
          <p:cNvSpPr>
            <a:spLocks noGrp="1"/>
          </p:cNvSpPr>
          <p:nvPr>
            <p:ph type="pic" sz="quarter" idx="81"/>
          </p:nvPr>
        </p:nvSpPr>
        <p:spPr>
          <a:xfrm flipH="1">
            <a:off x="4222376" y="3529321"/>
            <a:ext cx="3769455" cy="2590573"/>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sp>
        <p:nvSpPr>
          <p:cNvPr id="29" name="Picture Placeholder 50">
            <a:extLst>
              <a:ext uri="{FF2B5EF4-FFF2-40B4-BE49-F238E27FC236}">
                <a16:creationId xmlns:a16="http://schemas.microsoft.com/office/drawing/2014/main" id="{9477BE40-9125-CCF0-D9F2-A29731F77AE4}"/>
              </a:ext>
            </a:extLst>
          </p:cNvPr>
          <p:cNvSpPr>
            <a:spLocks noGrp="1"/>
          </p:cNvSpPr>
          <p:nvPr>
            <p:ph type="pic" sz="quarter" idx="82"/>
          </p:nvPr>
        </p:nvSpPr>
        <p:spPr>
          <a:xfrm flipH="1">
            <a:off x="4209606" y="701964"/>
            <a:ext cx="3769455" cy="2570680"/>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sp>
        <p:nvSpPr>
          <p:cNvPr id="31" name="Picture Placeholder 50">
            <a:extLst>
              <a:ext uri="{FF2B5EF4-FFF2-40B4-BE49-F238E27FC236}">
                <a16:creationId xmlns:a16="http://schemas.microsoft.com/office/drawing/2014/main" id="{56FCF207-0EA6-4BF7-0A42-068E64A0C6F5}"/>
              </a:ext>
            </a:extLst>
          </p:cNvPr>
          <p:cNvSpPr>
            <a:spLocks noGrp="1"/>
          </p:cNvSpPr>
          <p:nvPr>
            <p:ph type="pic" sz="quarter" idx="83"/>
          </p:nvPr>
        </p:nvSpPr>
        <p:spPr>
          <a:xfrm flipH="1">
            <a:off x="8283374" y="701964"/>
            <a:ext cx="3601379" cy="5417930"/>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sp>
        <p:nvSpPr>
          <p:cNvPr id="18" name="TextBox 17">
            <a:extLst>
              <a:ext uri="{FF2B5EF4-FFF2-40B4-BE49-F238E27FC236}">
                <a16:creationId xmlns:a16="http://schemas.microsoft.com/office/drawing/2014/main" id="{ECBEF2E3-ABE2-A4E6-B1FD-D8E24702177B}"/>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chemeClr val="tx2"/>
                </a:solidFill>
                <a:latin typeface="+mn-lt"/>
              </a:rPr>
              <a:t>CONFIDENTIAL</a:t>
            </a:r>
          </a:p>
        </p:txBody>
      </p:sp>
    </p:spTree>
    <p:extLst>
      <p:ext uri="{BB962C8B-B14F-4D97-AF65-F5344CB8AC3E}">
        <p14:creationId xmlns:p14="http://schemas.microsoft.com/office/powerpoint/2010/main" val="140373924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Large Char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latin typeface="+mn-lt"/>
              </a:defRPr>
            </a:lvl1pPr>
          </a:lstStyle>
          <a:p>
            <a:endParaRPr lang="en-US"/>
          </a:p>
        </p:txBody>
      </p:sp>
      <p:sp>
        <p:nvSpPr>
          <p:cNvPr id="4" name="Chart Placeholder 3">
            <a:extLst>
              <a:ext uri="{FF2B5EF4-FFF2-40B4-BE49-F238E27FC236}">
                <a16:creationId xmlns:a16="http://schemas.microsoft.com/office/drawing/2014/main" id="{287C7B61-2D48-1F7F-A279-39498D230C1E}"/>
              </a:ext>
            </a:extLst>
          </p:cNvPr>
          <p:cNvSpPr>
            <a:spLocks noGrp="1"/>
          </p:cNvSpPr>
          <p:nvPr>
            <p:ph type="chart" sz="quarter" idx="14"/>
          </p:nvPr>
        </p:nvSpPr>
        <p:spPr>
          <a:xfrm>
            <a:off x="304800" y="1219200"/>
            <a:ext cx="11582401" cy="4419600"/>
          </a:xfrm>
        </p:spPr>
        <p:txBody>
          <a:bodyPr/>
          <a:lstStyle>
            <a:lvl1pPr>
              <a:defRPr>
                <a:latin typeface="+mn-lt"/>
              </a:defRPr>
            </a:lvl1pPr>
          </a:lstStyle>
          <a:p>
            <a:r>
              <a:rPr lang="en-US"/>
              <a:t>Click icon to add chart</a:t>
            </a:r>
          </a:p>
        </p:txBody>
      </p:sp>
      <p:sp>
        <p:nvSpPr>
          <p:cNvPr id="2" name="Text Placeholder 3">
            <a:extLst>
              <a:ext uri="{FF2B5EF4-FFF2-40B4-BE49-F238E27FC236}">
                <a16:creationId xmlns:a16="http://schemas.microsoft.com/office/drawing/2014/main" id="{BDFE36E9-714D-992A-9553-63C3133B3841}"/>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5" name="Title 1">
            <a:extLst>
              <a:ext uri="{FF2B5EF4-FFF2-40B4-BE49-F238E27FC236}">
                <a16:creationId xmlns:a16="http://schemas.microsoft.com/office/drawing/2014/main" id="{533F7F31-4B83-C3E8-EB1D-FD6C87B21D3A}"/>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Tree>
    <p:extLst>
      <p:ext uri="{BB962C8B-B14F-4D97-AF65-F5344CB8AC3E}">
        <p14:creationId xmlns:p14="http://schemas.microsoft.com/office/powerpoint/2010/main" val="137733860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4_Blank">
    <p:bg>
      <p:bgPr>
        <a:solidFill>
          <a:schemeClr val="tx2"/>
        </a:solidFill>
        <a:effectLst/>
      </p:bgPr>
    </p:bg>
    <p:spTree>
      <p:nvGrpSpPr>
        <p:cNvPr id="1" name=""/>
        <p:cNvGrpSpPr/>
        <p:nvPr/>
      </p:nvGrpSpPr>
      <p:grpSpPr>
        <a:xfrm>
          <a:off x="0" y="0"/>
          <a:ext cx="0" cy="0"/>
          <a:chOff x="0" y="0"/>
          <a:chExt cx="0" cy="0"/>
        </a:xfrm>
      </p:grpSpPr>
      <p:sp>
        <p:nvSpPr>
          <p:cNvPr id="51" name="Picture Placeholder 50">
            <a:extLst>
              <a:ext uri="{FF2B5EF4-FFF2-40B4-BE49-F238E27FC236}">
                <a16:creationId xmlns:a16="http://schemas.microsoft.com/office/drawing/2014/main" id="{537FC017-FD30-8CAD-4CE5-25D80AE47CA4}"/>
              </a:ext>
            </a:extLst>
          </p:cNvPr>
          <p:cNvSpPr>
            <a:spLocks noGrp="1"/>
          </p:cNvSpPr>
          <p:nvPr>
            <p:ph type="pic" sz="quarter" idx="65"/>
          </p:nvPr>
        </p:nvSpPr>
        <p:spPr>
          <a:xfrm flipH="1">
            <a:off x="304798" y="1758005"/>
            <a:ext cx="2666999" cy="2748523"/>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grpSp>
        <p:nvGrpSpPr>
          <p:cNvPr id="2" name="Group 1">
            <a:extLst>
              <a:ext uri="{FF2B5EF4-FFF2-40B4-BE49-F238E27FC236}">
                <a16:creationId xmlns:a16="http://schemas.microsoft.com/office/drawing/2014/main" id="{7C7B55C6-9358-8E58-00C2-C14F1377BF17}"/>
              </a:ext>
            </a:extLst>
          </p:cNvPr>
          <p:cNvGrpSpPr/>
          <p:nvPr userDrawn="1"/>
        </p:nvGrpSpPr>
        <p:grpSpPr>
          <a:xfrm>
            <a:off x="0" y="-1204486"/>
            <a:ext cx="12192000" cy="942190"/>
            <a:chOff x="22178" y="-2107474"/>
            <a:chExt cx="12173146" cy="1410050"/>
          </a:xfrm>
        </p:grpSpPr>
        <p:sp>
          <p:nvSpPr>
            <p:cNvPr id="3" name="Rectangle 2">
              <a:extLst>
                <a:ext uri="{FF2B5EF4-FFF2-40B4-BE49-F238E27FC236}">
                  <a16:creationId xmlns:a16="http://schemas.microsoft.com/office/drawing/2014/main" id="{485E9FA6-3D84-E27D-B517-6D4AD0DE8C0E}"/>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4" name="Rectangle 3">
              <a:extLst>
                <a:ext uri="{FF2B5EF4-FFF2-40B4-BE49-F238E27FC236}">
                  <a16:creationId xmlns:a16="http://schemas.microsoft.com/office/drawing/2014/main" id="{E436AEB2-62DD-C07E-A65C-BB2CE83BD951}"/>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5" name="Rectangle 4">
              <a:extLst>
                <a:ext uri="{FF2B5EF4-FFF2-40B4-BE49-F238E27FC236}">
                  <a16:creationId xmlns:a16="http://schemas.microsoft.com/office/drawing/2014/main" id="{6519411C-315A-BF8D-CC69-BD24F430DD3A}"/>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6" name="Rectangle 5">
              <a:extLst>
                <a:ext uri="{FF2B5EF4-FFF2-40B4-BE49-F238E27FC236}">
                  <a16:creationId xmlns:a16="http://schemas.microsoft.com/office/drawing/2014/main" id="{C8DE2C42-BF16-EA8A-B384-FC2497D8D709}"/>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7" name="Rectangle 6">
              <a:extLst>
                <a:ext uri="{FF2B5EF4-FFF2-40B4-BE49-F238E27FC236}">
                  <a16:creationId xmlns:a16="http://schemas.microsoft.com/office/drawing/2014/main" id="{6EC0075A-DC41-F1A3-6CDD-124E30F125F2}"/>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8" name="Rectangle 7">
              <a:extLst>
                <a:ext uri="{FF2B5EF4-FFF2-40B4-BE49-F238E27FC236}">
                  <a16:creationId xmlns:a16="http://schemas.microsoft.com/office/drawing/2014/main" id="{D79196B2-5DF5-54FE-0F8A-BAC8DC13E744}"/>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9" name="Rectangle 8">
              <a:extLst>
                <a:ext uri="{FF2B5EF4-FFF2-40B4-BE49-F238E27FC236}">
                  <a16:creationId xmlns:a16="http://schemas.microsoft.com/office/drawing/2014/main" id="{38F349C0-B2C2-D622-6691-2A7181002A93}"/>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0" name="Rectangle 9">
              <a:extLst>
                <a:ext uri="{FF2B5EF4-FFF2-40B4-BE49-F238E27FC236}">
                  <a16:creationId xmlns:a16="http://schemas.microsoft.com/office/drawing/2014/main" id="{EA52959D-6B0B-C865-9005-E3F7527DC743}"/>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1" name="Rectangle 10">
              <a:extLst>
                <a:ext uri="{FF2B5EF4-FFF2-40B4-BE49-F238E27FC236}">
                  <a16:creationId xmlns:a16="http://schemas.microsoft.com/office/drawing/2014/main" id="{41F3BCC0-80AF-FCEE-70D4-7A206B5B85BB}"/>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2" name="Rectangle 11">
              <a:extLst>
                <a:ext uri="{FF2B5EF4-FFF2-40B4-BE49-F238E27FC236}">
                  <a16:creationId xmlns:a16="http://schemas.microsoft.com/office/drawing/2014/main" id="{E2B5DB35-F8CF-AAC9-1257-2A1DD4A53748}"/>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3" name="Rectangle 12">
              <a:extLst>
                <a:ext uri="{FF2B5EF4-FFF2-40B4-BE49-F238E27FC236}">
                  <a16:creationId xmlns:a16="http://schemas.microsoft.com/office/drawing/2014/main" id="{E127FDED-A225-51DB-E21D-839D75314167}"/>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4" name="Rectangle 13">
              <a:extLst>
                <a:ext uri="{FF2B5EF4-FFF2-40B4-BE49-F238E27FC236}">
                  <a16:creationId xmlns:a16="http://schemas.microsoft.com/office/drawing/2014/main" id="{F53F1863-9E79-1D89-857D-648067DA97FD}"/>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5" name="Rectangle 14">
              <a:extLst>
                <a:ext uri="{FF2B5EF4-FFF2-40B4-BE49-F238E27FC236}">
                  <a16:creationId xmlns:a16="http://schemas.microsoft.com/office/drawing/2014/main" id="{4D1AD903-2702-1C89-2F48-14BF92F343AB}"/>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6" name="Rectangle 15">
              <a:extLst>
                <a:ext uri="{FF2B5EF4-FFF2-40B4-BE49-F238E27FC236}">
                  <a16:creationId xmlns:a16="http://schemas.microsoft.com/office/drawing/2014/main" id="{2FAF5738-C2D7-D247-30E0-38A0AEEDF1F8}"/>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7" name="Rectangle 16">
              <a:extLst>
                <a:ext uri="{FF2B5EF4-FFF2-40B4-BE49-F238E27FC236}">
                  <a16:creationId xmlns:a16="http://schemas.microsoft.com/office/drawing/2014/main" id="{051E090A-7E19-9566-EE3E-9452179E547A}"/>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sp>
        <p:nvSpPr>
          <p:cNvPr id="33" name="Title 32">
            <a:extLst>
              <a:ext uri="{FF2B5EF4-FFF2-40B4-BE49-F238E27FC236}">
                <a16:creationId xmlns:a16="http://schemas.microsoft.com/office/drawing/2014/main" id="{E6EB829B-5FA6-6B42-8FA7-1A3386A996C7}"/>
              </a:ext>
            </a:extLst>
          </p:cNvPr>
          <p:cNvSpPr>
            <a:spLocks noGrp="1"/>
          </p:cNvSpPr>
          <p:nvPr>
            <p:ph type="title"/>
          </p:nvPr>
        </p:nvSpPr>
        <p:spPr/>
        <p:txBody>
          <a:bodyPr/>
          <a:lstStyle>
            <a:lvl1pPr>
              <a:defRPr>
                <a:solidFill>
                  <a:srgbClr val="3680CE"/>
                </a:solidFill>
              </a:defRPr>
            </a:lvl1pPr>
          </a:lstStyle>
          <a:p>
            <a:r>
              <a:rPr lang="en-US"/>
              <a:t>Click to edit Master title style</a:t>
            </a:r>
          </a:p>
        </p:txBody>
      </p:sp>
      <p:sp>
        <p:nvSpPr>
          <p:cNvPr id="34" name="Footer Placeholder 33">
            <a:extLst>
              <a:ext uri="{FF2B5EF4-FFF2-40B4-BE49-F238E27FC236}">
                <a16:creationId xmlns:a16="http://schemas.microsoft.com/office/drawing/2014/main" id="{48430F1B-04C8-37C5-DB54-6BC657AC4061}"/>
              </a:ext>
            </a:extLst>
          </p:cNvPr>
          <p:cNvSpPr>
            <a:spLocks noGrp="1"/>
          </p:cNvSpPr>
          <p:nvPr>
            <p:ph type="ftr" sz="quarter" idx="10"/>
          </p:nvPr>
        </p:nvSpPr>
        <p:spPr/>
        <p:txBody>
          <a:bodyPr/>
          <a:lstStyle>
            <a:lvl1pPr>
              <a:defRPr>
                <a:solidFill>
                  <a:srgbClr val="3680CE"/>
                </a:solidFill>
                <a:latin typeface="+mn-lt"/>
              </a:defRPr>
            </a:lvl1pPr>
          </a:lstStyle>
          <a:p>
            <a:endParaRPr lang="en-US"/>
          </a:p>
        </p:txBody>
      </p:sp>
      <p:sp>
        <p:nvSpPr>
          <p:cNvPr id="35" name="Text Placeholder 3">
            <a:extLst>
              <a:ext uri="{FF2B5EF4-FFF2-40B4-BE49-F238E27FC236}">
                <a16:creationId xmlns:a16="http://schemas.microsoft.com/office/drawing/2014/main" id="{F835043F-7272-9648-C104-DD184A0C159C}"/>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3680CE"/>
                </a:solidFill>
                <a:latin typeface="+mn-lt"/>
              </a:defRPr>
            </a:lvl1pPr>
          </a:lstStyle>
          <a:p>
            <a:pPr lvl="0"/>
            <a:r>
              <a:rPr lang="en-US"/>
              <a:t>Subtitle</a:t>
            </a:r>
          </a:p>
        </p:txBody>
      </p:sp>
      <p:sp>
        <p:nvSpPr>
          <p:cNvPr id="36" name="TextBox 35">
            <a:extLst>
              <a:ext uri="{FF2B5EF4-FFF2-40B4-BE49-F238E27FC236}">
                <a16:creationId xmlns:a16="http://schemas.microsoft.com/office/drawing/2014/main" id="{EAFA24E3-CC81-87D8-7928-6999AC781044}"/>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3680CE"/>
                </a:solidFill>
                <a:latin typeface="+mn-lt"/>
              </a:rPr>
              <a:pPr algn="r"/>
              <a:t>‹#›</a:t>
            </a:fld>
            <a:endParaRPr lang="en-US" sz="1350">
              <a:solidFill>
                <a:srgbClr val="3680CE"/>
              </a:solidFill>
              <a:latin typeface="+mn-lt"/>
            </a:endParaRPr>
          </a:p>
        </p:txBody>
      </p:sp>
      <p:sp>
        <p:nvSpPr>
          <p:cNvPr id="55" name="Text Placeholder 12">
            <a:extLst>
              <a:ext uri="{FF2B5EF4-FFF2-40B4-BE49-F238E27FC236}">
                <a16:creationId xmlns:a16="http://schemas.microsoft.com/office/drawing/2014/main" id="{9D0BE002-61F2-486B-D1AA-E45F1F799B65}"/>
              </a:ext>
            </a:extLst>
          </p:cNvPr>
          <p:cNvSpPr>
            <a:spLocks noGrp="1"/>
          </p:cNvSpPr>
          <p:nvPr>
            <p:ph type="body" sz="quarter" idx="69" hasCustomPrompt="1"/>
          </p:nvPr>
        </p:nvSpPr>
        <p:spPr>
          <a:xfrm>
            <a:off x="300925" y="4819067"/>
            <a:ext cx="2667000" cy="321782"/>
          </a:xfrm>
        </p:spPr>
        <p:txBody>
          <a:bodyPr lIns="0" rIns="0"/>
          <a:lstStyle>
            <a:lvl1pPr>
              <a:buClr>
                <a:schemeClr val="tx2"/>
              </a:buClr>
              <a:defRPr sz="2000" b="0" i="0">
                <a:solidFill>
                  <a:srgbClr val="3680CE"/>
                </a:solidFill>
                <a:latin typeface="+mj-lt"/>
                <a:cs typeface="Univers Condensed" panose="020F0502020204030204" pitchFamily="34" charset="0"/>
              </a:defRPr>
            </a:lvl1pPr>
            <a:lvl2pPr>
              <a:buClr>
                <a:schemeClr val="tx2"/>
              </a:buClr>
              <a:defRPr sz="1200">
                <a:solidFill>
                  <a:schemeClr val="tx2"/>
                </a:solidFill>
              </a:defRPr>
            </a:lvl2pPr>
            <a:lvl3pPr>
              <a:defRPr sz="1100">
                <a:solidFill>
                  <a:schemeClr val="tx2"/>
                </a:solidFill>
              </a:defRPr>
            </a:lvl3pPr>
            <a:lvl4pPr>
              <a:defRPr sz="1050">
                <a:solidFill>
                  <a:schemeClr val="tx2"/>
                </a:solidFill>
              </a:defRPr>
            </a:lvl4pPr>
            <a:lvl5pPr>
              <a:defRPr sz="1000">
                <a:solidFill>
                  <a:schemeClr val="tx2"/>
                </a:solidFill>
              </a:defRPr>
            </a:lvl5pPr>
          </a:lstStyle>
          <a:p>
            <a:pPr lvl="0"/>
            <a:r>
              <a:rPr lang="en-US"/>
              <a:t>CLICK TO EDIT</a:t>
            </a:r>
          </a:p>
        </p:txBody>
      </p:sp>
      <p:sp>
        <p:nvSpPr>
          <p:cNvPr id="58" name="Content Placeholder 6">
            <a:extLst>
              <a:ext uri="{FF2B5EF4-FFF2-40B4-BE49-F238E27FC236}">
                <a16:creationId xmlns:a16="http://schemas.microsoft.com/office/drawing/2014/main" id="{D21ACEAE-88C0-DA4F-BDF1-334768A557FD}"/>
              </a:ext>
            </a:extLst>
          </p:cNvPr>
          <p:cNvSpPr>
            <a:spLocks noGrp="1"/>
          </p:cNvSpPr>
          <p:nvPr>
            <p:ph sz="quarter" idx="12" hasCustomPrompt="1"/>
          </p:nvPr>
        </p:nvSpPr>
        <p:spPr>
          <a:xfrm>
            <a:off x="304800" y="5134654"/>
            <a:ext cx="2663125" cy="504145"/>
          </a:xfrm>
        </p:spPr>
        <p:txBody>
          <a:bodyPr/>
          <a:lstStyle>
            <a:lvl1pPr>
              <a:defRPr sz="1400">
                <a:solidFill>
                  <a:srgbClr val="3680CE"/>
                </a:solidFill>
                <a:latin typeface="+mn-lt"/>
              </a:defRPr>
            </a:lvl1pPr>
            <a:lvl2pPr marL="0" indent="0">
              <a:buNone/>
              <a:defRPr>
                <a:solidFill>
                  <a:srgbClr val="3680CE"/>
                </a:solidFill>
                <a:latin typeface="+mn-lt"/>
              </a:defRPr>
            </a:lvl2pPr>
          </a:lstStyle>
          <a:p>
            <a:pPr lvl="0"/>
            <a:r>
              <a:rPr lang="en-US"/>
              <a:t>Edit Master text styles</a:t>
            </a:r>
          </a:p>
          <a:p>
            <a:pPr lvl="1"/>
            <a:endParaRPr lang="en-US"/>
          </a:p>
        </p:txBody>
      </p:sp>
      <p:sp>
        <p:nvSpPr>
          <p:cNvPr id="59" name="Text Placeholder 12">
            <a:extLst>
              <a:ext uri="{FF2B5EF4-FFF2-40B4-BE49-F238E27FC236}">
                <a16:creationId xmlns:a16="http://schemas.microsoft.com/office/drawing/2014/main" id="{3B15ABFF-D907-AA0C-242D-4BDB006B4F8D}"/>
              </a:ext>
            </a:extLst>
          </p:cNvPr>
          <p:cNvSpPr>
            <a:spLocks noGrp="1"/>
          </p:cNvSpPr>
          <p:nvPr>
            <p:ph type="body" sz="quarter" idx="70" hasCustomPrompt="1"/>
          </p:nvPr>
        </p:nvSpPr>
        <p:spPr>
          <a:xfrm>
            <a:off x="3275618" y="4819067"/>
            <a:ext cx="2667000" cy="321782"/>
          </a:xfrm>
        </p:spPr>
        <p:txBody>
          <a:bodyPr lIns="0" rIns="0"/>
          <a:lstStyle>
            <a:lvl1pPr>
              <a:buClr>
                <a:schemeClr val="tx2"/>
              </a:buClr>
              <a:defRPr sz="2000" b="0" i="0">
                <a:solidFill>
                  <a:srgbClr val="3680CE"/>
                </a:solidFill>
                <a:latin typeface="+mj-lt"/>
                <a:cs typeface="Univers Condensed" panose="020F0502020204030204" pitchFamily="34" charset="0"/>
              </a:defRPr>
            </a:lvl1pPr>
            <a:lvl2pPr>
              <a:buClr>
                <a:schemeClr val="tx2"/>
              </a:buClr>
              <a:defRPr sz="1200">
                <a:solidFill>
                  <a:schemeClr val="tx2"/>
                </a:solidFill>
              </a:defRPr>
            </a:lvl2pPr>
            <a:lvl3pPr>
              <a:defRPr sz="1100">
                <a:solidFill>
                  <a:schemeClr val="tx2"/>
                </a:solidFill>
              </a:defRPr>
            </a:lvl3pPr>
            <a:lvl4pPr>
              <a:defRPr sz="1050">
                <a:solidFill>
                  <a:schemeClr val="tx2"/>
                </a:solidFill>
              </a:defRPr>
            </a:lvl4pPr>
            <a:lvl5pPr>
              <a:defRPr sz="1000">
                <a:solidFill>
                  <a:schemeClr val="tx2"/>
                </a:solidFill>
              </a:defRPr>
            </a:lvl5pPr>
          </a:lstStyle>
          <a:p>
            <a:pPr lvl="0"/>
            <a:r>
              <a:rPr lang="en-US"/>
              <a:t>CLICK TO EDIT</a:t>
            </a:r>
          </a:p>
        </p:txBody>
      </p:sp>
      <p:sp>
        <p:nvSpPr>
          <p:cNvPr id="60" name="Content Placeholder 6">
            <a:extLst>
              <a:ext uri="{FF2B5EF4-FFF2-40B4-BE49-F238E27FC236}">
                <a16:creationId xmlns:a16="http://schemas.microsoft.com/office/drawing/2014/main" id="{8791876A-46E3-F7C2-CBF8-508C7613B3F6}"/>
              </a:ext>
            </a:extLst>
          </p:cNvPr>
          <p:cNvSpPr>
            <a:spLocks noGrp="1"/>
          </p:cNvSpPr>
          <p:nvPr>
            <p:ph sz="quarter" idx="71" hasCustomPrompt="1"/>
          </p:nvPr>
        </p:nvSpPr>
        <p:spPr>
          <a:xfrm>
            <a:off x="3279493" y="5134654"/>
            <a:ext cx="2663125" cy="504145"/>
          </a:xfrm>
        </p:spPr>
        <p:txBody>
          <a:bodyPr/>
          <a:lstStyle>
            <a:lvl1pPr>
              <a:defRPr sz="1400">
                <a:solidFill>
                  <a:srgbClr val="3680CE"/>
                </a:solidFill>
                <a:latin typeface="+mn-lt"/>
              </a:defRPr>
            </a:lvl1pPr>
            <a:lvl2pPr marL="0" indent="0">
              <a:buNone/>
              <a:defRPr>
                <a:solidFill>
                  <a:srgbClr val="3680CE"/>
                </a:solidFill>
                <a:latin typeface="+mn-lt"/>
              </a:defRPr>
            </a:lvl2pPr>
          </a:lstStyle>
          <a:p>
            <a:pPr lvl="0"/>
            <a:r>
              <a:rPr lang="en-US"/>
              <a:t>Edit Master text styles</a:t>
            </a:r>
          </a:p>
          <a:p>
            <a:pPr lvl="1"/>
            <a:endParaRPr lang="en-US"/>
          </a:p>
        </p:txBody>
      </p:sp>
      <p:sp>
        <p:nvSpPr>
          <p:cNvPr id="61" name="Text Placeholder 12">
            <a:extLst>
              <a:ext uri="{FF2B5EF4-FFF2-40B4-BE49-F238E27FC236}">
                <a16:creationId xmlns:a16="http://schemas.microsoft.com/office/drawing/2014/main" id="{0FCF8708-003E-3AF8-FE07-B856B38B66BC}"/>
              </a:ext>
            </a:extLst>
          </p:cNvPr>
          <p:cNvSpPr>
            <a:spLocks noGrp="1"/>
          </p:cNvSpPr>
          <p:nvPr>
            <p:ph type="body" sz="quarter" idx="72" hasCustomPrompt="1"/>
          </p:nvPr>
        </p:nvSpPr>
        <p:spPr>
          <a:xfrm>
            <a:off x="6248398" y="4819067"/>
            <a:ext cx="2667000" cy="321782"/>
          </a:xfrm>
        </p:spPr>
        <p:txBody>
          <a:bodyPr lIns="0" rIns="0"/>
          <a:lstStyle>
            <a:lvl1pPr>
              <a:buClr>
                <a:schemeClr val="tx2"/>
              </a:buClr>
              <a:defRPr sz="2000" b="0" i="0">
                <a:solidFill>
                  <a:srgbClr val="3680CE"/>
                </a:solidFill>
                <a:latin typeface="+mj-lt"/>
                <a:cs typeface="Univers Condensed" panose="020F0502020204030204" pitchFamily="34" charset="0"/>
              </a:defRPr>
            </a:lvl1pPr>
            <a:lvl2pPr>
              <a:buClr>
                <a:schemeClr val="tx2"/>
              </a:buClr>
              <a:defRPr sz="1200">
                <a:solidFill>
                  <a:schemeClr val="tx2"/>
                </a:solidFill>
              </a:defRPr>
            </a:lvl2pPr>
            <a:lvl3pPr>
              <a:defRPr sz="1100">
                <a:solidFill>
                  <a:schemeClr val="tx2"/>
                </a:solidFill>
              </a:defRPr>
            </a:lvl3pPr>
            <a:lvl4pPr>
              <a:defRPr sz="1050">
                <a:solidFill>
                  <a:schemeClr val="tx2"/>
                </a:solidFill>
              </a:defRPr>
            </a:lvl4pPr>
            <a:lvl5pPr>
              <a:defRPr sz="1000">
                <a:solidFill>
                  <a:schemeClr val="tx2"/>
                </a:solidFill>
              </a:defRPr>
            </a:lvl5pPr>
          </a:lstStyle>
          <a:p>
            <a:pPr lvl="0"/>
            <a:r>
              <a:rPr lang="en-US"/>
              <a:t>CLICK TO EDIT</a:t>
            </a:r>
          </a:p>
        </p:txBody>
      </p:sp>
      <p:sp>
        <p:nvSpPr>
          <p:cNvPr id="62" name="Content Placeholder 6">
            <a:extLst>
              <a:ext uri="{FF2B5EF4-FFF2-40B4-BE49-F238E27FC236}">
                <a16:creationId xmlns:a16="http://schemas.microsoft.com/office/drawing/2014/main" id="{F29F0006-6518-94B5-F8DF-9567AE670120}"/>
              </a:ext>
            </a:extLst>
          </p:cNvPr>
          <p:cNvSpPr>
            <a:spLocks noGrp="1"/>
          </p:cNvSpPr>
          <p:nvPr>
            <p:ph sz="quarter" idx="73" hasCustomPrompt="1"/>
          </p:nvPr>
        </p:nvSpPr>
        <p:spPr>
          <a:xfrm>
            <a:off x="6252273" y="5134654"/>
            <a:ext cx="2663125" cy="504145"/>
          </a:xfrm>
        </p:spPr>
        <p:txBody>
          <a:bodyPr/>
          <a:lstStyle>
            <a:lvl1pPr>
              <a:defRPr sz="1400">
                <a:solidFill>
                  <a:srgbClr val="3680CE"/>
                </a:solidFill>
                <a:latin typeface="+mn-lt"/>
              </a:defRPr>
            </a:lvl1pPr>
            <a:lvl2pPr marL="0" indent="0">
              <a:buNone/>
              <a:defRPr>
                <a:solidFill>
                  <a:srgbClr val="3680CE"/>
                </a:solidFill>
                <a:latin typeface="+mn-lt"/>
              </a:defRPr>
            </a:lvl2pPr>
          </a:lstStyle>
          <a:p>
            <a:pPr lvl="0"/>
            <a:r>
              <a:rPr lang="en-US"/>
              <a:t>Edit Master text styles</a:t>
            </a:r>
          </a:p>
          <a:p>
            <a:pPr lvl="1"/>
            <a:endParaRPr lang="en-US"/>
          </a:p>
        </p:txBody>
      </p:sp>
      <p:sp>
        <p:nvSpPr>
          <p:cNvPr id="63" name="Text Placeholder 12">
            <a:extLst>
              <a:ext uri="{FF2B5EF4-FFF2-40B4-BE49-F238E27FC236}">
                <a16:creationId xmlns:a16="http://schemas.microsoft.com/office/drawing/2014/main" id="{B85EDDFD-1D95-77A6-DA9B-FC213DC4A318}"/>
              </a:ext>
            </a:extLst>
          </p:cNvPr>
          <p:cNvSpPr>
            <a:spLocks noGrp="1"/>
          </p:cNvSpPr>
          <p:nvPr>
            <p:ph type="body" sz="quarter" idx="74" hasCustomPrompt="1"/>
          </p:nvPr>
        </p:nvSpPr>
        <p:spPr>
          <a:xfrm>
            <a:off x="9223091" y="4819067"/>
            <a:ext cx="2667000" cy="321782"/>
          </a:xfrm>
        </p:spPr>
        <p:txBody>
          <a:bodyPr lIns="0" rIns="0"/>
          <a:lstStyle>
            <a:lvl1pPr>
              <a:buClr>
                <a:schemeClr val="tx2"/>
              </a:buClr>
              <a:defRPr sz="2000" b="0" i="0">
                <a:solidFill>
                  <a:srgbClr val="3680CE"/>
                </a:solidFill>
                <a:latin typeface="+mj-lt"/>
                <a:cs typeface="Univers Condensed" panose="020F0502020204030204" pitchFamily="34" charset="0"/>
              </a:defRPr>
            </a:lvl1pPr>
            <a:lvl2pPr>
              <a:buClr>
                <a:schemeClr val="tx2"/>
              </a:buClr>
              <a:defRPr sz="1200">
                <a:solidFill>
                  <a:schemeClr val="tx2"/>
                </a:solidFill>
              </a:defRPr>
            </a:lvl2pPr>
            <a:lvl3pPr>
              <a:defRPr sz="1100">
                <a:solidFill>
                  <a:schemeClr val="tx2"/>
                </a:solidFill>
              </a:defRPr>
            </a:lvl3pPr>
            <a:lvl4pPr>
              <a:defRPr sz="1050">
                <a:solidFill>
                  <a:schemeClr val="tx2"/>
                </a:solidFill>
              </a:defRPr>
            </a:lvl4pPr>
            <a:lvl5pPr>
              <a:defRPr sz="1000">
                <a:solidFill>
                  <a:schemeClr val="tx2"/>
                </a:solidFill>
              </a:defRPr>
            </a:lvl5pPr>
          </a:lstStyle>
          <a:p>
            <a:pPr lvl="0"/>
            <a:r>
              <a:rPr lang="en-US"/>
              <a:t>CLICK TO EDIT</a:t>
            </a:r>
          </a:p>
        </p:txBody>
      </p:sp>
      <p:sp>
        <p:nvSpPr>
          <p:cNvPr id="64" name="Content Placeholder 6">
            <a:extLst>
              <a:ext uri="{FF2B5EF4-FFF2-40B4-BE49-F238E27FC236}">
                <a16:creationId xmlns:a16="http://schemas.microsoft.com/office/drawing/2014/main" id="{9B42EBC3-56EE-F294-586B-FAD4A3AB9A23}"/>
              </a:ext>
            </a:extLst>
          </p:cNvPr>
          <p:cNvSpPr>
            <a:spLocks noGrp="1"/>
          </p:cNvSpPr>
          <p:nvPr>
            <p:ph sz="quarter" idx="75" hasCustomPrompt="1"/>
          </p:nvPr>
        </p:nvSpPr>
        <p:spPr>
          <a:xfrm>
            <a:off x="9226966" y="5134654"/>
            <a:ext cx="2663125" cy="504145"/>
          </a:xfrm>
        </p:spPr>
        <p:txBody>
          <a:bodyPr/>
          <a:lstStyle>
            <a:lvl1pPr>
              <a:defRPr sz="1400">
                <a:solidFill>
                  <a:srgbClr val="3680CE"/>
                </a:solidFill>
                <a:latin typeface="+mn-lt"/>
              </a:defRPr>
            </a:lvl1pPr>
            <a:lvl2pPr marL="0" indent="0">
              <a:buNone/>
              <a:defRPr>
                <a:solidFill>
                  <a:srgbClr val="3680CE"/>
                </a:solidFill>
                <a:latin typeface="+mn-lt"/>
              </a:defRPr>
            </a:lvl2pPr>
          </a:lstStyle>
          <a:p>
            <a:pPr lvl="0"/>
            <a:r>
              <a:rPr lang="en-US"/>
              <a:t>Edit Master text styles</a:t>
            </a:r>
          </a:p>
          <a:p>
            <a:pPr lvl="1"/>
            <a:endParaRPr lang="en-US"/>
          </a:p>
        </p:txBody>
      </p:sp>
      <p:sp>
        <p:nvSpPr>
          <p:cNvPr id="19" name="Picture Placeholder 50">
            <a:extLst>
              <a:ext uri="{FF2B5EF4-FFF2-40B4-BE49-F238E27FC236}">
                <a16:creationId xmlns:a16="http://schemas.microsoft.com/office/drawing/2014/main" id="{EFF1CD7A-2DC9-0429-2042-00D19F745273}"/>
              </a:ext>
            </a:extLst>
          </p:cNvPr>
          <p:cNvSpPr>
            <a:spLocks noGrp="1"/>
          </p:cNvSpPr>
          <p:nvPr>
            <p:ph type="pic" sz="quarter" idx="76"/>
          </p:nvPr>
        </p:nvSpPr>
        <p:spPr>
          <a:xfrm flipH="1">
            <a:off x="3275618" y="1758005"/>
            <a:ext cx="2666999" cy="2748523"/>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sp>
        <p:nvSpPr>
          <p:cNvPr id="20" name="Picture Placeholder 50">
            <a:extLst>
              <a:ext uri="{FF2B5EF4-FFF2-40B4-BE49-F238E27FC236}">
                <a16:creationId xmlns:a16="http://schemas.microsoft.com/office/drawing/2014/main" id="{AF907D19-3C2C-61CA-5FAD-498351EDFDA6}"/>
              </a:ext>
            </a:extLst>
          </p:cNvPr>
          <p:cNvSpPr>
            <a:spLocks noGrp="1"/>
          </p:cNvSpPr>
          <p:nvPr>
            <p:ph type="pic" sz="quarter" idx="77"/>
          </p:nvPr>
        </p:nvSpPr>
        <p:spPr>
          <a:xfrm flipH="1">
            <a:off x="6248399" y="1758005"/>
            <a:ext cx="2666999" cy="2748523"/>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sp>
        <p:nvSpPr>
          <p:cNvPr id="21" name="Picture Placeholder 50">
            <a:extLst>
              <a:ext uri="{FF2B5EF4-FFF2-40B4-BE49-F238E27FC236}">
                <a16:creationId xmlns:a16="http://schemas.microsoft.com/office/drawing/2014/main" id="{A95EDDFD-81FE-BB5B-C823-DDDE109005B1}"/>
              </a:ext>
            </a:extLst>
          </p:cNvPr>
          <p:cNvSpPr>
            <a:spLocks noGrp="1"/>
          </p:cNvSpPr>
          <p:nvPr>
            <p:ph type="pic" sz="quarter" idx="78"/>
          </p:nvPr>
        </p:nvSpPr>
        <p:spPr>
          <a:xfrm flipH="1">
            <a:off x="9220199" y="1758005"/>
            <a:ext cx="2666999" cy="2748523"/>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sp>
        <p:nvSpPr>
          <p:cNvPr id="18" name="TextBox 17">
            <a:extLst>
              <a:ext uri="{FF2B5EF4-FFF2-40B4-BE49-F238E27FC236}">
                <a16:creationId xmlns:a16="http://schemas.microsoft.com/office/drawing/2014/main" id="{3A2235FC-2BFF-D2F6-B24B-8A0CB7A0369D}"/>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3680CE"/>
                </a:solidFill>
                <a:latin typeface="+mn-lt"/>
              </a:rPr>
              <a:t>CONFIDENTIAL</a:t>
            </a:r>
          </a:p>
        </p:txBody>
      </p:sp>
    </p:spTree>
    <p:extLst>
      <p:ext uri="{BB962C8B-B14F-4D97-AF65-F5344CB8AC3E}">
        <p14:creationId xmlns:p14="http://schemas.microsoft.com/office/powerpoint/2010/main" val="205548114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2_Blank">
    <p:spTree>
      <p:nvGrpSpPr>
        <p:cNvPr id="1" name=""/>
        <p:cNvGrpSpPr/>
        <p:nvPr/>
      </p:nvGrpSpPr>
      <p:grpSpPr>
        <a:xfrm>
          <a:off x="0" y="0"/>
          <a:ext cx="0" cy="0"/>
          <a:chOff x="0" y="0"/>
          <a:chExt cx="0" cy="0"/>
        </a:xfrm>
      </p:grpSpPr>
      <p:sp>
        <p:nvSpPr>
          <p:cNvPr id="51" name="Picture Placeholder 50">
            <a:extLst>
              <a:ext uri="{FF2B5EF4-FFF2-40B4-BE49-F238E27FC236}">
                <a16:creationId xmlns:a16="http://schemas.microsoft.com/office/drawing/2014/main" id="{537FC017-FD30-8CAD-4CE5-25D80AE47CA4}"/>
              </a:ext>
            </a:extLst>
          </p:cNvPr>
          <p:cNvSpPr>
            <a:spLocks noGrp="1"/>
          </p:cNvSpPr>
          <p:nvPr>
            <p:ph type="pic" sz="quarter" idx="65"/>
          </p:nvPr>
        </p:nvSpPr>
        <p:spPr>
          <a:xfrm flipH="1">
            <a:off x="304798" y="1758005"/>
            <a:ext cx="2666999" cy="2748523"/>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grpSp>
        <p:nvGrpSpPr>
          <p:cNvPr id="2" name="Group 1">
            <a:extLst>
              <a:ext uri="{FF2B5EF4-FFF2-40B4-BE49-F238E27FC236}">
                <a16:creationId xmlns:a16="http://schemas.microsoft.com/office/drawing/2014/main" id="{7C7B55C6-9358-8E58-00C2-C14F1377BF17}"/>
              </a:ext>
            </a:extLst>
          </p:cNvPr>
          <p:cNvGrpSpPr/>
          <p:nvPr userDrawn="1"/>
        </p:nvGrpSpPr>
        <p:grpSpPr>
          <a:xfrm>
            <a:off x="0" y="-1204486"/>
            <a:ext cx="12192000" cy="942190"/>
            <a:chOff x="22178" y="-2107474"/>
            <a:chExt cx="12173146" cy="1410050"/>
          </a:xfrm>
        </p:grpSpPr>
        <p:sp>
          <p:nvSpPr>
            <p:cNvPr id="3" name="Rectangle 2">
              <a:extLst>
                <a:ext uri="{FF2B5EF4-FFF2-40B4-BE49-F238E27FC236}">
                  <a16:creationId xmlns:a16="http://schemas.microsoft.com/office/drawing/2014/main" id="{485E9FA6-3D84-E27D-B517-6D4AD0DE8C0E}"/>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4" name="Rectangle 3">
              <a:extLst>
                <a:ext uri="{FF2B5EF4-FFF2-40B4-BE49-F238E27FC236}">
                  <a16:creationId xmlns:a16="http://schemas.microsoft.com/office/drawing/2014/main" id="{E436AEB2-62DD-C07E-A65C-BB2CE83BD951}"/>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5" name="Rectangle 4">
              <a:extLst>
                <a:ext uri="{FF2B5EF4-FFF2-40B4-BE49-F238E27FC236}">
                  <a16:creationId xmlns:a16="http://schemas.microsoft.com/office/drawing/2014/main" id="{6519411C-315A-BF8D-CC69-BD24F430DD3A}"/>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6" name="Rectangle 5">
              <a:extLst>
                <a:ext uri="{FF2B5EF4-FFF2-40B4-BE49-F238E27FC236}">
                  <a16:creationId xmlns:a16="http://schemas.microsoft.com/office/drawing/2014/main" id="{C8DE2C42-BF16-EA8A-B384-FC2497D8D709}"/>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7" name="Rectangle 6">
              <a:extLst>
                <a:ext uri="{FF2B5EF4-FFF2-40B4-BE49-F238E27FC236}">
                  <a16:creationId xmlns:a16="http://schemas.microsoft.com/office/drawing/2014/main" id="{6EC0075A-DC41-F1A3-6CDD-124E30F125F2}"/>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8" name="Rectangle 7">
              <a:extLst>
                <a:ext uri="{FF2B5EF4-FFF2-40B4-BE49-F238E27FC236}">
                  <a16:creationId xmlns:a16="http://schemas.microsoft.com/office/drawing/2014/main" id="{D79196B2-5DF5-54FE-0F8A-BAC8DC13E744}"/>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9" name="Rectangle 8">
              <a:extLst>
                <a:ext uri="{FF2B5EF4-FFF2-40B4-BE49-F238E27FC236}">
                  <a16:creationId xmlns:a16="http://schemas.microsoft.com/office/drawing/2014/main" id="{38F349C0-B2C2-D622-6691-2A7181002A93}"/>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0" name="Rectangle 9">
              <a:extLst>
                <a:ext uri="{FF2B5EF4-FFF2-40B4-BE49-F238E27FC236}">
                  <a16:creationId xmlns:a16="http://schemas.microsoft.com/office/drawing/2014/main" id="{EA52959D-6B0B-C865-9005-E3F7527DC743}"/>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1" name="Rectangle 10">
              <a:extLst>
                <a:ext uri="{FF2B5EF4-FFF2-40B4-BE49-F238E27FC236}">
                  <a16:creationId xmlns:a16="http://schemas.microsoft.com/office/drawing/2014/main" id="{41F3BCC0-80AF-FCEE-70D4-7A206B5B85BB}"/>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2" name="Rectangle 11">
              <a:extLst>
                <a:ext uri="{FF2B5EF4-FFF2-40B4-BE49-F238E27FC236}">
                  <a16:creationId xmlns:a16="http://schemas.microsoft.com/office/drawing/2014/main" id="{E2B5DB35-F8CF-AAC9-1257-2A1DD4A53748}"/>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3" name="Rectangle 12">
              <a:extLst>
                <a:ext uri="{FF2B5EF4-FFF2-40B4-BE49-F238E27FC236}">
                  <a16:creationId xmlns:a16="http://schemas.microsoft.com/office/drawing/2014/main" id="{E127FDED-A225-51DB-E21D-839D75314167}"/>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4" name="Rectangle 13">
              <a:extLst>
                <a:ext uri="{FF2B5EF4-FFF2-40B4-BE49-F238E27FC236}">
                  <a16:creationId xmlns:a16="http://schemas.microsoft.com/office/drawing/2014/main" id="{F53F1863-9E79-1D89-857D-648067DA97FD}"/>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5" name="Rectangle 14">
              <a:extLst>
                <a:ext uri="{FF2B5EF4-FFF2-40B4-BE49-F238E27FC236}">
                  <a16:creationId xmlns:a16="http://schemas.microsoft.com/office/drawing/2014/main" id="{4D1AD903-2702-1C89-2F48-14BF92F343AB}"/>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6" name="Rectangle 15">
              <a:extLst>
                <a:ext uri="{FF2B5EF4-FFF2-40B4-BE49-F238E27FC236}">
                  <a16:creationId xmlns:a16="http://schemas.microsoft.com/office/drawing/2014/main" id="{2FAF5738-C2D7-D247-30E0-38A0AEEDF1F8}"/>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7" name="Rectangle 16">
              <a:extLst>
                <a:ext uri="{FF2B5EF4-FFF2-40B4-BE49-F238E27FC236}">
                  <a16:creationId xmlns:a16="http://schemas.microsoft.com/office/drawing/2014/main" id="{051E090A-7E19-9566-EE3E-9452179E547A}"/>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sp>
        <p:nvSpPr>
          <p:cNvPr id="33" name="Title 32">
            <a:extLst>
              <a:ext uri="{FF2B5EF4-FFF2-40B4-BE49-F238E27FC236}">
                <a16:creationId xmlns:a16="http://schemas.microsoft.com/office/drawing/2014/main" id="{E6EB829B-5FA6-6B42-8FA7-1A3386A996C7}"/>
              </a:ext>
            </a:extLst>
          </p:cNvPr>
          <p:cNvSpPr>
            <a:spLocks noGrp="1"/>
          </p:cNvSpPr>
          <p:nvPr>
            <p:ph type="title"/>
          </p:nvPr>
        </p:nvSpPr>
        <p:spPr/>
        <p:txBody>
          <a:bodyPr/>
          <a:lstStyle>
            <a:lvl1pPr>
              <a:defRPr>
                <a:solidFill>
                  <a:srgbClr val="3680CE"/>
                </a:solidFill>
              </a:defRPr>
            </a:lvl1pPr>
          </a:lstStyle>
          <a:p>
            <a:r>
              <a:rPr lang="en-US"/>
              <a:t>Click to edit Master title style</a:t>
            </a:r>
          </a:p>
        </p:txBody>
      </p:sp>
      <p:sp>
        <p:nvSpPr>
          <p:cNvPr id="34" name="Footer Placeholder 33">
            <a:extLst>
              <a:ext uri="{FF2B5EF4-FFF2-40B4-BE49-F238E27FC236}">
                <a16:creationId xmlns:a16="http://schemas.microsoft.com/office/drawing/2014/main" id="{48430F1B-04C8-37C5-DB54-6BC657AC4061}"/>
              </a:ext>
            </a:extLst>
          </p:cNvPr>
          <p:cNvSpPr>
            <a:spLocks noGrp="1"/>
          </p:cNvSpPr>
          <p:nvPr>
            <p:ph type="ftr" sz="quarter" idx="10"/>
          </p:nvPr>
        </p:nvSpPr>
        <p:spPr/>
        <p:txBody>
          <a:bodyPr/>
          <a:lstStyle>
            <a:lvl1pPr>
              <a:defRPr>
                <a:solidFill>
                  <a:srgbClr val="3680CE"/>
                </a:solidFill>
                <a:latin typeface="+mn-lt"/>
              </a:defRPr>
            </a:lvl1pPr>
          </a:lstStyle>
          <a:p>
            <a:endParaRPr lang="en-US"/>
          </a:p>
        </p:txBody>
      </p:sp>
      <p:sp>
        <p:nvSpPr>
          <p:cNvPr id="35" name="Text Placeholder 3">
            <a:extLst>
              <a:ext uri="{FF2B5EF4-FFF2-40B4-BE49-F238E27FC236}">
                <a16:creationId xmlns:a16="http://schemas.microsoft.com/office/drawing/2014/main" id="{F835043F-7272-9648-C104-DD184A0C159C}"/>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3680CE"/>
                </a:solidFill>
                <a:latin typeface="+mn-lt"/>
              </a:defRPr>
            </a:lvl1pPr>
          </a:lstStyle>
          <a:p>
            <a:pPr lvl="0"/>
            <a:r>
              <a:rPr lang="en-US"/>
              <a:t>Subtitle</a:t>
            </a:r>
          </a:p>
        </p:txBody>
      </p:sp>
      <p:sp>
        <p:nvSpPr>
          <p:cNvPr id="36" name="TextBox 35">
            <a:extLst>
              <a:ext uri="{FF2B5EF4-FFF2-40B4-BE49-F238E27FC236}">
                <a16:creationId xmlns:a16="http://schemas.microsoft.com/office/drawing/2014/main" id="{EAFA24E3-CC81-87D8-7928-6999AC781044}"/>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145798"/>
                </a:solidFill>
                <a:latin typeface="+mn-lt"/>
              </a:rPr>
              <a:pPr algn="r"/>
              <a:t>‹#›</a:t>
            </a:fld>
            <a:endParaRPr lang="en-US" sz="1350">
              <a:solidFill>
                <a:srgbClr val="145798"/>
              </a:solidFill>
              <a:latin typeface="+mn-lt"/>
            </a:endParaRPr>
          </a:p>
        </p:txBody>
      </p:sp>
      <p:sp>
        <p:nvSpPr>
          <p:cNvPr id="55" name="Text Placeholder 12">
            <a:extLst>
              <a:ext uri="{FF2B5EF4-FFF2-40B4-BE49-F238E27FC236}">
                <a16:creationId xmlns:a16="http://schemas.microsoft.com/office/drawing/2014/main" id="{9D0BE002-61F2-486B-D1AA-E45F1F799B65}"/>
              </a:ext>
            </a:extLst>
          </p:cNvPr>
          <p:cNvSpPr>
            <a:spLocks noGrp="1"/>
          </p:cNvSpPr>
          <p:nvPr>
            <p:ph type="body" sz="quarter" idx="69" hasCustomPrompt="1"/>
          </p:nvPr>
        </p:nvSpPr>
        <p:spPr>
          <a:xfrm>
            <a:off x="300925" y="4819067"/>
            <a:ext cx="2667000" cy="321782"/>
          </a:xfrm>
        </p:spPr>
        <p:txBody>
          <a:bodyPr lIns="0" rIns="0"/>
          <a:lstStyle>
            <a:lvl1pPr>
              <a:buClr>
                <a:schemeClr val="tx2"/>
              </a:buClr>
              <a:defRPr sz="2000" b="0" i="0">
                <a:solidFill>
                  <a:srgbClr val="3680CE"/>
                </a:solidFill>
                <a:latin typeface="+mj-lt"/>
                <a:cs typeface="Univers Condensed" panose="020F0502020204030204" pitchFamily="34" charset="0"/>
              </a:defRPr>
            </a:lvl1pPr>
            <a:lvl2pPr>
              <a:buClr>
                <a:schemeClr val="tx2"/>
              </a:buClr>
              <a:defRPr sz="1200">
                <a:solidFill>
                  <a:schemeClr val="tx2"/>
                </a:solidFill>
              </a:defRPr>
            </a:lvl2pPr>
            <a:lvl3pPr>
              <a:defRPr sz="1100">
                <a:solidFill>
                  <a:schemeClr val="tx2"/>
                </a:solidFill>
              </a:defRPr>
            </a:lvl3pPr>
            <a:lvl4pPr>
              <a:defRPr sz="1050">
                <a:solidFill>
                  <a:schemeClr val="tx2"/>
                </a:solidFill>
              </a:defRPr>
            </a:lvl4pPr>
            <a:lvl5pPr>
              <a:defRPr sz="1000">
                <a:solidFill>
                  <a:schemeClr val="tx2"/>
                </a:solidFill>
              </a:defRPr>
            </a:lvl5pPr>
          </a:lstStyle>
          <a:p>
            <a:pPr lvl="0"/>
            <a:r>
              <a:rPr lang="en-US"/>
              <a:t>CLICK TO EDIT</a:t>
            </a:r>
          </a:p>
        </p:txBody>
      </p:sp>
      <p:sp>
        <p:nvSpPr>
          <p:cNvPr id="58" name="Content Placeholder 6">
            <a:extLst>
              <a:ext uri="{FF2B5EF4-FFF2-40B4-BE49-F238E27FC236}">
                <a16:creationId xmlns:a16="http://schemas.microsoft.com/office/drawing/2014/main" id="{D21ACEAE-88C0-DA4F-BDF1-334768A557FD}"/>
              </a:ext>
            </a:extLst>
          </p:cNvPr>
          <p:cNvSpPr>
            <a:spLocks noGrp="1"/>
          </p:cNvSpPr>
          <p:nvPr>
            <p:ph sz="quarter" idx="12" hasCustomPrompt="1"/>
          </p:nvPr>
        </p:nvSpPr>
        <p:spPr>
          <a:xfrm>
            <a:off x="304800" y="5134654"/>
            <a:ext cx="2663125" cy="504145"/>
          </a:xfrm>
        </p:spPr>
        <p:txBody>
          <a:bodyPr/>
          <a:lstStyle>
            <a:lvl1pPr>
              <a:defRPr sz="1400">
                <a:solidFill>
                  <a:srgbClr val="3680CE"/>
                </a:solidFill>
                <a:latin typeface="+mn-lt"/>
              </a:defRPr>
            </a:lvl1pPr>
            <a:lvl2pPr marL="0" indent="0">
              <a:buNone/>
              <a:defRPr>
                <a:solidFill>
                  <a:srgbClr val="3680CE"/>
                </a:solidFill>
                <a:latin typeface="+mn-lt"/>
              </a:defRPr>
            </a:lvl2pPr>
          </a:lstStyle>
          <a:p>
            <a:pPr lvl="0"/>
            <a:r>
              <a:rPr lang="en-US"/>
              <a:t>Edit Master text styles</a:t>
            </a:r>
          </a:p>
          <a:p>
            <a:pPr lvl="1"/>
            <a:endParaRPr lang="en-US"/>
          </a:p>
        </p:txBody>
      </p:sp>
      <p:sp>
        <p:nvSpPr>
          <p:cNvPr id="59" name="Text Placeholder 12">
            <a:extLst>
              <a:ext uri="{FF2B5EF4-FFF2-40B4-BE49-F238E27FC236}">
                <a16:creationId xmlns:a16="http://schemas.microsoft.com/office/drawing/2014/main" id="{3B15ABFF-D907-AA0C-242D-4BDB006B4F8D}"/>
              </a:ext>
            </a:extLst>
          </p:cNvPr>
          <p:cNvSpPr>
            <a:spLocks noGrp="1"/>
          </p:cNvSpPr>
          <p:nvPr>
            <p:ph type="body" sz="quarter" idx="70" hasCustomPrompt="1"/>
          </p:nvPr>
        </p:nvSpPr>
        <p:spPr>
          <a:xfrm>
            <a:off x="3275618" y="4819067"/>
            <a:ext cx="2667000" cy="321782"/>
          </a:xfrm>
        </p:spPr>
        <p:txBody>
          <a:bodyPr lIns="0" rIns="0"/>
          <a:lstStyle>
            <a:lvl1pPr>
              <a:buClr>
                <a:schemeClr val="tx2"/>
              </a:buClr>
              <a:defRPr sz="2000" b="0" i="0">
                <a:solidFill>
                  <a:srgbClr val="3680CE"/>
                </a:solidFill>
                <a:latin typeface="+mj-lt"/>
                <a:cs typeface="Univers Condensed" panose="020F0502020204030204" pitchFamily="34" charset="0"/>
              </a:defRPr>
            </a:lvl1pPr>
            <a:lvl2pPr>
              <a:buClr>
                <a:schemeClr val="tx2"/>
              </a:buClr>
              <a:defRPr sz="1200">
                <a:solidFill>
                  <a:schemeClr val="tx2"/>
                </a:solidFill>
              </a:defRPr>
            </a:lvl2pPr>
            <a:lvl3pPr>
              <a:defRPr sz="1100">
                <a:solidFill>
                  <a:schemeClr val="tx2"/>
                </a:solidFill>
              </a:defRPr>
            </a:lvl3pPr>
            <a:lvl4pPr>
              <a:defRPr sz="1050">
                <a:solidFill>
                  <a:schemeClr val="tx2"/>
                </a:solidFill>
              </a:defRPr>
            </a:lvl4pPr>
            <a:lvl5pPr>
              <a:defRPr sz="1000">
                <a:solidFill>
                  <a:schemeClr val="tx2"/>
                </a:solidFill>
              </a:defRPr>
            </a:lvl5pPr>
          </a:lstStyle>
          <a:p>
            <a:pPr lvl="0"/>
            <a:r>
              <a:rPr lang="en-US"/>
              <a:t>CLICK TO EDIT</a:t>
            </a:r>
          </a:p>
        </p:txBody>
      </p:sp>
      <p:sp>
        <p:nvSpPr>
          <p:cNvPr id="60" name="Content Placeholder 6">
            <a:extLst>
              <a:ext uri="{FF2B5EF4-FFF2-40B4-BE49-F238E27FC236}">
                <a16:creationId xmlns:a16="http://schemas.microsoft.com/office/drawing/2014/main" id="{8791876A-46E3-F7C2-CBF8-508C7613B3F6}"/>
              </a:ext>
            </a:extLst>
          </p:cNvPr>
          <p:cNvSpPr>
            <a:spLocks noGrp="1"/>
          </p:cNvSpPr>
          <p:nvPr>
            <p:ph sz="quarter" idx="71" hasCustomPrompt="1"/>
          </p:nvPr>
        </p:nvSpPr>
        <p:spPr>
          <a:xfrm>
            <a:off x="3279493" y="5134654"/>
            <a:ext cx="2663125" cy="504145"/>
          </a:xfrm>
        </p:spPr>
        <p:txBody>
          <a:bodyPr/>
          <a:lstStyle>
            <a:lvl1pPr>
              <a:defRPr sz="1400">
                <a:solidFill>
                  <a:srgbClr val="3680CE"/>
                </a:solidFill>
                <a:latin typeface="+mn-lt"/>
              </a:defRPr>
            </a:lvl1pPr>
            <a:lvl2pPr marL="0" indent="0">
              <a:buNone/>
              <a:defRPr>
                <a:solidFill>
                  <a:srgbClr val="3680CE"/>
                </a:solidFill>
                <a:latin typeface="+mn-lt"/>
              </a:defRPr>
            </a:lvl2pPr>
          </a:lstStyle>
          <a:p>
            <a:pPr lvl="0"/>
            <a:r>
              <a:rPr lang="en-US"/>
              <a:t>Edit Master text styles</a:t>
            </a:r>
          </a:p>
          <a:p>
            <a:pPr lvl="1"/>
            <a:endParaRPr lang="en-US"/>
          </a:p>
        </p:txBody>
      </p:sp>
      <p:sp>
        <p:nvSpPr>
          <p:cNvPr id="61" name="Text Placeholder 12">
            <a:extLst>
              <a:ext uri="{FF2B5EF4-FFF2-40B4-BE49-F238E27FC236}">
                <a16:creationId xmlns:a16="http://schemas.microsoft.com/office/drawing/2014/main" id="{0FCF8708-003E-3AF8-FE07-B856B38B66BC}"/>
              </a:ext>
            </a:extLst>
          </p:cNvPr>
          <p:cNvSpPr>
            <a:spLocks noGrp="1"/>
          </p:cNvSpPr>
          <p:nvPr>
            <p:ph type="body" sz="quarter" idx="72" hasCustomPrompt="1"/>
          </p:nvPr>
        </p:nvSpPr>
        <p:spPr>
          <a:xfrm>
            <a:off x="6248398" y="4819067"/>
            <a:ext cx="2667000" cy="321782"/>
          </a:xfrm>
        </p:spPr>
        <p:txBody>
          <a:bodyPr lIns="0" rIns="0"/>
          <a:lstStyle>
            <a:lvl1pPr>
              <a:buClr>
                <a:schemeClr val="tx2"/>
              </a:buClr>
              <a:defRPr sz="2000" b="0" i="0">
                <a:solidFill>
                  <a:srgbClr val="3680CE"/>
                </a:solidFill>
                <a:latin typeface="+mj-lt"/>
                <a:cs typeface="Univers Condensed" panose="020F0502020204030204" pitchFamily="34" charset="0"/>
              </a:defRPr>
            </a:lvl1pPr>
            <a:lvl2pPr>
              <a:buClr>
                <a:schemeClr val="tx2"/>
              </a:buClr>
              <a:defRPr sz="1200">
                <a:solidFill>
                  <a:schemeClr val="tx2"/>
                </a:solidFill>
              </a:defRPr>
            </a:lvl2pPr>
            <a:lvl3pPr>
              <a:defRPr sz="1100">
                <a:solidFill>
                  <a:schemeClr val="tx2"/>
                </a:solidFill>
              </a:defRPr>
            </a:lvl3pPr>
            <a:lvl4pPr>
              <a:defRPr sz="1050">
                <a:solidFill>
                  <a:schemeClr val="tx2"/>
                </a:solidFill>
              </a:defRPr>
            </a:lvl4pPr>
            <a:lvl5pPr>
              <a:defRPr sz="1000">
                <a:solidFill>
                  <a:schemeClr val="tx2"/>
                </a:solidFill>
              </a:defRPr>
            </a:lvl5pPr>
          </a:lstStyle>
          <a:p>
            <a:pPr lvl="0"/>
            <a:r>
              <a:rPr lang="en-US"/>
              <a:t>CLICK TO EDIT</a:t>
            </a:r>
          </a:p>
        </p:txBody>
      </p:sp>
      <p:sp>
        <p:nvSpPr>
          <p:cNvPr id="62" name="Content Placeholder 6">
            <a:extLst>
              <a:ext uri="{FF2B5EF4-FFF2-40B4-BE49-F238E27FC236}">
                <a16:creationId xmlns:a16="http://schemas.microsoft.com/office/drawing/2014/main" id="{F29F0006-6518-94B5-F8DF-9567AE670120}"/>
              </a:ext>
            </a:extLst>
          </p:cNvPr>
          <p:cNvSpPr>
            <a:spLocks noGrp="1"/>
          </p:cNvSpPr>
          <p:nvPr>
            <p:ph sz="quarter" idx="73" hasCustomPrompt="1"/>
          </p:nvPr>
        </p:nvSpPr>
        <p:spPr>
          <a:xfrm>
            <a:off x="6252273" y="5134654"/>
            <a:ext cx="2663125" cy="504145"/>
          </a:xfrm>
        </p:spPr>
        <p:txBody>
          <a:bodyPr/>
          <a:lstStyle>
            <a:lvl1pPr>
              <a:defRPr sz="1400">
                <a:solidFill>
                  <a:srgbClr val="3680CE"/>
                </a:solidFill>
                <a:latin typeface="+mn-lt"/>
              </a:defRPr>
            </a:lvl1pPr>
            <a:lvl2pPr marL="0" indent="0">
              <a:buNone/>
              <a:defRPr>
                <a:solidFill>
                  <a:srgbClr val="3680CE"/>
                </a:solidFill>
                <a:latin typeface="+mn-lt"/>
              </a:defRPr>
            </a:lvl2pPr>
          </a:lstStyle>
          <a:p>
            <a:pPr lvl="0"/>
            <a:r>
              <a:rPr lang="en-US"/>
              <a:t>Edit Master text styles</a:t>
            </a:r>
          </a:p>
          <a:p>
            <a:pPr lvl="1"/>
            <a:endParaRPr lang="en-US"/>
          </a:p>
        </p:txBody>
      </p:sp>
      <p:sp>
        <p:nvSpPr>
          <p:cNvPr id="63" name="Text Placeholder 12">
            <a:extLst>
              <a:ext uri="{FF2B5EF4-FFF2-40B4-BE49-F238E27FC236}">
                <a16:creationId xmlns:a16="http://schemas.microsoft.com/office/drawing/2014/main" id="{B85EDDFD-1D95-77A6-DA9B-FC213DC4A318}"/>
              </a:ext>
            </a:extLst>
          </p:cNvPr>
          <p:cNvSpPr>
            <a:spLocks noGrp="1"/>
          </p:cNvSpPr>
          <p:nvPr>
            <p:ph type="body" sz="quarter" idx="74" hasCustomPrompt="1"/>
          </p:nvPr>
        </p:nvSpPr>
        <p:spPr>
          <a:xfrm>
            <a:off x="9223091" y="4819067"/>
            <a:ext cx="2667000" cy="321782"/>
          </a:xfrm>
        </p:spPr>
        <p:txBody>
          <a:bodyPr lIns="0" rIns="0"/>
          <a:lstStyle>
            <a:lvl1pPr>
              <a:buClr>
                <a:schemeClr val="tx2"/>
              </a:buClr>
              <a:defRPr sz="2000" b="0" i="0">
                <a:solidFill>
                  <a:srgbClr val="3680CE"/>
                </a:solidFill>
                <a:latin typeface="+mj-lt"/>
                <a:cs typeface="Univers Condensed" panose="020F0502020204030204" pitchFamily="34" charset="0"/>
              </a:defRPr>
            </a:lvl1pPr>
            <a:lvl2pPr>
              <a:buClr>
                <a:schemeClr val="tx2"/>
              </a:buClr>
              <a:defRPr sz="1200">
                <a:solidFill>
                  <a:schemeClr val="tx2"/>
                </a:solidFill>
              </a:defRPr>
            </a:lvl2pPr>
            <a:lvl3pPr>
              <a:defRPr sz="1100">
                <a:solidFill>
                  <a:schemeClr val="tx2"/>
                </a:solidFill>
              </a:defRPr>
            </a:lvl3pPr>
            <a:lvl4pPr>
              <a:defRPr sz="1050">
                <a:solidFill>
                  <a:schemeClr val="tx2"/>
                </a:solidFill>
              </a:defRPr>
            </a:lvl4pPr>
            <a:lvl5pPr>
              <a:defRPr sz="1000">
                <a:solidFill>
                  <a:schemeClr val="tx2"/>
                </a:solidFill>
              </a:defRPr>
            </a:lvl5pPr>
          </a:lstStyle>
          <a:p>
            <a:pPr lvl="0"/>
            <a:r>
              <a:rPr lang="en-US"/>
              <a:t>CLICK TO EDIT</a:t>
            </a:r>
          </a:p>
        </p:txBody>
      </p:sp>
      <p:sp>
        <p:nvSpPr>
          <p:cNvPr id="64" name="Content Placeholder 6">
            <a:extLst>
              <a:ext uri="{FF2B5EF4-FFF2-40B4-BE49-F238E27FC236}">
                <a16:creationId xmlns:a16="http://schemas.microsoft.com/office/drawing/2014/main" id="{9B42EBC3-56EE-F294-586B-FAD4A3AB9A23}"/>
              </a:ext>
            </a:extLst>
          </p:cNvPr>
          <p:cNvSpPr>
            <a:spLocks noGrp="1"/>
          </p:cNvSpPr>
          <p:nvPr>
            <p:ph sz="quarter" idx="75" hasCustomPrompt="1"/>
          </p:nvPr>
        </p:nvSpPr>
        <p:spPr>
          <a:xfrm>
            <a:off x="9226966" y="5134654"/>
            <a:ext cx="2663125" cy="504145"/>
          </a:xfrm>
        </p:spPr>
        <p:txBody>
          <a:bodyPr/>
          <a:lstStyle>
            <a:lvl1pPr>
              <a:defRPr sz="1400">
                <a:latin typeface="+mn-lt"/>
              </a:defRPr>
            </a:lvl1pPr>
            <a:lvl2pPr marL="0" indent="0">
              <a:buNone/>
              <a:defRPr>
                <a:latin typeface="+mn-lt"/>
              </a:defRPr>
            </a:lvl2pPr>
          </a:lstStyle>
          <a:p>
            <a:pPr lvl="0"/>
            <a:r>
              <a:rPr lang="en-US"/>
              <a:t>Edit Master text styles</a:t>
            </a:r>
          </a:p>
          <a:p>
            <a:pPr lvl="1"/>
            <a:endParaRPr lang="en-US"/>
          </a:p>
        </p:txBody>
      </p:sp>
      <p:sp>
        <p:nvSpPr>
          <p:cNvPr id="19" name="Picture Placeholder 50">
            <a:extLst>
              <a:ext uri="{FF2B5EF4-FFF2-40B4-BE49-F238E27FC236}">
                <a16:creationId xmlns:a16="http://schemas.microsoft.com/office/drawing/2014/main" id="{EFF1CD7A-2DC9-0429-2042-00D19F745273}"/>
              </a:ext>
            </a:extLst>
          </p:cNvPr>
          <p:cNvSpPr>
            <a:spLocks noGrp="1"/>
          </p:cNvSpPr>
          <p:nvPr>
            <p:ph type="pic" sz="quarter" idx="76"/>
          </p:nvPr>
        </p:nvSpPr>
        <p:spPr>
          <a:xfrm flipH="1">
            <a:off x="3275618" y="1758005"/>
            <a:ext cx="2666999" cy="2748523"/>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sp>
        <p:nvSpPr>
          <p:cNvPr id="20" name="Picture Placeholder 50">
            <a:extLst>
              <a:ext uri="{FF2B5EF4-FFF2-40B4-BE49-F238E27FC236}">
                <a16:creationId xmlns:a16="http://schemas.microsoft.com/office/drawing/2014/main" id="{AF907D19-3C2C-61CA-5FAD-498351EDFDA6}"/>
              </a:ext>
            </a:extLst>
          </p:cNvPr>
          <p:cNvSpPr>
            <a:spLocks noGrp="1"/>
          </p:cNvSpPr>
          <p:nvPr>
            <p:ph type="pic" sz="quarter" idx="77"/>
          </p:nvPr>
        </p:nvSpPr>
        <p:spPr>
          <a:xfrm flipH="1">
            <a:off x="6248399" y="1758005"/>
            <a:ext cx="2666999" cy="2748523"/>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sp>
        <p:nvSpPr>
          <p:cNvPr id="21" name="Picture Placeholder 50">
            <a:extLst>
              <a:ext uri="{FF2B5EF4-FFF2-40B4-BE49-F238E27FC236}">
                <a16:creationId xmlns:a16="http://schemas.microsoft.com/office/drawing/2014/main" id="{A95EDDFD-81FE-BB5B-C823-DDDE109005B1}"/>
              </a:ext>
            </a:extLst>
          </p:cNvPr>
          <p:cNvSpPr>
            <a:spLocks noGrp="1"/>
          </p:cNvSpPr>
          <p:nvPr>
            <p:ph type="pic" sz="quarter" idx="78"/>
          </p:nvPr>
        </p:nvSpPr>
        <p:spPr>
          <a:xfrm flipH="1">
            <a:off x="9220199" y="1758005"/>
            <a:ext cx="2666999" cy="2748523"/>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sp>
        <p:nvSpPr>
          <p:cNvPr id="18" name="TextBox 17">
            <a:extLst>
              <a:ext uri="{FF2B5EF4-FFF2-40B4-BE49-F238E27FC236}">
                <a16:creationId xmlns:a16="http://schemas.microsoft.com/office/drawing/2014/main" id="{2A561B79-09DB-0555-DF84-ED0F621263AB}"/>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145798"/>
                </a:solidFill>
                <a:latin typeface="+mn-lt"/>
              </a:rPr>
              <a:t>CONFIDENTIAL</a:t>
            </a:r>
          </a:p>
        </p:txBody>
      </p:sp>
    </p:spTree>
    <p:extLst>
      <p:ext uri="{BB962C8B-B14F-4D97-AF65-F5344CB8AC3E}">
        <p14:creationId xmlns:p14="http://schemas.microsoft.com/office/powerpoint/2010/main" val="134185177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5_2 Takeaways Drink">
    <p:bg>
      <p:bgPr>
        <a:solidFill>
          <a:schemeClr val="bg1"/>
        </a:solidFill>
        <a:effectLst/>
      </p:bgPr>
    </p:bg>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D92DBAF2-7F04-EEB4-0E99-13B2CAF811B7}"/>
              </a:ext>
            </a:extLst>
          </p:cNvPr>
          <p:cNvSpPr>
            <a:spLocks noGrp="1"/>
          </p:cNvSpPr>
          <p:nvPr>
            <p:ph type="body" sz="quarter" idx="18"/>
          </p:nvPr>
        </p:nvSpPr>
        <p:spPr>
          <a:xfrm>
            <a:off x="6242613" y="1219200"/>
            <a:ext cx="5638800" cy="4419600"/>
          </a:xfrm>
          <a:prstGeom prst="roundRect">
            <a:avLst>
              <a:gd name="adj" fmla="val 2070"/>
            </a:avLst>
          </a:prstGeom>
          <a:solidFill>
            <a:srgbClr val="3680CE"/>
          </a:solidFill>
        </p:spPr>
        <p:txBody>
          <a:bodyPr anchor="ctr" anchorCtr="1"/>
          <a:lstStyle>
            <a:lvl1pPr>
              <a:defRPr sz="3200" b="1">
                <a:solidFill>
                  <a:schemeClr val="bg1"/>
                </a:solidFill>
                <a:latin typeface="+mn-lt"/>
              </a:defRPr>
            </a:lvl1pPr>
            <a:lvl2pPr marL="0" indent="0">
              <a:buNone/>
              <a:defRPr/>
            </a:lvl2pPr>
          </a:lstStyle>
          <a:p>
            <a:pPr lvl="0"/>
            <a:r>
              <a:rPr lang="en-US"/>
              <a:t>Click to edit Master text styles</a:t>
            </a:r>
          </a:p>
        </p:txBody>
      </p:sp>
      <p:sp>
        <p:nvSpPr>
          <p:cNvPr id="13" name="Text Placeholder 12">
            <a:extLst>
              <a:ext uri="{FF2B5EF4-FFF2-40B4-BE49-F238E27FC236}">
                <a16:creationId xmlns:a16="http://schemas.microsoft.com/office/drawing/2014/main" id="{E2407C83-F948-D687-213E-CC12FD27FA9E}"/>
              </a:ext>
            </a:extLst>
          </p:cNvPr>
          <p:cNvSpPr>
            <a:spLocks noGrp="1"/>
          </p:cNvSpPr>
          <p:nvPr>
            <p:ph type="body" sz="quarter" idx="16"/>
          </p:nvPr>
        </p:nvSpPr>
        <p:spPr>
          <a:xfrm>
            <a:off x="304800" y="1219200"/>
            <a:ext cx="5638800" cy="4419600"/>
          </a:xfrm>
          <a:prstGeom prst="roundRect">
            <a:avLst>
              <a:gd name="adj" fmla="val 2070"/>
            </a:avLst>
          </a:prstGeom>
          <a:solidFill>
            <a:srgbClr val="3680CE"/>
          </a:solidFill>
        </p:spPr>
        <p:txBody>
          <a:bodyPr anchor="ctr" anchorCtr="1"/>
          <a:lstStyle>
            <a:lvl1pPr>
              <a:defRPr sz="3200" b="1">
                <a:solidFill>
                  <a:schemeClr val="bg1"/>
                </a:solidFill>
                <a:latin typeface="+mn-lt"/>
              </a:defRPr>
            </a:lvl1pPr>
            <a:lvl2pPr marL="0" indent="0">
              <a:buNone/>
              <a:defRPr/>
            </a:lvl2pPr>
          </a:lstStyle>
          <a:p>
            <a:pPr lvl="0"/>
            <a:r>
              <a:rPr lang="en-US"/>
              <a:t>Click to edit Master text styles</a:t>
            </a:r>
          </a:p>
        </p:txBody>
      </p:sp>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solidFill>
                  <a:schemeClr val="tx2"/>
                </a:solidFill>
                <a:latin typeface="+mn-lt"/>
              </a:defRPr>
            </a:lvl1pPr>
          </a:lstStyle>
          <a:p>
            <a:endParaRPr lang="en-US"/>
          </a:p>
        </p:txBody>
      </p:sp>
      <p:sp>
        <p:nvSpPr>
          <p:cNvPr id="2" name="TextBox 1">
            <a:extLst>
              <a:ext uri="{FF2B5EF4-FFF2-40B4-BE49-F238E27FC236}">
                <a16:creationId xmlns:a16="http://schemas.microsoft.com/office/drawing/2014/main" id="{B8B87FF8-D69A-1055-CC42-DEABC98D04B9}"/>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tx2"/>
                </a:solidFill>
                <a:latin typeface="+mn-lt"/>
              </a:rPr>
              <a:pPr algn="r"/>
              <a:t>‹#›</a:t>
            </a:fld>
            <a:endParaRPr lang="en-US" sz="1350">
              <a:solidFill>
                <a:schemeClr val="tx2"/>
              </a:solidFill>
              <a:latin typeface="+mn-lt"/>
            </a:endParaRPr>
          </a:p>
        </p:txBody>
      </p:sp>
      <p:sp>
        <p:nvSpPr>
          <p:cNvPr id="5" name="Text Placeholder 3">
            <a:extLst>
              <a:ext uri="{FF2B5EF4-FFF2-40B4-BE49-F238E27FC236}">
                <a16:creationId xmlns:a16="http://schemas.microsoft.com/office/drawing/2014/main" id="{49AE6B21-F576-FEC1-4079-603B4AB92DEE}"/>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7" name="Title 1">
            <a:extLst>
              <a:ext uri="{FF2B5EF4-FFF2-40B4-BE49-F238E27FC236}">
                <a16:creationId xmlns:a16="http://schemas.microsoft.com/office/drawing/2014/main" id="{E74BD708-78CA-BD4B-1F5D-C41DD58C4183}"/>
              </a:ext>
            </a:extLst>
          </p:cNvPr>
          <p:cNvSpPr>
            <a:spLocks noGrp="1"/>
          </p:cNvSpPr>
          <p:nvPr>
            <p:ph type="title"/>
          </p:nvPr>
        </p:nvSpPr>
        <p:spPr>
          <a:xfrm>
            <a:off x="304799" y="248594"/>
            <a:ext cx="11582401" cy="475306"/>
          </a:xfrm>
        </p:spPr>
        <p:txBody>
          <a:bodyPr anchor="t" anchorCtr="0"/>
          <a:lstStyle>
            <a:lvl1pPr>
              <a:defRPr>
                <a:solidFill>
                  <a:schemeClr val="tx2"/>
                </a:solidFill>
              </a:defRPr>
            </a:lvl1pPr>
          </a:lstStyle>
          <a:p>
            <a:r>
              <a:rPr lang="en-US"/>
              <a:t>Click to edit Master title style</a:t>
            </a:r>
          </a:p>
        </p:txBody>
      </p:sp>
    </p:spTree>
    <p:extLst>
      <p:ext uri="{BB962C8B-B14F-4D97-AF65-F5344CB8AC3E}">
        <p14:creationId xmlns:p14="http://schemas.microsoft.com/office/powerpoint/2010/main" val="228414802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2 Takeaways Drink">
    <p:bg>
      <p:bgPr>
        <a:solidFill>
          <a:srgbClr val="145798"/>
        </a:solidFill>
        <a:effectLst/>
      </p:bgPr>
    </p:bg>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D92DBAF2-7F04-EEB4-0E99-13B2CAF811B7}"/>
              </a:ext>
            </a:extLst>
          </p:cNvPr>
          <p:cNvSpPr>
            <a:spLocks noGrp="1"/>
          </p:cNvSpPr>
          <p:nvPr>
            <p:ph type="body" sz="quarter" idx="18"/>
          </p:nvPr>
        </p:nvSpPr>
        <p:spPr>
          <a:xfrm>
            <a:off x="6242613" y="1219200"/>
            <a:ext cx="5638800" cy="4419600"/>
          </a:xfrm>
          <a:prstGeom prst="roundRect">
            <a:avLst>
              <a:gd name="adj" fmla="val 2070"/>
            </a:avLst>
          </a:prstGeom>
          <a:solidFill>
            <a:srgbClr val="3680CE"/>
          </a:solidFill>
        </p:spPr>
        <p:txBody>
          <a:bodyPr anchor="ctr" anchorCtr="1"/>
          <a:lstStyle>
            <a:lvl1pPr>
              <a:defRPr sz="3200" b="1">
                <a:solidFill>
                  <a:schemeClr val="bg1"/>
                </a:solidFill>
                <a:latin typeface="+mn-lt"/>
              </a:defRPr>
            </a:lvl1pPr>
            <a:lvl2pPr marL="0" indent="0">
              <a:buNone/>
              <a:defRPr/>
            </a:lvl2pPr>
          </a:lstStyle>
          <a:p>
            <a:pPr lvl="0"/>
            <a:r>
              <a:rPr lang="en-US"/>
              <a:t>Click to edit Master text styles</a:t>
            </a:r>
          </a:p>
        </p:txBody>
      </p:sp>
      <p:sp>
        <p:nvSpPr>
          <p:cNvPr id="13" name="Text Placeholder 12">
            <a:extLst>
              <a:ext uri="{FF2B5EF4-FFF2-40B4-BE49-F238E27FC236}">
                <a16:creationId xmlns:a16="http://schemas.microsoft.com/office/drawing/2014/main" id="{E2407C83-F948-D687-213E-CC12FD27FA9E}"/>
              </a:ext>
            </a:extLst>
          </p:cNvPr>
          <p:cNvSpPr>
            <a:spLocks noGrp="1"/>
          </p:cNvSpPr>
          <p:nvPr>
            <p:ph type="body" sz="quarter" idx="16"/>
          </p:nvPr>
        </p:nvSpPr>
        <p:spPr>
          <a:xfrm>
            <a:off x="304800" y="1219200"/>
            <a:ext cx="5638800" cy="4419600"/>
          </a:xfrm>
          <a:prstGeom prst="roundRect">
            <a:avLst>
              <a:gd name="adj" fmla="val 2070"/>
            </a:avLst>
          </a:prstGeom>
          <a:solidFill>
            <a:srgbClr val="3680CE"/>
          </a:solidFill>
        </p:spPr>
        <p:txBody>
          <a:bodyPr anchor="ctr" anchorCtr="1"/>
          <a:lstStyle>
            <a:lvl1pPr>
              <a:defRPr sz="3200" b="1">
                <a:solidFill>
                  <a:schemeClr val="bg1"/>
                </a:solidFill>
                <a:latin typeface="+mn-lt"/>
              </a:defRPr>
            </a:lvl1pPr>
            <a:lvl2pPr marL="0" indent="0">
              <a:buNone/>
              <a:defRPr/>
            </a:lvl2pPr>
          </a:lstStyle>
          <a:p>
            <a:pPr lvl="0"/>
            <a:r>
              <a:rPr lang="en-US"/>
              <a:t>Click to edit Master text styles</a:t>
            </a:r>
          </a:p>
        </p:txBody>
      </p:sp>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solidFill>
                  <a:srgbClr val="71A9E3"/>
                </a:solidFill>
                <a:latin typeface="+mn-lt"/>
              </a:defRPr>
            </a:lvl1pPr>
          </a:lstStyle>
          <a:p>
            <a:endParaRPr lang="en-US"/>
          </a:p>
        </p:txBody>
      </p:sp>
      <p:sp>
        <p:nvSpPr>
          <p:cNvPr id="2" name="TextBox 1">
            <a:extLst>
              <a:ext uri="{FF2B5EF4-FFF2-40B4-BE49-F238E27FC236}">
                <a16:creationId xmlns:a16="http://schemas.microsoft.com/office/drawing/2014/main" id="{B8B87FF8-D69A-1055-CC42-DEABC98D04B9}"/>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71A9E3"/>
                </a:solidFill>
                <a:latin typeface="+mn-lt"/>
              </a:rPr>
              <a:pPr algn="r"/>
              <a:t>‹#›</a:t>
            </a:fld>
            <a:endParaRPr lang="en-US" sz="1350">
              <a:solidFill>
                <a:srgbClr val="71A9E3"/>
              </a:solidFill>
              <a:latin typeface="+mn-lt"/>
            </a:endParaRPr>
          </a:p>
        </p:txBody>
      </p:sp>
      <p:sp>
        <p:nvSpPr>
          <p:cNvPr id="5" name="Text Placeholder 3">
            <a:extLst>
              <a:ext uri="{FF2B5EF4-FFF2-40B4-BE49-F238E27FC236}">
                <a16:creationId xmlns:a16="http://schemas.microsoft.com/office/drawing/2014/main" id="{49AE6B21-F576-FEC1-4079-603B4AB92DEE}"/>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71A9E3"/>
                </a:solidFill>
                <a:latin typeface="+mn-lt"/>
              </a:defRPr>
            </a:lvl1pPr>
          </a:lstStyle>
          <a:p>
            <a:pPr lvl="0"/>
            <a:r>
              <a:rPr lang="en-US"/>
              <a:t>Subtitle</a:t>
            </a:r>
          </a:p>
        </p:txBody>
      </p:sp>
      <p:sp>
        <p:nvSpPr>
          <p:cNvPr id="7" name="Title 1">
            <a:extLst>
              <a:ext uri="{FF2B5EF4-FFF2-40B4-BE49-F238E27FC236}">
                <a16:creationId xmlns:a16="http://schemas.microsoft.com/office/drawing/2014/main" id="{E74BD708-78CA-BD4B-1F5D-C41DD58C4183}"/>
              </a:ext>
            </a:extLst>
          </p:cNvPr>
          <p:cNvSpPr>
            <a:spLocks noGrp="1"/>
          </p:cNvSpPr>
          <p:nvPr>
            <p:ph type="title"/>
          </p:nvPr>
        </p:nvSpPr>
        <p:spPr>
          <a:xfrm>
            <a:off x="304799" y="248594"/>
            <a:ext cx="11582401" cy="475306"/>
          </a:xfrm>
        </p:spPr>
        <p:txBody>
          <a:bodyPr anchor="t" anchorCtr="0"/>
          <a:lstStyle>
            <a:lvl1pPr>
              <a:defRPr>
                <a:solidFill>
                  <a:srgbClr val="71A9E3"/>
                </a:solidFill>
              </a:defRPr>
            </a:lvl1pPr>
          </a:lstStyle>
          <a:p>
            <a:r>
              <a:rPr lang="en-US"/>
              <a:t>Click to edit Master title style</a:t>
            </a:r>
          </a:p>
        </p:txBody>
      </p:sp>
      <p:sp>
        <p:nvSpPr>
          <p:cNvPr id="6" name="TextBox 5">
            <a:extLst>
              <a:ext uri="{FF2B5EF4-FFF2-40B4-BE49-F238E27FC236}">
                <a16:creationId xmlns:a16="http://schemas.microsoft.com/office/drawing/2014/main" id="{5A72B886-E61E-7BB4-B0DD-DC2FF24EAF43}"/>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71A8E3"/>
                </a:solidFill>
                <a:latin typeface="+mn-lt"/>
              </a:rPr>
              <a:t>CONFIDENTIAL</a:t>
            </a:r>
          </a:p>
        </p:txBody>
      </p:sp>
    </p:spTree>
    <p:extLst>
      <p:ext uri="{BB962C8B-B14F-4D97-AF65-F5344CB8AC3E}">
        <p14:creationId xmlns:p14="http://schemas.microsoft.com/office/powerpoint/2010/main" val="420918268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_2 Takeaways Drink">
    <p:bg>
      <p:bgPr>
        <a:solidFill>
          <a:srgbClr val="FBCB5B"/>
        </a:solidFill>
        <a:effectLst/>
      </p:bgPr>
    </p:bg>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D92DBAF2-7F04-EEB4-0E99-13B2CAF811B7}"/>
              </a:ext>
            </a:extLst>
          </p:cNvPr>
          <p:cNvSpPr>
            <a:spLocks noGrp="1"/>
          </p:cNvSpPr>
          <p:nvPr>
            <p:ph type="body" sz="quarter" idx="18"/>
          </p:nvPr>
        </p:nvSpPr>
        <p:spPr>
          <a:xfrm>
            <a:off x="6242613" y="1219200"/>
            <a:ext cx="5638800" cy="4419600"/>
          </a:xfrm>
          <a:prstGeom prst="roundRect">
            <a:avLst>
              <a:gd name="adj" fmla="val 2070"/>
            </a:avLst>
          </a:prstGeom>
          <a:solidFill>
            <a:schemeClr val="accent6"/>
          </a:solidFill>
        </p:spPr>
        <p:txBody>
          <a:bodyPr anchor="ctr" anchorCtr="1"/>
          <a:lstStyle>
            <a:lvl1pPr>
              <a:defRPr sz="3200" b="1">
                <a:solidFill>
                  <a:schemeClr val="bg1"/>
                </a:solidFill>
                <a:latin typeface="+mn-lt"/>
              </a:defRPr>
            </a:lvl1pPr>
            <a:lvl2pPr marL="0" indent="0">
              <a:buNone/>
              <a:defRPr/>
            </a:lvl2pPr>
          </a:lstStyle>
          <a:p>
            <a:pPr lvl="0"/>
            <a:r>
              <a:rPr lang="en-US"/>
              <a:t>Click to edit Master text styles</a:t>
            </a:r>
          </a:p>
        </p:txBody>
      </p:sp>
      <p:sp>
        <p:nvSpPr>
          <p:cNvPr id="13" name="Text Placeholder 12">
            <a:extLst>
              <a:ext uri="{FF2B5EF4-FFF2-40B4-BE49-F238E27FC236}">
                <a16:creationId xmlns:a16="http://schemas.microsoft.com/office/drawing/2014/main" id="{E2407C83-F948-D687-213E-CC12FD27FA9E}"/>
              </a:ext>
            </a:extLst>
          </p:cNvPr>
          <p:cNvSpPr>
            <a:spLocks noGrp="1"/>
          </p:cNvSpPr>
          <p:nvPr>
            <p:ph type="body" sz="quarter" idx="16"/>
          </p:nvPr>
        </p:nvSpPr>
        <p:spPr>
          <a:xfrm>
            <a:off x="304800" y="1219200"/>
            <a:ext cx="5638800" cy="4419600"/>
          </a:xfrm>
          <a:prstGeom prst="roundRect">
            <a:avLst>
              <a:gd name="adj" fmla="val 2070"/>
            </a:avLst>
          </a:prstGeom>
          <a:solidFill>
            <a:schemeClr val="accent6"/>
          </a:solidFill>
        </p:spPr>
        <p:txBody>
          <a:bodyPr anchor="ctr" anchorCtr="1"/>
          <a:lstStyle>
            <a:lvl1pPr>
              <a:defRPr sz="3200" b="1">
                <a:solidFill>
                  <a:schemeClr val="bg1"/>
                </a:solidFill>
                <a:latin typeface="+mn-lt"/>
              </a:defRPr>
            </a:lvl1pPr>
            <a:lvl2pPr marL="0" indent="0">
              <a:buNone/>
              <a:defRPr/>
            </a:lvl2pPr>
          </a:lstStyle>
          <a:p>
            <a:pPr lvl="0"/>
            <a:r>
              <a:rPr lang="en-US"/>
              <a:t>Click to edit Master text styles</a:t>
            </a:r>
          </a:p>
        </p:txBody>
      </p:sp>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solidFill>
                  <a:srgbClr val="C77307"/>
                </a:solidFill>
                <a:latin typeface="+mn-lt"/>
              </a:defRPr>
            </a:lvl1pPr>
          </a:lstStyle>
          <a:p>
            <a:endParaRPr lang="en-US"/>
          </a:p>
        </p:txBody>
      </p:sp>
      <p:sp>
        <p:nvSpPr>
          <p:cNvPr id="2" name="TextBox 1">
            <a:extLst>
              <a:ext uri="{FF2B5EF4-FFF2-40B4-BE49-F238E27FC236}">
                <a16:creationId xmlns:a16="http://schemas.microsoft.com/office/drawing/2014/main" id="{B8B87FF8-D69A-1055-CC42-DEABC98D04B9}"/>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C77307"/>
                </a:solidFill>
                <a:latin typeface="+mn-lt"/>
              </a:rPr>
              <a:pPr algn="r"/>
              <a:t>‹#›</a:t>
            </a:fld>
            <a:endParaRPr lang="en-US" sz="1350">
              <a:solidFill>
                <a:srgbClr val="C77307"/>
              </a:solidFill>
              <a:latin typeface="+mn-lt"/>
            </a:endParaRPr>
          </a:p>
        </p:txBody>
      </p:sp>
      <p:sp>
        <p:nvSpPr>
          <p:cNvPr id="5" name="Text Placeholder 3">
            <a:extLst>
              <a:ext uri="{FF2B5EF4-FFF2-40B4-BE49-F238E27FC236}">
                <a16:creationId xmlns:a16="http://schemas.microsoft.com/office/drawing/2014/main" id="{49AE6B21-F576-FEC1-4079-603B4AB92DEE}"/>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C77307"/>
                </a:solidFill>
                <a:latin typeface="+mn-lt"/>
              </a:defRPr>
            </a:lvl1pPr>
          </a:lstStyle>
          <a:p>
            <a:pPr lvl="0"/>
            <a:r>
              <a:rPr lang="en-US"/>
              <a:t>Subtitle</a:t>
            </a:r>
          </a:p>
        </p:txBody>
      </p:sp>
      <p:sp>
        <p:nvSpPr>
          <p:cNvPr id="7" name="Title 1">
            <a:extLst>
              <a:ext uri="{FF2B5EF4-FFF2-40B4-BE49-F238E27FC236}">
                <a16:creationId xmlns:a16="http://schemas.microsoft.com/office/drawing/2014/main" id="{E74BD708-78CA-BD4B-1F5D-C41DD58C4183}"/>
              </a:ext>
            </a:extLst>
          </p:cNvPr>
          <p:cNvSpPr>
            <a:spLocks noGrp="1"/>
          </p:cNvSpPr>
          <p:nvPr>
            <p:ph type="title"/>
          </p:nvPr>
        </p:nvSpPr>
        <p:spPr>
          <a:xfrm>
            <a:off x="304799" y="248594"/>
            <a:ext cx="11582401" cy="475306"/>
          </a:xfrm>
        </p:spPr>
        <p:txBody>
          <a:bodyPr anchor="t" anchorCtr="0"/>
          <a:lstStyle>
            <a:lvl1pPr>
              <a:defRPr>
                <a:solidFill>
                  <a:srgbClr val="C77307"/>
                </a:solidFill>
              </a:defRPr>
            </a:lvl1pPr>
          </a:lstStyle>
          <a:p>
            <a:r>
              <a:rPr lang="en-US"/>
              <a:t>Click to edit Master title style</a:t>
            </a:r>
          </a:p>
        </p:txBody>
      </p:sp>
      <p:sp>
        <p:nvSpPr>
          <p:cNvPr id="6" name="TextBox 5">
            <a:extLst>
              <a:ext uri="{FF2B5EF4-FFF2-40B4-BE49-F238E27FC236}">
                <a16:creationId xmlns:a16="http://schemas.microsoft.com/office/drawing/2014/main" id="{F8E60B6A-192B-3529-D749-1EF72AE9094E}"/>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C87307"/>
                </a:solidFill>
                <a:latin typeface="+mn-lt"/>
              </a:rPr>
              <a:t>CONFIDENTIAL</a:t>
            </a:r>
          </a:p>
        </p:txBody>
      </p:sp>
    </p:spTree>
    <p:extLst>
      <p:ext uri="{BB962C8B-B14F-4D97-AF65-F5344CB8AC3E}">
        <p14:creationId xmlns:p14="http://schemas.microsoft.com/office/powerpoint/2010/main" val="236589247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 Takeaways Sustainability">
    <p:bg>
      <p:bgPr>
        <a:solidFill>
          <a:srgbClr val="2B660F"/>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solidFill>
                  <a:srgbClr val="8DBE28"/>
                </a:solidFill>
                <a:latin typeface="+mn-lt"/>
              </a:defRPr>
            </a:lvl1pPr>
          </a:lstStyle>
          <a:p>
            <a:endParaRPr lang="en-US"/>
          </a:p>
        </p:txBody>
      </p:sp>
      <p:sp>
        <p:nvSpPr>
          <p:cNvPr id="2" name="TextBox 1">
            <a:extLst>
              <a:ext uri="{FF2B5EF4-FFF2-40B4-BE49-F238E27FC236}">
                <a16:creationId xmlns:a16="http://schemas.microsoft.com/office/drawing/2014/main" id="{B8B87FF8-D69A-1055-CC42-DEABC98D04B9}"/>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8DBE28"/>
                </a:solidFill>
                <a:latin typeface="+mn-lt"/>
              </a:rPr>
              <a:pPr algn="r"/>
              <a:t>‹#›</a:t>
            </a:fld>
            <a:endParaRPr lang="en-US" sz="1350">
              <a:solidFill>
                <a:srgbClr val="8DBE28"/>
              </a:solidFill>
              <a:latin typeface="+mn-lt"/>
            </a:endParaRPr>
          </a:p>
        </p:txBody>
      </p:sp>
      <p:sp>
        <p:nvSpPr>
          <p:cNvPr id="5" name="Text Placeholder 3">
            <a:extLst>
              <a:ext uri="{FF2B5EF4-FFF2-40B4-BE49-F238E27FC236}">
                <a16:creationId xmlns:a16="http://schemas.microsoft.com/office/drawing/2014/main" id="{AFCBFFC2-1D04-EF48-A388-95DB2B2160FE}"/>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8DBE28"/>
                </a:solidFill>
                <a:latin typeface="+mn-lt"/>
              </a:defRPr>
            </a:lvl1pPr>
          </a:lstStyle>
          <a:p>
            <a:pPr lvl="0"/>
            <a:r>
              <a:rPr lang="en-US"/>
              <a:t>Subtitle</a:t>
            </a:r>
          </a:p>
        </p:txBody>
      </p:sp>
      <p:sp>
        <p:nvSpPr>
          <p:cNvPr id="7" name="Title 1">
            <a:extLst>
              <a:ext uri="{FF2B5EF4-FFF2-40B4-BE49-F238E27FC236}">
                <a16:creationId xmlns:a16="http://schemas.microsoft.com/office/drawing/2014/main" id="{BB3D484A-938C-B017-C04F-A83D0A578011}"/>
              </a:ext>
            </a:extLst>
          </p:cNvPr>
          <p:cNvSpPr>
            <a:spLocks noGrp="1"/>
          </p:cNvSpPr>
          <p:nvPr>
            <p:ph type="title"/>
          </p:nvPr>
        </p:nvSpPr>
        <p:spPr>
          <a:xfrm>
            <a:off x="304799" y="248594"/>
            <a:ext cx="11582401" cy="475306"/>
          </a:xfrm>
        </p:spPr>
        <p:txBody>
          <a:bodyPr anchor="t" anchorCtr="0"/>
          <a:lstStyle>
            <a:lvl1pPr>
              <a:defRPr>
                <a:solidFill>
                  <a:srgbClr val="8DBE28"/>
                </a:solidFill>
              </a:defRPr>
            </a:lvl1pPr>
          </a:lstStyle>
          <a:p>
            <a:r>
              <a:rPr lang="en-US"/>
              <a:t>Click to edit Master title style</a:t>
            </a:r>
          </a:p>
        </p:txBody>
      </p:sp>
      <p:sp>
        <p:nvSpPr>
          <p:cNvPr id="9" name="Text Placeholder 12">
            <a:extLst>
              <a:ext uri="{FF2B5EF4-FFF2-40B4-BE49-F238E27FC236}">
                <a16:creationId xmlns:a16="http://schemas.microsoft.com/office/drawing/2014/main" id="{49819057-E5D7-F5B5-80B8-9D7ACF1BA54B}"/>
              </a:ext>
            </a:extLst>
          </p:cNvPr>
          <p:cNvSpPr>
            <a:spLocks noGrp="1"/>
          </p:cNvSpPr>
          <p:nvPr>
            <p:ph type="body" sz="quarter" idx="18"/>
          </p:nvPr>
        </p:nvSpPr>
        <p:spPr>
          <a:xfrm>
            <a:off x="6242613" y="1219200"/>
            <a:ext cx="5638800" cy="4419600"/>
          </a:xfrm>
          <a:prstGeom prst="roundRect">
            <a:avLst>
              <a:gd name="adj" fmla="val 2070"/>
            </a:avLst>
          </a:prstGeom>
          <a:solidFill>
            <a:srgbClr val="5D910D"/>
          </a:solidFill>
        </p:spPr>
        <p:txBody>
          <a:bodyPr anchor="ctr" anchorCtr="1"/>
          <a:lstStyle>
            <a:lvl1pPr>
              <a:defRPr sz="3200" b="1">
                <a:solidFill>
                  <a:schemeClr val="bg1"/>
                </a:solidFill>
                <a:latin typeface="+mn-lt"/>
              </a:defRPr>
            </a:lvl1pPr>
            <a:lvl2pPr marL="0" indent="0">
              <a:buNone/>
              <a:defRPr/>
            </a:lvl2pPr>
          </a:lstStyle>
          <a:p>
            <a:pPr lvl="0"/>
            <a:r>
              <a:rPr lang="en-US"/>
              <a:t>Click to edit Master text styles</a:t>
            </a:r>
          </a:p>
        </p:txBody>
      </p:sp>
      <p:sp>
        <p:nvSpPr>
          <p:cNvPr id="10" name="Text Placeholder 12">
            <a:extLst>
              <a:ext uri="{FF2B5EF4-FFF2-40B4-BE49-F238E27FC236}">
                <a16:creationId xmlns:a16="http://schemas.microsoft.com/office/drawing/2014/main" id="{CD7C8C64-7DA7-695D-77FD-154A303646C0}"/>
              </a:ext>
            </a:extLst>
          </p:cNvPr>
          <p:cNvSpPr>
            <a:spLocks noGrp="1"/>
          </p:cNvSpPr>
          <p:nvPr>
            <p:ph type="body" sz="quarter" idx="16"/>
          </p:nvPr>
        </p:nvSpPr>
        <p:spPr>
          <a:xfrm>
            <a:off x="304800" y="1219200"/>
            <a:ext cx="5638800" cy="4419600"/>
          </a:xfrm>
          <a:prstGeom prst="roundRect">
            <a:avLst>
              <a:gd name="adj" fmla="val 2070"/>
            </a:avLst>
          </a:prstGeom>
          <a:solidFill>
            <a:srgbClr val="5D910D"/>
          </a:solidFill>
        </p:spPr>
        <p:txBody>
          <a:bodyPr anchor="ctr" anchorCtr="1"/>
          <a:lstStyle>
            <a:lvl1pPr>
              <a:defRPr sz="3200" b="1">
                <a:solidFill>
                  <a:schemeClr val="bg1"/>
                </a:solidFill>
                <a:latin typeface="+mn-lt"/>
              </a:defRPr>
            </a:lvl1pPr>
            <a:lvl2pPr marL="0" indent="0">
              <a:buNone/>
              <a:defRPr/>
            </a:lvl2pPr>
          </a:lstStyle>
          <a:p>
            <a:pPr lvl="0"/>
            <a:r>
              <a:rPr lang="en-US"/>
              <a:t>Click to edit Master text styles</a:t>
            </a:r>
          </a:p>
        </p:txBody>
      </p:sp>
      <p:sp>
        <p:nvSpPr>
          <p:cNvPr id="6" name="TextBox 5">
            <a:extLst>
              <a:ext uri="{FF2B5EF4-FFF2-40B4-BE49-F238E27FC236}">
                <a16:creationId xmlns:a16="http://schemas.microsoft.com/office/drawing/2014/main" id="{00528AFB-3CA6-BE65-81A7-B0D1C0919380}"/>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8DBF28"/>
                </a:solidFill>
                <a:latin typeface="+mn-lt"/>
              </a:rPr>
              <a:t>CONFIDENTIAL</a:t>
            </a:r>
          </a:p>
        </p:txBody>
      </p:sp>
    </p:spTree>
    <p:extLst>
      <p:ext uri="{BB962C8B-B14F-4D97-AF65-F5344CB8AC3E}">
        <p14:creationId xmlns:p14="http://schemas.microsoft.com/office/powerpoint/2010/main" val="49119079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3 Takeaways Drink">
    <p:bg>
      <p:bgPr>
        <a:solidFill>
          <a:srgbClr val="F7F5F3"/>
        </a:solidFill>
        <a:effectLst/>
      </p:bgPr>
    </p:bg>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E2407C83-F948-D687-213E-CC12FD27FA9E}"/>
              </a:ext>
            </a:extLst>
          </p:cNvPr>
          <p:cNvSpPr>
            <a:spLocks noGrp="1"/>
          </p:cNvSpPr>
          <p:nvPr>
            <p:ph type="body" sz="quarter" idx="16"/>
          </p:nvPr>
        </p:nvSpPr>
        <p:spPr>
          <a:xfrm>
            <a:off x="304800" y="1219200"/>
            <a:ext cx="3657595" cy="4419600"/>
          </a:xfrm>
          <a:prstGeom prst="roundRect">
            <a:avLst>
              <a:gd name="adj" fmla="val 2643"/>
            </a:avLst>
          </a:prstGeom>
          <a:solidFill>
            <a:schemeClr val="accent6"/>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solidFill>
                  <a:schemeClr val="tx2"/>
                </a:solidFill>
                <a:latin typeface="+mn-lt"/>
              </a:defRPr>
            </a:lvl1pPr>
          </a:lstStyle>
          <a:p>
            <a:endParaRPr lang="en-US"/>
          </a:p>
        </p:txBody>
      </p:sp>
      <p:sp>
        <p:nvSpPr>
          <p:cNvPr id="2" name="TextBox 1">
            <a:extLst>
              <a:ext uri="{FF2B5EF4-FFF2-40B4-BE49-F238E27FC236}">
                <a16:creationId xmlns:a16="http://schemas.microsoft.com/office/drawing/2014/main" id="{B8B87FF8-D69A-1055-CC42-DEABC98D04B9}"/>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tx2"/>
                </a:solidFill>
                <a:latin typeface="+mn-lt"/>
              </a:rPr>
              <a:pPr algn="r"/>
              <a:t>‹#›</a:t>
            </a:fld>
            <a:endParaRPr lang="en-US" sz="1350">
              <a:solidFill>
                <a:schemeClr val="tx2"/>
              </a:solidFill>
              <a:latin typeface="+mn-lt"/>
            </a:endParaRPr>
          </a:p>
        </p:txBody>
      </p:sp>
      <p:sp>
        <p:nvSpPr>
          <p:cNvPr id="5" name="Text Placeholder 3">
            <a:extLst>
              <a:ext uri="{FF2B5EF4-FFF2-40B4-BE49-F238E27FC236}">
                <a16:creationId xmlns:a16="http://schemas.microsoft.com/office/drawing/2014/main" id="{0AFD69A1-B956-94DD-F040-BB70AF15994C}"/>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7" name="Title 1">
            <a:extLst>
              <a:ext uri="{FF2B5EF4-FFF2-40B4-BE49-F238E27FC236}">
                <a16:creationId xmlns:a16="http://schemas.microsoft.com/office/drawing/2014/main" id="{C335125E-6F07-0923-0A24-149A306C0764}"/>
              </a:ext>
            </a:extLst>
          </p:cNvPr>
          <p:cNvSpPr>
            <a:spLocks noGrp="1"/>
          </p:cNvSpPr>
          <p:nvPr>
            <p:ph type="title"/>
          </p:nvPr>
        </p:nvSpPr>
        <p:spPr>
          <a:xfrm>
            <a:off x="304799" y="248594"/>
            <a:ext cx="11582401" cy="475306"/>
          </a:xfrm>
        </p:spPr>
        <p:txBody>
          <a:bodyPr anchor="t" anchorCtr="0"/>
          <a:lstStyle>
            <a:lvl1pPr>
              <a:defRPr>
                <a:solidFill>
                  <a:schemeClr val="tx2"/>
                </a:solidFill>
              </a:defRPr>
            </a:lvl1pPr>
          </a:lstStyle>
          <a:p>
            <a:r>
              <a:rPr lang="en-US"/>
              <a:t>Click to edit Master title style</a:t>
            </a:r>
          </a:p>
        </p:txBody>
      </p:sp>
      <p:sp>
        <p:nvSpPr>
          <p:cNvPr id="14" name="Text Placeholder 12">
            <a:extLst>
              <a:ext uri="{FF2B5EF4-FFF2-40B4-BE49-F238E27FC236}">
                <a16:creationId xmlns:a16="http://schemas.microsoft.com/office/drawing/2014/main" id="{950AA3F9-21A5-E27D-8950-EB829485AA0A}"/>
              </a:ext>
            </a:extLst>
          </p:cNvPr>
          <p:cNvSpPr>
            <a:spLocks noGrp="1"/>
          </p:cNvSpPr>
          <p:nvPr>
            <p:ph type="body" sz="quarter" idx="19"/>
          </p:nvPr>
        </p:nvSpPr>
        <p:spPr>
          <a:xfrm>
            <a:off x="4267202" y="1219200"/>
            <a:ext cx="3657595" cy="4419600"/>
          </a:xfrm>
          <a:prstGeom prst="roundRect">
            <a:avLst>
              <a:gd name="adj" fmla="val 2643"/>
            </a:avLst>
          </a:prstGeom>
          <a:solidFill>
            <a:srgbClr val="3680CE"/>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15" name="Text Placeholder 12">
            <a:extLst>
              <a:ext uri="{FF2B5EF4-FFF2-40B4-BE49-F238E27FC236}">
                <a16:creationId xmlns:a16="http://schemas.microsoft.com/office/drawing/2014/main" id="{99C0A931-72BC-0356-B06E-B975330614DF}"/>
              </a:ext>
            </a:extLst>
          </p:cNvPr>
          <p:cNvSpPr>
            <a:spLocks noGrp="1"/>
          </p:cNvSpPr>
          <p:nvPr>
            <p:ph type="body" sz="quarter" idx="20"/>
          </p:nvPr>
        </p:nvSpPr>
        <p:spPr>
          <a:xfrm>
            <a:off x="8229603" y="1219200"/>
            <a:ext cx="3657595" cy="4419600"/>
          </a:xfrm>
          <a:prstGeom prst="roundRect">
            <a:avLst>
              <a:gd name="adj" fmla="val 2643"/>
            </a:avLst>
          </a:prstGeom>
          <a:solidFill>
            <a:srgbClr val="5D910D"/>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Tree>
    <p:extLst>
      <p:ext uri="{BB962C8B-B14F-4D97-AF65-F5344CB8AC3E}">
        <p14:creationId xmlns:p14="http://schemas.microsoft.com/office/powerpoint/2010/main" val="412592074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_3 Takeaways Drink">
    <p:bg>
      <p:bgPr>
        <a:solidFill>
          <a:srgbClr val="145798"/>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solidFill>
                  <a:srgbClr val="71A9E3"/>
                </a:solidFill>
                <a:latin typeface="+mn-lt"/>
              </a:defRPr>
            </a:lvl1pPr>
          </a:lstStyle>
          <a:p>
            <a:endParaRPr lang="en-US"/>
          </a:p>
        </p:txBody>
      </p:sp>
      <p:sp>
        <p:nvSpPr>
          <p:cNvPr id="2" name="TextBox 1">
            <a:extLst>
              <a:ext uri="{FF2B5EF4-FFF2-40B4-BE49-F238E27FC236}">
                <a16:creationId xmlns:a16="http://schemas.microsoft.com/office/drawing/2014/main" id="{B8B87FF8-D69A-1055-CC42-DEABC98D04B9}"/>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71A9E3"/>
                </a:solidFill>
                <a:latin typeface="+mn-lt"/>
              </a:rPr>
              <a:pPr algn="r"/>
              <a:t>‹#›</a:t>
            </a:fld>
            <a:endParaRPr lang="en-US" sz="1350">
              <a:solidFill>
                <a:srgbClr val="71A9E3"/>
              </a:solidFill>
              <a:latin typeface="+mn-lt"/>
            </a:endParaRPr>
          </a:p>
        </p:txBody>
      </p:sp>
      <p:sp>
        <p:nvSpPr>
          <p:cNvPr id="5" name="Text Placeholder 3">
            <a:extLst>
              <a:ext uri="{FF2B5EF4-FFF2-40B4-BE49-F238E27FC236}">
                <a16:creationId xmlns:a16="http://schemas.microsoft.com/office/drawing/2014/main" id="{0AFD69A1-B956-94DD-F040-BB70AF15994C}"/>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71A9E3"/>
                </a:solidFill>
                <a:latin typeface="+mn-lt"/>
              </a:defRPr>
            </a:lvl1pPr>
          </a:lstStyle>
          <a:p>
            <a:pPr lvl="0"/>
            <a:r>
              <a:rPr lang="en-US"/>
              <a:t>Subtitle</a:t>
            </a:r>
          </a:p>
        </p:txBody>
      </p:sp>
      <p:sp>
        <p:nvSpPr>
          <p:cNvPr id="7" name="Title 1">
            <a:extLst>
              <a:ext uri="{FF2B5EF4-FFF2-40B4-BE49-F238E27FC236}">
                <a16:creationId xmlns:a16="http://schemas.microsoft.com/office/drawing/2014/main" id="{C335125E-6F07-0923-0A24-149A306C0764}"/>
              </a:ext>
            </a:extLst>
          </p:cNvPr>
          <p:cNvSpPr>
            <a:spLocks noGrp="1"/>
          </p:cNvSpPr>
          <p:nvPr>
            <p:ph type="title"/>
          </p:nvPr>
        </p:nvSpPr>
        <p:spPr>
          <a:xfrm>
            <a:off x="304799" y="248594"/>
            <a:ext cx="11582401" cy="475306"/>
          </a:xfrm>
        </p:spPr>
        <p:txBody>
          <a:bodyPr anchor="t" anchorCtr="0"/>
          <a:lstStyle>
            <a:lvl1pPr>
              <a:defRPr>
                <a:solidFill>
                  <a:srgbClr val="71A9E3"/>
                </a:solidFill>
              </a:defRPr>
            </a:lvl1pPr>
          </a:lstStyle>
          <a:p>
            <a:r>
              <a:rPr lang="en-US"/>
              <a:t>Click to edit Master title style</a:t>
            </a:r>
          </a:p>
        </p:txBody>
      </p:sp>
      <p:sp>
        <p:nvSpPr>
          <p:cNvPr id="6" name="Text Placeholder 12">
            <a:extLst>
              <a:ext uri="{FF2B5EF4-FFF2-40B4-BE49-F238E27FC236}">
                <a16:creationId xmlns:a16="http://schemas.microsoft.com/office/drawing/2014/main" id="{6EB00219-BEBD-5C89-B7A2-8BF2924CA03F}"/>
              </a:ext>
            </a:extLst>
          </p:cNvPr>
          <p:cNvSpPr>
            <a:spLocks noGrp="1"/>
          </p:cNvSpPr>
          <p:nvPr>
            <p:ph type="body" sz="quarter" idx="16"/>
          </p:nvPr>
        </p:nvSpPr>
        <p:spPr>
          <a:xfrm>
            <a:off x="304800" y="1219200"/>
            <a:ext cx="3657595" cy="4419600"/>
          </a:xfrm>
          <a:prstGeom prst="roundRect">
            <a:avLst>
              <a:gd name="adj" fmla="val 2643"/>
            </a:avLst>
          </a:prstGeom>
          <a:solidFill>
            <a:srgbClr val="3680CE"/>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8" name="Text Placeholder 12">
            <a:extLst>
              <a:ext uri="{FF2B5EF4-FFF2-40B4-BE49-F238E27FC236}">
                <a16:creationId xmlns:a16="http://schemas.microsoft.com/office/drawing/2014/main" id="{24670910-9A81-2D2D-9703-E4C8215326B9}"/>
              </a:ext>
            </a:extLst>
          </p:cNvPr>
          <p:cNvSpPr>
            <a:spLocks noGrp="1"/>
          </p:cNvSpPr>
          <p:nvPr>
            <p:ph type="body" sz="quarter" idx="19"/>
          </p:nvPr>
        </p:nvSpPr>
        <p:spPr>
          <a:xfrm>
            <a:off x="4267202" y="1219200"/>
            <a:ext cx="3657595" cy="4419600"/>
          </a:xfrm>
          <a:prstGeom prst="roundRect">
            <a:avLst>
              <a:gd name="adj" fmla="val 2643"/>
            </a:avLst>
          </a:prstGeom>
          <a:solidFill>
            <a:srgbClr val="3680CE"/>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9" name="Text Placeholder 12">
            <a:extLst>
              <a:ext uri="{FF2B5EF4-FFF2-40B4-BE49-F238E27FC236}">
                <a16:creationId xmlns:a16="http://schemas.microsoft.com/office/drawing/2014/main" id="{25B92538-B221-62A4-867D-B0ABFAAFF5F8}"/>
              </a:ext>
            </a:extLst>
          </p:cNvPr>
          <p:cNvSpPr>
            <a:spLocks noGrp="1"/>
          </p:cNvSpPr>
          <p:nvPr>
            <p:ph type="body" sz="quarter" idx="20"/>
          </p:nvPr>
        </p:nvSpPr>
        <p:spPr>
          <a:xfrm>
            <a:off x="8229603" y="1219200"/>
            <a:ext cx="3657595" cy="4419600"/>
          </a:xfrm>
          <a:prstGeom prst="roundRect">
            <a:avLst>
              <a:gd name="adj" fmla="val 2643"/>
            </a:avLst>
          </a:prstGeom>
          <a:solidFill>
            <a:srgbClr val="3680CE"/>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10" name="TextBox 9">
            <a:extLst>
              <a:ext uri="{FF2B5EF4-FFF2-40B4-BE49-F238E27FC236}">
                <a16:creationId xmlns:a16="http://schemas.microsoft.com/office/drawing/2014/main" id="{CD52EE75-7A55-5193-C356-31AD2386985E}"/>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71A8E3"/>
                </a:solidFill>
                <a:latin typeface="+mn-lt"/>
              </a:rPr>
              <a:t>CONFIDENTIAL</a:t>
            </a:r>
          </a:p>
        </p:txBody>
      </p:sp>
    </p:spTree>
    <p:extLst>
      <p:ext uri="{BB962C8B-B14F-4D97-AF65-F5344CB8AC3E}">
        <p14:creationId xmlns:p14="http://schemas.microsoft.com/office/powerpoint/2010/main" val="354992151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3 Takeaways Food">
    <p:bg>
      <p:bgPr>
        <a:solidFill>
          <a:srgbClr val="FACB5B"/>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solidFill>
                  <a:srgbClr val="C77307"/>
                </a:solidFill>
                <a:latin typeface="+mn-lt"/>
              </a:defRPr>
            </a:lvl1pPr>
          </a:lstStyle>
          <a:p>
            <a:endParaRPr lang="en-US"/>
          </a:p>
        </p:txBody>
      </p:sp>
      <p:sp>
        <p:nvSpPr>
          <p:cNvPr id="2" name="TextBox 1">
            <a:extLst>
              <a:ext uri="{FF2B5EF4-FFF2-40B4-BE49-F238E27FC236}">
                <a16:creationId xmlns:a16="http://schemas.microsoft.com/office/drawing/2014/main" id="{B8B87FF8-D69A-1055-CC42-DEABC98D04B9}"/>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C77307"/>
                </a:solidFill>
                <a:latin typeface="+mn-lt"/>
              </a:rPr>
              <a:pPr algn="r"/>
              <a:t>‹#›</a:t>
            </a:fld>
            <a:endParaRPr lang="en-US" sz="1350">
              <a:solidFill>
                <a:srgbClr val="C77307"/>
              </a:solidFill>
              <a:latin typeface="+mn-lt"/>
            </a:endParaRPr>
          </a:p>
        </p:txBody>
      </p:sp>
      <p:sp>
        <p:nvSpPr>
          <p:cNvPr id="5" name="Text Placeholder 3">
            <a:extLst>
              <a:ext uri="{FF2B5EF4-FFF2-40B4-BE49-F238E27FC236}">
                <a16:creationId xmlns:a16="http://schemas.microsoft.com/office/drawing/2014/main" id="{AA9D29EE-A3C0-3200-A5BC-DB78A9C5B049}"/>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C77307"/>
                </a:solidFill>
                <a:latin typeface="+mn-lt"/>
              </a:defRPr>
            </a:lvl1pPr>
          </a:lstStyle>
          <a:p>
            <a:pPr lvl="0"/>
            <a:r>
              <a:rPr lang="en-US"/>
              <a:t>Subtitle</a:t>
            </a:r>
          </a:p>
        </p:txBody>
      </p:sp>
      <p:sp>
        <p:nvSpPr>
          <p:cNvPr id="7" name="Title 1">
            <a:extLst>
              <a:ext uri="{FF2B5EF4-FFF2-40B4-BE49-F238E27FC236}">
                <a16:creationId xmlns:a16="http://schemas.microsoft.com/office/drawing/2014/main" id="{314A8199-D7C3-8C1A-9917-6F4FFF77CC32}"/>
              </a:ext>
            </a:extLst>
          </p:cNvPr>
          <p:cNvSpPr>
            <a:spLocks noGrp="1"/>
          </p:cNvSpPr>
          <p:nvPr>
            <p:ph type="title"/>
          </p:nvPr>
        </p:nvSpPr>
        <p:spPr>
          <a:xfrm>
            <a:off x="304799" y="248594"/>
            <a:ext cx="11582401" cy="475306"/>
          </a:xfrm>
        </p:spPr>
        <p:txBody>
          <a:bodyPr anchor="t" anchorCtr="0"/>
          <a:lstStyle>
            <a:lvl1pPr>
              <a:defRPr>
                <a:solidFill>
                  <a:srgbClr val="C77307"/>
                </a:solidFill>
              </a:defRPr>
            </a:lvl1pPr>
          </a:lstStyle>
          <a:p>
            <a:r>
              <a:rPr lang="en-US"/>
              <a:t>Click to edit Master title style</a:t>
            </a:r>
          </a:p>
        </p:txBody>
      </p:sp>
      <p:sp>
        <p:nvSpPr>
          <p:cNvPr id="6" name="Text Placeholder 12">
            <a:extLst>
              <a:ext uri="{FF2B5EF4-FFF2-40B4-BE49-F238E27FC236}">
                <a16:creationId xmlns:a16="http://schemas.microsoft.com/office/drawing/2014/main" id="{36CBAC9C-3270-8C3D-55F7-B20DEA5AB35F}"/>
              </a:ext>
            </a:extLst>
          </p:cNvPr>
          <p:cNvSpPr>
            <a:spLocks noGrp="1"/>
          </p:cNvSpPr>
          <p:nvPr>
            <p:ph type="body" sz="quarter" idx="16"/>
          </p:nvPr>
        </p:nvSpPr>
        <p:spPr>
          <a:xfrm>
            <a:off x="304800" y="1219200"/>
            <a:ext cx="3657595" cy="4419600"/>
          </a:xfrm>
          <a:prstGeom prst="roundRect">
            <a:avLst>
              <a:gd name="adj" fmla="val 2643"/>
            </a:avLst>
          </a:prstGeom>
          <a:solidFill>
            <a:schemeClr val="accent6"/>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8" name="Text Placeholder 12">
            <a:extLst>
              <a:ext uri="{FF2B5EF4-FFF2-40B4-BE49-F238E27FC236}">
                <a16:creationId xmlns:a16="http://schemas.microsoft.com/office/drawing/2014/main" id="{345DEAD8-0715-5FF7-F4B8-BBD1F23C74B1}"/>
              </a:ext>
            </a:extLst>
          </p:cNvPr>
          <p:cNvSpPr>
            <a:spLocks noGrp="1"/>
          </p:cNvSpPr>
          <p:nvPr>
            <p:ph type="body" sz="quarter" idx="19"/>
          </p:nvPr>
        </p:nvSpPr>
        <p:spPr>
          <a:xfrm>
            <a:off x="4267202" y="1219200"/>
            <a:ext cx="3657595" cy="4419600"/>
          </a:xfrm>
          <a:prstGeom prst="roundRect">
            <a:avLst>
              <a:gd name="adj" fmla="val 2643"/>
            </a:avLst>
          </a:prstGeom>
          <a:solidFill>
            <a:schemeClr val="accent6"/>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9" name="Text Placeholder 12">
            <a:extLst>
              <a:ext uri="{FF2B5EF4-FFF2-40B4-BE49-F238E27FC236}">
                <a16:creationId xmlns:a16="http://schemas.microsoft.com/office/drawing/2014/main" id="{2D7025DC-7B04-F2E8-D156-8564266B8BA4}"/>
              </a:ext>
            </a:extLst>
          </p:cNvPr>
          <p:cNvSpPr>
            <a:spLocks noGrp="1"/>
          </p:cNvSpPr>
          <p:nvPr>
            <p:ph type="body" sz="quarter" idx="20"/>
          </p:nvPr>
        </p:nvSpPr>
        <p:spPr>
          <a:xfrm>
            <a:off x="8229603" y="1219200"/>
            <a:ext cx="3657595" cy="4419600"/>
          </a:xfrm>
          <a:prstGeom prst="roundRect">
            <a:avLst>
              <a:gd name="adj" fmla="val 2643"/>
            </a:avLst>
          </a:prstGeom>
          <a:solidFill>
            <a:schemeClr val="accent6"/>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10" name="TextBox 9">
            <a:extLst>
              <a:ext uri="{FF2B5EF4-FFF2-40B4-BE49-F238E27FC236}">
                <a16:creationId xmlns:a16="http://schemas.microsoft.com/office/drawing/2014/main" id="{4AD77FFD-F9B9-3CCA-A145-F23B5D2C2FAC}"/>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C87307"/>
                </a:solidFill>
                <a:latin typeface="+mn-lt"/>
              </a:rPr>
              <a:t>CONFIDENTIAL</a:t>
            </a:r>
          </a:p>
        </p:txBody>
      </p:sp>
    </p:spTree>
    <p:extLst>
      <p:ext uri="{BB962C8B-B14F-4D97-AF65-F5344CB8AC3E}">
        <p14:creationId xmlns:p14="http://schemas.microsoft.com/office/powerpoint/2010/main" val="194586649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3 Takeaways Sustainability">
    <p:bg>
      <p:bgPr>
        <a:solidFill>
          <a:srgbClr val="2B660F"/>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solidFill>
                  <a:srgbClr val="8DBE28"/>
                </a:solidFill>
                <a:latin typeface="+mn-lt"/>
              </a:defRPr>
            </a:lvl1pPr>
          </a:lstStyle>
          <a:p>
            <a:endParaRPr lang="en-US"/>
          </a:p>
        </p:txBody>
      </p:sp>
      <p:sp>
        <p:nvSpPr>
          <p:cNvPr id="2" name="TextBox 1">
            <a:extLst>
              <a:ext uri="{FF2B5EF4-FFF2-40B4-BE49-F238E27FC236}">
                <a16:creationId xmlns:a16="http://schemas.microsoft.com/office/drawing/2014/main" id="{B8B87FF8-D69A-1055-CC42-DEABC98D04B9}"/>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8DBE28"/>
                </a:solidFill>
                <a:latin typeface="+mn-lt"/>
              </a:rPr>
              <a:pPr algn="r"/>
              <a:t>‹#›</a:t>
            </a:fld>
            <a:endParaRPr lang="en-US" sz="1350">
              <a:solidFill>
                <a:srgbClr val="8DBE28"/>
              </a:solidFill>
              <a:latin typeface="+mn-lt"/>
            </a:endParaRPr>
          </a:p>
        </p:txBody>
      </p:sp>
      <p:sp>
        <p:nvSpPr>
          <p:cNvPr id="5" name="Text Placeholder 3">
            <a:extLst>
              <a:ext uri="{FF2B5EF4-FFF2-40B4-BE49-F238E27FC236}">
                <a16:creationId xmlns:a16="http://schemas.microsoft.com/office/drawing/2014/main" id="{4BDB4D7A-57BB-0E11-FC7F-92013C566FB6}"/>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8DBE28"/>
                </a:solidFill>
                <a:latin typeface="+mn-lt"/>
              </a:defRPr>
            </a:lvl1pPr>
          </a:lstStyle>
          <a:p>
            <a:pPr lvl="0"/>
            <a:r>
              <a:rPr lang="en-US"/>
              <a:t>Subtitle</a:t>
            </a:r>
          </a:p>
        </p:txBody>
      </p:sp>
      <p:sp>
        <p:nvSpPr>
          <p:cNvPr id="7" name="Title 1">
            <a:extLst>
              <a:ext uri="{FF2B5EF4-FFF2-40B4-BE49-F238E27FC236}">
                <a16:creationId xmlns:a16="http://schemas.microsoft.com/office/drawing/2014/main" id="{A931805B-212C-F549-0DAA-2648C21BD49C}"/>
              </a:ext>
            </a:extLst>
          </p:cNvPr>
          <p:cNvSpPr>
            <a:spLocks noGrp="1"/>
          </p:cNvSpPr>
          <p:nvPr>
            <p:ph type="title"/>
          </p:nvPr>
        </p:nvSpPr>
        <p:spPr>
          <a:xfrm>
            <a:off x="304799" y="248594"/>
            <a:ext cx="11582401" cy="475306"/>
          </a:xfrm>
        </p:spPr>
        <p:txBody>
          <a:bodyPr anchor="t" anchorCtr="0"/>
          <a:lstStyle>
            <a:lvl1pPr>
              <a:defRPr>
                <a:solidFill>
                  <a:srgbClr val="8DBE28"/>
                </a:solidFill>
              </a:defRPr>
            </a:lvl1pPr>
          </a:lstStyle>
          <a:p>
            <a:r>
              <a:rPr lang="en-US"/>
              <a:t>Click to edit Master title style</a:t>
            </a:r>
          </a:p>
        </p:txBody>
      </p:sp>
      <p:sp>
        <p:nvSpPr>
          <p:cNvPr id="6" name="Text Placeholder 12">
            <a:extLst>
              <a:ext uri="{FF2B5EF4-FFF2-40B4-BE49-F238E27FC236}">
                <a16:creationId xmlns:a16="http://schemas.microsoft.com/office/drawing/2014/main" id="{A81A6BC9-BF07-A15D-90CE-D757CA4F2A18}"/>
              </a:ext>
            </a:extLst>
          </p:cNvPr>
          <p:cNvSpPr>
            <a:spLocks noGrp="1"/>
          </p:cNvSpPr>
          <p:nvPr>
            <p:ph type="body" sz="quarter" idx="16"/>
          </p:nvPr>
        </p:nvSpPr>
        <p:spPr>
          <a:xfrm>
            <a:off x="304800" y="1219200"/>
            <a:ext cx="3657595" cy="4419600"/>
          </a:xfrm>
          <a:prstGeom prst="roundRect">
            <a:avLst>
              <a:gd name="adj" fmla="val 2643"/>
            </a:avLst>
          </a:prstGeom>
          <a:solidFill>
            <a:srgbClr val="5D910D"/>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8" name="Text Placeholder 12">
            <a:extLst>
              <a:ext uri="{FF2B5EF4-FFF2-40B4-BE49-F238E27FC236}">
                <a16:creationId xmlns:a16="http://schemas.microsoft.com/office/drawing/2014/main" id="{A223603F-1687-4839-9217-168184E33EC4}"/>
              </a:ext>
            </a:extLst>
          </p:cNvPr>
          <p:cNvSpPr>
            <a:spLocks noGrp="1"/>
          </p:cNvSpPr>
          <p:nvPr>
            <p:ph type="body" sz="quarter" idx="19"/>
          </p:nvPr>
        </p:nvSpPr>
        <p:spPr>
          <a:xfrm>
            <a:off x="4267202" y="1219200"/>
            <a:ext cx="3657595" cy="4419600"/>
          </a:xfrm>
          <a:prstGeom prst="roundRect">
            <a:avLst>
              <a:gd name="adj" fmla="val 2643"/>
            </a:avLst>
          </a:prstGeom>
          <a:solidFill>
            <a:srgbClr val="5D910D"/>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9" name="Text Placeholder 12">
            <a:extLst>
              <a:ext uri="{FF2B5EF4-FFF2-40B4-BE49-F238E27FC236}">
                <a16:creationId xmlns:a16="http://schemas.microsoft.com/office/drawing/2014/main" id="{4DDEBC29-7846-F426-C9E4-2F047B858498}"/>
              </a:ext>
            </a:extLst>
          </p:cNvPr>
          <p:cNvSpPr>
            <a:spLocks noGrp="1"/>
          </p:cNvSpPr>
          <p:nvPr>
            <p:ph type="body" sz="quarter" idx="20"/>
          </p:nvPr>
        </p:nvSpPr>
        <p:spPr>
          <a:xfrm>
            <a:off x="8229603" y="1219200"/>
            <a:ext cx="3657595" cy="4419600"/>
          </a:xfrm>
          <a:prstGeom prst="roundRect">
            <a:avLst>
              <a:gd name="adj" fmla="val 2643"/>
            </a:avLst>
          </a:prstGeom>
          <a:solidFill>
            <a:srgbClr val="5D910D"/>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10" name="TextBox 9">
            <a:extLst>
              <a:ext uri="{FF2B5EF4-FFF2-40B4-BE49-F238E27FC236}">
                <a16:creationId xmlns:a16="http://schemas.microsoft.com/office/drawing/2014/main" id="{14DF73C0-7D1E-F8EF-D558-C4C0DDD9D397}"/>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8DBF28"/>
                </a:solidFill>
                <a:latin typeface="+mn-lt"/>
              </a:rPr>
              <a:t>CONFIDENTIAL</a:t>
            </a:r>
          </a:p>
        </p:txBody>
      </p:sp>
    </p:spTree>
    <p:extLst>
      <p:ext uri="{BB962C8B-B14F-4D97-AF65-F5344CB8AC3E}">
        <p14:creationId xmlns:p14="http://schemas.microsoft.com/office/powerpoint/2010/main" val="94671067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tatement-Drink">
    <p:bg>
      <p:bgPr>
        <a:solidFill>
          <a:srgbClr val="145798"/>
        </a:solidFill>
        <a:effectLst/>
      </p:bgPr>
    </p:bg>
    <p:spTree>
      <p:nvGrpSpPr>
        <p:cNvPr id="1" name=""/>
        <p:cNvGrpSpPr/>
        <p:nvPr/>
      </p:nvGrpSpPr>
      <p:grpSpPr>
        <a:xfrm>
          <a:off x="0" y="0"/>
          <a:ext cx="0" cy="0"/>
          <a:chOff x="0" y="0"/>
          <a:chExt cx="0" cy="0"/>
        </a:xfrm>
      </p:grpSpPr>
      <p:sp>
        <p:nvSpPr>
          <p:cNvPr id="7" name="Rectangle: Diagonal Corners Rounded 6">
            <a:extLst>
              <a:ext uri="{FF2B5EF4-FFF2-40B4-BE49-F238E27FC236}">
                <a16:creationId xmlns:a16="http://schemas.microsoft.com/office/drawing/2014/main" id="{D77DB0AB-4EF4-F746-7298-F6C3E404002A}"/>
              </a:ext>
            </a:extLst>
          </p:cNvPr>
          <p:cNvSpPr/>
          <p:nvPr userDrawn="1"/>
        </p:nvSpPr>
        <p:spPr>
          <a:xfrm>
            <a:off x="304800" y="304796"/>
            <a:ext cx="11582398" cy="5829304"/>
          </a:xfrm>
          <a:prstGeom prst="roundRect">
            <a:avLst>
              <a:gd name="adj" fmla="val 2174"/>
            </a:avLst>
          </a:prstGeom>
          <a:solidFill>
            <a:srgbClr val="368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TextBox 1">
            <a:extLst>
              <a:ext uri="{FF2B5EF4-FFF2-40B4-BE49-F238E27FC236}">
                <a16:creationId xmlns:a16="http://schemas.microsoft.com/office/drawing/2014/main" id="{B8B87FF8-D69A-1055-CC42-DEABC98D04B9}"/>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71A9E3"/>
                </a:solidFill>
                <a:latin typeface="+mn-lt"/>
              </a:rPr>
              <a:pPr algn="r"/>
              <a:t>‹#›</a:t>
            </a:fld>
            <a:endParaRPr lang="en-US" sz="1350">
              <a:solidFill>
                <a:srgbClr val="71A9E3"/>
              </a:solidFill>
              <a:latin typeface="+mn-lt"/>
            </a:endParaRPr>
          </a:p>
        </p:txBody>
      </p:sp>
      <p:sp>
        <p:nvSpPr>
          <p:cNvPr id="11" name="Text Placeholder 10">
            <a:extLst>
              <a:ext uri="{FF2B5EF4-FFF2-40B4-BE49-F238E27FC236}">
                <a16:creationId xmlns:a16="http://schemas.microsoft.com/office/drawing/2014/main" id="{180883ED-E020-7474-C5C0-6DA89FE0EA41}"/>
              </a:ext>
            </a:extLst>
          </p:cNvPr>
          <p:cNvSpPr>
            <a:spLocks noGrp="1"/>
          </p:cNvSpPr>
          <p:nvPr>
            <p:ph type="body" sz="quarter" idx="10"/>
          </p:nvPr>
        </p:nvSpPr>
        <p:spPr>
          <a:xfrm>
            <a:off x="609600" y="1354191"/>
            <a:ext cx="10983310" cy="605987"/>
          </a:xfrm>
        </p:spPr>
        <p:txBody>
          <a:bodyPr anchor="b" anchorCtr="0"/>
          <a:lstStyle>
            <a:lvl1pPr algn="ctr">
              <a:defRPr b="1">
                <a:solidFill>
                  <a:schemeClr val="bg1"/>
                </a:solidFill>
                <a:latin typeface="+mn-lt"/>
              </a:defRPr>
            </a:lvl1pPr>
            <a:lvl2pPr marL="0" indent="0">
              <a:buNone/>
              <a:defRPr/>
            </a:lvl2pPr>
          </a:lstStyle>
          <a:p>
            <a:pPr lvl="0"/>
            <a:r>
              <a:rPr lang="en-US"/>
              <a:t>Click to edit Master text styles</a:t>
            </a:r>
          </a:p>
        </p:txBody>
      </p:sp>
      <p:sp>
        <p:nvSpPr>
          <p:cNvPr id="15" name="Text Placeholder 14">
            <a:extLst>
              <a:ext uri="{FF2B5EF4-FFF2-40B4-BE49-F238E27FC236}">
                <a16:creationId xmlns:a16="http://schemas.microsoft.com/office/drawing/2014/main" id="{FADD84B5-407E-897A-8FE5-291758A33F13}"/>
              </a:ext>
            </a:extLst>
          </p:cNvPr>
          <p:cNvSpPr>
            <a:spLocks noGrp="1"/>
          </p:cNvSpPr>
          <p:nvPr>
            <p:ph type="body" sz="quarter" idx="11"/>
          </p:nvPr>
        </p:nvSpPr>
        <p:spPr>
          <a:xfrm>
            <a:off x="609600" y="2112579"/>
            <a:ext cx="10983913" cy="3148396"/>
          </a:xfrm>
        </p:spPr>
        <p:txBody>
          <a:bodyPr/>
          <a:lstStyle>
            <a:lvl1pPr algn="ctr">
              <a:lnSpc>
                <a:spcPts val="4000"/>
              </a:lnSpc>
              <a:defRPr lang="en-US" sz="3200" b="1" i="0" kern="1200" dirty="0" smtClean="0">
                <a:solidFill>
                  <a:schemeClr val="bg1"/>
                </a:solidFill>
                <a:latin typeface="+mn-lt"/>
                <a:ea typeface="+mn-ea"/>
                <a:cs typeface="Arial" panose="020B0604020202020204" pitchFamily="34" charset="0"/>
              </a:defRPr>
            </a:lvl1pPr>
            <a:lvl2pPr marL="0" indent="0">
              <a:buNone/>
              <a:defRPr/>
            </a:lvl2pPr>
          </a:lstStyle>
          <a:p>
            <a:pPr lvl="0"/>
            <a:r>
              <a:rPr lang="en-US"/>
              <a:t>Click to edit Master text styles</a:t>
            </a:r>
          </a:p>
        </p:txBody>
      </p:sp>
      <p:sp>
        <p:nvSpPr>
          <p:cNvPr id="3" name="TextBox 2">
            <a:extLst>
              <a:ext uri="{FF2B5EF4-FFF2-40B4-BE49-F238E27FC236}">
                <a16:creationId xmlns:a16="http://schemas.microsoft.com/office/drawing/2014/main" id="{F7FD43D8-0728-76B9-5BEC-721CBA413DBC}"/>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71A8E3"/>
                </a:solidFill>
                <a:latin typeface="+mn-lt"/>
              </a:rPr>
              <a:t>CONFIDENTIAL</a:t>
            </a:r>
          </a:p>
        </p:txBody>
      </p:sp>
    </p:spTree>
    <p:extLst>
      <p:ext uri="{BB962C8B-B14F-4D97-AF65-F5344CB8AC3E}">
        <p14:creationId xmlns:p14="http://schemas.microsoft.com/office/powerpoint/2010/main" val="241726370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Statement-Food">
    <p:bg>
      <p:bgPr>
        <a:solidFill>
          <a:srgbClr val="FACB5B"/>
        </a:solidFill>
        <a:effectLst/>
      </p:bgPr>
    </p:bg>
    <p:spTree>
      <p:nvGrpSpPr>
        <p:cNvPr id="1" name=""/>
        <p:cNvGrpSpPr/>
        <p:nvPr/>
      </p:nvGrpSpPr>
      <p:grpSpPr>
        <a:xfrm>
          <a:off x="0" y="0"/>
          <a:ext cx="0" cy="0"/>
          <a:chOff x="0" y="0"/>
          <a:chExt cx="0" cy="0"/>
        </a:xfrm>
      </p:grpSpPr>
      <p:sp>
        <p:nvSpPr>
          <p:cNvPr id="3" name="Rectangle: Diagonal Corners Rounded 6">
            <a:extLst>
              <a:ext uri="{FF2B5EF4-FFF2-40B4-BE49-F238E27FC236}">
                <a16:creationId xmlns:a16="http://schemas.microsoft.com/office/drawing/2014/main" id="{42EAE78A-A977-01CA-A116-2B9E201DFA70}"/>
              </a:ext>
            </a:extLst>
          </p:cNvPr>
          <p:cNvSpPr/>
          <p:nvPr userDrawn="1"/>
        </p:nvSpPr>
        <p:spPr>
          <a:xfrm>
            <a:off x="304800" y="304796"/>
            <a:ext cx="11582398" cy="5829304"/>
          </a:xfrm>
          <a:prstGeom prst="roundRect">
            <a:avLst>
              <a:gd name="adj" fmla="val 2174"/>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TextBox 1">
            <a:extLst>
              <a:ext uri="{FF2B5EF4-FFF2-40B4-BE49-F238E27FC236}">
                <a16:creationId xmlns:a16="http://schemas.microsoft.com/office/drawing/2014/main" id="{B8B87FF8-D69A-1055-CC42-DEABC98D04B9}"/>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C77307"/>
                </a:solidFill>
                <a:latin typeface="+mn-lt"/>
              </a:rPr>
              <a:pPr algn="r"/>
              <a:t>‹#›</a:t>
            </a:fld>
            <a:endParaRPr lang="en-US" sz="1350">
              <a:solidFill>
                <a:srgbClr val="C77307"/>
              </a:solidFill>
              <a:latin typeface="+mn-lt"/>
            </a:endParaRPr>
          </a:p>
        </p:txBody>
      </p:sp>
      <p:sp>
        <p:nvSpPr>
          <p:cNvPr id="11" name="Text Placeholder 10">
            <a:extLst>
              <a:ext uri="{FF2B5EF4-FFF2-40B4-BE49-F238E27FC236}">
                <a16:creationId xmlns:a16="http://schemas.microsoft.com/office/drawing/2014/main" id="{180883ED-E020-7474-C5C0-6DA89FE0EA41}"/>
              </a:ext>
            </a:extLst>
          </p:cNvPr>
          <p:cNvSpPr>
            <a:spLocks noGrp="1"/>
          </p:cNvSpPr>
          <p:nvPr>
            <p:ph type="body" sz="quarter" idx="10"/>
          </p:nvPr>
        </p:nvSpPr>
        <p:spPr>
          <a:xfrm>
            <a:off x="609600" y="1354191"/>
            <a:ext cx="10983310" cy="605987"/>
          </a:xfrm>
        </p:spPr>
        <p:txBody>
          <a:bodyPr anchor="b" anchorCtr="0"/>
          <a:lstStyle>
            <a:lvl1pPr algn="ctr">
              <a:defRPr b="1">
                <a:solidFill>
                  <a:schemeClr val="bg1"/>
                </a:solidFill>
                <a:latin typeface="+mn-lt"/>
              </a:defRPr>
            </a:lvl1pPr>
            <a:lvl2pPr marL="0" indent="0">
              <a:buNone/>
              <a:defRPr/>
            </a:lvl2pPr>
          </a:lstStyle>
          <a:p>
            <a:pPr lvl="0"/>
            <a:r>
              <a:rPr lang="en-US"/>
              <a:t>Click to edit Master text styles</a:t>
            </a:r>
          </a:p>
        </p:txBody>
      </p:sp>
      <p:sp>
        <p:nvSpPr>
          <p:cNvPr id="15" name="Text Placeholder 14">
            <a:extLst>
              <a:ext uri="{FF2B5EF4-FFF2-40B4-BE49-F238E27FC236}">
                <a16:creationId xmlns:a16="http://schemas.microsoft.com/office/drawing/2014/main" id="{FADD84B5-407E-897A-8FE5-291758A33F13}"/>
              </a:ext>
            </a:extLst>
          </p:cNvPr>
          <p:cNvSpPr>
            <a:spLocks noGrp="1"/>
          </p:cNvSpPr>
          <p:nvPr>
            <p:ph type="body" sz="quarter" idx="11"/>
          </p:nvPr>
        </p:nvSpPr>
        <p:spPr>
          <a:xfrm>
            <a:off x="609600" y="2112579"/>
            <a:ext cx="10983913" cy="3148396"/>
          </a:xfrm>
        </p:spPr>
        <p:txBody>
          <a:bodyPr/>
          <a:lstStyle>
            <a:lvl1pPr algn="ctr">
              <a:lnSpc>
                <a:spcPts val="4000"/>
              </a:lnSpc>
              <a:defRPr lang="en-US" sz="3200" b="1" i="0" kern="1200" dirty="0" smtClean="0">
                <a:solidFill>
                  <a:schemeClr val="bg1"/>
                </a:solidFill>
                <a:latin typeface="+mn-lt"/>
                <a:ea typeface="+mn-ea"/>
                <a:cs typeface="Arial" panose="020B0604020202020204" pitchFamily="34" charset="0"/>
              </a:defRPr>
            </a:lvl1pPr>
            <a:lvl2pPr marL="0" indent="0">
              <a:buNone/>
              <a:defRPr/>
            </a:lvl2pPr>
          </a:lstStyle>
          <a:p>
            <a:pPr lvl="0"/>
            <a:r>
              <a:rPr lang="en-US"/>
              <a:t>Click to edit Master text styles</a:t>
            </a:r>
          </a:p>
        </p:txBody>
      </p:sp>
      <p:sp>
        <p:nvSpPr>
          <p:cNvPr id="6" name="TextBox 5">
            <a:extLst>
              <a:ext uri="{FF2B5EF4-FFF2-40B4-BE49-F238E27FC236}">
                <a16:creationId xmlns:a16="http://schemas.microsoft.com/office/drawing/2014/main" id="{9EB81C1A-BF3A-436C-E104-9E52FC208E4A}"/>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C87307"/>
                </a:solidFill>
                <a:latin typeface="+mn-lt"/>
              </a:rPr>
              <a:t>CONFIDENTIAL</a:t>
            </a:r>
          </a:p>
        </p:txBody>
      </p:sp>
    </p:spTree>
    <p:extLst>
      <p:ext uri="{BB962C8B-B14F-4D97-AF65-F5344CB8AC3E}">
        <p14:creationId xmlns:p14="http://schemas.microsoft.com/office/powerpoint/2010/main" val="413973593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Statement-Sustainability">
    <p:bg>
      <p:bgPr>
        <a:solidFill>
          <a:srgbClr val="2B660F"/>
        </a:solidFill>
        <a:effectLst/>
      </p:bgPr>
    </p:bg>
    <p:spTree>
      <p:nvGrpSpPr>
        <p:cNvPr id="1" name=""/>
        <p:cNvGrpSpPr/>
        <p:nvPr/>
      </p:nvGrpSpPr>
      <p:grpSpPr>
        <a:xfrm>
          <a:off x="0" y="0"/>
          <a:ext cx="0" cy="0"/>
          <a:chOff x="0" y="0"/>
          <a:chExt cx="0" cy="0"/>
        </a:xfrm>
      </p:grpSpPr>
      <p:sp>
        <p:nvSpPr>
          <p:cNvPr id="3" name="Rectangle: Diagonal Corners Rounded 6">
            <a:extLst>
              <a:ext uri="{FF2B5EF4-FFF2-40B4-BE49-F238E27FC236}">
                <a16:creationId xmlns:a16="http://schemas.microsoft.com/office/drawing/2014/main" id="{AF816B51-0B2B-07F2-FCB3-11207A3D0955}"/>
              </a:ext>
            </a:extLst>
          </p:cNvPr>
          <p:cNvSpPr/>
          <p:nvPr userDrawn="1"/>
        </p:nvSpPr>
        <p:spPr>
          <a:xfrm>
            <a:off x="304800" y="304796"/>
            <a:ext cx="11582398" cy="5829304"/>
          </a:xfrm>
          <a:prstGeom prst="roundRect">
            <a:avLst>
              <a:gd name="adj" fmla="val 2174"/>
            </a:avLst>
          </a:prstGeom>
          <a:solidFill>
            <a:srgbClr val="5D91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 name="TextBox 1">
            <a:extLst>
              <a:ext uri="{FF2B5EF4-FFF2-40B4-BE49-F238E27FC236}">
                <a16:creationId xmlns:a16="http://schemas.microsoft.com/office/drawing/2014/main" id="{B8B87FF8-D69A-1055-CC42-DEABC98D04B9}"/>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8DBE28"/>
                </a:solidFill>
                <a:latin typeface="Gilroy Medium" panose="00000600000000000000" pitchFamily="50" charset="0"/>
              </a:rPr>
              <a:pPr algn="r"/>
              <a:t>‹#›</a:t>
            </a:fld>
            <a:endParaRPr lang="en-US" sz="1350">
              <a:solidFill>
                <a:srgbClr val="8DBE28"/>
              </a:solidFill>
              <a:latin typeface="Gilroy Medium" panose="00000600000000000000" pitchFamily="50" charset="0"/>
            </a:endParaRPr>
          </a:p>
        </p:txBody>
      </p:sp>
      <p:sp>
        <p:nvSpPr>
          <p:cNvPr id="11" name="Text Placeholder 10">
            <a:extLst>
              <a:ext uri="{FF2B5EF4-FFF2-40B4-BE49-F238E27FC236}">
                <a16:creationId xmlns:a16="http://schemas.microsoft.com/office/drawing/2014/main" id="{180883ED-E020-7474-C5C0-6DA89FE0EA41}"/>
              </a:ext>
            </a:extLst>
          </p:cNvPr>
          <p:cNvSpPr>
            <a:spLocks noGrp="1"/>
          </p:cNvSpPr>
          <p:nvPr>
            <p:ph type="body" sz="quarter" idx="10"/>
          </p:nvPr>
        </p:nvSpPr>
        <p:spPr>
          <a:xfrm>
            <a:off x="609600" y="1354191"/>
            <a:ext cx="10983310" cy="605987"/>
          </a:xfrm>
        </p:spPr>
        <p:txBody>
          <a:bodyPr anchor="b" anchorCtr="0"/>
          <a:lstStyle>
            <a:lvl1pPr algn="ctr">
              <a:defRPr b="1">
                <a:solidFill>
                  <a:schemeClr val="bg1"/>
                </a:solidFill>
                <a:latin typeface="+mn-lt"/>
              </a:defRPr>
            </a:lvl1pPr>
            <a:lvl2pPr marL="0" indent="0">
              <a:buNone/>
              <a:defRPr/>
            </a:lvl2pPr>
          </a:lstStyle>
          <a:p>
            <a:pPr lvl="0"/>
            <a:r>
              <a:rPr lang="en-US"/>
              <a:t>Click to edit Master text styles</a:t>
            </a:r>
          </a:p>
        </p:txBody>
      </p:sp>
      <p:sp>
        <p:nvSpPr>
          <p:cNvPr id="15" name="Text Placeholder 14">
            <a:extLst>
              <a:ext uri="{FF2B5EF4-FFF2-40B4-BE49-F238E27FC236}">
                <a16:creationId xmlns:a16="http://schemas.microsoft.com/office/drawing/2014/main" id="{FADD84B5-407E-897A-8FE5-291758A33F13}"/>
              </a:ext>
            </a:extLst>
          </p:cNvPr>
          <p:cNvSpPr>
            <a:spLocks noGrp="1"/>
          </p:cNvSpPr>
          <p:nvPr>
            <p:ph type="body" sz="quarter" idx="11"/>
          </p:nvPr>
        </p:nvSpPr>
        <p:spPr>
          <a:xfrm>
            <a:off x="609600" y="2112579"/>
            <a:ext cx="10983913" cy="3148396"/>
          </a:xfrm>
        </p:spPr>
        <p:txBody>
          <a:bodyPr/>
          <a:lstStyle>
            <a:lvl1pPr algn="ctr">
              <a:lnSpc>
                <a:spcPts val="4000"/>
              </a:lnSpc>
              <a:defRPr lang="en-US" sz="3200" b="1" i="0" kern="1200" dirty="0" smtClean="0">
                <a:solidFill>
                  <a:schemeClr val="bg1"/>
                </a:solidFill>
                <a:latin typeface="+mn-lt"/>
                <a:ea typeface="+mn-ea"/>
                <a:cs typeface="Arial" panose="020B0604020202020204" pitchFamily="34" charset="0"/>
              </a:defRPr>
            </a:lvl1pPr>
            <a:lvl2pPr marL="0" indent="0">
              <a:buNone/>
              <a:defRPr/>
            </a:lvl2pPr>
          </a:lstStyle>
          <a:p>
            <a:pPr lvl="0"/>
            <a:r>
              <a:rPr lang="en-US"/>
              <a:t>Click to edit Master text styles</a:t>
            </a:r>
          </a:p>
        </p:txBody>
      </p:sp>
      <p:sp>
        <p:nvSpPr>
          <p:cNvPr id="5" name="TextBox 4">
            <a:extLst>
              <a:ext uri="{FF2B5EF4-FFF2-40B4-BE49-F238E27FC236}">
                <a16:creationId xmlns:a16="http://schemas.microsoft.com/office/drawing/2014/main" id="{37EF998D-D59B-1F7C-942E-1E40A1E67A56}"/>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8DBF28"/>
                </a:solidFill>
                <a:latin typeface="Gilroy Medium" panose="00000600000000000000" pitchFamily="50" charset="0"/>
              </a:rPr>
              <a:t>CONFIDENTIAL</a:t>
            </a:r>
          </a:p>
        </p:txBody>
      </p:sp>
    </p:spTree>
    <p:extLst>
      <p:ext uri="{BB962C8B-B14F-4D97-AF65-F5344CB8AC3E}">
        <p14:creationId xmlns:p14="http://schemas.microsoft.com/office/powerpoint/2010/main" val="244005921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3_Speaker-Drinks">
    <p:bg>
      <p:bgPr>
        <a:solidFill>
          <a:srgbClr val="F7F5F3"/>
        </a:solidFill>
        <a:effectLst/>
      </p:bgPr>
    </p:bg>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D768A4D4-68E3-9BFB-98E5-CEF77698A61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tx2"/>
                </a:solidFill>
                <a:latin typeface="Gilroy Medium" panose="00000600000000000000" pitchFamily="50" charset="0"/>
              </a:rPr>
              <a:pPr algn="r"/>
              <a:t>‹#›</a:t>
            </a:fld>
            <a:endParaRPr lang="en-US" sz="1350">
              <a:solidFill>
                <a:schemeClr val="tx2"/>
              </a:solidFill>
              <a:latin typeface="Gilroy Medium" panose="00000600000000000000" pitchFamily="50" charset="0"/>
            </a:endParaRPr>
          </a:p>
        </p:txBody>
      </p:sp>
      <p:sp>
        <p:nvSpPr>
          <p:cNvPr id="2" name="Picture Placeholder 2">
            <a:extLst>
              <a:ext uri="{FF2B5EF4-FFF2-40B4-BE49-F238E27FC236}">
                <a16:creationId xmlns:a16="http://schemas.microsoft.com/office/drawing/2014/main" id="{8A3BD900-1908-6DF8-F80E-38A643313A70}"/>
              </a:ext>
            </a:extLst>
          </p:cNvPr>
          <p:cNvSpPr>
            <a:spLocks noGrp="1"/>
          </p:cNvSpPr>
          <p:nvPr>
            <p:ph type="pic" sz="quarter" idx="10"/>
          </p:nvPr>
        </p:nvSpPr>
        <p:spPr>
          <a:xfrm>
            <a:off x="4856481" y="304800"/>
            <a:ext cx="3688079" cy="5981699"/>
          </a:xfrm>
          <a:prstGeom prst="roundRect">
            <a:avLst>
              <a:gd name="adj" fmla="val 2768"/>
            </a:avLst>
          </a:prstGeom>
          <a:solidFill>
            <a:schemeClr val="bg2"/>
          </a:solidFill>
        </p:spPr>
        <p:txBody>
          <a:bodyPr/>
          <a:lstStyle>
            <a:lvl1pPr>
              <a:defRPr>
                <a:solidFill>
                  <a:schemeClr val="tx2"/>
                </a:solidFill>
                <a:latin typeface="+mn-lt"/>
              </a:defRPr>
            </a:lvl1pPr>
          </a:lstStyle>
          <a:p>
            <a:r>
              <a:rPr lang="en-US"/>
              <a:t>Click icon to add picture</a:t>
            </a:r>
          </a:p>
        </p:txBody>
      </p:sp>
      <p:sp>
        <p:nvSpPr>
          <p:cNvPr id="5" name="Picture Placeholder 2">
            <a:extLst>
              <a:ext uri="{FF2B5EF4-FFF2-40B4-BE49-F238E27FC236}">
                <a16:creationId xmlns:a16="http://schemas.microsoft.com/office/drawing/2014/main" id="{A49A6E31-E5CB-3F28-59B9-3D96D39BFE10}"/>
              </a:ext>
            </a:extLst>
          </p:cNvPr>
          <p:cNvSpPr>
            <a:spLocks noGrp="1"/>
          </p:cNvSpPr>
          <p:nvPr>
            <p:ph type="pic" sz="quarter" idx="15"/>
          </p:nvPr>
        </p:nvSpPr>
        <p:spPr>
          <a:xfrm>
            <a:off x="8737601" y="3379788"/>
            <a:ext cx="3149597" cy="2903220"/>
          </a:xfrm>
          <a:prstGeom prst="roundRect">
            <a:avLst>
              <a:gd name="adj" fmla="val 2768"/>
            </a:avLst>
          </a:prstGeom>
          <a:solidFill>
            <a:schemeClr val="bg2"/>
          </a:solidFill>
        </p:spPr>
        <p:txBody>
          <a:bodyPr/>
          <a:lstStyle>
            <a:lvl1pPr>
              <a:defRPr>
                <a:solidFill>
                  <a:schemeClr val="tx2"/>
                </a:solidFill>
                <a:latin typeface="+mn-lt"/>
              </a:defRPr>
            </a:lvl1pPr>
          </a:lstStyle>
          <a:p>
            <a:r>
              <a:rPr lang="en-US"/>
              <a:t>Click icon to add picture</a:t>
            </a:r>
          </a:p>
        </p:txBody>
      </p:sp>
      <p:sp>
        <p:nvSpPr>
          <p:cNvPr id="7" name="Picture Placeholder 2">
            <a:extLst>
              <a:ext uri="{FF2B5EF4-FFF2-40B4-BE49-F238E27FC236}">
                <a16:creationId xmlns:a16="http://schemas.microsoft.com/office/drawing/2014/main" id="{AE5E181B-E79B-6204-7F22-50CFDFB5F365}"/>
              </a:ext>
            </a:extLst>
          </p:cNvPr>
          <p:cNvSpPr>
            <a:spLocks noGrp="1"/>
          </p:cNvSpPr>
          <p:nvPr>
            <p:ph type="pic" sz="quarter" idx="16"/>
          </p:nvPr>
        </p:nvSpPr>
        <p:spPr>
          <a:xfrm>
            <a:off x="8737601" y="301308"/>
            <a:ext cx="3149597" cy="2903220"/>
          </a:xfrm>
          <a:prstGeom prst="roundRect">
            <a:avLst>
              <a:gd name="adj" fmla="val 2768"/>
            </a:avLst>
          </a:prstGeom>
          <a:solidFill>
            <a:schemeClr val="bg2"/>
          </a:solidFill>
        </p:spPr>
        <p:txBody>
          <a:bodyPr/>
          <a:lstStyle>
            <a:lvl1pPr>
              <a:defRPr>
                <a:solidFill>
                  <a:schemeClr val="tx2"/>
                </a:solidFill>
                <a:latin typeface="+mn-lt"/>
              </a:defRPr>
            </a:lvl1pPr>
          </a:lstStyle>
          <a:p>
            <a:r>
              <a:rPr lang="en-US"/>
              <a:t>Click icon to add picture</a:t>
            </a:r>
          </a:p>
        </p:txBody>
      </p:sp>
      <p:sp>
        <p:nvSpPr>
          <p:cNvPr id="20" name="Content Placeholder 6">
            <a:extLst>
              <a:ext uri="{FF2B5EF4-FFF2-40B4-BE49-F238E27FC236}">
                <a16:creationId xmlns:a16="http://schemas.microsoft.com/office/drawing/2014/main" id="{75ECEBC1-4D75-6F0E-AE6A-47DDF1DEDD90}"/>
              </a:ext>
            </a:extLst>
          </p:cNvPr>
          <p:cNvSpPr>
            <a:spLocks noGrp="1"/>
          </p:cNvSpPr>
          <p:nvPr>
            <p:ph sz="quarter" idx="12"/>
          </p:nvPr>
        </p:nvSpPr>
        <p:spPr>
          <a:xfrm>
            <a:off x="304800" y="1219200"/>
            <a:ext cx="4094480" cy="44196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3">
            <a:extLst>
              <a:ext uri="{FF2B5EF4-FFF2-40B4-BE49-F238E27FC236}">
                <a16:creationId xmlns:a16="http://schemas.microsoft.com/office/drawing/2014/main" id="{613EDE5B-D6DF-5E1F-7A8A-72E394E88DCA}"/>
              </a:ext>
            </a:extLst>
          </p:cNvPr>
          <p:cNvSpPr>
            <a:spLocks noGrp="1"/>
          </p:cNvSpPr>
          <p:nvPr>
            <p:ph type="body" sz="quarter" idx="11" hasCustomPrompt="1"/>
          </p:nvPr>
        </p:nvSpPr>
        <p:spPr>
          <a:xfrm>
            <a:off x="304801" y="724845"/>
            <a:ext cx="4094480"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24" name="Title 1">
            <a:extLst>
              <a:ext uri="{FF2B5EF4-FFF2-40B4-BE49-F238E27FC236}">
                <a16:creationId xmlns:a16="http://schemas.microsoft.com/office/drawing/2014/main" id="{4FBFF9F1-6BAC-1DF0-94BB-EBDBD5832C36}"/>
              </a:ext>
            </a:extLst>
          </p:cNvPr>
          <p:cNvSpPr>
            <a:spLocks noGrp="1"/>
          </p:cNvSpPr>
          <p:nvPr>
            <p:ph type="title"/>
          </p:nvPr>
        </p:nvSpPr>
        <p:spPr>
          <a:xfrm>
            <a:off x="304800" y="248594"/>
            <a:ext cx="4094480" cy="475306"/>
          </a:xfrm>
        </p:spPr>
        <p:txBody>
          <a:bodyPr anchor="t" anchorCtr="0"/>
          <a:lstStyle/>
          <a:p>
            <a:r>
              <a:rPr lang="en-US"/>
              <a:t>Click to edit Master title style</a:t>
            </a:r>
          </a:p>
        </p:txBody>
      </p:sp>
      <p:sp>
        <p:nvSpPr>
          <p:cNvPr id="3" name="TextBox 2">
            <a:extLst>
              <a:ext uri="{FF2B5EF4-FFF2-40B4-BE49-F238E27FC236}">
                <a16:creationId xmlns:a16="http://schemas.microsoft.com/office/drawing/2014/main" id="{0A13F284-07F6-49C2-63C6-86FCBE69BB86}"/>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chemeClr val="tx2"/>
                </a:solidFill>
                <a:latin typeface="+mn-lt"/>
              </a:rPr>
              <a:t>CONFIDENTIAL</a:t>
            </a:r>
          </a:p>
        </p:txBody>
      </p:sp>
    </p:spTree>
    <p:extLst>
      <p:ext uri="{BB962C8B-B14F-4D97-AF65-F5344CB8AC3E}">
        <p14:creationId xmlns:p14="http://schemas.microsoft.com/office/powerpoint/2010/main" val="254810661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Speaker-Drinks">
    <p:bg>
      <p:bgPr>
        <a:solidFill>
          <a:srgbClr val="F7F5F3"/>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CC019705-392E-1513-A73C-8B73FBF443FC}"/>
              </a:ext>
            </a:extLst>
          </p:cNvPr>
          <p:cNvSpPr>
            <a:spLocks noGrp="1"/>
          </p:cNvSpPr>
          <p:nvPr>
            <p:ph type="pic" sz="quarter" idx="10"/>
          </p:nvPr>
        </p:nvSpPr>
        <p:spPr>
          <a:xfrm>
            <a:off x="6248399" y="304801"/>
            <a:ext cx="5638801" cy="5829300"/>
          </a:xfrm>
          <a:prstGeom prst="roundRect">
            <a:avLst>
              <a:gd name="adj" fmla="val 2768"/>
            </a:avLst>
          </a:prstGeom>
        </p:spPr>
        <p:txBody>
          <a:bodyPr/>
          <a:lstStyle>
            <a:lvl1pPr>
              <a:defRPr>
                <a:solidFill>
                  <a:schemeClr val="tx2"/>
                </a:solidFill>
                <a:latin typeface="+mn-lt"/>
              </a:defRPr>
            </a:lvl1pPr>
          </a:lstStyle>
          <a:p>
            <a:r>
              <a:rPr lang="en-US"/>
              <a:t>Click icon to add picture</a:t>
            </a:r>
          </a:p>
        </p:txBody>
      </p:sp>
      <p:sp>
        <p:nvSpPr>
          <p:cNvPr id="8" name="Text Placeholder 7">
            <a:extLst>
              <a:ext uri="{FF2B5EF4-FFF2-40B4-BE49-F238E27FC236}">
                <a16:creationId xmlns:a16="http://schemas.microsoft.com/office/drawing/2014/main" id="{2C1A0004-CA10-DA61-F4E4-D312BA05E653}"/>
              </a:ext>
            </a:extLst>
          </p:cNvPr>
          <p:cNvSpPr>
            <a:spLocks noGrp="1"/>
          </p:cNvSpPr>
          <p:nvPr>
            <p:ph type="body" sz="quarter" idx="11"/>
          </p:nvPr>
        </p:nvSpPr>
        <p:spPr>
          <a:xfrm>
            <a:off x="304800" y="1219200"/>
            <a:ext cx="5638799" cy="2046288"/>
          </a:xfrm>
        </p:spPr>
        <p:txBody>
          <a:bodyPr anchor="b" anchorCtr="0"/>
          <a:lstStyle>
            <a:lvl1pPr>
              <a:lnSpc>
                <a:spcPts val="5400"/>
              </a:lnSpc>
              <a:defRPr lang="en-US" sz="6000" b="0" i="0" kern="1200" cap="all" spc="0" baseline="0" dirty="0" smtClean="0">
                <a:solidFill>
                  <a:schemeClr val="tx2"/>
                </a:solidFill>
                <a:latin typeface="+mj-lt"/>
                <a:ea typeface="+mj-ea"/>
                <a:cs typeface="Gilroy Medium" panose="00000600000000000000" pitchFamily="50" charset="0"/>
              </a:defRPr>
            </a:lvl1pPr>
          </a:lstStyle>
          <a:p>
            <a:pPr lvl="0"/>
            <a:r>
              <a:rPr lang="en-US"/>
              <a:t>Click to edit Master text styles</a:t>
            </a:r>
          </a:p>
        </p:txBody>
      </p:sp>
      <p:sp>
        <p:nvSpPr>
          <p:cNvPr id="10" name="Text Placeholder 9">
            <a:extLst>
              <a:ext uri="{FF2B5EF4-FFF2-40B4-BE49-F238E27FC236}">
                <a16:creationId xmlns:a16="http://schemas.microsoft.com/office/drawing/2014/main" id="{F5C46249-F69C-ED78-2123-48CEFF24240A}"/>
              </a:ext>
            </a:extLst>
          </p:cNvPr>
          <p:cNvSpPr>
            <a:spLocks noGrp="1"/>
          </p:cNvSpPr>
          <p:nvPr>
            <p:ph type="body" sz="quarter" idx="12"/>
          </p:nvPr>
        </p:nvSpPr>
        <p:spPr>
          <a:xfrm>
            <a:off x="304800" y="3379788"/>
            <a:ext cx="5638800" cy="534987"/>
          </a:xfrm>
        </p:spPr>
        <p:txBody>
          <a:bodyPr/>
          <a:lstStyle>
            <a:lvl1pPr>
              <a:defRPr lang="en-US" sz="1800" b="1" i="0" kern="1200" dirty="0" smtClean="0">
                <a:solidFill>
                  <a:schemeClr val="tx2"/>
                </a:solidFill>
                <a:latin typeface="+mn-lt"/>
                <a:ea typeface="+mn-ea"/>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12" name="Text Placeholder 11">
            <a:extLst>
              <a:ext uri="{FF2B5EF4-FFF2-40B4-BE49-F238E27FC236}">
                <a16:creationId xmlns:a16="http://schemas.microsoft.com/office/drawing/2014/main" id="{727CE26B-FE56-D52E-D936-DE13DCDBD41F}"/>
              </a:ext>
            </a:extLst>
          </p:cNvPr>
          <p:cNvSpPr>
            <a:spLocks noGrp="1"/>
          </p:cNvSpPr>
          <p:nvPr>
            <p:ph type="body" sz="quarter" idx="13"/>
          </p:nvPr>
        </p:nvSpPr>
        <p:spPr>
          <a:xfrm>
            <a:off x="304800" y="4029076"/>
            <a:ext cx="5638799" cy="2109258"/>
          </a:xfrm>
        </p:spPr>
        <p:txBody>
          <a:bodyPr/>
          <a:lstStyle>
            <a:lvl1pPr>
              <a:defRPr sz="1600">
                <a:solidFill>
                  <a:schemeClr val="tx2"/>
                </a:solidFill>
                <a:latin typeface="+mn-lt"/>
              </a:defRPr>
            </a:lvl1pPr>
            <a:lvl2pPr>
              <a:defRPr sz="1400">
                <a:solidFill>
                  <a:schemeClr val="tx2"/>
                </a:solidFill>
                <a:latin typeface="+mn-lt"/>
              </a:defRPr>
            </a:lvl2pPr>
            <a:lvl3pPr>
              <a:defRPr sz="1200">
                <a:solidFill>
                  <a:schemeClr val="tx2"/>
                </a:solidFill>
                <a:latin typeface="+mn-lt"/>
              </a:defRPr>
            </a:lvl3pPr>
            <a:lvl4pPr>
              <a:defRPr sz="1100">
                <a:solidFill>
                  <a:schemeClr val="tx2"/>
                </a:solidFill>
                <a:latin typeface="+mn-lt"/>
              </a:defRPr>
            </a:lvl4pPr>
            <a:lvl5pPr>
              <a:defRPr sz="1050">
                <a:solidFill>
                  <a:schemeClr val="tx2"/>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Box 12">
            <a:extLst>
              <a:ext uri="{FF2B5EF4-FFF2-40B4-BE49-F238E27FC236}">
                <a16:creationId xmlns:a16="http://schemas.microsoft.com/office/drawing/2014/main" id="{D768A4D4-68E3-9BFB-98E5-CEF77698A61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tx2"/>
                </a:solidFill>
                <a:latin typeface="+mn-lt"/>
              </a:rPr>
              <a:pPr algn="r"/>
              <a:t>‹#›</a:t>
            </a:fld>
            <a:endParaRPr lang="en-US" sz="1350">
              <a:solidFill>
                <a:schemeClr val="tx2"/>
              </a:solidFill>
              <a:latin typeface="+mn-lt"/>
            </a:endParaRPr>
          </a:p>
        </p:txBody>
      </p:sp>
      <p:sp>
        <p:nvSpPr>
          <p:cNvPr id="2" name="TextBox 1">
            <a:extLst>
              <a:ext uri="{FF2B5EF4-FFF2-40B4-BE49-F238E27FC236}">
                <a16:creationId xmlns:a16="http://schemas.microsoft.com/office/drawing/2014/main" id="{FC824375-C552-8786-CB9F-47605F890443}"/>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chemeClr val="tx2"/>
                </a:solidFill>
                <a:latin typeface="+mn-lt"/>
              </a:rPr>
              <a:t>CONFIDENTIAL</a:t>
            </a:r>
          </a:p>
        </p:txBody>
      </p:sp>
    </p:spTree>
    <p:extLst>
      <p:ext uri="{BB962C8B-B14F-4D97-AF65-F5344CB8AC3E}">
        <p14:creationId xmlns:p14="http://schemas.microsoft.com/office/powerpoint/2010/main" val="243169422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Headline-Drinks">
    <p:bg>
      <p:bgPr>
        <a:solidFill>
          <a:srgbClr val="3680CE"/>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4CDE6CA2-CEA1-4A7E-3B9D-7B997AF6C8E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4796" y="533584"/>
            <a:ext cx="842066" cy="749808"/>
          </a:xfrm>
          <a:prstGeom prst="rect">
            <a:avLst/>
          </a:prstGeom>
        </p:spPr>
      </p:pic>
      <p:sp>
        <p:nvSpPr>
          <p:cNvPr id="8" name="Text Placeholder 7">
            <a:extLst>
              <a:ext uri="{FF2B5EF4-FFF2-40B4-BE49-F238E27FC236}">
                <a16:creationId xmlns:a16="http://schemas.microsoft.com/office/drawing/2014/main" id="{2C1A0004-CA10-DA61-F4E4-D312BA05E653}"/>
              </a:ext>
            </a:extLst>
          </p:cNvPr>
          <p:cNvSpPr>
            <a:spLocks noGrp="1"/>
          </p:cNvSpPr>
          <p:nvPr>
            <p:ph type="body" sz="quarter" idx="11"/>
          </p:nvPr>
        </p:nvSpPr>
        <p:spPr>
          <a:xfrm>
            <a:off x="304801" y="2493781"/>
            <a:ext cx="4900246" cy="2046288"/>
          </a:xfrm>
        </p:spPr>
        <p:txBody>
          <a:bodyPr anchor="b" anchorCtr="0"/>
          <a:lstStyle>
            <a:lvl1pPr>
              <a:lnSpc>
                <a:spcPts val="5400"/>
              </a:lnSpc>
              <a:defRPr lang="en-US" sz="6000" b="0" i="0" kern="1200" cap="all" spc="0" baseline="0" dirty="0" smtClean="0">
                <a:solidFill>
                  <a:schemeClr val="tx2"/>
                </a:solidFill>
                <a:latin typeface="+mj-lt"/>
                <a:ea typeface="+mj-ea"/>
                <a:cs typeface="Gilroy Medium" panose="00000600000000000000" pitchFamily="50" charset="0"/>
              </a:defRPr>
            </a:lvl1pPr>
          </a:lstStyle>
          <a:p>
            <a:pPr lvl="0"/>
            <a:r>
              <a:rPr lang="en-US"/>
              <a:t>Click to edit Master text styles</a:t>
            </a:r>
          </a:p>
        </p:txBody>
      </p:sp>
      <p:sp>
        <p:nvSpPr>
          <p:cNvPr id="10" name="Text Placeholder 9">
            <a:extLst>
              <a:ext uri="{FF2B5EF4-FFF2-40B4-BE49-F238E27FC236}">
                <a16:creationId xmlns:a16="http://schemas.microsoft.com/office/drawing/2014/main" id="{F5C46249-F69C-ED78-2123-48CEFF24240A}"/>
              </a:ext>
            </a:extLst>
          </p:cNvPr>
          <p:cNvSpPr>
            <a:spLocks noGrp="1"/>
          </p:cNvSpPr>
          <p:nvPr>
            <p:ph type="body" sz="quarter" idx="12"/>
          </p:nvPr>
        </p:nvSpPr>
        <p:spPr>
          <a:xfrm>
            <a:off x="304800" y="4654369"/>
            <a:ext cx="4900247" cy="534987"/>
          </a:xfrm>
        </p:spPr>
        <p:txBody>
          <a:bodyPr/>
          <a:lstStyle>
            <a:lvl1pPr>
              <a:defRPr lang="en-US" sz="1800" b="1" i="0" kern="1200" dirty="0" smtClean="0">
                <a:solidFill>
                  <a:schemeClr val="tx2"/>
                </a:solidFill>
                <a:latin typeface="+mn-lt"/>
                <a:ea typeface="+mn-ea"/>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13" name="TextBox 12">
            <a:extLst>
              <a:ext uri="{FF2B5EF4-FFF2-40B4-BE49-F238E27FC236}">
                <a16:creationId xmlns:a16="http://schemas.microsoft.com/office/drawing/2014/main" id="{D768A4D4-68E3-9BFB-98E5-CEF77698A61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tx2"/>
                </a:solidFill>
                <a:latin typeface="Gilroy Medium" panose="00000600000000000000" pitchFamily="50" charset="0"/>
              </a:rPr>
              <a:pPr algn="r"/>
              <a:t>‹#›</a:t>
            </a:fld>
            <a:endParaRPr lang="en-US" sz="1350">
              <a:solidFill>
                <a:schemeClr val="tx2"/>
              </a:solidFill>
              <a:latin typeface="Gilroy Medium" panose="00000600000000000000" pitchFamily="50" charset="0"/>
            </a:endParaRPr>
          </a:p>
        </p:txBody>
      </p:sp>
      <p:sp>
        <p:nvSpPr>
          <p:cNvPr id="3" name="Picture Placeholder 2">
            <a:extLst>
              <a:ext uri="{FF2B5EF4-FFF2-40B4-BE49-F238E27FC236}">
                <a16:creationId xmlns:a16="http://schemas.microsoft.com/office/drawing/2014/main" id="{94F7A221-4131-F79E-81DD-572AEAE896DE}"/>
              </a:ext>
            </a:extLst>
          </p:cNvPr>
          <p:cNvSpPr>
            <a:spLocks noGrp="1"/>
          </p:cNvSpPr>
          <p:nvPr>
            <p:ph type="pic" sz="quarter" idx="15"/>
          </p:nvPr>
        </p:nvSpPr>
        <p:spPr>
          <a:xfrm>
            <a:off x="6248056" y="0"/>
            <a:ext cx="5943944" cy="6858000"/>
          </a:xfrm>
        </p:spPr>
        <p:txBody>
          <a:bodyPr/>
          <a:lstStyle>
            <a:lvl1pPr>
              <a:defRPr>
                <a:latin typeface="Gilroy Medium" panose="00000600000000000000" pitchFamily="50" charset="0"/>
              </a:defRPr>
            </a:lvl1pPr>
          </a:lstStyle>
          <a:p>
            <a:r>
              <a:rPr lang="en-US"/>
              <a:t>Click icon to add picture</a:t>
            </a:r>
          </a:p>
        </p:txBody>
      </p:sp>
      <p:sp>
        <p:nvSpPr>
          <p:cNvPr id="2" name="TextBox 1">
            <a:extLst>
              <a:ext uri="{FF2B5EF4-FFF2-40B4-BE49-F238E27FC236}">
                <a16:creationId xmlns:a16="http://schemas.microsoft.com/office/drawing/2014/main" id="{98750146-5407-885A-1DA5-4D48D4540FB6}"/>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chemeClr val="tx2"/>
                </a:solidFill>
                <a:latin typeface="Gilroy Medium" panose="00000600000000000000" pitchFamily="50" charset="0"/>
              </a:rPr>
              <a:t>CONFIDENTIAL</a:t>
            </a:r>
          </a:p>
        </p:txBody>
      </p:sp>
    </p:spTree>
    <p:extLst>
      <p:ext uri="{BB962C8B-B14F-4D97-AF65-F5344CB8AC3E}">
        <p14:creationId xmlns:p14="http://schemas.microsoft.com/office/powerpoint/2010/main" val="362264317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Headline-Food">
    <p:bg>
      <p:bgPr>
        <a:solidFill>
          <a:srgbClr val="EB9F0A"/>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C1A0004-CA10-DA61-F4E4-D312BA05E653}"/>
              </a:ext>
            </a:extLst>
          </p:cNvPr>
          <p:cNvSpPr>
            <a:spLocks noGrp="1"/>
          </p:cNvSpPr>
          <p:nvPr>
            <p:ph type="body" sz="quarter" idx="11"/>
          </p:nvPr>
        </p:nvSpPr>
        <p:spPr>
          <a:xfrm>
            <a:off x="304801" y="2493781"/>
            <a:ext cx="4900246" cy="2046288"/>
          </a:xfrm>
        </p:spPr>
        <p:txBody>
          <a:bodyPr anchor="b" anchorCtr="0"/>
          <a:lstStyle>
            <a:lvl1pPr>
              <a:lnSpc>
                <a:spcPts val="5400"/>
              </a:lnSpc>
              <a:defRPr lang="en-US" sz="6000" b="0" i="0" kern="1200" cap="all" spc="0" baseline="0" dirty="0" smtClean="0">
                <a:solidFill>
                  <a:schemeClr val="accent5"/>
                </a:solidFill>
                <a:latin typeface="+mj-lt"/>
                <a:ea typeface="+mj-ea"/>
                <a:cs typeface="Gilroy Medium" panose="00000600000000000000" pitchFamily="50" charset="0"/>
              </a:defRPr>
            </a:lvl1pPr>
          </a:lstStyle>
          <a:p>
            <a:pPr lvl="0"/>
            <a:r>
              <a:rPr lang="en-US"/>
              <a:t>Click to edit Master text styles</a:t>
            </a:r>
          </a:p>
        </p:txBody>
      </p:sp>
      <p:sp>
        <p:nvSpPr>
          <p:cNvPr id="10" name="Text Placeholder 9">
            <a:extLst>
              <a:ext uri="{FF2B5EF4-FFF2-40B4-BE49-F238E27FC236}">
                <a16:creationId xmlns:a16="http://schemas.microsoft.com/office/drawing/2014/main" id="{F5C46249-F69C-ED78-2123-48CEFF24240A}"/>
              </a:ext>
            </a:extLst>
          </p:cNvPr>
          <p:cNvSpPr>
            <a:spLocks noGrp="1"/>
          </p:cNvSpPr>
          <p:nvPr>
            <p:ph type="body" sz="quarter" idx="12"/>
          </p:nvPr>
        </p:nvSpPr>
        <p:spPr>
          <a:xfrm>
            <a:off x="304800" y="4654369"/>
            <a:ext cx="4900247" cy="534987"/>
          </a:xfrm>
        </p:spPr>
        <p:txBody>
          <a:bodyPr/>
          <a:lstStyle>
            <a:lvl1pPr>
              <a:defRPr lang="en-US" sz="1800" b="1" i="0" kern="1200" dirty="0" smtClean="0">
                <a:solidFill>
                  <a:schemeClr val="accent5"/>
                </a:solidFill>
                <a:latin typeface="+mn-lt"/>
                <a:ea typeface="+mn-ea"/>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13" name="TextBox 12">
            <a:extLst>
              <a:ext uri="{FF2B5EF4-FFF2-40B4-BE49-F238E27FC236}">
                <a16:creationId xmlns:a16="http://schemas.microsoft.com/office/drawing/2014/main" id="{D768A4D4-68E3-9BFB-98E5-CEF77698A61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accent5"/>
                </a:solidFill>
                <a:latin typeface="Gilroy Medium" panose="00000600000000000000" pitchFamily="50" charset="0"/>
              </a:rPr>
              <a:pPr algn="r"/>
              <a:t>‹#›</a:t>
            </a:fld>
            <a:endParaRPr lang="en-US" sz="1350">
              <a:solidFill>
                <a:schemeClr val="accent5"/>
              </a:solidFill>
              <a:latin typeface="Gilroy Medium" panose="00000600000000000000" pitchFamily="50" charset="0"/>
            </a:endParaRPr>
          </a:p>
        </p:txBody>
      </p:sp>
      <p:sp>
        <p:nvSpPr>
          <p:cNvPr id="3" name="Picture Placeholder 2">
            <a:extLst>
              <a:ext uri="{FF2B5EF4-FFF2-40B4-BE49-F238E27FC236}">
                <a16:creationId xmlns:a16="http://schemas.microsoft.com/office/drawing/2014/main" id="{BD069351-62B8-28BA-A060-42DE4C1E6331}"/>
              </a:ext>
            </a:extLst>
          </p:cNvPr>
          <p:cNvSpPr>
            <a:spLocks noGrp="1"/>
          </p:cNvSpPr>
          <p:nvPr>
            <p:ph type="pic" sz="quarter" idx="15"/>
          </p:nvPr>
        </p:nvSpPr>
        <p:spPr>
          <a:xfrm>
            <a:off x="6248056" y="0"/>
            <a:ext cx="5943944" cy="6858000"/>
          </a:xfrm>
        </p:spPr>
        <p:txBody>
          <a:bodyPr/>
          <a:lstStyle>
            <a:lvl1pPr>
              <a:defRPr>
                <a:latin typeface="Gilroy Medium" panose="00000600000000000000" pitchFamily="50" charset="0"/>
              </a:defRPr>
            </a:lvl1pPr>
          </a:lstStyle>
          <a:p>
            <a:r>
              <a:rPr lang="en-US"/>
              <a:t>Click icon to add picture</a:t>
            </a:r>
          </a:p>
        </p:txBody>
      </p:sp>
      <p:pic>
        <p:nvPicPr>
          <p:cNvPr id="5" name="Graphic 4">
            <a:extLst>
              <a:ext uri="{FF2B5EF4-FFF2-40B4-BE49-F238E27FC236}">
                <a16:creationId xmlns:a16="http://schemas.microsoft.com/office/drawing/2014/main" id="{ECBBC66A-E42E-141A-B875-8977010259B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4795" y="415635"/>
            <a:ext cx="843534" cy="749808"/>
          </a:xfrm>
          <a:prstGeom prst="rect">
            <a:avLst/>
          </a:prstGeom>
        </p:spPr>
      </p:pic>
      <p:sp>
        <p:nvSpPr>
          <p:cNvPr id="2" name="TextBox 1">
            <a:extLst>
              <a:ext uri="{FF2B5EF4-FFF2-40B4-BE49-F238E27FC236}">
                <a16:creationId xmlns:a16="http://schemas.microsoft.com/office/drawing/2014/main" id="{BCE9405B-8BB8-B3A9-F0DC-AF79291CF3E0}"/>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954F07"/>
                </a:solidFill>
                <a:latin typeface="Gilroy Medium" panose="00000600000000000000" pitchFamily="50" charset="0"/>
              </a:rPr>
              <a:t>CONFIDENTIAL</a:t>
            </a:r>
          </a:p>
        </p:txBody>
      </p:sp>
    </p:spTree>
    <p:extLst>
      <p:ext uri="{BB962C8B-B14F-4D97-AF65-F5344CB8AC3E}">
        <p14:creationId xmlns:p14="http://schemas.microsoft.com/office/powerpoint/2010/main" val="44285786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Headline-Sustainability">
    <p:bg>
      <p:bgPr>
        <a:solidFill>
          <a:srgbClr val="5D910D"/>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C1A0004-CA10-DA61-F4E4-D312BA05E653}"/>
              </a:ext>
            </a:extLst>
          </p:cNvPr>
          <p:cNvSpPr>
            <a:spLocks noGrp="1"/>
          </p:cNvSpPr>
          <p:nvPr>
            <p:ph type="body" sz="quarter" idx="11"/>
          </p:nvPr>
        </p:nvSpPr>
        <p:spPr>
          <a:xfrm>
            <a:off x="304801" y="2493781"/>
            <a:ext cx="4900246" cy="2046288"/>
          </a:xfrm>
        </p:spPr>
        <p:txBody>
          <a:bodyPr anchor="b" anchorCtr="0"/>
          <a:lstStyle>
            <a:lvl1pPr>
              <a:lnSpc>
                <a:spcPts val="5400"/>
              </a:lnSpc>
              <a:defRPr lang="en-US" sz="6000" b="0" i="0" kern="1200" cap="all" spc="0" baseline="0" dirty="0" smtClean="0">
                <a:solidFill>
                  <a:srgbClr val="0F440D"/>
                </a:solidFill>
                <a:latin typeface="+mj-lt"/>
                <a:ea typeface="+mj-ea"/>
                <a:cs typeface="Gilroy Medium" panose="00000600000000000000" pitchFamily="50" charset="0"/>
              </a:defRPr>
            </a:lvl1pPr>
          </a:lstStyle>
          <a:p>
            <a:pPr lvl="0"/>
            <a:r>
              <a:rPr lang="en-US"/>
              <a:t>Click to edit Master text styles</a:t>
            </a:r>
          </a:p>
        </p:txBody>
      </p:sp>
      <p:sp>
        <p:nvSpPr>
          <p:cNvPr id="10" name="Text Placeholder 9">
            <a:extLst>
              <a:ext uri="{FF2B5EF4-FFF2-40B4-BE49-F238E27FC236}">
                <a16:creationId xmlns:a16="http://schemas.microsoft.com/office/drawing/2014/main" id="{F5C46249-F69C-ED78-2123-48CEFF24240A}"/>
              </a:ext>
            </a:extLst>
          </p:cNvPr>
          <p:cNvSpPr>
            <a:spLocks noGrp="1"/>
          </p:cNvSpPr>
          <p:nvPr>
            <p:ph type="body" sz="quarter" idx="12"/>
          </p:nvPr>
        </p:nvSpPr>
        <p:spPr>
          <a:xfrm>
            <a:off x="304800" y="4654369"/>
            <a:ext cx="4900247" cy="534987"/>
          </a:xfrm>
        </p:spPr>
        <p:txBody>
          <a:bodyPr/>
          <a:lstStyle>
            <a:lvl1pPr>
              <a:defRPr lang="en-US" sz="1800" b="1" i="0" kern="1200" dirty="0" smtClean="0">
                <a:solidFill>
                  <a:srgbClr val="0F440D"/>
                </a:solidFill>
                <a:latin typeface="+mn-lt"/>
                <a:ea typeface="+mn-ea"/>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13" name="TextBox 12">
            <a:extLst>
              <a:ext uri="{FF2B5EF4-FFF2-40B4-BE49-F238E27FC236}">
                <a16:creationId xmlns:a16="http://schemas.microsoft.com/office/drawing/2014/main" id="{D768A4D4-68E3-9BFB-98E5-CEF77698A61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0F440D"/>
                </a:solidFill>
                <a:latin typeface="Gilroy Medium" panose="00000600000000000000" pitchFamily="50" charset="0"/>
              </a:rPr>
              <a:pPr algn="r"/>
              <a:t>‹#›</a:t>
            </a:fld>
            <a:endParaRPr lang="en-US" sz="1350">
              <a:solidFill>
                <a:srgbClr val="0F440D"/>
              </a:solidFill>
              <a:latin typeface="Gilroy Medium" panose="00000600000000000000" pitchFamily="50" charset="0"/>
            </a:endParaRPr>
          </a:p>
        </p:txBody>
      </p:sp>
      <p:sp>
        <p:nvSpPr>
          <p:cNvPr id="3" name="Picture Placeholder 2">
            <a:extLst>
              <a:ext uri="{FF2B5EF4-FFF2-40B4-BE49-F238E27FC236}">
                <a16:creationId xmlns:a16="http://schemas.microsoft.com/office/drawing/2014/main" id="{4BDDDE28-076A-30B3-3A87-D22CCDE42096}"/>
              </a:ext>
            </a:extLst>
          </p:cNvPr>
          <p:cNvSpPr>
            <a:spLocks noGrp="1"/>
          </p:cNvSpPr>
          <p:nvPr>
            <p:ph type="pic" sz="quarter" idx="15"/>
          </p:nvPr>
        </p:nvSpPr>
        <p:spPr>
          <a:xfrm>
            <a:off x="6248056" y="0"/>
            <a:ext cx="5943944" cy="6858000"/>
          </a:xfrm>
        </p:spPr>
        <p:txBody>
          <a:bodyPr/>
          <a:lstStyle>
            <a:lvl1pPr>
              <a:defRPr>
                <a:latin typeface="Gilroy Medium" panose="00000600000000000000" pitchFamily="50" charset="0"/>
              </a:defRPr>
            </a:lvl1pPr>
          </a:lstStyle>
          <a:p>
            <a:r>
              <a:rPr lang="en-US"/>
              <a:t>Click icon to add picture</a:t>
            </a:r>
          </a:p>
        </p:txBody>
      </p:sp>
      <p:pic>
        <p:nvPicPr>
          <p:cNvPr id="2" name="Graphic 1">
            <a:extLst>
              <a:ext uri="{FF2B5EF4-FFF2-40B4-BE49-F238E27FC236}">
                <a16:creationId xmlns:a16="http://schemas.microsoft.com/office/drawing/2014/main" id="{42303132-93C3-B58B-51CF-9C0FED72061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4796" y="498078"/>
            <a:ext cx="658705" cy="748325"/>
          </a:xfrm>
          <a:prstGeom prst="rect">
            <a:avLst/>
          </a:prstGeom>
        </p:spPr>
      </p:pic>
      <p:sp>
        <p:nvSpPr>
          <p:cNvPr id="4" name="TextBox 3">
            <a:extLst>
              <a:ext uri="{FF2B5EF4-FFF2-40B4-BE49-F238E27FC236}">
                <a16:creationId xmlns:a16="http://schemas.microsoft.com/office/drawing/2014/main" id="{D4F7EF99-1424-2925-FC60-5D8A1725D736}"/>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0F440D"/>
                </a:solidFill>
                <a:latin typeface="Gilroy Medium" panose="00000600000000000000" pitchFamily="50" charset="0"/>
              </a:rPr>
              <a:t>CONFIDENTIAL</a:t>
            </a:r>
          </a:p>
        </p:txBody>
      </p:sp>
    </p:spTree>
    <p:extLst>
      <p:ext uri="{BB962C8B-B14F-4D97-AF65-F5344CB8AC3E}">
        <p14:creationId xmlns:p14="http://schemas.microsoft.com/office/powerpoint/2010/main" val="2702630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1_Illustration+Statement Drink">
    <p:bg>
      <p:bgPr>
        <a:solidFill>
          <a:srgbClr val="3680CE"/>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C1A0004-CA10-DA61-F4E4-D312BA05E653}"/>
              </a:ext>
            </a:extLst>
          </p:cNvPr>
          <p:cNvSpPr>
            <a:spLocks noGrp="1"/>
          </p:cNvSpPr>
          <p:nvPr>
            <p:ph type="body" sz="quarter" idx="11"/>
          </p:nvPr>
        </p:nvSpPr>
        <p:spPr>
          <a:xfrm>
            <a:off x="304800" y="2493781"/>
            <a:ext cx="6779172" cy="2046288"/>
          </a:xfrm>
        </p:spPr>
        <p:txBody>
          <a:bodyPr anchor="b" anchorCtr="0"/>
          <a:lstStyle>
            <a:lvl1pPr>
              <a:lnSpc>
                <a:spcPts val="5400"/>
              </a:lnSpc>
              <a:defRPr lang="en-US" sz="6000" b="0" i="0" kern="1200" cap="all" spc="0" baseline="0" dirty="0" smtClean="0">
                <a:solidFill>
                  <a:srgbClr val="02355A"/>
                </a:solidFill>
                <a:latin typeface="+mj-lt"/>
                <a:ea typeface="+mj-ea"/>
                <a:cs typeface="Gilroy Medium" panose="00000600000000000000" pitchFamily="50" charset="0"/>
              </a:defRPr>
            </a:lvl1pPr>
          </a:lstStyle>
          <a:p>
            <a:pPr lvl="0"/>
            <a:r>
              <a:rPr lang="en-US"/>
              <a:t>Click to edit Master text styles</a:t>
            </a:r>
          </a:p>
        </p:txBody>
      </p:sp>
      <p:sp>
        <p:nvSpPr>
          <p:cNvPr id="13" name="TextBox 12">
            <a:extLst>
              <a:ext uri="{FF2B5EF4-FFF2-40B4-BE49-F238E27FC236}">
                <a16:creationId xmlns:a16="http://schemas.microsoft.com/office/drawing/2014/main" id="{D768A4D4-68E3-9BFB-98E5-CEF77698A61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02355A"/>
                </a:solidFill>
                <a:latin typeface="Gilroy Medium" panose="00000600000000000000" pitchFamily="50" charset="0"/>
              </a:rPr>
              <a:pPr algn="r"/>
              <a:t>‹#›</a:t>
            </a:fld>
            <a:endParaRPr lang="en-US" sz="1350">
              <a:solidFill>
                <a:srgbClr val="02355A"/>
              </a:solidFill>
              <a:latin typeface="Gilroy Medium" panose="00000600000000000000" pitchFamily="50" charset="0"/>
            </a:endParaRPr>
          </a:p>
        </p:txBody>
      </p:sp>
      <p:grpSp>
        <p:nvGrpSpPr>
          <p:cNvPr id="2" name="Group 1">
            <a:extLst>
              <a:ext uri="{FF2B5EF4-FFF2-40B4-BE49-F238E27FC236}">
                <a16:creationId xmlns:a16="http://schemas.microsoft.com/office/drawing/2014/main" id="{105E3C74-62A8-FD83-1DC8-BB3B9116668E}"/>
              </a:ext>
            </a:extLst>
          </p:cNvPr>
          <p:cNvGrpSpPr/>
          <p:nvPr userDrawn="1"/>
        </p:nvGrpSpPr>
        <p:grpSpPr>
          <a:xfrm>
            <a:off x="0" y="-1204486"/>
            <a:ext cx="12192000" cy="942190"/>
            <a:chOff x="22178" y="-2107474"/>
            <a:chExt cx="12173146" cy="1410050"/>
          </a:xfrm>
        </p:grpSpPr>
        <p:sp>
          <p:nvSpPr>
            <p:cNvPr id="3" name="Rectangle 2">
              <a:extLst>
                <a:ext uri="{FF2B5EF4-FFF2-40B4-BE49-F238E27FC236}">
                  <a16:creationId xmlns:a16="http://schemas.microsoft.com/office/drawing/2014/main" id="{49FE147A-DF98-1FFB-AAC8-F8BF89D19AFD}"/>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4" name="Rectangle 3">
              <a:extLst>
                <a:ext uri="{FF2B5EF4-FFF2-40B4-BE49-F238E27FC236}">
                  <a16:creationId xmlns:a16="http://schemas.microsoft.com/office/drawing/2014/main" id="{DB39FBE2-FA4B-A232-3522-26410EFE3610}"/>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6" name="Rectangle 5">
              <a:extLst>
                <a:ext uri="{FF2B5EF4-FFF2-40B4-BE49-F238E27FC236}">
                  <a16:creationId xmlns:a16="http://schemas.microsoft.com/office/drawing/2014/main" id="{F3B6171E-59A2-A3AC-0402-04B662D42C92}"/>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7" name="Rectangle 6">
              <a:extLst>
                <a:ext uri="{FF2B5EF4-FFF2-40B4-BE49-F238E27FC236}">
                  <a16:creationId xmlns:a16="http://schemas.microsoft.com/office/drawing/2014/main" id="{CCA3FEE7-C19E-73E0-C49F-FF8172C5F6AE}"/>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9" name="Rectangle 8">
              <a:extLst>
                <a:ext uri="{FF2B5EF4-FFF2-40B4-BE49-F238E27FC236}">
                  <a16:creationId xmlns:a16="http://schemas.microsoft.com/office/drawing/2014/main" id="{7610849C-7A3C-015C-2A5C-03A08479A7CC}"/>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0" name="Rectangle 9">
              <a:extLst>
                <a:ext uri="{FF2B5EF4-FFF2-40B4-BE49-F238E27FC236}">
                  <a16:creationId xmlns:a16="http://schemas.microsoft.com/office/drawing/2014/main" id="{8D6CC6D4-A86E-6070-ECC5-ACDCE3A45BA5}"/>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1" name="Rectangle 10">
              <a:extLst>
                <a:ext uri="{FF2B5EF4-FFF2-40B4-BE49-F238E27FC236}">
                  <a16:creationId xmlns:a16="http://schemas.microsoft.com/office/drawing/2014/main" id="{A65813E3-7961-976B-A998-0BDC2C6ECFF4}"/>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2" name="Rectangle 11">
              <a:extLst>
                <a:ext uri="{FF2B5EF4-FFF2-40B4-BE49-F238E27FC236}">
                  <a16:creationId xmlns:a16="http://schemas.microsoft.com/office/drawing/2014/main" id="{1D79734E-875A-820A-70DC-388AD622C376}"/>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5" name="Rectangle 14">
              <a:extLst>
                <a:ext uri="{FF2B5EF4-FFF2-40B4-BE49-F238E27FC236}">
                  <a16:creationId xmlns:a16="http://schemas.microsoft.com/office/drawing/2014/main" id="{F66912B5-A4C6-202F-08B2-260B73D02DEF}"/>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6" name="Rectangle 15">
              <a:extLst>
                <a:ext uri="{FF2B5EF4-FFF2-40B4-BE49-F238E27FC236}">
                  <a16:creationId xmlns:a16="http://schemas.microsoft.com/office/drawing/2014/main" id="{B1F454DB-2465-CD9B-766A-9BA0DFB8EA3A}"/>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7" name="Rectangle 16">
              <a:extLst>
                <a:ext uri="{FF2B5EF4-FFF2-40B4-BE49-F238E27FC236}">
                  <a16:creationId xmlns:a16="http://schemas.microsoft.com/office/drawing/2014/main" id="{3C3AD0AE-BE4E-88D4-065C-66A869EB01E9}"/>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8" name="Rectangle 17">
              <a:extLst>
                <a:ext uri="{FF2B5EF4-FFF2-40B4-BE49-F238E27FC236}">
                  <a16:creationId xmlns:a16="http://schemas.microsoft.com/office/drawing/2014/main" id="{23BD0447-67EF-C6A5-5442-DACAE8B3FE10}"/>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9" name="Rectangle 18">
              <a:extLst>
                <a:ext uri="{FF2B5EF4-FFF2-40B4-BE49-F238E27FC236}">
                  <a16:creationId xmlns:a16="http://schemas.microsoft.com/office/drawing/2014/main" id="{4819E83C-F735-32AF-5A55-C911CB79DE37}"/>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0" name="Rectangle 19">
              <a:extLst>
                <a:ext uri="{FF2B5EF4-FFF2-40B4-BE49-F238E27FC236}">
                  <a16:creationId xmlns:a16="http://schemas.microsoft.com/office/drawing/2014/main" id="{E38ACA55-05E3-DAB2-87B4-B312A957AA8B}"/>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1" name="Rectangle 20">
              <a:extLst>
                <a:ext uri="{FF2B5EF4-FFF2-40B4-BE49-F238E27FC236}">
                  <a16:creationId xmlns:a16="http://schemas.microsoft.com/office/drawing/2014/main" id="{50A2291E-CA9B-6963-80D3-02A4ABAA0649}"/>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pic>
        <p:nvPicPr>
          <p:cNvPr id="27" name="Graphic 26">
            <a:extLst>
              <a:ext uri="{FF2B5EF4-FFF2-40B4-BE49-F238E27FC236}">
                <a16:creationId xmlns:a16="http://schemas.microsoft.com/office/drawing/2014/main" id="{F30E4F8F-C6C8-F57D-0CDA-4E4AE17318FA}"/>
              </a:ext>
            </a:extLst>
          </p:cNvPr>
          <p:cNvPicPr>
            <a:picLocks noChangeAspect="1"/>
          </p:cNvPicPr>
          <p:nvPr userDrawn="1"/>
        </p:nvPicPr>
        <p:blipFill>
          <a:blip r:embed="rId2">
            <a:extLst>
              <a:ext uri="{96DAC541-7B7A-43D3-8B79-37D633B846F1}">
                <asvg:svgBlip xmlns:asvg="http://schemas.microsoft.com/office/drawing/2016/SVG/main" r:embed="rId3"/>
              </a:ext>
            </a:extLst>
          </a:blip>
          <a:srcRect r="33342" b="34504"/>
          <a:stretch>
            <a:fillRect/>
          </a:stretch>
        </p:blipFill>
        <p:spPr>
          <a:xfrm>
            <a:off x="8536804" y="535326"/>
            <a:ext cx="3655196" cy="6286381"/>
          </a:xfrm>
          <a:custGeom>
            <a:avLst/>
            <a:gdLst>
              <a:gd name="connsiteX0" fmla="*/ 0 w 3655196"/>
              <a:gd name="connsiteY0" fmla="*/ 0 h 6286381"/>
              <a:gd name="connsiteX1" fmla="*/ 3655196 w 3655196"/>
              <a:gd name="connsiteY1" fmla="*/ 0 h 6286381"/>
              <a:gd name="connsiteX2" fmla="*/ 3655196 w 3655196"/>
              <a:gd name="connsiteY2" fmla="*/ 6286381 h 6286381"/>
              <a:gd name="connsiteX3" fmla="*/ 0 w 3655196"/>
              <a:gd name="connsiteY3" fmla="*/ 6286381 h 6286381"/>
            </a:gdLst>
            <a:ahLst/>
            <a:cxnLst>
              <a:cxn ang="0">
                <a:pos x="connsiteX0" y="connsiteY0"/>
              </a:cxn>
              <a:cxn ang="0">
                <a:pos x="connsiteX1" y="connsiteY1"/>
              </a:cxn>
              <a:cxn ang="0">
                <a:pos x="connsiteX2" y="connsiteY2"/>
              </a:cxn>
              <a:cxn ang="0">
                <a:pos x="connsiteX3" y="connsiteY3"/>
              </a:cxn>
            </a:cxnLst>
            <a:rect l="l" t="t" r="r" b="b"/>
            <a:pathLst>
              <a:path w="3655196" h="6286381">
                <a:moveTo>
                  <a:pt x="0" y="0"/>
                </a:moveTo>
                <a:lnTo>
                  <a:pt x="3655196" y="0"/>
                </a:lnTo>
                <a:lnTo>
                  <a:pt x="3655196" y="6286381"/>
                </a:lnTo>
                <a:lnTo>
                  <a:pt x="0" y="6286381"/>
                </a:lnTo>
                <a:close/>
              </a:path>
            </a:pathLst>
          </a:custGeom>
        </p:spPr>
      </p:pic>
      <p:sp>
        <p:nvSpPr>
          <p:cNvPr id="5" name="TextBox 4">
            <a:extLst>
              <a:ext uri="{FF2B5EF4-FFF2-40B4-BE49-F238E27FC236}">
                <a16:creationId xmlns:a16="http://schemas.microsoft.com/office/drawing/2014/main" id="{CCE548BC-7DFB-3A37-F824-E7E7F7C1D8D8}"/>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chemeClr val="tx2"/>
                </a:solidFill>
                <a:latin typeface="Gilroy Medium" panose="00000600000000000000" pitchFamily="50" charset="0"/>
              </a:rPr>
              <a:t>CONFIDENTIAL</a:t>
            </a:r>
          </a:p>
        </p:txBody>
      </p:sp>
    </p:spTree>
    <p:extLst>
      <p:ext uri="{BB962C8B-B14F-4D97-AF65-F5344CB8AC3E}">
        <p14:creationId xmlns:p14="http://schemas.microsoft.com/office/powerpoint/2010/main" val="94056053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1_Illustration+Statement Food">
    <p:bg>
      <p:bgPr>
        <a:solidFill>
          <a:schemeClr val="accent6"/>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C1A0004-CA10-DA61-F4E4-D312BA05E653}"/>
              </a:ext>
            </a:extLst>
          </p:cNvPr>
          <p:cNvSpPr>
            <a:spLocks noGrp="1"/>
          </p:cNvSpPr>
          <p:nvPr>
            <p:ph type="body" sz="quarter" idx="11"/>
          </p:nvPr>
        </p:nvSpPr>
        <p:spPr>
          <a:xfrm>
            <a:off x="304796" y="2493781"/>
            <a:ext cx="6779172" cy="2046288"/>
          </a:xfrm>
        </p:spPr>
        <p:txBody>
          <a:bodyPr anchor="b" anchorCtr="0"/>
          <a:lstStyle>
            <a:lvl1pPr>
              <a:lnSpc>
                <a:spcPts val="5400"/>
              </a:lnSpc>
              <a:defRPr lang="en-US" sz="6000" b="0" i="0" kern="1200" cap="all" spc="0" baseline="0" dirty="0" smtClean="0">
                <a:solidFill>
                  <a:schemeClr val="accent5"/>
                </a:solidFill>
                <a:latin typeface="+mj-lt"/>
                <a:ea typeface="+mj-ea"/>
                <a:cs typeface="Gilroy Medium" panose="00000600000000000000" pitchFamily="50" charset="0"/>
              </a:defRPr>
            </a:lvl1pPr>
          </a:lstStyle>
          <a:p>
            <a:pPr lvl="0"/>
            <a:r>
              <a:rPr lang="en-US"/>
              <a:t>Click to edit Master text styles</a:t>
            </a:r>
          </a:p>
        </p:txBody>
      </p:sp>
      <p:sp>
        <p:nvSpPr>
          <p:cNvPr id="13" name="TextBox 12">
            <a:extLst>
              <a:ext uri="{FF2B5EF4-FFF2-40B4-BE49-F238E27FC236}">
                <a16:creationId xmlns:a16="http://schemas.microsoft.com/office/drawing/2014/main" id="{D768A4D4-68E3-9BFB-98E5-CEF77698A61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954F07"/>
                </a:solidFill>
                <a:latin typeface="Gilroy Medium" panose="00000600000000000000" pitchFamily="50" charset="0"/>
              </a:rPr>
              <a:pPr algn="r"/>
              <a:t>‹#›</a:t>
            </a:fld>
            <a:endParaRPr lang="en-US" sz="1350">
              <a:solidFill>
                <a:srgbClr val="954F07"/>
              </a:solidFill>
              <a:latin typeface="Gilroy Medium" panose="00000600000000000000" pitchFamily="50" charset="0"/>
            </a:endParaRPr>
          </a:p>
        </p:txBody>
      </p:sp>
      <p:pic>
        <p:nvPicPr>
          <p:cNvPr id="12" name="Graphic 11">
            <a:extLst>
              <a:ext uri="{FF2B5EF4-FFF2-40B4-BE49-F238E27FC236}">
                <a16:creationId xmlns:a16="http://schemas.microsoft.com/office/drawing/2014/main" id="{14262262-1774-13E8-18F1-4C24C4D04201}"/>
              </a:ext>
            </a:extLst>
          </p:cNvPr>
          <p:cNvPicPr>
            <a:picLocks noChangeAspect="1"/>
          </p:cNvPicPr>
          <p:nvPr userDrawn="1"/>
        </p:nvPicPr>
        <p:blipFill>
          <a:blip r:embed="rId2">
            <a:extLst>
              <a:ext uri="{96DAC541-7B7A-43D3-8B79-37D633B846F1}">
                <asvg:svgBlip xmlns:asvg="http://schemas.microsoft.com/office/drawing/2016/SVG/main" r:embed="rId3"/>
              </a:ext>
            </a:extLst>
          </a:blip>
          <a:srcRect r="12472" b="15247"/>
          <a:stretch>
            <a:fillRect/>
          </a:stretch>
        </p:blipFill>
        <p:spPr>
          <a:xfrm>
            <a:off x="7746460" y="406558"/>
            <a:ext cx="4445540" cy="6451443"/>
          </a:xfrm>
          <a:custGeom>
            <a:avLst/>
            <a:gdLst>
              <a:gd name="connsiteX0" fmla="*/ 0 w 4445540"/>
              <a:gd name="connsiteY0" fmla="*/ 0 h 6451443"/>
              <a:gd name="connsiteX1" fmla="*/ 4445540 w 4445540"/>
              <a:gd name="connsiteY1" fmla="*/ 0 h 6451443"/>
              <a:gd name="connsiteX2" fmla="*/ 4445540 w 4445540"/>
              <a:gd name="connsiteY2" fmla="*/ 6451443 h 6451443"/>
              <a:gd name="connsiteX3" fmla="*/ 0 w 4445540"/>
              <a:gd name="connsiteY3" fmla="*/ 6451443 h 6451443"/>
            </a:gdLst>
            <a:ahLst/>
            <a:cxnLst>
              <a:cxn ang="0">
                <a:pos x="connsiteX0" y="connsiteY0"/>
              </a:cxn>
              <a:cxn ang="0">
                <a:pos x="connsiteX1" y="connsiteY1"/>
              </a:cxn>
              <a:cxn ang="0">
                <a:pos x="connsiteX2" y="connsiteY2"/>
              </a:cxn>
              <a:cxn ang="0">
                <a:pos x="connsiteX3" y="connsiteY3"/>
              </a:cxn>
            </a:cxnLst>
            <a:rect l="l" t="t" r="r" b="b"/>
            <a:pathLst>
              <a:path w="4445540" h="6451443">
                <a:moveTo>
                  <a:pt x="0" y="0"/>
                </a:moveTo>
                <a:lnTo>
                  <a:pt x="4445540" y="0"/>
                </a:lnTo>
                <a:lnTo>
                  <a:pt x="4445540" y="6451443"/>
                </a:lnTo>
                <a:lnTo>
                  <a:pt x="0" y="6451443"/>
                </a:lnTo>
                <a:close/>
              </a:path>
            </a:pathLst>
          </a:custGeom>
        </p:spPr>
      </p:pic>
      <p:sp>
        <p:nvSpPr>
          <p:cNvPr id="2" name="TextBox 1">
            <a:extLst>
              <a:ext uri="{FF2B5EF4-FFF2-40B4-BE49-F238E27FC236}">
                <a16:creationId xmlns:a16="http://schemas.microsoft.com/office/drawing/2014/main" id="{81E64CEC-D9C3-D330-8F47-628A92E9ABC1}"/>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chemeClr val="accent5"/>
                </a:solidFill>
                <a:latin typeface="Gilroy Medium" panose="00000600000000000000" pitchFamily="50" charset="0"/>
              </a:rPr>
              <a:t>CONFIDENTIAL</a:t>
            </a:r>
          </a:p>
        </p:txBody>
      </p:sp>
    </p:spTree>
    <p:extLst>
      <p:ext uri="{BB962C8B-B14F-4D97-AF65-F5344CB8AC3E}">
        <p14:creationId xmlns:p14="http://schemas.microsoft.com/office/powerpoint/2010/main" val="165424000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1_Illustration+Statement Sustainability">
    <p:bg>
      <p:bgPr>
        <a:solidFill>
          <a:srgbClr val="5D910D"/>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C1A0004-CA10-DA61-F4E4-D312BA05E653}"/>
              </a:ext>
            </a:extLst>
          </p:cNvPr>
          <p:cNvSpPr>
            <a:spLocks noGrp="1"/>
          </p:cNvSpPr>
          <p:nvPr>
            <p:ph type="body" sz="quarter" idx="11"/>
          </p:nvPr>
        </p:nvSpPr>
        <p:spPr>
          <a:xfrm>
            <a:off x="304800" y="2493781"/>
            <a:ext cx="6779172" cy="2046288"/>
          </a:xfrm>
        </p:spPr>
        <p:txBody>
          <a:bodyPr anchor="b" anchorCtr="0"/>
          <a:lstStyle>
            <a:lvl1pPr>
              <a:lnSpc>
                <a:spcPts val="5400"/>
              </a:lnSpc>
              <a:defRPr lang="en-US" sz="6000" b="0" i="0" kern="1200" cap="all" spc="0" baseline="0" dirty="0" smtClean="0">
                <a:solidFill>
                  <a:srgbClr val="0F440D"/>
                </a:solidFill>
                <a:latin typeface="+mj-lt"/>
                <a:ea typeface="+mj-ea"/>
                <a:cs typeface="Gilroy Medium" panose="00000600000000000000" pitchFamily="50" charset="0"/>
              </a:defRPr>
            </a:lvl1pPr>
          </a:lstStyle>
          <a:p>
            <a:pPr lvl="0"/>
            <a:r>
              <a:rPr lang="en-US"/>
              <a:t>Click to edit Master text styles</a:t>
            </a:r>
          </a:p>
        </p:txBody>
      </p:sp>
      <p:sp>
        <p:nvSpPr>
          <p:cNvPr id="13" name="TextBox 12">
            <a:extLst>
              <a:ext uri="{FF2B5EF4-FFF2-40B4-BE49-F238E27FC236}">
                <a16:creationId xmlns:a16="http://schemas.microsoft.com/office/drawing/2014/main" id="{D768A4D4-68E3-9BFB-98E5-CEF77698A61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0F440D"/>
                </a:solidFill>
                <a:latin typeface="Gilroy Medium" panose="00000600000000000000" pitchFamily="50" charset="0"/>
              </a:rPr>
              <a:pPr algn="r"/>
              <a:t>‹#›</a:t>
            </a:fld>
            <a:endParaRPr lang="en-US" sz="1350">
              <a:solidFill>
                <a:srgbClr val="0F440D"/>
              </a:solidFill>
              <a:latin typeface="Gilroy Medium" panose="00000600000000000000" pitchFamily="50" charset="0"/>
            </a:endParaRPr>
          </a:p>
        </p:txBody>
      </p:sp>
      <p:grpSp>
        <p:nvGrpSpPr>
          <p:cNvPr id="22" name="Group 21">
            <a:extLst>
              <a:ext uri="{FF2B5EF4-FFF2-40B4-BE49-F238E27FC236}">
                <a16:creationId xmlns:a16="http://schemas.microsoft.com/office/drawing/2014/main" id="{64992C8F-E863-9E35-C58E-E69B29BCE7C5}"/>
              </a:ext>
            </a:extLst>
          </p:cNvPr>
          <p:cNvGrpSpPr/>
          <p:nvPr userDrawn="1"/>
        </p:nvGrpSpPr>
        <p:grpSpPr>
          <a:xfrm>
            <a:off x="0" y="-1204486"/>
            <a:ext cx="12192000" cy="942190"/>
            <a:chOff x="22178" y="-2107474"/>
            <a:chExt cx="12173146" cy="1410050"/>
          </a:xfrm>
        </p:grpSpPr>
        <p:sp>
          <p:nvSpPr>
            <p:cNvPr id="23" name="Rectangle 22">
              <a:extLst>
                <a:ext uri="{FF2B5EF4-FFF2-40B4-BE49-F238E27FC236}">
                  <a16:creationId xmlns:a16="http://schemas.microsoft.com/office/drawing/2014/main" id="{B6B9EA9B-B121-07D6-DA17-69EB2FC2C45E}"/>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4" name="Rectangle 23">
              <a:extLst>
                <a:ext uri="{FF2B5EF4-FFF2-40B4-BE49-F238E27FC236}">
                  <a16:creationId xmlns:a16="http://schemas.microsoft.com/office/drawing/2014/main" id="{6A9AC18F-D271-417A-EFA9-505D18AF9CBC}"/>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5" name="Rectangle 24">
              <a:extLst>
                <a:ext uri="{FF2B5EF4-FFF2-40B4-BE49-F238E27FC236}">
                  <a16:creationId xmlns:a16="http://schemas.microsoft.com/office/drawing/2014/main" id="{E21B7882-06F4-ADD5-2804-7A2EE96783B7}"/>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6" name="Rectangle 25">
              <a:extLst>
                <a:ext uri="{FF2B5EF4-FFF2-40B4-BE49-F238E27FC236}">
                  <a16:creationId xmlns:a16="http://schemas.microsoft.com/office/drawing/2014/main" id="{74B582DD-2EDF-4FCA-46E8-A9BE1CF51488}"/>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7" name="Rectangle 26">
              <a:extLst>
                <a:ext uri="{FF2B5EF4-FFF2-40B4-BE49-F238E27FC236}">
                  <a16:creationId xmlns:a16="http://schemas.microsoft.com/office/drawing/2014/main" id="{581EE541-3A99-A625-AE8A-9E917B20184A}"/>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8" name="Rectangle 27">
              <a:extLst>
                <a:ext uri="{FF2B5EF4-FFF2-40B4-BE49-F238E27FC236}">
                  <a16:creationId xmlns:a16="http://schemas.microsoft.com/office/drawing/2014/main" id="{E175D5EF-626A-521A-2E7B-D8DF3327CD11}"/>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9" name="Rectangle 28">
              <a:extLst>
                <a:ext uri="{FF2B5EF4-FFF2-40B4-BE49-F238E27FC236}">
                  <a16:creationId xmlns:a16="http://schemas.microsoft.com/office/drawing/2014/main" id="{60AE6806-8CDA-A959-68E4-9D9E523B88DE}"/>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0" name="Rectangle 29">
              <a:extLst>
                <a:ext uri="{FF2B5EF4-FFF2-40B4-BE49-F238E27FC236}">
                  <a16:creationId xmlns:a16="http://schemas.microsoft.com/office/drawing/2014/main" id="{BB1EA4A9-59A8-31AE-35C5-449D0E5DCDE0}"/>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1" name="Rectangle 30">
              <a:extLst>
                <a:ext uri="{FF2B5EF4-FFF2-40B4-BE49-F238E27FC236}">
                  <a16:creationId xmlns:a16="http://schemas.microsoft.com/office/drawing/2014/main" id="{08D55691-267A-D5B0-6104-CEE4794CCE2B}"/>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2" name="Rectangle 31">
              <a:extLst>
                <a:ext uri="{FF2B5EF4-FFF2-40B4-BE49-F238E27FC236}">
                  <a16:creationId xmlns:a16="http://schemas.microsoft.com/office/drawing/2014/main" id="{47FBE4B9-3FC4-3563-1E09-7342256D80DA}"/>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3" name="Rectangle 32">
              <a:extLst>
                <a:ext uri="{FF2B5EF4-FFF2-40B4-BE49-F238E27FC236}">
                  <a16:creationId xmlns:a16="http://schemas.microsoft.com/office/drawing/2014/main" id="{A3110080-68D0-8125-BAB0-398001694987}"/>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4" name="Rectangle 33">
              <a:extLst>
                <a:ext uri="{FF2B5EF4-FFF2-40B4-BE49-F238E27FC236}">
                  <a16:creationId xmlns:a16="http://schemas.microsoft.com/office/drawing/2014/main" id="{62AA7020-4374-9A5D-E4D3-D242291F033E}"/>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5" name="Rectangle 34">
              <a:extLst>
                <a:ext uri="{FF2B5EF4-FFF2-40B4-BE49-F238E27FC236}">
                  <a16:creationId xmlns:a16="http://schemas.microsoft.com/office/drawing/2014/main" id="{C9B06A61-466E-A124-3708-588A6BCA7884}"/>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6" name="Rectangle 35">
              <a:extLst>
                <a:ext uri="{FF2B5EF4-FFF2-40B4-BE49-F238E27FC236}">
                  <a16:creationId xmlns:a16="http://schemas.microsoft.com/office/drawing/2014/main" id="{C939B74B-0E0B-70E7-9243-E433CDBE6E97}"/>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7" name="Rectangle 36">
              <a:extLst>
                <a:ext uri="{FF2B5EF4-FFF2-40B4-BE49-F238E27FC236}">
                  <a16:creationId xmlns:a16="http://schemas.microsoft.com/office/drawing/2014/main" id="{DA584772-A9FF-FEF9-664D-5392156E1A77}"/>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pic>
        <p:nvPicPr>
          <p:cNvPr id="9" name="Graphic 8">
            <a:extLst>
              <a:ext uri="{FF2B5EF4-FFF2-40B4-BE49-F238E27FC236}">
                <a16:creationId xmlns:a16="http://schemas.microsoft.com/office/drawing/2014/main" id="{309C7D38-9FF8-6C4D-A76D-C1D44972ADF9}"/>
              </a:ext>
            </a:extLst>
          </p:cNvPr>
          <p:cNvPicPr>
            <a:picLocks noChangeAspect="1"/>
          </p:cNvPicPr>
          <p:nvPr userDrawn="1"/>
        </p:nvPicPr>
        <p:blipFill>
          <a:blip r:embed="rId2">
            <a:extLst>
              <a:ext uri="{96DAC541-7B7A-43D3-8B79-37D633B846F1}">
                <asvg:svgBlip xmlns:asvg="http://schemas.microsoft.com/office/drawing/2016/SVG/main" r:embed="rId3"/>
              </a:ext>
            </a:extLst>
          </a:blip>
          <a:srcRect b="13016"/>
          <a:stretch>
            <a:fillRect/>
          </a:stretch>
        </p:blipFill>
        <p:spPr>
          <a:xfrm>
            <a:off x="7388774" y="512064"/>
            <a:ext cx="5035836" cy="6345936"/>
          </a:xfrm>
          <a:custGeom>
            <a:avLst/>
            <a:gdLst>
              <a:gd name="connsiteX0" fmla="*/ 0 w 5035836"/>
              <a:gd name="connsiteY0" fmla="*/ 0 h 6345936"/>
              <a:gd name="connsiteX1" fmla="*/ 5035836 w 5035836"/>
              <a:gd name="connsiteY1" fmla="*/ 0 h 6345936"/>
              <a:gd name="connsiteX2" fmla="*/ 5035836 w 5035836"/>
              <a:gd name="connsiteY2" fmla="*/ 880638 h 6345936"/>
              <a:gd name="connsiteX3" fmla="*/ 4803226 w 5035836"/>
              <a:gd name="connsiteY3" fmla="*/ 880638 h 6345936"/>
              <a:gd name="connsiteX4" fmla="*/ 4803226 w 5035836"/>
              <a:gd name="connsiteY4" fmla="*/ 6345936 h 6345936"/>
              <a:gd name="connsiteX5" fmla="*/ 0 w 5035836"/>
              <a:gd name="connsiteY5" fmla="*/ 6345936 h 6345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35836" h="6345936">
                <a:moveTo>
                  <a:pt x="0" y="0"/>
                </a:moveTo>
                <a:lnTo>
                  <a:pt x="5035836" y="0"/>
                </a:lnTo>
                <a:lnTo>
                  <a:pt x="5035836" y="880638"/>
                </a:lnTo>
                <a:lnTo>
                  <a:pt x="4803226" y="880638"/>
                </a:lnTo>
                <a:lnTo>
                  <a:pt x="4803226" y="6345936"/>
                </a:lnTo>
                <a:lnTo>
                  <a:pt x="0" y="6345936"/>
                </a:lnTo>
                <a:close/>
              </a:path>
            </a:pathLst>
          </a:custGeom>
        </p:spPr>
      </p:pic>
      <p:sp>
        <p:nvSpPr>
          <p:cNvPr id="2" name="TextBox 1">
            <a:extLst>
              <a:ext uri="{FF2B5EF4-FFF2-40B4-BE49-F238E27FC236}">
                <a16:creationId xmlns:a16="http://schemas.microsoft.com/office/drawing/2014/main" id="{2EE0A995-3A03-E488-2DE7-FB5CBF54FC26}"/>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0F440D"/>
                </a:solidFill>
                <a:latin typeface="Gilroy Medium" panose="00000600000000000000" pitchFamily="50" charset="0"/>
              </a:rPr>
              <a:t>CONFIDENTIAL</a:t>
            </a:r>
          </a:p>
        </p:txBody>
      </p:sp>
    </p:spTree>
    <p:extLst>
      <p:ext uri="{BB962C8B-B14F-4D97-AF65-F5344CB8AC3E}">
        <p14:creationId xmlns:p14="http://schemas.microsoft.com/office/powerpoint/2010/main" val="4417097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Illustration+Statement Drink">
    <p:bg>
      <p:bgPr>
        <a:solidFill>
          <a:srgbClr val="02355A"/>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C1A0004-CA10-DA61-F4E4-D312BA05E653}"/>
              </a:ext>
            </a:extLst>
          </p:cNvPr>
          <p:cNvSpPr>
            <a:spLocks noGrp="1"/>
          </p:cNvSpPr>
          <p:nvPr>
            <p:ph type="body" sz="quarter" idx="11"/>
          </p:nvPr>
        </p:nvSpPr>
        <p:spPr>
          <a:xfrm>
            <a:off x="5108028" y="2493781"/>
            <a:ext cx="6779172" cy="2046288"/>
          </a:xfrm>
        </p:spPr>
        <p:txBody>
          <a:bodyPr anchor="b" anchorCtr="0"/>
          <a:lstStyle>
            <a:lvl1pPr>
              <a:lnSpc>
                <a:spcPts val="5400"/>
              </a:lnSpc>
              <a:defRPr lang="en-US" sz="6000" b="0" i="0" kern="1200" cap="all" spc="0" baseline="0" dirty="0" smtClean="0">
                <a:solidFill>
                  <a:srgbClr val="3680CE"/>
                </a:solidFill>
                <a:latin typeface="+mj-lt"/>
                <a:ea typeface="+mj-ea"/>
                <a:cs typeface="Gilroy Medium" panose="00000600000000000000" pitchFamily="50" charset="0"/>
              </a:defRPr>
            </a:lvl1pPr>
          </a:lstStyle>
          <a:p>
            <a:pPr lvl="0"/>
            <a:r>
              <a:rPr lang="en-US"/>
              <a:t>Click to edit Master text styles</a:t>
            </a:r>
          </a:p>
        </p:txBody>
      </p:sp>
      <p:sp>
        <p:nvSpPr>
          <p:cNvPr id="13" name="TextBox 12">
            <a:extLst>
              <a:ext uri="{FF2B5EF4-FFF2-40B4-BE49-F238E27FC236}">
                <a16:creationId xmlns:a16="http://schemas.microsoft.com/office/drawing/2014/main" id="{D768A4D4-68E3-9BFB-98E5-CEF77698A61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3680CE"/>
                </a:solidFill>
                <a:latin typeface="Gilroy Medium" panose="00000600000000000000" pitchFamily="50" charset="0"/>
              </a:rPr>
              <a:pPr algn="r"/>
              <a:t>‹#›</a:t>
            </a:fld>
            <a:endParaRPr lang="en-US" sz="1350">
              <a:solidFill>
                <a:srgbClr val="3680CE"/>
              </a:solidFill>
              <a:latin typeface="Gilroy Medium" panose="00000600000000000000" pitchFamily="50" charset="0"/>
            </a:endParaRPr>
          </a:p>
        </p:txBody>
      </p:sp>
      <p:pic>
        <p:nvPicPr>
          <p:cNvPr id="5" name="Graphic 4">
            <a:extLst>
              <a:ext uri="{FF2B5EF4-FFF2-40B4-BE49-F238E27FC236}">
                <a16:creationId xmlns:a16="http://schemas.microsoft.com/office/drawing/2014/main" id="{8383AE73-A754-7B0F-0503-8F9A15D171DE}"/>
              </a:ext>
            </a:extLst>
          </p:cNvPr>
          <p:cNvPicPr/>
          <p:nvPr userDrawn="1"/>
        </p:nvPicPr>
        <p:blipFill>
          <a:blip r:embed="rId2">
            <a:extLst>
              <a:ext uri="{96DAC541-7B7A-43D3-8B79-37D633B846F1}">
                <asvg:svgBlip xmlns:asvg="http://schemas.microsoft.com/office/drawing/2016/SVG/main" r:embed="rId3"/>
              </a:ext>
            </a:extLst>
          </a:blip>
          <a:srcRect l="9628" t="5197" r="60034" b="16119"/>
          <a:stretch/>
        </p:blipFill>
        <p:spPr>
          <a:xfrm>
            <a:off x="0" y="0"/>
            <a:ext cx="4610101" cy="6858000"/>
          </a:xfrm>
          <a:prstGeom prst="rect">
            <a:avLst/>
          </a:prstGeom>
        </p:spPr>
      </p:pic>
      <p:grpSp>
        <p:nvGrpSpPr>
          <p:cNvPr id="2" name="Group 1">
            <a:extLst>
              <a:ext uri="{FF2B5EF4-FFF2-40B4-BE49-F238E27FC236}">
                <a16:creationId xmlns:a16="http://schemas.microsoft.com/office/drawing/2014/main" id="{105E3C74-62A8-FD83-1DC8-BB3B9116668E}"/>
              </a:ext>
            </a:extLst>
          </p:cNvPr>
          <p:cNvGrpSpPr/>
          <p:nvPr userDrawn="1"/>
        </p:nvGrpSpPr>
        <p:grpSpPr>
          <a:xfrm>
            <a:off x="0" y="-1204486"/>
            <a:ext cx="12192000" cy="942190"/>
            <a:chOff x="22178" y="-2107474"/>
            <a:chExt cx="12173146" cy="1410050"/>
          </a:xfrm>
        </p:grpSpPr>
        <p:sp>
          <p:nvSpPr>
            <p:cNvPr id="3" name="Rectangle 2">
              <a:extLst>
                <a:ext uri="{FF2B5EF4-FFF2-40B4-BE49-F238E27FC236}">
                  <a16:creationId xmlns:a16="http://schemas.microsoft.com/office/drawing/2014/main" id="{49FE147A-DF98-1FFB-AAC8-F8BF89D19AFD}"/>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4" name="Rectangle 3">
              <a:extLst>
                <a:ext uri="{FF2B5EF4-FFF2-40B4-BE49-F238E27FC236}">
                  <a16:creationId xmlns:a16="http://schemas.microsoft.com/office/drawing/2014/main" id="{DB39FBE2-FA4B-A232-3522-26410EFE3610}"/>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6" name="Rectangle 5">
              <a:extLst>
                <a:ext uri="{FF2B5EF4-FFF2-40B4-BE49-F238E27FC236}">
                  <a16:creationId xmlns:a16="http://schemas.microsoft.com/office/drawing/2014/main" id="{F3B6171E-59A2-A3AC-0402-04B662D42C92}"/>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7" name="Rectangle 6">
              <a:extLst>
                <a:ext uri="{FF2B5EF4-FFF2-40B4-BE49-F238E27FC236}">
                  <a16:creationId xmlns:a16="http://schemas.microsoft.com/office/drawing/2014/main" id="{CCA3FEE7-C19E-73E0-C49F-FF8172C5F6AE}"/>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9" name="Rectangle 8">
              <a:extLst>
                <a:ext uri="{FF2B5EF4-FFF2-40B4-BE49-F238E27FC236}">
                  <a16:creationId xmlns:a16="http://schemas.microsoft.com/office/drawing/2014/main" id="{7610849C-7A3C-015C-2A5C-03A08479A7CC}"/>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0" name="Rectangle 9">
              <a:extLst>
                <a:ext uri="{FF2B5EF4-FFF2-40B4-BE49-F238E27FC236}">
                  <a16:creationId xmlns:a16="http://schemas.microsoft.com/office/drawing/2014/main" id="{8D6CC6D4-A86E-6070-ECC5-ACDCE3A45BA5}"/>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1" name="Rectangle 10">
              <a:extLst>
                <a:ext uri="{FF2B5EF4-FFF2-40B4-BE49-F238E27FC236}">
                  <a16:creationId xmlns:a16="http://schemas.microsoft.com/office/drawing/2014/main" id="{A65813E3-7961-976B-A998-0BDC2C6ECFF4}"/>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2" name="Rectangle 11">
              <a:extLst>
                <a:ext uri="{FF2B5EF4-FFF2-40B4-BE49-F238E27FC236}">
                  <a16:creationId xmlns:a16="http://schemas.microsoft.com/office/drawing/2014/main" id="{1D79734E-875A-820A-70DC-388AD622C376}"/>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5" name="Rectangle 14">
              <a:extLst>
                <a:ext uri="{FF2B5EF4-FFF2-40B4-BE49-F238E27FC236}">
                  <a16:creationId xmlns:a16="http://schemas.microsoft.com/office/drawing/2014/main" id="{F66912B5-A4C6-202F-08B2-260B73D02DEF}"/>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6" name="Rectangle 15">
              <a:extLst>
                <a:ext uri="{FF2B5EF4-FFF2-40B4-BE49-F238E27FC236}">
                  <a16:creationId xmlns:a16="http://schemas.microsoft.com/office/drawing/2014/main" id="{B1F454DB-2465-CD9B-766A-9BA0DFB8EA3A}"/>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7" name="Rectangle 16">
              <a:extLst>
                <a:ext uri="{FF2B5EF4-FFF2-40B4-BE49-F238E27FC236}">
                  <a16:creationId xmlns:a16="http://schemas.microsoft.com/office/drawing/2014/main" id="{3C3AD0AE-BE4E-88D4-065C-66A869EB01E9}"/>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8" name="Rectangle 17">
              <a:extLst>
                <a:ext uri="{FF2B5EF4-FFF2-40B4-BE49-F238E27FC236}">
                  <a16:creationId xmlns:a16="http://schemas.microsoft.com/office/drawing/2014/main" id="{23BD0447-67EF-C6A5-5442-DACAE8B3FE10}"/>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9" name="Rectangle 18">
              <a:extLst>
                <a:ext uri="{FF2B5EF4-FFF2-40B4-BE49-F238E27FC236}">
                  <a16:creationId xmlns:a16="http://schemas.microsoft.com/office/drawing/2014/main" id="{4819E83C-F735-32AF-5A55-C911CB79DE37}"/>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0" name="Rectangle 19">
              <a:extLst>
                <a:ext uri="{FF2B5EF4-FFF2-40B4-BE49-F238E27FC236}">
                  <a16:creationId xmlns:a16="http://schemas.microsoft.com/office/drawing/2014/main" id="{E38ACA55-05E3-DAB2-87B4-B312A957AA8B}"/>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1" name="Rectangle 20">
              <a:extLst>
                <a:ext uri="{FF2B5EF4-FFF2-40B4-BE49-F238E27FC236}">
                  <a16:creationId xmlns:a16="http://schemas.microsoft.com/office/drawing/2014/main" id="{50A2291E-CA9B-6963-80D3-02A4ABAA0649}"/>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sp>
        <p:nvSpPr>
          <p:cNvPr id="22" name="TextBox 21">
            <a:extLst>
              <a:ext uri="{FF2B5EF4-FFF2-40B4-BE49-F238E27FC236}">
                <a16:creationId xmlns:a16="http://schemas.microsoft.com/office/drawing/2014/main" id="{B0A2BE27-19D4-21C5-0677-A4371A5B1781}"/>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3680CE"/>
                </a:solidFill>
                <a:latin typeface="Gilroy Medium" panose="00000600000000000000" pitchFamily="50" charset="0"/>
              </a:rPr>
              <a:t>CONFIDENTIAL</a:t>
            </a:r>
          </a:p>
        </p:txBody>
      </p:sp>
    </p:spTree>
    <p:extLst>
      <p:ext uri="{BB962C8B-B14F-4D97-AF65-F5344CB8AC3E}">
        <p14:creationId xmlns:p14="http://schemas.microsoft.com/office/powerpoint/2010/main" val="344474912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Illustration+Statement Food">
    <p:bg>
      <p:bgPr>
        <a:solidFill>
          <a:schemeClr val="accent6"/>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C1A0004-CA10-DA61-F4E4-D312BA05E653}"/>
              </a:ext>
            </a:extLst>
          </p:cNvPr>
          <p:cNvSpPr>
            <a:spLocks noGrp="1"/>
          </p:cNvSpPr>
          <p:nvPr>
            <p:ph type="body" sz="quarter" idx="11"/>
          </p:nvPr>
        </p:nvSpPr>
        <p:spPr>
          <a:xfrm>
            <a:off x="5108028" y="2493781"/>
            <a:ext cx="6779172" cy="2046288"/>
          </a:xfrm>
        </p:spPr>
        <p:txBody>
          <a:bodyPr anchor="b" anchorCtr="0"/>
          <a:lstStyle>
            <a:lvl1pPr>
              <a:lnSpc>
                <a:spcPts val="5400"/>
              </a:lnSpc>
              <a:defRPr lang="en-US" sz="6000" b="0" i="0" kern="1200" cap="all" spc="0" baseline="0" dirty="0" smtClean="0">
                <a:solidFill>
                  <a:schemeClr val="accent5"/>
                </a:solidFill>
                <a:latin typeface="+mj-lt"/>
                <a:ea typeface="+mj-ea"/>
                <a:cs typeface="Gilroy Medium" panose="00000600000000000000" pitchFamily="50" charset="0"/>
              </a:defRPr>
            </a:lvl1pPr>
          </a:lstStyle>
          <a:p>
            <a:pPr lvl="0"/>
            <a:r>
              <a:rPr lang="en-US"/>
              <a:t>Click to edit Master text styles</a:t>
            </a:r>
          </a:p>
        </p:txBody>
      </p:sp>
      <p:sp>
        <p:nvSpPr>
          <p:cNvPr id="13" name="TextBox 12">
            <a:extLst>
              <a:ext uri="{FF2B5EF4-FFF2-40B4-BE49-F238E27FC236}">
                <a16:creationId xmlns:a16="http://schemas.microsoft.com/office/drawing/2014/main" id="{D768A4D4-68E3-9BFB-98E5-CEF77698A61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954F07"/>
                </a:solidFill>
                <a:latin typeface="Gilroy Medium" panose="00000600000000000000" pitchFamily="50" charset="0"/>
              </a:rPr>
              <a:pPr algn="r"/>
              <a:t>‹#›</a:t>
            </a:fld>
            <a:endParaRPr lang="en-US" sz="1350">
              <a:solidFill>
                <a:srgbClr val="954F07"/>
              </a:solidFill>
              <a:latin typeface="Gilroy Medium" panose="00000600000000000000" pitchFamily="50" charset="0"/>
            </a:endParaRPr>
          </a:p>
        </p:txBody>
      </p:sp>
      <p:pic>
        <p:nvPicPr>
          <p:cNvPr id="2" name="Graphic 1">
            <a:extLst>
              <a:ext uri="{FF2B5EF4-FFF2-40B4-BE49-F238E27FC236}">
                <a16:creationId xmlns:a16="http://schemas.microsoft.com/office/drawing/2014/main" id="{9CFE8701-18AC-1DDE-6FDB-A1B213C27C8A}"/>
              </a:ext>
            </a:extLst>
          </p:cNvPr>
          <p:cNvPicPr/>
          <p:nvPr userDrawn="1"/>
        </p:nvPicPr>
        <p:blipFill>
          <a:blip r:embed="rId2">
            <a:extLst>
              <a:ext uri="{96DAC541-7B7A-43D3-8B79-37D633B846F1}">
                <asvg:svgBlip xmlns:asvg="http://schemas.microsoft.com/office/drawing/2016/SVG/main" r:embed="rId3"/>
              </a:ext>
            </a:extLst>
          </a:blip>
          <a:srcRect l="8519" t="4942" r="54239" b="11734"/>
          <a:stretch/>
        </p:blipFill>
        <p:spPr>
          <a:xfrm>
            <a:off x="0" y="0"/>
            <a:ext cx="5802284" cy="6858000"/>
          </a:xfrm>
          <a:prstGeom prst="rect">
            <a:avLst/>
          </a:prstGeom>
        </p:spPr>
      </p:pic>
      <p:sp>
        <p:nvSpPr>
          <p:cNvPr id="4" name="TextBox 3">
            <a:extLst>
              <a:ext uri="{FF2B5EF4-FFF2-40B4-BE49-F238E27FC236}">
                <a16:creationId xmlns:a16="http://schemas.microsoft.com/office/drawing/2014/main" id="{27F8AFE4-9B9D-6946-8A8B-332A60BDCD00}"/>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chemeClr val="accent5"/>
                </a:solidFill>
                <a:latin typeface="Gilroy Medium" panose="00000600000000000000" pitchFamily="50" charset="0"/>
              </a:rPr>
              <a:t>CONFIDENTIAL</a:t>
            </a:r>
          </a:p>
        </p:txBody>
      </p:sp>
    </p:spTree>
    <p:extLst>
      <p:ext uri="{BB962C8B-B14F-4D97-AF65-F5344CB8AC3E}">
        <p14:creationId xmlns:p14="http://schemas.microsoft.com/office/powerpoint/2010/main" val="177399882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Illustration+Statement Sustainability">
    <p:bg>
      <p:bgPr>
        <a:solidFill>
          <a:srgbClr val="0F440E"/>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C1A0004-CA10-DA61-F4E4-D312BA05E653}"/>
              </a:ext>
            </a:extLst>
          </p:cNvPr>
          <p:cNvSpPr>
            <a:spLocks noGrp="1"/>
          </p:cNvSpPr>
          <p:nvPr>
            <p:ph type="body" sz="quarter" idx="11"/>
          </p:nvPr>
        </p:nvSpPr>
        <p:spPr>
          <a:xfrm>
            <a:off x="5108028" y="2493781"/>
            <a:ext cx="6779172" cy="2046288"/>
          </a:xfrm>
        </p:spPr>
        <p:txBody>
          <a:bodyPr anchor="b" anchorCtr="0"/>
          <a:lstStyle>
            <a:lvl1pPr>
              <a:lnSpc>
                <a:spcPts val="5400"/>
              </a:lnSpc>
              <a:defRPr lang="en-US" sz="6000" b="0" i="0" kern="1200" cap="all" spc="0" baseline="0" dirty="0" smtClean="0">
                <a:solidFill>
                  <a:srgbClr val="5D910D"/>
                </a:solidFill>
                <a:latin typeface="+mj-lt"/>
                <a:ea typeface="+mj-ea"/>
                <a:cs typeface="Gilroy Medium" panose="00000600000000000000" pitchFamily="50" charset="0"/>
              </a:defRPr>
            </a:lvl1pPr>
          </a:lstStyle>
          <a:p>
            <a:pPr lvl="0"/>
            <a:r>
              <a:rPr lang="en-US"/>
              <a:t>Click to edit Master text styles</a:t>
            </a:r>
          </a:p>
        </p:txBody>
      </p:sp>
      <p:sp>
        <p:nvSpPr>
          <p:cNvPr id="13" name="TextBox 12">
            <a:extLst>
              <a:ext uri="{FF2B5EF4-FFF2-40B4-BE49-F238E27FC236}">
                <a16:creationId xmlns:a16="http://schemas.microsoft.com/office/drawing/2014/main" id="{D768A4D4-68E3-9BFB-98E5-CEF77698A61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5D910D"/>
                </a:solidFill>
                <a:latin typeface="Gilroy Medium" panose="00000600000000000000" pitchFamily="50" charset="0"/>
              </a:rPr>
              <a:pPr algn="r"/>
              <a:t>‹#›</a:t>
            </a:fld>
            <a:endParaRPr lang="en-US" sz="1350">
              <a:solidFill>
                <a:srgbClr val="5D910D"/>
              </a:solidFill>
              <a:latin typeface="Gilroy Medium" panose="00000600000000000000" pitchFamily="50" charset="0"/>
            </a:endParaRPr>
          </a:p>
        </p:txBody>
      </p:sp>
      <p:pic>
        <p:nvPicPr>
          <p:cNvPr id="9" name="Graphic 8">
            <a:extLst>
              <a:ext uri="{FF2B5EF4-FFF2-40B4-BE49-F238E27FC236}">
                <a16:creationId xmlns:a16="http://schemas.microsoft.com/office/drawing/2014/main" id="{84DFCD31-76F7-5A4A-C08E-4435C05FD665}"/>
              </a:ext>
            </a:extLst>
          </p:cNvPr>
          <p:cNvPicPr/>
          <p:nvPr userDrawn="1"/>
        </p:nvPicPr>
        <p:blipFill>
          <a:blip r:embed="rId2">
            <a:extLst>
              <a:ext uri="{96DAC541-7B7A-43D3-8B79-37D633B846F1}">
                <asvg:svgBlip xmlns:asvg="http://schemas.microsoft.com/office/drawing/2016/SVG/main" r:embed="rId3"/>
              </a:ext>
            </a:extLst>
          </a:blip>
          <a:srcRect l="9302" r="42975" b="9499"/>
          <a:stretch/>
        </p:blipFill>
        <p:spPr>
          <a:xfrm>
            <a:off x="0" y="-710334"/>
            <a:ext cx="7505700" cy="7568334"/>
          </a:xfrm>
          <a:custGeom>
            <a:avLst/>
            <a:gdLst>
              <a:gd name="connsiteX0" fmla="*/ 0 w 7505700"/>
              <a:gd name="connsiteY0" fmla="*/ 0 h 7568334"/>
              <a:gd name="connsiteX1" fmla="*/ 7505700 w 7505700"/>
              <a:gd name="connsiteY1" fmla="*/ 0 h 7568334"/>
              <a:gd name="connsiteX2" fmla="*/ 7505700 w 7505700"/>
              <a:gd name="connsiteY2" fmla="*/ 7568334 h 7568334"/>
              <a:gd name="connsiteX3" fmla="*/ 0 w 7505700"/>
              <a:gd name="connsiteY3" fmla="*/ 7568334 h 7568334"/>
            </a:gdLst>
            <a:ahLst/>
            <a:cxnLst>
              <a:cxn ang="0">
                <a:pos x="connsiteX0" y="connsiteY0"/>
              </a:cxn>
              <a:cxn ang="0">
                <a:pos x="connsiteX1" y="connsiteY1"/>
              </a:cxn>
              <a:cxn ang="0">
                <a:pos x="connsiteX2" y="connsiteY2"/>
              </a:cxn>
              <a:cxn ang="0">
                <a:pos x="connsiteX3" y="connsiteY3"/>
              </a:cxn>
            </a:cxnLst>
            <a:rect l="l" t="t" r="r" b="b"/>
            <a:pathLst>
              <a:path w="7505700" h="7568334">
                <a:moveTo>
                  <a:pt x="0" y="0"/>
                </a:moveTo>
                <a:lnTo>
                  <a:pt x="7505700" y="0"/>
                </a:lnTo>
                <a:lnTo>
                  <a:pt x="7505700" y="7568334"/>
                </a:lnTo>
                <a:lnTo>
                  <a:pt x="0" y="7568334"/>
                </a:lnTo>
                <a:close/>
              </a:path>
            </a:pathLst>
          </a:custGeom>
        </p:spPr>
      </p:pic>
      <p:grpSp>
        <p:nvGrpSpPr>
          <p:cNvPr id="22" name="Group 21">
            <a:extLst>
              <a:ext uri="{FF2B5EF4-FFF2-40B4-BE49-F238E27FC236}">
                <a16:creationId xmlns:a16="http://schemas.microsoft.com/office/drawing/2014/main" id="{64992C8F-E863-9E35-C58E-E69B29BCE7C5}"/>
              </a:ext>
            </a:extLst>
          </p:cNvPr>
          <p:cNvGrpSpPr/>
          <p:nvPr userDrawn="1"/>
        </p:nvGrpSpPr>
        <p:grpSpPr>
          <a:xfrm>
            <a:off x="0" y="-1204486"/>
            <a:ext cx="12192000" cy="942190"/>
            <a:chOff x="22178" y="-2107474"/>
            <a:chExt cx="12173146" cy="1410050"/>
          </a:xfrm>
        </p:grpSpPr>
        <p:sp>
          <p:nvSpPr>
            <p:cNvPr id="23" name="Rectangle 22">
              <a:extLst>
                <a:ext uri="{FF2B5EF4-FFF2-40B4-BE49-F238E27FC236}">
                  <a16:creationId xmlns:a16="http://schemas.microsoft.com/office/drawing/2014/main" id="{B6B9EA9B-B121-07D6-DA17-69EB2FC2C45E}"/>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4" name="Rectangle 23">
              <a:extLst>
                <a:ext uri="{FF2B5EF4-FFF2-40B4-BE49-F238E27FC236}">
                  <a16:creationId xmlns:a16="http://schemas.microsoft.com/office/drawing/2014/main" id="{6A9AC18F-D271-417A-EFA9-505D18AF9CBC}"/>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5" name="Rectangle 24">
              <a:extLst>
                <a:ext uri="{FF2B5EF4-FFF2-40B4-BE49-F238E27FC236}">
                  <a16:creationId xmlns:a16="http://schemas.microsoft.com/office/drawing/2014/main" id="{E21B7882-06F4-ADD5-2804-7A2EE96783B7}"/>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6" name="Rectangle 25">
              <a:extLst>
                <a:ext uri="{FF2B5EF4-FFF2-40B4-BE49-F238E27FC236}">
                  <a16:creationId xmlns:a16="http://schemas.microsoft.com/office/drawing/2014/main" id="{74B582DD-2EDF-4FCA-46E8-A9BE1CF51488}"/>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7" name="Rectangle 26">
              <a:extLst>
                <a:ext uri="{FF2B5EF4-FFF2-40B4-BE49-F238E27FC236}">
                  <a16:creationId xmlns:a16="http://schemas.microsoft.com/office/drawing/2014/main" id="{581EE541-3A99-A625-AE8A-9E917B20184A}"/>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8" name="Rectangle 27">
              <a:extLst>
                <a:ext uri="{FF2B5EF4-FFF2-40B4-BE49-F238E27FC236}">
                  <a16:creationId xmlns:a16="http://schemas.microsoft.com/office/drawing/2014/main" id="{E175D5EF-626A-521A-2E7B-D8DF3327CD11}"/>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9" name="Rectangle 28">
              <a:extLst>
                <a:ext uri="{FF2B5EF4-FFF2-40B4-BE49-F238E27FC236}">
                  <a16:creationId xmlns:a16="http://schemas.microsoft.com/office/drawing/2014/main" id="{60AE6806-8CDA-A959-68E4-9D9E523B88DE}"/>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0" name="Rectangle 29">
              <a:extLst>
                <a:ext uri="{FF2B5EF4-FFF2-40B4-BE49-F238E27FC236}">
                  <a16:creationId xmlns:a16="http://schemas.microsoft.com/office/drawing/2014/main" id="{BB1EA4A9-59A8-31AE-35C5-449D0E5DCDE0}"/>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1" name="Rectangle 30">
              <a:extLst>
                <a:ext uri="{FF2B5EF4-FFF2-40B4-BE49-F238E27FC236}">
                  <a16:creationId xmlns:a16="http://schemas.microsoft.com/office/drawing/2014/main" id="{08D55691-267A-D5B0-6104-CEE4794CCE2B}"/>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2" name="Rectangle 31">
              <a:extLst>
                <a:ext uri="{FF2B5EF4-FFF2-40B4-BE49-F238E27FC236}">
                  <a16:creationId xmlns:a16="http://schemas.microsoft.com/office/drawing/2014/main" id="{47FBE4B9-3FC4-3563-1E09-7342256D80DA}"/>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3" name="Rectangle 32">
              <a:extLst>
                <a:ext uri="{FF2B5EF4-FFF2-40B4-BE49-F238E27FC236}">
                  <a16:creationId xmlns:a16="http://schemas.microsoft.com/office/drawing/2014/main" id="{A3110080-68D0-8125-BAB0-398001694987}"/>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4" name="Rectangle 33">
              <a:extLst>
                <a:ext uri="{FF2B5EF4-FFF2-40B4-BE49-F238E27FC236}">
                  <a16:creationId xmlns:a16="http://schemas.microsoft.com/office/drawing/2014/main" id="{62AA7020-4374-9A5D-E4D3-D242291F033E}"/>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5" name="Rectangle 34">
              <a:extLst>
                <a:ext uri="{FF2B5EF4-FFF2-40B4-BE49-F238E27FC236}">
                  <a16:creationId xmlns:a16="http://schemas.microsoft.com/office/drawing/2014/main" id="{C9B06A61-466E-A124-3708-588A6BCA7884}"/>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6" name="Rectangle 35">
              <a:extLst>
                <a:ext uri="{FF2B5EF4-FFF2-40B4-BE49-F238E27FC236}">
                  <a16:creationId xmlns:a16="http://schemas.microsoft.com/office/drawing/2014/main" id="{C939B74B-0E0B-70E7-9243-E433CDBE6E97}"/>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7" name="Rectangle 36">
              <a:extLst>
                <a:ext uri="{FF2B5EF4-FFF2-40B4-BE49-F238E27FC236}">
                  <a16:creationId xmlns:a16="http://schemas.microsoft.com/office/drawing/2014/main" id="{DA584772-A9FF-FEF9-664D-5392156E1A77}"/>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sp>
        <p:nvSpPr>
          <p:cNvPr id="2" name="TextBox 1">
            <a:extLst>
              <a:ext uri="{FF2B5EF4-FFF2-40B4-BE49-F238E27FC236}">
                <a16:creationId xmlns:a16="http://schemas.microsoft.com/office/drawing/2014/main" id="{4EC3E1F1-2E92-1648-74E7-AA42DA16A5B8}"/>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5D910D"/>
                </a:solidFill>
                <a:latin typeface="Gilroy Medium" panose="00000600000000000000" pitchFamily="50" charset="0"/>
              </a:rPr>
              <a:t>CONFIDENTIAL</a:t>
            </a:r>
          </a:p>
        </p:txBody>
      </p:sp>
    </p:spTree>
    <p:extLst>
      <p:ext uri="{BB962C8B-B14F-4D97-AF65-F5344CB8AC3E}">
        <p14:creationId xmlns:p14="http://schemas.microsoft.com/office/powerpoint/2010/main" val="181973440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Appendix">
    <p:bg>
      <p:bgPr>
        <a:solidFill>
          <a:srgbClr val="71A7E3"/>
        </a:solidFill>
        <a:effectLst/>
      </p:bgPr>
    </p:bg>
    <p:spTree>
      <p:nvGrpSpPr>
        <p:cNvPr id="1" name=""/>
        <p:cNvGrpSpPr/>
        <p:nvPr/>
      </p:nvGrpSpPr>
      <p:grpSpPr>
        <a:xfrm>
          <a:off x="0" y="0"/>
          <a:ext cx="0" cy="0"/>
          <a:chOff x="0" y="0"/>
          <a:chExt cx="0" cy="0"/>
        </a:xfrm>
      </p:grpSpPr>
      <p:sp>
        <p:nvSpPr>
          <p:cNvPr id="2" name="Text Placeholder 10">
            <a:extLst>
              <a:ext uri="{FF2B5EF4-FFF2-40B4-BE49-F238E27FC236}">
                <a16:creationId xmlns:a16="http://schemas.microsoft.com/office/drawing/2014/main" id="{39FC0057-906A-11F8-C634-EBF929768239}"/>
              </a:ext>
            </a:extLst>
          </p:cNvPr>
          <p:cNvSpPr>
            <a:spLocks noGrp="1"/>
          </p:cNvSpPr>
          <p:nvPr>
            <p:ph type="body" sz="quarter" idx="10" hasCustomPrompt="1"/>
          </p:nvPr>
        </p:nvSpPr>
        <p:spPr>
          <a:xfrm>
            <a:off x="304800" y="2705100"/>
            <a:ext cx="11582400" cy="1447800"/>
          </a:xfrm>
        </p:spPr>
        <p:txBody>
          <a:bodyPr lIns="0" tIns="0" rIns="0" bIns="0" anchor="ctr" anchorCtr="0">
            <a:noAutofit/>
          </a:bodyPr>
          <a:lstStyle>
            <a:lvl1pPr marL="0" indent="0" algn="ctr" defTabSz="914400" rtl="0" eaLnBrk="1" latinLnBrk="0" hangingPunct="1">
              <a:lnSpc>
                <a:spcPct val="90000"/>
              </a:lnSpc>
              <a:spcBef>
                <a:spcPts val="1000"/>
              </a:spcBef>
              <a:buFont typeface="Arial" panose="020B0604020202020204" pitchFamily="34" charset="0"/>
              <a:buNone/>
              <a:defRPr lang="en-US" sz="7200" b="0" i="0" kern="1200" cap="all" baseline="0">
                <a:solidFill>
                  <a:srgbClr val="145798"/>
                </a:solidFill>
                <a:latin typeface="+mj-lt"/>
                <a:ea typeface="+mn-ea"/>
                <a:cs typeface="Gilroy Medium" panose="00000600000000000000" pitchFamily="50" charset="0"/>
              </a:defRPr>
            </a:lvl1pPr>
            <a:lvl2pPr>
              <a:defRPr sz="4800" b="1" i="0">
                <a:solidFill>
                  <a:srgbClr val="71A7E3"/>
                </a:solidFill>
                <a:latin typeface="Arial Narrow" panose="020B0604020202020204" pitchFamily="34" charset="0"/>
                <a:cs typeface="Arial Narrow" panose="020B0604020202020204" pitchFamily="34" charset="0"/>
              </a:defRPr>
            </a:lvl2pPr>
            <a:lvl3pPr>
              <a:defRPr sz="4800" b="1" i="0">
                <a:solidFill>
                  <a:srgbClr val="71A7E3"/>
                </a:solidFill>
                <a:latin typeface="Arial Narrow" panose="020B0604020202020204" pitchFamily="34" charset="0"/>
                <a:cs typeface="Arial Narrow" panose="020B0604020202020204" pitchFamily="34" charset="0"/>
              </a:defRPr>
            </a:lvl3pPr>
            <a:lvl4pPr>
              <a:defRPr sz="4800" b="1" i="0">
                <a:solidFill>
                  <a:srgbClr val="71A7E3"/>
                </a:solidFill>
                <a:latin typeface="Arial Narrow" panose="020B0604020202020204" pitchFamily="34" charset="0"/>
                <a:cs typeface="Arial Narrow" panose="020B0604020202020204" pitchFamily="34" charset="0"/>
              </a:defRPr>
            </a:lvl4pPr>
            <a:lvl5pPr>
              <a:defRPr sz="4800" b="1" i="0">
                <a:solidFill>
                  <a:srgbClr val="71A7E3"/>
                </a:solidFill>
                <a:latin typeface="Arial Narrow" panose="020B0604020202020204" pitchFamily="34" charset="0"/>
                <a:cs typeface="Arial Narrow" panose="020B0604020202020204" pitchFamily="34" charset="0"/>
              </a:defRPr>
            </a:lvl5pPr>
          </a:lstStyle>
          <a:p>
            <a:pPr lvl="0"/>
            <a:r>
              <a:rPr lang="en-US"/>
              <a:t>appendix</a:t>
            </a:r>
          </a:p>
        </p:txBody>
      </p:sp>
      <p:sp>
        <p:nvSpPr>
          <p:cNvPr id="3" name="TextBox 2">
            <a:extLst>
              <a:ext uri="{FF2B5EF4-FFF2-40B4-BE49-F238E27FC236}">
                <a16:creationId xmlns:a16="http://schemas.microsoft.com/office/drawing/2014/main" id="{93E5B485-B026-D92D-30BE-6DEF522CC65E}"/>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145798"/>
                </a:solidFill>
                <a:latin typeface="Gilroy Medium" panose="00000600000000000000" pitchFamily="50" charset="0"/>
              </a:rPr>
              <a:pPr algn="r"/>
              <a:t>‹#›</a:t>
            </a:fld>
            <a:endParaRPr lang="en-US" sz="1350">
              <a:solidFill>
                <a:srgbClr val="145798"/>
              </a:solidFill>
              <a:latin typeface="Gilroy Medium" panose="00000600000000000000" pitchFamily="50" charset="0"/>
            </a:endParaRPr>
          </a:p>
        </p:txBody>
      </p:sp>
      <p:grpSp>
        <p:nvGrpSpPr>
          <p:cNvPr id="21" name="Group 20">
            <a:extLst>
              <a:ext uri="{FF2B5EF4-FFF2-40B4-BE49-F238E27FC236}">
                <a16:creationId xmlns:a16="http://schemas.microsoft.com/office/drawing/2014/main" id="{9DBB053F-9233-0012-200B-D3102BDF2541}"/>
              </a:ext>
            </a:extLst>
          </p:cNvPr>
          <p:cNvGrpSpPr/>
          <p:nvPr userDrawn="1"/>
        </p:nvGrpSpPr>
        <p:grpSpPr>
          <a:xfrm>
            <a:off x="0" y="-1204486"/>
            <a:ext cx="12192000" cy="942190"/>
            <a:chOff x="22178" y="-2107474"/>
            <a:chExt cx="12173146" cy="1410050"/>
          </a:xfrm>
        </p:grpSpPr>
        <p:sp>
          <p:nvSpPr>
            <p:cNvPr id="22" name="Rectangle 21">
              <a:extLst>
                <a:ext uri="{FF2B5EF4-FFF2-40B4-BE49-F238E27FC236}">
                  <a16:creationId xmlns:a16="http://schemas.microsoft.com/office/drawing/2014/main" id="{64CC8653-5B02-4FD9-E8E8-0F22F23B1E40}"/>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3" name="Rectangle 22">
              <a:extLst>
                <a:ext uri="{FF2B5EF4-FFF2-40B4-BE49-F238E27FC236}">
                  <a16:creationId xmlns:a16="http://schemas.microsoft.com/office/drawing/2014/main" id="{329480C6-6D30-FBA1-9081-DA4BF5DC7AAC}"/>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4" name="Rectangle 23">
              <a:extLst>
                <a:ext uri="{FF2B5EF4-FFF2-40B4-BE49-F238E27FC236}">
                  <a16:creationId xmlns:a16="http://schemas.microsoft.com/office/drawing/2014/main" id="{1A20C609-5373-F20B-A8EE-441413CFBDAA}"/>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5" name="Rectangle 24">
              <a:extLst>
                <a:ext uri="{FF2B5EF4-FFF2-40B4-BE49-F238E27FC236}">
                  <a16:creationId xmlns:a16="http://schemas.microsoft.com/office/drawing/2014/main" id="{925060EA-B439-A78D-55E0-6A4C57831B5C}"/>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6" name="Rectangle 25">
              <a:extLst>
                <a:ext uri="{FF2B5EF4-FFF2-40B4-BE49-F238E27FC236}">
                  <a16:creationId xmlns:a16="http://schemas.microsoft.com/office/drawing/2014/main" id="{894470AC-BA0E-759D-109F-9DE6E15B6B84}"/>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7" name="Rectangle 26">
              <a:extLst>
                <a:ext uri="{FF2B5EF4-FFF2-40B4-BE49-F238E27FC236}">
                  <a16:creationId xmlns:a16="http://schemas.microsoft.com/office/drawing/2014/main" id="{E89F690E-26D9-185D-F357-9C4B42DC646D}"/>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8" name="Rectangle 27">
              <a:extLst>
                <a:ext uri="{FF2B5EF4-FFF2-40B4-BE49-F238E27FC236}">
                  <a16:creationId xmlns:a16="http://schemas.microsoft.com/office/drawing/2014/main" id="{277F6DAC-9478-19D1-AB9E-F2E243C63D60}"/>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9" name="Rectangle 28">
              <a:extLst>
                <a:ext uri="{FF2B5EF4-FFF2-40B4-BE49-F238E27FC236}">
                  <a16:creationId xmlns:a16="http://schemas.microsoft.com/office/drawing/2014/main" id="{BFB19D31-0360-37F2-9F8B-A4D9D4CE0537}"/>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0" name="Rectangle 29">
              <a:extLst>
                <a:ext uri="{FF2B5EF4-FFF2-40B4-BE49-F238E27FC236}">
                  <a16:creationId xmlns:a16="http://schemas.microsoft.com/office/drawing/2014/main" id="{0E96FA4B-30F3-526A-6B31-E24167EDEBEA}"/>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1" name="Rectangle 30">
              <a:extLst>
                <a:ext uri="{FF2B5EF4-FFF2-40B4-BE49-F238E27FC236}">
                  <a16:creationId xmlns:a16="http://schemas.microsoft.com/office/drawing/2014/main" id="{1BE1B777-9E81-E05D-519C-2CF9C63E1C3D}"/>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2" name="Rectangle 31">
              <a:extLst>
                <a:ext uri="{FF2B5EF4-FFF2-40B4-BE49-F238E27FC236}">
                  <a16:creationId xmlns:a16="http://schemas.microsoft.com/office/drawing/2014/main" id="{456CF20A-7685-E355-E93D-9352D508BA2F}"/>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3" name="Rectangle 32">
              <a:extLst>
                <a:ext uri="{FF2B5EF4-FFF2-40B4-BE49-F238E27FC236}">
                  <a16:creationId xmlns:a16="http://schemas.microsoft.com/office/drawing/2014/main" id="{46A94713-4B76-0052-CE32-841566EFC0D3}"/>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4" name="Rectangle 33">
              <a:extLst>
                <a:ext uri="{FF2B5EF4-FFF2-40B4-BE49-F238E27FC236}">
                  <a16:creationId xmlns:a16="http://schemas.microsoft.com/office/drawing/2014/main" id="{407C5041-E847-E1C0-7BC7-CEF17AEBB43F}"/>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5" name="Rectangle 34">
              <a:extLst>
                <a:ext uri="{FF2B5EF4-FFF2-40B4-BE49-F238E27FC236}">
                  <a16:creationId xmlns:a16="http://schemas.microsoft.com/office/drawing/2014/main" id="{9362B58B-9291-56D6-4E82-72E8FF64E8F0}"/>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6" name="Rectangle 35">
              <a:extLst>
                <a:ext uri="{FF2B5EF4-FFF2-40B4-BE49-F238E27FC236}">
                  <a16:creationId xmlns:a16="http://schemas.microsoft.com/office/drawing/2014/main" id="{177B1870-CB26-E51A-2CB0-6512DB3CB945}"/>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sp>
        <p:nvSpPr>
          <p:cNvPr id="5" name="TextBox 4">
            <a:extLst>
              <a:ext uri="{FF2B5EF4-FFF2-40B4-BE49-F238E27FC236}">
                <a16:creationId xmlns:a16="http://schemas.microsoft.com/office/drawing/2014/main" id="{9A7E3123-CD35-7588-CE5A-653052A4F17D}"/>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145798"/>
                </a:solidFill>
                <a:latin typeface="Gilroy Medium" panose="00000600000000000000" pitchFamily="50" charset="0"/>
              </a:rPr>
              <a:t>CONFIDENTIAL</a:t>
            </a:r>
          </a:p>
        </p:txBody>
      </p:sp>
    </p:spTree>
    <p:extLst>
      <p:ext uri="{BB962C8B-B14F-4D97-AF65-F5344CB8AC3E}">
        <p14:creationId xmlns:p14="http://schemas.microsoft.com/office/powerpoint/2010/main" val="391708533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Template 1">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094C4CF-E0FF-4631-9D1F-8D387744062C}"/>
              </a:ext>
            </a:extLst>
          </p:cNvPr>
          <p:cNvSpPr>
            <a:spLocks noGrp="1"/>
          </p:cNvSpPr>
          <p:nvPr>
            <p:ph type="ftr" sz="quarter" idx="10"/>
          </p:nvPr>
        </p:nvSpPr>
        <p:spPr/>
        <p:txBody>
          <a:bodyPr/>
          <a:lstStyle>
            <a:lvl1pPr>
              <a:defRPr>
                <a:latin typeface="Gilroy Medium" panose="00000600000000000000" pitchFamily="50" charset="0"/>
              </a:defRPr>
            </a:lvl1pPr>
          </a:lstStyle>
          <a:p>
            <a:endParaRPr lang="en-US"/>
          </a:p>
        </p:txBody>
      </p:sp>
      <p:sp>
        <p:nvSpPr>
          <p:cNvPr id="3" name="Title 1">
            <a:extLst>
              <a:ext uri="{FF2B5EF4-FFF2-40B4-BE49-F238E27FC236}">
                <a16:creationId xmlns:a16="http://schemas.microsoft.com/office/drawing/2014/main" id="{3B618C69-E9D3-EE81-0650-82D7F3C9E285}"/>
              </a:ext>
            </a:extLst>
          </p:cNvPr>
          <p:cNvSpPr>
            <a:spLocks noGrp="1"/>
          </p:cNvSpPr>
          <p:nvPr>
            <p:ph type="title"/>
          </p:nvPr>
        </p:nvSpPr>
        <p:spPr>
          <a:xfrm>
            <a:off x="304799" y="248594"/>
            <a:ext cx="11582401" cy="970606"/>
          </a:xfrm>
        </p:spPr>
        <p:txBody>
          <a:bodyPr anchor="t" anchorCtr="0"/>
          <a:lstStyle/>
          <a:p>
            <a:r>
              <a:rPr lang="en-US"/>
              <a:t>Click to edit Master title style</a:t>
            </a:r>
          </a:p>
        </p:txBody>
      </p:sp>
    </p:spTree>
    <p:extLst>
      <p:ext uri="{BB962C8B-B14F-4D97-AF65-F5344CB8AC3E}">
        <p14:creationId xmlns:p14="http://schemas.microsoft.com/office/powerpoint/2010/main" val="1181307522"/>
      </p:ext>
    </p:extLst>
  </p:cSld>
  <p:clrMapOvr>
    <a:masterClrMapping/>
  </p:clrMapOvr>
  <p:extLst>
    <p:ext uri="{DCECCB84-F9BA-43D5-87BE-67443E8EF086}">
      <p15:sldGuideLst xmlns:p15="http://schemas.microsoft.com/office/powerpoint/2012/main"/>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hank You Slide">
    <p:bg>
      <p:bgPr>
        <a:solidFill>
          <a:srgbClr val="02355A"/>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B3604F9-8155-6A95-B879-575B7F4343C2}"/>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71A9E3"/>
                </a:solidFill>
                <a:latin typeface="Gilroy Medium" panose="00000600000000000000" pitchFamily="50" charset="0"/>
              </a:rPr>
              <a:pPr algn="r"/>
              <a:t>‹#›</a:t>
            </a:fld>
            <a:endParaRPr lang="en-US" sz="1350">
              <a:solidFill>
                <a:srgbClr val="71A9E3"/>
              </a:solidFill>
              <a:latin typeface="Gilroy Medium" panose="00000600000000000000" pitchFamily="50" charset="0"/>
            </a:endParaRPr>
          </a:p>
        </p:txBody>
      </p:sp>
      <p:sp>
        <p:nvSpPr>
          <p:cNvPr id="5" name="TextBox 4">
            <a:extLst>
              <a:ext uri="{FF2B5EF4-FFF2-40B4-BE49-F238E27FC236}">
                <a16:creationId xmlns:a16="http://schemas.microsoft.com/office/drawing/2014/main" id="{ED06EF82-6A3D-1633-4259-573E57F1B435}"/>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71A8E3"/>
                </a:solidFill>
                <a:latin typeface="Gilroy Medium" panose="00000600000000000000" pitchFamily="50" charset="0"/>
              </a:rPr>
              <a:t>CONFIDENTIAL</a:t>
            </a:r>
          </a:p>
        </p:txBody>
      </p:sp>
      <p:pic>
        <p:nvPicPr>
          <p:cNvPr id="4" name="Picture 3">
            <a:extLst>
              <a:ext uri="{FF2B5EF4-FFF2-40B4-BE49-F238E27FC236}">
                <a16:creationId xmlns:a16="http://schemas.microsoft.com/office/drawing/2014/main" id="{0593D9CF-6623-33FA-BCDE-3790E5BC74B1}"/>
              </a:ext>
            </a:extLst>
          </p:cNvPr>
          <p:cNvPicPr>
            <a:picLocks noChangeAspect="1"/>
          </p:cNvPicPr>
          <p:nvPr userDrawn="1"/>
        </p:nvPicPr>
        <p:blipFill>
          <a:blip r:embed="rId2"/>
          <a:stretch>
            <a:fillRect/>
          </a:stretch>
        </p:blipFill>
        <p:spPr>
          <a:xfrm>
            <a:off x="3911274" y="2824138"/>
            <a:ext cx="4369451" cy="1209724"/>
          </a:xfrm>
          <a:prstGeom prst="rect">
            <a:avLst/>
          </a:prstGeom>
        </p:spPr>
      </p:pic>
    </p:spTree>
    <p:extLst>
      <p:ext uri="{BB962C8B-B14F-4D97-AF65-F5344CB8AC3E}">
        <p14:creationId xmlns:p14="http://schemas.microsoft.com/office/powerpoint/2010/main" val="263235281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Cover 1">
    <p:bg>
      <p:bgPr>
        <a:solidFill>
          <a:srgbClr val="0F440D"/>
        </a:solidFill>
        <a:effectLst/>
      </p:bgPr>
    </p:bg>
    <p:spTree>
      <p:nvGrpSpPr>
        <p:cNvPr id="1" name=""/>
        <p:cNvGrpSpPr/>
        <p:nvPr/>
      </p:nvGrpSpPr>
      <p:grpSpPr>
        <a:xfrm>
          <a:off x="0" y="0"/>
          <a:ext cx="0" cy="0"/>
          <a:chOff x="0" y="0"/>
          <a:chExt cx="0" cy="0"/>
        </a:xfrm>
      </p:grpSpPr>
      <p:sp>
        <p:nvSpPr>
          <p:cNvPr id="104" name="Title 1"/>
          <p:cNvSpPr>
            <a:spLocks noGrp="1"/>
          </p:cNvSpPr>
          <p:nvPr>
            <p:ph type="ctrTitle" hasCustomPrompt="1"/>
          </p:nvPr>
        </p:nvSpPr>
        <p:spPr>
          <a:xfrm>
            <a:off x="240254" y="248594"/>
            <a:ext cx="11646946" cy="3212951"/>
          </a:xfrm>
          <a:prstGeom prst="rect">
            <a:avLst/>
          </a:prstGeom>
        </p:spPr>
        <p:txBody>
          <a:bodyPr lIns="0" tIns="0" rIns="0" bIns="0" anchor="b" anchorCtr="0">
            <a:noAutofit/>
          </a:bodyPr>
          <a:lstStyle>
            <a:lvl1pPr algn="l">
              <a:lnSpc>
                <a:spcPts val="7900"/>
              </a:lnSpc>
              <a:defRPr sz="8800" b="0" cap="all" baseline="0">
                <a:solidFill>
                  <a:srgbClr val="8DBE28"/>
                </a:solidFill>
                <a:latin typeface="+mj-lt"/>
              </a:defRPr>
            </a:lvl1pPr>
          </a:lstStyle>
          <a:p>
            <a:r>
              <a:rPr lang="en-US"/>
              <a:t>Cover Slide 1</a:t>
            </a:r>
          </a:p>
        </p:txBody>
      </p:sp>
      <p:sp>
        <p:nvSpPr>
          <p:cNvPr id="105" name="Subtitle 2"/>
          <p:cNvSpPr>
            <a:spLocks noGrp="1"/>
          </p:cNvSpPr>
          <p:nvPr>
            <p:ph type="subTitle" idx="1" hasCustomPrompt="1"/>
          </p:nvPr>
        </p:nvSpPr>
        <p:spPr>
          <a:xfrm>
            <a:off x="303937" y="5847179"/>
            <a:ext cx="9144000" cy="290483"/>
          </a:xfrm>
          <a:prstGeom prst="rect">
            <a:avLst/>
          </a:prstGeom>
        </p:spPr>
        <p:txBody>
          <a:bodyPr lIns="0" tIns="0" rIns="0" bIns="0" anchor="ctr" anchorCtr="0">
            <a:noAutofit/>
          </a:bodyPr>
          <a:lstStyle>
            <a:lvl1pPr marL="0" indent="0" algn="l">
              <a:lnSpc>
                <a:spcPct val="100000"/>
              </a:lnSpc>
              <a:spcBef>
                <a:spcPts val="0"/>
              </a:spcBef>
              <a:buNone/>
              <a:defRPr sz="2000" b="1">
                <a:solidFill>
                  <a:schemeClr val="bg1"/>
                </a:solidFill>
                <a:latin typeface="+mn-lt"/>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en-US"/>
              <a:t>Subtitle</a:t>
            </a:r>
          </a:p>
        </p:txBody>
      </p:sp>
      <p:sp>
        <p:nvSpPr>
          <p:cNvPr id="4" name="Text Placeholder 3">
            <a:extLst>
              <a:ext uri="{FF2B5EF4-FFF2-40B4-BE49-F238E27FC236}">
                <a16:creationId xmlns:a16="http://schemas.microsoft.com/office/drawing/2014/main" id="{60C9AAB4-21F4-5296-DEEF-3F651D4162E3}"/>
              </a:ext>
            </a:extLst>
          </p:cNvPr>
          <p:cNvSpPr>
            <a:spLocks noGrp="1"/>
          </p:cNvSpPr>
          <p:nvPr>
            <p:ph type="body" sz="quarter" idx="10"/>
          </p:nvPr>
        </p:nvSpPr>
        <p:spPr>
          <a:xfrm>
            <a:off x="303937" y="6136921"/>
            <a:ext cx="9144000" cy="312737"/>
          </a:xfrm>
        </p:spPr>
        <p:txBody>
          <a:bodyPr anchor="b" anchorCtr="0"/>
          <a:lstStyle>
            <a:lvl1pPr marL="0" indent="0" algn="l" defTabSz="914400" rtl="0" eaLnBrk="1" latinLnBrk="0" hangingPunct="1">
              <a:lnSpc>
                <a:spcPct val="100000"/>
              </a:lnSpc>
              <a:spcBef>
                <a:spcPts val="0"/>
              </a:spcBef>
              <a:buFont typeface="Arial" panose="020B0604020202020204" pitchFamily="34" charset="0"/>
              <a:buNone/>
              <a:defRPr lang="en-US" sz="1400" b="1" kern="1200" dirty="0" smtClean="0">
                <a:solidFill>
                  <a:schemeClr val="bg1"/>
                </a:solidFill>
                <a:latin typeface="+mn-lt"/>
                <a:ea typeface="+mn-ea"/>
                <a:cs typeface="+mn-cs"/>
              </a:defRPr>
            </a:lvl1pPr>
            <a:lvl2pPr marL="0" indent="0">
              <a:buNone/>
              <a:defRPr/>
            </a:lvl2pPr>
          </a:lstStyle>
          <a:p>
            <a:pPr lvl="0"/>
            <a:r>
              <a:rPr lang="en-US"/>
              <a:t>Click to edit Master text styles</a:t>
            </a:r>
          </a:p>
        </p:txBody>
      </p:sp>
      <p:grpSp>
        <p:nvGrpSpPr>
          <p:cNvPr id="2" name="Group 1">
            <a:extLst>
              <a:ext uri="{FF2B5EF4-FFF2-40B4-BE49-F238E27FC236}">
                <a16:creationId xmlns:a16="http://schemas.microsoft.com/office/drawing/2014/main" id="{7DD9F570-FB4F-C345-DC5E-3F1E36A8D366}"/>
              </a:ext>
            </a:extLst>
          </p:cNvPr>
          <p:cNvGrpSpPr/>
          <p:nvPr userDrawn="1"/>
        </p:nvGrpSpPr>
        <p:grpSpPr>
          <a:xfrm>
            <a:off x="0" y="-1204486"/>
            <a:ext cx="12192000" cy="942190"/>
            <a:chOff x="22178" y="-2107474"/>
            <a:chExt cx="12173146" cy="1410050"/>
          </a:xfrm>
        </p:grpSpPr>
        <p:sp>
          <p:nvSpPr>
            <p:cNvPr id="3" name="Rectangle 2">
              <a:extLst>
                <a:ext uri="{FF2B5EF4-FFF2-40B4-BE49-F238E27FC236}">
                  <a16:creationId xmlns:a16="http://schemas.microsoft.com/office/drawing/2014/main" id="{26643C4B-1061-5643-92AE-335DE67AD4E4}"/>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5" name="Rectangle 4">
              <a:extLst>
                <a:ext uri="{FF2B5EF4-FFF2-40B4-BE49-F238E27FC236}">
                  <a16:creationId xmlns:a16="http://schemas.microsoft.com/office/drawing/2014/main" id="{1375566B-2CF3-DFD9-0534-ACC2BA0CD41C}"/>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6" name="Rectangle 5">
              <a:extLst>
                <a:ext uri="{FF2B5EF4-FFF2-40B4-BE49-F238E27FC236}">
                  <a16:creationId xmlns:a16="http://schemas.microsoft.com/office/drawing/2014/main" id="{40C031CB-0C25-D8B2-C1CA-D70E2A6A51A6}"/>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8" name="Rectangle 7">
              <a:extLst>
                <a:ext uri="{FF2B5EF4-FFF2-40B4-BE49-F238E27FC236}">
                  <a16:creationId xmlns:a16="http://schemas.microsoft.com/office/drawing/2014/main" id="{CD9204C0-EF3F-E958-0B29-1CB71300DD1A}"/>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9" name="Rectangle 8">
              <a:extLst>
                <a:ext uri="{FF2B5EF4-FFF2-40B4-BE49-F238E27FC236}">
                  <a16:creationId xmlns:a16="http://schemas.microsoft.com/office/drawing/2014/main" id="{7B88C8C0-6282-CD44-8D33-B5812D25C733}"/>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0" name="Rectangle 9">
              <a:extLst>
                <a:ext uri="{FF2B5EF4-FFF2-40B4-BE49-F238E27FC236}">
                  <a16:creationId xmlns:a16="http://schemas.microsoft.com/office/drawing/2014/main" id="{17DF1788-CF3B-2B80-3AD8-CEA2C013D8D6}"/>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1" name="Rectangle 10">
              <a:extLst>
                <a:ext uri="{FF2B5EF4-FFF2-40B4-BE49-F238E27FC236}">
                  <a16:creationId xmlns:a16="http://schemas.microsoft.com/office/drawing/2014/main" id="{06C11F0A-80ED-7CB9-636B-0DBF8D94ABAC}"/>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2" name="Rectangle 11">
              <a:extLst>
                <a:ext uri="{FF2B5EF4-FFF2-40B4-BE49-F238E27FC236}">
                  <a16:creationId xmlns:a16="http://schemas.microsoft.com/office/drawing/2014/main" id="{997312EB-6711-98A8-3BCA-E3516BA5F14C}"/>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3" name="Rectangle 12">
              <a:extLst>
                <a:ext uri="{FF2B5EF4-FFF2-40B4-BE49-F238E27FC236}">
                  <a16:creationId xmlns:a16="http://schemas.microsoft.com/office/drawing/2014/main" id="{E21FE7A6-1F45-7A4E-C696-027A426FD44B}"/>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4" name="Rectangle 13">
              <a:extLst>
                <a:ext uri="{FF2B5EF4-FFF2-40B4-BE49-F238E27FC236}">
                  <a16:creationId xmlns:a16="http://schemas.microsoft.com/office/drawing/2014/main" id="{566E8573-C2EA-80A0-8624-77DC083A154F}"/>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5" name="Rectangle 14">
              <a:extLst>
                <a:ext uri="{FF2B5EF4-FFF2-40B4-BE49-F238E27FC236}">
                  <a16:creationId xmlns:a16="http://schemas.microsoft.com/office/drawing/2014/main" id="{1B6028CD-A9DF-0900-CAD7-43163AC9E713}"/>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6" name="Rectangle 15">
              <a:extLst>
                <a:ext uri="{FF2B5EF4-FFF2-40B4-BE49-F238E27FC236}">
                  <a16:creationId xmlns:a16="http://schemas.microsoft.com/office/drawing/2014/main" id="{59F2C829-14B6-78BD-F509-33C67B3F34E6}"/>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7" name="Rectangle 16">
              <a:extLst>
                <a:ext uri="{FF2B5EF4-FFF2-40B4-BE49-F238E27FC236}">
                  <a16:creationId xmlns:a16="http://schemas.microsoft.com/office/drawing/2014/main" id="{ABAD7F2B-DC00-EC52-BDC4-273C257F79FE}"/>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8" name="Rectangle 17">
              <a:extLst>
                <a:ext uri="{FF2B5EF4-FFF2-40B4-BE49-F238E27FC236}">
                  <a16:creationId xmlns:a16="http://schemas.microsoft.com/office/drawing/2014/main" id="{AFBF61CC-E3F3-1A75-B07B-7C642E831F92}"/>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9" name="Rectangle 18">
              <a:extLst>
                <a:ext uri="{FF2B5EF4-FFF2-40B4-BE49-F238E27FC236}">
                  <a16:creationId xmlns:a16="http://schemas.microsoft.com/office/drawing/2014/main" id="{B7497641-45B1-BE9B-19F6-73896FD4C602}"/>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sp>
        <p:nvSpPr>
          <p:cNvPr id="20" name="TextBox 19">
            <a:extLst>
              <a:ext uri="{FF2B5EF4-FFF2-40B4-BE49-F238E27FC236}">
                <a16:creationId xmlns:a16="http://schemas.microsoft.com/office/drawing/2014/main" id="{D20C0355-79E3-6757-F758-25ECB1526D7B}"/>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8DBE28"/>
                </a:solidFill>
                <a:latin typeface="+mn-lt"/>
              </a:rPr>
              <a:t>CONFIDENTIAL</a:t>
            </a:r>
          </a:p>
        </p:txBody>
      </p:sp>
      <p:pic>
        <p:nvPicPr>
          <p:cNvPr id="21" name="Picture 20" descr="A logo with white text and colorful shapes&#10;&#10;AI-generated content may be incorrect.">
            <a:extLst>
              <a:ext uri="{FF2B5EF4-FFF2-40B4-BE49-F238E27FC236}">
                <a16:creationId xmlns:a16="http://schemas.microsoft.com/office/drawing/2014/main" id="{C1847977-4355-AB64-3E0F-E3B6189E29B4}"/>
              </a:ext>
            </a:extLst>
          </p:cNvPr>
          <p:cNvPicPr>
            <a:picLocks noChangeAspect="1"/>
          </p:cNvPicPr>
          <p:nvPr userDrawn="1"/>
        </p:nvPicPr>
        <p:blipFill>
          <a:blip r:embed="rId2"/>
          <a:stretch>
            <a:fillRect/>
          </a:stretch>
        </p:blipFill>
        <p:spPr>
          <a:xfrm>
            <a:off x="10511850" y="5861431"/>
            <a:ext cx="1511354" cy="850137"/>
          </a:xfrm>
          <a:prstGeom prst="rect">
            <a:avLst/>
          </a:prstGeom>
        </p:spPr>
      </p:pic>
    </p:spTree>
    <p:extLst>
      <p:ext uri="{BB962C8B-B14F-4D97-AF65-F5344CB8AC3E}">
        <p14:creationId xmlns:p14="http://schemas.microsoft.com/office/powerpoint/2010/main" val="426068160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Color Divider - Food">
    <p:bg>
      <p:bgPr>
        <a:solidFill>
          <a:schemeClr val="accent6"/>
        </a:solidFill>
        <a:effectLst/>
      </p:bgPr>
    </p:bg>
    <p:spTree>
      <p:nvGrpSpPr>
        <p:cNvPr id="1" name=""/>
        <p:cNvGrpSpPr/>
        <p:nvPr/>
      </p:nvGrpSpPr>
      <p:grpSpPr>
        <a:xfrm>
          <a:off x="0" y="0"/>
          <a:ext cx="0" cy="0"/>
          <a:chOff x="0" y="0"/>
          <a:chExt cx="0" cy="0"/>
        </a:xfrm>
      </p:grpSpPr>
      <p:sp>
        <p:nvSpPr>
          <p:cNvPr id="104" name="Title 1"/>
          <p:cNvSpPr>
            <a:spLocks noGrp="1"/>
          </p:cNvSpPr>
          <p:nvPr>
            <p:ph type="ctrTitle" hasCustomPrompt="1"/>
          </p:nvPr>
        </p:nvSpPr>
        <p:spPr>
          <a:xfrm>
            <a:off x="304796" y="2286596"/>
            <a:ext cx="11582402" cy="2284807"/>
          </a:xfrm>
          <a:prstGeom prst="rect">
            <a:avLst/>
          </a:prstGeom>
        </p:spPr>
        <p:txBody>
          <a:bodyPr vert="horz" lIns="0" tIns="0" rIns="0" bIns="0" rtlCol="0" anchor="ctr" anchorCtr="0">
            <a:noAutofit/>
          </a:bodyPr>
          <a:lstStyle>
            <a:lvl1pPr algn="ctr">
              <a:defRPr lang="en-US" sz="7200" dirty="0">
                <a:solidFill>
                  <a:schemeClr val="accent5"/>
                </a:solidFill>
              </a:defRPr>
            </a:lvl1pPr>
          </a:lstStyle>
          <a:p>
            <a:pPr lvl="0">
              <a:lnSpc>
                <a:spcPts val="7900"/>
              </a:lnSpc>
            </a:pPr>
            <a:r>
              <a:rPr lang="en-US"/>
              <a:t>Divider Slide</a:t>
            </a:r>
          </a:p>
        </p:txBody>
      </p:sp>
      <p:sp>
        <p:nvSpPr>
          <p:cNvPr id="2" name="TextBox 1">
            <a:extLst>
              <a:ext uri="{FF2B5EF4-FFF2-40B4-BE49-F238E27FC236}">
                <a16:creationId xmlns:a16="http://schemas.microsoft.com/office/drawing/2014/main" id="{AD3E65F5-972D-3712-BDE9-429849440845}"/>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accent5"/>
                </a:solidFill>
                <a:latin typeface="Gilroy Medium" panose="00000600000000000000" pitchFamily="50" charset="0"/>
              </a:rPr>
              <a:pPr algn="r"/>
              <a:t>‹#›</a:t>
            </a:fld>
            <a:endParaRPr lang="en-US" sz="1350">
              <a:solidFill>
                <a:schemeClr val="accent5"/>
              </a:solidFill>
              <a:latin typeface="Gilroy Medium" panose="00000600000000000000" pitchFamily="50" charset="0"/>
            </a:endParaRPr>
          </a:p>
        </p:txBody>
      </p:sp>
      <p:sp>
        <p:nvSpPr>
          <p:cNvPr id="3" name="TextBox 2">
            <a:extLst>
              <a:ext uri="{FF2B5EF4-FFF2-40B4-BE49-F238E27FC236}">
                <a16:creationId xmlns:a16="http://schemas.microsoft.com/office/drawing/2014/main" id="{17E11966-EFAB-B202-85DC-CA09C5AA4111}"/>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chemeClr val="accent5"/>
                </a:solidFill>
                <a:latin typeface="Gilroy Medium" panose="00000600000000000000" pitchFamily="50" charset="0"/>
              </a:rPr>
              <a:t>CONFIDENTIAL</a:t>
            </a:r>
          </a:p>
        </p:txBody>
      </p:sp>
      <p:grpSp>
        <p:nvGrpSpPr>
          <p:cNvPr id="4" name="Group 3">
            <a:extLst>
              <a:ext uri="{FF2B5EF4-FFF2-40B4-BE49-F238E27FC236}">
                <a16:creationId xmlns:a16="http://schemas.microsoft.com/office/drawing/2014/main" id="{14A42F8D-FD45-1020-AE77-8199A0C7654E}"/>
              </a:ext>
            </a:extLst>
          </p:cNvPr>
          <p:cNvGrpSpPr/>
          <p:nvPr userDrawn="1"/>
        </p:nvGrpSpPr>
        <p:grpSpPr>
          <a:xfrm>
            <a:off x="0" y="-1204486"/>
            <a:ext cx="12192000" cy="942190"/>
            <a:chOff x="22178" y="-2107474"/>
            <a:chExt cx="12173146" cy="1410050"/>
          </a:xfrm>
        </p:grpSpPr>
        <p:sp>
          <p:nvSpPr>
            <p:cNvPr id="5" name="Rectangle 4">
              <a:extLst>
                <a:ext uri="{FF2B5EF4-FFF2-40B4-BE49-F238E27FC236}">
                  <a16:creationId xmlns:a16="http://schemas.microsoft.com/office/drawing/2014/main" id="{F719D273-2584-873C-0535-6C85EA591315}"/>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6" name="Rectangle 5">
              <a:extLst>
                <a:ext uri="{FF2B5EF4-FFF2-40B4-BE49-F238E27FC236}">
                  <a16:creationId xmlns:a16="http://schemas.microsoft.com/office/drawing/2014/main" id="{CB577CC8-E137-F371-4009-884CF36161C4}"/>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7" name="Rectangle 6">
              <a:extLst>
                <a:ext uri="{FF2B5EF4-FFF2-40B4-BE49-F238E27FC236}">
                  <a16:creationId xmlns:a16="http://schemas.microsoft.com/office/drawing/2014/main" id="{D4CAC497-AF23-588E-91F9-154DE741A891}"/>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8" name="Rectangle 7">
              <a:extLst>
                <a:ext uri="{FF2B5EF4-FFF2-40B4-BE49-F238E27FC236}">
                  <a16:creationId xmlns:a16="http://schemas.microsoft.com/office/drawing/2014/main" id="{07BEA982-B3FB-D392-3292-2CA950BD90F0}"/>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9" name="Rectangle 8">
              <a:extLst>
                <a:ext uri="{FF2B5EF4-FFF2-40B4-BE49-F238E27FC236}">
                  <a16:creationId xmlns:a16="http://schemas.microsoft.com/office/drawing/2014/main" id="{26EBD14B-3DDF-E332-200E-E7308C2C1AE0}"/>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0" name="Rectangle 9">
              <a:extLst>
                <a:ext uri="{FF2B5EF4-FFF2-40B4-BE49-F238E27FC236}">
                  <a16:creationId xmlns:a16="http://schemas.microsoft.com/office/drawing/2014/main" id="{460B773D-90CF-5739-25AD-7F426773B3F3}"/>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1" name="Rectangle 10">
              <a:extLst>
                <a:ext uri="{FF2B5EF4-FFF2-40B4-BE49-F238E27FC236}">
                  <a16:creationId xmlns:a16="http://schemas.microsoft.com/office/drawing/2014/main" id="{BED92367-2C65-6CBC-746B-98FEA4E55E5A}"/>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2" name="Rectangle 11">
              <a:extLst>
                <a:ext uri="{FF2B5EF4-FFF2-40B4-BE49-F238E27FC236}">
                  <a16:creationId xmlns:a16="http://schemas.microsoft.com/office/drawing/2014/main" id="{AD90E16E-CE31-49A7-461B-D7A0B24E83A2}"/>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3" name="Rectangle 12">
              <a:extLst>
                <a:ext uri="{FF2B5EF4-FFF2-40B4-BE49-F238E27FC236}">
                  <a16:creationId xmlns:a16="http://schemas.microsoft.com/office/drawing/2014/main" id="{71C10AC1-0A43-8631-16CD-7764F1C7857E}"/>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4" name="Rectangle 13">
              <a:extLst>
                <a:ext uri="{FF2B5EF4-FFF2-40B4-BE49-F238E27FC236}">
                  <a16:creationId xmlns:a16="http://schemas.microsoft.com/office/drawing/2014/main" id="{843EA04E-7926-0CA3-309A-E149CA3360E5}"/>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5" name="Rectangle 14">
              <a:extLst>
                <a:ext uri="{FF2B5EF4-FFF2-40B4-BE49-F238E27FC236}">
                  <a16:creationId xmlns:a16="http://schemas.microsoft.com/office/drawing/2014/main" id="{9C0F44EE-08C7-80E6-562B-899667C69CFD}"/>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6" name="Rectangle 15">
              <a:extLst>
                <a:ext uri="{FF2B5EF4-FFF2-40B4-BE49-F238E27FC236}">
                  <a16:creationId xmlns:a16="http://schemas.microsoft.com/office/drawing/2014/main" id="{CCA233AD-D8F8-1A88-D470-F569F2A1D8FC}"/>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7" name="Rectangle 16">
              <a:extLst>
                <a:ext uri="{FF2B5EF4-FFF2-40B4-BE49-F238E27FC236}">
                  <a16:creationId xmlns:a16="http://schemas.microsoft.com/office/drawing/2014/main" id="{970B00F3-F0B6-5650-606A-C84EE3FFD33A}"/>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8" name="Rectangle 17">
              <a:extLst>
                <a:ext uri="{FF2B5EF4-FFF2-40B4-BE49-F238E27FC236}">
                  <a16:creationId xmlns:a16="http://schemas.microsoft.com/office/drawing/2014/main" id="{6DE820D6-2006-4CDA-7018-0C4035E26697}"/>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9" name="Rectangle 18">
              <a:extLst>
                <a:ext uri="{FF2B5EF4-FFF2-40B4-BE49-F238E27FC236}">
                  <a16:creationId xmlns:a16="http://schemas.microsoft.com/office/drawing/2014/main" id="{F17D2BBE-9F1F-FCFD-9C6A-89EDE2831FFD}"/>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spTree>
    <p:extLst>
      <p:ext uri="{BB962C8B-B14F-4D97-AF65-F5344CB8AC3E}">
        <p14:creationId xmlns:p14="http://schemas.microsoft.com/office/powerpoint/2010/main" val="266309483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Color Divider - Sustainability">
    <p:bg>
      <p:bgPr>
        <a:solidFill>
          <a:srgbClr val="5D910D"/>
        </a:solidFill>
        <a:effectLst/>
      </p:bgPr>
    </p:bg>
    <p:spTree>
      <p:nvGrpSpPr>
        <p:cNvPr id="1" name=""/>
        <p:cNvGrpSpPr/>
        <p:nvPr/>
      </p:nvGrpSpPr>
      <p:grpSpPr>
        <a:xfrm>
          <a:off x="0" y="0"/>
          <a:ext cx="0" cy="0"/>
          <a:chOff x="0" y="0"/>
          <a:chExt cx="0" cy="0"/>
        </a:xfrm>
      </p:grpSpPr>
      <p:sp>
        <p:nvSpPr>
          <p:cNvPr id="104" name="Title 1"/>
          <p:cNvSpPr>
            <a:spLocks noGrp="1"/>
          </p:cNvSpPr>
          <p:nvPr>
            <p:ph type="ctrTitle" hasCustomPrompt="1"/>
          </p:nvPr>
        </p:nvSpPr>
        <p:spPr>
          <a:xfrm>
            <a:off x="304796" y="2286596"/>
            <a:ext cx="11582402" cy="2284807"/>
          </a:xfrm>
          <a:prstGeom prst="rect">
            <a:avLst/>
          </a:prstGeom>
        </p:spPr>
        <p:txBody>
          <a:bodyPr vert="horz" lIns="0" tIns="0" rIns="0" bIns="0" rtlCol="0" anchor="ctr" anchorCtr="0">
            <a:noAutofit/>
          </a:bodyPr>
          <a:lstStyle>
            <a:lvl1pPr algn="ctr">
              <a:defRPr lang="en-US" sz="7200" dirty="0">
                <a:solidFill>
                  <a:srgbClr val="0F440D"/>
                </a:solidFill>
              </a:defRPr>
            </a:lvl1pPr>
          </a:lstStyle>
          <a:p>
            <a:pPr lvl="0">
              <a:lnSpc>
                <a:spcPts val="7900"/>
              </a:lnSpc>
            </a:pPr>
            <a:r>
              <a:rPr lang="en-US"/>
              <a:t>Divider Slide</a:t>
            </a:r>
          </a:p>
        </p:txBody>
      </p:sp>
      <p:sp>
        <p:nvSpPr>
          <p:cNvPr id="2" name="TextBox 1">
            <a:extLst>
              <a:ext uri="{FF2B5EF4-FFF2-40B4-BE49-F238E27FC236}">
                <a16:creationId xmlns:a16="http://schemas.microsoft.com/office/drawing/2014/main" id="{AD3E65F5-972D-3712-BDE9-429849440845}"/>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BFDE7E"/>
                </a:solidFill>
                <a:latin typeface="Gilroy Medium" panose="00000600000000000000" pitchFamily="50" charset="0"/>
              </a:rPr>
              <a:pPr algn="r"/>
              <a:t>‹#›</a:t>
            </a:fld>
            <a:endParaRPr lang="en-US" sz="1350">
              <a:solidFill>
                <a:srgbClr val="BFDE7E"/>
              </a:solidFill>
              <a:latin typeface="Gilroy Medium" panose="00000600000000000000" pitchFamily="50" charset="0"/>
            </a:endParaRPr>
          </a:p>
        </p:txBody>
      </p:sp>
      <p:grpSp>
        <p:nvGrpSpPr>
          <p:cNvPr id="4" name="Group 3">
            <a:extLst>
              <a:ext uri="{FF2B5EF4-FFF2-40B4-BE49-F238E27FC236}">
                <a16:creationId xmlns:a16="http://schemas.microsoft.com/office/drawing/2014/main" id="{8F14B9A5-FB58-9A71-6414-BEBF4B1F0F2E}"/>
              </a:ext>
            </a:extLst>
          </p:cNvPr>
          <p:cNvGrpSpPr/>
          <p:nvPr userDrawn="1"/>
        </p:nvGrpSpPr>
        <p:grpSpPr>
          <a:xfrm>
            <a:off x="0" y="-1204486"/>
            <a:ext cx="12192000" cy="942190"/>
            <a:chOff x="22178" y="-2107474"/>
            <a:chExt cx="12173146" cy="1410050"/>
          </a:xfrm>
        </p:grpSpPr>
        <p:sp>
          <p:nvSpPr>
            <p:cNvPr id="5" name="Rectangle 4">
              <a:extLst>
                <a:ext uri="{FF2B5EF4-FFF2-40B4-BE49-F238E27FC236}">
                  <a16:creationId xmlns:a16="http://schemas.microsoft.com/office/drawing/2014/main" id="{F095ECE8-5DA8-F866-3420-5F3CE342DE8A}"/>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6" name="Rectangle 5">
              <a:extLst>
                <a:ext uri="{FF2B5EF4-FFF2-40B4-BE49-F238E27FC236}">
                  <a16:creationId xmlns:a16="http://schemas.microsoft.com/office/drawing/2014/main" id="{D0069D75-D039-B5DD-8AD3-576FE5416A95}"/>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7" name="Rectangle 6">
              <a:extLst>
                <a:ext uri="{FF2B5EF4-FFF2-40B4-BE49-F238E27FC236}">
                  <a16:creationId xmlns:a16="http://schemas.microsoft.com/office/drawing/2014/main" id="{84B98D7F-52AD-8D84-3521-2E7F86203352}"/>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8" name="Rectangle 7">
              <a:extLst>
                <a:ext uri="{FF2B5EF4-FFF2-40B4-BE49-F238E27FC236}">
                  <a16:creationId xmlns:a16="http://schemas.microsoft.com/office/drawing/2014/main" id="{6A7BD8B7-0EA8-211E-0FA4-389B9680477E}"/>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9" name="Rectangle 8">
              <a:extLst>
                <a:ext uri="{FF2B5EF4-FFF2-40B4-BE49-F238E27FC236}">
                  <a16:creationId xmlns:a16="http://schemas.microsoft.com/office/drawing/2014/main" id="{F100246A-25E4-0F73-A740-AEC49B4E3DA6}"/>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0" name="Rectangle 9">
              <a:extLst>
                <a:ext uri="{FF2B5EF4-FFF2-40B4-BE49-F238E27FC236}">
                  <a16:creationId xmlns:a16="http://schemas.microsoft.com/office/drawing/2014/main" id="{C717F129-3242-92C8-6057-D90FE763DCA2}"/>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1" name="Rectangle 10">
              <a:extLst>
                <a:ext uri="{FF2B5EF4-FFF2-40B4-BE49-F238E27FC236}">
                  <a16:creationId xmlns:a16="http://schemas.microsoft.com/office/drawing/2014/main" id="{635BE8FC-4451-27D0-D345-3D31B4565E8F}"/>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2" name="Rectangle 11">
              <a:extLst>
                <a:ext uri="{FF2B5EF4-FFF2-40B4-BE49-F238E27FC236}">
                  <a16:creationId xmlns:a16="http://schemas.microsoft.com/office/drawing/2014/main" id="{DF8A8E7A-F1F4-E928-A267-92C93713E35D}"/>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3" name="Rectangle 12">
              <a:extLst>
                <a:ext uri="{FF2B5EF4-FFF2-40B4-BE49-F238E27FC236}">
                  <a16:creationId xmlns:a16="http://schemas.microsoft.com/office/drawing/2014/main" id="{B2A9BE32-7A76-0026-F37A-EAA381109217}"/>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4" name="Rectangle 13">
              <a:extLst>
                <a:ext uri="{FF2B5EF4-FFF2-40B4-BE49-F238E27FC236}">
                  <a16:creationId xmlns:a16="http://schemas.microsoft.com/office/drawing/2014/main" id="{A28412D1-5B92-3139-AE86-D49C38CEAD86}"/>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5" name="Rectangle 14">
              <a:extLst>
                <a:ext uri="{FF2B5EF4-FFF2-40B4-BE49-F238E27FC236}">
                  <a16:creationId xmlns:a16="http://schemas.microsoft.com/office/drawing/2014/main" id="{93CA038C-A6AC-33E5-7729-8CDB678B8FB2}"/>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6" name="Rectangle 15">
              <a:extLst>
                <a:ext uri="{FF2B5EF4-FFF2-40B4-BE49-F238E27FC236}">
                  <a16:creationId xmlns:a16="http://schemas.microsoft.com/office/drawing/2014/main" id="{17DFCD51-E558-F7F4-2E02-88E9E9FD9BF1}"/>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7" name="Rectangle 16">
              <a:extLst>
                <a:ext uri="{FF2B5EF4-FFF2-40B4-BE49-F238E27FC236}">
                  <a16:creationId xmlns:a16="http://schemas.microsoft.com/office/drawing/2014/main" id="{7A992AE7-9A4C-8593-75B9-D2606DF865EB}"/>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8" name="Rectangle 17">
              <a:extLst>
                <a:ext uri="{FF2B5EF4-FFF2-40B4-BE49-F238E27FC236}">
                  <a16:creationId xmlns:a16="http://schemas.microsoft.com/office/drawing/2014/main" id="{8E9C2836-EE8B-CF72-4233-9EC9DDED8D52}"/>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9" name="Rectangle 18">
              <a:extLst>
                <a:ext uri="{FF2B5EF4-FFF2-40B4-BE49-F238E27FC236}">
                  <a16:creationId xmlns:a16="http://schemas.microsoft.com/office/drawing/2014/main" id="{1BA64C47-A537-F05D-E667-A1CF358340B8}"/>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sp>
        <p:nvSpPr>
          <p:cNvPr id="20" name="TextBox 19">
            <a:extLst>
              <a:ext uri="{FF2B5EF4-FFF2-40B4-BE49-F238E27FC236}">
                <a16:creationId xmlns:a16="http://schemas.microsoft.com/office/drawing/2014/main" id="{B34A9B01-B860-1812-4494-7D9F3204A26A}"/>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BFDE7E"/>
                </a:solidFill>
                <a:latin typeface="+mn-lt"/>
              </a:rPr>
              <a:t>CONFIDENTIAL</a:t>
            </a:r>
          </a:p>
        </p:txBody>
      </p:sp>
    </p:spTree>
    <p:extLst>
      <p:ext uri="{BB962C8B-B14F-4D97-AF65-F5344CB8AC3E}">
        <p14:creationId xmlns:p14="http://schemas.microsoft.com/office/powerpoint/2010/main" val="46185574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1_Color Divider - Sustainability">
    <p:bg>
      <p:bgPr>
        <a:solidFill>
          <a:srgbClr val="8DBE28"/>
        </a:solidFill>
        <a:effectLst/>
      </p:bgPr>
    </p:bg>
    <p:spTree>
      <p:nvGrpSpPr>
        <p:cNvPr id="1" name=""/>
        <p:cNvGrpSpPr/>
        <p:nvPr/>
      </p:nvGrpSpPr>
      <p:grpSpPr>
        <a:xfrm>
          <a:off x="0" y="0"/>
          <a:ext cx="0" cy="0"/>
          <a:chOff x="0" y="0"/>
          <a:chExt cx="0" cy="0"/>
        </a:xfrm>
      </p:grpSpPr>
      <p:sp>
        <p:nvSpPr>
          <p:cNvPr id="104" name="Title 1"/>
          <p:cNvSpPr>
            <a:spLocks noGrp="1"/>
          </p:cNvSpPr>
          <p:nvPr>
            <p:ph type="ctrTitle" hasCustomPrompt="1"/>
          </p:nvPr>
        </p:nvSpPr>
        <p:spPr>
          <a:xfrm>
            <a:off x="304796" y="2286596"/>
            <a:ext cx="11582402" cy="2284807"/>
          </a:xfrm>
          <a:prstGeom prst="rect">
            <a:avLst/>
          </a:prstGeom>
        </p:spPr>
        <p:txBody>
          <a:bodyPr vert="horz" lIns="0" tIns="0" rIns="0" bIns="0" rtlCol="0" anchor="ctr" anchorCtr="0">
            <a:noAutofit/>
          </a:bodyPr>
          <a:lstStyle>
            <a:lvl1pPr algn="ctr">
              <a:defRPr lang="en-US" sz="7200" dirty="0">
                <a:solidFill>
                  <a:srgbClr val="0F440D"/>
                </a:solidFill>
              </a:defRPr>
            </a:lvl1pPr>
          </a:lstStyle>
          <a:p>
            <a:pPr lvl="0">
              <a:lnSpc>
                <a:spcPts val="7900"/>
              </a:lnSpc>
            </a:pPr>
            <a:r>
              <a:rPr lang="en-US"/>
              <a:t>Divider Slide</a:t>
            </a:r>
          </a:p>
        </p:txBody>
      </p:sp>
      <p:sp>
        <p:nvSpPr>
          <p:cNvPr id="2" name="TextBox 1">
            <a:extLst>
              <a:ext uri="{FF2B5EF4-FFF2-40B4-BE49-F238E27FC236}">
                <a16:creationId xmlns:a16="http://schemas.microsoft.com/office/drawing/2014/main" id="{AD3E65F5-972D-3712-BDE9-429849440845}"/>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2B660F"/>
                </a:solidFill>
                <a:latin typeface="Gilroy Medium" panose="00000600000000000000" pitchFamily="50" charset="0"/>
              </a:rPr>
              <a:pPr algn="r"/>
              <a:t>‹#›</a:t>
            </a:fld>
            <a:endParaRPr lang="en-US" sz="1350">
              <a:solidFill>
                <a:srgbClr val="2B660F"/>
              </a:solidFill>
              <a:latin typeface="Gilroy Medium" panose="00000600000000000000" pitchFamily="50" charset="0"/>
            </a:endParaRPr>
          </a:p>
        </p:txBody>
      </p:sp>
      <p:grpSp>
        <p:nvGrpSpPr>
          <p:cNvPr id="4" name="Group 3">
            <a:extLst>
              <a:ext uri="{FF2B5EF4-FFF2-40B4-BE49-F238E27FC236}">
                <a16:creationId xmlns:a16="http://schemas.microsoft.com/office/drawing/2014/main" id="{8F14B9A5-FB58-9A71-6414-BEBF4B1F0F2E}"/>
              </a:ext>
            </a:extLst>
          </p:cNvPr>
          <p:cNvGrpSpPr/>
          <p:nvPr userDrawn="1"/>
        </p:nvGrpSpPr>
        <p:grpSpPr>
          <a:xfrm>
            <a:off x="0" y="-1204486"/>
            <a:ext cx="12192000" cy="942190"/>
            <a:chOff x="22178" y="-2107474"/>
            <a:chExt cx="12173146" cy="1410050"/>
          </a:xfrm>
        </p:grpSpPr>
        <p:sp>
          <p:nvSpPr>
            <p:cNvPr id="5" name="Rectangle 4">
              <a:extLst>
                <a:ext uri="{FF2B5EF4-FFF2-40B4-BE49-F238E27FC236}">
                  <a16:creationId xmlns:a16="http://schemas.microsoft.com/office/drawing/2014/main" id="{F095ECE8-5DA8-F866-3420-5F3CE342DE8A}"/>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6" name="Rectangle 5">
              <a:extLst>
                <a:ext uri="{FF2B5EF4-FFF2-40B4-BE49-F238E27FC236}">
                  <a16:creationId xmlns:a16="http://schemas.microsoft.com/office/drawing/2014/main" id="{D0069D75-D039-B5DD-8AD3-576FE5416A95}"/>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7" name="Rectangle 6">
              <a:extLst>
                <a:ext uri="{FF2B5EF4-FFF2-40B4-BE49-F238E27FC236}">
                  <a16:creationId xmlns:a16="http://schemas.microsoft.com/office/drawing/2014/main" id="{84B98D7F-52AD-8D84-3521-2E7F86203352}"/>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8" name="Rectangle 7">
              <a:extLst>
                <a:ext uri="{FF2B5EF4-FFF2-40B4-BE49-F238E27FC236}">
                  <a16:creationId xmlns:a16="http://schemas.microsoft.com/office/drawing/2014/main" id="{6A7BD8B7-0EA8-211E-0FA4-389B9680477E}"/>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9" name="Rectangle 8">
              <a:extLst>
                <a:ext uri="{FF2B5EF4-FFF2-40B4-BE49-F238E27FC236}">
                  <a16:creationId xmlns:a16="http://schemas.microsoft.com/office/drawing/2014/main" id="{F100246A-25E4-0F73-A740-AEC49B4E3DA6}"/>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0" name="Rectangle 9">
              <a:extLst>
                <a:ext uri="{FF2B5EF4-FFF2-40B4-BE49-F238E27FC236}">
                  <a16:creationId xmlns:a16="http://schemas.microsoft.com/office/drawing/2014/main" id="{C717F129-3242-92C8-6057-D90FE763DCA2}"/>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1" name="Rectangle 10">
              <a:extLst>
                <a:ext uri="{FF2B5EF4-FFF2-40B4-BE49-F238E27FC236}">
                  <a16:creationId xmlns:a16="http://schemas.microsoft.com/office/drawing/2014/main" id="{635BE8FC-4451-27D0-D345-3D31B4565E8F}"/>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2" name="Rectangle 11">
              <a:extLst>
                <a:ext uri="{FF2B5EF4-FFF2-40B4-BE49-F238E27FC236}">
                  <a16:creationId xmlns:a16="http://schemas.microsoft.com/office/drawing/2014/main" id="{DF8A8E7A-F1F4-E928-A267-92C93713E35D}"/>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3" name="Rectangle 12">
              <a:extLst>
                <a:ext uri="{FF2B5EF4-FFF2-40B4-BE49-F238E27FC236}">
                  <a16:creationId xmlns:a16="http://schemas.microsoft.com/office/drawing/2014/main" id="{B2A9BE32-7A76-0026-F37A-EAA381109217}"/>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4" name="Rectangle 13">
              <a:extLst>
                <a:ext uri="{FF2B5EF4-FFF2-40B4-BE49-F238E27FC236}">
                  <a16:creationId xmlns:a16="http://schemas.microsoft.com/office/drawing/2014/main" id="{A28412D1-5B92-3139-AE86-D49C38CEAD86}"/>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5" name="Rectangle 14">
              <a:extLst>
                <a:ext uri="{FF2B5EF4-FFF2-40B4-BE49-F238E27FC236}">
                  <a16:creationId xmlns:a16="http://schemas.microsoft.com/office/drawing/2014/main" id="{93CA038C-A6AC-33E5-7729-8CDB678B8FB2}"/>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6" name="Rectangle 15">
              <a:extLst>
                <a:ext uri="{FF2B5EF4-FFF2-40B4-BE49-F238E27FC236}">
                  <a16:creationId xmlns:a16="http://schemas.microsoft.com/office/drawing/2014/main" id="{17DFCD51-E558-F7F4-2E02-88E9E9FD9BF1}"/>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7" name="Rectangle 16">
              <a:extLst>
                <a:ext uri="{FF2B5EF4-FFF2-40B4-BE49-F238E27FC236}">
                  <a16:creationId xmlns:a16="http://schemas.microsoft.com/office/drawing/2014/main" id="{7A992AE7-9A4C-8593-75B9-D2606DF865EB}"/>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8" name="Rectangle 17">
              <a:extLst>
                <a:ext uri="{FF2B5EF4-FFF2-40B4-BE49-F238E27FC236}">
                  <a16:creationId xmlns:a16="http://schemas.microsoft.com/office/drawing/2014/main" id="{8E9C2836-EE8B-CF72-4233-9EC9DDED8D52}"/>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9" name="Rectangle 18">
              <a:extLst>
                <a:ext uri="{FF2B5EF4-FFF2-40B4-BE49-F238E27FC236}">
                  <a16:creationId xmlns:a16="http://schemas.microsoft.com/office/drawing/2014/main" id="{1BA64C47-A537-F05D-E667-A1CF358340B8}"/>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sp>
        <p:nvSpPr>
          <p:cNvPr id="20" name="TextBox 19">
            <a:extLst>
              <a:ext uri="{FF2B5EF4-FFF2-40B4-BE49-F238E27FC236}">
                <a16:creationId xmlns:a16="http://schemas.microsoft.com/office/drawing/2014/main" id="{B34A9B01-B860-1812-4494-7D9F3204A26A}"/>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2B660F"/>
                </a:solidFill>
                <a:latin typeface="+mn-lt"/>
              </a:rPr>
              <a:t>CONFIDENTIAL</a:t>
            </a:r>
          </a:p>
        </p:txBody>
      </p:sp>
    </p:spTree>
    <p:extLst>
      <p:ext uri="{BB962C8B-B14F-4D97-AF65-F5344CB8AC3E}">
        <p14:creationId xmlns:p14="http://schemas.microsoft.com/office/powerpoint/2010/main" val="246777304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ontent 1">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B0F0A3E-BBA4-43B8-A931-0C78BD8D8F4A}"/>
              </a:ext>
            </a:extLst>
          </p:cNvPr>
          <p:cNvSpPr>
            <a:spLocks noGrp="1"/>
          </p:cNvSpPr>
          <p:nvPr>
            <p:ph sz="quarter" idx="10"/>
          </p:nvPr>
        </p:nvSpPr>
        <p:spPr>
          <a:xfrm>
            <a:off x="304800" y="1219201"/>
            <a:ext cx="11582400" cy="4419600"/>
          </a:xfrm>
        </p:spPr>
        <p:txBody>
          <a:bodyPr/>
          <a:lstStyle>
            <a:lvl1pPr>
              <a:defRPr>
                <a:solidFill>
                  <a:srgbClr val="2B660F"/>
                </a:solidFill>
                <a:latin typeface="+mn-lt"/>
              </a:defRPr>
            </a:lvl1pPr>
            <a:lvl2pPr>
              <a:defRPr>
                <a:solidFill>
                  <a:srgbClr val="2B660F"/>
                </a:solidFill>
                <a:latin typeface="+mn-lt"/>
              </a:defRPr>
            </a:lvl2pPr>
            <a:lvl3pPr>
              <a:defRPr sz="1400">
                <a:solidFill>
                  <a:srgbClr val="2B660F"/>
                </a:solidFill>
                <a:latin typeface="+mn-lt"/>
              </a:defRPr>
            </a:lvl3pPr>
            <a:lvl4pPr>
              <a:defRPr sz="1400">
                <a:solidFill>
                  <a:srgbClr val="2B660F"/>
                </a:solidFill>
                <a:latin typeface="+mn-lt"/>
              </a:defRPr>
            </a:lvl4pPr>
            <a:lvl5pPr>
              <a:defRPr sz="1400">
                <a:solidFill>
                  <a:srgbClr val="2B660F"/>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6D1A30F7-982D-44C8-8697-03EE0B2E0FBB}"/>
              </a:ext>
            </a:extLst>
          </p:cNvPr>
          <p:cNvSpPr>
            <a:spLocks noGrp="1"/>
          </p:cNvSpPr>
          <p:nvPr>
            <p:ph type="ftr" sz="quarter" idx="11"/>
          </p:nvPr>
        </p:nvSpPr>
        <p:spPr/>
        <p:txBody>
          <a:bodyPr/>
          <a:lstStyle>
            <a:lvl1pPr>
              <a:defRPr>
                <a:latin typeface="+mn-lt"/>
              </a:defRPr>
            </a:lvl1pPr>
          </a:lstStyle>
          <a:p>
            <a:endParaRPr lang="en-US"/>
          </a:p>
        </p:txBody>
      </p:sp>
      <p:sp>
        <p:nvSpPr>
          <p:cNvPr id="2" name="Title 1">
            <a:extLst>
              <a:ext uri="{FF2B5EF4-FFF2-40B4-BE49-F238E27FC236}">
                <a16:creationId xmlns:a16="http://schemas.microsoft.com/office/drawing/2014/main" id="{BEC28285-F5AC-8A3D-6643-900F66675AE2}"/>
              </a:ext>
            </a:extLst>
          </p:cNvPr>
          <p:cNvSpPr>
            <a:spLocks noGrp="1"/>
          </p:cNvSpPr>
          <p:nvPr>
            <p:ph type="title"/>
          </p:nvPr>
        </p:nvSpPr>
        <p:spPr/>
        <p:txBody>
          <a:bodyPr/>
          <a:lstStyle>
            <a:lvl1pPr>
              <a:defRPr>
                <a:solidFill>
                  <a:srgbClr val="5D910D"/>
                </a:solidFill>
              </a:defRPr>
            </a:lvl1pPr>
          </a:lstStyle>
          <a:p>
            <a:r>
              <a:rPr lang="en-US"/>
              <a:t>Click to edit Master title style</a:t>
            </a:r>
          </a:p>
        </p:txBody>
      </p:sp>
      <p:sp>
        <p:nvSpPr>
          <p:cNvPr id="5" name="TextBox 4">
            <a:extLst>
              <a:ext uri="{FF2B5EF4-FFF2-40B4-BE49-F238E27FC236}">
                <a16:creationId xmlns:a16="http://schemas.microsoft.com/office/drawing/2014/main" id="{E95E28AC-C348-EE03-938F-68D9895D527D}"/>
              </a:ext>
            </a:extLst>
          </p:cNvPr>
          <p:cNvSpPr txBox="1"/>
          <p:nvPr userDrawn="1"/>
        </p:nvSpPr>
        <p:spPr>
          <a:xfrm>
            <a:off x="815009" y="6579704"/>
            <a:ext cx="0" cy="0"/>
          </a:xfrm>
          <a:prstGeom prst="rect">
            <a:avLst/>
          </a:prstGeom>
          <a:noFill/>
        </p:spPr>
        <p:txBody>
          <a:bodyPr wrap="none" lIns="0" tIns="0" rIns="0" bIns="0" rtlCol="0">
            <a:noAutofit/>
          </a:bodyPr>
          <a:lstStyle/>
          <a:p>
            <a:pPr algn="l"/>
            <a:endParaRPr lang="en-US" sz="1600">
              <a:solidFill>
                <a:schemeClr val="tx2"/>
              </a:solidFill>
              <a:latin typeface="+mn-lt"/>
            </a:endParaRPr>
          </a:p>
        </p:txBody>
      </p:sp>
      <p:sp>
        <p:nvSpPr>
          <p:cNvPr id="6" name="TextBox 5">
            <a:extLst>
              <a:ext uri="{FF2B5EF4-FFF2-40B4-BE49-F238E27FC236}">
                <a16:creationId xmlns:a16="http://schemas.microsoft.com/office/drawing/2014/main" id="{D90E1989-DA1C-8B6E-AF70-60EC5F03F119}"/>
              </a:ext>
            </a:extLst>
          </p:cNvPr>
          <p:cNvSpPr txBox="1"/>
          <p:nvPr userDrawn="1"/>
        </p:nvSpPr>
        <p:spPr>
          <a:xfrm>
            <a:off x="1013254" y="6573795"/>
            <a:ext cx="0" cy="0"/>
          </a:xfrm>
          <a:prstGeom prst="rect">
            <a:avLst/>
          </a:prstGeom>
          <a:noFill/>
        </p:spPr>
        <p:txBody>
          <a:bodyPr wrap="none" lIns="0" tIns="0" rIns="0" bIns="0" rtlCol="0">
            <a:noAutofit/>
          </a:bodyPr>
          <a:lstStyle/>
          <a:p>
            <a:pPr algn="l"/>
            <a:endParaRPr lang="en-US" sz="1600" err="1">
              <a:solidFill>
                <a:schemeClr val="tx2"/>
              </a:solidFill>
            </a:endParaRPr>
          </a:p>
        </p:txBody>
      </p:sp>
      <p:sp>
        <p:nvSpPr>
          <p:cNvPr id="7" name="TextBox 6">
            <a:extLst>
              <a:ext uri="{FF2B5EF4-FFF2-40B4-BE49-F238E27FC236}">
                <a16:creationId xmlns:a16="http://schemas.microsoft.com/office/drawing/2014/main" id="{DB636BFF-E815-D157-BC2F-F84CD7E08D02}"/>
              </a:ext>
            </a:extLst>
          </p:cNvPr>
          <p:cNvSpPr txBox="1"/>
          <p:nvPr userDrawn="1"/>
        </p:nvSpPr>
        <p:spPr>
          <a:xfrm>
            <a:off x="630195" y="6536724"/>
            <a:ext cx="0" cy="0"/>
          </a:xfrm>
          <a:prstGeom prst="rect">
            <a:avLst/>
          </a:prstGeom>
          <a:noFill/>
        </p:spPr>
        <p:txBody>
          <a:bodyPr wrap="none" lIns="0" tIns="0" rIns="0" bIns="0" rtlCol="0">
            <a:noAutofit/>
          </a:bodyPr>
          <a:lstStyle/>
          <a:p>
            <a:pPr algn="l"/>
            <a:endParaRPr lang="en-US" sz="1600" err="1">
              <a:solidFill>
                <a:schemeClr val="tx2"/>
              </a:solidFill>
            </a:endParaRPr>
          </a:p>
        </p:txBody>
      </p:sp>
    </p:spTree>
    <p:extLst>
      <p:ext uri="{BB962C8B-B14F-4D97-AF65-F5344CB8AC3E}">
        <p14:creationId xmlns:p14="http://schemas.microsoft.com/office/powerpoint/2010/main" val="295597707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emplate 2">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6D313C8-1CF3-4059-87CE-3BA99B8CFC72}"/>
              </a:ext>
            </a:extLst>
          </p:cNvPr>
          <p:cNvSpPr>
            <a:spLocks noGrp="1"/>
          </p:cNvSpPr>
          <p:nvPr>
            <p:ph type="ftr" sz="quarter" idx="10"/>
          </p:nvPr>
        </p:nvSpPr>
        <p:spPr/>
        <p:txBody>
          <a:bodyPr/>
          <a:lstStyle>
            <a:lvl1pPr>
              <a:defRPr>
                <a:solidFill>
                  <a:srgbClr val="2B660F"/>
                </a:solidFill>
                <a:latin typeface="+mn-lt"/>
              </a:defRPr>
            </a:lvl1pPr>
          </a:lstStyle>
          <a:p>
            <a:endParaRPr lang="en-US"/>
          </a:p>
        </p:txBody>
      </p:sp>
      <p:sp>
        <p:nvSpPr>
          <p:cNvPr id="2" name="Title 1">
            <a:extLst>
              <a:ext uri="{FF2B5EF4-FFF2-40B4-BE49-F238E27FC236}">
                <a16:creationId xmlns:a16="http://schemas.microsoft.com/office/drawing/2014/main" id="{A091BC4D-20E4-F913-03ED-A587C9384107}"/>
              </a:ext>
            </a:extLst>
          </p:cNvPr>
          <p:cNvSpPr>
            <a:spLocks noGrp="1"/>
          </p:cNvSpPr>
          <p:nvPr>
            <p:ph type="title"/>
          </p:nvPr>
        </p:nvSpPr>
        <p:spPr/>
        <p:txBody>
          <a:bodyPr/>
          <a:lstStyle>
            <a:lvl1pPr>
              <a:defRPr>
                <a:solidFill>
                  <a:srgbClr val="5D910D"/>
                </a:solidFill>
              </a:defRPr>
            </a:lvl1pPr>
          </a:lstStyle>
          <a:p>
            <a:r>
              <a:rPr lang="en-US"/>
              <a:t>Click to edit Master title style</a:t>
            </a:r>
          </a:p>
        </p:txBody>
      </p:sp>
      <p:sp>
        <p:nvSpPr>
          <p:cNvPr id="3" name="TextBox 2">
            <a:extLst>
              <a:ext uri="{FF2B5EF4-FFF2-40B4-BE49-F238E27FC236}">
                <a16:creationId xmlns:a16="http://schemas.microsoft.com/office/drawing/2014/main" id="{98A04216-DDEC-72B9-9E60-E714B7EF465A}"/>
              </a:ext>
            </a:extLst>
          </p:cNvPr>
          <p:cNvSpPr txBox="1"/>
          <p:nvPr userDrawn="1"/>
        </p:nvSpPr>
        <p:spPr>
          <a:xfrm>
            <a:off x="815546" y="6586151"/>
            <a:ext cx="0" cy="0"/>
          </a:xfrm>
          <a:prstGeom prst="rect">
            <a:avLst/>
          </a:prstGeom>
          <a:noFill/>
        </p:spPr>
        <p:txBody>
          <a:bodyPr wrap="none" lIns="0" tIns="0" rIns="0" bIns="0" rtlCol="0">
            <a:noAutofit/>
          </a:bodyPr>
          <a:lstStyle/>
          <a:p>
            <a:pPr algn="l"/>
            <a:endParaRPr lang="en-US" sz="1600" err="1">
              <a:solidFill>
                <a:schemeClr val="tx2"/>
              </a:solidFill>
            </a:endParaRPr>
          </a:p>
        </p:txBody>
      </p:sp>
      <p:sp>
        <p:nvSpPr>
          <p:cNvPr id="4" name="TextBox 3">
            <a:extLst>
              <a:ext uri="{FF2B5EF4-FFF2-40B4-BE49-F238E27FC236}">
                <a16:creationId xmlns:a16="http://schemas.microsoft.com/office/drawing/2014/main" id="{3AD7BABE-A72A-AC8E-3D81-85920E16ACD6}"/>
              </a:ext>
            </a:extLst>
          </p:cNvPr>
          <p:cNvSpPr txBox="1"/>
          <p:nvPr userDrawn="1"/>
        </p:nvSpPr>
        <p:spPr>
          <a:xfrm>
            <a:off x="1099751" y="6512011"/>
            <a:ext cx="0" cy="0"/>
          </a:xfrm>
          <a:prstGeom prst="rect">
            <a:avLst/>
          </a:prstGeom>
          <a:noFill/>
        </p:spPr>
        <p:txBody>
          <a:bodyPr wrap="none" lIns="0" tIns="0" rIns="0" bIns="0" rtlCol="0">
            <a:noAutofit/>
          </a:bodyPr>
          <a:lstStyle/>
          <a:p>
            <a:pPr algn="l"/>
            <a:endParaRPr lang="en-US" sz="1600" err="1">
              <a:solidFill>
                <a:schemeClr val="tx2"/>
              </a:solidFill>
            </a:endParaRPr>
          </a:p>
        </p:txBody>
      </p:sp>
    </p:spTree>
    <p:extLst>
      <p:ext uri="{BB962C8B-B14F-4D97-AF65-F5344CB8AC3E}">
        <p14:creationId xmlns:p14="http://schemas.microsoft.com/office/powerpoint/2010/main" val="94683429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3 Photo+Copy">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6D313C8-1CF3-4059-87CE-3BA99B8CFC72}"/>
              </a:ext>
            </a:extLst>
          </p:cNvPr>
          <p:cNvSpPr>
            <a:spLocks noGrp="1"/>
          </p:cNvSpPr>
          <p:nvPr>
            <p:ph type="ftr" sz="quarter" idx="10"/>
          </p:nvPr>
        </p:nvSpPr>
        <p:spPr/>
        <p:txBody>
          <a:bodyPr/>
          <a:lstStyle>
            <a:lvl1pPr>
              <a:defRPr>
                <a:solidFill>
                  <a:srgbClr val="2B660F"/>
                </a:solidFill>
                <a:latin typeface="+mn-lt"/>
              </a:defRPr>
            </a:lvl1pPr>
          </a:lstStyle>
          <a:p>
            <a:endParaRPr lang="en-US"/>
          </a:p>
        </p:txBody>
      </p:sp>
      <p:sp>
        <p:nvSpPr>
          <p:cNvPr id="9" name="Picture Placeholder 8">
            <a:extLst>
              <a:ext uri="{FF2B5EF4-FFF2-40B4-BE49-F238E27FC236}">
                <a16:creationId xmlns:a16="http://schemas.microsoft.com/office/drawing/2014/main" id="{A8AE6624-DBFE-C243-6E83-425E043E70E6}"/>
              </a:ext>
            </a:extLst>
          </p:cNvPr>
          <p:cNvSpPr>
            <a:spLocks noGrp="1"/>
          </p:cNvSpPr>
          <p:nvPr>
            <p:ph type="pic" sz="quarter" idx="11"/>
          </p:nvPr>
        </p:nvSpPr>
        <p:spPr>
          <a:xfrm>
            <a:off x="304800" y="3888828"/>
            <a:ext cx="3657600" cy="1745210"/>
          </a:xfrm>
        </p:spPr>
        <p:txBody>
          <a:bodyPr/>
          <a:lstStyle>
            <a:lvl1pPr>
              <a:defRPr>
                <a:latin typeface="+mn-lt"/>
              </a:defRPr>
            </a:lvl1pPr>
          </a:lstStyle>
          <a:p>
            <a:r>
              <a:rPr lang="en-US"/>
              <a:t>Click icon to add picture</a:t>
            </a:r>
          </a:p>
        </p:txBody>
      </p:sp>
      <p:sp>
        <p:nvSpPr>
          <p:cNvPr id="12" name="Text Placeholder 11">
            <a:extLst>
              <a:ext uri="{FF2B5EF4-FFF2-40B4-BE49-F238E27FC236}">
                <a16:creationId xmlns:a16="http://schemas.microsoft.com/office/drawing/2014/main" id="{6922B574-0A83-7549-A40C-AE98FB354A31}"/>
              </a:ext>
            </a:extLst>
          </p:cNvPr>
          <p:cNvSpPr>
            <a:spLocks noGrp="1"/>
          </p:cNvSpPr>
          <p:nvPr>
            <p:ph type="body" sz="quarter" idx="12"/>
          </p:nvPr>
        </p:nvSpPr>
        <p:spPr>
          <a:xfrm>
            <a:off x="304794" y="1757231"/>
            <a:ext cx="3657600" cy="1996167"/>
          </a:xfrm>
        </p:spPr>
        <p:txBody>
          <a:bodyPr/>
          <a:lstStyle>
            <a:lvl1pPr>
              <a:defRPr sz="1400">
                <a:latin typeface="+mn-lt"/>
              </a:defRPr>
            </a:lvl1pPr>
            <a:lvl2pPr>
              <a:defRPr sz="1200">
                <a:latin typeface="+mn-lt"/>
              </a:defRPr>
            </a:lvl2pPr>
            <a:lvl3pPr>
              <a:defRPr sz="1100">
                <a:latin typeface="+mn-lt"/>
              </a:defRPr>
            </a:lvl3pPr>
            <a:lvl4pPr>
              <a:defRPr sz="1050">
                <a:latin typeface="+mn-lt"/>
              </a:defRPr>
            </a:lvl4pPr>
            <a:lvl5pPr>
              <a:defRPr sz="10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1">
            <a:extLst>
              <a:ext uri="{FF2B5EF4-FFF2-40B4-BE49-F238E27FC236}">
                <a16:creationId xmlns:a16="http://schemas.microsoft.com/office/drawing/2014/main" id="{9FCA3879-DB25-6606-BE61-7468DA06E22E}"/>
              </a:ext>
            </a:extLst>
          </p:cNvPr>
          <p:cNvSpPr>
            <a:spLocks noGrp="1"/>
          </p:cNvSpPr>
          <p:nvPr>
            <p:ph type="body" sz="quarter" idx="13"/>
          </p:nvPr>
        </p:nvSpPr>
        <p:spPr>
          <a:xfrm>
            <a:off x="304800" y="1219201"/>
            <a:ext cx="3657600" cy="378371"/>
          </a:xfrm>
        </p:spPr>
        <p:txBody>
          <a:bodyPr/>
          <a:lstStyle>
            <a:lvl1pPr>
              <a:defRPr sz="1600" b="1" i="0">
                <a:latin typeface="+mn-lt"/>
                <a:cs typeface="Arial" panose="020B0604020202020204" pitchFamily="34" charset="0"/>
              </a:defRPr>
            </a:lvl1pPr>
            <a:lvl2pPr marL="0" indent="0">
              <a:buNone/>
              <a:defRPr sz="1200"/>
            </a:lvl2pPr>
            <a:lvl3pPr>
              <a:defRPr sz="1100"/>
            </a:lvl3pPr>
            <a:lvl4pPr>
              <a:defRPr sz="1050"/>
            </a:lvl4pPr>
            <a:lvl5pPr>
              <a:defRPr sz="1000"/>
            </a:lvl5pPr>
          </a:lstStyle>
          <a:p>
            <a:pPr lvl="0"/>
            <a:r>
              <a:rPr lang="en-US"/>
              <a:t>Click to edit Master text styles</a:t>
            </a:r>
          </a:p>
        </p:txBody>
      </p:sp>
      <p:sp>
        <p:nvSpPr>
          <p:cNvPr id="15" name="Text Placeholder 11">
            <a:extLst>
              <a:ext uri="{FF2B5EF4-FFF2-40B4-BE49-F238E27FC236}">
                <a16:creationId xmlns:a16="http://schemas.microsoft.com/office/drawing/2014/main" id="{D9A36B2D-C4B4-09E1-30A3-7DEE0B7D8859}"/>
              </a:ext>
            </a:extLst>
          </p:cNvPr>
          <p:cNvSpPr>
            <a:spLocks noGrp="1"/>
          </p:cNvSpPr>
          <p:nvPr>
            <p:ph type="body" sz="quarter" idx="15"/>
          </p:nvPr>
        </p:nvSpPr>
        <p:spPr>
          <a:xfrm>
            <a:off x="4267200" y="1757231"/>
            <a:ext cx="3657600" cy="1996167"/>
          </a:xfrm>
        </p:spPr>
        <p:txBody>
          <a:bodyPr/>
          <a:lstStyle>
            <a:lvl1pPr>
              <a:defRPr sz="1400">
                <a:latin typeface="+mn-lt"/>
              </a:defRPr>
            </a:lvl1pPr>
            <a:lvl2pPr>
              <a:defRPr sz="1200">
                <a:latin typeface="+mn-lt"/>
              </a:defRPr>
            </a:lvl2pPr>
            <a:lvl3pPr>
              <a:defRPr sz="1100">
                <a:latin typeface="+mn-lt"/>
              </a:defRPr>
            </a:lvl3pPr>
            <a:lvl4pPr>
              <a:defRPr sz="1050">
                <a:latin typeface="+mn-lt"/>
              </a:defRPr>
            </a:lvl4pPr>
            <a:lvl5pPr>
              <a:defRPr sz="10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11">
            <a:extLst>
              <a:ext uri="{FF2B5EF4-FFF2-40B4-BE49-F238E27FC236}">
                <a16:creationId xmlns:a16="http://schemas.microsoft.com/office/drawing/2014/main" id="{D3E6C5A6-EDAC-314F-5AE5-956433135973}"/>
              </a:ext>
            </a:extLst>
          </p:cNvPr>
          <p:cNvSpPr>
            <a:spLocks noGrp="1"/>
          </p:cNvSpPr>
          <p:nvPr>
            <p:ph type="body" sz="quarter" idx="16"/>
          </p:nvPr>
        </p:nvSpPr>
        <p:spPr>
          <a:xfrm>
            <a:off x="4267200" y="1219201"/>
            <a:ext cx="3657600" cy="378371"/>
          </a:xfrm>
        </p:spPr>
        <p:txBody>
          <a:bodyPr/>
          <a:lstStyle>
            <a:lvl1pPr>
              <a:defRPr sz="1600" b="1" i="0">
                <a:latin typeface="+mn-lt"/>
                <a:cs typeface="Arial" panose="020B0604020202020204" pitchFamily="34" charset="0"/>
              </a:defRPr>
            </a:lvl1pPr>
            <a:lvl2pPr marL="0" indent="0">
              <a:buNone/>
              <a:defRPr sz="1200"/>
            </a:lvl2pPr>
            <a:lvl3pPr>
              <a:defRPr sz="1100"/>
            </a:lvl3pPr>
            <a:lvl4pPr>
              <a:defRPr sz="1050"/>
            </a:lvl4pPr>
            <a:lvl5pPr>
              <a:defRPr sz="1000"/>
            </a:lvl5pPr>
          </a:lstStyle>
          <a:p>
            <a:pPr lvl="0"/>
            <a:r>
              <a:rPr lang="en-US"/>
              <a:t>Click to edit Master text styles</a:t>
            </a:r>
          </a:p>
        </p:txBody>
      </p:sp>
      <p:sp>
        <p:nvSpPr>
          <p:cNvPr id="18" name="Text Placeholder 11">
            <a:extLst>
              <a:ext uri="{FF2B5EF4-FFF2-40B4-BE49-F238E27FC236}">
                <a16:creationId xmlns:a16="http://schemas.microsoft.com/office/drawing/2014/main" id="{F8C2028F-B052-CFFA-DE15-DA4E13A61589}"/>
              </a:ext>
            </a:extLst>
          </p:cNvPr>
          <p:cNvSpPr>
            <a:spLocks noGrp="1"/>
          </p:cNvSpPr>
          <p:nvPr>
            <p:ph type="body" sz="quarter" idx="18"/>
          </p:nvPr>
        </p:nvSpPr>
        <p:spPr>
          <a:xfrm>
            <a:off x="8229600" y="1757231"/>
            <a:ext cx="3657600" cy="1996167"/>
          </a:xfrm>
        </p:spPr>
        <p:txBody>
          <a:bodyPr/>
          <a:lstStyle>
            <a:lvl1pPr>
              <a:defRPr sz="1400">
                <a:latin typeface="+mn-lt"/>
              </a:defRPr>
            </a:lvl1pPr>
            <a:lvl2pPr>
              <a:defRPr sz="1200">
                <a:latin typeface="+mn-lt"/>
              </a:defRPr>
            </a:lvl2pPr>
            <a:lvl3pPr>
              <a:defRPr sz="1100">
                <a:latin typeface="+mn-lt"/>
              </a:defRPr>
            </a:lvl3pPr>
            <a:lvl4pPr>
              <a:defRPr sz="1050">
                <a:latin typeface="+mn-lt"/>
              </a:defRPr>
            </a:lvl4pPr>
            <a:lvl5pPr>
              <a:defRPr sz="10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1">
            <a:extLst>
              <a:ext uri="{FF2B5EF4-FFF2-40B4-BE49-F238E27FC236}">
                <a16:creationId xmlns:a16="http://schemas.microsoft.com/office/drawing/2014/main" id="{BFB600BF-AFD2-4AD7-7C7D-AB04EDAF7D2E}"/>
              </a:ext>
            </a:extLst>
          </p:cNvPr>
          <p:cNvSpPr>
            <a:spLocks noGrp="1"/>
          </p:cNvSpPr>
          <p:nvPr>
            <p:ph type="body" sz="quarter" idx="19"/>
          </p:nvPr>
        </p:nvSpPr>
        <p:spPr>
          <a:xfrm>
            <a:off x="8229600" y="1219201"/>
            <a:ext cx="3657600" cy="378371"/>
          </a:xfrm>
        </p:spPr>
        <p:txBody>
          <a:bodyPr/>
          <a:lstStyle>
            <a:lvl1pPr>
              <a:defRPr sz="1600" b="1" i="0">
                <a:latin typeface="+mn-lt"/>
                <a:cs typeface="Arial" panose="020B0604020202020204" pitchFamily="34" charset="0"/>
              </a:defRPr>
            </a:lvl1pPr>
            <a:lvl2pPr marL="0" indent="0">
              <a:buNone/>
              <a:defRPr sz="1200"/>
            </a:lvl2pPr>
            <a:lvl3pPr>
              <a:defRPr sz="1100"/>
            </a:lvl3pPr>
            <a:lvl4pPr>
              <a:defRPr sz="1050"/>
            </a:lvl4pPr>
            <a:lvl5pPr>
              <a:defRPr sz="1000"/>
            </a:lvl5pPr>
          </a:lstStyle>
          <a:p>
            <a:pPr lvl="0"/>
            <a:r>
              <a:rPr lang="en-US"/>
              <a:t>Click to edit Master text styles</a:t>
            </a:r>
          </a:p>
        </p:txBody>
      </p:sp>
      <p:sp>
        <p:nvSpPr>
          <p:cNvPr id="3" name="Title 2">
            <a:extLst>
              <a:ext uri="{FF2B5EF4-FFF2-40B4-BE49-F238E27FC236}">
                <a16:creationId xmlns:a16="http://schemas.microsoft.com/office/drawing/2014/main" id="{83C60848-68E6-C17F-C22D-EA1FF5F4BF42}"/>
              </a:ext>
            </a:extLst>
          </p:cNvPr>
          <p:cNvSpPr>
            <a:spLocks noGrp="1"/>
          </p:cNvSpPr>
          <p:nvPr>
            <p:ph type="title"/>
          </p:nvPr>
        </p:nvSpPr>
        <p:spPr/>
        <p:txBody>
          <a:bodyPr/>
          <a:lstStyle/>
          <a:p>
            <a:r>
              <a:rPr lang="en-US"/>
              <a:t>Click to edit Master title style</a:t>
            </a:r>
          </a:p>
        </p:txBody>
      </p:sp>
      <p:sp>
        <p:nvSpPr>
          <p:cNvPr id="2" name="Picture Placeholder 50">
            <a:extLst>
              <a:ext uri="{FF2B5EF4-FFF2-40B4-BE49-F238E27FC236}">
                <a16:creationId xmlns:a16="http://schemas.microsoft.com/office/drawing/2014/main" id="{A479D373-550A-277C-9E29-4763D6EF3203}"/>
              </a:ext>
            </a:extLst>
          </p:cNvPr>
          <p:cNvSpPr>
            <a:spLocks noGrp="1"/>
          </p:cNvSpPr>
          <p:nvPr>
            <p:ph type="pic" sz="quarter" idx="65"/>
          </p:nvPr>
        </p:nvSpPr>
        <p:spPr>
          <a:xfrm flipH="1">
            <a:off x="304794" y="3888335"/>
            <a:ext cx="3657598" cy="1745703"/>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sp>
        <p:nvSpPr>
          <p:cNvPr id="4" name="Picture Placeholder 50">
            <a:extLst>
              <a:ext uri="{FF2B5EF4-FFF2-40B4-BE49-F238E27FC236}">
                <a16:creationId xmlns:a16="http://schemas.microsoft.com/office/drawing/2014/main" id="{E3D0CA9A-9DCA-285D-5947-D27336FE76BA}"/>
              </a:ext>
            </a:extLst>
          </p:cNvPr>
          <p:cNvSpPr>
            <a:spLocks noGrp="1"/>
          </p:cNvSpPr>
          <p:nvPr>
            <p:ph type="pic" sz="quarter" idx="66"/>
          </p:nvPr>
        </p:nvSpPr>
        <p:spPr>
          <a:xfrm flipH="1">
            <a:off x="4267200" y="3888335"/>
            <a:ext cx="3657598" cy="1745703"/>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sp>
        <p:nvSpPr>
          <p:cNvPr id="7" name="Picture Placeholder 50">
            <a:extLst>
              <a:ext uri="{FF2B5EF4-FFF2-40B4-BE49-F238E27FC236}">
                <a16:creationId xmlns:a16="http://schemas.microsoft.com/office/drawing/2014/main" id="{E04B5877-BF81-42FF-F396-FA19ECC3ECD6}"/>
              </a:ext>
            </a:extLst>
          </p:cNvPr>
          <p:cNvSpPr>
            <a:spLocks noGrp="1"/>
          </p:cNvSpPr>
          <p:nvPr>
            <p:ph type="pic" sz="quarter" idx="67"/>
          </p:nvPr>
        </p:nvSpPr>
        <p:spPr>
          <a:xfrm flipH="1">
            <a:off x="8229600" y="3888335"/>
            <a:ext cx="3657598" cy="1745703"/>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spTree>
    <p:extLst>
      <p:ext uri="{BB962C8B-B14F-4D97-AF65-F5344CB8AC3E}">
        <p14:creationId xmlns:p14="http://schemas.microsoft.com/office/powerpoint/2010/main" val="60067512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3 Photo+Copy Drin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65F9686-D86B-8DB4-7DF1-7AC9627D28EA}"/>
              </a:ext>
            </a:extLst>
          </p:cNvPr>
          <p:cNvSpPr/>
          <p:nvPr userDrawn="1"/>
        </p:nvSpPr>
        <p:spPr>
          <a:xfrm>
            <a:off x="-3829" y="4004441"/>
            <a:ext cx="12195829" cy="2853560"/>
          </a:xfrm>
          <a:prstGeom prst="rect">
            <a:avLst/>
          </a:prstGeom>
          <a:solidFill>
            <a:srgbClr val="3680CE">
              <a:alpha val="9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Title 1">
            <a:extLst>
              <a:ext uri="{FF2B5EF4-FFF2-40B4-BE49-F238E27FC236}">
                <a16:creationId xmlns:a16="http://schemas.microsoft.com/office/drawing/2014/main" id="{A4E81317-9F05-4B15-B0D6-EDD0963662DA}"/>
              </a:ext>
            </a:extLst>
          </p:cNvPr>
          <p:cNvSpPr>
            <a:spLocks noGrp="1"/>
          </p:cNvSpPr>
          <p:nvPr>
            <p:ph type="title"/>
          </p:nvPr>
        </p:nvSpPr>
        <p:spPr>
          <a:xfrm>
            <a:off x="304799" y="4351283"/>
            <a:ext cx="11582401" cy="420328"/>
          </a:xfrm>
        </p:spPr>
        <p:txBody>
          <a:bodyPr/>
          <a:lstStyle>
            <a:lvl1pPr>
              <a:defRPr>
                <a:solidFill>
                  <a:schemeClr val="bg1"/>
                </a:solidFill>
              </a:defRPr>
            </a:lvl1pPr>
          </a:lstStyle>
          <a:p>
            <a:r>
              <a:rPr lang="en-US"/>
              <a:t>Click to edit Master title style</a:t>
            </a:r>
          </a:p>
        </p:txBody>
      </p:sp>
      <p:sp>
        <p:nvSpPr>
          <p:cNvPr id="9" name="Picture Placeholder 8">
            <a:extLst>
              <a:ext uri="{FF2B5EF4-FFF2-40B4-BE49-F238E27FC236}">
                <a16:creationId xmlns:a16="http://schemas.microsoft.com/office/drawing/2014/main" id="{A8AE6624-DBFE-C243-6E83-425E043E70E6}"/>
              </a:ext>
            </a:extLst>
          </p:cNvPr>
          <p:cNvSpPr>
            <a:spLocks noGrp="1"/>
          </p:cNvSpPr>
          <p:nvPr>
            <p:ph type="pic" sz="quarter" idx="11"/>
          </p:nvPr>
        </p:nvSpPr>
        <p:spPr>
          <a:xfrm>
            <a:off x="-1" y="0"/>
            <a:ext cx="4067503" cy="4004440"/>
          </a:xfrm>
        </p:spPr>
        <p:txBody>
          <a:bodyPr/>
          <a:lstStyle>
            <a:lvl1pPr>
              <a:defRPr>
                <a:latin typeface="+mn-lt"/>
              </a:defRPr>
            </a:lvl1pPr>
          </a:lstStyle>
          <a:p>
            <a:r>
              <a:rPr lang="en-US"/>
              <a:t>Click icon to add picture</a:t>
            </a:r>
          </a:p>
        </p:txBody>
      </p:sp>
      <p:sp>
        <p:nvSpPr>
          <p:cNvPr id="12" name="Text Placeholder 11">
            <a:extLst>
              <a:ext uri="{FF2B5EF4-FFF2-40B4-BE49-F238E27FC236}">
                <a16:creationId xmlns:a16="http://schemas.microsoft.com/office/drawing/2014/main" id="{6922B574-0A83-7549-A40C-AE98FB354A31}"/>
              </a:ext>
            </a:extLst>
          </p:cNvPr>
          <p:cNvSpPr>
            <a:spLocks noGrp="1"/>
          </p:cNvSpPr>
          <p:nvPr>
            <p:ph type="body" sz="quarter" idx="12"/>
          </p:nvPr>
        </p:nvSpPr>
        <p:spPr>
          <a:xfrm>
            <a:off x="304800" y="4845269"/>
            <a:ext cx="3657600" cy="1288831"/>
          </a:xfrm>
        </p:spPr>
        <p:txBody>
          <a:bodyPr/>
          <a:lstStyle>
            <a:lvl1pPr>
              <a:defRPr sz="1400">
                <a:solidFill>
                  <a:schemeClr val="bg1"/>
                </a:solidFill>
                <a:latin typeface="+mn-lt"/>
              </a:defRPr>
            </a:lvl1pPr>
            <a:lvl2pP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Picture Placeholder 8">
            <a:extLst>
              <a:ext uri="{FF2B5EF4-FFF2-40B4-BE49-F238E27FC236}">
                <a16:creationId xmlns:a16="http://schemas.microsoft.com/office/drawing/2014/main" id="{BF24AE73-1B01-A293-5CD4-16BA20E3F32B}"/>
              </a:ext>
            </a:extLst>
          </p:cNvPr>
          <p:cNvSpPr>
            <a:spLocks noGrp="1"/>
          </p:cNvSpPr>
          <p:nvPr>
            <p:ph type="pic" sz="quarter" idx="14"/>
          </p:nvPr>
        </p:nvSpPr>
        <p:spPr>
          <a:xfrm>
            <a:off x="4067502" y="0"/>
            <a:ext cx="4056998" cy="4004440"/>
          </a:xfrm>
        </p:spPr>
        <p:txBody>
          <a:bodyPr/>
          <a:lstStyle>
            <a:lvl1pPr>
              <a:defRPr>
                <a:latin typeface="+mn-lt"/>
              </a:defRPr>
            </a:lvl1pPr>
          </a:lstStyle>
          <a:p>
            <a:r>
              <a:rPr lang="en-US"/>
              <a:t>Click icon to add picture</a:t>
            </a:r>
          </a:p>
        </p:txBody>
      </p:sp>
      <p:sp>
        <p:nvSpPr>
          <p:cNvPr id="15" name="Text Placeholder 11">
            <a:extLst>
              <a:ext uri="{FF2B5EF4-FFF2-40B4-BE49-F238E27FC236}">
                <a16:creationId xmlns:a16="http://schemas.microsoft.com/office/drawing/2014/main" id="{D9A36B2D-C4B4-09E1-30A3-7DEE0B7D8859}"/>
              </a:ext>
            </a:extLst>
          </p:cNvPr>
          <p:cNvSpPr>
            <a:spLocks noGrp="1"/>
          </p:cNvSpPr>
          <p:nvPr>
            <p:ph type="body" sz="quarter" idx="15"/>
          </p:nvPr>
        </p:nvSpPr>
        <p:spPr>
          <a:xfrm>
            <a:off x="4267200" y="4845269"/>
            <a:ext cx="3657600" cy="1288831"/>
          </a:xfrm>
        </p:spPr>
        <p:txBody>
          <a:bodyPr/>
          <a:lstStyle>
            <a:lvl1pPr>
              <a:defRPr sz="1400">
                <a:solidFill>
                  <a:schemeClr val="bg1"/>
                </a:solidFill>
                <a:latin typeface="+mn-lt"/>
              </a:defRPr>
            </a:lvl1pPr>
            <a:lvl2pP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Picture Placeholder 8">
            <a:extLst>
              <a:ext uri="{FF2B5EF4-FFF2-40B4-BE49-F238E27FC236}">
                <a16:creationId xmlns:a16="http://schemas.microsoft.com/office/drawing/2014/main" id="{9634662F-D405-8F9D-E5A7-52DBB566F9E8}"/>
              </a:ext>
            </a:extLst>
          </p:cNvPr>
          <p:cNvSpPr>
            <a:spLocks noGrp="1"/>
          </p:cNvSpPr>
          <p:nvPr>
            <p:ph type="pic" sz="quarter" idx="17"/>
          </p:nvPr>
        </p:nvSpPr>
        <p:spPr>
          <a:xfrm>
            <a:off x="8124500" y="0"/>
            <a:ext cx="4067500" cy="4004440"/>
          </a:xfrm>
        </p:spPr>
        <p:txBody>
          <a:bodyPr/>
          <a:lstStyle>
            <a:lvl1pPr>
              <a:defRPr>
                <a:latin typeface="+mn-lt"/>
              </a:defRPr>
            </a:lvl1pPr>
          </a:lstStyle>
          <a:p>
            <a:r>
              <a:rPr lang="en-US"/>
              <a:t>Click icon to add picture</a:t>
            </a:r>
          </a:p>
        </p:txBody>
      </p:sp>
      <p:sp>
        <p:nvSpPr>
          <p:cNvPr id="18" name="Text Placeholder 11">
            <a:extLst>
              <a:ext uri="{FF2B5EF4-FFF2-40B4-BE49-F238E27FC236}">
                <a16:creationId xmlns:a16="http://schemas.microsoft.com/office/drawing/2014/main" id="{F8C2028F-B052-CFFA-DE15-DA4E13A61589}"/>
              </a:ext>
            </a:extLst>
          </p:cNvPr>
          <p:cNvSpPr>
            <a:spLocks noGrp="1"/>
          </p:cNvSpPr>
          <p:nvPr>
            <p:ph type="body" sz="quarter" idx="18"/>
          </p:nvPr>
        </p:nvSpPr>
        <p:spPr>
          <a:xfrm>
            <a:off x="8229600" y="4845269"/>
            <a:ext cx="3657600" cy="1288831"/>
          </a:xfrm>
        </p:spPr>
        <p:txBody>
          <a:bodyPr/>
          <a:lstStyle>
            <a:lvl1pPr>
              <a:defRPr sz="1400">
                <a:solidFill>
                  <a:schemeClr val="bg1"/>
                </a:solidFill>
                <a:latin typeface="+mn-lt"/>
              </a:defRPr>
            </a:lvl1pPr>
            <a:lvl2pP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6">
            <a:extLst>
              <a:ext uri="{FF2B5EF4-FFF2-40B4-BE49-F238E27FC236}">
                <a16:creationId xmlns:a16="http://schemas.microsoft.com/office/drawing/2014/main" id="{8DF0D604-3BC3-69E3-CB17-288B47E2374D}"/>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bg1"/>
                </a:solidFill>
                <a:latin typeface="+mn-lt"/>
              </a:rPr>
              <a:pPr algn="r"/>
              <a:t>‹#›</a:t>
            </a:fld>
            <a:endParaRPr lang="en-US" sz="1350">
              <a:solidFill>
                <a:schemeClr val="bg1"/>
              </a:solidFill>
              <a:latin typeface="+mn-lt"/>
            </a:endParaRPr>
          </a:p>
        </p:txBody>
      </p:sp>
      <p:sp>
        <p:nvSpPr>
          <p:cNvPr id="3" name="TextBox 2">
            <a:extLst>
              <a:ext uri="{FF2B5EF4-FFF2-40B4-BE49-F238E27FC236}">
                <a16:creationId xmlns:a16="http://schemas.microsoft.com/office/drawing/2014/main" id="{6656FAC1-BD3B-4A39-AEB8-8B734D184E96}"/>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chemeClr val="bg1"/>
                </a:solidFill>
                <a:latin typeface="+mn-lt"/>
              </a:rPr>
              <a:t>CONFIDENTIAL</a:t>
            </a:r>
          </a:p>
        </p:txBody>
      </p:sp>
    </p:spTree>
    <p:extLst>
      <p:ext uri="{BB962C8B-B14F-4D97-AF65-F5344CB8AC3E}">
        <p14:creationId xmlns:p14="http://schemas.microsoft.com/office/powerpoint/2010/main" val="218049270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3 Photo+Copy Foo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65F9686-D86B-8DB4-7DF1-7AC9627D28EA}"/>
              </a:ext>
            </a:extLst>
          </p:cNvPr>
          <p:cNvSpPr/>
          <p:nvPr userDrawn="1"/>
        </p:nvSpPr>
        <p:spPr>
          <a:xfrm>
            <a:off x="0" y="4004440"/>
            <a:ext cx="12195829" cy="2853560"/>
          </a:xfrm>
          <a:prstGeom prst="rect">
            <a:avLst/>
          </a:prstGeom>
          <a:solidFill>
            <a:srgbClr val="EC9F0B">
              <a:alpha val="9882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Title 1">
            <a:extLst>
              <a:ext uri="{FF2B5EF4-FFF2-40B4-BE49-F238E27FC236}">
                <a16:creationId xmlns:a16="http://schemas.microsoft.com/office/drawing/2014/main" id="{A4E81317-9F05-4B15-B0D6-EDD0963662DA}"/>
              </a:ext>
            </a:extLst>
          </p:cNvPr>
          <p:cNvSpPr>
            <a:spLocks noGrp="1"/>
          </p:cNvSpPr>
          <p:nvPr>
            <p:ph type="title"/>
          </p:nvPr>
        </p:nvSpPr>
        <p:spPr>
          <a:xfrm>
            <a:off x="304799" y="4351283"/>
            <a:ext cx="11582401" cy="420328"/>
          </a:xfrm>
        </p:spPr>
        <p:txBody>
          <a:bodyPr/>
          <a:lstStyle>
            <a:lvl1pPr>
              <a:defRPr>
                <a:solidFill>
                  <a:schemeClr val="bg1"/>
                </a:solidFill>
              </a:defRPr>
            </a:lvl1pPr>
          </a:lstStyle>
          <a:p>
            <a:r>
              <a:rPr lang="en-US"/>
              <a:t>Click to edit Master title style</a:t>
            </a:r>
          </a:p>
        </p:txBody>
      </p:sp>
      <p:sp>
        <p:nvSpPr>
          <p:cNvPr id="9" name="Picture Placeholder 8">
            <a:extLst>
              <a:ext uri="{FF2B5EF4-FFF2-40B4-BE49-F238E27FC236}">
                <a16:creationId xmlns:a16="http://schemas.microsoft.com/office/drawing/2014/main" id="{A8AE6624-DBFE-C243-6E83-425E043E70E6}"/>
              </a:ext>
            </a:extLst>
          </p:cNvPr>
          <p:cNvSpPr>
            <a:spLocks noGrp="1"/>
          </p:cNvSpPr>
          <p:nvPr>
            <p:ph type="pic" sz="quarter" idx="11"/>
          </p:nvPr>
        </p:nvSpPr>
        <p:spPr>
          <a:xfrm>
            <a:off x="-1" y="0"/>
            <a:ext cx="4067503" cy="4004440"/>
          </a:xfrm>
        </p:spPr>
        <p:txBody>
          <a:bodyPr/>
          <a:lstStyle>
            <a:lvl1pPr>
              <a:defRPr>
                <a:latin typeface="+mn-lt"/>
              </a:defRPr>
            </a:lvl1pPr>
          </a:lstStyle>
          <a:p>
            <a:r>
              <a:rPr lang="en-US"/>
              <a:t>Click icon to add picture</a:t>
            </a:r>
          </a:p>
        </p:txBody>
      </p:sp>
      <p:sp>
        <p:nvSpPr>
          <p:cNvPr id="12" name="Text Placeholder 11">
            <a:extLst>
              <a:ext uri="{FF2B5EF4-FFF2-40B4-BE49-F238E27FC236}">
                <a16:creationId xmlns:a16="http://schemas.microsoft.com/office/drawing/2014/main" id="{6922B574-0A83-7549-A40C-AE98FB354A31}"/>
              </a:ext>
            </a:extLst>
          </p:cNvPr>
          <p:cNvSpPr>
            <a:spLocks noGrp="1"/>
          </p:cNvSpPr>
          <p:nvPr>
            <p:ph type="body" sz="quarter" idx="12"/>
          </p:nvPr>
        </p:nvSpPr>
        <p:spPr>
          <a:xfrm>
            <a:off x="304800" y="4845269"/>
            <a:ext cx="3657600" cy="1288831"/>
          </a:xfrm>
        </p:spPr>
        <p:txBody>
          <a:bodyPr/>
          <a:lstStyle>
            <a:lvl1pPr>
              <a:defRPr sz="1400">
                <a:solidFill>
                  <a:schemeClr val="bg1"/>
                </a:solidFill>
                <a:latin typeface="+mn-lt"/>
              </a:defRPr>
            </a:lvl1pPr>
            <a:lvl2pPr>
              <a:buClr>
                <a:srgbClr val="FFE8AD"/>
              </a:buCl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buClr>
                <a:srgbClr val="FFE8AD"/>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Picture Placeholder 8">
            <a:extLst>
              <a:ext uri="{FF2B5EF4-FFF2-40B4-BE49-F238E27FC236}">
                <a16:creationId xmlns:a16="http://schemas.microsoft.com/office/drawing/2014/main" id="{BF24AE73-1B01-A293-5CD4-16BA20E3F32B}"/>
              </a:ext>
            </a:extLst>
          </p:cNvPr>
          <p:cNvSpPr>
            <a:spLocks noGrp="1"/>
          </p:cNvSpPr>
          <p:nvPr>
            <p:ph type="pic" sz="quarter" idx="14"/>
          </p:nvPr>
        </p:nvSpPr>
        <p:spPr>
          <a:xfrm>
            <a:off x="4067502" y="0"/>
            <a:ext cx="4056998" cy="4004440"/>
          </a:xfrm>
        </p:spPr>
        <p:txBody>
          <a:bodyPr/>
          <a:lstStyle>
            <a:lvl1pPr>
              <a:defRPr>
                <a:latin typeface="+mn-lt"/>
              </a:defRPr>
            </a:lvl1pPr>
          </a:lstStyle>
          <a:p>
            <a:r>
              <a:rPr lang="en-US"/>
              <a:t>Click icon to add picture</a:t>
            </a:r>
          </a:p>
        </p:txBody>
      </p:sp>
      <p:sp>
        <p:nvSpPr>
          <p:cNvPr id="17" name="Picture Placeholder 8">
            <a:extLst>
              <a:ext uri="{FF2B5EF4-FFF2-40B4-BE49-F238E27FC236}">
                <a16:creationId xmlns:a16="http://schemas.microsoft.com/office/drawing/2014/main" id="{9634662F-D405-8F9D-E5A7-52DBB566F9E8}"/>
              </a:ext>
            </a:extLst>
          </p:cNvPr>
          <p:cNvSpPr>
            <a:spLocks noGrp="1"/>
          </p:cNvSpPr>
          <p:nvPr>
            <p:ph type="pic" sz="quarter" idx="17"/>
          </p:nvPr>
        </p:nvSpPr>
        <p:spPr>
          <a:xfrm>
            <a:off x="8124500" y="0"/>
            <a:ext cx="4067500" cy="4004440"/>
          </a:xfrm>
        </p:spPr>
        <p:txBody>
          <a:bodyPr/>
          <a:lstStyle>
            <a:lvl1pPr>
              <a:defRPr>
                <a:latin typeface="+mn-lt"/>
              </a:defRPr>
            </a:lvl1pPr>
          </a:lstStyle>
          <a:p>
            <a:r>
              <a:rPr lang="en-US"/>
              <a:t>Click icon to add picture</a:t>
            </a:r>
          </a:p>
        </p:txBody>
      </p:sp>
      <p:sp>
        <p:nvSpPr>
          <p:cNvPr id="7" name="TextBox 6">
            <a:extLst>
              <a:ext uri="{FF2B5EF4-FFF2-40B4-BE49-F238E27FC236}">
                <a16:creationId xmlns:a16="http://schemas.microsoft.com/office/drawing/2014/main" id="{8DF0D604-3BC3-69E3-CB17-288B47E2374D}"/>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bg1"/>
                </a:solidFill>
                <a:latin typeface="+mn-lt"/>
              </a:rPr>
              <a:pPr algn="r"/>
              <a:t>‹#›</a:t>
            </a:fld>
            <a:endParaRPr lang="en-US" sz="1350">
              <a:solidFill>
                <a:schemeClr val="bg1"/>
              </a:solidFill>
              <a:latin typeface="+mn-lt"/>
            </a:endParaRPr>
          </a:p>
        </p:txBody>
      </p:sp>
      <p:sp>
        <p:nvSpPr>
          <p:cNvPr id="3" name="Text Placeholder 11">
            <a:extLst>
              <a:ext uri="{FF2B5EF4-FFF2-40B4-BE49-F238E27FC236}">
                <a16:creationId xmlns:a16="http://schemas.microsoft.com/office/drawing/2014/main" id="{9F1A0E6E-809F-CAB8-ADF7-401A2493B1B1}"/>
              </a:ext>
            </a:extLst>
          </p:cNvPr>
          <p:cNvSpPr>
            <a:spLocks noGrp="1"/>
          </p:cNvSpPr>
          <p:nvPr>
            <p:ph type="body" sz="quarter" idx="18"/>
          </p:nvPr>
        </p:nvSpPr>
        <p:spPr>
          <a:xfrm>
            <a:off x="4267200" y="4845269"/>
            <a:ext cx="3657600" cy="1288831"/>
          </a:xfrm>
        </p:spPr>
        <p:txBody>
          <a:bodyPr/>
          <a:lstStyle>
            <a:lvl1pPr>
              <a:defRPr sz="1400">
                <a:solidFill>
                  <a:schemeClr val="bg1"/>
                </a:solidFill>
                <a:latin typeface="+mn-lt"/>
              </a:defRPr>
            </a:lvl1pPr>
            <a:lvl2pPr>
              <a:buClr>
                <a:srgbClr val="FFE8AD"/>
              </a:buCl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buClr>
                <a:srgbClr val="FFE8AD"/>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11">
            <a:extLst>
              <a:ext uri="{FF2B5EF4-FFF2-40B4-BE49-F238E27FC236}">
                <a16:creationId xmlns:a16="http://schemas.microsoft.com/office/drawing/2014/main" id="{937293B6-CB6D-C378-7EF0-4F4D7D085444}"/>
              </a:ext>
            </a:extLst>
          </p:cNvPr>
          <p:cNvSpPr>
            <a:spLocks noGrp="1"/>
          </p:cNvSpPr>
          <p:nvPr>
            <p:ph type="body" sz="quarter" idx="19"/>
          </p:nvPr>
        </p:nvSpPr>
        <p:spPr>
          <a:xfrm>
            <a:off x="8229600" y="4845269"/>
            <a:ext cx="3657600" cy="1288831"/>
          </a:xfrm>
        </p:spPr>
        <p:txBody>
          <a:bodyPr/>
          <a:lstStyle>
            <a:lvl1pPr>
              <a:defRPr sz="1400">
                <a:solidFill>
                  <a:schemeClr val="bg1"/>
                </a:solidFill>
                <a:latin typeface="+mn-lt"/>
              </a:defRPr>
            </a:lvl1pPr>
            <a:lvl2pPr>
              <a:buClr>
                <a:srgbClr val="FFE8AD"/>
              </a:buCl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buClr>
                <a:srgbClr val="FFE8AD"/>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4">
            <a:extLst>
              <a:ext uri="{FF2B5EF4-FFF2-40B4-BE49-F238E27FC236}">
                <a16:creationId xmlns:a16="http://schemas.microsoft.com/office/drawing/2014/main" id="{7A8223AB-CFD2-1D96-874F-CF2C8B358935}"/>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chemeClr val="bg1"/>
                </a:solidFill>
                <a:latin typeface="+mn-lt"/>
              </a:rPr>
              <a:t>CONFIDENTIAL</a:t>
            </a:r>
          </a:p>
        </p:txBody>
      </p:sp>
    </p:spTree>
    <p:extLst>
      <p:ext uri="{BB962C8B-B14F-4D97-AF65-F5344CB8AC3E}">
        <p14:creationId xmlns:p14="http://schemas.microsoft.com/office/powerpoint/2010/main" val="341529771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3 Photo+Copy Sustainabilit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65F9686-D86B-8DB4-7DF1-7AC9627D28EA}"/>
              </a:ext>
            </a:extLst>
          </p:cNvPr>
          <p:cNvSpPr/>
          <p:nvPr userDrawn="1"/>
        </p:nvSpPr>
        <p:spPr>
          <a:xfrm>
            <a:off x="0" y="4004440"/>
            <a:ext cx="12195829" cy="2853560"/>
          </a:xfrm>
          <a:prstGeom prst="rect">
            <a:avLst/>
          </a:prstGeom>
          <a:solidFill>
            <a:srgbClr val="5D910D">
              <a:alpha val="9882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Title 1">
            <a:extLst>
              <a:ext uri="{FF2B5EF4-FFF2-40B4-BE49-F238E27FC236}">
                <a16:creationId xmlns:a16="http://schemas.microsoft.com/office/drawing/2014/main" id="{A4E81317-9F05-4B15-B0D6-EDD0963662DA}"/>
              </a:ext>
            </a:extLst>
          </p:cNvPr>
          <p:cNvSpPr>
            <a:spLocks noGrp="1"/>
          </p:cNvSpPr>
          <p:nvPr>
            <p:ph type="title"/>
          </p:nvPr>
        </p:nvSpPr>
        <p:spPr>
          <a:xfrm>
            <a:off x="304799" y="4351283"/>
            <a:ext cx="11582401" cy="420328"/>
          </a:xfrm>
        </p:spPr>
        <p:txBody>
          <a:bodyPr/>
          <a:lstStyle>
            <a:lvl1pPr>
              <a:defRPr>
                <a:solidFill>
                  <a:schemeClr val="bg1"/>
                </a:solidFill>
              </a:defRPr>
            </a:lvl1pPr>
          </a:lstStyle>
          <a:p>
            <a:r>
              <a:rPr lang="en-US"/>
              <a:t>Click to edit Master title style</a:t>
            </a:r>
          </a:p>
        </p:txBody>
      </p:sp>
      <p:sp>
        <p:nvSpPr>
          <p:cNvPr id="9" name="Picture Placeholder 8">
            <a:extLst>
              <a:ext uri="{FF2B5EF4-FFF2-40B4-BE49-F238E27FC236}">
                <a16:creationId xmlns:a16="http://schemas.microsoft.com/office/drawing/2014/main" id="{A8AE6624-DBFE-C243-6E83-425E043E70E6}"/>
              </a:ext>
            </a:extLst>
          </p:cNvPr>
          <p:cNvSpPr>
            <a:spLocks noGrp="1"/>
          </p:cNvSpPr>
          <p:nvPr>
            <p:ph type="pic" sz="quarter" idx="11"/>
          </p:nvPr>
        </p:nvSpPr>
        <p:spPr>
          <a:xfrm>
            <a:off x="-1" y="0"/>
            <a:ext cx="4067503" cy="4004440"/>
          </a:xfrm>
        </p:spPr>
        <p:txBody>
          <a:bodyPr/>
          <a:lstStyle>
            <a:lvl1pPr>
              <a:defRPr>
                <a:latin typeface="+mn-lt"/>
              </a:defRPr>
            </a:lvl1pPr>
          </a:lstStyle>
          <a:p>
            <a:r>
              <a:rPr lang="en-US"/>
              <a:t>Click icon to add picture</a:t>
            </a:r>
          </a:p>
        </p:txBody>
      </p:sp>
      <p:sp>
        <p:nvSpPr>
          <p:cNvPr id="12" name="Text Placeholder 11">
            <a:extLst>
              <a:ext uri="{FF2B5EF4-FFF2-40B4-BE49-F238E27FC236}">
                <a16:creationId xmlns:a16="http://schemas.microsoft.com/office/drawing/2014/main" id="{6922B574-0A83-7549-A40C-AE98FB354A31}"/>
              </a:ext>
            </a:extLst>
          </p:cNvPr>
          <p:cNvSpPr>
            <a:spLocks noGrp="1"/>
          </p:cNvSpPr>
          <p:nvPr>
            <p:ph type="body" sz="quarter" idx="12"/>
          </p:nvPr>
        </p:nvSpPr>
        <p:spPr>
          <a:xfrm>
            <a:off x="304800" y="4845269"/>
            <a:ext cx="3657600" cy="1288831"/>
          </a:xfrm>
        </p:spPr>
        <p:txBody>
          <a:bodyPr/>
          <a:lstStyle>
            <a:lvl1pPr>
              <a:defRPr sz="1400">
                <a:solidFill>
                  <a:schemeClr val="bg1"/>
                </a:solidFill>
                <a:latin typeface="+mn-lt"/>
              </a:defRPr>
            </a:lvl1pPr>
            <a:lvl2pPr>
              <a:buClr>
                <a:srgbClr val="BFDE7D"/>
              </a:buCl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buClr>
                <a:srgbClr val="BFDE7D"/>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Picture Placeholder 8">
            <a:extLst>
              <a:ext uri="{FF2B5EF4-FFF2-40B4-BE49-F238E27FC236}">
                <a16:creationId xmlns:a16="http://schemas.microsoft.com/office/drawing/2014/main" id="{BF24AE73-1B01-A293-5CD4-16BA20E3F32B}"/>
              </a:ext>
            </a:extLst>
          </p:cNvPr>
          <p:cNvSpPr>
            <a:spLocks noGrp="1"/>
          </p:cNvSpPr>
          <p:nvPr>
            <p:ph type="pic" sz="quarter" idx="14"/>
          </p:nvPr>
        </p:nvSpPr>
        <p:spPr>
          <a:xfrm>
            <a:off x="4067502" y="0"/>
            <a:ext cx="4056998" cy="4004440"/>
          </a:xfrm>
        </p:spPr>
        <p:txBody>
          <a:bodyPr/>
          <a:lstStyle>
            <a:lvl1pPr>
              <a:defRPr>
                <a:latin typeface="+mn-lt"/>
              </a:defRPr>
            </a:lvl1pPr>
          </a:lstStyle>
          <a:p>
            <a:r>
              <a:rPr lang="en-US"/>
              <a:t>Click icon to add picture</a:t>
            </a:r>
          </a:p>
        </p:txBody>
      </p:sp>
      <p:sp>
        <p:nvSpPr>
          <p:cNvPr id="17" name="Picture Placeholder 8">
            <a:extLst>
              <a:ext uri="{FF2B5EF4-FFF2-40B4-BE49-F238E27FC236}">
                <a16:creationId xmlns:a16="http://schemas.microsoft.com/office/drawing/2014/main" id="{9634662F-D405-8F9D-E5A7-52DBB566F9E8}"/>
              </a:ext>
            </a:extLst>
          </p:cNvPr>
          <p:cNvSpPr>
            <a:spLocks noGrp="1"/>
          </p:cNvSpPr>
          <p:nvPr>
            <p:ph type="pic" sz="quarter" idx="17"/>
          </p:nvPr>
        </p:nvSpPr>
        <p:spPr>
          <a:xfrm>
            <a:off x="8124500" y="0"/>
            <a:ext cx="4067500" cy="4004440"/>
          </a:xfrm>
        </p:spPr>
        <p:txBody>
          <a:bodyPr/>
          <a:lstStyle>
            <a:lvl1pPr>
              <a:defRPr>
                <a:latin typeface="+mn-lt"/>
              </a:defRPr>
            </a:lvl1pPr>
          </a:lstStyle>
          <a:p>
            <a:r>
              <a:rPr lang="en-US"/>
              <a:t>Click icon to add picture</a:t>
            </a:r>
          </a:p>
        </p:txBody>
      </p:sp>
      <p:sp>
        <p:nvSpPr>
          <p:cNvPr id="7" name="TextBox 6">
            <a:extLst>
              <a:ext uri="{FF2B5EF4-FFF2-40B4-BE49-F238E27FC236}">
                <a16:creationId xmlns:a16="http://schemas.microsoft.com/office/drawing/2014/main" id="{8DF0D604-3BC3-69E3-CB17-288B47E2374D}"/>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bg1"/>
                </a:solidFill>
                <a:latin typeface="+mn-lt"/>
              </a:rPr>
              <a:pPr algn="r"/>
              <a:t>‹#›</a:t>
            </a:fld>
            <a:endParaRPr lang="en-US" sz="1350">
              <a:solidFill>
                <a:schemeClr val="bg1"/>
              </a:solidFill>
              <a:latin typeface="+mn-lt"/>
            </a:endParaRPr>
          </a:p>
        </p:txBody>
      </p:sp>
      <p:sp>
        <p:nvSpPr>
          <p:cNvPr id="5" name="Text Placeholder 11">
            <a:extLst>
              <a:ext uri="{FF2B5EF4-FFF2-40B4-BE49-F238E27FC236}">
                <a16:creationId xmlns:a16="http://schemas.microsoft.com/office/drawing/2014/main" id="{9DF5B2C0-2DAF-22FD-0941-C1BABC3CC9AC}"/>
              </a:ext>
            </a:extLst>
          </p:cNvPr>
          <p:cNvSpPr>
            <a:spLocks noGrp="1"/>
          </p:cNvSpPr>
          <p:nvPr>
            <p:ph type="body" sz="quarter" idx="18"/>
          </p:nvPr>
        </p:nvSpPr>
        <p:spPr>
          <a:xfrm>
            <a:off x="4267200" y="4845269"/>
            <a:ext cx="3657600" cy="1288831"/>
          </a:xfrm>
        </p:spPr>
        <p:txBody>
          <a:bodyPr/>
          <a:lstStyle>
            <a:lvl1pPr>
              <a:defRPr sz="1400">
                <a:solidFill>
                  <a:schemeClr val="bg1"/>
                </a:solidFill>
                <a:latin typeface="+mn-lt"/>
              </a:defRPr>
            </a:lvl1pPr>
            <a:lvl2pPr>
              <a:buClr>
                <a:srgbClr val="BFDE7D"/>
              </a:buCl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buClr>
                <a:srgbClr val="BFDE7D"/>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11">
            <a:extLst>
              <a:ext uri="{FF2B5EF4-FFF2-40B4-BE49-F238E27FC236}">
                <a16:creationId xmlns:a16="http://schemas.microsoft.com/office/drawing/2014/main" id="{76815E2D-A38A-A593-60AB-494622D2E5C6}"/>
              </a:ext>
            </a:extLst>
          </p:cNvPr>
          <p:cNvSpPr>
            <a:spLocks noGrp="1"/>
          </p:cNvSpPr>
          <p:nvPr>
            <p:ph type="body" sz="quarter" idx="19"/>
          </p:nvPr>
        </p:nvSpPr>
        <p:spPr>
          <a:xfrm>
            <a:off x="8229600" y="4845269"/>
            <a:ext cx="3657600" cy="1288831"/>
          </a:xfrm>
        </p:spPr>
        <p:txBody>
          <a:bodyPr/>
          <a:lstStyle>
            <a:lvl1pPr>
              <a:defRPr sz="1400">
                <a:solidFill>
                  <a:schemeClr val="bg1"/>
                </a:solidFill>
                <a:latin typeface="+mn-lt"/>
              </a:defRPr>
            </a:lvl1pPr>
            <a:lvl2pPr>
              <a:buClr>
                <a:srgbClr val="BFDE7D"/>
              </a:buCl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buClr>
                <a:srgbClr val="BFDE7D"/>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Box 2">
            <a:extLst>
              <a:ext uri="{FF2B5EF4-FFF2-40B4-BE49-F238E27FC236}">
                <a16:creationId xmlns:a16="http://schemas.microsoft.com/office/drawing/2014/main" id="{C4E29C9E-C5B3-BE30-C585-F6537223A80E}"/>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chemeClr val="bg1"/>
                </a:solidFill>
                <a:latin typeface="+mn-lt"/>
              </a:rPr>
              <a:t>CONFIDENTIAL</a:t>
            </a:r>
          </a:p>
        </p:txBody>
      </p:sp>
    </p:spTree>
    <p:extLst>
      <p:ext uri="{BB962C8B-B14F-4D97-AF65-F5344CB8AC3E}">
        <p14:creationId xmlns:p14="http://schemas.microsoft.com/office/powerpoint/2010/main" val="387422380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emplate + Subtitle">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9BE8DAE2-BD49-4694-A73D-9CC18C669459}"/>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2B660F"/>
                </a:solidFill>
                <a:latin typeface="+mn-lt"/>
              </a:defRPr>
            </a:lvl1pPr>
          </a:lstStyle>
          <a:p>
            <a:pPr lvl="0"/>
            <a:r>
              <a:rPr lang="en-US"/>
              <a:t>Subtitle</a:t>
            </a:r>
          </a:p>
        </p:txBody>
      </p:sp>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solidFill>
                  <a:srgbClr val="2B660F"/>
                </a:solidFill>
                <a:latin typeface="+mn-lt"/>
              </a:defRPr>
            </a:lvl1pPr>
          </a:lstStyle>
          <a:p>
            <a:endParaRPr lang="en-US"/>
          </a:p>
        </p:txBody>
      </p:sp>
      <p:sp>
        <p:nvSpPr>
          <p:cNvPr id="7" name="Title 1">
            <a:extLst>
              <a:ext uri="{FF2B5EF4-FFF2-40B4-BE49-F238E27FC236}">
                <a16:creationId xmlns:a16="http://schemas.microsoft.com/office/drawing/2014/main" id="{E848783A-CDBC-A2A8-0CA7-404193BEBCE5}"/>
              </a:ext>
            </a:extLst>
          </p:cNvPr>
          <p:cNvSpPr>
            <a:spLocks noGrp="1"/>
          </p:cNvSpPr>
          <p:nvPr>
            <p:ph type="title"/>
          </p:nvPr>
        </p:nvSpPr>
        <p:spPr>
          <a:xfrm>
            <a:off x="304799" y="248594"/>
            <a:ext cx="11582401" cy="475306"/>
          </a:xfrm>
        </p:spPr>
        <p:txBody>
          <a:bodyPr anchor="t" anchorCtr="0"/>
          <a:lstStyle>
            <a:lvl1pPr>
              <a:defRPr>
                <a:solidFill>
                  <a:srgbClr val="5D910D"/>
                </a:solidFill>
              </a:defRPr>
            </a:lvl1pPr>
          </a:lstStyle>
          <a:p>
            <a:r>
              <a:rPr lang="en-US"/>
              <a:t>Click to edit Master title style</a:t>
            </a:r>
          </a:p>
        </p:txBody>
      </p:sp>
    </p:spTree>
    <p:extLst>
      <p:ext uri="{BB962C8B-B14F-4D97-AF65-F5344CB8AC3E}">
        <p14:creationId xmlns:p14="http://schemas.microsoft.com/office/powerpoint/2010/main" val="278749270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Week Schedule">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9BE8DAE2-BD49-4694-A73D-9CC18C669459}"/>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2B660F"/>
                </a:solidFill>
                <a:latin typeface="+mn-lt"/>
              </a:defRPr>
            </a:lvl1pPr>
          </a:lstStyle>
          <a:p>
            <a:pPr lvl="0"/>
            <a:r>
              <a:rPr lang="en-US"/>
              <a:t>Subtitle</a:t>
            </a:r>
          </a:p>
        </p:txBody>
      </p:sp>
      <p:sp>
        <p:nvSpPr>
          <p:cNvPr id="7" name="Title 1">
            <a:extLst>
              <a:ext uri="{FF2B5EF4-FFF2-40B4-BE49-F238E27FC236}">
                <a16:creationId xmlns:a16="http://schemas.microsoft.com/office/drawing/2014/main" id="{E848783A-CDBC-A2A8-0CA7-404193BEBCE5}"/>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
        <p:nvSpPr>
          <p:cNvPr id="3" name="Rectangle: Rounded Corners 2">
            <a:extLst>
              <a:ext uri="{FF2B5EF4-FFF2-40B4-BE49-F238E27FC236}">
                <a16:creationId xmlns:a16="http://schemas.microsoft.com/office/drawing/2014/main" id="{C1366CA1-4CC7-BF24-ABE7-AEE5361EF3CA}"/>
              </a:ext>
            </a:extLst>
          </p:cNvPr>
          <p:cNvSpPr/>
          <p:nvPr userDrawn="1"/>
        </p:nvSpPr>
        <p:spPr>
          <a:xfrm>
            <a:off x="304799" y="1219200"/>
            <a:ext cx="2667001" cy="2305050"/>
          </a:xfrm>
          <a:prstGeom prst="roundRect">
            <a:avLst>
              <a:gd name="adj" fmla="val 6750"/>
            </a:avLst>
          </a:prstGeom>
          <a:solidFill>
            <a:srgbClr val="5D91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4" name="Rectangle: Rounded Corners 3">
            <a:extLst>
              <a:ext uri="{FF2B5EF4-FFF2-40B4-BE49-F238E27FC236}">
                <a16:creationId xmlns:a16="http://schemas.microsoft.com/office/drawing/2014/main" id="{59882350-35F7-F137-A300-3154BB5E34FA}"/>
              </a:ext>
            </a:extLst>
          </p:cNvPr>
          <p:cNvSpPr/>
          <p:nvPr userDrawn="1"/>
        </p:nvSpPr>
        <p:spPr>
          <a:xfrm>
            <a:off x="3276599" y="1219200"/>
            <a:ext cx="2667001" cy="2305050"/>
          </a:xfrm>
          <a:prstGeom prst="roundRect">
            <a:avLst>
              <a:gd name="adj" fmla="val 6750"/>
            </a:avLst>
          </a:prstGeom>
          <a:solidFill>
            <a:srgbClr val="2B66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5" name="Rectangle: Rounded Corners 4">
            <a:extLst>
              <a:ext uri="{FF2B5EF4-FFF2-40B4-BE49-F238E27FC236}">
                <a16:creationId xmlns:a16="http://schemas.microsoft.com/office/drawing/2014/main" id="{830C34CE-E743-C5CE-0566-A6348A458DCB}"/>
              </a:ext>
            </a:extLst>
          </p:cNvPr>
          <p:cNvSpPr/>
          <p:nvPr userDrawn="1"/>
        </p:nvSpPr>
        <p:spPr>
          <a:xfrm>
            <a:off x="6248399" y="1219200"/>
            <a:ext cx="2667001" cy="2305050"/>
          </a:xfrm>
          <a:prstGeom prst="roundRect">
            <a:avLst>
              <a:gd name="adj" fmla="val 6750"/>
            </a:avLst>
          </a:prstGeom>
          <a:solidFill>
            <a:srgbClr val="ED9F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8" name="Rectangle: Rounded Corners 7">
            <a:extLst>
              <a:ext uri="{FF2B5EF4-FFF2-40B4-BE49-F238E27FC236}">
                <a16:creationId xmlns:a16="http://schemas.microsoft.com/office/drawing/2014/main" id="{CA8D99EF-EB86-548C-11F3-0BEFFAB42FFD}"/>
              </a:ext>
            </a:extLst>
          </p:cNvPr>
          <p:cNvSpPr/>
          <p:nvPr userDrawn="1"/>
        </p:nvSpPr>
        <p:spPr>
          <a:xfrm>
            <a:off x="9207753" y="1219200"/>
            <a:ext cx="2667001" cy="2305050"/>
          </a:xfrm>
          <a:prstGeom prst="roundRect">
            <a:avLst>
              <a:gd name="adj" fmla="val 6750"/>
            </a:avLst>
          </a:prstGeom>
          <a:solidFill>
            <a:srgbClr val="C77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9" name="Rectangle: Rounded Corners 8">
            <a:extLst>
              <a:ext uri="{FF2B5EF4-FFF2-40B4-BE49-F238E27FC236}">
                <a16:creationId xmlns:a16="http://schemas.microsoft.com/office/drawing/2014/main" id="{15F3872A-5020-9E81-994E-3B78940FFA84}"/>
              </a:ext>
            </a:extLst>
          </p:cNvPr>
          <p:cNvSpPr/>
          <p:nvPr userDrawn="1"/>
        </p:nvSpPr>
        <p:spPr>
          <a:xfrm>
            <a:off x="1790698" y="3842673"/>
            <a:ext cx="2667001" cy="2305050"/>
          </a:xfrm>
          <a:prstGeom prst="roundRect">
            <a:avLst>
              <a:gd name="adj" fmla="val 6750"/>
            </a:avLst>
          </a:prstGeom>
          <a:solidFill>
            <a:srgbClr val="368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latin typeface="+mn-lt"/>
            </a:endParaRPr>
          </a:p>
        </p:txBody>
      </p:sp>
      <p:sp>
        <p:nvSpPr>
          <p:cNvPr id="10" name="Rectangle: Rounded Corners 9">
            <a:extLst>
              <a:ext uri="{FF2B5EF4-FFF2-40B4-BE49-F238E27FC236}">
                <a16:creationId xmlns:a16="http://schemas.microsoft.com/office/drawing/2014/main" id="{5CD08363-7BDE-1994-9A0F-8B8835C9D39B}"/>
              </a:ext>
            </a:extLst>
          </p:cNvPr>
          <p:cNvSpPr/>
          <p:nvPr userDrawn="1"/>
        </p:nvSpPr>
        <p:spPr>
          <a:xfrm>
            <a:off x="4762496" y="3828105"/>
            <a:ext cx="2667001" cy="2305050"/>
          </a:xfrm>
          <a:prstGeom prst="roundRect">
            <a:avLst>
              <a:gd name="adj" fmla="val 6750"/>
            </a:avLst>
          </a:prstGeom>
          <a:solidFill>
            <a:srgbClr val="1457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1" name="Rectangle: Rounded Corners 10">
            <a:extLst>
              <a:ext uri="{FF2B5EF4-FFF2-40B4-BE49-F238E27FC236}">
                <a16:creationId xmlns:a16="http://schemas.microsoft.com/office/drawing/2014/main" id="{FD8DE32D-DAC0-28AA-F629-6530651BAC1C}"/>
              </a:ext>
            </a:extLst>
          </p:cNvPr>
          <p:cNvSpPr/>
          <p:nvPr userDrawn="1"/>
        </p:nvSpPr>
        <p:spPr>
          <a:xfrm>
            <a:off x="7734298" y="3842673"/>
            <a:ext cx="2667001" cy="2305050"/>
          </a:xfrm>
          <a:prstGeom prst="roundRect">
            <a:avLst>
              <a:gd name="adj" fmla="val 6750"/>
            </a:avLst>
          </a:prstGeom>
          <a:solidFill>
            <a:srgbClr val="EE6D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2" name="Text Placeholder 12">
            <a:extLst>
              <a:ext uri="{FF2B5EF4-FFF2-40B4-BE49-F238E27FC236}">
                <a16:creationId xmlns:a16="http://schemas.microsoft.com/office/drawing/2014/main" id="{3E0FB13C-B3D3-CC89-8B22-4D3DC55EDDA1}"/>
              </a:ext>
            </a:extLst>
          </p:cNvPr>
          <p:cNvSpPr>
            <a:spLocks noGrp="1"/>
          </p:cNvSpPr>
          <p:nvPr>
            <p:ph type="body" sz="quarter" idx="30"/>
          </p:nvPr>
        </p:nvSpPr>
        <p:spPr>
          <a:xfrm>
            <a:off x="457336" y="1857213"/>
            <a:ext cx="2361926" cy="1571788"/>
          </a:xfrm>
        </p:spPr>
        <p:txBody>
          <a:bodyPr/>
          <a:lstStyle>
            <a:lvl1pPr>
              <a:defRPr sz="1400">
                <a:solidFill>
                  <a:schemeClr val="bg1"/>
                </a:solidFill>
                <a:latin typeface="+mn-lt"/>
              </a:defRPr>
            </a:lvl1pPr>
            <a:lvl2pPr>
              <a:buClr>
                <a:schemeClr val="bg1"/>
              </a:buCl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buClr>
                <a:schemeClr val="bg1"/>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2">
            <a:extLst>
              <a:ext uri="{FF2B5EF4-FFF2-40B4-BE49-F238E27FC236}">
                <a16:creationId xmlns:a16="http://schemas.microsoft.com/office/drawing/2014/main" id="{935823ED-48FE-341A-AB02-4ADE49610B9D}"/>
              </a:ext>
            </a:extLst>
          </p:cNvPr>
          <p:cNvSpPr>
            <a:spLocks noGrp="1"/>
          </p:cNvSpPr>
          <p:nvPr>
            <p:ph type="body" sz="quarter" idx="31"/>
          </p:nvPr>
        </p:nvSpPr>
        <p:spPr>
          <a:xfrm>
            <a:off x="457336" y="1361912"/>
            <a:ext cx="2361926" cy="495300"/>
          </a:xfrm>
        </p:spPr>
        <p:txBody>
          <a:bodyPr/>
          <a:lstStyle>
            <a:lvl1pPr algn="ctr">
              <a:defRPr sz="2800" b="0">
                <a:solidFill>
                  <a:schemeClr val="bg1"/>
                </a:solidFill>
                <a:latin typeface="+mj-lt"/>
              </a:defRPr>
            </a:lvl1pPr>
            <a:lvl2pPr>
              <a:buClr>
                <a:schemeClr val="bg1"/>
              </a:buClr>
              <a:defRPr sz="1200">
                <a:solidFill>
                  <a:schemeClr val="bg1"/>
                </a:solidFill>
              </a:defRPr>
            </a:lvl2pPr>
            <a:lvl3pPr>
              <a:defRPr sz="1100">
                <a:solidFill>
                  <a:schemeClr val="bg1"/>
                </a:solidFill>
              </a:defRPr>
            </a:lvl3pPr>
            <a:lvl4pPr>
              <a:defRPr sz="1050">
                <a:solidFill>
                  <a:schemeClr val="bg1"/>
                </a:solidFill>
              </a:defRPr>
            </a:lvl4pPr>
            <a:lvl5pPr>
              <a:buClr>
                <a:schemeClr val="bg1"/>
              </a:buClr>
              <a:defRPr sz="1000">
                <a:solidFill>
                  <a:schemeClr val="bg1"/>
                </a:solidFill>
              </a:defRPr>
            </a:lvl5pPr>
          </a:lstStyle>
          <a:p>
            <a:pPr lvl="0"/>
            <a:r>
              <a:rPr lang="en-US"/>
              <a:t>Click to edit Master text styles</a:t>
            </a:r>
          </a:p>
        </p:txBody>
      </p:sp>
      <p:sp>
        <p:nvSpPr>
          <p:cNvPr id="14" name="Text Placeholder 12">
            <a:extLst>
              <a:ext uri="{FF2B5EF4-FFF2-40B4-BE49-F238E27FC236}">
                <a16:creationId xmlns:a16="http://schemas.microsoft.com/office/drawing/2014/main" id="{8B28C6E4-D43D-4AAD-AA6C-BD9885E32FD7}"/>
              </a:ext>
            </a:extLst>
          </p:cNvPr>
          <p:cNvSpPr>
            <a:spLocks noGrp="1"/>
          </p:cNvSpPr>
          <p:nvPr>
            <p:ph type="body" sz="quarter" idx="32"/>
          </p:nvPr>
        </p:nvSpPr>
        <p:spPr>
          <a:xfrm>
            <a:off x="3431764" y="1857213"/>
            <a:ext cx="2361926" cy="1571788"/>
          </a:xfrm>
        </p:spPr>
        <p:txBody>
          <a:bodyPr/>
          <a:lstStyle>
            <a:lvl1pPr>
              <a:defRPr sz="1400">
                <a:solidFill>
                  <a:schemeClr val="bg1"/>
                </a:solidFill>
                <a:latin typeface="+mn-lt"/>
              </a:defRPr>
            </a:lvl1pPr>
            <a:lvl2pPr>
              <a:buClr>
                <a:schemeClr val="bg1"/>
              </a:buCl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buClr>
                <a:schemeClr val="bg1"/>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12">
            <a:extLst>
              <a:ext uri="{FF2B5EF4-FFF2-40B4-BE49-F238E27FC236}">
                <a16:creationId xmlns:a16="http://schemas.microsoft.com/office/drawing/2014/main" id="{ABF7D7BD-778A-4E3E-D4B4-013993C4A836}"/>
              </a:ext>
            </a:extLst>
          </p:cNvPr>
          <p:cNvSpPr>
            <a:spLocks noGrp="1"/>
          </p:cNvSpPr>
          <p:nvPr>
            <p:ph type="body" sz="quarter" idx="33"/>
          </p:nvPr>
        </p:nvSpPr>
        <p:spPr>
          <a:xfrm>
            <a:off x="3431764" y="1361912"/>
            <a:ext cx="2361926" cy="495300"/>
          </a:xfrm>
        </p:spPr>
        <p:txBody>
          <a:bodyPr/>
          <a:lstStyle>
            <a:lvl1pPr algn="ctr">
              <a:defRPr sz="2800" b="0">
                <a:solidFill>
                  <a:schemeClr val="bg1"/>
                </a:solidFill>
                <a:latin typeface="+mj-lt"/>
              </a:defRPr>
            </a:lvl1pPr>
            <a:lvl2pPr>
              <a:buClr>
                <a:schemeClr val="bg1"/>
              </a:buClr>
              <a:defRPr sz="1200">
                <a:solidFill>
                  <a:schemeClr val="bg1"/>
                </a:solidFill>
              </a:defRPr>
            </a:lvl2pPr>
            <a:lvl3pPr>
              <a:defRPr sz="1100">
                <a:solidFill>
                  <a:schemeClr val="bg1"/>
                </a:solidFill>
              </a:defRPr>
            </a:lvl3pPr>
            <a:lvl4pPr>
              <a:defRPr sz="1050">
                <a:solidFill>
                  <a:schemeClr val="bg1"/>
                </a:solidFill>
              </a:defRPr>
            </a:lvl4pPr>
            <a:lvl5pPr>
              <a:buClr>
                <a:schemeClr val="bg1"/>
              </a:buClr>
              <a:defRPr sz="1000">
                <a:solidFill>
                  <a:schemeClr val="bg1"/>
                </a:solidFill>
              </a:defRPr>
            </a:lvl5pPr>
          </a:lstStyle>
          <a:p>
            <a:pPr lvl="0"/>
            <a:r>
              <a:rPr lang="en-US"/>
              <a:t>Click to edit Master text styles</a:t>
            </a:r>
          </a:p>
        </p:txBody>
      </p:sp>
      <p:sp>
        <p:nvSpPr>
          <p:cNvPr id="16" name="Text Placeholder 12">
            <a:extLst>
              <a:ext uri="{FF2B5EF4-FFF2-40B4-BE49-F238E27FC236}">
                <a16:creationId xmlns:a16="http://schemas.microsoft.com/office/drawing/2014/main" id="{25BA7AF2-63E2-9747-5CF2-6EE0AFC33342}"/>
              </a:ext>
            </a:extLst>
          </p:cNvPr>
          <p:cNvSpPr>
            <a:spLocks noGrp="1"/>
          </p:cNvSpPr>
          <p:nvPr>
            <p:ph type="body" sz="quarter" idx="34"/>
          </p:nvPr>
        </p:nvSpPr>
        <p:spPr>
          <a:xfrm>
            <a:off x="6395681" y="1857213"/>
            <a:ext cx="2361926" cy="1571788"/>
          </a:xfrm>
        </p:spPr>
        <p:txBody>
          <a:bodyPr/>
          <a:lstStyle>
            <a:lvl1pPr>
              <a:defRPr sz="1400">
                <a:solidFill>
                  <a:schemeClr val="bg1"/>
                </a:solidFill>
                <a:latin typeface="+mn-lt"/>
              </a:defRPr>
            </a:lvl1pPr>
            <a:lvl2pPr>
              <a:buClr>
                <a:schemeClr val="bg1"/>
              </a:buCl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buClr>
                <a:schemeClr val="bg1"/>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12">
            <a:extLst>
              <a:ext uri="{FF2B5EF4-FFF2-40B4-BE49-F238E27FC236}">
                <a16:creationId xmlns:a16="http://schemas.microsoft.com/office/drawing/2014/main" id="{D2E02903-004F-C3F0-21E5-8C7F3FC5BC13}"/>
              </a:ext>
            </a:extLst>
          </p:cNvPr>
          <p:cNvSpPr>
            <a:spLocks noGrp="1"/>
          </p:cNvSpPr>
          <p:nvPr>
            <p:ph type="body" sz="quarter" idx="35"/>
          </p:nvPr>
        </p:nvSpPr>
        <p:spPr>
          <a:xfrm>
            <a:off x="6395681" y="1361912"/>
            <a:ext cx="2361926" cy="495300"/>
          </a:xfrm>
        </p:spPr>
        <p:txBody>
          <a:bodyPr/>
          <a:lstStyle>
            <a:lvl1pPr algn="ctr">
              <a:defRPr sz="2800" b="0">
                <a:solidFill>
                  <a:schemeClr val="bg1"/>
                </a:solidFill>
                <a:latin typeface="+mj-lt"/>
              </a:defRPr>
            </a:lvl1pPr>
            <a:lvl2pPr>
              <a:buClr>
                <a:schemeClr val="bg1"/>
              </a:buClr>
              <a:defRPr sz="1200">
                <a:solidFill>
                  <a:schemeClr val="bg1"/>
                </a:solidFill>
              </a:defRPr>
            </a:lvl2pPr>
            <a:lvl3pPr>
              <a:defRPr sz="1100">
                <a:solidFill>
                  <a:schemeClr val="bg1"/>
                </a:solidFill>
              </a:defRPr>
            </a:lvl3pPr>
            <a:lvl4pPr>
              <a:defRPr sz="1050">
                <a:solidFill>
                  <a:schemeClr val="bg1"/>
                </a:solidFill>
              </a:defRPr>
            </a:lvl4pPr>
            <a:lvl5pPr>
              <a:buClr>
                <a:schemeClr val="bg1"/>
              </a:buClr>
              <a:defRPr sz="1000">
                <a:solidFill>
                  <a:schemeClr val="bg1"/>
                </a:solidFill>
              </a:defRPr>
            </a:lvl5pPr>
          </a:lstStyle>
          <a:p>
            <a:pPr lvl="0"/>
            <a:r>
              <a:rPr lang="en-US"/>
              <a:t>Click to edit Master text styles</a:t>
            </a:r>
          </a:p>
        </p:txBody>
      </p:sp>
      <p:sp>
        <p:nvSpPr>
          <p:cNvPr id="20" name="Text Placeholder 12">
            <a:extLst>
              <a:ext uri="{FF2B5EF4-FFF2-40B4-BE49-F238E27FC236}">
                <a16:creationId xmlns:a16="http://schemas.microsoft.com/office/drawing/2014/main" id="{B316079D-17AC-A4EE-5AF4-ABD7EE1435BD}"/>
              </a:ext>
            </a:extLst>
          </p:cNvPr>
          <p:cNvSpPr>
            <a:spLocks noGrp="1"/>
          </p:cNvSpPr>
          <p:nvPr>
            <p:ph type="body" sz="quarter" idx="36"/>
          </p:nvPr>
        </p:nvSpPr>
        <p:spPr>
          <a:xfrm>
            <a:off x="9372738" y="1857213"/>
            <a:ext cx="2361926" cy="1571788"/>
          </a:xfrm>
        </p:spPr>
        <p:txBody>
          <a:bodyPr/>
          <a:lstStyle>
            <a:lvl1pPr>
              <a:defRPr sz="1400">
                <a:solidFill>
                  <a:schemeClr val="bg1"/>
                </a:solidFill>
                <a:latin typeface="+mn-lt"/>
              </a:defRPr>
            </a:lvl1pPr>
            <a:lvl2pPr>
              <a:buClr>
                <a:schemeClr val="bg1"/>
              </a:buCl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buClr>
                <a:schemeClr val="bg1"/>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2">
            <a:extLst>
              <a:ext uri="{FF2B5EF4-FFF2-40B4-BE49-F238E27FC236}">
                <a16:creationId xmlns:a16="http://schemas.microsoft.com/office/drawing/2014/main" id="{0A73F0F4-6102-FBB6-F8BD-E76801D5BE40}"/>
              </a:ext>
            </a:extLst>
          </p:cNvPr>
          <p:cNvSpPr>
            <a:spLocks noGrp="1"/>
          </p:cNvSpPr>
          <p:nvPr>
            <p:ph type="body" sz="quarter" idx="37"/>
          </p:nvPr>
        </p:nvSpPr>
        <p:spPr>
          <a:xfrm>
            <a:off x="9372738" y="1361912"/>
            <a:ext cx="2361926" cy="495300"/>
          </a:xfrm>
        </p:spPr>
        <p:txBody>
          <a:bodyPr/>
          <a:lstStyle>
            <a:lvl1pPr algn="ctr">
              <a:defRPr sz="2800" b="0">
                <a:solidFill>
                  <a:schemeClr val="bg1"/>
                </a:solidFill>
                <a:latin typeface="+mj-lt"/>
              </a:defRPr>
            </a:lvl1pPr>
            <a:lvl2pPr>
              <a:buClr>
                <a:schemeClr val="bg1"/>
              </a:buClr>
              <a:defRPr sz="1200">
                <a:solidFill>
                  <a:schemeClr val="bg1"/>
                </a:solidFill>
              </a:defRPr>
            </a:lvl2pPr>
            <a:lvl3pPr>
              <a:defRPr sz="1100">
                <a:solidFill>
                  <a:schemeClr val="bg1"/>
                </a:solidFill>
              </a:defRPr>
            </a:lvl3pPr>
            <a:lvl4pPr>
              <a:defRPr sz="1050">
                <a:solidFill>
                  <a:schemeClr val="bg1"/>
                </a:solidFill>
              </a:defRPr>
            </a:lvl4pPr>
            <a:lvl5pPr>
              <a:buClr>
                <a:schemeClr val="bg1"/>
              </a:buClr>
              <a:defRPr sz="1000">
                <a:solidFill>
                  <a:schemeClr val="bg1"/>
                </a:solidFill>
              </a:defRPr>
            </a:lvl5pPr>
          </a:lstStyle>
          <a:p>
            <a:pPr lvl="0"/>
            <a:r>
              <a:rPr lang="en-US"/>
              <a:t>Click to edit Master text styles</a:t>
            </a:r>
          </a:p>
        </p:txBody>
      </p:sp>
      <p:sp>
        <p:nvSpPr>
          <p:cNvPr id="22" name="Text Placeholder 12">
            <a:extLst>
              <a:ext uri="{FF2B5EF4-FFF2-40B4-BE49-F238E27FC236}">
                <a16:creationId xmlns:a16="http://schemas.microsoft.com/office/drawing/2014/main" id="{428CBEB1-C473-BA68-682F-E25666C73B2C}"/>
              </a:ext>
            </a:extLst>
          </p:cNvPr>
          <p:cNvSpPr>
            <a:spLocks noGrp="1"/>
          </p:cNvSpPr>
          <p:nvPr>
            <p:ph type="body" sz="quarter" idx="38"/>
          </p:nvPr>
        </p:nvSpPr>
        <p:spPr>
          <a:xfrm>
            <a:off x="1950075" y="4451789"/>
            <a:ext cx="2361926" cy="1571788"/>
          </a:xfrm>
        </p:spPr>
        <p:txBody>
          <a:bodyPr/>
          <a:lstStyle>
            <a:lvl1pPr>
              <a:defRPr sz="1400">
                <a:solidFill>
                  <a:schemeClr val="bg1"/>
                </a:solidFill>
                <a:latin typeface="+mn-lt"/>
              </a:defRPr>
            </a:lvl1pPr>
            <a:lvl2pPr>
              <a:buClr>
                <a:schemeClr val="bg1"/>
              </a:buCl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buClr>
                <a:schemeClr val="bg1"/>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12">
            <a:extLst>
              <a:ext uri="{FF2B5EF4-FFF2-40B4-BE49-F238E27FC236}">
                <a16:creationId xmlns:a16="http://schemas.microsoft.com/office/drawing/2014/main" id="{C9E0F917-776A-5630-408D-AE7592789950}"/>
              </a:ext>
            </a:extLst>
          </p:cNvPr>
          <p:cNvSpPr>
            <a:spLocks noGrp="1"/>
          </p:cNvSpPr>
          <p:nvPr>
            <p:ph type="body" sz="quarter" idx="39"/>
          </p:nvPr>
        </p:nvSpPr>
        <p:spPr>
          <a:xfrm>
            <a:off x="1950075" y="3956488"/>
            <a:ext cx="2361926" cy="495300"/>
          </a:xfrm>
        </p:spPr>
        <p:txBody>
          <a:bodyPr/>
          <a:lstStyle>
            <a:lvl1pPr algn="ctr">
              <a:defRPr sz="2800" b="0">
                <a:solidFill>
                  <a:schemeClr val="bg1"/>
                </a:solidFill>
                <a:latin typeface="+mj-lt"/>
              </a:defRPr>
            </a:lvl1pPr>
            <a:lvl2pPr>
              <a:buClr>
                <a:schemeClr val="bg1"/>
              </a:buClr>
              <a:defRPr sz="1200">
                <a:solidFill>
                  <a:schemeClr val="bg1"/>
                </a:solidFill>
              </a:defRPr>
            </a:lvl2pPr>
            <a:lvl3pPr>
              <a:defRPr sz="1100">
                <a:solidFill>
                  <a:schemeClr val="bg1"/>
                </a:solidFill>
              </a:defRPr>
            </a:lvl3pPr>
            <a:lvl4pPr>
              <a:defRPr sz="1050">
                <a:solidFill>
                  <a:schemeClr val="bg1"/>
                </a:solidFill>
              </a:defRPr>
            </a:lvl4pPr>
            <a:lvl5pPr>
              <a:buClr>
                <a:schemeClr val="bg1"/>
              </a:buClr>
              <a:defRPr sz="1000">
                <a:solidFill>
                  <a:schemeClr val="bg1"/>
                </a:solidFill>
              </a:defRPr>
            </a:lvl5pPr>
          </a:lstStyle>
          <a:p>
            <a:pPr lvl="0"/>
            <a:r>
              <a:rPr lang="en-US"/>
              <a:t>Click to edit Master text styles</a:t>
            </a:r>
          </a:p>
        </p:txBody>
      </p:sp>
      <p:sp>
        <p:nvSpPr>
          <p:cNvPr id="26" name="Text Placeholder 12">
            <a:extLst>
              <a:ext uri="{FF2B5EF4-FFF2-40B4-BE49-F238E27FC236}">
                <a16:creationId xmlns:a16="http://schemas.microsoft.com/office/drawing/2014/main" id="{61C6F05D-EDC3-09AE-0D3B-824642A38F7A}"/>
              </a:ext>
            </a:extLst>
          </p:cNvPr>
          <p:cNvSpPr>
            <a:spLocks noGrp="1"/>
          </p:cNvSpPr>
          <p:nvPr>
            <p:ph type="body" sz="quarter" idx="40"/>
          </p:nvPr>
        </p:nvSpPr>
        <p:spPr>
          <a:xfrm>
            <a:off x="4915037" y="4451789"/>
            <a:ext cx="2361926" cy="1571788"/>
          </a:xfrm>
        </p:spPr>
        <p:txBody>
          <a:bodyPr/>
          <a:lstStyle>
            <a:lvl1pPr>
              <a:defRPr sz="1400">
                <a:solidFill>
                  <a:schemeClr val="bg1"/>
                </a:solidFill>
                <a:latin typeface="+mn-lt"/>
              </a:defRPr>
            </a:lvl1pPr>
            <a:lvl2pPr>
              <a:buClr>
                <a:schemeClr val="bg1"/>
              </a:buCl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buClr>
                <a:schemeClr val="bg1"/>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 name="Text Placeholder 12">
            <a:extLst>
              <a:ext uri="{FF2B5EF4-FFF2-40B4-BE49-F238E27FC236}">
                <a16:creationId xmlns:a16="http://schemas.microsoft.com/office/drawing/2014/main" id="{0B2FA8DC-9809-2D57-EDF3-4E92723CBC12}"/>
              </a:ext>
            </a:extLst>
          </p:cNvPr>
          <p:cNvSpPr>
            <a:spLocks noGrp="1"/>
          </p:cNvSpPr>
          <p:nvPr>
            <p:ph type="body" sz="quarter" idx="41"/>
          </p:nvPr>
        </p:nvSpPr>
        <p:spPr>
          <a:xfrm>
            <a:off x="4915037" y="3956488"/>
            <a:ext cx="2361926" cy="495300"/>
          </a:xfrm>
        </p:spPr>
        <p:txBody>
          <a:bodyPr/>
          <a:lstStyle>
            <a:lvl1pPr algn="ctr">
              <a:defRPr sz="2800" b="0">
                <a:solidFill>
                  <a:schemeClr val="bg1"/>
                </a:solidFill>
                <a:latin typeface="+mj-lt"/>
              </a:defRPr>
            </a:lvl1pPr>
            <a:lvl2pPr>
              <a:buClr>
                <a:schemeClr val="bg1"/>
              </a:buClr>
              <a:defRPr sz="1200">
                <a:solidFill>
                  <a:schemeClr val="bg1"/>
                </a:solidFill>
              </a:defRPr>
            </a:lvl2pPr>
            <a:lvl3pPr>
              <a:defRPr sz="1100">
                <a:solidFill>
                  <a:schemeClr val="bg1"/>
                </a:solidFill>
              </a:defRPr>
            </a:lvl3pPr>
            <a:lvl4pPr>
              <a:defRPr sz="1050">
                <a:solidFill>
                  <a:schemeClr val="bg1"/>
                </a:solidFill>
              </a:defRPr>
            </a:lvl4pPr>
            <a:lvl5pPr>
              <a:buClr>
                <a:schemeClr val="bg1"/>
              </a:buClr>
              <a:defRPr sz="1000">
                <a:solidFill>
                  <a:schemeClr val="bg1"/>
                </a:solidFill>
              </a:defRPr>
            </a:lvl5pPr>
          </a:lstStyle>
          <a:p>
            <a:pPr lvl="0"/>
            <a:r>
              <a:rPr lang="en-US"/>
              <a:t>Click to edit Master text styles</a:t>
            </a:r>
          </a:p>
        </p:txBody>
      </p:sp>
      <p:sp>
        <p:nvSpPr>
          <p:cNvPr id="28" name="Text Placeholder 12">
            <a:extLst>
              <a:ext uri="{FF2B5EF4-FFF2-40B4-BE49-F238E27FC236}">
                <a16:creationId xmlns:a16="http://schemas.microsoft.com/office/drawing/2014/main" id="{1BE6E11F-D789-FD72-BCD1-6D4D6CDEB73B}"/>
              </a:ext>
            </a:extLst>
          </p:cNvPr>
          <p:cNvSpPr>
            <a:spLocks noGrp="1"/>
          </p:cNvSpPr>
          <p:nvPr>
            <p:ph type="body" sz="quarter" idx="42"/>
          </p:nvPr>
        </p:nvSpPr>
        <p:spPr>
          <a:xfrm>
            <a:off x="7879999" y="4451789"/>
            <a:ext cx="2361926" cy="1571788"/>
          </a:xfrm>
        </p:spPr>
        <p:txBody>
          <a:bodyPr/>
          <a:lstStyle>
            <a:lvl1pPr>
              <a:defRPr sz="1400">
                <a:solidFill>
                  <a:schemeClr val="bg1"/>
                </a:solidFill>
                <a:latin typeface="+mn-lt"/>
              </a:defRPr>
            </a:lvl1pPr>
            <a:lvl2pPr>
              <a:buClr>
                <a:schemeClr val="bg1"/>
              </a:buCl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buClr>
                <a:schemeClr val="bg1"/>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9" name="Text Placeholder 12">
            <a:extLst>
              <a:ext uri="{FF2B5EF4-FFF2-40B4-BE49-F238E27FC236}">
                <a16:creationId xmlns:a16="http://schemas.microsoft.com/office/drawing/2014/main" id="{1E8815AD-159B-3574-EEB3-46C589435006}"/>
              </a:ext>
            </a:extLst>
          </p:cNvPr>
          <p:cNvSpPr>
            <a:spLocks noGrp="1"/>
          </p:cNvSpPr>
          <p:nvPr>
            <p:ph type="body" sz="quarter" idx="43"/>
          </p:nvPr>
        </p:nvSpPr>
        <p:spPr>
          <a:xfrm>
            <a:off x="7879999" y="3956488"/>
            <a:ext cx="2361926" cy="495300"/>
          </a:xfrm>
        </p:spPr>
        <p:txBody>
          <a:bodyPr/>
          <a:lstStyle>
            <a:lvl1pPr algn="ctr">
              <a:defRPr sz="2800" b="0">
                <a:solidFill>
                  <a:schemeClr val="bg1"/>
                </a:solidFill>
                <a:latin typeface="+mj-lt"/>
              </a:defRPr>
            </a:lvl1pPr>
            <a:lvl2pPr>
              <a:buClr>
                <a:schemeClr val="bg1"/>
              </a:buClr>
              <a:defRPr sz="1200">
                <a:solidFill>
                  <a:schemeClr val="bg1"/>
                </a:solidFill>
              </a:defRPr>
            </a:lvl2pPr>
            <a:lvl3pPr>
              <a:defRPr sz="1100">
                <a:solidFill>
                  <a:schemeClr val="bg1"/>
                </a:solidFill>
              </a:defRPr>
            </a:lvl3pPr>
            <a:lvl4pPr>
              <a:defRPr sz="1050">
                <a:solidFill>
                  <a:schemeClr val="bg1"/>
                </a:solidFill>
              </a:defRPr>
            </a:lvl4pPr>
            <a:lvl5pPr>
              <a:buClr>
                <a:schemeClr val="bg1"/>
              </a:buClr>
              <a:defRPr sz="10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364823296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Content with Photo/Copy">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a:xfrm>
            <a:off x="304796" y="5768976"/>
            <a:ext cx="3634250" cy="364180"/>
          </a:xfrm>
        </p:spPr>
        <p:txBody>
          <a:bodyPr/>
          <a:lstStyle>
            <a:lvl1pPr>
              <a:defRPr>
                <a:solidFill>
                  <a:srgbClr val="2B660F"/>
                </a:solidFill>
                <a:latin typeface="+mn-lt"/>
              </a:defRPr>
            </a:lvl1pPr>
          </a:lstStyle>
          <a:p>
            <a:endParaRPr lang="en-US"/>
          </a:p>
        </p:txBody>
      </p:sp>
      <p:sp>
        <p:nvSpPr>
          <p:cNvPr id="5" name="Picture Placeholder 4">
            <a:extLst>
              <a:ext uri="{FF2B5EF4-FFF2-40B4-BE49-F238E27FC236}">
                <a16:creationId xmlns:a16="http://schemas.microsoft.com/office/drawing/2014/main" id="{24247FAE-F3BC-A7B3-E9DB-100FEF39B32A}"/>
              </a:ext>
            </a:extLst>
          </p:cNvPr>
          <p:cNvSpPr>
            <a:spLocks noGrp="1"/>
          </p:cNvSpPr>
          <p:nvPr>
            <p:ph type="pic" sz="quarter" idx="13"/>
          </p:nvPr>
        </p:nvSpPr>
        <p:spPr>
          <a:xfrm>
            <a:off x="4888117" y="0"/>
            <a:ext cx="7303883" cy="6858000"/>
          </a:xfrm>
        </p:spPr>
        <p:txBody>
          <a:bodyPr/>
          <a:lstStyle>
            <a:lvl1pPr>
              <a:defRPr>
                <a:latin typeface="+mn-lt"/>
              </a:defRPr>
            </a:lvl1pPr>
          </a:lstStyle>
          <a:p>
            <a:r>
              <a:rPr lang="en-US"/>
              <a:t>Click icon to add picture</a:t>
            </a:r>
          </a:p>
        </p:txBody>
      </p:sp>
      <p:sp>
        <p:nvSpPr>
          <p:cNvPr id="8" name="Text Placeholder 20">
            <a:extLst>
              <a:ext uri="{FF2B5EF4-FFF2-40B4-BE49-F238E27FC236}">
                <a16:creationId xmlns:a16="http://schemas.microsoft.com/office/drawing/2014/main" id="{FA5B9A31-47DC-482D-ABBA-D2E3E87CF535}"/>
              </a:ext>
            </a:extLst>
          </p:cNvPr>
          <p:cNvSpPr>
            <a:spLocks noGrp="1"/>
          </p:cNvSpPr>
          <p:nvPr>
            <p:ph type="body" sz="quarter" idx="14"/>
          </p:nvPr>
        </p:nvSpPr>
        <p:spPr>
          <a:xfrm>
            <a:off x="1027800" y="724844"/>
            <a:ext cx="3029850" cy="962684"/>
          </a:xfrm>
        </p:spPr>
        <p:txBody>
          <a:bodyPr anchor="ctr" anchorCtr="0"/>
          <a:lstStyle>
            <a:lvl1pPr>
              <a:spcBef>
                <a:spcPts val="300"/>
              </a:spcBef>
              <a:defRPr b="1">
                <a:solidFill>
                  <a:srgbClr val="2B660F"/>
                </a:solidFill>
                <a:latin typeface="+mn-lt"/>
              </a:defRPr>
            </a:lvl1pPr>
            <a:lvl2pPr marL="0" indent="0">
              <a:spcBef>
                <a:spcPts val="300"/>
              </a:spcBef>
              <a:buNone/>
              <a:defRPr b="0">
                <a:solidFill>
                  <a:srgbClr val="2B660F"/>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9" name="Text Placeholder 20">
            <a:extLst>
              <a:ext uri="{FF2B5EF4-FFF2-40B4-BE49-F238E27FC236}">
                <a16:creationId xmlns:a16="http://schemas.microsoft.com/office/drawing/2014/main" id="{3C471A95-A226-5D96-1264-63E47463E2E9}"/>
              </a:ext>
            </a:extLst>
          </p:cNvPr>
          <p:cNvSpPr>
            <a:spLocks noGrp="1"/>
          </p:cNvSpPr>
          <p:nvPr>
            <p:ph type="body" sz="quarter" idx="15"/>
          </p:nvPr>
        </p:nvSpPr>
        <p:spPr>
          <a:xfrm>
            <a:off x="1027800" y="2106461"/>
            <a:ext cx="3029850" cy="962684"/>
          </a:xfrm>
        </p:spPr>
        <p:txBody>
          <a:bodyPr anchor="ctr" anchorCtr="0"/>
          <a:lstStyle>
            <a:lvl1pPr>
              <a:spcBef>
                <a:spcPts val="300"/>
              </a:spcBef>
              <a:defRPr b="1">
                <a:solidFill>
                  <a:srgbClr val="2B660F"/>
                </a:solidFill>
                <a:latin typeface="+mn-lt"/>
              </a:defRPr>
            </a:lvl1pPr>
            <a:lvl2pPr marL="0" indent="0">
              <a:spcBef>
                <a:spcPts val="300"/>
              </a:spcBef>
              <a:buNone/>
              <a:defRPr b="0">
                <a:solidFill>
                  <a:srgbClr val="2B660F"/>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10" name="Text Placeholder 20">
            <a:extLst>
              <a:ext uri="{FF2B5EF4-FFF2-40B4-BE49-F238E27FC236}">
                <a16:creationId xmlns:a16="http://schemas.microsoft.com/office/drawing/2014/main" id="{1A2D0DDB-D0DD-0619-593D-81C91863F704}"/>
              </a:ext>
            </a:extLst>
          </p:cNvPr>
          <p:cNvSpPr>
            <a:spLocks noGrp="1"/>
          </p:cNvSpPr>
          <p:nvPr>
            <p:ph type="body" sz="quarter" idx="16"/>
          </p:nvPr>
        </p:nvSpPr>
        <p:spPr>
          <a:xfrm>
            <a:off x="1027800" y="3482344"/>
            <a:ext cx="3029850" cy="962684"/>
          </a:xfrm>
        </p:spPr>
        <p:txBody>
          <a:bodyPr anchor="ctr" anchorCtr="0"/>
          <a:lstStyle>
            <a:lvl1pPr>
              <a:spcBef>
                <a:spcPts val="300"/>
              </a:spcBef>
              <a:defRPr b="1">
                <a:solidFill>
                  <a:srgbClr val="2B660F"/>
                </a:solidFill>
                <a:latin typeface="+mn-lt"/>
              </a:defRPr>
            </a:lvl1pPr>
            <a:lvl2pPr marL="0" indent="0">
              <a:spcBef>
                <a:spcPts val="300"/>
              </a:spcBef>
              <a:buNone/>
              <a:defRPr b="0">
                <a:solidFill>
                  <a:srgbClr val="2B660F"/>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11" name="Text Placeholder 20">
            <a:extLst>
              <a:ext uri="{FF2B5EF4-FFF2-40B4-BE49-F238E27FC236}">
                <a16:creationId xmlns:a16="http://schemas.microsoft.com/office/drawing/2014/main" id="{DB128B8D-4433-B2D3-8692-380FB8447E7E}"/>
              </a:ext>
            </a:extLst>
          </p:cNvPr>
          <p:cNvSpPr>
            <a:spLocks noGrp="1"/>
          </p:cNvSpPr>
          <p:nvPr>
            <p:ph type="body" sz="quarter" idx="17"/>
          </p:nvPr>
        </p:nvSpPr>
        <p:spPr>
          <a:xfrm>
            <a:off x="1027800" y="4806292"/>
            <a:ext cx="3029850" cy="962684"/>
          </a:xfrm>
        </p:spPr>
        <p:txBody>
          <a:bodyPr anchor="ctr" anchorCtr="0"/>
          <a:lstStyle>
            <a:lvl1pPr>
              <a:spcBef>
                <a:spcPts val="300"/>
              </a:spcBef>
              <a:defRPr b="1">
                <a:solidFill>
                  <a:srgbClr val="2B660F"/>
                </a:solidFill>
                <a:latin typeface="+mn-lt"/>
              </a:defRPr>
            </a:lvl1pPr>
            <a:lvl2pPr marL="0" indent="0">
              <a:spcBef>
                <a:spcPts val="300"/>
              </a:spcBef>
              <a:buNone/>
              <a:defRPr b="0">
                <a:solidFill>
                  <a:srgbClr val="2B660F"/>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12" name="Text Placeholder 20">
            <a:extLst>
              <a:ext uri="{FF2B5EF4-FFF2-40B4-BE49-F238E27FC236}">
                <a16:creationId xmlns:a16="http://schemas.microsoft.com/office/drawing/2014/main" id="{D07E4918-859A-C015-91FC-7468161E3DF9}"/>
              </a:ext>
            </a:extLst>
          </p:cNvPr>
          <p:cNvSpPr>
            <a:spLocks noGrp="1"/>
          </p:cNvSpPr>
          <p:nvPr>
            <p:ph type="body" sz="quarter" idx="18"/>
          </p:nvPr>
        </p:nvSpPr>
        <p:spPr>
          <a:xfrm>
            <a:off x="304800" y="724844"/>
            <a:ext cx="723000" cy="962684"/>
          </a:xfrm>
        </p:spPr>
        <p:txBody>
          <a:bodyPr anchor="t" anchorCtr="0"/>
          <a:lstStyle>
            <a:lvl1pPr>
              <a:spcBef>
                <a:spcPts val="300"/>
              </a:spcBef>
              <a:defRPr sz="3600" b="0">
                <a:solidFill>
                  <a:srgbClr val="2B660F"/>
                </a:solidFill>
                <a:latin typeface="+mj-lt"/>
              </a:defRPr>
            </a:lvl1pPr>
            <a:lvl2pPr marL="0" indent="0">
              <a:spcBef>
                <a:spcPts val="300"/>
              </a:spcBef>
              <a:buNone/>
              <a:defRPr b="0">
                <a:solidFill>
                  <a:schemeClr val="tx2"/>
                </a:solidFill>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p:txBody>
      </p:sp>
      <p:sp>
        <p:nvSpPr>
          <p:cNvPr id="13" name="Text Placeholder 20">
            <a:extLst>
              <a:ext uri="{FF2B5EF4-FFF2-40B4-BE49-F238E27FC236}">
                <a16:creationId xmlns:a16="http://schemas.microsoft.com/office/drawing/2014/main" id="{958279B1-5F88-9920-6B86-FF48038CE11C}"/>
              </a:ext>
            </a:extLst>
          </p:cNvPr>
          <p:cNvSpPr>
            <a:spLocks noGrp="1"/>
          </p:cNvSpPr>
          <p:nvPr>
            <p:ph type="body" sz="quarter" idx="19"/>
          </p:nvPr>
        </p:nvSpPr>
        <p:spPr>
          <a:xfrm>
            <a:off x="304800" y="2106461"/>
            <a:ext cx="723000" cy="962684"/>
          </a:xfrm>
        </p:spPr>
        <p:txBody>
          <a:bodyPr anchor="t" anchorCtr="0"/>
          <a:lstStyle>
            <a:lvl1pPr>
              <a:spcBef>
                <a:spcPts val="300"/>
              </a:spcBef>
              <a:defRPr sz="3600" b="0">
                <a:solidFill>
                  <a:srgbClr val="2B660F"/>
                </a:solidFill>
                <a:latin typeface="+mj-lt"/>
              </a:defRPr>
            </a:lvl1pPr>
            <a:lvl2pPr marL="0" indent="0">
              <a:spcBef>
                <a:spcPts val="300"/>
              </a:spcBef>
              <a:buNone/>
              <a:defRPr b="0">
                <a:solidFill>
                  <a:schemeClr val="tx2"/>
                </a:solidFill>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p:txBody>
      </p:sp>
      <p:sp>
        <p:nvSpPr>
          <p:cNvPr id="14" name="Text Placeholder 20">
            <a:extLst>
              <a:ext uri="{FF2B5EF4-FFF2-40B4-BE49-F238E27FC236}">
                <a16:creationId xmlns:a16="http://schemas.microsoft.com/office/drawing/2014/main" id="{0E99209E-3FB0-B917-35E1-04FED0526B43}"/>
              </a:ext>
            </a:extLst>
          </p:cNvPr>
          <p:cNvSpPr>
            <a:spLocks noGrp="1"/>
          </p:cNvSpPr>
          <p:nvPr>
            <p:ph type="body" sz="quarter" idx="20"/>
          </p:nvPr>
        </p:nvSpPr>
        <p:spPr>
          <a:xfrm>
            <a:off x="304800" y="3482344"/>
            <a:ext cx="723000" cy="962684"/>
          </a:xfrm>
        </p:spPr>
        <p:txBody>
          <a:bodyPr anchor="t" anchorCtr="0"/>
          <a:lstStyle>
            <a:lvl1pPr>
              <a:spcBef>
                <a:spcPts val="300"/>
              </a:spcBef>
              <a:defRPr sz="3600" b="0">
                <a:solidFill>
                  <a:srgbClr val="2B660F"/>
                </a:solidFill>
                <a:latin typeface="+mj-lt"/>
              </a:defRPr>
            </a:lvl1pPr>
            <a:lvl2pPr marL="0" indent="0">
              <a:spcBef>
                <a:spcPts val="300"/>
              </a:spcBef>
              <a:buNone/>
              <a:defRPr b="0">
                <a:solidFill>
                  <a:schemeClr val="tx2"/>
                </a:solidFill>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p:txBody>
      </p:sp>
      <p:sp>
        <p:nvSpPr>
          <p:cNvPr id="15" name="Text Placeholder 20">
            <a:extLst>
              <a:ext uri="{FF2B5EF4-FFF2-40B4-BE49-F238E27FC236}">
                <a16:creationId xmlns:a16="http://schemas.microsoft.com/office/drawing/2014/main" id="{02189042-D8A9-0154-C2F2-0B0CED24A634}"/>
              </a:ext>
            </a:extLst>
          </p:cNvPr>
          <p:cNvSpPr>
            <a:spLocks noGrp="1"/>
          </p:cNvSpPr>
          <p:nvPr>
            <p:ph type="body" sz="quarter" idx="21"/>
          </p:nvPr>
        </p:nvSpPr>
        <p:spPr>
          <a:xfrm>
            <a:off x="304800" y="4806292"/>
            <a:ext cx="723000" cy="962684"/>
          </a:xfrm>
        </p:spPr>
        <p:txBody>
          <a:bodyPr anchor="t" anchorCtr="0"/>
          <a:lstStyle>
            <a:lvl1pPr>
              <a:spcBef>
                <a:spcPts val="300"/>
              </a:spcBef>
              <a:defRPr sz="3600" b="0">
                <a:solidFill>
                  <a:srgbClr val="2B660F"/>
                </a:solidFill>
                <a:latin typeface="+mj-lt"/>
              </a:defRPr>
            </a:lvl1pPr>
            <a:lvl2pPr marL="0" indent="0">
              <a:spcBef>
                <a:spcPts val="300"/>
              </a:spcBef>
              <a:buNone/>
              <a:defRPr b="0">
                <a:solidFill>
                  <a:schemeClr val="tx2"/>
                </a:solidFill>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66730337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Sector Chart">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9BE8DAE2-BD49-4694-A73D-9CC18C669459}"/>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2B660F"/>
                </a:solidFill>
                <a:latin typeface="+mn-lt"/>
              </a:defRPr>
            </a:lvl1pPr>
          </a:lstStyle>
          <a:p>
            <a:pPr lvl="0"/>
            <a:r>
              <a:rPr lang="en-US"/>
              <a:t>Subtitle</a:t>
            </a:r>
          </a:p>
        </p:txBody>
      </p:sp>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a:xfrm>
            <a:off x="304796" y="5768975"/>
            <a:ext cx="5900605" cy="365125"/>
          </a:xfrm>
        </p:spPr>
        <p:txBody>
          <a:bodyPr/>
          <a:lstStyle>
            <a:lvl1pPr>
              <a:defRPr>
                <a:solidFill>
                  <a:srgbClr val="2B660F"/>
                </a:solidFill>
                <a:latin typeface="+mn-lt"/>
              </a:defRPr>
            </a:lvl1pPr>
          </a:lstStyle>
          <a:p>
            <a:endParaRPr lang="en-US"/>
          </a:p>
        </p:txBody>
      </p:sp>
      <p:sp>
        <p:nvSpPr>
          <p:cNvPr id="7" name="Title 1">
            <a:extLst>
              <a:ext uri="{FF2B5EF4-FFF2-40B4-BE49-F238E27FC236}">
                <a16:creationId xmlns:a16="http://schemas.microsoft.com/office/drawing/2014/main" id="{E848783A-CDBC-A2A8-0CA7-404193BEBCE5}"/>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
        <p:nvSpPr>
          <p:cNvPr id="3" name="Text Placeholder 20">
            <a:extLst>
              <a:ext uri="{FF2B5EF4-FFF2-40B4-BE49-F238E27FC236}">
                <a16:creationId xmlns:a16="http://schemas.microsoft.com/office/drawing/2014/main" id="{E1B85BB8-4393-BC66-B4FF-801449913196}"/>
              </a:ext>
            </a:extLst>
          </p:cNvPr>
          <p:cNvSpPr>
            <a:spLocks noGrp="1"/>
          </p:cNvSpPr>
          <p:nvPr>
            <p:ph type="body" sz="quarter" idx="13"/>
          </p:nvPr>
        </p:nvSpPr>
        <p:spPr>
          <a:xfrm>
            <a:off x="304797" y="1219201"/>
            <a:ext cx="3624408" cy="962684"/>
          </a:xfrm>
        </p:spPr>
        <p:txBody>
          <a:bodyPr anchor="ctr" anchorCtr="0"/>
          <a:lstStyle>
            <a:lvl1pPr>
              <a:spcBef>
                <a:spcPts val="300"/>
              </a:spcBef>
              <a:defRPr b="1">
                <a:solidFill>
                  <a:srgbClr val="2B660F"/>
                </a:solidFill>
                <a:latin typeface="+mn-lt"/>
              </a:defRPr>
            </a:lvl1pPr>
            <a:lvl2pPr marL="0" indent="0">
              <a:spcBef>
                <a:spcPts val="300"/>
              </a:spcBef>
              <a:buNone/>
              <a:defRPr b="0">
                <a:solidFill>
                  <a:srgbClr val="2B660F"/>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14" name="Text Placeholder 20">
            <a:extLst>
              <a:ext uri="{FF2B5EF4-FFF2-40B4-BE49-F238E27FC236}">
                <a16:creationId xmlns:a16="http://schemas.microsoft.com/office/drawing/2014/main" id="{7EDE9B4E-537B-E0B0-C4DB-0D95B8828F6C}"/>
              </a:ext>
            </a:extLst>
          </p:cNvPr>
          <p:cNvSpPr>
            <a:spLocks noGrp="1"/>
          </p:cNvSpPr>
          <p:nvPr>
            <p:ph type="body" sz="quarter" idx="14"/>
          </p:nvPr>
        </p:nvSpPr>
        <p:spPr>
          <a:xfrm>
            <a:off x="304797" y="2414898"/>
            <a:ext cx="3624408" cy="962684"/>
          </a:xfrm>
        </p:spPr>
        <p:txBody>
          <a:bodyPr anchor="ctr" anchorCtr="0"/>
          <a:lstStyle>
            <a:lvl1pPr>
              <a:defRPr b="1">
                <a:solidFill>
                  <a:srgbClr val="2B660F"/>
                </a:solidFill>
                <a:latin typeface="+mn-lt"/>
              </a:defRPr>
            </a:lvl1pPr>
            <a:lvl2pPr marL="0" indent="0">
              <a:spcBef>
                <a:spcPts val="300"/>
              </a:spcBef>
              <a:buNone/>
              <a:defRPr b="0">
                <a:solidFill>
                  <a:srgbClr val="2B660F"/>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15" name="Text Placeholder 20">
            <a:extLst>
              <a:ext uri="{FF2B5EF4-FFF2-40B4-BE49-F238E27FC236}">
                <a16:creationId xmlns:a16="http://schemas.microsoft.com/office/drawing/2014/main" id="{FA69E259-7852-EFDF-8192-66328EFFEB02}"/>
              </a:ext>
            </a:extLst>
          </p:cNvPr>
          <p:cNvSpPr>
            <a:spLocks noGrp="1"/>
          </p:cNvSpPr>
          <p:nvPr>
            <p:ph type="body" sz="quarter" idx="15"/>
          </p:nvPr>
        </p:nvSpPr>
        <p:spPr>
          <a:xfrm>
            <a:off x="304797" y="3610595"/>
            <a:ext cx="3624408" cy="962684"/>
          </a:xfrm>
        </p:spPr>
        <p:txBody>
          <a:bodyPr anchor="ctr" anchorCtr="0"/>
          <a:lstStyle>
            <a:lvl1pPr>
              <a:defRPr b="1">
                <a:solidFill>
                  <a:srgbClr val="2B660F"/>
                </a:solidFill>
                <a:latin typeface="+mn-lt"/>
              </a:defRPr>
            </a:lvl1pPr>
            <a:lvl2pPr marL="0" indent="0">
              <a:spcBef>
                <a:spcPts val="300"/>
              </a:spcBef>
              <a:buNone/>
              <a:defRPr b="0">
                <a:solidFill>
                  <a:srgbClr val="2B660F"/>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16" name="Text Placeholder 20">
            <a:extLst>
              <a:ext uri="{FF2B5EF4-FFF2-40B4-BE49-F238E27FC236}">
                <a16:creationId xmlns:a16="http://schemas.microsoft.com/office/drawing/2014/main" id="{51DD9120-B068-0899-D633-842668897D76}"/>
              </a:ext>
            </a:extLst>
          </p:cNvPr>
          <p:cNvSpPr>
            <a:spLocks noGrp="1"/>
          </p:cNvSpPr>
          <p:nvPr>
            <p:ph type="body" sz="quarter" idx="16"/>
          </p:nvPr>
        </p:nvSpPr>
        <p:spPr>
          <a:xfrm>
            <a:off x="304797" y="4806291"/>
            <a:ext cx="3624408" cy="962684"/>
          </a:xfrm>
        </p:spPr>
        <p:txBody>
          <a:bodyPr anchor="ctr" anchorCtr="0"/>
          <a:lstStyle>
            <a:lvl1pPr>
              <a:defRPr b="1">
                <a:solidFill>
                  <a:srgbClr val="2B660F"/>
                </a:solidFill>
                <a:latin typeface="+mn-lt"/>
              </a:defRPr>
            </a:lvl1pPr>
            <a:lvl2pPr marL="0" indent="0">
              <a:spcBef>
                <a:spcPts val="300"/>
              </a:spcBef>
              <a:buNone/>
              <a:defRPr b="0">
                <a:solidFill>
                  <a:srgbClr val="2B660F"/>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grpSp>
        <p:nvGrpSpPr>
          <p:cNvPr id="73" name="Group 72">
            <a:extLst>
              <a:ext uri="{FF2B5EF4-FFF2-40B4-BE49-F238E27FC236}">
                <a16:creationId xmlns:a16="http://schemas.microsoft.com/office/drawing/2014/main" id="{F5C1F92D-6FE9-8836-F453-891297070CFB}"/>
              </a:ext>
            </a:extLst>
          </p:cNvPr>
          <p:cNvGrpSpPr/>
          <p:nvPr userDrawn="1"/>
        </p:nvGrpSpPr>
        <p:grpSpPr>
          <a:xfrm>
            <a:off x="6074697" y="1219200"/>
            <a:ext cx="5782355" cy="4373770"/>
            <a:chOff x="1549047" y="1642531"/>
            <a:chExt cx="5782355" cy="4373770"/>
          </a:xfrm>
        </p:grpSpPr>
        <p:sp>
          <p:nvSpPr>
            <p:cNvPr id="28" name="Rectangle: Rounded Corners 27">
              <a:extLst>
                <a:ext uri="{FF2B5EF4-FFF2-40B4-BE49-F238E27FC236}">
                  <a16:creationId xmlns:a16="http://schemas.microsoft.com/office/drawing/2014/main" id="{7317D88F-96E7-4AD7-BD83-7A22337F8FFC}"/>
                </a:ext>
              </a:extLst>
            </p:cNvPr>
            <p:cNvSpPr/>
            <p:nvPr/>
          </p:nvSpPr>
          <p:spPr>
            <a:xfrm>
              <a:off x="1679751" y="1775876"/>
              <a:ext cx="5511450" cy="4098849"/>
            </a:xfrm>
            <a:prstGeom prst="roundRect">
              <a:avLst>
                <a:gd name="adj" fmla="val 3589"/>
              </a:avLst>
            </a:prstGeom>
            <a:solidFill>
              <a:srgbClr val="8DBE28"/>
            </a:solidFill>
            <a:ln cap="flat">
              <a:noFill/>
              <a:prstDash val="solid"/>
            </a:ln>
          </p:spPr>
          <p:txBody>
            <a:bodyPr vert="horz" wrap="none" lIns="45000" tIns="22500" rIns="45000" bIns="22500" anchor="ctr" anchorCtr="1" compatLnSpc="0"/>
            <a:lstStyle/>
            <a:p>
              <a:pPr hangingPunct="0"/>
              <a:endParaRPr lang="en-US" sz="900">
                <a:latin typeface="+mn-lt"/>
                <a:ea typeface="Microsoft YaHei" pitchFamily="2"/>
                <a:cs typeface="Lucida Sans" pitchFamily="2"/>
              </a:endParaRPr>
            </a:p>
          </p:txBody>
        </p:sp>
        <p:sp>
          <p:nvSpPr>
            <p:cNvPr id="30" name="Straight Connector 29">
              <a:extLst>
                <a:ext uri="{FF2B5EF4-FFF2-40B4-BE49-F238E27FC236}">
                  <a16:creationId xmlns:a16="http://schemas.microsoft.com/office/drawing/2014/main" id="{145318AE-6408-4053-8034-1E9D1CAEE9FD}"/>
                </a:ext>
              </a:extLst>
            </p:cNvPr>
            <p:cNvSpPr/>
            <p:nvPr/>
          </p:nvSpPr>
          <p:spPr>
            <a:xfrm>
              <a:off x="4465935" y="1712631"/>
              <a:ext cx="0" cy="4208827"/>
            </a:xfrm>
            <a:prstGeom prst="line">
              <a:avLst/>
            </a:prstGeom>
            <a:noFill/>
            <a:ln w="19050" cap="flat">
              <a:solidFill>
                <a:schemeClr val="accent5"/>
              </a:solidFill>
              <a:prstDash val="solid"/>
              <a:round/>
            </a:ln>
          </p:spPr>
          <p:txBody>
            <a:bodyPr vert="horz" wrap="none" lIns="900" tIns="900" rIns="900" bIns="900" anchor="ctr" anchorCtr="1" compatLnSpc="0"/>
            <a:lstStyle/>
            <a:p>
              <a:pPr hangingPunct="0"/>
              <a:endParaRPr lang="en-US" sz="900">
                <a:latin typeface="+mn-lt"/>
                <a:ea typeface="Microsoft YaHei" pitchFamily="2"/>
                <a:cs typeface="Lucida Sans" pitchFamily="2"/>
              </a:endParaRPr>
            </a:p>
          </p:txBody>
        </p:sp>
        <p:sp>
          <p:nvSpPr>
            <p:cNvPr id="33" name="Straight Connector 32">
              <a:extLst>
                <a:ext uri="{FF2B5EF4-FFF2-40B4-BE49-F238E27FC236}">
                  <a16:creationId xmlns:a16="http://schemas.microsoft.com/office/drawing/2014/main" id="{00A0533C-44E6-4F69-86FF-781C7ABC43CF}"/>
                </a:ext>
              </a:extLst>
            </p:cNvPr>
            <p:cNvSpPr/>
            <p:nvPr/>
          </p:nvSpPr>
          <p:spPr>
            <a:xfrm flipH="1">
              <a:off x="1619147" y="3825301"/>
              <a:ext cx="5572054" cy="0"/>
            </a:xfrm>
            <a:prstGeom prst="line">
              <a:avLst/>
            </a:prstGeom>
            <a:noFill/>
            <a:ln w="19050" cap="flat">
              <a:solidFill>
                <a:schemeClr val="accent5"/>
              </a:solidFill>
              <a:prstDash val="solid"/>
              <a:round/>
            </a:ln>
          </p:spPr>
          <p:txBody>
            <a:bodyPr vert="horz" wrap="none" lIns="900" tIns="900" rIns="900" bIns="900" anchor="ctr" anchorCtr="1" compatLnSpc="0"/>
            <a:lstStyle/>
            <a:p>
              <a:pPr hangingPunct="0"/>
              <a:endParaRPr lang="en-US" sz="900">
                <a:latin typeface="+mn-lt"/>
                <a:ea typeface="Microsoft YaHei" pitchFamily="2"/>
                <a:cs typeface="Lucida Sans" pitchFamily="2"/>
              </a:endParaRPr>
            </a:p>
          </p:txBody>
        </p:sp>
        <p:sp>
          <p:nvSpPr>
            <p:cNvPr id="35" name="Freeform: Shape 34">
              <a:extLst>
                <a:ext uri="{FF2B5EF4-FFF2-40B4-BE49-F238E27FC236}">
                  <a16:creationId xmlns:a16="http://schemas.microsoft.com/office/drawing/2014/main" id="{A1C9B0DB-F070-4AA7-B572-F133C208612B}"/>
                </a:ext>
              </a:extLst>
            </p:cNvPr>
            <p:cNvSpPr/>
            <p:nvPr/>
          </p:nvSpPr>
          <p:spPr>
            <a:xfrm>
              <a:off x="4384305" y="1642531"/>
              <a:ext cx="162633" cy="140201"/>
            </a:xfrm>
            <a:custGeom>
              <a:avLst/>
              <a:gdLst/>
              <a:ahLst/>
              <a:cxnLst>
                <a:cxn ang="3cd4">
                  <a:pos x="hc" y="t"/>
                </a:cxn>
                <a:cxn ang="cd2">
                  <a:pos x="l" y="vc"/>
                </a:cxn>
                <a:cxn ang="cd4">
                  <a:pos x="hc" y="b"/>
                </a:cxn>
                <a:cxn ang="0">
                  <a:pos x="r" y="vc"/>
                </a:cxn>
              </a:cxnLst>
              <a:rect l="l" t="t" r="r" b="b"/>
              <a:pathLst>
                <a:path w="262" h="226">
                  <a:moveTo>
                    <a:pt x="131" y="0"/>
                  </a:moveTo>
                  <a:lnTo>
                    <a:pt x="0" y="226"/>
                  </a:lnTo>
                  <a:lnTo>
                    <a:pt x="262" y="226"/>
                  </a:lnTo>
                  <a:close/>
                </a:path>
              </a:pathLst>
            </a:custGeom>
            <a:solidFill>
              <a:schemeClr val="accent5"/>
            </a:solidFill>
            <a:ln cap="flat">
              <a:noFill/>
              <a:prstDash val="solid"/>
            </a:ln>
          </p:spPr>
          <p:txBody>
            <a:bodyPr vert="horz" wrap="none" lIns="45000" tIns="22500" rIns="45000" bIns="22500" anchor="ctr" anchorCtr="1" compatLnSpc="0"/>
            <a:lstStyle/>
            <a:p>
              <a:pPr hangingPunct="0"/>
              <a:endParaRPr lang="en-US" sz="900">
                <a:latin typeface="+mn-lt"/>
                <a:ea typeface="Microsoft YaHei" pitchFamily="2"/>
                <a:cs typeface="Lucida Sans" pitchFamily="2"/>
              </a:endParaRPr>
            </a:p>
          </p:txBody>
        </p:sp>
        <p:sp>
          <p:nvSpPr>
            <p:cNvPr id="36" name="Freeform: Shape 35">
              <a:extLst>
                <a:ext uri="{FF2B5EF4-FFF2-40B4-BE49-F238E27FC236}">
                  <a16:creationId xmlns:a16="http://schemas.microsoft.com/office/drawing/2014/main" id="{567529EF-0A17-43D4-A9BD-2D0E4264C893}"/>
                </a:ext>
              </a:extLst>
            </p:cNvPr>
            <p:cNvSpPr/>
            <p:nvPr/>
          </p:nvSpPr>
          <p:spPr>
            <a:xfrm>
              <a:off x="7191201" y="3744296"/>
              <a:ext cx="140201" cy="162010"/>
            </a:xfrm>
            <a:custGeom>
              <a:avLst/>
              <a:gdLst/>
              <a:ahLst/>
              <a:cxnLst>
                <a:cxn ang="3cd4">
                  <a:pos x="hc" y="t"/>
                </a:cxn>
                <a:cxn ang="cd2">
                  <a:pos x="l" y="vc"/>
                </a:cxn>
                <a:cxn ang="cd4">
                  <a:pos x="hc" y="b"/>
                </a:cxn>
                <a:cxn ang="0">
                  <a:pos x="r" y="vc"/>
                </a:cxn>
              </a:cxnLst>
              <a:rect l="l" t="t" r="r" b="b"/>
              <a:pathLst>
                <a:path w="226" h="261">
                  <a:moveTo>
                    <a:pt x="226" y="130"/>
                  </a:moveTo>
                  <a:lnTo>
                    <a:pt x="0" y="0"/>
                  </a:lnTo>
                  <a:lnTo>
                    <a:pt x="0" y="261"/>
                  </a:lnTo>
                  <a:close/>
                </a:path>
              </a:pathLst>
            </a:custGeom>
            <a:solidFill>
              <a:schemeClr val="accent5"/>
            </a:solidFill>
            <a:ln cap="flat">
              <a:noFill/>
              <a:prstDash val="solid"/>
            </a:ln>
          </p:spPr>
          <p:txBody>
            <a:bodyPr vert="horz" wrap="none" lIns="45000" tIns="22500" rIns="45000" bIns="22500" anchor="ctr" anchorCtr="1" compatLnSpc="0"/>
            <a:lstStyle/>
            <a:p>
              <a:pPr hangingPunct="0"/>
              <a:endParaRPr lang="en-US" sz="900">
                <a:latin typeface="+mn-lt"/>
                <a:ea typeface="Microsoft YaHei" pitchFamily="2"/>
                <a:cs typeface="Lucida Sans" pitchFamily="2"/>
              </a:endParaRPr>
            </a:p>
          </p:txBody>
        </p:sp>
        <p:sp>
          <p:nvSpPr>
            <p:cNvPr id="37" name="Freeform: Shape 36">
              <a:extLst>
                <a:ext uri="{FF2B5EF4-FFF2-40B4-BE49-F238E27FC236}">
                  <a16:creationId xmlns:a16="http://schemas.microsoft.com/office/drawing/2014/main" id="{77725938-EC3E-44B4-9EB5-41DD24B79310}"/>
                </a:ext>
              </a:extLst>
            </p:cNvPr>
            <p:cNvSpPr/>
            <p:nvPr/>
          </p:nvSpPr>
          <p:spPr>
            <a:xfrm>
              <a:off x="4384305" y="5876100"/>
              <a:ext cx="162633" cy="140201"/>
            </a:xfrm>
            <a:custGeom>
              <a:avLst/>
              <a:gdLst/>
              <a:ahLst/>
              <a:cxnLst>
                <a:cxn ang="3cd4">
                  <a:pos x="hc" y="t"/>
                </a:cxn>
                <a:cxn ang="cd2">
                  <a:pos x="l" y="vc"/>
                </a:cxn>
                <a:cxn ang="cd4">
                  <a:pos x="hc" y="b"/>
                </a:cxn>
                <a:cxn ang="0">
                  <a:pos x="r" y="vc"/>
                </a:cxn>
              </a:cxnLst>
              <a:rect l="l" t="t" r="r" b="b"/>
              <a:pathLst>
                <a:path w="262" h="226">
                  <a:moveTo>
                    <a:pt x="131" y="226"/>
                  </a:moveTo>
                  <a:lnTo>
                    <a:pt x="262" y="0"/>
                  </a:lnTo>
                  <a:lnTo>
                    <a:pt x="0" y="0"/>
                  </a:lnTo>
                  <a:close/>
                </a:path>
              </a:pathLst>
            </a:custGeom>
            <a:solidFill>
              <a:schemeClr val="accent5"/>
            </a:solidFill>
            <a:ln cap="flat">
              <a:noFill/>
              <a:prstDash val="solid"/>
            </a:ln>
          </p:spPr>
          <p:txBody>
            <a:bodyPr vert="horz" wrap="none" lIns="45000" tIns="22500" rIns="45000" bIns="22500" anchor="ctr" anchorCtr="1" compatLnSpc="0"/>
            <a:lstStyle/>
            <a:p>
              <a:pPr hangingPunct="0"/>
              <a:endParaRPr lang="en-US" sz="900">
                <a:latin typeface="+mn-lt"/>
                <a:ea typeface="Microsoft YaHei" pitchFamily="2"/>
                <a:cs typeface="Lucida Sans" pitchFamily="2"/>
              </a:endParaRPr>
            </a:p>
          </p:txBody>
        </p:sp>
        <p:sp>
          <p:nvSpPr>
            <p:cNvPr id="38" name="Freeform: Shape 37">
              <a:extLst>
                <a:ext uri="{FF2B5EF4-FFF2-40B4-BE49-F238E27FC236}">
                  <a16:creationId xmlns:a16="http://schemas.microsoft.com/office/drawing/2014/main" id="{B2C6845F-090B-40B0-A362-7A15965D38E0}"/>
                </a:ext>
              </a:extLst>
            </p:cNvPr>
            <p:cNvSpPr/>
            <p:nvPr/>
          </p:nvSpPr>
          <p:spPr>
            <a:xfrm>
              <a:off x="1549047" y="3759251"/>
              <a:ext cx="140201" cy="162010"/>
            </a:xfrm>
            <a:custGeom>
              <a:avLst/>
              <a:gdLst/>
              <a:ahLst/>
              <a:cxnLst>
                <a:cxn ang="3cd4">
                  <a:pos x="hc" y="t"/>
                </a:cxn>
                <a:cxn ang="cd2">
                  <a:pos x="l" y="vc"/>
                </a:cxn>
                <a:cxn ang="cd4">
                  <a:pos x="hc" y="b"/>
                </a:cxn>
                <a:cxn ang="0">
                  <a:pos x="r" y="vc"/>
                </a:cxn>
              </a:cxnLst>
              <a:rect l="l" t="t" r="r" b="b"/>
              <a:pathLst>
                <a:path w="226" h="261">
                  <a:moveTo>
                    <a:pt x="0" y="130"/>
                  </a:moveTo>
                  <a:lnTo>
                    <a:pt x="226" y="261"/>
                  </a:lnTo>
                  <a:lnTo>
                    <a:pt x="226" y="0"/>
                  </a:lnTo>
                  <a:close/>
                </a:path>
              </a:pathLst>
            </a:custGeom>
            <a:solidFill>
              <a:schemeClr val="accent5"/>
            </a:solidFill>
            <a:ln cap="flat">
              <a:noFill/>
              <a:prstDash val="solid"/>
            </a:ln>
          </p:spPr>
          <p:txBody>
            <a:bodyPr vert="horz" wrap="none" lIns="45000" tIns="22500" rIns="45000" bIns="22500" anchor="ctr" anchorCtr="1" compatLnSpc="0"/>
            <a:lstStyle/>
            <a:p>
              <a:pPr hangingPunct="0"/>
              <a:endParaRPr lang="en-US" sz="900">
                <a:latin typeface="+mn-lt"/>
                <a:ea typeface="Microsoft YaHei" pitchFamily="2"/>
                <a:cs typeface="Lucida Sans" pitchFamily="2"/>
              </a:endParaRPr>
            </a:p>
          </p:txBody>
        </p:sp>
      </p:grpSp>
      <p:sp>
        <p:nvSpPr>
          <p:cNvPr id="18" name="Text Placeholder 17">
            <a:extLst>
              <a:ext uri="{FF2B5EF4-FFF2-40B4-BE49-F238E27FC236}">
                <a16:creationId xmlns:a16="http://schemas.microsoft.com/office/drawing/2014/main" id="{004EDABC-D71B-7C1F-8A30-770BAE0FC737}"/>
              </a:ext>
            </a:extLst>
          </p:cNvPr>
          <p:cNvSpPr>
            <a:spLocks noGrp="1"/>
          </p:cNvSpPr>
          <p:nvPr>
            <p:ph type="body" sz="quarter" idx="17"/>
          </p:nvPr>
        </p:nvSpPr>
        <p:spPr>
          <a:xfrm>
            <a:off x="6676182" y="5768854"/>
            <a:ext cx="4569888" cy="365125"/>
          </a:xfrm>
        </p:spPr>
        <p:txBody>
          <a:bodyPr/>
          <a:lstStyle>
            <a:lvl1pPr algn="ctr">
              <a:defRPr b="1">
                <a:latin typeface="+mn-lt"/>
              </a:defRPr>
            </a:lvl1pPr>
            <a:lvl2pPr marL="0" indent="0">
              <a:buNone/>
              <a:defRPr/>
            </a:lvl2pPr>
          </a:lstStyle>
          <a:p>
            <a:pPr lvl="0"/>
            <a:r>
              <a:rPr lang="en-US"/>
              <a:t>Click to edit Master text styles</a:t>
            </a:r>
          </a:p>
        </p:txBody>
      </p:sp>
      <p:sp>
        <p:nvSpPr>
          <p:cNvPr id="19" name="Text Placeholder 17">
            <a:extLst>
              <a:ext uri="{FF2B5EF4-FFF2-40B4-BE49-F238E27FC236}">
                <a16:creationId xmlns:a16="http://schemas.microsoft.com/office/drawing/2014/main" id="{239B2A47-934D-5374-A0F4-C07FE9977E22}"/>
              </a:ext>
            </a:extLst>
          </p:cNvPr>
          <p:cNvSpPr>
            <a:spLocks noGrp="1"/>
          </p:cNvSpPr>
          <p:nvPr>
            <p:ph type="body" sz="quarter" idx="18"/>
          </p:nvPr>
        </p:nvSpPr>
        <p:spPr>
          <a:xfrm rot="16200000">
            <a:off x="3754620" y="3223456"/>
            <a:ext cx="4106948" cy="365125"/>
          </a:xfrm>
        </p:spPr>
        <p:txBody>
          <a:bodyPr/>
          <a:lstStyle>
            <a:lvl1pPr algn="ctr">
              <a:defRPr b="1">
                <a:latin typeface="+mn-lt"/>
              </a:defRPr>
            </a:lvl1pPr>
            <a:lvl2pPr marL="0" indent="0">
              <a:buNone/>
              <a:defRPr/>
            </a:lvl2pPr>
          </a:lstStyle>
          <a:p>
            <a:pPr lvl="0"/>
            <a:r>
              <a:rPr lang="en-US"/>
              <a:t>Click to edit Master text styles</a:t>
            </a:r>
          </a:p>
        </p:txBody>
      </p:sp>
      <p:sp>
        <p:nvSpPr>
          <p:cNvPr id="20" name="Text Placeholder 17">
            <a:extLst>
              <a:ext uri="{FF2B5EF4-FFF2-40B4-BE49-F238E27FC236}">
                <a16:creationId xmlns:a16="http://schemas.microsoft.com/office/drawing/2014/main" id="{91AD4326-F4E9-9C47-2DA9-4993909B6EEE}"/>
              </a:ext>
            </a:extLst>
          </p:cNvPr>
          <p:cNvSpPr>
            <a:spLocks noGrp="1"/>
          </p:cNvSpPr>
          <p:nvPr>
            <p:ph type="body" sz="quarter" idx="19"/>
          </p:nvPr>
        </p:nvSpPr>
        <p:spPr>
          <a:xfrm>
            <a:off x="6205401" y="1635778"/>
            <a:ext cx="2786183" cy="365125"/>
          </a:xfrm>
        </p:spPr>
        <p:txBody>
          <a:bodyPr/>
          <a:lstStyle>
            <a:lvl1pPr algn="ctr">
              <a:defRPr b="1">
                <a:solidFill>
                  <a:schemeClr val="bg1"/>
                </a:solidFill>
                <a:latin typeface="+mn-lt"/>
              </a:defRPr>
            </a:lvl1pPr>
            <a:lvl2pPr marL="0" indent="0">
              <a:buNone/>
              <a:defRPr/>
            </a:lvl2pPr>
          </a:lstStyle>
          <a:p>
            <a:pPr lvl="0"/>
            <a:r>
              <a:rPr lang="en-US"/>
              <a:t>Click to edit Master text styles</a:t>
            </a:r>
          </a:p>
        </p:txBody>
      </p:sp>
      <p:sp>
        <p:nvSpPr>
          <p:cNvPr id="21" name="Text Placeholder 17">
            <a:extLst>
              <a:ext uri="{FF2B5EF4-FFF2-40B4-BE49-F238E27FC236}">
                <a16:creationId xmlns:a16="http://schemas.microsoft.com/office/drawing/2014/main" id="{E1810209-D8A6-FD38-26E5-67C424E5E7B7}"/>
              </a:ext>
            </a:extLst>
          </p:cNvPr>
          <p:cNvSpPr>
            <a:spLocks noGrp="1"/>
          </p:cNvSpPr>
          <p:nvPr>
            <p:ph type="body" sz="quarter" idx="20"/>
          </p:nvPr>
        </p:nvSpPr>
        <p:spPr>
          <a:xfrm>
            <a:off x="8991272" y="1635778"/>
            <a:ext cx="2725580" cy="365125"/>
          </a:xfrm>
        </p:spPr>
        <p:txBody>
          <a:bodyPr/>
          <a:lstStyle>
            <a:lvl1pPr algn="ctr">
              <a:defRPr b="1">
                <a:solidFill>
                  <a:schemeClr val="bg1"/>
                </a:solidFill>
                <a:latin typeface="+mn-lt"/>
              </a:defRPr>
            </a:lvl1pPr>
            <a:lvl2pPr marL="0" indent="0">
              <a:buNone/>
              <a:defRPr/>
            </a:lvl2pPr>
          </a:lstStyle>
          <a:p>
            <a:pPr lvl="0"/>
            <a:r>
              <a:rPr lang="en-US"/>
              <a:t>Click to edit Master text styles</a:t>
            </a:r>
          </a:p>
        </p:txBody>
      </p:sp>
      <p:sp>
        <p:nvSpPr>
          <p:cNvPr id="22" name="Text Placeholder 17">
            <a:extLst>
              <a:ext uri="{FF2B5EF4-FFF2-40B4-BE49-F238E27FC236}">
                <a16:creationId xmlns:a16="http://schemas.microsoft.com/office/drawing/2014/main" id="{3F83BD9B-E629-9B75-7C70-7525AED611E2}"/>
              </a:ext>
            </a:extLst>
          </p:cNvPr>
          <p:cNvSpPr>
            <a:spLocks noGrp="1"/>
          </p:cNvSpPr>
          <p:nvPr>
            <p:ph type="body" sz="quarter" idx="21"/>
          </p:nvPr>
        </p:nvSpPr>
        <p:spPr>
          <a:xfrm>
            <a:off x="6205401" y="4716434"/>
            <a:ext cx="2786183" cy="365125"/>
          </a:xfrm>
        </p:spPr>
        <p:txBody>
          <a:bodyPr/>
          <a:lstStyle>
            <a:lvl1pPr algn="ctr">
              <a:defRPr b="1">
                <a:solidFill>
                  <a:schemeClr val="bg1"/>
                </a:solidFill>
                <a:latin typeface="+mn-lt"/>
              </a:defRPr>
            </a:lvl1pPr>
            <a:lvl2pPr marL="0" indent="0">
              <a:buNone/>
              <a:defRPr/>
            </a:lvl2pPr>
          </a:lstStyle>
          <a:p>
            <a:pPr lvl="0"/>
            <a:r>
              <a:rPr lang="en-US"/>
              <a:t>Click to edit Master text styles</a:t>
            </a:r>
          </a:p>
        </p:txBody>
      </p:sp>
      <p:sp>
        <p:nvSpPr>
          <p:cNvPr id="23" name="Text Placeholder 17">
            <a:extLst>
              <a:ext uri="{FF2B5EF4-FFF2-40B4-BE49-F238E27FC236}">
                <a16:creationId xmlns:a16="http://schemas.microsoft.com/office/drawing/2014/main" id="{3E116D7F-5F53-06D7-CE87-23C28CF90578}"/>
              </a:ext>
            </a:extLst>
          </p:cNvPr>
          <p:cNvSpPr>
            <a:spLocks noGrp="1"/>
          </p:cNvSpPr>
          <p:nvPr>
            <p:ph type="body" sz="quarter" idx="22"/>
          </p:nvPr>
        </p:nvSpPr>
        <p:spPr>
          <a:xfrm>
            <a:off x="8991271" y="4716434"/>
            <a:ext cx="2786183" cy="365125"/>
          </a:xfrm>
        </p:spPr>
        <p:txBody>
          <a:bodyPr/>
          <a:lstStyle>
            <a:lvl1pPr algn="ctr">
              <a:defRPr b="1">
                <a:solidFill>
                  <a:schemeClr val="bg1"/>
                </a:solidFill>
                <a:latin typeface="+mn-lt"/>
              </a:defRPr>
            </a:lvl1pPr>
            <a:lvl2pPr marL="0" indent="0">
              <a:buNone/>
              <a:defRPr/>
            </a:lvl2pPr>
          </a:lstStyle>
          <a:p>
            <a:pPr lvl="0"/>
            <a:r>
              <a:rPr lang="en-US"/>
              <a:t>Click to edit Master text styles</a:t>
            </a:r>
          </a:p>
        </p:txBody>
      </p:sp>
      <p:sp>
        <p:nvSpPr>
          <p:cNvPr id="25" name="Text Placeholder 24">
            <a:extLst>
              <a:ext uri="{FF2B5EF4-FFF2-40B4-BE49-F238E27FC236}">
                <a16:creationId xmlns:a16="http://schemas.microsoft.com/office/drawing/2014/main" id="{77C12A7B-9EF8-AEDF-2575-EA5DA7BEF6F5}"/>
              </a:ext>
            </a:extLst>
          </p:cNvPr>
          <p:cNvSpPr>
            <a:spLocks noGrp="1"/>
          </p:cNvSpPr>
          <p:nvPr>
            <p:ph type="body" sz="quarter" idx="23"/>
          </p:nvPr>
        </p:nvSpPr>
        <p:spPr>
          <a:xfrm>
            <a:off x="6762673" y="2142861"/>
            <a:ext cx="1671638" cy="962685"/>
          </a:xfrm>
        </p:spPr>
        <p:txBody>
          <a:bodyPr/>
          <a:lstStyle>
            <a:lvl1pPr algn="ctr">
              <a:defRPr sz="6800" b="0">
                <a:solidFill>
                  <a:schemeClr val="bg1"/>
                </a:solidFill>
                <a:latin typeface="+mj-lt"/>
              </a:defRPr>
            </a:lvl1pPr>
          </a:lstStyle>
          <a:p>
            <a:pPr lvl="0"/>
            <a:r>
              <a:rPr lang="en-US"/>
              <a:t>Click to edit Master text styles</a:t>
            </a:r>
          </a:p>
        </p:txBody>
      </p:sp>
      <p:sp>
        <p:nvSpPr>
          <p:cNvPr id="26" name="Text Placeholder 24">
            <a:extLst>
              <a:ext uri="{FF2B5EF4-FFF2-40B4-BE49-F238E27FC236}">
                <a16:creationId xmlns:a16="http://schemas.microsoft.com/office/drawing/2014/main" id="{4B65FD40-169F-F326-47E8-1432DD48D5E9}"/>
              </a:ext>
            </a:extLst>
          </p:cNvPr>
          <p:cNvSpPr>
            <a:spLocks noGrp="1"/>
          </p:cNvSpPr>
          <p:nvPr>
            <p:ph type="body" sz="quarter" idx="24"/>
          </p:nvPr>
        </p:nvSpPr>
        <p:spPr>
          <a:xfrm>
            <a:off x="9518243" y="2142861"/>
            <a:ext cx="1671638" cy="962685"/>
          </a:xfrm>
        </p:spPr>
        <p:txBody>
          <a:bodyPr/>
          <a:lstStyle>
            <a:lvl1pPr algn="ctr">
              <a:defRPr sz="6800" b="0">
                <a:solidFill>
                  <a:schemeClr val="bg1"/>
                </a:solidFill>
                <a:latin typeface="+mj-lt"/>
              </a:defRPr>
            </a:lvl1pPr>
          </a:lstStyle>
          <a:p>
            <a:pPr lvl="0"/>
            <a:r>
              <a:rPr lang="en-US"/>
              <a:t>Click to edit Master text styles</a:t>
            </a:r>
          </a:p>
        </p:txBody>
      </p:sp>
      <p:sp>
        <p:nvSpPr>
          <p:cNvPr id="27" name="Text Placeholder 24">
            <a:extLst>
              <a:ext uri="{FF2B5EF4-FFF2-40B4-BE49-F238E27FC236}">
                <a16:creationId xmlns:a16="http://schemas.microsoft.com/office/drawing/2014/main" id="{4FA2F5BF-753D-6582-5F26-C36630AB82B3}"/>
              </a:ext>
            </a:extLst>
          </p:cNvPr>
          <p:cNvSpPr>
            <a:spLocks noGrp="1"/>
          </p:cNvSpPr>
          <p:nvPr>
            <p:ph type="body" sz="quarter" idx="25"/>
          </p:nvPr>
        </p:nvSpPr>
        <p:spPr>
          <a:xfrm>
            <a:off x="6762673" y="3625840"/>
            <a:ext cx="1671638" cy="962685"/>
          </a:xfrm>
        </p:spPr>
        <p:txBody>
          <a:bodyPr/>
          <a:lstStyle>
            <a:lvl1pPr algn="ctr">
              <a:defRPr sz="6800" b="0">
                <a:solidFill>
                  <a:schemeClr val="bg1"/>
                </a:solidFill>
                <a:latin typeface="+mj-lt"/>
              </a:defRPr>
            </a:lvl1pPr>
          </a:lstStyle>
          <a:p>
            <a:pPr lvl="0"/>
            <a:r>
              <a:rPr lang="en-US"/>
              <a:t>Click to edit Master text styles</a:t>
            </a:r>
          </a:p>
        </p:txBody>
      </p:sp>
      <p:sp>
        <p:nvSpPr>
          <p:cNvPr id="29" name="Text Placeholder 24">
            <a:extLst>
              <a:ext uri="{FF2B5EF4-FFF2-40B4-BE49-F238E27FC236}">
                <a16:creationId xmlns:a16="http://schemas.microsoft.com/office/drawing/2014/main" id="{8D063A49-5C1A-306D-511F-866228561210}"/>
              </a:ext>
            </a:extLst>
          </p:cNvPr>
          <p:cNvSpPr>
            <a:spLocks noGrp="1"/>
          </p:cNvSpPr>
          <p:nvPr>
            <p:ph type="body" sz="quarter" idx="26"/>
          </p:nvPr>
        </p:nvSpPr>
        <p:spPr>
          <a:xfrm>
            <a:off x="9518243" y="3625840"/>
            <a:ext cx="1671638" cy="962685"/>
          </a:xfrm>
        </p:spPr>
        <p:txBody>
          <a:bodyPr/>
          <a:lstStyle>
            <a:lvl1pPr algn="ctr">
              <a:defRPr sz="6800" b="0">
                <a:solidFill>
                  <a:schemeClr val="bg1"/>
                </a:solidFill>
                <a:latin typeface="+mj-lt"/>
              </a:defRPr>
            </a:lvl1pPr>
          </a:lstStyle>
          <a:p>
            <a:pPr lvl="0"/>
            <a:r>
              <a:rPr lang="en-US"/>
              <a:t>Click to edit Master text styles</a:t>
            </a:r>
          </a:p>
        </p:txBody>
      </p:sp>
    </p:spTree>
    <p:extLst>
      <p:ext uri="{BB962C8B-B14F-4D97-AF65-F5344CB8AC3E}">
        <p14:creationId xmlns:p14="http://schemas.microsoft.com/office/powerpoint/2010/main" val="217213463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Info Pie">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9BE8DAE2-BD49-4694-A73D-9CC18C669459}"/>
              </a:ext>
            </a:extLst>
          </p:cNvPr>
          <p:cNvSpPr>
            <a:spLocks noGrp="1"/>
          </p:cNvSpPr>
          <p:nvPr>
            <p:ph type="body" sz="quarter" idx="11" hasCustomPrompt="1"/>
          </p:nvPr>
        </p:nvSpPr>
        <p:spPr>
          <a:xfrm>
            <a:off x="304801" y="724845"/>
            <a:ext cx="6358760" cy="316592"/>
          </a:xfrm>
        </p:spPr>
        <p:txBody>
          <a:bodyPr>
            <a:normAutofit/>
          </a:bodyPr>
          <a:lstStyle>
            <a:lvl1pPr marL="0" indent="0">
              <a:lnSpc>
                <a:spcPct val="90000"/>
              </a:lnSpc>
              <a:spcBef>
                <a:spcPts val="0"/>
              </a:spcBef>
              <a:buNone/>
              <a:defRPr sz="1800">
                <a:solidFill>
                  <a:srgbClr val="2B660F"/>
                </a:solidFill>
                <a:latin typeface="+mn-lt"/>
              </a:defRPr>
            </a:lvl1pPr>
          </a:lstStyle>
          <a:p>
            <a:pPr lvl="0"/>
            <a:r>
              <a:rPr lang="en-US"/>
              <a:t>Subtitle</a:t>
            </a:r>
          </a:p>
        </p:txBody>
      </p:sp>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a:xfrm>
            <a:off x="304797" y="5768975"/>
            <a:ext cx="6358762" cy="365125"/>
          </a:xfrm>
        </p:spPr>
        <p:txBody>
          <a:bodyPr/>
          <a:lstStyle>
            <a:lvl1pPr>
              <a:defRPr>
                <a:solidFill>
                  <a:srgbClr val="2B660F"/>
                </a:solidFill>
                <a:latin typeface="+mn-lt"/>
              </a:defRPr>
            </a:lvl1pPr>
          </a:lstStyle>
          <a:p>
            <a:endParaRPr lang="en-US"/>
          </a:p>
        </p:txBody>
      </p:sp>
      <p:sp>
        <p:nvSpPr>
          <p:cNvPr id="7" name="Title 1">
            <a:extLst>
              <a:ext uri="{FF2B5EF4-FFF2-40B4-BE49-F238E27FC236}">
                <a16:creationId xmlns:a16="http://schemas.microsoft.com/office/drawing/2014/main" id="{E848783A-CDBC-A2A8-0CA7-404193BEBCE5}"/>
              </a:ext>
            </a:extLst>
          </p:cNvPr>
          <p:cNvSpPr>
            <a:spLocks noGrp="1"/>
          </p:cNvSpPr>
          <p:nvPr>
            <p:ph type="title"/>
          </p:nvPr>
        </p:nvSpPr>
        <p:spPr>
          <a:xfrm>
            <a:off x="304800" y="248594"/>
            <a:ext cx="6358760" cy="475306"/>
          </a:xfrm>
        </p:spPr>
        <p:txBody>
          <a:bodyPr anchor="t" anchorCtr="0"/>
          <a:lstStyle/>
          <a:p>
            <a:r>
              <a:rPr lang="en-US"/>
              <a:t>Click to edit Master title style</a:t>
            </a:r>
          </a:p>
        </p:txBody>
      </p:sp>
      <p:sp>
        <p:nvSpPr>
          <p:cNvPr id="3" name="Text Placeholder 20">
            <a:extLst>
              <a:ext uri="{FF2B5EF4-FFF2-40B4-BE49-F238E27FC236}">
                <a16:creationId xmlns:a16="http://schemas.microsoft.com/office/drawing/2014/main" id="{E1B85BB8-4393-BC66-B4FF-801449913196}"/>
              </a:ext>
            </a:extLst>
          </p:cNvPr>
          <p:cNvSpPr>
            <a:spLocks noGrp="1"/>
          </p:cNvSpPr>
          <p:nvPr>
            <p:ph type="body" sz="quarter" idx="13"/>
          </p:nvPr>
        </p:nvSpPr>
        <p:spPr>
          <a:xfrm>
            <a:off x="304797" y="1219201"/>
            <a:ext cx="5161580" cy="962684"/>
          </a:xfrm>
        </p:spPr>
        <p:txBody>
          <a:bodyPr anchor="ctr" anchorCtr="0"/>
          <a:lstStyle>
            <a:lvl1pPr>
              <a:spcBef>
                <a:spcPts val="300"/>
              </a:spcBef>
              <a:defRPr b="1">
                <a:solidFill>
                  <a:srgbClr val="2B660F"/>
                </a:solidFill>
                <a:latin typeface="+mn-lt"/>
              </a:defRPr>
            </a:lvl1pPr>
            <a:lvl2pPr marL="0" indent="0">
              <a:spcBef>
                <a:spcPts val="300"/>
              </a:spcBef>
              <a:buNone/>
              <a:defRPr b="0">
                <a:solidFill>
                  <a:srgbClr val="2B660F"/>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14" name="Text Placeholder 20">
            <a:extLst>
              <a:ext uri="{FF2B5EF4-FFF2-40B4-BE49-F238E27FC236}">
                <a16:creationId xmlns:a16="http://schemas.microsoft.com/office/drawing/2014/main" id="{7EDE9B4E-537B-E0B0-C4DB-0D95B8828F6C}"/>
              </a:ext>
            </a:extLst>
          </p:cNvPr>
          <p:cNvSpPr>
            <a:spLocks noGrp="1"/>
          </p:cNvSpPr>
          <p:nvPr>
            <p:ph type="body" sz="quarter" idx="14"/>
          </p:nvPr>
        </p:nvSpPr>
        <p:spPr>
          <a:xfrm>
            <a:off x="304797" y="2414898"/>
            <a:ext cx="5161580" cy="962684"/>
          </a:xfrm>
        </p:spPr>
        <p:txBody>
          <a:bodyPr anchor="ctr" anchorCtr="0"/>
          <a:lstStyle>
            <a:lvl1pPr>
              <a:defRPr b="1">
                <a:solidFill>
                  <a:srgbClr val="2B660F"/>
                </a:solidFill>
                <a:latin typeface="+mn-lt"/>
              </a:defRPr>
            </a:lvl1pPr>
            <a:lvl2pPr marL="0" indent="0">
              <a:spcBef>
                <a:spcPts val="300"/>
              </a:spcBef>
              <a:buNone/>
              <a:defRPr b="0">
                <a:solidFill>
                  <a:srgbClr val="2B660F"/>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15" name="Text Placeholder 20">
            <a:extLst>
              <a:ext uri="{FF2B5EF4-FFF2-40B4-BE49-F238E27FC236}">
                <a16:creationId xmlns:a16="http://schemas.microsoft.com/office/drawing/2014/main" id="{FA69E259-7852-EFDF-8192-66328EFFEB02}"/>
              </a:ext>
            </a:extLst>
          </p:cNvPr>
          <p:cNvSpPr>
            <a:spLocks noGrp="1"/>
          </p:cNvSpPr>
          <p:nvPr>
            <p:ph type="body" sz="quarter" idx="15"/>
          </p:nvPr>
        </p:nvSpPr>
        <p:spPr>
          <a:xfrm>
            <a:off x="304797" y="3610595"/>
            <a:ext cx="5161580" cy="962684"/>
          </a:xfrm>
        </p:spPr>
        <p:txBody>
          <a:bodyPr anchor="ctr" anchorCtr="0"/>
          <a:lstStyle>
            <a:lvl1pPr>
              <a:defRPr b="1">
                <a:solidFill>
                  <a:srgbClr val="2B660F"/>
                </a:solidFill>
                <a:latin typeface="+mn-lt"/>
              </a:defRPr>
            </a:lvl1pPr>
            <a:lvl2pPr marL="0" indent="0">
              <a:spcBef>
                <a:spcPts val="300"/>
              </a:spcBef>
              <a:buNone/>
              <a:defRPr b="0">
                <a:solidFill>
                  <a:srgbClr val="2B660F"/>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16" name="Text Placeholder 20">
            <a:extLst>
              <a:ext uri="{FF2B5EF4-FFF2-40B4-BE49-F238E27FC236}">
                <a16:creationId xmlns:a16="http://schemas.microsoft.com/office/drawing/2014/main" id="{51DD9120-B068-0899-D633-842668897D76}"/>
              </a:ext>
            </a:extLst>
          </p:cNvPr>
          <p:cNvSpPr>
            <a:spLocks noGrp="1"/>
          </p:cNvSpPr>
          <p:nvPr>
            <p:ph type="body" sz="quarter" idx="16"/>
          </p:nvPr>
        </p:nvSpPr>
        <p:spPr>
          <a:xfrm>
            <a:off x="304797" y="4806291"/>
            <a:ext cx="5161580" cy="962684"/>
          </a:xfrm>
        </p:spPr>
        <p:txBody>
          <a:bodyPr anchor="ctr" anchorCtr="0"/>
          <a:lstStyle>
            <a:lvl1pPr>
              <a:defRPr b="1">
                <a:solidFill>
                  <a:srgbClr val="2B660F"/>
                </a:solidFill>
                <a:latin typeface="+mn-lt"/>
              </a:defRPr>
            </a:lvl1pPr>
            <a:lvl2pPr marL="0" indent="0">
              <a:spcBef>
                <a:spcPts val="300"/>
              </a:spcBef>
              <a:buNone/>
              <a:defRPr b="0">
                <a:solidFill>
                  <a:srgbClr val="2B660F"/>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5" name="Chart Placeholder 4">
            <a:extLst>
              <a:ext uri="{FF2B5EF4-FFF2-40B4-BE49-F238E27FC236}">
                <a16:creationId xmlns:a16="http://schemas.microsoft.com/office/drawing/2014/main" id="{D1CCA079-F015-9D0B-435B-8B533B1E528E}"/>
              </a:ext>
            </a:extLst>
          </p:cNvPr>
          <p:cNvSpPr>
            <a:spLocks noGrp="1"/>
          </p:cNvSpPr>
          <p:nvPr>
            <p:ph type="chart" sz="quarter" idx="17"/>
          </p:nvPr>
        </p:nvSpPr>
        <p:spPr>
          <a:xfrm>
            <a:off x="6967728" y="248594"/>
            <a:ext cx="4919472" cy="5885506"/>
          </a:xfrm>
        </p:spPr>
        <p:txBody>
          <a:bodyPr/>
          <a:lstStyle>
            <a:lvl1pPr>
              <a:defRPr>
                <a:latin typeface="+mn-lt"/>
              </a:defRPr>
            </a:lvl1pPr>
          </a:lstStyle>
          <a:p>
            <a:r>
              <a:rPr lang="en-US"/>
              <a:t>Click icon to add chart</a:t>
            </a:r>
          </a:p>
        </p:txBody>
      </p:sp>
    </p:spTree>
    <p:extLst>
      <p:ext uri="{BB962C8B-B14F-4D97-AF65-F5344CB8AC3E}">
        <p14:creationId xmlns:p14="http://schemas.microsoft.com/office/powerpoint/2010/main" val="250492928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Problem Solution">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9BE8DAE2-BD49-4694-A73D-9CC18C669459}"/>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2B660F"/>
                </a:solidFill>
                <a:latin typeface="+mn-lt"/>
              </a:defRPr>
            </a:lvl1pPr>
          </a:lstStyle>
          <a:p>
            <a:pPr lvl="0"/>
            <a:r>
              <a:rPr lang="en-US"/>
              <a:t>Subtitle</a:t>
            </a:r>
          </a:p>
        </p:txBody>
      </p:sp>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solidFill>
                  <a:srgbClr val="2B660F"/>
                </a:solidFill>
                <a:latin typeface="+mn-lt"/>
              </a:defRPr>
            </a:lvl1pPr>
          </a:lstStyle>
          <a:p>
            <a:endParaRPr lang="en-US"/>
          </a:p>
        </p:txBody>
      </p:sp>
      <p:sp>
        <p:nvSpPr>
          <p:cNvPr id="7" name="Title 1">
            <a:extLst>
              <a:ext uri="{FF2B5EF4-FFF2-40B4-BE49-F238E27FC236}">
                <a16:creationId xmlns:a16="http://schemas.microsoft.com/office/drawing/2014/main" id="{E848783A-CDBC-A2A8-0CA7-404193BEBCE5}"/>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
        <p:nvSpPr>
          <p:cNvPr id="10" name="Rectangle: Rounded Corners 9">
            <a:extLst>
              <a:ext uri="{FF2B5EF4-FFF2-40B4-BE49-F238E27FC236}">
                <a16:creationId xmlns:a16="http://schemas.microsoft.com/office/drawing/2014/main" id="{3277A123-21DA-40CE-B431-92CC45964013}"/>
              </a:ext>
            </a:extLst>
          </p:cNvPr>
          <p:cNvSpPr/>
          <p:nvPr userDrawn="1"/>
        </p:nvSpPr>
        <p:spPr>
          <a:xfrm>
            <a:off x="304796" y="1523996"/>
            <a:ext cx="5338576" cy="1231905"/>
          </a:xfrm>
          <a:prstGeom prst="roundRect">
            <a:avLst>
              <a:gd name="adj" fmla="val 8135"/>
            </a:avLst>
          </a:prstGeom>
          <a:solidFill>
            <a:srgbClr val="368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5D910D"/>
              </a:solidFill>
              <a:latin typeface="+mn-lt"/>
            </a:endParaRPr>
          </a:p>
        </p:txBody>
      </p:sp>
      <p:sp>
        <p:nvSpPr>
          <p:cNvPr id="11" name="Rectangle: Rounded Corners 10">
            <a:extLst>
              <a:ext uri="{FF2B5EF4-FFF2-40B4-BE49-F238E27FC236}">
                <a16:creationId xmlns:a16="http://schemas.microsoft.com/office/drawing/2014/main" id="{BB41FAAD-7AC8-731A-123A-BE82562493F6}"/>
              </a:ext>
            </a:extLst>
          </p:cNvPr>
          <p:cNvSpPr/>
          <p:nvPr userDrawn="1"/>
        </p:nvSpPr>
        <p:spPr>
          <a:xfrm>
            <a:off x="304796" y="3060696"/>
            <a:ext cx="5338576" cy="1231905"/>
          </a:xfrm>
          <a:prstGeom prst="roundRect">
            <a:avLst>
              <a:gd name="adj" fmla="val 8135"/>
            </a:avLst>
          </a:prstGeom>
          <a:solidFill>
            <a:srgbClr val="EC9F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2" name="Rectangle: Rounded Corners 11">
            <a:extLst>
              <a:ext uri="{FF2B5EF4-FFF2-40B4-BE49-F238E27FC236}">
                <a16:creationId xmlns:a16="http://schemas.microsoft.com/office/drawing/2014/main" id="{63AC9BC4-68A6-9698-3277-84C08E3A4FE3}"/>
              </a:ext>
            </a:extLst>
          </p:cNvPr>
          <p:cNvSpPr/>
          <p:nvPr userDrawn="1"/>
        </p:nvSpPr>
        <p:spPr>
          <a:xfrm>
            <a:off x="304796" y="4567234"/>
            <a:ext cx="5338576" cy="1231905"/>
          </a:xfrm>
          <a:prstGeom prst="roundRect">
            <a:avLst>
              <a:gd name="adj" fmla="val 8135"/>
            </a:avLst>
          </a:prstGeom>
          <a:solidFill>
            <a:srgbClr val="5D91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3" name="Rectangle: Rounded Corners 12">
            <a:extLst>
              <a:ext uri="{FF2B5EF4-FFF2-40B4-BE49-F238E27FC236}">
                <a16:creationId xmlns:a16="http://schemas.microsoft.com/office/drawing/2014/main" id="{28BE099A-50C1-905E-4C39-DB7B4D4FBE6B}"/>
              </a:ext>
            </a:extLst>
          </p:cNvPr>
          <p:cNvSpPr/>
          <p:nvPr userDrawn="1"/>
        </p:nvSpPr>
        <p:spPr>
          <a:xfrm>
            <a:off x="6548624" y="1523996"/>
            <a:ext cx="5338576" cy="1231905"/>
          </a:xfrm>
          <a:prstGeom prst="roundRect">
            <a:avLst>
              <a:gd name="adj" fmla="val 8135"/>
            </a:avLst>
          </a:prstGeom>
          <a:solidFill>
            <a:srgbClr val="0235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4" name="Rectangle: Rounded Corners 13">
            <a:extLst>
              <a:ext uri="{FF2B5EF4-FFF2-40B4-BE49-F238E27FC236}">
                <a16:creationId xmlns:a16="http://schemas.microsoft.com/office/drawing/2014/main" id="{44FBEE3E-9113-6772-A9D0-E842B248D267}"/>
              </a:ext>
            </a:extLst>
          </p:cNvPr>
          <p:cNvSpPr/>
          <p:nvPr userDrawn="1"/>
        </p:nvSpPr>
        <p:spPr>
          <a:xfrm>
            <a:off x="6548624" y="3060696"/>
            <a:ext cx="5338576" cy="1231905"/>
          </a:xfrm>
          <a:prstGeom prst="roundRect">
            <a:avLst>
              <a:gd name="adj" fmla="val 8135"/>
            </a:avLst>
          </a:prstGeom>
          <a:solidFill>
            <a:srgbClr val="C77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5" name="Rectangle: Rounded Corners 14">
            <a:extLst>
              <a:ext uri="{FF2B5EF4-FFF2-40B4-BE49-F238E27FC236}">
                <a16:creationId xmlns:a16="http://schemas.microsoft.com/office/drawing/2014/main" id="{5F44D307-3B59-B3A7-B673-5E599BB053D3}"/>
              </a:ext>
            </a:extLst>
          </p:cNvPr>
          <p:cNvSpPr/>
          <p:nvPr userDrawn="1"/>
        </p:nvSpPr>
        <p:spPr>
          <a:xfrm>
            <a:off x="6548624" y="4567234"/>
            <a:ext cx="5338576" cy="1231905"/>
          </a:xfrm>
          <a:prstGeom prst="roundRect">
            <a:avLst>
              <a:gd name="adj" fmla="val 8135"/>
            </a:avLst>
          </a:prstGeom>
          <a:solidFill>
            <a:srgbClr val="0F4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cxnSp>
        <p:nvCxnSpPr>
          <p:cNvPr id="17" name="Straight Connector 16">
            <a:extLst>
              <a:ext uri="{FF2B5EF4-FFF2-40B4-BE49-F238E27FC236}">
                <a16:creationId xmlns:a16="http://schemas.microsoft.com/office/drawing/2014/main" id="{A8E352DA-FF04-36BF-CDB8-9D168B369D23}"/>
              </a:ext>
            </a:extLst>
          </p:cNvPr>
          <p:cNvCxnSpPr/>
          <p:nvPr userDrawn="1"/>
        </p:nvCxnSpPr>
        <p:spPr>
          <a:xfrm>
            <a:off x="5822731" y="2144110"/>
            <a:ext cx="546538" cy="0"/>
          </a:xfrm>
          <a:prstGeom prst="line">
            <a:avLst/>
          </a:prstGeom>
          <a:ln w="22225">
            <a:solidFill>
              <a:srgbClr val="02355A"/>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308CA50-6DC2-DB93-2A7F-967901CC7BFC}"/>
              </a:ext>
            </a:extLst>
          </p:cNvPr>
          <p:cNvCxnSpPr>
            <a:cxnSpLocks/>
          </p:cNvCxnSpPr>
          <p:nvPr userDrawn="1"/>
        </p:nvCxnSpPr>
        <p:spPr>
          <a:xfrm>
            <a:off x="5822731" y="3676648"/>
            <a:ext cx="546538" cy="0"/>
          </a:xfrm>
          <a:prstGeom prst="line">
            <a:avLst/>
          </a:prstGeom>
          <a:ln w="22225">
            <a:solidFill>
              <a:srgbClr val="02355A"/>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95482F3-BE7A-6063-3F74-E7CFE37C5D68}"/>
              </a:ext>
            </a:extLst>
          </p:cNvPr>
          <p:cNvCxnSpPr>
            <a:cxnSpLocks/>
          </p:cNvCxnSpPr>
          <p:nvPr userDrawn="1"/>
        </p:nvCxnSpPr>
        <p:spPr>
          <a:xfrm>
            <a:off x="5822731" y="5183186"/>
            <a:ext cx="546538" cy="0"/>
          </a:xfrm>
          <a:prstGeom prst="line">
            <a:avLst/>
          </a:prstGeom>
          <a:ln w="22225">
            <a:solidFill>
              <a:srgbClr val="02355A"/>
            </a:solidFill>
          </a:ln>
        </p:spPr>
        <p:style>
          <a:lnRef idx="1">
            <a:schemeClr val="accent1"/>
          </a:lnRef>
          <a:fillRef idx="0">
            <a:schemeClr val="accent1"/>
          </a:fillRef>
          <a:effectRef idx="0">
            <a:schemeClr val="accent1"/>
          </a:effectRef>
          <a:fontRef idx="minor">
            <a:schemeClr val="tx1"/>
          </a:fontRef>
        </p:style>
      </p:cxnSp>
      <p:sp>
        <p:nvSpPr>
          <p:cNvPr id="21" name="Text Placeholder 20">
            <a:extLst>
              <a:ext uri="{FF2B5EF4-FFF2-40B4-BE49-F238E27FC236}">
                <a16:creationId xmlns:a16="http://schemas.microsoft.com/office/drawing/2014/main" id="{F61755C0-BE8F-2307-55C1-F1CF08EC2434}"/>
              </a:ext>
            </a:extLst>
          </p:cNvPr>
          <p:cNvSpPr>
            <a:spLocks noGrp="1"/>
          </p:cNvSpPr>
          <p:nvPr>
            <p:ph type="body" sz="quarter" idx="13"/>
          </p:nvPr>
        </p:nvSpPr>
        <p:spPr>
          <a:xfrm>
            <a:off x="452438" y="1523995"/>
            <a:ext cx="5012941" cy="1201740"/>
          </a:xfrm>
        </p:spPr>
        <p:txBody>
          <a:bodyPr anchor="ctr" anchorCtr="0"/>
          <a:lstStyle>
            <a:lvl1pPr>
              <a:defRPr b="1">
                <a:solidFill>
                  <a:schemeClr val="bg1"/>
                </a:solidFill>
                <a:latin typeface="+mn-lt"/>
              </a:defRPr>
            </a:lvl1pPr>
            <a:lvl2pPr marL="0" indent="0">
              <a:buNone/>
              <a:defRPr b="0">
                <a:solidFill>
                  <a:schemeClr val="bg1"/>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22" name="Text Placeholder 20">
            <a:extLst>
              <a:ext uri="{FF2B5EF4-FFF2-40B4-BE49-F238E27FC236}">
                <a16:creationId xmlns:a16="http://schemas.microsoft.com/office/drawing/2014/main" id="{79E63985-202E-44C4-FEF8-9D09D8A725C9}"/>
              </a:ext>
            </a:extLst>
          </p:cNvPr>
          <p:cNvSpPr>
            <a:spLocks noGrp="1"/>
          </p:cNvSpPr>
          <p:nvPr>
            <p:ph type="body" sz="quarter" idx="14"/>
          </p:nvPr>
        </p:nvSpPr>
        <p:spPr>
          <a:xfrm>
            <a:off x="452438" y="3071201"/>
            <a:ext cx="5012941" cy="1201740"/>
          </a:xfrm>
        </p:spPr>
        <p:txBody>
          <a:bodyPr anchor="ctr" anchorCtr="0"/>
          <a:lstStyle>
            <a:lvl1pPr>
              <a:defRPr b="1">
                <a:solidFill>
                  <a:schemeClr val="bg1"/>
                </a:solidFill>
                <a:latin typeface="+mn-lt"/>
              </a:defRPr>
            </a:lvl1pPr>
            <a:lvl2pPr marL="0" indent="0">
              <a:buNone/>
              <a:defRPr b="0">
                <a:solidFill>
                  <a:schemeClr val="bg1"/>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23" name="Text Placeholder 20">
            <a:extLst>
              <a:ext uri="{FF2B5EF4-FFF2-40B4-BE49-F238E27FC236}">
                <a16:creationId xmlns:a16="http://schemas.microsoft.com/office/drawing/2014/main" id="{24A33675-CF40-5496-4117-515D5D08FE9C}"/>
              </a:ext>
            </a:extLst>
          </p:cNvPr>
          <p:cNvSpPr>
            <a:spLocks noGrp="1"/>
          </p:cNvSpPr>
          <p:nvPr>
            <p:ph type="body" sz="quarter" idx="15"/>
          </p:nvPr>
        </p:nvSpPr>
        <p:spPr>
          <a:xfrm>
            <a:off x="452438" y="4579929"/>
            <a:ext cx="5012941" cy="1201740"/>
          </a:xfrm>
        </p:spPr>
        <p:txBody>
          <a:bodyPr anchor="ctr" anchorCtr="0"/>
          <a:lstStyle>
            <a:lvl1pPr>
              <a:defRPr b="1">
                <a:solidFill>
                  <a:schemeClr val="bg1"/>
                </a:solidFill>
                <a:latin typeface="+mn-lt"/>
              </a:defRPr>
            </a:lvl1pPr>
            <a:lvl2pPr marL="0" indent="0">
              <a:buNone/>
              <a:defRPr b="0">
                <a:solidFill>
                  <a:schemeClr val="bg1"/>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24" name="Text Placeholder 20">
            <a:extLst>
              <a:ext uri="{FF2B5EF4-FFF2-40B4-BE49-F238E27FC236}">
                <a16:creationId xmlns:a16="http://schemas.microsoft.com/office/drawing/2014/main" id="{5CA7CEAA-CD1C-AE53-D999-47F849F9E103}"/>
              </a:ext>
            </a:extLst>
          </p:cNvPr>
          <p:cNvSpPr>
            <a:spLocks noGrp="1"/>
          </p:cNvSpPr>
          <p:nvPr>
            <p:ph type="body" sz="quarter" idx="16"/>
          </p:nvPr>
        </p:nvSpPr>
        <p:spPr>
          <a:xfrm>
            <a:off x="6726621" y="4579929"/>
            <a:ext cx="5012941" cy="1201740"/>
          </a:xfrm>
        </p:spPr>
        <p:txBody>
          <a:bodyPr anchor="ctr" anchorCtr="0"/>
          <a:lstStyle>
            <a:lvl1pPr>
              <a:defRPr b="1">
                <a:solidFill>
                  <a:schemeClr val="bg1"/>
                </a:solidFill>
                <a:latin typeface="+mn-lt"/>
              </a:defRPr>
            </a:lvl1pPr>
            <a:lvl2pPr marL="0" indent="0">
              <a:buNone/>
              <a:defRPr b="0">
                <a:solidFill>
                  <a:schemeClr val="bg1"/>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25" name="Text Placeholder 20">
            <a:extLst>
              <a:ext uri="{FF2B5EF4-FFF2-40B4-BE49-F238E27FC236}">
                <a16:creationId xmlns:a16="http://schemas.microsoft.com/office/drawing/2014/main" id="{57D78F3C-11F0-1F5A-39DD-CA19C0DCE5E0}"/>
              </a:ext>
            </a:extLst>
          </p:cNvPr>
          <p:cNvSpPr>
            <a:spLocks noGrp="1"/>
          </p:cNvSpPr>
          <p:nvPr>
            <p:ph type="body" sz="quarter" idx="17"/>
          </p:nvPr>
        </p:nvSpPr>
        <p:spPr>
          <a:xfrm>
            <a:off x="6726621" y="3071201"/>
            <a:ext cx="5012941" cy="1201740"/>
          </a:xfrm>
        </p:spPr>
        <p:txBody>
          <a:bodyPr anchor="ctr" anchorCtr="0"/>
          <a:lstStyle>
            <a:lvl1pPr>
              <a:defRPr b="1">
                <a:solidFill>
                  <a:schemeClr val="bg1"/>
                </a:solidFill>
                <a:latin typeface="+mn-lt"/>
              </a:defRPr>
            </a:lvl1pPr>
            <a:lvl2pPr marL="0" indent="0">
              <a:buNone/>
              <a:defRPr b="0">
                <a:solidFill>
                  <a:schemeClr val="bg1"/>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26" name="Text Placeholder 20">
            <a:extLst>
              <a:ext uri="{FF2B5EF4-FFF2-40B4-BE49-F238E27FC236}">
                <a16:creationId xmlns:a16="http://schemas.microsoft.com/office/drawing/2014/main" id="{77DD4C1D-1F57-6816-8675-584DA58C24F0}"/>
              </a:ext>
            </a:extLst>
          </p:cNvPr>
          <p:cNvSpPr>
            <a:spLocks noGrp="1"/>
          </p:cNvSpPr>
          <p:nvPr>
            <p:ph type="body" sz="quarter" idx="18"/>
          </p:nvPr>
        </p:nvSpPr>
        <p:spPr>
          <a:xfrm>
            <a:off x="6726621" y="1523995"/>
            <a:ext cx="5012941" cy="1201740"/>
          </a:xfrm>
        </p:spPr>
        <p:txBody>
          <a:bodyPr anchor="ctr" anchorCtr="0"/>
          <a:lstStyle>
            <a:lvl1pPr>
              <a:defRPr b="1">
                <a:solidFill>
                  <a:schemeClr val="bg1"/>
                </a:solidFill>
                <a:latin typeface="+mn-lt"/>
              </a:defRPr>
            </a:lvl1pPr>
            <a:lvl2pPr marL="0" indent="0">
              <a:buNone/>
              <a:defRPr b="0">
                <a:solidFill>
                  <a:schemeClr val="bg1"/>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82073054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Rapid Matrix">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9BE8DAE2-BD49-4694-A73D-9CC18C669459}"/>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2B660F"/>
                </a:solidFill>
                <a:latin typeface="+mn-lt"/>
              </a:defRPr>
            </a:lvl1pPr>
          </a:lstStyle>
          <a:p>
            <a:pPr lvl="0"/>
            <a:r>
              <a:rPr lang="en-US"/>
              <a:t>Subtitle</a:t>
            </a:r>
          </a:p>
        </p:txBody>
      </p:sp>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solidFill>
                  <a:srgbClr val="2B660F"/>
                </a:solidFill>
                <a:latin typeface="+mn-lt"/>
              </a:defRPr>
            </a:lvl1pPr>
          </a:lstStyle>
          <a:p>
            <a:endParaRPr lang="en-US"/>
          </a:p>
        </p:txBody>
      </p:sp>
      <p:sp>
        <p:nvSpPr>
          <p:cNvPr id="7" name="Title 1">
            <a:extLst>
              <a:ext uri="{FF2B5EF4-FFF2-40B4-BE49-F238E27FC236}">
                <a16:creationId xmlns:a16="http://schemas.microsoft.com/office/drawing/2014/main" id="{E848783A-CDBC-A2A8-0CA7-404193BEBCE5}"/>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
        <p:nvSpPr>
          <p:cNvPr id="87" name="Table Placeholder 86">
            <a:extLst>
              <a:ext uri="{FF2B5EF4-FFF2-40B4-BE49-F238E27FC236}">
                <a16:creationId xmlns:a16="http://schemas.microsoft.com/office/drawing/2014/main" id="{1158F129-D433-505A-834D-F1C3765D3DB5}"/>
              </a:ext>
            </a:extLst>
          </p:cNvPr>
          <p:cNvSpPr>
            <a:spLocks noGrp="1"/>
          </p:cNvSpPr>
          <p:nvPr>
            <p:ph type="tbl" sz="quarter" idx="13"/>
          </p:nvPr>
        </p:nvSpPr>
        <p:spPr>
          <a:xfrm>
            <a:off x="304800" y="1219200"/>
            <a:ext cx="11582400" cy="4381500"/>
          </a:xfrm>
        </p:spPr>
        <p:txBody>
          <a:bodyPr/>
          <a:lstStyle>
            <a:lvl1pPr>
              <a:defRPr>
                <a:latin typeface="+mn-lt"/>
              </a:defRPr>
            </a:lvl1pPr>
          </a:lstStyle>
          <a:p>
            <a:r>
              <a:rPr lang="en-US"/>
              <a:t>Click icon to add table</a:t>
            </a:r>
          </a:p>
        </p:txBody>
      </p:sp>
    </p:spTree>
    <p:extLst>
      <p:ext uri="{BB962C8B-B14F-4D97-AF65-F5344CB8AC3E}">
        <p14:creationId xmlns:p14="http://schemas.microsoft.com/office/powerpoint/2010/main" val="182523233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Arrow Timeline">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9BE8DAE2-BD49-4694-A73D-9CC18C669459}"/>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2B660F"/>
                </a:solidFill>
                <a:latin typeface="+mn-lt"/>
              </a:defRPr>
            </a:lvl1pPr>
          </a:lstStyle>
          <a:p>
            <a:pPr lvl="0"/>
            <a:r>
              <a:rPr lang="en-US"/>
              <a:t>Subtitle</a:t>
            </a:r>
          </a:p>
        </p:txBody>
      </p:sp>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solidFill>
                  <a:srgbClr val="2B660F"/>
                </a:solidFill>
                <a:latin typeface="+mn-lt"/>
              </a:defRPr>
            </a:lvl1pPr>
          </a:lstStyle>
          <a:p>
            <a:endParaRPr lang="en-US"/>
          </a:p>
        </p:txBody>
      </p:sp>
      <p:sp>
        <p:nvSpPr>
          <p:cNvPr id="7" name="Title 1">
            <a:extLst>
              <a:ext uri="{FF2B5EF4-FFF2-40B4-BE49-F238E27FC236}">
                <a16:creationId xmlns:a16="http://schemas.microsoft.com/office/drawing/2014/main" id="{E848783A-CDBC-A2A8-0CA7-404193BEBCE5}"/>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
        <p:nvSpPr>
          <p:cNvPr id="5" name="Freeform: Shape 4">
            <a:extLst>
              <a:ext uri="{FF2B5EF4-FFF2-40B4-BE49-F238E27FC236}">
                <a16:creationId xmlns:a16="http://schemas.microsoft.com/office/drawing/2014/main" id="{128C04A0-03E1-2D7E-30C7-65B4A3C38087}"/>
              </a:ext>
            </a:extLst>
          </p:cNvPr>
          <p:cNvSpPr/>
          <p:nvPr userDrawn="1"/>
        </p:nvSpPr>
        <p:spPr>
          <a:xfrm>
            <a:off x="2560507" y="3119144"/>
            <a:ext cx="2559570" cy="463201"/>
          </a:xfrm>
          <a:custGeom>
            <a:avLst/>
            <a:gdLst>
              <a:gd name="connsiteX0" fmla="*/ 0 w 2364087"/>
              <a:gd name="connsiteY0" fmla="*/ 0 h 427825"/>
              <a:gd name="connsiteX1" fmla="*/ 568520 w 2364087"/>
              <a:gd name="connsiteY1" fmla="*/ 0 h 427825"/>
              <a:gd name="connsiteX2" fmla="*/ 959593 w 2364087"/>
              <a:gd name="connsiteY2" fmla="*/ 0 h 427825"/>
              <a:gd name="connsiteX3" fmla="*/ 1403871 w 2364087"/>
              <a:gd name="connsiteY3" fmla="*/ 0 h 427825"/>
              <a:gd name="connsiteX4" fmla="*/ 1796191 w 2364087"/>
              <a:gd name="connsiteY4" fmla="*/ 0 h 427825"/>
              <a:gd name="connsiteX5" fmla="*/ 2075586 w 2364087"/>
              <a:gd name="connsiteY5" fmla="*/ 0 h 427825"/>
              <a:gd name="connsiteX6" fmla="*/ 2083064 w 2364087"/>
              <a:gd name="connsiteY6" fmla="*/ 0 h 427825"/>
              <a:gd name="connsiteX7" fmla="*/ 2364087 w 2364087"/>
              <a:gd name="connsiteY7" fmla="*/ 213913 h 427825"/>
              <a:gd name="connsiteX8" fmla="*/ 2083064 w 2364087"/>
              <a:gd name="connsiteY8" fmla="*/ 427825 h 427825"/>
              <a:gd name="connsiteX9" fmla="*/ 2075586 w 2364087"/>
              <a:gd name="connsiteY9" fmla="*/ 427825 h 427825"/>
              <a:gd name="connsiteX10" fmla="*/ 0 w 2364087"/>
              <a:gd name="connsiteY10" fmla="*/ 427825 h 427825"/>
              <a:gd name="connsiteX11" fmla="*/ 281023 w 2364087"/>
              <a:gd name="connsiteY11" fmla="*/ 213913 h 42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64087" h="427825">
                <a:moveTo>
                  <a:pt x="0" y="0"/>
                </a:moveTo>
                <a:lnTo>
                  <a:pt x="568520" y="0"/>
                </a:lnTo>
                <a:lnTo>
                  <a:pt x="959593" y="0"/>
                </a:lnTo>
                <a:lnTo>
                  <a:pt x="1403871" y="0"/>
                </a:lnTo>
                <a:lnTo>
                  <a:pt x="1796191" y="0"/>
                </a:lnTo>
                <a:lnTo>
                  <a:pt x="2075586" y="0"/>
                </a:lnTo>
                <a:lnTo>
                  <a:pt x="2083064" y="0"/>
                </a:lnTo>
                <a:lnTo>
                  <a:pt x="2364087" y="213913"/>
                </a:lnTo>
                <a:lnTo>
                  <a:pt x="2083064" y="427825"/>
                </a:lnTo>
                <a:lnTo>
                  <a:pt x="2075586" y="427825"/>
                </a:lnTo>
                <a:lnTo>
                  <a:pt x="0" y="427825"/>
                </a:lnTo>
                <a:lnTo>
                  <a:pt x="281023" y="213913"/>
                </a:lnTo>
                <a:close/>
              </a:path>
            </a:pathLst>
          </a:custGeom>
          <a:solidFill>
            <a:srgbClr val="3680C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Gilroy Medium" panose="00000600000000000000" pitchFamily="50" charset="0"/>
            </a:endParaRPr>
          </a:p>
        </p:txBody>
      </p:sp>
      <p:sp>
        <p:nvSpPr>
          <p:cNvPr id="8" name="Freeform: Shape 7">
            <a:extLst>
              <a:ext uri="{FF2B5EF4-FFF2-40B4-BE49-F238E27FC236}">
                <a16:creationId xmlns:a16="http://schemas.microsoft.com/office/drawing/2014/main" id="{ACE8B726-14BD-9D58-9E99-FBCF5949453F}"/>
              </a:ext>
            </a:extLst>
          </p:cNvPr>
          <p:cNvSpPr/>
          <p:nvPr userDrawn="1"/>
        </p:nvSpPr>
        <p:spPr>
          <a:xfrm>
            <a:off x="304800" y="3118806"/>
            <a:ext cx="2559570" cy="463877"/>
          </a:xfrm>
          <a:custGeom>
            <a:avLst/>
            <a:gdLst>
              <a:gd name="connsiteX0" fmla="*/ 0 w 2364087"/>
              <a:gd name="connsiteY0" fmla="*/ 0 h 428449"/>
              <a:gd name="connsiteX1" fmla="*/ 2075586 w 2364087"/>
              <a:gd name="connsiteY1" fmla="*/ 0 h 428449"/>
              <a:gd name="connsiteX2" fmla="*/ 2083064 w 2364087"/>
              <a:gd name="connsiteY2" fmla="*/ 0 h 428449"/>
              <a:gd name="connsiteX3" fmla="*/ 2364087 w 2364087"/>
              <a:gd name="connsiteY3" fmla="*/ 213913 h 428449"/>
              <a:gd name="connsiteX4" fmla="*/ 2083064 w 2364087"/>
              <a:gd name="connsiteY4" fmla="*/ 427825 h 428449"/>
              <a:gd name="connsiteX5" fmla="*/ 2075586 w 2364087"/>
              <a:gd name="connsiteY5" fmla="*/ 427825 h 428449"/>
              <a:gd name="connsiteX6" fmla="*/ 1929549 w 2364087"/>
              <a:gd name="connsiteY6" fmla="*/ 427825 h 428449"/>
              <a:gd name="connsiteX7" fmla="*/ 1929549 w 2364087"/>
              <a:gd name="connsiteY7" fmla="*/ 428449 h 428449"/>
              <a:gd name="connsiteX8" fmla="*/ 433988 w 2364087"/>
              <a:gd name="connsiteY8" fmla="*/ 428449 h 428449"/>
              <a:gd name="connsiteX9" fmla="*/ 433988 w 2364087"/>
              <a:gd name="connsiteY9" fmla="*/ 427825 h 428449"/>
              <a:gd name="connsiteX10" fmla="*/ 0 w 2364087"/>
              <a:gd name="connsiteY10" fmla="*/ 427825 h 428449"/>
              <a:gd name="connsiteX11" fmla="*/ 0 w 2364087"/>
              <a:gd name="connsiteY11" fmla="*/ 213913 h 428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64087" h="428449">
                <a:moveTo>
                  <a:pt x="0" y="0"/>
                </a:moveTo>
                <a:lnTo>
                  <a:pt x="2075586" y="0"/>
                </a:lnTo>
                <a:lnTo>
                  <a:pt x="2083064" y="0"/>
                </a:lnTo>
                <a:lnTo>
                  <a:pt x="2364087" y="213913"/>
                </a:lnTo>
                <a:lnTo>
                  <a:pt x="2083064" y="427825"/>
                </a:lnTo>
                <a:lnTo>
                  <a:pt x="2075586" y="427825"/>
                </a:lnTo>
                <a:lnTo>
                  <a:pt x="1929549" y="427825"/>
                </a:lnTo>
                <a:lnTo>
                  <a:pt x="1929549" y="428449"/>
                </a:lnTo>
                <a:lnTo>
                  <a:pt x="433988" y="428449"/>
                </a:lnTo>
                <a:lnTo>
                  <a:pt x="433988" y="427825"/>
                </a:lnTo>
                <a:lnTo>
                  <a:pt x="0" y="427825"/>
                </a:lnTo>
                <a:lnTo>
                  <a:pt x="0" y="213913"/>
                </a:lnTo>
                <a:close/>
              </a:path>
            </a:pathLst>
          </a:custGeom>
          <a:solidFill>
            <a:srgbClr val="EC9F0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Gilroy Medium" panose="00000600000000000000" pitchFamily="50" charset="0"/>
            </a:endParaRPr>
          </a:p>
        </p:txBody>
      </p:sp>
      <p:sp>
        <p:nvSpPr>
          <p:cNvPr id="9" name="Freeform: Shape 8">
            <a:extLst>
              <a:ext uri="{FF2B5EF4-FFF2-40B4-BE49-F238E27FC236}">
                <a16:creationId xmlns:a16="http://schemas.microsoft.com/office/drawing/2014/main" id="{7CB0223B-81DF-610B-B34E-684E8E3D09A2}"/>
              </a:ext>
            </a:extLst>
          </p:cNvPr>
          <p:cNvSpPr/>
          <p:nvPr userDrawn="1"/>
        </p:nvSpPr>
        <p:spPr>
          <a:xfrm>
            <a:off x="4816214" y="3119144"/>
            <a:ext cx="2559570" cy="463201"/>
          </a:xfrm>
          <a:custGeom>
            <a:avLst/>
            <a:gdLst>
              <a:gd name="connsiteX0" fmla="*/ 0 w 2364087"/>
              <a:gd name="connsiteY0" fmla="*/ 0 h 427825"/>
              <a:gd name="connsiteX1" fmla="*/ 568520 w 2364087"/>
              <a:gd name="connsiteY1" fmla="*/ 0 h 427825"/>
              <a:gd name="connsiteX2" fmla="*/ 959593 w 2364087"/>
              <a:gd name="connsiteY2" fmla="*/ 0 h 427825"/>
              <a:gd name="connsiteX3" fmla="*/ 1403871 w 2364087"/>
              <a:gd name="connsiteY3" fmla="*/ 0 h 427825"/>
              <a:gd name="connsiteX4" fmla="*/ 1796191 w 2364087"/>
              <a:gd name="connsiteY4" fmla="*/ 0 h 427825"/>
              <a:gd name="connsiteX5" fmla="*/ 2075586 w 2364087"/>
              <a:gd name="connsiteY5" fmla="*/ 0 h 427825"/>
              <a:gd name="connsiteX6" fmla="*/ 2083064 w 2364087"/>
              <a:gd name="connsiteY6" fmla="*/ 0 h 427825"/>
              <a:gd name="connsiteX7" fmla="*/ 2364087 w 2364087"/>
              <a:gd name="connsiteY7" fmla="*/ 213913 h 427825"/>
              <a:gd name="connsiteX8" fmla="*/ 2083064 w 2364087"/>
              <a:gd name="connsiteY8" fmla="*/ 427825 h 427825"/>
              <a:gd name="connsiteX9" fmla="*/ 2075586 w 2364087"/>
              <a:gd name="connsiteY9" fmla="*/ 427825 h 427825"/>
              <a:gd name="connsiteX10" fmla="*/ 0 w 2364087"/>
              <a:gd name="connsiteY10" fmla="*/ 427825 h 427825"/>
              <a:gd name="connsiteX11" fmla="*/ 281023 w 2364087"/>
              <a:gd name="connsiteY11" fmla="*/ 213913 h 42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64087" h="427825">
                <a:moveTo>
                  <a:pt x="0" y="0"/>
                </a:moveTo>
                <a:lnTo>
                  <a:pt x="568520" y="0"/>
                </a:lnTo>
                <a:lnTo>
                  <a:pt x="959593" y="0"/>
                </a:lnTo>
                <a:lnTo>
                  <a:pt x="1403871" y="0"/>
                </a:lnTo>
                <a:lnTo>
                  <a:pt x="1796191" y="0"/>
                </a:lnTo>
                <a:lnTo>
                  <a:pt x="2075586" y="0"/>
                </a:lnTo>
                <a:lnTo>
                  <a:pt x="2083064" y="0"/>
                </a:lnTo>
                <a:lnTo>
                  <a:pt x="2364087" y="213913"/>
                </a:lnTo>
                <a:lnTo>
                  <a:pt x="2083064" y="427825"/>
                </a:lnTo>
                <a:lnTo>
                  <a:pt x="2075586" y="427825"/>
                </a:lnTo>
                <a:lnTo>
                  <a:pt x="0" y="427825"/>
                </a:lnTo>
                <a:lnTo>
                  <a:pt x="281023" y="213913"/>
                </a:lnTo>
                <a:close/>
              </a:path>
            </a:pathLst>
          </a:custGeom>
          <a:solidFill>
            <a:srgbClr val="5D910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Gilroy Medium" panose="00000600000000000000" pitchFamily="50" charset="0"/>
            </a:endParaRPr>
          </a:p>
        </p:txBody>
      </p:sp>
      <p:sp>
        <p:nvSpPr>
          <p:cNvPr id="10" name="Freeform: Shape 9">
            <a:extLst>
              <a:ext uri="{FF2B5EF4-FFF2-40B4-BE49-F238E27FC236}">
                <a16:creationId xmlns:a16="http://schemas.microsoft.com/office/drawing/2014/main" id="{001ED468-0A51-9EAF-2747-6A58BD89AA5B}"/>
              </a:ext>
            </a:extLst>
          </p:cNvPr>
          <p:cNvSpPr/>
          <p:nvPr userDrawn="1"/>
        </p:nvSpPr>
        <p:spPr>
          <a:xfrm>
            <a:off x="7071921" y="3119144"/>
            <a:ext cx="2559570" cy="463201"/>
          </a:xfrm>
          <a:custGeom>
            <a:avLst/>
            <a:gdLst>
              <a:gd name="connsiteX0" fmla="*/ 0 w 2364087"/>
              <a:gd name="connsiteY0" fmla="*/ 0 h 427825"/>
              <a:gd name="connsiteX1" fmla="*/ 568520 w 2364087"/>
              <a:gd name="connsiteY1" fmla="*/ 0 h 427825"/>
              <a:gd name="connsiteX2" fmla="*/ 959593 w 2364087"/>
              <a:gd name="connsiteY2" fmla="*/ 0 h 427825"/>
              <a:gd name="connsiteX3" fmla="*/ 1403871 w 2364087"/>
              <a:gd name="connsiteY3" fmla="*/ 0 h 427825"/>
              <a:gd name="connsiteX4" fmla="*/ 1796191 w 2364087"/>
              <a:gd name="connsiteY4" fmla="*/ 0 h 427825"/>
              <a:gd name="connsiteX5" fmla="*/ 2075586 w 2364087"/>
              <a:gd name="connsiteY5" fmla="*/ 0 h 427825"/>
              <a:gd name="connsiteX6" fmla="*/ 2083064 w 2364087"/>
              <a:gd name="connsiteY6" fmla="*/ 0 h 427825"/>
              <a:gd name="connsiteX7" fmla="*/ 2364087 w 2364087"/>
              <a:gd name="connsiteY7" fmla="*/ 213913 h 427825"/>
              <a:gd name="connsiteX8" fmla="*/ 2083064 w 2364087"/>
              <a:gd name="connsiteY8" fmla="*/ 427825 h 427825"/>
              <a:gd name="connsiteX9" fmla="*/ 2075586 w 2364087"/>
              <a:gd name="connsiteY9" fmla="*/ 427825 h 427825"/>
              <a:gd name="connsiteX10" fmla="*/ 0 w 2364087"/>
              <a:gd name="connsiteY10" fmla="*/ 427825 h 427825"/>
              <a:gd name="connsiteX11" fmla="*/ 281023 w 2364087"/>
              <a:gd name="connsiteY11" fmla="*/ 213913 h 42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64087" h="427825">
                <a:moveTo>
                  <a:pt x="0" y="0"/>
                </a:moveTo>
                <a:lnTo>
                  <a:pt x="568520" y="0"/>
                </a:lnTo>
                <a:lnTo>
                  <a:pt x="959593" y="0"/>
                </a:lnTo>
                <a:lnTo>
                  <a:pt x="1403871" y="0"/>
                </a:lnTo>
                <a:lnTo>
                  <a:pt x="1796191" y="0"/>
                </a:lnTo>
                <a:lnTo>
                  <a:pt x="2075586" y="0"/>
                </a:lnTo>
                <a:lnTo>
                  <a:pt x="2083064" y="0"/>
                </a:lnTo>
                <a:lnTo>
                  <a:pt x="2364087" y="213913"/>
                </a:lnTo>
                <a:lnTo>
                  <a:pt x="2083064" y="427825"/>
                </a:lnTo>
                <a:lnTo>
                  <a:pt x="2075586" y="427825"/>
                </a:lnTo>
                <a:lnTo>
                  <a:pt x="0" y="427825"/>
                </a:lnTo>
                <a:lnTo>
                  <a:pt x="281023" y="213913"/>
                </a:lnTo>
                <a:close/>
              </a:path>
            </a:pathLst>
          </a:custGeom>
          <a:solidFill>
            <a:srgbClr val="2B660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Gilroy Medium" panose="00000600000000000000" pitchFamily="50" charset="0"/>
            </a:endParaRPr>
          </a:p>
        </p:txBody>
      </p:sp>
      <p:sp>
        <p:nvSpPr>
          <p:cNvPr id="11" name="Freeform: Shape 10">
            <a:extLst>
              <a:ext uri="{FF2B5EF4-FFF2-40B4-BE49-F238E27FC236}">
                <a16:creationId xmlns:a16="http://schemas.microsoft.com/office/drawing/2014/main" id="{DFB86945-B10F-9373-1473-4BB0CDDA42A0}"/>
              </a:ext>
            </a:extLst>
          </p:cNvPr>
          <p:cNvSpPr/>
          <p:nvPr userDrawn="1"/>
        </p:nvSpPr>
        <p:spPr>
          <a:xfrm>
            <a:off x="9327630" y="3119144"/>
            <a:ext cx="2559570" cy="463201"/>
          </a:xfrm>
          <a:custGeom>
            <a:avLst/>
            <a:gdLst>
              <a:gd name="connsiteX0" fmla="*/ 0 w 2364087"/>
              <a:gd name="connsiteY0" fmla="*/ 0 h 427825"/>
              <a:gd name="connsiteX1" fmla="*/ 568520 w 2364087"/>
              <a:gd name="connsiteY1" fmla="*/ 0 h 427825"/>
              <a:gd name="connsiteX2" fmla="*/ 959593 w 2364087"/>
              <a:gd name="connsiteY2" fmla="*/ 0 h 427825"/>
              <a:gd name="connsiteX3" fmla="*/ 1403871 w 2364087"/>
              <a:gd name="connsiteY3" fmla="*/ 0 h 427825"/>
              <a:gd name="connsiteX4" fmla="*/ 1796191 w 2364087"/>
              <a:gd name="connsiteY4" fmla="*/ 0 h 427825"/>
              <a:gd name="connsiteX5" fmla="*/ 2075586 w 2364087"/>
              <a:gd name="connsiteY5" fmla="*/ 0 h 427825"/>
              <a:gd name="connsiteX6" fmla="*/ 2083064 w 2364087"/>
              <a:gd name="connsiteY6" fmla="*/ 0 h 427825"/>
              <a:gd name="connsiteX7" fmla="*/ 2364087 w 2364087"/>
              <a:gd name="connsiteY7" fmla="*/ 213913 h 427825"/>
              <a:gd name="connsiteX8" fmla="*/ 2083064 w 2364087"/>
              <a:gd name="connsiteY8" fmla="*/ 427825 h 427825"/>
              <a:gd name="connsiteX9" fmla="*/ 2075586 w 2364087"/>
              <a:gd name="connsiteY9" fmla="*/ 427825 h 427825"/>
              <a:gd name="connsiteX10" fmla="*/ 0 w 2364087"/>
              <a:gd name="connsiteY10" fmla="*/ 427825 h 427825"/>
              <a:gd name="connsiteX11" fmla="*/ 281023 w 2364087"/>
              <a:gd name="connsiteY11" fmla="*/ 213913 h 42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64087" h="427825">
                <a:moveTo>
                  <a:pt x="0" y="0"/>
                </a:moveTo>
                <a:lnTo>
                  <a:pt x="568520" y="0"/>
                </a:lnTo>
                <a:lnTo>
                  <a:pt x="959593" y="0"/>
                </a:lnTo>
                <a:lnTo>
                  <a:pt x="1403871" y="0"/>
                </a:lnTo>
                <a:lnTo>
                  <a:pt x="1796191" y="0"/>
                </a:lnTo>
                <a:lnTo>
                  <a:pt x="2075586" y="0"/>
                </a:lnTo>
                <a:lnTo>
                  <a:pt x="2083064" y="0"/>
                </a:lnTo>
                <a:lnTo>
                  <a:pt x="2364087" y="213913"/>
                </a:lnTo>
                <a:lnTo>
                  <a:pt x="2083064" y="427825"/>
                </a:lnTo>
                <a:lnTo>
                  <a:pt x="2075586" y="427825"/>
                </a:lnTo>
                <a:lnTo>
                  <a:pt x="0" y="427825"/>
                </a:lnTo>
                <a:lnTo>
                  <a:pt x="281023" y="213913"/>
                </a:lnTo>
                <a:close/>
              </a:path>
            </a:pathLst>
          </a:custGeom>
          <a:solidFill>
            <a:srgbClr val="02355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Gilroy Medium" panose="00000600000000000000" pitchFamily="50" charset="0"/>
            </a:endParaRPr>
          </a:p>
        </p:txBody>
      </p:sp>
      <p:sp>
        <p:nvSpPr>
          <p:cNvPr id="14" name="Text Placeholder 13">
            <a:extLst>
              <a:ext uri="{FF2B5EF4-FFF2-40B4-BE49-F238E27FC236}">
                <a16:creationId xmlns:a16="http://schemas.microsoft.com/office/drawing/2014/main" id="{D253FB15-19C8-A7EC-E4EC-F6482638BC57}"/>
              </a:ext>
            </a:extLst>
          </p:cNvPr>
          <p:cNvSpPr>
            <a:spLocks noGrp="1"/>
          </p:cNvSpPr>
          <p:nvPr>
            <p:ph type="body" sz="quarter" idx="13"/>
          </p:nvPr>
        </p:nvSpPr>
        <p:spPr>
          <a:xfrm>
            <a:off x="304797" y="3119438"/>
            <a:ext cx="2255708" cy="461962"/>
          </a:xfrm>
        </p:spPr>
        <p:txBody>
          <a:bodyPr lIns="182880" anchor="ctr" anchorCtr="0"/>
          <a:lstStyle>
            <a:lvl1pPr algn="ctr">
              <a:defRPr sz="2000" b="0">
                <a:solidFill>
                  <a:schemeClr val="bg1"/>
                </a:solidFill>
                <a:latin typeface="+mj-lt"/>
              </a:defRPr>
            </a:lvl1pPr>
          </a:lstStyle>
          <a:p>
            <a:pPr lvl="0"/>
            <a:r>
              <a:rPr lang="en-US"/>
              <a:t>Click to edit Master text styles</a:t>
            </a:r>
          </a:p>
        </p:txBody>
      </p:sp>
      <p:sp>
        <p:nvSpPr>
          <p:cNvPr id="15" name="Text Placeholder 13">
            <a:extLst>
              <a:ext uri="{FF2B5EF4-FFF2-40B4-BE49-F238E27FC236}">
                <a16:creationId xmlns:a16="http://schemas.microsoft.com/office/drawing/2014/main" id="{1654400E-B53D-8059-9566-541C53069E63}"/>
              </a:ext>
            </a:extLst>
          </p:cNvPr>
          <p:cNvSpPr>
            <a:spLocks noGrp="1"/>
          </p:cNvSpPr>
          <p:nvPr>
            <p:ph type="body" sz="quarter" idx="14"/>
          </p:nvPr>
        </p:nvSpPr>
        <p:spPr>
          <a:xfrm>
            <a:off x="2560504" y="3119438"/>
            <a:ext cx="2255708" cy="461962"/>
          </a:xfrm>
        </p:spPr>
        <p:txBody>
          <a:bodyPr anchor="ctr" anchorCtr="0"/>
          <a:lstStyle>
            <a:lvl1pPr algn="ctr">
              <a:defRPr sz="2000" b="0">
                <a:solidFill>
                  <a:schemeClr val="bg1"/>
                </a:solidFill>
                <a:latin typeface="+mj-lt"/>
              </a:defRPr>
            </a:lvl1pPr>
          </a:lstStyle>
          <a:p>
            <a:pPr lvl="0"/>
            <a:r>
              <a:rPr lang="en-US"/>
              <a:t>Click to edit Master text styles</a:t>
            </a:r>
          </a:p>
        </p:txBody>
      </p:sp>
      <p:sp>
        <p:nvSpPr>
          <p:cNvPr id="16" name="Text Placeholder 13">
            <a:extLst>
              <a:ext uri="{FF2B5EF4-FFF2-40B4-BE49-F238E27FC236}">
                <a16:creationId xmlns:a16="http://schemas.microsoft.com/office/drawing/2014/main" id="{3F907908-FD27-6EBB-EF57-3A8A63BEA8B6}"/>
              </a:ext>
            </a:extLst>
          </p:cNvPr>
          <p:cNvSpPr>
            <a:spLocks noGrp="1"/>
          </p:cNvSpPr>
          <p:nvPr>
            <p:ph type="body" sz="quarter" idx="15"/>
          </p:nvPr>
        </p:nvSpPr>
        <p:spPr>
          <a:xfrm>
            <a:off x="4821142" y="3119438"/>
            <a:ext cx="2255708" cy="461962"/>
          </a:xfrm>
        </p:spPr>
        <p:txBody>
          <a:bodyPr anchor="ctr" anchorCtr="0"/>
          <a:lstStyle>
            <a:lvl1pPr algn="ctr">
              <a:defRPr sz="2000" b="0">
                <a:solidFill>
                  <a:schemeClr val="bg1"/>
                </a:solidFill>
                <a:latin typeface="+mj-lt"/>
              </a:defRPr>
            </a:lvl1pPr>
          </a:lstStyle>
          <a:p>
            <a:pPr lvl="0"/>
            <a:r>
              <a:rPr lang="en-US"/>
              <a:t>Click to edit Master text styles</a:t>
            </a:r>
          </a:p>
        </p:txBody>
      </p:sp>
      <p:sp>
        <p:nvSpPr>
          <p:cNvPr id="17" name="Text Placeholder 13">
            <a:extLst>
              <a:ext uri="{FF2B5EF4-FFF2-40B4-BE49-F238E27FC236}">
                <a16:creationId xmlns:a16="http://schemas.microsoft.com/office/drawing/2014/main" id="{708CE324-7B00-31E0-10BA-65D6277F44CF}"/>
              </a:ext>
            </a:extLst>
          </p:cNvPr>
          <p:cNvSpPr>
            <a:spLocks noGrp="1"/>
          </p:cNvSpPr>
          <p:nvPr>
            <p:ph type="body" sz="quarter" idx="16"/>
          </p:nvPr>
        </p:nvSpPr>
        <p:spPr>
          <a:xfrm>
            <a:off x="7081778" y="3119438"/>
            <a:ext cx="2255708" cy="461962"/>
          </a:xfrm>
        </p:spPr>
        <p:txBody>
          <a:bodyPr anchor="ctr" anchorCtr="0"/>
          <a:lstStyle>
            <a:lvl1pPr algn="ctr">
              <a:defRPr sz="2000" b="0">
                <a:solidFill>
                  <a:schemeClr val="bg1"/>
                </a:solidFill>
                <a:latin typeface="+mj-lt"/>
              </a:defRPr>
            </a:lvl1pPr>
          </a:lstStyle>
          <a:p>
            <a:pPr lvl="0"/>
            <a:r>
              <a:rPr lang="en-US"/>
              <a:t>Click to edit Master text styles</a:t>
            </a:r>
          </a:p>
        </p:txBody>
      </p:sp>
      <p:sp>
        <p:nvSpPr>
          <p:cNvPr id="18" name="Text Placeholder 13">
            <a:extLst>
              <a:ext uri="{FF2B5EF4-FFF2-40B4-BE49-F238E27FC236}">
                <a16:creationId xmlns:a16="http://schemas.microsoft.com/office/drawing/2014/main" id="{9211C258-4F36-FFD3-FBAB-675B7DFC6D28}"/>
              </a:ext>
            </a:extLst>
          </p:cNvPr>
          <p:cNvSpPr>
            <a:spLocks noGrp="1"/>
          </p:cNvSpPr>
          <p:nvPr>
            <p:ph type="body" sz="quarter" idx="17"/>
          </p:nvPr>
        </p:nvSpPr>
        <p:spPr>
          <a:xfrm>
            <a:off x="9337486" y="3119438"/>
            <a:ext cx="2255708" cy="461962"/>
          </a:xfrm>
        </p:spPr>
        <p:txBody>
          <a:bodyPr anchor="ctr" anchorCtr="0"/>
          <a:lstStyle>
            <a:lvl1pPr algn="ctr">
              <a:defRPr sz="2000" b="0">
                <a:solidFill>
                  <a:schemeClr val="bg1"/>
                </a:solidFill>
                <a:latin typeface="+mj-lt"/>
              </a:defRPr>
            </a:lvl1pPr>
          </a:lstStyle>
          <a:p>
            <a:pPr lvl="0"/>
            <a:r>
              <a:rPr lang="en-US"/>
              <a:t>Click to edit Master text styles</a:t>
            </a:r>
          </a:p>
        </p:txBody>
      </p:sp>
      <p:sp>
        <p:nvSpPr>
          <p:cNvPr id="19" name="Picture Placeholder 36">
            <a:extLst>
              <a:ext uri="{FF2B5EF4-FFF2-40B4-BE49-F238E27FC236}">
                <a16:creationId xmlns:a16="http://schemas.microsoft.com/office/drawing/2014/main" id="{1F8816AA-0C4B-5FCB-874A-6B1A61B8F206}"/>
              </a:ext>
            </a:extLst>
          </p:cNvPr>
          <p:cNvSpPr>
            <a:spLocks noGrp="1"/>
          </p:cNvSpPr>
          <p:nvPr>
            <p:ph type="pic" sz="quarter" idx="18"/>
          </p:nvPr>
        </p:nvSpPr>
        <p:spPr>
          <a:xfrm>
            <a:off x="1016024" y="1661854"/>
            <a:ext cx="1137122" cy="1139753"/>
          </a:xfrm>
        </p:spPr>
        <p:txBody>
          <a:bodyPr anchor="ctr" anchorCtr="0"/>
          <a:lstStyle>
            <a:lvl1pPr algn="ctr">
              <a:defRPr sz="1050">
                <a:latin typeface="+mn-lt"/>
              </a:defRPr>
            </a:lvl1pPr>
          </a:lstStyle>
          <a:p>
            <a:r>
              <a:rPr lang="en-US"/>
              <a:t>Click icon to add picture</a:t>
            </a:r>
          </a:p>
        </p:txBody>
      </p:sp>
      <p:sp>
        <p:nvSpPr>
          <p:cNvPr id="20" name="Picture Placeholder 36">
            <a:extLst>
              <a:ext uri="{FF2B5EF4-FFF2-40B4-BE49-F238E27FC236}">
                <a16:creationId xmlns:a16="http://schemas.microsoft.com/office/drawing/2014/main" id="{605A5A87-0D4E-520E-B859-0E375CDF52D5}"/>
              </a:ext>
            </a:extLst>
          </p:cNvPr>
          <p:cNvSpPr>
            <a:spLocks noGrp="1"/>
          </p:cNvSpPr>
          <p:nvPr>
            <p:ph type="pic" sz="quarter" idx="19"/>
          </p:nvPr>
        </p:nvSpPr>
        <p:spPr>
          <a:xfrm>
            <a:off x="3273364" y="1661854"/>
            <a:ext cx="1133856" cy="1143000"/>
          </a:xfrm>
        </p:spPr>
        <p:txBody>
          <a:bodyPr anchor="ctr" anchorCtr="0"/>
          <a:lstStyle>
            <a:lvl1pPr algn="ctr">
              <a:defRPr sz="1050">
                <a:latin typeface="+mn-lt"/>
              </a:defRPr>
            </a:lvl1pPr>
          </a:lstStyle>
          <a:p>
            <a:r>
              <a:rPr lang="en-US"/>
              <a:t>Click icon to add picture</a:t>
            </a:r>
          </a:p>
        </p:txBody>
      </p:sp>
      <p:sp>
        <p:nvSpPr>
          <p:cNvPr id="22" name="Picture Placeholder 36">
            <a:extLst>
              <a:ext uri="{FF2B5EF4-FFF2-40B4-BE49-F238E27FC236}">
                <a16:creationId xmlns:a16="http://schemas.microsoft.com/office/drawing/2014/main" id="{093DCEF5-69FD-9757-09A8-261C13473441}"/>
              </a:ext>
            </a:extLst>
          </p:cNvPr>
          <p:cNvSpPr>
            <a:spLocks noGrp="1"/>
          </p:cNvSpPr>
          <p:nvPr>
            <p:ph type="pic" sz="quarter" idx="20"/>
          </p:nvPr>
        </p:nvSpPr>
        <p:spPr>
          <a:xfrm>
            <a:off x="5527438" y="1661854"/>
            <a:ext cx="1133856" cy="1143000"/>
          </a:xfrm>
        </p:spPr>
        <p:txBody>
          <a:bodyPr anchor="ctr" anchorCtr="0"/>
          <a:lstStyle>
            <a:lvl1pPr algn="ctr">
              <a:defRPr sz="1050">
                <a:latin typeface="+mn-lt"/>
              </a:defRPr>
            </a:lvl1pPr>
          </a:lstStyle>
          <a:p>
            <a:r>
              <a:rPr lang="en-US"/>
              <a:t>Click icon to add picture</a:t>
            </a:r>
          </a:p>
        </p:txBody>
      </p:sp>
      <p:sp>
        <p:nvSpPr>
          <p:cNvPr id="23" name="Picture Placeholder 36">
            <a:extLst>
              <a:ext uri="{FF2B5EF4-FFF2-40B4-BE49-F238E27FC236}">
                <a16:creationId xmlns:a16="http://schemas.microsoft.com/office/drawing/2014/main" id="{A5520BD3-FC13-0F18-FBD0-1F903A2423DF}"/>
              </a:ext>
            </a:extLst>
          </p:cNvPr>
          <p:cNvSpPr>
            <a:spLocks noGrp="1"/>
          </p:cNvSpPr>
          <p:nvPr>
            <p:ph type="pic" sz="quarter" idx="21"/>
          </p:nvPr>
        </p:nvSpPr>
        <p:spPr>
          <a:xfrm>
            <a:off x="7781512" y="1661854"/>
            <a:ext cx="1133856" cy="1143000"/>
          </a:xfrm>
        </p:spPr>
        <p:txBody>
          <a:bodyPr anchor="ctr" anchorCtr="0"/>
          <a:lstStyle>
            <a:lvl1pPr algn="ctr">
              <a:defRPr sz="1050">
                <a:latin typeface="+mn-lt"/>
              </a:defRPr>
            </a:lvl1pPr>
          </a:lstStyle>
          <a:p>
            <a:r>
              <a:rPr lang="en-US"/>
              <a:t>Click icon to add picture</a:t>
            </a:r>
          </a:p>
        </p:txBody>
      </p:sp>
      <p:sp>
        <p:nvSpPr>
          <p:cNvPr id="24" name="Picture Placeholder 36">
            <a:extLst>
              <a:ext uri="{FF2B5EF4-FFF2-40B4-BE49-F238E27FC236}">
                <a16:creationId xmlns:a16="http://schemas.microsoft.com/office/drawing/2014/main" id="{7E748CC5-F80E-F45D-8C3A-966D944F439E}"/>
              </a:ext>
            </a:extLst>
          </p:cNvPr>
          <p:cNvSpPr>
            <a:spLocks noGrp="1"/>
          </p:cNvSpPr>
          <p:nvPr>
            <p:ph type="pic" sz="quarter" idx="22"/>
          </p:nvPr>
        </p:nvSpPr>
        <p:spPr>
          <a:xfrm>
            <a:off x="10042120" y="1661854"/>
            <a:ext cx="1133856" cy="1143000"/>
          </a:xfrm>
        </p:spPr>
        <p:txBody>
          <a:bodyPr anchor="ctr" anchorCtr="0"/>
          <a:lstStyle>
            <a:lvl1pPr algn="ctr">
              <a:defRPr sz="1050">
                <a:latin typeface="+mn-lt"/>
              </a:defRPr>
            </a:lvl1pPr>
          </a:lstStyle>
          <a:p>
            <a:r>
              <a:rPr lang="en-US"/>
              <a:t>Click icon to add picture</a:t>
            </a:r>
          </a:p>
        </p:txBody>
      </p:sp>
      <p:sp>
        <p:nvSpPr>
          <p:cNvPr id="25" name="Text Placeholder 31">
            <a:extLst>
              <a:ext uri="{FF2B5EF4-FFF2-40B4-BE49-F238E27FC236}">
                <a16:creationId xmlns:a16="http://schemas.microsoft.com/office/drawing/2014/main" id="{6CAC9987-74C6-FFF3-079F-2B8BCC6A4DA8}"/>
              </a:ext>
            </a:extLst>
          </p:cNvPr>
          <p:cNvSpPr>
            <a:spLocks noGrp="1"/>
          </p:cNvSpPr>
          <p:nvPr>
            <p:ph type="body" sz="quarter" idx="23"/>
          </p:nvPr>
        </p:nvSpPr>
        <p:spPr>
          <a:xfrm>
            <a:off x="496638" y="3890983"/>
            <a:ext cx="2161104" cy="940038"/>
          </a:xfrm>
        </p:spPr>
        <p:txBody>
          <a:bodyPr anchor="t" anchorCtr="0"/>
          <a:lstStyle>
            <a:lvl1pPr algn="ctr">
              <a:defRPr sz="1400" b="1">
                <a:solidFill>
                  <a:srgbClr val="2B660F"/>
                </a:solidFill>
                <a:latin typeface="+mn-lt"/>
              </a:defRPr>
            </a:lvl1pPr>
            <a:lvl2pPr marL="0" indent="0" algn="ctr">
              <a:buNone/>
              <a:defRPr sz="1200">
                <a:solidFill>
                  <a:srgbClr val="2B660F"/>
                </a:solidFill>
                <a:latin typeface="+mn-lt"/>
              </a:defRPr>
            </a:lvl2pPr>
            <a:lvl3pPr algn="ctr">
              <a:defRPr/>
            </a:lvl3pPr>
            <a:lvl4pPr algn="ctr">
              <a:defRPr/>
            </a:lvl4pPr>
            <a:lvl5pPr algn="ctr">
              <a:defRPr/>
            </a:lvl5pPr>
          </a:lstStyle>
          <a:p>
            <a:pPr lvl="0"/>
            <a:r>
              <a:rPr lang="en-US"/>
              <a:t>Click to edit Master text styles</a:t>
            </a:r>
          </a:p>
          <a:p>
            <a:pPr lvl="1"/>
            <a:r>
              <a:rPr lang="en-US"/>
              <a:t>Second level</a:t>
            </a:r>
          </a:p>
        </p:txBody>
      </p:sp>
      <p:sp>
        <p:nvSpPr>
          <p:cNvPr id="26" name="Text Placeholder 31">
            <a:extLst>
              <a:ext uri="{FF2B5EF4-FFF2-40B4-BE49-F238E27FC236}">
                <a16:creationId xmlns:a16="http://schemas.microsoft.com/office/drawing/2014/main" id="{531D2E60-3E17-7047-42B5-498FEE3EB366}"/>
              </a:ext>
            </a:extLst>
          </p:cNvPr>
          <p:cNvSpPr>
            <a:spLocks noGrp="1"/>
          </p:cNvSpPr>
          <p:nvPr>
            <p:ph type="body" sz="quarter" idx="24"/>
          </p:nvPr>
        </p:nvSpPr>
        <p:spPr>
          <a:xfrm>
            <a:off x="2759740" y="3890983"/>
            <a:ext cx="2161104" cy="940038"/>
          </a:xfrm>
        </p:spPr>
        <p:txBody>
          <a:bodyPr anchor="t" anchorCtr="0"/>
          <a:lstStyle>
            <a:lvl1pPr algn="ctr">
              <a:defRPr sz="1400" b="1">
                <a:solidFill>
                  <a:srgbClr val="2B660F"/>
                </a:solidFill>
                <a:latin typeface="+mn-lt"/>
              </a:defRPr>
            </a:lvl1pPr>
            <a:lvl2pPr marL="0" indent="0" algn="ctr">
              <a:buNone/>
              <a:defRPr sz="1200">
                <a:solidFill>
                  <a:srgbClr val="2B660F"/>
                </a:solidFill>
                <a:latin typeface="+mn-lt"/>
              </a:defRPr>
            </a:lvl2pPr>
            <a:lvl3pPr algn="ctr">
              <a:defRPr/>
            </a:lvl3pPr>
            <a:lvl4pPr algn="ctr">
              <a:defRPr/>
            </a:lvl4pPr>
            <a:lvl5pPr algn="ctr">
              <a:defRPr/>
            </a:lvl5pPr>
          </a:lstStyle>
          <a:p>
            <a:pPr lvl="0"/>
            <a:r>
              <a:rPr lang="en-US"/>
              <a:t>Click to edit Master text styles</a:t>
            </a:r>
          </a:p>
          <a:p>
            <a:pPr lvl="1"/>
            <a:r>
              <a:rPr lang="en-US"/>
              <a:t>Second level</a:t>
            </a:r>
          </a:p>
        </p:txBody>
      </p:sp>
      <p:sp>
        <p:nvSpPr>
          <p:cNvPr id="27" name="Text Placeholder 31">
            <a:extLst>
              <a:ext uri="{FF2B5EF4-FFF2-40B4-BE49-F238E27FC236}">
                <a16:creationId xmlns:a16="http://schemas.microsoft.com/office/drawing/2014/main" id="{133B2F21-306C-FB7E-BFD7-AF967BD7084A}"/>
              </a:ext>
            </a:extLst>
          </p:cNvPr>
          <p:cNvSpPr>
            <a:spLocks noGrp="1"/>
          </p:cNvSpPr>
          <p:nvPr>
            <p:ph type="body" sz="quarter" idx="25"/>
          </p:nvPr>
        </p:nvSpPr>
        <p:spPr>
          <a:xfrm>
            <a:off x="5015447" y="3890983"/>
            <a:ext cx="2161104" cy="940038"/>
          </a:xfrm>
        </p:spPr>
        <p:txBody>
          <a:bodyPr anchor="t" anchorCtr="0"/>
          <a:lstStyle>
            <a:lvl1pPr algn="ctr">
              <a:defRPr sz="1400" b="1">
                <a:solidFill>
                  <a:srgbClr val="2B660F"/>
                </a:solidFill>
                <a:latin typeface="+mn-lt"/>
              </a:defRPr>
            </a:lvl1pPr>
            <a:lvl2pPr marL="0" indent="0" algn="ctr">
              <a:buNone/>
              <a:defRPr sz="1200">
                <a:solidFill>
                  <a:srgbClr val="2B660F"/>
                </a:solidFill>
                <a:latin typeface="+mn-lt"/>
              </a:defRPr>
            </a:lvl2pPr>
            <a:lvl3pPr algn="ctr">
              <a:defRPr/>
            </a:lvl3pPr>
            <a:lvl4pPr algn="ctr">
              <a:defRPr/>
            </a:lvl4pPr>
            <a:lvl5pPr algn="ctr">
              <a:defRPr/>
            </a:lvl5pPr>
          </a:lstStyle>
          <a:p>
            <a:pPr lvl="0"/>
            <a:r>
              <a:rPr lang="en-US"/>
              <a:t>Click to edit Master text styles</a:t>
            </a:r>
          </a:p>
          <a:p>
            <a:pPr lvl="1"/>
            <a:r>
              <a:rPr lang="en-US"/>
              <a:t>Second level</a:t>
            </a:r>
          </a:p>
        </p:txBody>
      </p:sp>
      <p:sp>
        <p:nvSpPr>
          <p:cNvPr id="28" name="Text Placeholder 31">
            <a:extLst>
              <a:ext uri="{FF2B5EF4-FFF2-40B4-BE49-F238E27FC236}">
                <a16:creationId xmlns:a16="http://schemas.microsoft.com/office/drawing/2014/main" id="{466CE76C-D853-BB68-7C66-EFF93CA4217C}"/>
              </a:ext>
            </a:extLst>
          </p:cNvPr>
          <p:cNvSpPr>
            <a:spLocks noGrp="1"/>
          </p:cNvSpPr>
          <p:nvPr>
            <p:ph type="body" sz="quarter" idx="26"/>
          </p:nvPr>
        </p:nvSpPr>
        <p:spPr>
          <a:xfrm>
            <a:off x="9526863" y="3890983"/>
            <a:ext cx="2161104" cy="940038"/>
          </a:xfrm>
        </p:spPr>
        <p:txBody>
          <a:bodyPr anchor="t" anchorCtr="0"/>
          <a:lstStyle>
            <a:lvl1pPr algn="ctr">
              <a:defRPr sz="1400" b="1">
                <a:solidFill>
                  <a:srgbClr val="2B660F"/>
                </a:solidFill>
                <a:latin typeface="+mn-lt"/>
              </a:defRPr>
            </a:lvl1pPr>
            <a:lvl2pPr marL="0" indent="0" algn="ctr">
              <a:buNone/>
              <a:defRPr sz="1200">
                <a:solidFill>
                  <a:srgbClr val="2B660F"/>
                </a:solidFill>
                <a:latin typeface="+mn-lt"/>
              </a:defRPr>
            </a:lvl2pPr>
            <a:lvl3pPr algn="ctr">
              <a:defRPr/>
            </a:lvl3pPr>
            <a:lvl4pPr algn="ctr">
              <a:defRPr/>
            </a:lvl4pPr>
            <a:lvl5pPr algn="ctr">
              <a:defRPr/>
            </a:lvl5pPr>
          </a:lstStyle>
          <a:p>
            <a:pPr lvl="0"/>
            <a:r>
              <a:rPr lang="en-US"/>
              <a:t>Click to edit Master text styles</a:t>
            </a:r>
          </a:p>
          <a:p>
            <a:pPr lvl="1"/>
            <a:r>
              <a:rPr lang="en-US"/>
              <a:t>Second level</a:t>
            </a:r>
          </a:p>
        </p:txBody>
      </p:sp>
      <p:sp>
        <p:nvSpPr>
          <p:cNvPr id="29" name="Text Placeholder 31">
            <a:extLst>
              <a:ext uri="{FF2B5EF4-FFF2-40B4-BE49-F238E27FC236}">
                <a16:creationId xmlns:a16="http://schemas.microsoft.com/office/drawing/2014/main" id="{FD48FB29-192A-57E7-6DEA-AB4C616761FB}"/>
              </a:ext>
            </a:extLst>
          </p:cNvPr>
          <p:cNvSpPr>
            <a:spLocks noGrp="1"/>
          </p:cNvSpPr>
          <p:nvPr>
            <p:ph type="body" sz="quarter" idx="27"/>
          </p:nvPr>
        </p:nvSpPr>
        <p:spPr>
          <a:xfrm>
            <a:off x="7271154" y="3890983"/>
            <a:ext cx="2161104" cy="940038"/>
          </a:xfrm>
        </p:spPr>
        <p:txBody>
          <a:bodyPr anchor="t" anchorCtr="0"/>
          <a:lstStyle>
            <a:lvl1pPr algn="ctr">
              <a:defRPr sz="1400" b="1">
                <a:solidFill>
                  <a:srgbClr val="2B660F"/>
                </a:solidFill>
                <a:latin typeface="+mn-lt"/>
              </a:defRPr>
            </a:lvl1pPr>
            <a:lvl2pPr marL="0" indent="0" algn="ctr">
              <a:buNone/>
              <a:defRPr sz="1200">
                <a:solidFill>
                  <a:srgbClr val="2B660F"/>
                </a:solidFill>
                <a:latin typeface="+mn-lt"/>
              </a:defRPr>
            </a:lvl2pPr>
            <a:lvl3pPr algn="ctr">
              <a:defRPr/>
            </a:lvl3pPr>
            <a:lvl4pPr algn="ctr">
              <a:defRPr/>
            </a:lvl4pPr>
            <a:lvl5pPr algn="ctr">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12981498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Arrow Timeline w Bullets">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9BE8DAE2-BD49-4694-A73D-9CC18C669459}"/>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2B660F"/>
                </a:solidFill>
                <a:latin typeface="+mn-lt"/>
              </a:defRPr>
            </a:lvl1pPr>
          </a:lstStyle>
          <a:p>
            <a:pPr lvl="0"/>
            <a:r>
              <a:rPr lang="en-US"/>
              <a:t>Subtitle</a:t>
            </a:r>
          </a:p>
        </p:txBody>
      </p:sp>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solidFill>
                  <a:srgbClr val="2B660F"/>
                </a:solidFill>
                <a:latin typeface="+mn-lt"/>
              </a:defRPr>
            </a:lvl1pPr>
          </a:lstStyle>
          <a:p>
            <a:endParaRPr lang="en-US"/>
          </a:p>
        </p:txBody>
      </p:sp>
      <p:sp>
        <p:nvSpPr>
          <p:cNvPr id="7" name="Title 1">
            <a:extLst>
              <a:ext uri="{FF2B5EF4-FFF2-40B4-BE49-F238E27FC236}">
                <a16:creationId xmlns:a16="http://schemas.microsoft.com/office/drawing/2014/main" id="{E848783A-CDBC-A2A8-0CA7-404193BEBCE5}"/>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
        <p:nvSpPr>
          <p:cNvPr id="5" name="Freeform: Shape 4">
            <a:extLst>
              <a:ext uri="{FF2B5EF4-FFF2-40B4-BE49-F238E27FC236}">
                <a16:creationId xmlns:a16="http://schemas.microsoft.com/office/drawing/2014/main" id="{128C04A0-03E1-2D7E-30C7-65B4A3C38087}"/>
              </a:ext>
            </a:extLst>
          </p:cNvPr>
          <p:cNvSpPr/>
          <p:nvPr userDrawn="1"/>
        </p:nvSpPr>
        <p:spPr>
          <a:xfrm>
            <a:off x="2560507" y="3119144"/>
            <a:ext cx="2559570" cy="463201"/>
          </a:xfrm>
          <a:custGeom>
            <a:avLst/>
            <a:gdLst>
              <a:gd name="connsiteX0" fmla="*/ 0 w 2364087"/>
              <a:gd name="connsiteY0" fmla="*/ 0 h 427825"/>
              <a:gd name="connsiteX1" fmla="*/ 568520 w 2364087"/>
              <a:gd name="connsiteY1" fmla="*/ 0 h 427825"/>
              <a:gd name="connsiteX2" fmla="*/ 959593 w 2364087"/>
              <a:gd name="connsiteY2" fmla="*/ 0 h 427825"/>
              <a:gd name="connsiteX3" fmla="*/ 1403871 w 2364087"/>
              <a:gd name="connsiteY3" fmla="*/ 0 h 427825"/>
              <a:gd name="connsiteX4" fmla="*/ 1796191 w 2364087"/>
              <a:gd name="connsiteY4" fmla="*/ 0 h 427825"/>
              <a:gd name="connsiteX5" fmla="*/ 2075586 w 2364087"/>
              <a:gd name="connsiteY5" fmla="*/ 0 h 427825"/>
              <a:gd name="connsiteX6" fmla="*/ 2083064 w 2364087"/>
              <a:gd name="connsiteY6" fmla="*/ 0 h 427825"/>
              <a:gd name="connsiteX7" fmla="*/ 2364087 w 2364087"/>
              <a:gd name="connsiteY7" fmla="*/ 213913 h 427825"/>
              <a:gd name="connsiteX8" fmla="*/ 2083064 w 2364087"/>
              <a:gd name="connsiteY8" fmla="*/ 427825 h 427825"/>
              <a:gd name="connsiteX9" fmla="*/ 2075586 w 2364087"/>
              <a:gd name="connsiteY9" fmla="*/ 427825 h 427825"/>
              <a:gd name="connsiteX10" fmla="*/ 0 w 2364087"/>
              <a:gd name="connsiteY10" fmla="*/ 427825 h 427825"/>
              <a:gd name="connsiteX11" fmla="*/ 281023 w 2364087"/>
              <a:gd name="connsiteY11" fmla="*/ 213913 h 42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64087" h="427825">
                <a:moveTo>
                  <a:pt x="0" y="0"/>
                </a:moveTo>
                <a:lnTo>
                  <a:pt x="568520" y="0"/>
                </a:lnTo>
                <a:lnTo>
                  <a:pt x="959593" y="0"/>
                </a:lnTo>
                <a:lnTo>
                  <a:pt x="1403871" y="0"/>
                </a:lnTo>
                <a:lnTo>
                  <a:pt x="1796191" y="0"/>
                </a:lnTo>
                <a:lnTo>
                  <a:pt x="2075586" y="0"/>
                </a:lnTo>
                <a:lnTo>
                  <a:pt x="2083064" y="0"/>
                </a:lnTo>
                <a:lnTo>
                  <a:pt x="2364087" y="213913"/>
                </a:lnTo>
                <a:lnTo>
                  <a:pt x="2083064" y="427825"/>
                </a:lnTo>
                <a:lnTo>
                  <a:pt x="2075586" y="427825"/>
                </a:lnTo>
                <a:lnTo>
                  <a:pt x="0" y="427825"/>
                </a:lnTo>
                <a:lnTo>
                  <a:pt x="281023" y="213913"/>
                </a:lnTo>
                <a:close/>
              </a:path>
            </a:pathLst>
          </a:custGeom>
          <a:solidFill>
            <a:srgbClr val="2B660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2880" rtlCol="0" anchor="ctr">
            <a:noAutofit/>
          </a:bodyPr>
          <a:lstStyle/>
          <a:p>
            <a:pPr algn="ctr"/>
            <a:endParaRPr lang="en-US">
              <a:latin typeface="Gilroy Medium" panose="00000600000000000000" pitchFamily="50" charset="0"/>
            </a:endParaRPr>
          </a:p>
        </p:txBody>
      </p:sp>
      <p:sp>
        <p:nvSpPr>
          <p:cNvPr id="8" name="Freeform: Shape 7">
            <a:extLst>
              <a:ext uri="{FF2B5EF4-FFF2-40B4-BE49-F238E27FC236}">
                <a16:creationId xmlns:a16="http://schemas.microsoft.com/office/drawing/2014/main" id="{ACE8B726-14BD-9D58-9E99-FBCF5949453F}"/>
              </a:ext>
            </a:extLst>
          </p:cNvPr>
          <p:cNvSpPr/>
          <p:nvPr userDrawn="1"/>
        </p:nvSpPr>
        <p:spPr>
          <a:xfrm>
            <a:off x="304800" y="3118806"/>
            <a:ext cx="2559570" cy="463877"/>
          </a:xfrm>
          <a:custGeom>
            <a:avLst/>
            <a:gdLst>
              <a:gd name="connsiteX0" fmla="*/ 0 w 2364087"/>
              <a:gd name="connsiteY0" fmla="*/ 0 h 428449"/>
              <a:gd name="connsiteX1" fmla="*/ 2075586 w 2364087"/>
              <a:gd name="connsiteY1" fmla="*/ 0 h 428449"/>
              <a:gd name="connsiteX2" fmla="*/ 2083064 w 2364087"/>
              <a:gd name="connsiteY2" fmla="*/ 0 h 428449"/>
              <a:gd name="connsiteX3" fmla="*/ 2364087 w 2364087"/>
              <a:gd name="connsiteY3" fmla="*/ 213913 h 428449"/>
              <a:gd name="connsiteX4" fmla="*/ 2083064 w 2364087"/>
              <a:gd name="connsiteY4" fmla="*/ 427825 h 428449"/>
              <a:gd name="connsiteX5" fmla="*/ 2075586 w 2364087"/>
              <a:gd name="connsiteY5" fmla="*/ 427825 h 428449"/>
              <a:gd name="connsiteX6" fmla="*/ 1929549 w 2364087"/>
              <a:gd name="connsiteY6" fmla="*/ 427825 h 428449"/>
              <a:gd name="connsiteX7" fmla="*/ 1929549 w 2364087"/>
              <a:gd name="connsiteY7" fmla="*/ 428449 h 428449"/>
              <a:gd name="connsiteX8" fmla="*/ 433988 w 2364087"/>
              <a:gd name="connsiteY8" fmla="*/ 428449 h 428449"/>
              <a:gd name="connsiteX9" fmla="*/ 433988 w 2364087"/>
              <a:gd name="connsiteY9" fmla="*/ 427825 h 428449"/>
              <a:gd name="connsiteX10" fmla="*/ 0 w 2364087"/>
              <a:gd name="connsiteY10" fmla="*/ 427825 h 428449"/>
              <a:gd name="connsiteX11" fmla="*/ 0 w 2364087"/>
              <a:gd name="connsiteY11" fmla="*/ 213913 h 428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64087" h="428449">
                <a:moveTo>
                  <a:pt x="0" y="0"/>
                </a:moveTo>
                <a:lnTo>
                  <a:pt x="2075586" y="0"/>
                </a:lnTo>
                <a:lnTo>
                  <a:pt x="2083064" y="0"/>
                </a:lnTo>
                <a:lnTo>
                  <a:pt x="2364087" y="213913"/>
                </a:lnTo>
                <a:lnTo>
                  <a:pt x="2083064" y="427825"/>
                </a:lnTo>
                <a:lnTo>
                  <a:pt x="2075586" y="427825"/>
                </a:lnTo>
                <a:lnTo>
                  <a:pt x="1929549" y="427825"/>
                </a:lnTo>
                <a:lnTo>
                  <a:pt x="1929549" y="428449"/>
                </a:lnTo>
                <a:lnTo>
                  <a:pt x="433988" y="428449"/>
                </a:lnTo>
                <a:lnTo>
                  <a:pt x="433988" y="427825"/>
                </a:lnTo>
                <a:lnTo>
                  <a:pt x="0" y="427825"/>
                </a:lnTo>
                <a:lnTo>
                  <a:pt x="0" y="213913"/>
                </a:lnTo>
                <a:close/>
              </a:path>
            </a:pathLst>
          </a:custGeom>
          <a:solidFill>
            <a:srgbClr val="5D910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2880" rtlCol="0" anchor="ctr">
            <a:noAutofit/>
          </a:bodyPr>
          <a:lstStyle/>
          <a:p>
            <a:pPr algn="ctr"/>
            <a:endParaRPr lang="en-US">
              <a:latin typeface="Gilroy Medium" panose="00000600000000000000" pitchFamily="50" charset="0"/>
            </a:endParaRPr>
          </a:p>
        </p:txBody>
      </p:sp>
      <p:sp>
        <p:nvSpPr>
          <p:cNvPr id="10" name="Freeform: Shape 9">
            <a:extLst>
              <a:ext uri="{FF2B5EF4-FFF2-40B4-BE49-F238E27FC236}">
                <a16:creationId xmlns:a16="http://schemas.microsoft.com/office/drawing/2014/main" id="{001ED468-0A51-9EAF-2747-6A58BD89AA5B}"/>
              </a:ext>
            </a:extLst>
          </p:cNvPr>
          <p:cNvSpPr/>
          <p:nvPr userDrawn="1"/>
        </p:nvSpPr>
        <p:spPr>
          <a:xfrm>
            <a:off x="7071921" y="3119144"/>
            <a:ext cx="2559570" cy="463201"/>
          </a:xfrm>
          <a:custGeom>
            <a:avLst/>
            <a:gdLst>
              <a:gd name="connsiteX0" fmla="*/ 0 w 2364087"/>
              <a:gd name="connsiteY0" fmla="*/ 0 h 427825"/>
              <a:gd name="connsiteX1" fmla="*/ 568520 w 2364087"/>
              <a:gd name="connsiteY1" fmla="*/ 0 h 427825"/>
              <a:gd name="connsiteX2" fmla="*/ 959593 w 2364087"/>
              <a:gd name="connsiteY2" fmla="*/ 0 h 427825"/>
              <a:gd name="connsiteX3" fmla="*/ 1403871 w 2364087"/>
              <a:gd name="connsiteY3" fmla="*/ 0 h 427825"/>
              <a:gd name="connsiteX4" fmla="*/ 1796191 w 2364087"/>
              <a:gd name="connsiteY4" fmla="*/ 0 h 427825"/>
              <a:gd name="connsiteX5" fmla="*/ 2075586 w 2364087"/>
              <a:gd name="connsiteY5" fmla="*/ 0 h 427825"/>
              <a:gd name="connsiteX6" fmla="*/ 2083064 w 2364087"/>
              <a:gd name="connsiteY6" fmla="*/ 0 h 427825"/>
              <a:gd name="connsiteX7" fmla="*/ 2364087 w 2364087"/>
              <a:gd name="connsiteY7" fmla="*/ 213913 h 427825"/>
              <a:gd name="connsiteX8" fmla="*/ 2083064 w 2364087"/>
              <a:gd name="connsiteY8" fmla="*/ 427825 h 427825"/>
              <a:gd name="connsiteX9" fmla="*/ 2075586 w 2364087"/>
              <a:gd name="connsiteY9" fmla="*/ 427825 h 427825"/>
              <a:gd name="connsiteX10" fmla="*/ 0 w 2364087"/>
              <a:gd name="connsiteY10" fmla="*/ 427825 h 427825"/>
              <a:gd name="connsiteX11" fmla="*/ 281023 w 2364087"/>
              <a:gd name="connsiteY11" fmla="*/ 213913 h 42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64087" h="427825">
                <a:moveTo>
                  <a:pt x="0" y="0"/>
                </a:moveTo>
                <a:lnTo>
                  <a:pt x="568520" y="0"/>
                </a:lnTo>
                <a:lnTo>
                  <a:pt x="959593" y="0"/>
                </a:lnTo>
                <a:lnTo>
                  <a:pt x="1403871" y="0"/>
                </a:lnTo>
                <a:lnTo>
                  <a:pt x="1796191" y="0"/>
                </a:lnTo>
                <a:lnTo>
                  <a:pt x="2075586" y="0"/>
                </a:lnTo>
                <a:lnTo>
                  <a:pt x="2083064" y="0"/>
                </a:lnTo>
                <a:lnTo>
                  <a:pt x="2364087" y="213913"/>
                </a:lnTo>
                <a:lnTo>
                  <a:pt x="2083064" y="427825"/>
                </a:lnTo>
                <a:lnTo>
                  <a:pt x="2075586" y="427825"/>
                </a:lnTo>
                <a:lnTo>
                  <a:pt x="0" y="427825"/>
                </a:lnTo>
                <a:lnTo>
                  <a:pt x="281023" y="213913"/>
                </a:lnTo>
                <a:close/>
              </a:path>
            </a:pathLst>
          </a:custGeom>
          <a:solidFill>
            <a:srgbClr val="3680C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2880" rtlCol="0" anchor="ctr">
            <a:noAutofit/>
          </a:bodyPr>
          <a:lstStyle/>
          <a:p>
            <a:pPr algn="ctr"/>
            <a:endParaRPr lang="en-US">
              <a:latin typeface="Gilroy Medium" panose="00000600000000000000" pitchFamily="50" charset="0"/>
            </a:endParaRPr>
          </a:p>
        </p:txBody>
      </p:sp>
      <p:sp>
        <p:nvSpPr>
          <p:cNvPr id="11" name="Freeform: Shape 10">
            <a:extLst>
              <a:ext uri="{FF2B5EF4-FFF2-40B4-BE49-F238E27FC236}">
                <a16:creationId xmlns:a16="http://schemas.microsoft.com/office/drawing/2014/main" id="{DFB86945-B10F-9373-1473-4BB0CDDA42A0}"/>
              </a:ext>
            </a:extLst>
          </p:cNvPr>
          <p:cNvSpPr/>
          <p:nvPr userDrawn="1"/>
        </p:nvSpPr>
        <p:spPr>
          <a:xfrm>
            <a:off x="9327630" y="3119144"/>
            <a:ext cx="2559570" cy="463201"/>
          </a:xfrm>
          <a:custGeom>
            <a:avLst/>
            <a:gdLst>
              <a:gd name="connsiteX0" fmla="*/ 0 w 2364087"/>
              <a:gd name="connsiteY0" fmla="*/ 0 h 427825"/>
              <a:gd name="connsiteX1" fmla="*/ 568520 w 2364087"/>
              <a:gd name="connsiteY1" fmla="*/ 0 h 427825"/>
              <a:gd name="connsiteX2" fmla="*/ 959593 w 2364087"/>
              <a:gd name="connsiteY2" fmla="*/ 0 h 427825"/>
              <a:gd name="connsiteX3" fmla="*/ 1403871 w 2364087"/>
              <a:gd name="connsiteY3" fmla="*/ 0 h 427825"/>
              <a:gd name="connsiteX4" fmla="*/ 1796191 w 2364087"/>
              <a:gd name="connsiteY4" fmla="*/ 0 h 427825"/>
              <a:gd name="connsiteX5" fmla="*/ 2075586 w 2364087"/>
              <a:gd name="connsiteY5" fmla="*/ 0 h 427825"/>
              <a:gd name="connsiteX6" fmla="*/ 2083064 w 2364087"/>
              <a:gd name="connsiteY6" fmla="*/ 0 h 427825"/>
              <a:gd name="connsiteX7" fmla="*/ 2364087 w 2364087"/>
              <a:gd name="connsiteY7" fmla="*/ 213913 h 427825"/>
              <a:gd name="connsiteX8" fmla="*/ 2083064 w 2364087"/>
              <a:gd name="connsiteY8" fmla="*/ 427825 h 427825"/>
              <a:gd name="connsiteX9" fmla="*/ 2075586 w 2364087"/>
              <a:gd name="connsiteY9" fmla="*/ 427825 h 427825"/>
              <a:gd name="connsiteX10" fmla="*/ 0 w 2364087"/>
              <a:gd name="connsiteY10" fmla="*/ 427825 h 427825"/>
              <a:gd name="connsiteX11" fmla="*/ 281023 w 2364087"/>
              <a:gd name="connsiteY11" fmla="*/ 213913 h 42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64087" h="427825">
                <a:moveTo>
                  <a:pt x="0" y="0"/>
                </a:moveTo>
                <a:lnTo>
                  <a:pt x="568520" y="0"/>
                </a:lnTo>
                <a:lnTo>
                  <a:pt x="959593" y="0"/>
                </a:lnTo>
                <a:lnTo>
                  <a:pt x="1403871" y="0"/>
                </a:lnTo>
                <a:lnTo>
                  <a:pt x="1796191" y="0"/>
                </a:lnTo>
                <a:lnTo>
                  <a:pt x="2075586" y="0"/>
                </a:lnTo>
                <a:lnTo>
                  <a:pt x="2083064" y="0"/>
                </a:lnTo>
                <a:lnTo>
                  <a:pt x="2364087" y="213913"/>
                </a:lnTo>
                <a:lnTo>
                  <a:pt x="2083064" y="427825"/>
                </a:lnTo>
                <a:lnTo>
                  <a:pt x="2075586" y="427825"/>
                </a:lnTo>
                <a:lnTo>
                  <a:pt x="0" y="427825"/>
                </a:lnTo>
                <a:lnTo>
                  <a:pt x="281023" y="213913"/>
                </a:lnTo>
                <a:close/>
              </a:path>
            </a:pathLst>
          </a:custGeom>
          <a:solidFill>
            <a:srgbClr val="EE6D2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2880" rtlCol="0" anchor="ctr">
            <a:noAutofit/>
          </a:bodyPr>
          <a:lstStyle/>
          <a:p>
            <a:pPr algn="ctr"/>
            <a:endParaRPr lang="en-US">
              <a:latin typeface="Gilroy Medium" panose="00000600000000000000" pitchFamily="50" charset="0"/>
            </a:endParaRPr>
          </a:p>
        </p:txBody>
      </p:sp>
      <p:sp>
        <p:nvSpPr>
          <p:cNvPr id="14" name="Text Placeholder 13">
            <a:extLst>
              <a:ext uri="{FF2B5EF4-FFF2-40B4-BE49-F238E27FC236}">
                <a16:creationId xmlns:a16="http://schemas.microsoft.com/office/drawing/2014/main" id="{D253FB15-19C8-A7EC-E4EC-F6482638BC57}"/>
              </a:ext>
            </a:extLst>
          </p:cNvPr>
          <p:cNvSpPr>
            <a:spLocks noGrp="1"/>
          </p:cNvSpPr>
          <p:nvPr>
            <p:ph type="body" sz="quarter" idx="13"/>
          </p:nvPr>
        </p:nvSpPr>
        <p:spPr>
          <a:xfrm>
            <a:off x="304797" y="3119438"/>
            <a:ext cx="2255708" cy="461962"/>
          </a:xfrm>
        </p:spPr>
        <p:txBody>
          <a:bodyPr lIns="182880" anchor="ctr" anchorCtr="0"/>
          <a:lstStyle>
            <a:lvl1pPr algn="ctr">
              <a:defRPr sz="2000" b="0">
                <a:solidFill>
                  <a:schemeClr val="bg1"/>
                </a:solidFill>
                <a:latin typeface="+mj-lt"/>
              </a:defRPr>
            </a:lvl1pPr>
          </a:lstStyle>
          <a:p>
            <a:pPr lvl="0"/>
            <a:r>
              <a:rPr lang="en-US"/>
              <a:t>Click to edit Master text styles</a:t>
            </a:r>
          </a:p>
        </p:txBody>
      </p:sp>
      <p:sp>
        <p:nvSpPr>
          <p:cNvPr id="15" name="Text Placeholder 13">
            <a:extLst>
              <a:ext uri="{FF2B5EF4-FFF2-40B4-BE49-F238E27FC236}">
                <a16:creationId xmlns:a16="http://schemas.microsoft.com/office/drawing/2014/main" id="{1654400E-B53D-8059-9566-541C53069E63}"/>
              </a:ext>
            </a:extLst>
          </p:cNvPr>
          <p:cNvSpPr>
            <a:spLocks noGrp="1"/>
          </p:cNvSpPr>
          <p:nvPr>
            <p:ph type="body" sz="quarter" idx="14"/>
          </p:nvPr>
        </p:nvSpPr>
        <p:spPr>
          <a:xfrm>
            <a:off x="2560504" y="3119438"/>
            <a:ext cx="2255708" cy="461962"/>
          </a:xfrm>
        </p:spPr>
        <p:txBody>
          <a:bodyPr lIns="182880" anchor="ctr" anchorCtr="0"/>
          <a:lstStyle>
            <a:lvl1pPr algn="ctr">
              <a:defRPr sz="2000" b="0">
                <a:solidFill>
                  <a:schemeClr val="bg1"/>
                </a:solidFill>
                <a:latin typeface="+mj-lt"/>
              </a:defRPr>
            </a:lvl1pPr>
          </a:lstStyle>
          <a:p>
            <a:pPr lvl="0"/>
            <a:r>
              <a:rPr lang="en-US"/>
              <a:t>Click to edit Master text styles</a:t>
            </a:r>
          </a:p>
        </p:txBody>
      </p:sp>
      <p:sp>
        <p:nvSpPr>
          <p:cNvPr id="17" name="Text Placeholder 13">
            <a:extLst>
              <a:ext uri="{FF2B5EF4-FFF2-40B4-BE49-F238E27FC236}">
                <a16:creationId xmlns:a16="http://schemas.microsoft.com/office/drawing/2014/main" id="{708CE324-7B00-31E0-10BA-65D6277F44CF}"/>
              </a:ext>
            </a:extLst>
          </p:cNvPr>
          <p:cNvSpPr>
            <a:spLocks noGrp="1"/>
          </p:cNvSpPr>
          <p:nvPr>
            <p:ph type="body" sz="quarter" idx="16"/>
          </p:nvPr>
        </p:nvSpPr>
        <p:spPr>
          <a:xfrm>
            <a:off x="7081778" y="3119438"/>
            <a:ext cx="2255708" cy="461962"/>
          </a:xfrm>
          <a:noFill/>
        </p:spPr>
        <p:txBody>
          <a:bodyPr lIns="182880" anchor="ctr" anchorCtr="0"/>
          <a:lstStyle>
            <a:lvl1pPr algn="ctr">
              <a:defRPr sz="2000" b="0">
                <a:solidFill>
                  <a:schemeClr val="bg1"/>
                </a:solidFill>
                <a:latin typeface="+mj-lt"/>
              </a:defRPr>
            </a:lvl1pPr>
          </a:lstStyle>
          <a:p>
            <a:pPr lvl="0"/>
            <a:r>
              <a:rPr lang="en-US"/>
              <a:t>Click to edit Master text styles</a:t>
            </a:r>
          </a:p>
        </p:txBody>
      </p:sp>
      <p:sp>
        <p:nvSpPr>
          <p:cNvPr id="18" name="Text Placeholder 13">
            <a:extLst>
              <a:ext uri="{FF2B5EF4-FFF2-40B4-BE49-F238E27FC236}">
                <a16:creationId xmlns:a16="http://schemas.microsoft.com/office/drawing/2014/main" id="{9211C258-4F36-FFD3-FBAB-675B7DFC6D28}"/>
              </a:ext>
            </a:extLst>
          </p:cNvPr>
          <p:cNvSpPr>
            <a:spLocks noGrp="1"/>
          </p:cNvSpPr>
          <p:nvPr>
            <p:ph type="body" sz="quarter" idx="17"/>
          </p:nvPr>
        </p:nvSpPr>
        <p:spPr>
          <a:xfrm>
            <a:off x="9337486" y="3119438"/>
            <a:ext cx="2255708" cy="461962"/>
          </a:xfrm>
        </p:spPr>
        <p:txBody>
          <a:bodyPr lIns="182880" anchor="ctr" anchorCtr="0"/>
          <a:lstStyle>
            <a:lvl1pPr algn="ctr">
              <a:defRPr sz="2000" b="0">
                <a:solidFill>
                  <a:schemeClr val="bg1"/>
                </a:solidFill>
                <a:latin typeface="+mj-lt"/>
              </a:defRPr>
            </a:lvl1pPr>
          </a:lstStyle>
          <a:p>
            <a:pPr lvl="0"/>
            <a:r>
              <a:rPr lang="en-US"/>
              <a:t>Click to edit Master text styles</a:t>
            </a:r>
          </a:p>
        </p:txBody>
      </p:sp>
      <p:sp>
        <p:nvSpPr>
          <p:cNvPr id="25" name="Text Placeholder 31">
            <a:extLst>
              <a:ext uri="{FF2B5EF4-FFF2-40B4-BE49-F238E27FC236}">
                <a16:creationId xmlns:a16="http://schemas.microsoft.com/office/drawing/2014/main" id="{6CAC9987-74C6-FFF3-079F-2B8BCC6A4DA8}"/>
              </a:ext>
            </a:extLst>
          </p:cNvPr>
          <p:cNvSpPr>
            <a:spLocks noGrp="1"/>
          </p:cNvSpPr>
          <p:nvPr>
            <p:ph type="body" sz="quarter" idx="23"/>
          </p:nvPr>
        </p:nvSpPr>
        <p:spPr>
          <a:xfrm>
            <a:off x="496638" y="1928874"/>
            <a:ext cx="2161104" cy="940038"/>
          </a:xfrm>
        </p:spPr>
        <p:txBody>
          <a:bodyPr rIns="91440" anchor="b" anchorCtr="0"/>
          <a:lstStyle>
            <a:lvl1pPr algn="ctr">
              <a:defRPr sz="2000" b="0">
                <a:solidFill>
                  <a:srgbClr val="5D910D"/>
                </a:solidFill>
                <a:latin typeface="+mj-lt"/>
              </a:defRPr>
            </a:lvl1pPr>
            <a:lvl2pPr marL="0" indent="0" algn="ctr">
              <a:buNone/>
              <a:defRPr sz="1200">
                <a:solidFill>
                  <a:schemeClr val="tx2"/>
                </a:solidFill>
              </a:defRPr>
            </a:lvl2pPr>
            <a:lvl3pPr algn="ctr">
              <a:defRPr/>
            </a:lvl3pPr>
            <a:lvl4pPr algn="ctr">
              <a:defRPr/>
            </a:lvl4pPr>
            <a:lvl5pPr algn="ctr">
              <a:defRPr/>
            </a:lvl5pPr>
          </a:lstStyle>
          <a:p>
            <a:pPr lvl="0"/>
            <a:r>
              <a:rPr lang="en-US"/>
              <a:t>Click to edit Master text styles</a:t>
            </a:r>
          </a:p>
        </p:txBody>
      </p:sp>
      <p:sp>
        <p:nvSpPr>
          <p:cNvPr id="27" name="Text Placeholder 31">
            <a:extLst>
              <a:ext uri="{FF2B5EF4-FFF2-40B4-BE49-F238E27FC236}">
                <a16:creationId xmlns:a16="http://schemas.microsoft.com/office/drawing/2014/main" id="{133B2F21-306C-FB7E-BFD7-AF967BD7084A}"/>
              </a:ext>
            </a:extLst>
          </p:cNvPr>
          <p:cNvSpPr>
            <a:spLocks noGrp="1"/>
          </p:cNvSpPr>
          <p:nvPr>
            <p:ph type="body" sz="quarter" idx="25"/>
          </p:nvPr>
        </p:nvSpPr>
        <p:spPr>
          <a:xfrm>
            <a:off x="5015447" y="1928874"/>
            <a:ext cx="2161104" cy="940038"/>
          </a:xfrm>
        </p:spPr>
        <p:txBody>
          <a:bodyPr rIns="91440" anchor="b" anchorCtr="0"/>
          <a:lstStyle>
            <a:lvl1pPr algn="ctr">
              <a:defRPr sz="2000" b="0">
                <a:solidFill>
                  <a:srgbClr val="ED9F0A"/>
                </a:solidFill>
                <a:latin typeface="+mj-lt"/>
              </a:defRPr>
            </a:lvl1pPr>
            <a:lvl2pPr marL="0" indent="0" algn="ctr">
              <a:buNone/>
              <a:defRPr sz="1200">
                <a:solidFill>
                  <a:schemeClr val="tx2"/>
                </a:solidFill>
              </a:defRPr>
            </a:lvl2pPr>
            <a:lvl3pPr algn="ctr">
              <a:defRPr/>
            </a:lvl3pPr>
            <a:lvl4pPr algn="ctr">
              <a:defRPr/>
            </a:lvl4pPr>
            <a:lvl5pPr algn="ctr">
              <a:defRPr/>
            </a:lvl5pPr>
          </a:lstStyle>
          <a:p>
            <a:pPr lvl="0"/>
            <a:r>
              <a:rPr lang="en-US"/>
              <a:t>Click to edit Master text styles</a:t>
            </a:r>
          </a:p>
        </p:txBody>
      </p:sp>
      <p:sp>
        <p:nvSpPr>
          <p:cNvPr id="28" name="Text Placeholder 31">
            <a:extLst>
              <a:ext uri="{FF2B5EF4-FFF2-40B4-BE49-F238E27FC236}">
                <a16:creationId xmlns:a16="http://schemas.microsoft.com/office/drawing/2014/main" id="{466CE76C-D853-BB68-7C66-EFF93CA4217C}"/>
              </a:ext>
            </a:extLst>
          </p:cNvPr>
          <p:cNvSpPr>
            <a:spLocks noGrp="1"/>
          </p:cNvSpPr>
          <p:nvPr>
            <p:ph type="body" sz="quarter" idx="26"/>
          </p:nvPr>
        </p:nvSpPr>
        <p:spPr>
          <a:xfrm>
            <a:off x="9526863" y="1928874"/>
            <a:ext cx="2161104" cy="940038"/>
          </a:xfrm>
        </p:spPr>
        <p:txBody>
          <a:bodyPr rIns="91440" anchor="b" anchorCtr="0"/>
          <a:lstStyle>
            <a:lvl1pPr algn="ctr">
              <a:defRPr sz="2000" b="0">
                <a:solidFill>
                  <a:srgbClr val="EE6C26"/>
                </a:solidFill>
                <a:latin typeface="+mj-lt"/>
              </a:defRPr>
            </a:lvl1pPr>
            <a:lvl2pPr marL="0" indent="0" algn="ctr">
              <a:buNone/>
              <a:defRPr sz="1200">
                <a:solidFill>
                  <a:schemeClr val="tx2"/>
                </a:solidFill>
              </a:defRPr>
            </a:lvl2pPr>
            <a:lvl3pPr algn="ctr">
              <a:defRPr/>
            </a:lvl3pPr>
            <a:lvl4pPr algn="ctr">
              <a:defRPr/>
            </a:lvl4pPr>
            <a:lvl5pPr algn="ctr">
              <a:defRPr/>
            </a:lvl5pPr>
          </a:lstStyle>
          <a:p>
            <a:pPr lvl="0"/>
            <a:r>
              <a:rPr lang="en-US"/>
              <a:t>Click to edit Master text styles</a:t>
            </a:r>
          </a:p>
        </p:txBody>
      </p:sp>
      <p:sp>
        <p:nvSpPr>
          <p:cNvPr id="3" name="Text Placeholder 31">
            <a:extLst>
              <a:ext uri="{FF2B5EF4-FFF2-40B4-BE49-F238E27FC236}">
                <a16:creationId xmlns:a16="http://schemas.microsoft.com/office/drawing/2014/main" id="{104D2EB8-360F-1512-645B-A1B5AE954F25}"/>
              </a:ext>
            </a:extLst>
          </p:cNvPr>
          <p:cNvSpPr>
            <a:spLocks noGrp="1"/>
          </p:cNvSpPr>
          <p:nvPr>
            <p:ph type="body" sz="quarter" idx="28"/>
          </p:nvPr>
        </p:nvSpPr>
        <p:spPr>
          <a:xfrm>
            <a:off x="2759740" y="1928874"/>
            <a:ext cx="2161104" cy="940038"/>
          </a:xfrm>
        </p:spPr>
        <p:txBody>
          <a:bodyPr rIns="91440" anchor="b" anchorCtr="0"/>
          <a:lstStyle>
            <a:lvl1pPr algn="ctr">
              <a:defRPr sz="2000" b="0">
                <a:solidFill>
                  <a:srgbClr val="2B660F"/>
                </a:solidFill>
                <a:latin typeface="+mj-lt"/>
              </a:defRPr>
            </a:lvl1pPr>
            <a:lvl2pPr marL="0" indent="0" algn="ctr">
              <a:buNone/>
              <a:defRPr sz="1200">
                <a:solidFill>
                  <a:schemeClr val="tx2"/>
                </a:solidFill>
              </a:defRPr>
            </a:lvl2pPr>
            <a:lvl3pPr algn="ctr">
              <a:defRPr/>
            </a:lvl3pPr>
            <a:lvl4pPr algn="ctr">
              <a:defRPr/>
            </a:lvl4pPr>
            <a:lvl5pPr algn="ctr">
              <a:defRPr/>
            </a:lvl5pPr>
          </a:lstStyle>
          <a:p>
            <a:pPr lvl="0"/>
            <a:r>
              <a:rPr lang="en-US"/>
              <a:t>Click to edit Master text styles</a:t>
            </a:r>
          </a:p>
        </p:txBody>
      </p:sp>
      <p:sp>
        <p:nvSpPr>
          <p:cNvPr id="4" name="Text Placeholder 31">
            <a:extLst>
              <a:ext uri="{FF2B5EF4-FFF2-40B4-BE49-F238E27FC236}">
                <a16:creationId xmlns:a16="http://schemas.microsoft.com/office/drawing/2014/main" id="{62716F3F-8545-C3AD-DE74-223356DA57D2}"/>
              </a:ext>
            </a:extLst>
          </p:cNvPr>
          <p:cNvSpPr>
            <a:spLocks noGrp="1"/>
          </p:cNvSpPr>
          <p:nvPr>
            <p:ph type="body" sz="quarter" idx="29"/>
          </p:nvPr>
        </p:nvSpPr>
        <p:spPr>
          <a:xfrm>
            <a:off x="7271154" y="1928874"/>
            <a:ext cx="2161104" cy="940038"/>
          </a:xfrm>
        </p:spPr>
        <p:txBody>
          <a:bodyPr rIns="91440" anchor="b" anchorCtr="0"/>
          <a:lstStyle>
            <a:lvl1pPr algn="ctr">
              <a:defRPr sz="2000" b="0">
                <a:solidFill>
                  <a:srgbClr val="3476C2"/>
                </a:solidFill>
                <a:latin typeface="+mj-lt"/>
              </a:defRPr>
            </a:lvl1pPr>
            <a:lvl2pPr marL="0" indent="0" algn="ctr">
              <a:buNone/>
              <a:defRPr sz="1200">
                <a:solidFill>
                  <a:schemeClr val="tx2"/>
                </a:solidFill>
              </a:defRPr>
            </a:lvl2pPr>
            <a:lvl3pPr algn="ctr">
              <a:defRPr/>
            </a:lvl3pPr>
            <a:lvl4pPr algn="ctr">
              <a:defRPr/>
            </a:lvl4pPr>
            <a:lvl5pPr algn="ctr">
              <a:defRPr/>
            </a:lvl5pPr>
          </a:lstStyle>
          <a:p>
            <a:pPr lvl="0"/>
            <a:r>
              <a:rPr lang="en-US"/>
              <a:t>Click to edit Master text styles</a:t>
            </a:r>
          </a:p>
        </p:txBody>
      </p:sp>
      <p:sp>
        <p:nvSpPr>
          <p:cNvPr id="13" name="Text Placeholder 12">
            <a:extLst>
              <a:ext uri="{FF2B5EF4-FFF2-40B4-BE49-F238E27FC236}">
                <a16:creationId xmlns:a16="http://schemas.microsoft.com/office/drawing/2014/main" id="{29D9F75A-F491-F816-6076-836525B860C9}"/>
              </a:ext>
            </a:extLst>
          </p:cNvPr>
          <p:cNvSpPr>
            <a:spLocks noGrp="1"/>
          </p:cNvSpPr>
          <p:nvPr>
            <p:ph type="body" sz="quarter" idx="30"/>
          </p:nvPr>
        </p:nvSpPr>
        <p:spPr>
          <a:xfrm>
            <a:off x="496888" y="3832577"/>
            <a:ext cx="2165350" cy="461962"/>
          </a:xfrm>
        </p:spPr>
        <p:txBody>
          <a:bodyPr/>
          <a:lstStyle>
            <a:lvl1pPr>
              <a:defRPr sz="1400">
                <a:latin typeface="+mn-lt"/>
              </a:defRPr>
            </a:lvl1pPr>
            <a:lvl2pPr>
              <a:defRPr sz="1200">
                <a:latin typeface="+mn-lt"/>
              </a:defRPr>
            </a:lvl2pPr>
            <a:lvl3pPr>
              <a:defRPr sz="1100">
                <a:latin typeface="+mn-lt"/>
              </a:defRPr>
            </a:lvl3pPr>
            <a:lvl4pPr>
              <a:defRPr sz="1050">
                <a:latin typeface="+mn-lt"/>
              </a:defRPr>
            </a:lvl4pPr>
            <a:lvl5pPr>
              <a:defRPr sz="10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2">
            <a:extLst>
              <a:ext uri="{FF2B5EF4-FFF2-40B4-BE49-F238E27FC236}">
                <a16:creationId xmlns:a16="http://schemas.microsoft.com/office/drawing/2014/main" id="{BA7E14FC-7151-E0BE-7AFD-D2E2D62E77BF}"/>
              </a:ext>
            </a:extLst>
          </p:cNvPr>
          <p:cNvSpPr>
            <a:spLocks noGrp="1"/>
          </p:cNvSpPr>
          <p:nvPr>
            <p:ph type="body" sz="quarter" idx="31"/>
          </p:nvPr>
        </p:nvSpPr>
        <p:spPr>
          <a:xfrm>
            <a:off x="2759740" y="3832577"/>
            <a:ext cx="2165350" cy="461962"/>
          </a:xfrm>
        </p:spPr>
        <p:txBody>
          <a:bodyPr/>
          <a:lstStyle>
            <a:lvl1pPr>
              <a:defRPr sz="1400">
                <a:latin typeface="+mn-lt"/>
              </a:defRPr>
            </a:lvl1pPr>
            <a:lvl2pPr>
              <a:defRPr sz="1200">
                <a:latin typeface="+mn-lt"/>
              </a:defRPr>
            </a:lvl2pPr>
            <a:lvl3pPr>
              <a:defRPr sz="1100">
                <a:latin typeface="+mn-lt"/>
              </a:defRPr>
            </a:lvl3pPr>
            <a:lvl4pPr>
              <a:defRPr sz="1050">
                <a:latin typeface="+mn-lt"/>
              </a:defRPr>
            </a:lvl4pPr>
            <a:lvl5pPr>
              <a:defRPr sz="10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 name="Text Placeholder 12">
            <a:extLst>
              <a:ext uri="{FF2B5EF4-FFF2-40B4-BE49-F238E27FC236}">
                <a16:creationId xmlns:a16="http://schemas.microsoft.com/office/drawing/2014/main" id="{65E48B52-9006-142D-7F0F-E7718BFCB96C}"/>
              </a:ext>
            </a:extLst>
          </p:cNvPr>
          <p:cNvSpPr>
            <a:spLocks noGrp="1"/>
          </p:cNvSpPr>
          <p:nvPr>
            <p:ph type="body" sz="quarter" idx="32"/>
          </p:nvPr>
        </p:nvSpPr>
        <p:spPr>
          <a:xfrm>
            <a:off x="5011201" y="3832577"/>
            <a:ext cx="2165350" cy="461962"/>
          </a:xfrm>
        </p:spPr>
        <p:txBody>
          <a:bodyPr/>
          <a:lstStyle>
            <a:lvl1pPr>
              <a:defRPr sz="1400">
                <a:latin typeface="+mn-lt"/>
              </a:defRPr>
            </a:lvl1pPr>
            <a:lvl2pPr>
              <a:defRPr sz="1200">
                <a:latin typeface="+mn-lt"/>
              </a:defRPr>
            </a:lvl2pPr>
            <a:lvl3pPr>
              <a:defRPr sz="1100">
                <a:latin typeface="+mn-lt"/>
              </a:defRPr>
            </a:lvl3pPr>
            <a:lvl4pPr>
              <a:defRPr sz="1050">
                <a:latin typeface="+mn-lt"/>
              </a:defRPr>
            </a:lvl4pPr>
            <a:lvl5pPr>
              <a:defRPr sz="10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1" name="Text Placeholder 12">
            <a:extLst>
              <a:ext uri="{FF2B5EF4-FFF2-40B4-BE49-F238E27FC236}">
                <a16:creationId xmlns:a16="http://schemas.microsoft.com/office/drawing/2014/main" id="{1B992765-5469-81A6-394B-1D35C789F828}"/>
              </a:ext>
            </a:extLst>
          </p:cNvPr>
          <p:cNvSpPr>
            <a:spLocks noGrp="1"/>
          </p:cNvSpPr>
          <p:nvPr>
            <p:ph type="body" sz="quarter" idx="33"/>
          </p:nvPr>
        </p:nvSpPr>
        <p:spPr>
          <a:xfrm>
            <a:off x="7266908" y="3832577"/>
            <a:ext cx="2165350" cy="461962"/>
          </a:xfrm>
        </p:spPr>
        <p:txBody>
          <a:bodyPr/>
          <a:lstStyle>
            <a:lvl1pPr>
              <a:defRPr sz="1400">
                <a:latin typeface="+mn-lt"/>
              </a:defRPr>
            </a:lvl1pPr>
            <a:lvl2pPr>
              <a:defRPr sz="1200">
                <a:latin typeface="+mn-lt"/>
              </a:defRPr>
            </a:lvl2pPr>
            <a:lvl3pPr>
              <a:defRPr sz="1100">
                <a:latin typeface="+mn-lt"/>
              </a:defRPr>
            </a:lvl3pPr>
            <a:lvl4pPr>
              <a:defRPr sz="1050">
                <a:latin typeface="+mn-lt"/>
              </a:defRPr>
            </a:lvl4pPr>
            <a:lvl5pPr>
              <a:defRPr sz="10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2" name="Text Placeholder 12">
            <a:extLst>
              <a:ext uri="{FF2B5EF4-FFF2-40B4-BE49-F238E27FC236}">
                <a16:creationId xmlns:a16="http://schemas.microsoft.com/office/drawing/2014/main" id="{4C86F0EB-4936-76A8-9E93-08E6C3DDDFFB}"/>
              </a:ext>
            </a:extLst>
          </p:cNvPr>
          <p:cNvSpPr>
            <a:spLocks noGrp="1"/>
          </p:cNvSpPr>
          <p:nvPr>
            <p:ph type="body" sz="quarter" idx="34"/>
          </p:nvPr>
        </p:nvSpPr>
        <p:spPr>
          <a:xfrm>
            <a:off x="9522617" y="3832577"/>
            <a:ext cx="2165350" cy="461962"/>
          </a:xfrm>
        </p:spPr>
        <p:txBody>
          <a:bodyPr/>
          <a:lstStyle>
            <a:lvl1pPr>
              <a:defRPr sz="1400">
                <a:latin typeface="+mn-lt"/>
              </a:defRPr>
            </a:lvl1pPr>
            <a:lvl2pPr>
              <a:defRPr sz="1200">
                <a:latin typeface="+mn-lt"/>
              </a:defRPr>
            </a:lvl2pPr>
            <a:lvl3pPr>
              <a:defRPr sz="1100">
                <a:latin typeface="+mn-lt"/>
              </a:defRPr>
            </a:lvl3pPr>
            <a:lvl4pPr>
              <a:defRPr sz="1050">
                <a:latin typeface="+mn-lt"/>
              </a:defRPr>
            </a:lvl4pPr>
            <a:lvl5pPr>
              <a:defRPr sz="10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reeform: Shape 8">
            <a:extLst>
              <a:ext uri="{FF2B5EF4-FFF2-40B4-BE49-F238E27FC236}">
                <a16:creationId xmlns:a16="http://schemas.microsoft.com/office/drawing/2014/main" id="{7CB0223B-81DF-610B-B34E-684E8E3D09A2}"/>
              </a:ext>
            </a:extLst>
          </p:cNvPr>
          <p:cNvSpPr/>
          <p:nvPr userDrawn="1"/>
        </p:nvSpPr>
        <p:spPr>
          <a:xfrm>
            <a:off x="4816214" y="3119144"/>
            <a:ext cx="2559570" cy="463201"/>
          </a:xfrm>
          <a:custGeom>
            <a:avLst/>
            <a:gdLst>
              <a:gd name="connsiteX0" fmla="*/ 0 w 2364087"/>
              <a:gd name="connsiteY0" fmla="*/ 0 h 427825"/>
              <a:gd name="connsiteX1" fmla="*/ 568520 w 2364087"/>
              <a:gd name="connsiteY1" fmla="*/ 0 h 427825"/>
              <a:gd name="connsiteX2" fmla="*/ 959593 w 2364087"/>
              <a:gd name="connsiteY2" fmla="*/ 0 h 427825"/>
              <a:gd name="connsiteX3" fmla="*/ 1403871 w 2364087"/>
              <a:gd name="connsiteY3" fmla="*/ 0 h 427825"/>
              <a:gd name="connsiteX4" fmla="*/ 1796191 w 2364087"/>
              <a:gd name="connsiteY4" fmla="*/ 0 h 427825"/>
              <a:gd name="connsiteX5" fmla="*/ 2075586 w 2364087"/>
              <a:gd name="connsiteY5" fmla="*/ 0 h 427825"/>
              <a:gd name="connsiteX6" fmla="*/ 2083064 w 2364087"/>
              <a:gd name="connsiteY6" fmla="*/ 0 h 427825"/>
              <a:gd name="connsiteX7" fmla="*/ 2364087 w 2364087"/>
              <a:gd name="connsiteY7" fmla="*/ 213913 h 427825"/>
              <a:gd name="connsiteX8" fmla="*/ 2083064 w 2364087"/>
              <a:gd name="connsiteY8" fmla="*/ 427825 h 427825"/>
              <a:gd name="connsiteX9" fmla="*/ 2075586 w 2364087"/>
              <a:gd name="connsiteY9" fmla="*/ 427825 h 427825"/>
              <a:gd name="connsiteX10" fmla="*/ 0 w 2364087"/>
              <a:gd name="connsiteY10" fmla="*/ 427825 h 427825"/>
              <a:gd name="connsiteX11" fmla="*/ 281023 w 2364087"/>
              <a:gd name="connsiteY11" fmla="*/ 213913 h 42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64087" h="427825">
                <a:moveTo>
                  <a:pt x="0" y="0"/>
                </a:moveTo>
                <a:lnTo>
                  <a:pt x="568520" y="0"/>
                </a:lnTo>
                <a:lnTo>
                  <a:pt x="959593" y="0"/>
                </a:lnTo>
                <a:lnTo>
                  <a:pt x="1403871" y="0"/>
                </a:lnTo>
                <a:lnTo>
                  <a:pt x="1796191" y="0"/>
                </a:lnTo>
                <a:lnTo>
                  <a:pt x="2075586" y="0"/>
                </a:lnTo>
                <a:lnTo>
                  <a:pt x="2083064" y="0"/>
                </a:lnTo>
                <a:lnTo>
                  <a:pt x="2364087" y="213913"/>
                </a:lnTo>
                <a:lnTo>
                  <a:pt x="2083064" y="427825"/>
                </a:lnTo>
                <a:lnTo>
                  <a:pt x="2075586" y="427825"/>
                </a:lnTo>
                <a:lnTo>
                  <a:pt x="0" y="427825"/>
                </a:lnTo>
                <a:lnTo>
                  <a:pt x="281023" y="213913"/>
                </a:lnTo>
                <a:close/>
              </a:path>
            </a:pathLst>
          </a:custGeom>
          <a:solidFill>
            <a:srgbClr val="ED9F0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2880" rtlCol="0" anchor="ctr">
            <a:noAutofit/>
          </a:bodyPr>
          <a:lstStyle/>
          <a:p>
            <a:pPr algn="ctr"/>
            <a:endParaRPr lang="en-US">
              <a:latin typeface="Gilroy Medium" panose="00000600000000000000" pitchFamily="50" charset="0"/>
            </a:endParaRPr>
          </a:p>
        </p:txBody>
      </p:sp>
      <p:sp>
        <p:nvSpPr>
          <p:cNvPr id="12" name="Text Placeholder 13">
            <a:extLst>
              <a:ext uri="{FF2B5EF4-FFF2-40B4-BE49-F238E27FC236}">
                <a16:creationId xmlns:a16="http://schemas.microsoft.com/office/drawing/2014/main" id="{6824D7A2-0A2F-B7D0-A97A-A422D087D52A}"/>
              </a:ext>
            </a:extLst>
          </p:cNvPr>
          <p:cNvSpPr>
            <a:spLocks noGrp="1"/>
          </p:cNvSpPr>
          <p:nvPr>
            <p:ph type="body" sz="quarter" idx="35"/>
          </p:nvPr>
        </p:nvSpPr>
        <p:spPr>
          <a:xfrm>
            <a:off x="4920843" y="3119438"/>
            <a:ext cx="2045441" cy="461962"/>
          </a:xfrm>
        </p:spPr>
        <p:txBody>
          <a:bodyPr lIns="182880" anchor="ctr" anchorCtr="0"/>
          <a:lstStyle>
            <a:lvl1pPr algn="ctr">
              <a:defRPr sz="2000" b="0">
                <a:solidFill>
                  <a:schemeClr val="bg1"/>
                </a:solidFill>
                <a:latin typeface="+mj-lt"/>
              </a:defRPr>
            </a:lvl1pPr>
          </a:lstStyle>
          <a:p>
            <a:pPr lvl="0"/>
            <a:r>
              <a:rPr lang="en-US"/>
              <a:t>Click to edit Master text styles</a:t>
            </a:r>
          </a:p>
        </p:txBody>
      </p:sp>
    </p:spTree>
    <p:extLst>
      <p:ext uri="{BB962C8B-B14F-4D97-AF65-F5344CB8AC3E}">
        <p14:creationId xmlns:p14="http://schemas.microsoft.com/office/powerpoint/2010/main" val="554993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Process Infographic">
    <p:spTree>
      <p:nvGrpSpPr>
        <p:cNvPr id="1" name=""/>
        <p:cNvGrpSpPr/>
        <p:nvPr/>
      </p:nvGrpSpPr>
      <p:grpSpPr>
        <a:xfrm>
          <a:off x="0" y="0"/>
          <a:ext cx="0" cy="0"/>
          <a:chOff x="0" y="0"/>
          <a:chExt cx="0" cy="0"/>
        </a:xfrm>
      </p:grpSpPr>
      <p:sp>
        <p:nvSpPr>
          <p:cNvPr id="46" name="Freeform 70">
            <a:extLst>
              <a:ext uri="{FF2B5EF4-FFF2-40B4-BE49-F238E27FC236}">
                <a16:creationId xmlns:a16="http://schemas.microsoft.com/office/drawing/2014/main" id="{D5EE4931-6768-D7C6-B027-6E2083949137}"/>
              </a:ext>
            </a:extLst>
          </p:cNvPr>
          <p:cNvSpPr>
            <a:spLocks noChangeArrowheads="1"/>
          </p:cNvSpPr>
          <p:nvPr userDrawn="1"/>
        </p:nvSpPr>
        <p:spPr bwMode="auto">
          <a:xfrm>
            <a:off x="9767053" y="2794110"/>
            <a:ext cx="2103795" cy="2592127"/>
          </a:xfrm>
          <a:prstGeom prst="roundRect">
            <a:avLst>
              <a:gd name="adj" fmla="val 4872"/>
            </a:avLst>
          </a:prstGeom>
          <a:solidFill>
            <a:srgbClr val="EE6D26"/>
          </a:solidFill>
          <a:ln>
            <a:noFill/>
          </a:ln>
          <a:effectLst/>
        </p:spPr>
        <p:txBody>
          <a:bodyPr wrap="none" anchor="ctr"/>
          <a:lstStyle/>
          <a:p>
            <a:endParaRPr lang="en-US" sz="900">
              <a:latin typeface="+mn-lt"/>
            </a:endParaRPr>
          </a:p>
        </p:txBody>
      </p:sp>
      <p:sp>
        <p:nvSpPr>
          <p:cNvPr id="45" name="Freeform 70">
            <a:extLst>
              <a:ext uri="{FF2B5EF4-FFF2-40B4-BE49-F238E27FC236}">
                <a16:creationId xmlns:a16="http://schemas.microsoft.com/office/drawing/2014/main" id="{5C7026B2-F8D8-FAB2-1088-B31F96540BE3}"/>
              </a:ext>
            </a:extLst>
          </p:cNvPr>
          <p:cNvSpPr>
            <a:spLocks noChangeArrowheads="1"/>
          </p:cNvSpPr>
          <p:nvPr userDrawn="1"/>
        </p:nvSpPr>
        <p:spPr bwMode="auto">
          <a:xfrm>
            <a:off x="6750804" y="2794110"/>
            <a:ext cx="2103795" cy="2592127"/>
          </a:xfrm>
          <a:prstGeom prst="roundRect">
            <a:avLst>
              <a:gd name="adj" fmla="val 4872"/>
            </a:avLst>
          </a:prstGeom>
          <a:solidFill>
            <a:srgbClr val="3477C2"/>
          </a:solidFill>
          <a:ln>
            <a:noFill/>
          </a:ln>
          <a:effectLst/>
        </p:spPr>
        <p:txBody>
          <a:bodyPr wrap="none" anchor="ctr"/>
          <a:lstStyle/>
          <a:p>
            <a:endParaRPr lang="en-US" sz="900">
              <a:latin typeface="+mn-lt"/>
            </a:endParaRPr>
          </a:p>
        </p:txBody>
      </p:sp>
      <p:sp>
        <p:nvSpPr>
          <p:cNvPr id="44" name="Freeform 70">
            <a:extLst>
              <a:ext uri="{FF2B5EF4-FFF2-40B4-BE49-F238E27FC236}">
                <a16:creationId xmlns:a16="http://schemas.microsoft.com/office/drawing/2014/main" id="{5186F264-49D3-4090-823A-02893CD72C91}"/>
              </a:ext>
            </a:extLst>
          </p:cNvPr>
          <p:cNvSpPr>
            <a:spLocks noChangeArrowheads="1"/>
          </p:cNvSpPr>
          <p:nvPr userDrawn="1"/>
        </p:nvSpPr>
        <p:spPr bwMode="auto">
          <a:xfrm>
            <a:off x="3731250" y="2794110"/>
            <a:ext cx="2103795" cy="2592127"/>
          </a:xfrm>
          <a:prstGeom prst="roundRect">
            <a:avLst>
              <a:gd name="adj" fmla="val 4872"/>
            </a:avLst>
          </a:prstGeom>
          <a:solidFill>
            <a:srgbClr val="ED9F0A"/>
          </a:solidFill>
          <a:ln>
            <a:noFill/>
          </a:ln>
          <a:effectLst/>
        </p:spPr>
        <p:txBody>
          <a:bodyPr wrap="none" anchor="ctr"/>
          <a:lstStyle/>
          <a:p>
            <a:endParaRPr lang="en-US" sz="900">
              <a:latin typeface="+mn-lt"/>
            </a:endParaRPr>
          </a:p>
        </p:txBody>
      </p:sp>
      <p:sp>
        <p:nvSpPr>
          <p:cNvPr id="6" name="Text Placeholder 3">
            <a:extLst>
              <a:ext uri="{FF2B5EF4-FFF2-40B4-BE49-F238E27FC236}">
                <a16:creationId xmlns:a16="http://schemas.microsoft.com/office/drawing/2014/main" id="{9BE8DAE2-BD49-4694-A73D-9CC18C669459}"/>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2B660F"/>
                </a:solidFill>
                <a:latin typeface="+mn-lt"/>
              </a:defRPr>
            </a:lvl1pPr>
          </a:lstStyle>
          <a:p>
            <a:pPr lvl="0"/>
            <a:r>
              <a:rPr lang="en-US"/>
              <a:t>Subtitle</a:t>
            </a:r>
          </a:p>
        </p:txBody>
      </p:sp>
      <p:sp>
        <p:nvSpPr>
          <p:cNvPr id="7" name="Title 1">
            <a:extLst>
              <a:ext uri="{FF2B5EF4-FFF2-40B4-BE49-F238E27FC236}">
                <a16:creationId xmlns:a16="http://schemas.microsoft.com/office/drawing/2014/main" id="{E848783A-CDBC-A2A8-0CA7-404193BEBCE5}"/>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
        <p:nvSpPr>
          <p:cNvPr id="3" name="Freeform 70">
            <a:extLst>
              <a:ext uri="{FF2B5EF4-FFF2-40B4-BE49-F238E27FC236}">
                <a16:creationId xmlns:a16="http://schemas.microsoft.com/office/drawing/2014/main" id="{AC3006C4-BF8C-8B98-57E0-4C75052BF3A9}"/>
              </a:ext>
            </a:extLst>
          </p:cNvPr>
          <p:cNvSpPr>
            <a:spLocks noChangeArrowheads="1"/>
          </p:cNvSpPr>
          <p:nvPr userDrawn="1"/>
        </p:nvSpPr>
        <p:spPr bwMode="auto">
          <a:xfrm>
            <a:off x="717636" y="2794110"/>
            <a:ext cx="2103795" cy="2592127"/>
          </a:xfrm>
          <a:prstGeom prst="roundRect">
            <a:avLst>
              <a:gd name="adj" fmla="val 4872"/>
            </a:avLst>
          </a:prstGeom>
          <a:solidFill>
            <a:srgbClr val="5D910D"/>
          </a:solidFill>
          <a:ln>
            <a:solidFill>
              <a:srgbClr val="EC9F0B"/>
            </a:solidFill>
          </a:ln>
          <a:effectLst/>
        </p:spPr>
        <p:txBody>
          <a:bodyPr wrap="none" anchor="ctr"/>
          <a:lstStyle/>
          <a:p>
            <a:endParaRPr lang="en-US" sz="900">
              <a:latin typeface="+mn-lt"/>
            </a:endParaRPr>
          </a:p>
        </p:txBody>
      </p:sp>
      <p:sp>
        <p:nvSpPr>
          <p:cNvPr id="32" name="Text Placeholder 31">
            <a:extLst>
              <a:ext uri="{FF2B5EF4-FFF2-40B4-BE49-F238E27FC236}">
                <a16:creationId xmlns:a16="http://schemas.microsoft.com/office/drawing/2014/main" id="{1C4BDBAB-14DB-197F-8EA1-A4026CDC500C}"/>
              </a:ext>
            </a:extLst>
          </p:cNvPr>
          <p:cNvSpPr>
            <a:spLocks noGrp="1"/>
          </p:cNvSpPr>
          <p:nvPr>
            <p:ph type="body" sz="quarter" idx="13"/>
          </p:nvPr>
        </p:nvSpPr>
        <p:spPr>
          <a:xfrm>
            <a:off x="830263" y="2892425"/>
            <a:ext cx="1866900" cy="2367638"/>
          </a:xfrm>
        </p:spPr>
        <p:txBody>
          <a:bodyPr/>
          <a:lstStyle>
            <a:lvl1pPr algn="ctr">
              <a:defRPr sz="1400" b="1">
                <a:solidFill>
                  <a:schemeClr val="bg1"/>
                </a:solidFill>
                <a:latin typeface="+mn-lt"/>
              </a:defRPr>
            </a:lvl1pPr>
            <a:lvl2pPr marL="0" indent="0" algn="ctr">
              <a:buNone/>
              <a:defRPr sz="1200">
                <a:solidFill>
                  <a:schemeClr val="bg1"/>
                </a:solidFill>
                <a:latin typeface="+mn-lt"/>
              </a:defRPr>
            </a:lvl2pPr>
            <a:lvl3pPr algn="ctr">
              <a:defRPr/>
            </a:lvl3pPr>
            <a:lvl4pPr algn="ctr">
              <a:defRPr/>
            </a:lvl4pPr>
            <a:lvl5pPr algn="ctr">
              <a:defRPr/>
            </a:lvl5pPr>
          </a:lstStyle>
          <a:p>
            <a:pPr lvl="0"/>
            <a:r>
              <a:rPr lang="en-US"/>
              <a:t>Click to edit Master text styles</a:t>
            </a:r>
          </a:p>
          <a:p>
            <a:pPr lvl="1"/>
            <a:r>
              <a:rPr lang="en-US"/>
              <a:t>Second level</a:t>
            </a:r>
          </a:p>
        </p:txBody>
      </p:sp>
      <p:sp>
        <p:nvSpPr>
          <p:cNvPr id="33" name="Text Placeholder 31">
            <a:extLst>
              <a:ext uri="{FF2B5EF4-FFF2-40B4-BE49-F238E27FC236}">
                <a16:creationId xmlns:a16="http://schemas.microsoft.com/office/drawing/2014/main" id="{C3DFAD5D-F262-E524-900F-B81C0FA826EE}"/>
              </a:ext>
            </a:extLst>
          </p:cNvPr>
          <p:cNvSpPr>
            <a:spLocks noGrp="1"/>
          </p:cNvSpPr>
          <p:nvPr>
            <p:ph type="body" sz="quarter" idx="14"/>
          </p:nvPr>
        </p:nvSpPr>
        <p:spPr>
          <a:xfrm>
            <a:off x="3848324" y="2892425"/>
            <a:ext cx="1866900" cy="2367638"/>
          </a:xfrm>
        </p:spPr>
        <p:txBody>
          <a:bodyPr/>
          <a:lstStyle>
            <a:lvl1pPr algn="ctr">
              <a:defRPr sz="1400" b="1">
                <a:solidFill>
                  <a:schemeClr val="bg1"/>
                </a:solidFill>
                <a:latin typeface="+mn-lt"/>
              </a:defRPr>
            </a:lvl1pPr>
            <a:lvl2pPr marL="0" indent="0" algn="ctr">
              <a:buNone/>
              <a:defRPr sz="1200">
                <a:solidFill>
                  <a:schemeClr val="bg1"/>
                </a:solidFill>
                <a:latin typeface="+mn-lt"/>
              </a:defRPr>
            </a:lvl2pPr>
            <a:lvl3pPr algn="ctr">
              <a:defRPr/>
            </a:lvl3pPr>
            <a:lvl4pPr algn="ctr">
              <a:defRPr/>
            </a:lvl4pPr>
            <a:lvl5pPr algn="ctr">
              <a:defRPr/>
            </a:lvl5pPr>
          </a:lstStyle>
          <a:p>
            <a:pPr lvl="0"/>
            <a:r>
              <a:rPr lang="en-US"/>
              <a:t>Click to edit Master text styles</a:t>
            </a:r>
          </a:p>
          <a:p>
            <a:pPr lvl="1"/>
            <a:r>
              <a:rPr lang="en-US"/>
              <a:t>Second level</a:t>
            </a:r>
          </a:p>
        </p:txBody>
      </p:sp>
      <p:sp>
        <p:nvSpPr>
          <p:cNvPr id="34" name="Text Placeholder 31">
            <a:extLst>
              <a:ext uri="{FF2B5EF4-FFF2-40B4-BE49-F238E27FC236}">
                <a16:creationId xmlns:a16="http://schemas.microsoft.com/office/drawing/2014/main" id="{8F99D252-4EB7-03DB-8C58-53B69DD87611}"/>
              </a:ext>
            </a:extLst>
          </p:cNvPr>
          <p:cNvSpPr>
            <a:spLocks noGrp="1"/>
          </p:cNvSpPr>
          <p:nvPr>
            <p:ph type="body" sz="quarter" idx="15"/>
          </p:nvPr>
        </p:nvSpPr>
        <p:spPr>
          <a:xfrm>
            <a:off x="6869251" y="2892425"/>
            <a:ext cx="1866900" cy="2367638"/>
          </a:xfrm>
        </p:spPr>
        <p:txBody>
          <a:bodyPr/>
          <a:lstStyle>
            <a:lvl1pPr algn="ctr">
              <a:defRPr sz="1400" b="1">
                <a:solidFill>
                  <a:schemeClr val="bg1"/>
                </a:solidFill>
                <a:latin typeface="+mn-lt"/>
              </a:defRPr>
            </a:lvl1pPr>
            <a:lvl2pPr marL="0" indent="0" algn="ctr">
              <a:buNone/>
              <a:defRPr sz="1200">
                <a:solidFill>
                  <a:schemeClr val="bg1"/>
                </a:solidFill>
                <a:latin typeface="+mn-lt"/>
              </a:defRPr>
            </a:lvl2pPr>
            <a:lvl3pPr algn="ctr">
              <a:defRPr/>
            </a:lvl3pPr>
            <a:lvl4pPr algn="ctr">
              <a:defRPr/>
            </a:lvl4pPr>
            <a:lvl5pPr algn="ctr">
              <a:defRPr/>
            </a:lvl5pPr>
          </a:lstStyle>
          <a:p>
            <a:pPr lvl="0"/>
            <a:r>
              <a:rPr lang="en-US"/>
              <a:t>Click to edit Master text styles</a:t>
            </a:r>
          </a:p>
          <a:p>
            <a:pPr lvl="1"/>
            <a:r>
              <a:rPr lang="en-US"/>
              <a:t>Second level</a:t>
            </a:r>
          </a:p>
        </p:txBody>
      </p:sp>
      <p:sp>
        <p:nvSpPr>
          <p:cNvPr id="35" name="Text Placeholder 31">
            <a:extLst>
              <a:ext uri="{FF2B5EF4-FFF2-40B4-BE49-F238E27FC236}">
                <a16:creationId xmlns:a16="http://schemas.microsoft.com/office/drawing/2014/main" id="{A2DE66A0-1FC8-776D-2462-D49E64DC1A70}"/>
              </a:ext>
            </a:extLst>
          </p:cNvPr>
          <p:cNvSpPr>
            <a:spLocks noGrp="1"/>
          </p:cNvSpPr>
          <p:nvPr>
            <p:ph type="body" sz="quarter" idx="16"/>
          </p:nvPr>
        </p:nvSpPr>
        <p:spPr>
          <a:xfrm>
            <a:off x="9901852" y="2892425"/>
            <a:ext cx="1866900" cy="2367638"/>
          </a:xfrm>
        </p:spPr>
        <p:txBody>
          <a:bodyPr/>
          <a:lstStyle>
            <a:lvl1pPr algn="ctr">
              <a:defRPr sz="1400" b="1">
                <a:solidFill>
                  <a:schemeClr val="bg1"/>
                </a:solidFill>
                <a:latin typeface="+mn-lt"/>
              </a:defRPr>
            </a:lvl1pPr>
            <a:lvl2pPr marL="0" indent="0" algn="ctr">
              <a:buNone/>
              <a:defRPr sz="1200">
                <a:solidFill>
                  <a:schemeClr val="bg1"/>
                </a:solidFill>
                <a:latin typeface="+mn-lt"/>
              </a:defRPr>
            </a:lvl2pPr>
            <a:lvl3pPr algn="ctr">
              <a:defRPr/>
            </a:lvl3pPr>
            <a:lvl4pPr algn="ctr">
              <a:defRPr/>
            </a:lvl4pPr>
            <a:lvl5pPr algn="ctr">
              <a:defRPr/>
            </a:lvl5pPr>
          </a:lstStyle>
          <a:p>
            <a:pPr lvl="0"/>
            <a:r>
              <a:rPr lang="en-US"/>
              <a:t>Click to edit Master text styles</a:t>
            </a:r>
          </a:p>
          <a:p>
            <a:pPr lvl="1"/>
            <a:r>
              <a:rPr lang="en-US"/>
              <a:t>Second level</a:t>
            </a:r>
          </a:p>
        </p:txBody>
      </p:sp>
      <p:sp>
        <p:nvSpPr>
          <p:cNvPr id="40" name="Picture Placeholder 36">
            <a:extLst>
              <a:ext uri="{FF2B5EF4-FFF2-40B4-BE49-F238E27FC236}">
                <a16:creationId xmlns:a16="http://schemas.microsoft.com/office/drawing/2014/main" id="{D08A5CBB-3497-CA70-D127-FA55FDAC516B}"/>
              </a:ext>
            </a:extLst>
          </p:cNvPr>
          <p:cNvSpPr>
            <a:spLocks noGrp="1"/>
          </p:cNvSpPr>
          <p:nvPr>
            <p:ph type="pic" sz="quarter" idx="20"/>
          </p:nvPr>
        </p:nvSpPr>
        <p:spPr>
          <a:xfrm>
            <a:off x="10492402" y="1997210"/>
            <a:ext cx="685800" cy="687387"/>
          </a:xfrm>
        </p:spPr>
        <p:txBody>
          <a:bodyPr anchor="ctr" anchorCtr="0"/>
          <a:lstStyle>
            <a:lvl1pPr algn="ctr">
              <a:defRPr sz="1050">
                <a:latin typeface="Gilroy Medium" panose="00000600000000000000" pitchFamily="50" charset="0"/>
              </a:defRPr>
            </a:lvl1pPr>
          </a:lstStyle>
          <a:p>
            <a:r>
              <a:rPr lang="en-US"/>
              <a:t>Click icon to add picture</a:t>
            </a:r>
          </a:p>
        </p:txBody>
      </p:sp>
      <p:cxnSp>
        <p:nvCxnSpPr>
          <p:cNvPr id="50" name="Connector: Elbow 49">
            <a:extLst>
              <a:ext uri="{FF2B5EF4-FFF2-40B4-BE49-F238E27FC236}">
                <a16:creationId xmlns:a16="http://schemas.microsoft.com/office/drawing/2014/main" id="{29B0CE01-1AEF-7DC2-5A09-00BFA065DFED}"/>
              </a:ext>
            </a:extLst>
          </p:cNvPr>
          <p:cNvCxnSpPr>
            <a:cxnSpLocks/>
          </p:cNvCxnSpPr>
          <p:nvPr userDrawn="1"/>
        </p:nvCxnSpPr>
        <p:spPr>
          <a:xfrm rot="16200000" flipV="1">
            <a:off x="6282073" y="-2841222"/>
            <a:ext cx="12700" cy="9049417"/>
          </a:xfrm>
          <a:prstGeom prst="bentConnector3">
            <a:avLst>
              <a:gd name="adj1" fmla="val 1800000"/>
            </a:avLst>
          </a:prstGeom>
          <a:ln w="22225">
            <a:solidFill>
              <a:srgbClr val="02355A"/>
            </a:solidFill>
            <a:headEnd type="oval" w="lg" len="lg"/>
            <a:tailEnd type="triangle"/>
          </a:ln>
        </p:spPr>
        <p:style>
          <a:lnRef idx="1">
            <a:schemeClr val="accent1"/>
          </a:lnRef>
          <a:fillRef idx="0">
            <a:schemeClr val="accent1"/>
          </a:fillRef>
          <a:effectRef idx="0">
            <a:schemeClr val="accent1"/>
          </a:effectRef>
          <a:fontRef idx="minor">
            <a:schemeClr val="tx1"/>
          </a:fontRef>
        </p:style>
      </p:cxnSp>
      <p:cxnSp>
        <p:nvCxnSpPr>
          <p:cNvPr id="55" name="Connector: Elbow 54">
            <a:extLst>
              <a:ext uri="{FF2B5EF4-FFF2-40B4-BE49-F238E27FC236}">
                <a16:creationId xmlns:a16="http://schemas.microsoft.com/office/drawing/2014/main" id="{058BB28F-B3C4-241F-51D9-6B9A6C5D832E}"/>
              </a:ext>
            </a:extLst>
          </p:cNvPr>
          <p:cNvCxnSpPr>
            <a:cxnSpLocks/>
          </p:cNvCxnSpPr>
          <p:nvPr userDrawn="1"/>
        </p:nvCxnSpPr>
        <p:spPr>
          <a:xfrm rot="16200000" flipH="1">
            <a:off x="6294244" y="1124443"/>
            <a:ext cx="12700" cy="9049417"/>
          </a:xfrm>
          <a:prstGeom prst="bentConnector3">
            <a:avLst>
              <a:gd name="adj1" fmla="val 2769236"/>
            </a:avLst>
          </a:prstGeom>
          <a:ln w="22225" cap="rnd">
            <a:solidFill>
              <a:srgbClr val="02355A"/>
            </a:solidFill>
            <a:headEnd type="oval" w="lg" len="lg"/>
            <a:tailEnd type="triangle"/>
          </a:ln>
        </p:spPr>
        <p:style>
          <a:lnRef idx="1">
            <a:schemeClr val="accent1"/>
          </a:lnRef>
          <a:fillRef idx="0">
            <a:schemeClr val="accent1"/>
          </a:fillRef>
          <a:effectRef idx="0">
            <a:schemeClr val="accent1"/>
          </a:effectRef>
          <a:fontRef idx="minor">
            <a:schemeClr val="tx1"/>
          </a:fontRef>
        </p:style>
      </p:cxnSp>
      <p:sp>
        <p:nvSpPr>
          <p:cNvPr id="8" name="Picture Placeholder 36">
            <a:extLst>
              <a:ext uri="{FF2B5EF4-FFF2-40B4-BE49-F238E27FC236}">
                <a16:creationId xmlns:a16="http://schemas.microsoft.com/office/drawing/2014/main" id="{9713158F-8810-66D4-768E-CBBC238CE34A}"/>
              </a:ext>
            </a:extLst>
          </p:cNvPr>
          <p:cNvSpPr>
            <a:spLocks noGrp="1"/>
          </p:cNvSpPr>
          <p:nvPr>
            <p:ph type="pic" sz="quarter" idx="21"/>
          </p:nvPr>
        </p:nvSpPr>
        <p:spPr>
          <a:xfrm>
            <a:off x="7467848" y="1997210"/>
            <a:ext cx="685800" cy="687387"/>
          </a:xfrm>
        </p:spPr>
        <p:txBody>
          <a:bodyPr anchor="ctr" anchorCtr="0"/>
          <a:lstStyle>
            <a:lvl1pPr algn="ctr">
              <a:defRPr sz="1050">
                <a:latin typeface="Gilroy Medium" panose="00000600000000000000" pitchFamily="50" charset="0"/>
              </a:defRPr>
            </a:lvl1pPr>
          </a:lstStyle>
          <a:p>
            <a:r>
              <a:rPr lang="en-US"/>
              <a:t>Click icon to add picture</a:t>
            </a:r>
          </a:p>
        </p:txBody>
      </p:sp>
      <p:sp>
        <p:nvSpPr>
          <p:cNvPr id="10" name="Picture Placeholder 36">
            <a:extLst>
              <a:ext uri="{FF2B5EF4-FFF2-40B4-BE49-F238E27FC236}">
                <a16:creationId xmlns:a16="http://schemas.microsoft.com/office/drawing/2014/main" id="{2396E205-D7EC-5B8B-C662-D776223185C6}"/>
              </a:ext>
            </a:extLst>
          </p:cNvPr>
          <p:cNvSpPr>
            <a:spLocks noGrp="1"/>
          </p:cNvSpPr>
          <p:nvPr>
            <p:ph type="pic" sz="quarter" idx="22"/>
          </p:nvPr>
        </p:nvSpPr>
        <p:spPr>
          <a:xfrm>
            <a:off x="4457362" y="1997210"/>
            <a:ext cx="685800" cy="687387"/>
          </a:xfrm>
        </p:spPr>
        <p:txBody>
          <a:bodyPr anchor="ctr" anchorCtr="0"/>
          <a:lstStyle>
            <a:lvl1pPr algn="ctr">
              <a:defRPr sz="1050">
                <a:latin typeface="Gilroy Medium" panose="00000600000000000000" pitchFamily="50" charset="0"/>
              </a:defRPr>
            </a:lvl1pPr>
          </a:lstStyle>
          <a:p>
            <a:r>
              <a:rPr lang="en-US"/>
              <a:t>Click icon to add picture</a:t>
            </a:r>
          </a:p>
        </p:txBody>
      </p:sp>
      <p:sp>
        <p:nvSpPr>
          <p:cNvPr id="12" name="Picture Placeholder 36">
            <a:extLst>
              <a:ext uri="{FF2B5EF4-FFF2-40B4-BE49-F238E27FC236}">
                <a16:creationId xmlns:a16="http://schemas.microsoft.com/office/drawing/2014/main" id="{292F6024-F61C-4204-37DB-DAD42342B0FF}"/>
              </a:ext>
            </a:extLst>
          </p:cNvPr>
          <p:cNvSpPr>
            <a:spLocks noGrp="1"/>
          </p:cNvSpPr>
          <p:nvPr>
            <p:ph type="pic" sz="quarter" idx="23"/>
          </p:nvPr>
        </p:nvSpPr>
        <p:spPr>
          <a:xfrm>
            <a:off x="1432808" y="1997210"/>
            <a:ext cx="685800" cy="687387"/>
          </a:xfrm>
        </p:spPr>
        <p:txBody>
          <a:bodyPr anchor="ctr" anchorCtr="0"/>
          <a:lstStyle>
            <a:lvl1pPr algn="ctr">
              <a:defRPr sz="1050">
                <a:latin typeface="Gilroy Medium" panose="00000600000000000000" pitchFamily="50" charset="0"/>
              </a:defRPr>
            </a:lvl1pPr>
          </a:lstStyle>
          <a:p>
            <a:r>
              <a:rPr lang="en-US"/>
              <a:t>Click icon to add picture</a:t>
            </a:r>
          </a:p>
        </p:txBody>
      </p:sp>
      <p:sp>
        <p:nvSpPr>
          <p:cNvPr id="13" name="Text Placeholder 12">
            <a:extLst>
              <a:ext uri="{FF2B5EF4-FFF2-40B4-BE49-F238E27FC236}">
                <a16:creationId xmlns:a16="http://schemas.microsoft.com/office/drawing/2014/main" id="{38BF3F9C-F0C7-4109-DB00-AF74113D61B4}"/>
              </a:ext>
            </a:extLst>
          </p:cNvPr>
          <p:cNvSpPr>
            <a:spLocks noGrp="1"/>
          </p:cNvSpPr>
          <p:nvPr>
            <p:ph type="body" sz="quarter" idx="24"/>
          </p:nvPr>
        </p:nvSpPr>
        <p:spPr>
          <a:xfrm>
            <a:off x="670898" y="1993900"/>
            <a:ext cx="685800" cy="687388"/>
          </a:xfrm>
        </p:spPr>
        <p:txBody>
          <a:bodyPr anchor="ctr" anchorCtr="0"/>
          <a:lstStyle>
            <a:lvl1pPr algn="r">
              <a:defRPr lang="en-US" sz="3800" b="0" kern="1200" spc="-145" dirty="0" smtClean="0">
                <a:solidFill>
                  <a:srgbClr val="5D910D"/>
                </a:solidFill>
                <a:latin typeface="+mj-lt"/>
                <a:ea typeface="+mn-ea"/>
                <a:cs typeface="+mn-cs"/>
              </a:defRPr>
            </a:lvl1pPr>
          </a:lstStyle>
          <a:p>
            <a:pPr lvl="0"/>
            <a:r>
              <a:rPr lang="en-US"/>
              <a:t>Click to edit Master text styles</a:t>
            </a:r>
          </a:p>
        </p:txBody>
      </p:sp>
      <p:sp>
        <p:nvSpPr>
          <p:cNvPr id="14" name="Text Placeholder 12">
            <a:extLst>
              <a:ext uri="{FF2B5EF4-FFF2-40B4-BE49-F238E27FC236}">
                <a16:creationId xmlns:a16="http://schemas.microsoft.com/office/drawing/2014/main" id="{8D37CBEA-5986-8685-64C5-183A3630D19A}"/>
              </a:ext>
            </a:extLst>
          </p:cNvPr>
          <p:cNvSpPr>
            <a:spLocks noGrp="1"/>
          </p:cNvSpPr>
          <p:nvPr>
            <p:ph type="body" sz="quarter" idx="25"/>
          </p:nvPr>
        </p:nvSpPr>
        <p:spPr>
          <a:xfrm>
            <a:off x="3695452" y="1993900"/>
            <a:ext cx="685800" cy="687388"/>
          </a:xfrm>
        </p:spPr>
        <p:txBody>
          <a:bodyPr anchor="ctr" anchorCtr="0"/>
          <a:lstStyle>
            <a:lvl1pPr algn="r">
              <a:defRPr lang="en-US" sz="3800" b="0" kern="1200" spc="-145" dirty="0" smtClean="0">
                <a:solidFill>
                  <a:srgbClr val="ED9F0A"/>
                </a:solidFill>
                <a:latin typeface="+mj-lt"/>
                <a:ea typeface="+mn-ea"/>
                <a:cs typeface="+mn-cs"/>
              </a:defRPr>
            </a:lvl1pPr>
          </a:lstStyle>
          <a:p>
            <a:pPr lvl="0"/>
            <a:r>
              <a:rPr lang="en-US"/>
              <a:t>Click to edit Master text styles</a:t>
            </a:r>
          </a:p>
        </p:txBody>
      </p:sp>
      <p:sp>
        <p:nvSpPr>
          <p:cNvPr id="15" name="Text Placeholder 12">
            <a:extLst>
              <a:ext uri="{FF2B5EF4-FFF2-40B4-BE49-F238E27FC236}">
                <a16:creationId xmlns:a16="http://schemas.microsoft.com/office/drawing/2014/main" id="{0075EE09-9833-7B6A-B2A7-B69759074A10}"/>
              </a:ext>
            </a:extLst>
          </p:cNvPr>
          <p:cNvSpPr>
            <a:spLocks noGrp="1"/>
          </p:cNvSpPr>
          <p:nvPr>
            <p:ph type="body" sz="quarter" idx="26"/>
          </p:nvPr>
        </p:nvSpPr>
        <p:spPr>
          <a:xfrm>
            <a:off x="6720006" y="1993900"/>
            <a:ext cx="685800" cy="687388"/>
          </a:xfrm>
        </p:spPr>
        <p:txBody>
          <a:bodyPr anchor="ctr" anchorCtr="0"/>
          <a:lstStyle>
            <a:lvl1pPr marL="0" algn="r" defTabSz="457200" rtl="0" eaLnBrk="1" latinLnBrk="0" hangingPunct="1">
              <a:defRPr lang="en-US" sz="3800" b="0" kern="1200" spc="-145" dirty="0" smtClean="0">
                <a:solidFill>
                  <a:srgbClr val="3476C2"/>
                </a:solidFill>
                <a:latin typeface="+mj-lt"/>
                <a:ea typeface="+mn-ea"/>
                <a:cs typeface="+mn-cs"/>
              </a:defRPr>
            </a:lvl1pPr>
          </a:lstStyle>
          <a:p>
            <a:pPr lvl="0"/>
            <a:r>
              <a:rPr lang="en-US"/>
              <a:t>Click to edit Master text styles</a:t>
            </a:r>
          </a:p>
        </p:txBody>
      </p:sp>
      <p:sp>
        <p:nvSpPr>
          <p:cNvPr id="16" name="Text Placeholder 12">
            <a:extLst>
              <a:ext uri="{FF2B5EF4-FFF2-40B4-BE49-F238E27FC236}">
                <a16:creationId xmlns:a16="http://schemas.microsoft.com/office/drawing/2014/main" id="{7D74A55F-30E7-13F2-182C-700DAD28FC09}"/>
              </a:ext>
            </a:extLst>
          </p:cNvPr>
          <p:cNvSpPr>
            <a:spLocks noGrp="1"/>
          </p:cNvSpPr>
          <p:nvPr>
            <p:ph type="body" sz="quarter" idx="27"/>
          </p:nvPr>
        </p:nvSpPr>
        <p:spPr>
          <a:xfrm>
            <a:off x="9730492" y="1993900"/>
            <a:ext cx="685800" cy="687388"/>
          </a:xfrm>
        </p:spPr>
        <p:txBody>
          <a:bodyPr anchor="ctr" anchorCtr="0"/>
          <a:lstStyle>
            <a:lvl1pPr marL="0" algn="r" defTabSz="457200" rtl="0" eaLnBrk="1" latinLnBrk="0" hangingPunct="1">
              <a:defRPr lang="en-US" sz="3800" b="0" kern="1200" spc="-145" dirty="0" smtClean="0">
                <a:solidFill>
                  <a:srgbClr val="EE6C26"/>
                </a:solidFill>
                <a:latin typeface="+mj-lt"/>
                <a:ea typeface="+mn-ea"/>
                <a:cs typeface="+mn-cs"/>
              </a:defRPr>
            </a:lvl1pPr>
          </a:lstStyle>
          <a:p>
            <a:pPr lvl="0"/>
            <a:r>
              <a:rPr lang="en-US"/>
              <a:t>Click to edit Master text styles</a:t>
            </a:r>
          </a:p>
        </p:txBody>
      </p:sp>
      <p:sp>
        <p:nvSpPr>
          <p:cNvPr id="4" name="TextBox 3">
            <a:extLst>
              <a:ext uri="{FF2B5EF4-FFF2-40B4-BE49-F238E27FC236}">
                <a16:creationId xmlns:a16="http://schemas.microsoft.com/office/drawing/2014/main" id="{39C5FE2C-6563-2395-ECAC-48A9F9F30DCE}"/>
              </a:ext>
            </a:extLst>
          </p:cNvPr>
          <p:cNvSpPr txBox="1"/>
          <p:nvPr userDrawn="1"/>
        </p:nvSpPr>
        <p:spPr>
          <a:xfrm>
            <a:off x="766119" y="6586151"/>
            <a:ext cx="0" cy="0"/>
          </a:xfrm>
          <a:prstGeom prst="rect">
            <a:avLst/>
          </a:prstGeom>
          <a:noFill/>
        </p:spPr>
        <p:txBody>
          <a:bodyPr wrap="none" lIns="0" tIns="0" rIns="0" bIns="0" rtlCol="0">
            <a:noAutofit/>
          </a:bodyPr>
          <a:lstStyle/>
          <a:p>
            <a:pPr algn="l"/>
            <a:endParaRPr lang="en-US" sz="1600" err="1">
              <a:solidFill>
                <a:schemeClr val="tx2"/>
              </a:solidFill>
            </a:endParaRPr>
          </a:p>
        </p:txBody>
      </p:sp>
    </p:spTree>
    <p:extLst>
      <p:ext uri="{BB962C8B-B14F-4D97-AF65-F5344CB8AC3E}">
        <p14:creationId xmlns:p14="http://schemas.microsoft.com/office/powerpoint/2010/main" val="156696436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3 Charts + Copy - Drinks">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solidFill>
                  <a:srgbClr val="2B660F"/>
                </a:solidFill>
                <a:latin typeface="+mn-lt"/>
              </a:defRPr>
            </a:lvl1pPr>
          </a:lstStyle>
          <a:p>
            <a:endParaRPr lang="en-US"/>
          </a:p>
        </p:txBody>
      </p:sp>
      <p:sp>
        <p:nvSpPr>
          <p:cNvPr id="8" name="Chart Placeholder 10">
            <a:extLst>
              <a:ext uri="{FF2B5EF4-FFF2-40B4-BE49-F238E27FC236}">
                <a16:creationId xmlns:a16="http://schemas.microsoft.com/office/drawing/2014/main" id="{36135DED-36D8-99A2-BEEE-C339F63E6A0A}"/>
              </a:ext>
            </a:extLst>
          </p:cNvPr>
          <p:cNvSpPr>
            <a:spLocks noGrp="1"/>
          </p:cNvSpPr>
          <p:nvPr>
            <p:ph type="chart" sz="quarter" idx="49"/>
          </p:nvPr>
        </p:nvSpPr>
        <p:spPr>
          <a:xfrm>
            <a:off x="304796" y="1219201"/>
            <a:ext cx="3657595" cy="3200400"/>
          </a:xfrm>
          <a:noFill/>
        </p:spPr>
        <p:txBody>
          <a:bodyPr/>
          <a:lstStyle>
            <a:lvl1pPr>
              <a:defRPr>
                <a:solidFill>
                  <a:srgbClr val="2B660F"/>
                </a:solidFill>
                <a:latin typeface="+mn-lt"/>
              </a:defRPr>
            </a:lvl1pPr>
          </a:lstStyle>
          <a:p>
            <a:r>
              <a:rPr lang="en-US"/>
              <a:t>Click icon to add chart</a:t>
            </a:r>
          </a:p>
        </p:txBody>
      </p:sp>
      <p:sp>
        <p:nvSpPr>
          <p:cNvPr id="12" name="Text Placeholder 11">
            <a:extLst>
              <a:ext uri="{FF2B5EF4-FFF2-40B4-BE49-F238E27FC236}">
                <a16:creationId xmlns:a16="http://schemas.microsoft.com/office/drawing/2014/main" id="{C7C648F1-B735-FA9C-BE4E-ED579776AE47}"/>
              </a:ext>
            </a:extLst>
          </p:cNvPr>
          <p:cNvSpPr>
            <a:spLocks noGrp="1"/>
          </p:cNvSpPr>
          <p:nvPr>
            <p:ph type="body" sz="quarter" idx="50"/>
          </p:nvPr>
        </p:nvSpPr>
        <p:spPr>
          <a:xfrm>
            <a:off x="304800" y="4419601"/>
            <a:ext cx="3657584" cy="1349374"/>
          </a:xfrm>
          <a:solidFill>
            <a:srgbClr val="5D910D"/>
          </a:solidFill>
        </p:spPr>
        <p:txBody>
          <a:bodyPr lIns="182880" tIns="182880" rIns="91440"/>
          <a:lstStyle>
            <a:lvl1pPr>
              <a:buClr>
                <a:schemeClr val="bg1"/>
              </a:buClr>
              <a:defRPr sz="1400">
                <a:solidFill>
                  <a:schemeClr val="bg1"/>
                </a:solidFill>
                <a:latin typeface="+mn-lt"/>
              </a:defRPr>
            </a:lvl1pPr>
            <a:lvl2pPr>
              <a:buClr>
                <a:schemeClr val="bg1"/>
              </a:buClr>
              <a:defRPr sz="1200">
                <a:solidFill>
                  <a:schemeClr val="bg1"/>
                </a:solidFill>
                <a:latin typeface="+mn-lt"/>
              </a:defRPr>
            </a:lvl2pPr>
            <a:lvl3pPr>
              <a:buClr>
                <a:schemeClr val="bg1"/>
              </a:buClr>
              <a:defRPr sz="1100">
                <a:solidFill>
                  <a:schemeClr val="bg1"/>
                </a:solidFill>
                <a:latin typeface="+mn-lt"/>
              </a:defRPr>
            </a:lvl3pPr>
            <a:lvl4pPr>
              <a:defRPr sz="1050">
                <a:solidFill>
                  <a:schemeClr val="bg1"/>
                </a:solidFill>
              </a:defRPr>
            </a:lvl4pPr>
            <a:lvl5pPr>
              <a:defRPr sz="1000">
                <a:solidFill>
                  <a:schemeClr val="bg1"/>
                </a:solidFill>
              </a:defRPr>
            </a:lvl5pPr>
          </a:lstStyle>
          <a:p>
            <a:pPr lvl="0"/>
            <a:r>
              <a:rPr lang="en-US"/>
              <a:t>Click to edit Master text styles</a:t>
            </a:r>
          </a:p>
          <a:p>
            <a:pPr lvl="1"/>
            <a:r>
              <a:rPr lang="en-US"/>
              <a:t>Second level</a:t>
            </a:r>
          </a:p>
          <a:p>
            <a:pPr lvl="2"/>
            <a:r>
              <a:rPr lang="en-US"/>
              <a:t>Third level</a:t>
            </a:r>
          </a:p>
        </p:txBody>
      </p:sp>
      <p:sp>
        <p:nvSpPr>
          <p:cNvPr id="13" name="Text Placeholder 11">
            <a:extLst>
              <a:ext uri="{FF2B5EF4-FFF2-40B4-BE49-F238E27FC236}">
                <a16:creationId xmlns:a16="http://schemas.microsoft.com/office/drawing/2014/main" id="{391085A7-EBBF-EF8B-5149-D4D78AF6BD74}"/>
              </a:ext>
            </a:extLst>
          </p:cNvPr>
          <p:cNvSpPr>
            <a:spLocks noGrp="1"/>
          </p:cNvSpPr>
          <p:nvPr>
            <p:ph type="body" sz="quarter" idx="51"/>
          </p:nvPr>
        </p:nvSpPr>
        <p:spPr>
          <a:xfrm>
            <a:off x="4267186" y="4419601"/>
            <a:ext cx="3657613" cy="1349374"/>
          </a:xfrm>
          <a:solidFill>
            <a:srgbClr val="5D910D"/>
          </a:solidFill>
        </p:spPr>
        <p:txBody>
          <a:bodyPr lIns="182880" tIns="182880" rIns="91440"/>
          <a:lstStyle>
            <a:lvl1pPr>
              <a:buClr>
                <a:schemeClr val="bg1"/>
              </a:buClr>
              <a:defRPr sz="1400">
                <a:solidFill>
                  <a:schemeClr val="bg1"/>
                </a:solidFill>
                <a:latin typeface="+mn-lt"/>
              </a:defRPr>
            </a:lvl1pPr>
            <a:lvl2pPr>
              <a:buClr>
                <a:schemeClr val="bg1"/>
              </a:buClr>
              <a:defRPr sz="1200">
                <a:solidFill>
                  <a:schemeClr val="bg1"/>
                </a:solidFill>
                <a:latin typeface="+mn-lt"/>
              </a:defRPr>
            </a:lvl2pPr>
            <a:lvl3pPr>
              <a:buClr>
                <a:schemeClr val="bg1"/>
              </a:buClr>
              <a:defRPr sz="1100">
                <a:solidFill>
                  <a:schemeClr val="bg1"/>
                </a:solidFill>
                <a:latin typeface="+mn-lt"/>
              </a:defRPr>
            </a:lvl3pPr>
            <a:lvl4pPr>
              <a:defRPr sz="1050">
                <a:solidFill>
                  <a:schemeClr val="bg1"/>
                </a:solidFill>
              </a:defRPr>
            </a:lvl4pPr>
            <a:lvl5pPr>
              <a:defRPr sz="1000">
                <a:solidFill>
                  <a:schemeClr val="bg1"/>
                </a:solidFill>
              </a:defRPr>
            </a:lvl5pPr>
          </a:lstStyle>
          <a:p>
            <a:pPr lvl="0"/>
            <a:r>
              <a:rPr lang="en-US"/>
              <a:t>Click to edit Master text styles</a:t>
            </a:r>
          </a:p>
          <a:p>
            <a:pPr lvl="1"/>
            <a:r>
              <a:rPr lang="en-US"/>
              <a:t>Second level</a:t>
            </a:r>
          </a:p>
          <a:p>
            <a:pPr lvl="2"/>
            <a:r>
              <a:rPr lang="en-US"/>
              <a:t>Third level</a:t>
            </a:r>
          </a:p>
        </p:txBody>
      </p:sp>
      <p:sp>
        <p:nvSpPr>
          <p:cNvPr id="14" name="Text Placeholder 11">
            <a:extLst>
              <a:ext uri="{FF2B5EF4-FFF2-40B4-BE49-F238E27FC236}">
                <a16:creationId xmlns:a16="http://schemas.microsoft.com/office/drawing/2014/main" id="{FCCF2C88-E784-B887-29C6-C86ABDAE698A}"/>
              </a:ext>
            </a:extLst>
          </p:cNvPr>
          <p:cNvSpPr>
            <a:spLocks noGrp="1"/>
          </p:cNvSpPr>
          <p:nvPr>
            <p:ph type="body" sz="quarter" idx="52"/>
          </p:nvPr>
        </p:nvSpPr>
        <p:spPr>
          <a:xfrm>
            <a:off x="8229600" y="4419601"/>
            <a:ext cx="3657595" cy="1349374"/>
          </a:xfrm>
          <a:solidFill>
            <a:srgbClr val="5D910D"/>
          </a:solidFill>
        </p:spPr>
        <p:txBody>
          <a:bodyPr lIns="182880" tIns="182880" rIns="91440"/>
          <a:lstStyle>
            <a:lvl1pPr>
              <a:buClr>
                <a:schemeClr val="bg1"/>
              </a:buClr>
              <a:defRPr sz="1400">
                <a:solidFill>
                  <a:schemeClr val="bg1"/>
                </a:solidFill>
                <a:latin typeface="+mn-lt"/>
              </a:defRPr>
            </a:lvl1pPr>
            <a:lvl2pPr>
              <a:buClr>
                <a:schemeClr val="bg1"/>
              </a:buClr>
              <a:defRPr sz="1200">
                <a:solidFill>
                  <a:schemeClr val="bg1"/>
                </a:solidFill>
                <a:latin typeface="+mn-lt"/>
              </a:defRPr>
            </a:lvl2pPr>
            <a:lvl3pPr>
              <a:buClr>
                <a:schemeClr val="bg1"/>
              </a:buClr>
              <a:defRPr sz="1100">
                <a:solidFill>
                  <a:schemeClr val="bg1"/>
                </a:solidFill>
                <a:latin typeface="+mn-lt"/>
              </a:defRPr>
            </a:lvl3pPr>
            <a:lvl4pPr>
              <a:defRPr sz="1050">
                <a:solidFill>
                  <a:schemeClr val="bg1"/>
                </a:solidFill>
              </a:defRPr>
            </a:lvl4pPr>
            <a:lvl5pPr>
              <a:defRPr sz="1000">
                <a:solidFill>
                  <a:schemeClr val="bg1"/>
                </a:solidFill>
              </a:defRPr>
            </a:lvl5pPr>
          </a:lstStyle>
          <a:p>
            <a:pPr lvl="0"/>
            <a:r>
              <a:rPr lang="en-US"/>
              <a:t>Click to edit Master text styles</a:t>
            </a:r>
          </a:p>
          <a:p>
            <a:pPr lvl="1"/>
            <a:r>
              <a:rPr lang="en-US"/>
              <a:t>Second level</a:t>
            </a:r>
          </a:p>
          <a:p>
            <a:pPr lvl="2"/>
            <a:r>
              <a:rPr lang="en-US"/>
              <a:t>Third level</a:t>
            </a:r>
          </a:p>
        </p:txBody>
      </p:sp>
      <p:sp>
        <p:nvSpPr>
          <p:cNvPr id="19" name="Chart Placeholder 10">
            <a:extLst>
              <a:ext uri="{FF2B5EF4-FFF2-40B4-BE49-F238E27FC236}">
                <a16:creationId xmlns:a16="http://schemas.microsoft.com/office/drawing/2014/main" id="{26CFC927-54B7-C5B7-E60C-38D6EE901D32}"/>
              </a:ext>
            </a:extLst>
          </p:cNvPr>
          <p:cNvSpPr>
            <a:spLocks noGrp="1"/>
          </p:cNvSpPr>
          <p:nvPr>
            <p:ph type="chart" sz="quarter" idx="53"/>
          </p:nvPr>
        </p:nvSpPr>
        <p:spPr>
          <a:xfrm>
            <a:off x="4258242" y="1219201"/>
            <a:ext cx="3657595" cy="3200400"/>
          </a:xfrm>
          <a:noFill/>
        </p:spPr>
        <p:txBody>
          <a:bodyPr/>
          <a:lstStyle>
            <a:lvl1pPr>
              <a:defRPr>
                <a:solidFill>
                  <a:srgbClr val="2B660F"/>
                </a:solidFill>
                <a:latin typeface="+mn-lt"/>
              </a:defRPr>
            </a:lvl1pPr>
          </a:lstStyle>
          <a:p>
            <a:r>
              <a:rPr lang="en-US"/>
              <a:t>Click icon to add chart</a:t>
            </a:r>
          </a:p>
        </p:txBody>
      </p:sp>
      <p:sp>
        <p:nvSpPr>
          <p:cNvPr id="20" name="Chart Placeholder 10">
            <a:extLst>
              <a:ext uri="{FF2B5EF4-FFF2-40B4-BE49-F238E27FC236}">
                <a16:creationId xmlns:a16="http://schemas.microsoft.com/office/drawing/2014/main" id="{E65CED6F-0B77-30C6-E22C-B8883C7FCB67}"/>
              </a:ext>
            </a:extLst>
          </p:cNvPr>
          <p:cNvSpPr>
            <a:spLocks noGrp="1"/>
          </p:cNvSpPr>
          <p:nvPr>
            <p:ph type="chart" sz="quarter" idx="54"/>
          </p:nvPr>
        </p:nvSpPr>
        <p:spPr>
          <a:xfrm>
            <a:off x="8229600" y="1219201"/>
            <a:ext cx="3657595" cy="3200400"/>
          </a:xfrm>
          <a:noFill/>
        </p:spPr>
        <p:txBody>
          <a:bodyPr/>
          <a:lstStyle>
            <a:lvl1pPr>
              <a:defRPr>
                <a:solidFill>
                  <a:srgbClr val="2B660F"/>
                </a:solidFill>
                <a:latin typeface="+mn-lt"/>
              </a:defRPr>
            </a:lvl1pPr>
          </a:lstStyle>
          <a:p>
            <a:r>
              <a:rPr lang="en-US"/>
              <a:t>Click icon to add chart</a:t>
            </a:r>
          </a:p>
        </p:txBody>
      </p:sp>
      <p:sp>
        <p:nvSpPr>
          <p:cNvPr id="3" name="Text Placeholder 3">
            <a:extLst>
              <a:ext uri="{FF2B5EF4-FFF2-40B4-BE49-F238E27FC236}">
                <a16:creationId xmlns:a16="http://schemas.microsoft.com/office/drawing/2014/main" id="{2CAB205B-7C1F-D7A8-3195-63BC129638A1}"/>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2B660F"/>
                </a:solidFill>
                <a:latin typeface="+mn-lt"/>
              </a:defRPr>
            </a:lvl1pPr>
          </a:lstStyle>
          <a:p>
            <a:pPr lvl="0"/>
            <a:r>
              <a:rPr lang="en-US"/>
              <a:t>Subtitle</a:t>
            </a:r>
          </a:p>
        </p:txBody>
      </p:sp>
      <p:sp>
        <p:nvSpPr>
          <p:cNvPr id="4" name="Title 1">
            <a:extLst>
              <a:ext uri="{FF2B5EF4-FFF2-40B4-BE49-F238E27FC236}">
                <a16:creationId xmlns:a16="http://schemas.microsoft.com/office/drawing/2014/main" id="{5CB2AD6C-5A9B-8507-463D-FF55573449FA}"/>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Tree>
    <p:extLst>
      <p:ext uri="{BB962C8B-B14F-4D97-AF65-F5344CB8AC3E}">
        <p14:creationId xmlns:p14="http://schemas.microsoft.com/office/powerpoint/2010/main" val="210911485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4 Content - Drink">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latin typeface="+mn-lt"/>
              </a:defRPr>
            </a:lvl1pPr>
          </a:lstStyle>
          <a:p>
            <a:endParaRPr lang="en-US"/>
          </a:p>
        </p:txBody>
      </p:sp>
      <p:sp>
        <p:nvSpPr>
          <p:cNvPr id="4" name="Text Placeholder 3">
            <a:extLst>
              <a:ext uri="{FF2B5EF4-FFF2-40B4-BE49-F238E27FC236}">
                <a16:creationId xmlns:a16="http://schemas.microsoft.com/office/drawing/2014/main" id="{C42026F0-9A71-4943-65F5-E58B0C965B16}"/>
              </a:ext>
            </a:extLst>
          </p:cNvPr>
          <p:cNvSpPr>
            <a:spLocks noGrp="1"/>
          </p:cNvSpPr>
          <p:nvPr>
            <p:ph type="body" sz="quarter" idx="13"/>
          </p:nvPr>
        </p:nvSpPr>
        <p:spPr>
          <a:xfrm>
            <a:off x="304800" y="1219200"/>
            <a:ext cx="2667000" cy="4419599"/>
          </a:xfrm>
          <a:prstGeom prst="roundRect">
            <a:avLst>
              <a:gd name="adj" fmla="val 3771"/>
            </a:avLst>
          </a:prstGeom>
          <a:solidFill>
            <a:srgbClr val="3680CE"/>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13" name="Text Placeholder 12">
            <a:extLst>
              <a:ext uri="{FF2B5EF4-FFF2-40B4-BE49-F238E27FC236}">
                <a16:creationId xmlns:a16="http://schemas.microsoft.com/office/drawing/2014/main" id="{10F67654-CF18-C3B4-4680-991D50FC0D27}"/>
              </a:ext>
            </a:extLst>
          </p:cNvPr>
          <p:cNvSpPr>
            <a:spLocks noGrp="1"/>
          </p:cNvSpPr>
          <p:nvPr>
            <p:ph type="body" sz="quarter" idx="14"/>
          </p:nvPr>
        </p:nvSpPr>
        <p:spPr>
          <a:xfrm>
            <a:off x="304800" y="2174875"/>
            <a:ext cx="2667000" cy="3463925"/>
          </a:xfrm>
        </p:spPr>
        <p:txBody>
          <a:bodyPr lIns="137160" rIns="137160"/>
          <a:lstStyle>
            <a:lvl1pPr>
              <a:buClr>
                <a:srgbClr val="A6CBF0"/>
              </a:buClr>
              <a:defRPr sz="1400">
                <a:solidFill>
                  <a:schemeClr val="bg1"/>
                </a:solidFill>
                <a:latin typeface="+mn-lt"/>
              </a:defRPr>
            </a:lvl1pPr>
            <a:lvl2pPr>
              <a:buClr>
                <a:srgbClr val="A6CBF0"/>
              </a:buClr>
              <a:defRPr sz="1200">
                <a:solidFill>
                  <a:schemeClr val="bg1"/>
                </a:solidFill>
                <a:latin typeface="+mn-lt"/>
              </a:defRPr>
            </a:lvl2pPr>
            <a:lvl3pPr>
              <a:buClr>
                <a:srgbClr val="A6CBF0"/>
              </a:buClr>
              <a:defRPr sz="1100">
                <a:solidFill>
                  <a:schemeClr val="bg1"/>
                </a:solidFill>
                <a:latin typeface="+mn-lt"/>
              </a:defRPr>
            </a:lvl3pPr>
            <a:lvl4pPr>
              <a:buClr>
                <a:srgbClr val="A6CBF0"/>
              </a:buClr>
              <a:defRPr sz="1050">
                <a:solidFill>
                  <a:schemeClr val="bg1"/>
                </a:solidFill>
                <a:latin typeface="+mn-lt"/>
              </a:defRPr>
            </a:lvl4pPr>
            <a:lvl5pPr>
              <a:buClr>
                <a:srgbClr val="A6CBF0"/>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3">
            <a:extLst>
              <a:ext uri="{FF2B5EF4-FFF2-40B4-BE49-F238E27FC236}">
                <a16:creationId xmlns:a16="http://schemas.microsoft.com/office/drawing/2014/main" id="{284C1C78-E80E-CE37-55BF-58BA7EFEC2B0}"/>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2B660F"/>
                </a:solidFill>
                <a:latin typeface="+mn-lt"/>
              </a:defRPr>
            </a:lvl1pPr>
          </a:lstStyle>
          <a:p>
            <a:pPr lvl="0"/>
            <a:r>
              <a:rPr lang="en-US"/>
              <a:t>Subtitle</a:t>
            </a:r>
          </a:p>
        </p:txBody>
      </p:sp>
      <p:sp>
        <p:nvSpPr>
          <p:cNvPr id="7" name="Title 1">
            <a:extLst>
              <a:ext uri="{FF2B5EF4-FFF2-40B4-BE49-F238E27FC236}">
                <a16:creationId xmlns:a16="http://schemas.microsoft.com/office/drawing/2014/main" id="{33F3F8FA-B30E-7AC5-CF2D-2A2C4C6FC902}"/>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
        <p:nvSpPr>
          <p:cNvPr id="12" name="Text Placeholder 3">
            <a:extLst>
              <a:ext uri="{FF2B5EF4-FFF2-40B4-BE49-F238E27FC236}">
                <a16:creationId xmlns:a16="http://schemas.microsoft.com/office/drawing/2014/main" id="{13137B60-E4D6-4FD2-452F-AD9D3FECC746}"/>
              </a:ext>
            </a:extLst>
          </p:cNvPr>
          <p:cNvSpPr>
            <a:spLocks noGrp="1"/>
          </p:cNvSpPr>
          <p:nvPr>
            <p:ph type="body" sz="quarter" idx="21"/>
          </p:nvPr>
        </p:nvSpPr>
        <p:spPr>
          <a:xfrm>
            <a:off x="3276600" y="1219200"/>
            <a:ext cx="2667000" cy="4419600"/>
          </a:xfrm>
          <a:prstGeom prst="roundRect">
            <a:avLst>
              <a:gd name="adj" fmla="val 3771"/>
            </a:avLst>
          </a:prstGeom>
          <a:solidFill>
            <a:srgbClr val="3680CE"/>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20" name="Text Placeholder 12">
            <a:extLst>
              <a:ext uri="{FF2B5EF4-FFF2-40B4-BE49-F238E27FC236}">
                <a16:creationId xmlns:a16="http://schemas.microsoft.com/office/drawing/2014/main" id="{2030FF7A-E0AE-C652-5648-E29D0838184E}"/>
              </a:ext>
            </a:extLst>
          </p:cNvPr>
          <p:cNvSpPr>
            <a:spLocks noGrp="1"/>
          </p:cNvSpPr>
          <p:nvPr>
            <p:ph type="body" sz="quarter" idx="22"/>
          </p:nvPr>
        </p:nvSpPr>
        <p:spPr>
          <a:xfrm>
            <a:off x="3276600" y="2174875"/>
            <a:ext cx="2667000" cy="3463925"/>
          </a:xfrm>
        </p:spPr>
        <p:txBody>
          <a:bodyPr lIns="137160" rIns="137160"/>
          <a:lstStyle>
            <a:lvl1pPr>
              <a:buClr>
                <a:srgbClr val="A6CBF0"/>
              </a:buClr>
              <a:defRPr sz="1400">
                <a:solidFill>
                  <a:schemeClr val="bg1"/>
                </a:solidFill>
                <a:latin typeface="+mn-lt"/>
              </a:defRPr>
            </a:lvl1pPr>
            <a:lvl2pPr>
              <a:buClr>
                <a:srgbClr val="A6CBF0"/>
              </a:buClr>
              <a:defRPr sz="1200">
                <a:solidFill>
                  <a:schemeClr val="bg1"/>
                </a:solidFill>
                <a:latin typeface="+mn-lt"/>
              </a:defRPr>
            </a:lvl2pPr>
            <a:lvl3pPr>
              <a:buClr>
                <a:srgbClr val="A6CBF0"/>
              </a:buClr>
              <a:defRPr sz="1100">
                <a:solidFill>
                  <a:schemeClr val="bg1"/>
                </a:solidFill>
                <a:latin typeface="+mn-lt"/>
              </a:defRPr>
            </a:lvl3pPr>
            <a:lvl4pPr>
              <a:buClr>
                <a:srgbClr val="A6CBF0"/>
              </a:buClr>
              <a:defRPr sz="1050">
                <a:solidFill>
                  <a:schemeClr val="bg1"/>
                </a:solidFill>
                <a:latin typeface="+mn-lt"/>
              </a:defRPr>
            </a:lvl4pPr>
            <a:lvl5pPr>
              <a:buClr>
                <a:srgbClr val="A6CBF0"/>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3">
            <a:extLst>
              <a:ext uri="{FF2B5EF4-FFF2-40B4-BE49-F238E27FC236}">
                <a16:creationId xmlns:a16="http://schemas.microsoft.com/office/drawing/2014/main" id="{4C63A6B7-9DBF-037C-DD66-D4DBFC1C28E4}"/>
              </a:ext>
            </a:extLst>
          </p:cNvPr>
          <p:cNvSpPr>
            <a:spLocks noGrp="1"/>
          </p:cNvSpPr>
          <p:nvPr>
            <p:ph type="body" sz="quarter" idx="23"/>
          </p:nvPr>
        </p:nvSpPr>
        <p:spPr>
          <a:xfrm>
            <a:off x="6248400" y="1219200"/>
            <a:ext cx="2667000" cy="4419600"/>
          </a:xfrm>
          <a:prstGeom prst="roundRect">
            <a:avLst>
              <a:gd name="adj" fmla="val 3771"/>
            </a:avLst>
          </a:prstGeom>
          <a:solidFill>
            <a:srgbClr val="3680CE"/>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22" name="Text Placeholder 12">
            <a:extLst>
              <a:ext uri="{FF2B5EF4-FFF2-40B4-BE49-F238E27FC236}">
                <a16:creationId xmlns:a16="http://schemas.microsoft.com/office/drawing/2014/main" id="{8C4DBECC-B53C-2396-C7B9-9A2426CCBF92}"/>
              </a:ext>
            </a:extLst>
          </p:cNvPr>
          <p:cNvSpPr>
            <a:spLocks noGrp="1"/>
          </p:cNvSpPr>
          <p:nvPr>
            <p:ph type="body" sz="quarter" idx="24"/>
          </p:nvPr>
        </p:nvSpPr>
        <p:spPr>
          <a:xfrm>
            <a:off x="6248400" y="2174875"/>
            <a:ext cx="2667000" cy="3463925"/>
          </a:xfrm>
        </p:spPr>
        <p:txBody>
          <a:bodyPr lIns="137160" rIns="137160"/>
          <a:lstStyle>
            <a:lvl1pPr>
              <a:buClr>
                <a:srgbClr val="A6CBF0"/>
              </a:buClr>
              <a:defRPr sz="1400">
                <a:solidFill>
                  <a:schemeClr val="bg1"/>
                </a:solidFill>
                <a:latin typeface="+mn-lt"/>
              </a:defRPr>
            </a:lvl1pPr>
            <a:lvl2pPr>
              <a:buClr>
                <a:srgbClr val="A6CBF0"/>
              </a:buClr>
              <a:defRPr sz="1200">
                <a:solidFill>
                  <a:schemeClr val="bg1"/>
                </a:solidFill>
                <a:latin typeface="+mn-lt"/>
              </a:defRPr>
            </a:lvl2pPr>
            <a:lvl3pPr>
              <a:buClr>
                <a:srgbClr val="A6CBF0"/>
              </a:buClr>
              <a:defRPr sz="1100">
                <a:solidFill>
                  <a:schemeClr val="bg1"/>
                </a:solidFill>
                <a:latin typeface="+mn-lt"/>
              </a:defRPr>
            </a:lvl3pPr>
            <a:lvl4pPr>
              <a:buClr>
                <a:srgbClr val="A6CBF0"/>
              </a:buClr>
              <a:defRPr sz="1050">
                <a:solidFill>
                  <a:schemeClr val="bg1"/>
                </a:solidFill>
                <a:latin typeface="+mn-lt"/>
              </a:defRPr>
            </a:lvl4pPr>
            <a:lvl5pPr>
              <a:buClr>
                <a:srgbClr val="A6CBF0"/>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3">
            <a:extLst>
              <a:ext uri="{FF2B5EF4-FFF2-40B4-BE49-F238E27FC236}">
                <a16:creationId xmlns:a16="http://schemas.microsoft.com/office/drawing/2014/main" id="{CF238CD9-CBB1-200B-EEB7-AFFDC9E7C811}"/>
              </a:ext>
            </a:extLst>
          </p:cNvPr>
          <p:cNvSpPr>
            <a:spLocks noGrp="1"/>
          </p:cNvSpPr>
          <p:nvPr>
            <p:ph type="body" sz="quarter" idx="25"/>
          </p:nvPr>
        </p:nvSpPr>
        <p:spPr>
          <a:xfrm>
            <a:off x="9215120" y="1219200"/>
            <a:ext cx="2667000" cy="4419600"/>
          </a:xfrm>
          <a:prstGeom prst="roundRect">
            <a:avLst>
              <a:gd name="adj" fmla="val 3771"/>
            </a:avLst>
          </a:prstGeom>
          <a:solidFill>
            <a:srgbClr val="3680CE"/>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24" name="Text Placeholder 12">
            <a:extLst>
              <a:ext uri="{FF2B5EF4-FFF2-40B4-BE49-F238E27FC236}">
                <a16:creationId xmlns:a16="http://schemas.microsoft.com/office/drawing/2014/main" id="{DAC83664-26A4-BA40-BB5D-4F5C9AF47426}"/>
              </a:ext>
            </a:extLst>
          </p:cNvPr>
          <p:cNvSpPr>
            <a:spLocks noGrp="1"/>
          </p:cNvSpPr>
          <p:nvPr>
            <p:ph type="body" sz="quarter" idx="26"/>
          </p:nvPr>
        </p:nvSpPr>
        <p:spPr>
          <a:xfrm>
            <a:off x="9215120" y="2174875"/>
            <a:ext cx="2667000" cy="3463925"/>
          </a:xfrm>
        </p:spPr>
        <p:txBody>
          <a:bodyPr lIns="137160" rIns="137160"/>
          <a:lstStyle>
            <a:lvl1pPr>
              <a:buClr>
                <a:srgbClr val="A6CBF0"/>
              </a:buClr>
              <a:defRPr sz="1400">
                <a:solidFill>
                  <a:schemeClr val="bg1"/>
                </a:solidFill>
                <a:latin typeface="+mn-lt"/>
              </a:defRPr>
            </a:lvl1pPr>
            <a:lvl2pPr>
              <a:buClr>
                <a:srgbClr val="A6CBF0"/>
              </a:buClr>
              <a:defRPr sz="1200">
                <a:solidFill>
                  <a:schemeClr val="bg1"/>
                </a:solidFill>
                <a:latin typeface="+mn-lt"/>
              </a:defRPr>
            </a:lvl2pPr>
            <a:lvl3pPr>
              <a:buClr>
                <a:srgbClr val="A6CBF0"/>
              </a:buClr>
              <a:defRPr sz="1100">
                <a:solidFill>
                  <a:schemeClr val="bg1"/>
                </a:solidFill>
                <a:latin typeface="+mn-lt"/>
              </a:defRPr>
            </a:lvl3pPr>
            <a:lvl4pPr>
              <a:buClr>
                <a:srgbClr val="A6CBF0"/>
              </a:buClr>
              <a:defRPr sz="1050">
                <a:solidFill>
                  <a:schemeClr val="bg1"/>
                </a:solidFill>
                <a:latin typeface="+mn-lt"/>
              </a:defRPr>
            </a:lvl4pPr>
            <a:lvl5pPr>
              <a:buClr>
                <a:srgbClr val="A6CBF0"/>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8908373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4 Content - Sustainability">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solidFill>
                  <a:srgbClr val="2B660F"/>
                </a:solidFill>
                <a:latin typeface="+mn-lt"/>
              </a:defRPr>
            </a:lvl1pPr>
          </a:lstStyle>
          <a:p>
            <a:endParaRPr lang="en-US"/>
          </a:p>
        </p:txBody>
      </p:sp>
      <p:sp>
        <p:nvSpPr>
          <p:cNvPr id="9" name="Text Placeholder 3">
            <a:extLst>
              <a:ext uri="{FF2B5EF4-FFF2-40B4-BE49-F238E27FC236}">
                <a16:creationId xmlns:a16="http://schemas.microsoft.com/office/drawing/2014/main" id="{783D448A-6F6D-AC3B-84E0-08CFA264E607}"/>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2B660F"/>
                </a:solidFill>
                <a:latin typeface="+mn-lt"/>
              </a:defRPr>
            </a:lvl1pPr>
          </a:lstStyle>
          <a:p>
            <a:pPr lvl="0"/>
            <a:r>
              <a:rPr lang="en-US"/>
              <a:t>Subtitle</a:t>
            </a:r>
          </a:p>
        </p:txBody>
      </p:sp>
      <p:sp>
        <p:nvSpPr>
          <p:cNvPr id="10" name="Title 1">
            <a:extLst>
              <a:ext uri="{FF2B5EF4-FFF2-40B4-BE49-F238E27FC236}">
                <a16:creationId xmlns:a16="http://schemas.microsoft.com/office/drawing/2014/main" id="{E5BB5861-B329-94C3-77C3-73ACFD6B362B}"/>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
        <p:nvSpPr>
          <p:cNvPr id="5" name="Text Placeholder 3">
            <a:extLst>
              <a:ext uri="{FF2B5EF4-FFF2-40B4-BE49-F238E27FC236}">
                <a16:creationId xmlns:a16="http://schemas.microsoft.com/office/drawing/2014/main" id="{30783CDD-F837-985F-76FF-3AB1E77A7DB8}"/>
              </a:ext>
            </a:extLst>
          </p:cNvPr>
          <p:cNvSpPr>
            <a:spLocks noGrp="1"/>
          </p:cNvSpPr>
          <p:nvPr>
            <p:ph type="body" sz="quarter" idx="13"/>
          </p:nvPr>
        </p:nvSpPr>
        <p:spPr>
          <a:xfrm>
            <a:off x="304800" y="1219200"/>
            <a:ext cx="2667000" cy="4419600"/>
          </a:xfrm>
          <a:prstGeom prst="roundRect">
            <a:avLst>
              <a:gd name="adj" fmla="val 3771"/>
            </a:avLst>
          </a:prstGeom>
          <a:solidFill>
            <a:srgbClr val="5D910D"/>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6" name="Text Placeholder 12">
            <a:extLst>
              <a:ext uri="{FF2B5EF4-FFF2-40B4-BE49-F238E27FC236}">
                <a16:creationId xmlns:a16="http://schemas.microsoft.com/office/drawing/2014/main" id="{97ACC2D7-BA04-CC20-035A-4772F0350B44}"/>
              </a:ext>
            </a:extLst>
          </p:cNvPr>
          <p:cNvSpPr>
            <a:spLocks noGrp="1"/>
          </p:cNvSpPr>
          <p:nvPr>
            <p:ph type="body" sz="quarter" idx="14"/>
          </p:nvPr>
        </p:nvSpPr>
        <p:spPr>
          <a:xfrm>
            <a:off x="304800" y="2174875"/>
            <a:ext cx="2667000" cy="3463925"/>
          </a:xfrm>
        </p:spPr>
        <p:txBody>
          <a:bodyPr lIns="137160" rIns="137160"/>
          <a:lstStyle>
            <a:lvl1pPr>
              <a:buClr>
                <a:srgbClr val="BFDE7E"/>
              </a:buClr>
              <a:defRPr sz="1400">
                <a:solidFill>
                  <a:schemeClr val="bg1"/>
                </a:solidFill>
                <a:latin typeface="+mn-lt"/>
              </a:defRPr>
            </a:lvl1pPr>
            <a:lvl2pPr>
              <a:buClr>
                <a:srgbClr val="BFDE7E"/>
              </a:buClr>
              <a:defRPr sz="1200">
                <a:solidFill>
                  <a:schemeClr val="bg1"/>
                </a:solidFill>
                <a:latin typeface="+mn-lt"/>
              </a:defRPr>
            </a:lvl2pPr>
            <a:lvl3pPr>
              <a:buClr>
                <a:srgbClr val="BFDE7E"/>
              </a:buClr>
              <a:defRPr sz="1100">
                <a:solidFill>
                  <a:schemeClr val="bg1"/>
                </a:solidFill>
                <a:latin typeface="+mn-lt"/>
              </a:defRPr>
            </a:lvl3pPr>
            <a:lvl4pPr>
              <a:buClr>
                <a:srgbClr val="BFDE7E"/>
              </a:buClr>
              <a:defRPr sz="1050">
                <a:solidFill>
                  <a:schemeClr val="bg1"/>
                </a:solidFill>
                <a:latin typeface="+mn-lt"/>
              </a:defRPr>
            </a:lvl4pPr>
            <a:lvl5pPr>
              <a:buClr>
                <a:srgbClr val="BFDE7E"/>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3">
            <a:extLst>
              <a:ext uri="{FF2B5EF4-FFF2-40B4-BE49-F238E27FC236}">
                <a16:creationId xmlns:a16="http://schemas.microsoft.com/office/drawing/2014/main" id="{75F31268-C508-3A95-9A32-51868208C074}"/>
              </a:ext>
            </a:extLst>
          </p:cNvPr>
          <p:cNvSpPr>
            <a:spLocks noGrp="1"/>
          </p:cNvSpPr>
          <p:nvPr>
            <p:ph type="body" sz="quarter" idx="21"/>
          </p:nvPr>
        </p:nvSpPr>
        <p:spPr>
          <a:xfrm>
            <a:off x="3276600" y="1219200"/>
            <a:ext cx="2667000" cy="4419600"/>
          </a:xfrm>
          <a:prstGeom prst="roundRect">
            <a:avLst>
              <a:gd name="adj" fmla="val 3771"/>
            </a:avLst>
          </a:prstGeom>
          <a:solidFill>
            <a:srgbClr val="5D910D"/>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12" name="Text Placeholder 12">
            <a:extLst>
              <a:ext uri="{FF2B5EF4-FFF2-40B4-BE49-F238E27FC236}">
                <a16:creationId xmlns:a16="http://schemas.microsoft.com/office/drawing/2014/main" id="{CFE2062E-A5C1-AAEA-E6C1-24379AAE240C}"/>
              </a:ext>
            </a:extLst>
          </p:cNvPr>
          <p:cNvSpPr>
            <a:spLocks noGrp="1"/>
          </p:cNvSpPr>
          <p:nvPr>
            <p:ph type="body" sz="quarter" idx="22"/>
          </p:nvPr>
        </p:nvSpPr>
        <p:spPr>
          <a:xfrm>
            <a:off x="3276600" y="2174875"/>
            <a:ext cx="2667000" cy="3463925"/>
          </a:xfrm>
        </p:spPr>
        <p:txBody>
          <a:bodyPr lIns="137160" rIns="137160"/>
          <a:lstStyle>
            <a:lvl1pPr>
              <a:buClr>
                <a:srgbClr val="BFDE7E"/>
              </a:buClr>
              <a:defRPr sz="1400">
                <a:solidFill>
                  <a:schemeClr val="bg1"/>
                </a:solidFill>
                <a:latin typeface="+mn-lt"/>
              </a:defRPr>
            </a:lvl1pPr>
            <a:lvl2pPr>
              <a:buClr>
                <a:srgbClr val="BFDE7E"/>
              </a:buClr>
              <a:defRPr sz="1200">
                <a:solidFill>
                  <a:schemeClr val="bg1"/>
                </a:solidFill>
                <a:latin typeface="+mn-lt"/>
              </a:defRPr>
            </a:lvl2pPr>
            <a:lvl3pPr>
              <a:buClr>
                <a:srgbClr val="BFDE7E"/>
              </a:buClr>
              <a:defRPr sz="1100">
                <a:solidFill>
                  <a:schemeClr val="bg1"/>
                </a:solidFill>
                <a:latin typeface="+mn-lt"/>
              </a:defRPr>
            </a:lvl3pPr>
            <a:lvl4pPr>
              <a:buClr>
                <a:srgbClr val="BFDE7E"/>
              </a:buClr>
              <a:defRPr sz="1050">
                <a:solidFill>
                  <a:schemeClr val="bg1"/>
                </a:solidFill>
                <a:latin typeface="+mn-lt"/>
              </a:defRPr>
            </a:lvl4pPr>
            <a:lvl5pPr>
              <a:buClr>
                <a:srgbClr val="BFDE7E"/>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3">
            <a:extLst>
              <a:ext uri="{FF2B5EF4-FFF2-40B4-BE49-F238E27FC236}">
                <a16:creationId xmlns:a16="http://schemas.microsoft.com/office/drawing/2014/main" id="{ADD994C4-6938-6D1F-0427-0B49992B194A}"/>
              </a:ext>
            </a:extLst>
          </p:cNvPr>
          <p:cNvSpPr>
            <a:spLocks noGrp="1"/>
          </p:cNvSpPr>
          <p:nvPr>
            <p:ph type="body" sz="quarter" idx="23"/>
          </p:nvPr>
        </p:nvSpPr>
        <p:spPr>
          <a:xfrm>
            <a:off x="6248400" y="1219200"/>
            <a:ext cx="2667000" cy="4419600"/>
          </a:xfrm>
          <a:prstGeom prst="roundRect">
            <a:avLst>
              <a:gd name="adj" fmla="val 3771"/>
            </a:avLst>
          </a:prstGeom>
          <a:solidFill>
            <a:srgbClr val="5D910D"/>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17" name="Text Placeholder 12">
            <a:extLst>
              <a:ext uri="{FF2B5EF4-FFF2-40B4-BE49-F238E27FC236}">
                <a16:creationId xmlns:a16="http://schemas.microsoft.com/office/drawing/2014/main" id="{2B57E41C-690C-87FE-F584-1CE0ECBACCF6}"/>
              </a:ext>
            </a:extLst>
          </p:cNvPr>
          <p:cNvSpPr>
            <a:spLocks noGrp="1"/>
          </p:cNvSpPr>
          <p:nvPr>
            <p:ph type="body" sz="quarter" idx="24"/>
          </p:nvPr>
        </p:nvSpPr>
        <p:spPr>
          <a:xfrm>
            <a:off x="6248400" y="2174875"/>
            <a:ext cx="2667000" cy="3463925"/>
          </a:xfrm>
        </p:spPr>
        <p:txBody>
          <a:bodyPr lIns="137160" rIns="137160"/>
          <a:lstStyle>
            <a:lvl1pPr>
              <a:buClr>
                <a:srgbClr val="BFDE7E"/>
              </a:buClr>
              <a:defRPr sz="1400">
                <a:solidFill>
                  <a:schemeClr val="bg1"/>
                </a:solidFill>
                <a:latin typeface="+mn-lt"/>
              </a:defRPr>
            </a:lvl1pPr>
            <a:lvl2pPr>
              <a:buClr>
                <a:srgbClr val="BFDE7E"/>
              </a:buClr>
              <a:defRPr sz="1200">
                <a:solidFill>
                  <a:schemeClr val="bg1"/>
                </a:solidFill>
                <a:latin typeface="+mn-lt"/>
              </a:defRPr>
            </a:lvl2pPr>
            <a:lvl3pPr>
              <a:buClr>
                <a:srgbClr val="BFDE7E"/>
              </a:buClr>
              <a:defRPr sz="1100">
                <a:solidFill>
                  <a:schemeClr val="bg1"/>
                </a:solidFill>
                <a:latin typeface="+mn-lt"/>
              </a:defRPr>
            </a:lvl3pPr>
            <a:lvl4pPr>
              <a:buClr>
                <a:srgbClr val="BFDE7E"/>
              </a:buClr>
              <a:defRPr sz="1050">
                <a:solidFill>
                  <a:schemeClr val="bg1"/>
                </a:solidFill>
                <a:latin typeface="+mn-lt"/>
              </a:defRPr>
            </a:lvl4pPr>
            <a:lvl5pPr>
              <a:buClr>
                <a:srgbClr val="BFDE7E"/>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3">
            <a:extLst>
              <a:ext uri="{FF2B5EF4-FFF2-40B4-BE49-F238E27FC236}">
                <a16:creationId xmlns:a16="http://schemas.microsoft.com/office/drawing/2014/main" id="{A951E57E-B01C-4174-8B55-EE0BDDF568EE}"/>
              </a:ext>
            </a:extLst>
          </p:cNvPr>
          <p:cNvSpPr>
            <a:spLocks noGrp="1"/>
          </p:cNvSpPr>
          <p:nvPr>
            <p:ph type="body" sz="quarter" idx="25"/>
          </p:nvPr>
        </p:nvSpPr>
        <p:spPr>
          <a:xfrm>
            <a:off x="9215120" y="1219200"/>
            <a:ext cx="2667000" cy="4419600"/>
          </a:xfrm>
          <a:prstGeom prst="roundRect">
            <a:avLst>
              <a:gd name="adj" fmla="val 3771"/>
            </a:avLst>
          </a:prstGeom>
          <a:solidFill>
            <a:srgbClr val="5D910D"/>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20" name="Text Placeholder 12">
            <a:extLst>
              <a:ext uri="{FF2B5EF4-FFF2-40B4-BE49-F238E27FC236}">
                <a16:creationId xmlns:a16="http://schemas.microsoft.com/office/drawing/2014/main" id="{BB75A417-2475-713F-DF45-707F7C024F0D}"/>
              </a:ext>
            </a:extLst>
          </p:cNvPr>
          <p:cNvSpPr>
            <a:spLocks noGrp="1"/>
          </p:cNvSpPr>
          <p:nvPr>
            <p:ph type="body" sz="quarter" idx="26"/>
          </p:nvPr>
        </p:nvSpPr>
        <p:spPr>
          <a:xfrm>
            <a:off x="9215120" y="2174875"/>
            <a:ext cx="2667000" cy="3463925"/>
          </a:xfrm>
        </p:spPr>
        <p:txBody>
          <a:bodyPr lIns="137160" rIns="137160"/>
          <a:lstStyle>
            <a:lvl1pPr>
              <a:buClr>
                <a:srgbClr val="BFDE7E"/>
              </a:buClr>
              <a:defRPr sz="1400">
                <a:solidFill>
                  <a:schemeClr val="bg1"/>
                </a:solidFill>
                <a:latin typeface="+mn-lt"/>
              </a:defRPr>
            </a:lvl1pPr>
            <a:lvl2pPr>
              <a:buClr>
                <a:srgbClr val="BFDE7E"/>
              </a:buClr>
              <a:defRPr sz="1200">
                <a:solidFill>
                  <a:schemeClr val="bg1"/>
                </a:solidFill>
                <a:latin typeface="+mn-lt"/>
              </a:defRPr>
            </a:lvl2pPr>
            <a:lvl3pPr>
              <a:buClr>
                <a:srgbClr val="BFDE7E"/>
              </a:buClr>
              <a:defRPr sz="1100">
                <a:solidFill>
                  <a:schemeClr val="bg1"/>
                </a:solidFill>
                <a:latin typeface="+mn-lt"/>
              </a:defRPr>
            </a:lvl3pPr>
            <a:lvl4pPr>
              <a:buClr>
                <a:srgbClr val="BFDE7E"/>
              </a:buClr>
              <a:defRPr sz="1050">
                <a:solidFill>
                  <a:schemeClr val="bg1"/>
                </a:solidFill>
                <a:latin typeface="+mn-lt"/>
              </a:defRPr>
            </a:lvl4pPr>
            <a:lvl5pPr>
              <a:buClr>
                <a:srgbClr val="BFDE7E"/>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4674306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4 Content + Photo - Drink">
    <p:spTree>
      <p:nvGrpSpPr>
        <p:cNvPr id="1" name=""/>
        <p:cNvGrpSpPr/>
        <p:nvPr/>
      </p:nvGrpSpPr>
      <p:grpSpPr>
        <a:xfrm>
          <a:off x="0" y="0"/>
          <a:ext cx="0" cy="0"/>
          <a:chOff x="0" y="0"/>
          <a:chExt cx="0" cy="0"/>
        </a:xfrm>
      </p:grpSpPr>
      <p:sp>
        <p:nvSpPr>
          <p:cNvPr id="23" name="Text Placeholder 3">
            <a:extLst>
              <a:ext uri="{FF2B5EF4-FFF2-40B4-BE49-F238E27FC236}">
                <a16:creationId xmlns:a16="http://schemas.microsoft.com/office/drawing/2014/main" id="{7C242FB5-CA88-5E19-554B-3FD70267B219}"/>
              </a:ext>
            </a:extLst>
          </p:cNvPr>
          <p:cNvSpPr>
            <a:spLocks noGrp="1"/>
          </p:cNvSpPr>
          <p:nvPr>
            <p:ph type="body" sz="quarter" idx="69"/>
          </p:nvPr>
        </p:nvSpPr>
        <p:spPr>
          <a:xfrm>
            <a:off x="9220200" y="1219200"/>
            <a:ext cx="2667000" cy="4419600"/>
          </a:xfrm>
          <a:prstGeom prst="roundRect">
            <a:avLst>
              <a:gd name="adj" fmla="val 3771"/>
            </a:avLst>
          </a:prstGeom>
          <a:solidFill>
            <a:srgbClr val="0F440E"/>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12" name="Text Placeholder 3">
            <a:extLst>
              <a:ext uri="{FF2B5EF4-FFF2-40B4-BE49-F238E27FC236}">
                <a16:creationId xmlns:a16="http://schemas.microsoft.com/office/drawing/2014/main" id="{76DC08E4-2FCD-7E6B-9E00-26ABFC93A447}"/>
              </a:ext>
            </a:extLst>
          </p:cNvPr>
          <p:cNvSpPr>
            <a:spLocks noGrp="1"/>
          </p:cNvSpPr>
          <p:nvPr>
            <p:ph type="body" sz="quarter" idx="23"/>
          </p:nvPr>
        </p:nvSpPr>
        <p:spPr>
          <a:xfrm>
            <a:off x="6248400" y="1219200"/>
            <a:ext cx="2667000" cy="4419600"/>
          </a:xfrm>
          <a:prstGeom prst="roundRect">
            <a:avLst>
              <a:gd name="adj" fmla="val 3771"/>
            </a:avLst>
          </a:prstGeom>
          <a:solidFill>
            <a:srgbClr val="5D910D"/>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6" name="Text Placeholder 3">
            <a:extLst>
              <a:ext uri="{FF2B5EF4-FFF2-40B4-BE49-F238E27FC236}">
                <a16:creationId xmlns:a16="http://schemas.microsoft.com/office/drawing/2014/main" id="{85847AB5-08EA-07FD-0B81-21C9387195BF}"/>
              </a:ext>
            </a:extLst>
          </p:cNvPr>
          <p:cNvSpPr>
            <a:spLocks noGrp="1"/>
          </p:cNvSpPr>
          <p:nvPr>
            <p:ph type="body" sz="quarter" idx="13"/>
          </p:nvPr>
        </p:nvSpPr>
        <p:spPr>
          <a:xfrm>
            <a:off x="304800" y="1219200"/>
            <a:ext cx="2670048" cy="4419600"/>
          </a:xfrm>
          <a:prstGeom prst="roundRect">
            <a:avLst>
              <a:gd name="adj" fmla="val 3771"/>
            </a:avLst>
          </a:prstGeom>
          <a:solidFill>
            <a:srgbClr val="ED9F0A"/>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5" name="Text Placeholder 3">
            <a:extLst>
              <a:ext uri="{FF2B5EF4-FFF2-40B4-BE49-F238E27FC236}">
                <a16:creationId xmlns:a16="http://schemas.microsoft.com/office/drawing/2014/main" id="{CE70F598-C502-C221-1607-85AB67ABC5F0}"/>
              </a:ext>
            </a:extLst>
          </p:cNvPr>
          <p:cNvSpPr>
            <a:spLocks noGrp="1"/>
          </p:cNvSpPr>
          <p:nvPr>
            <p:ph type="body" sz="quarter" idx="65"/>
          </p:nvPr>
        </p:nvSpPr>
        <p:spPr>
          <a:xfrm>
            <a:off x="3276598" y="1219200"/>
            <a:ext cx="2667000" cy="4419599"/>
          </a:xfrm>
          <a:prstGeom prst="roundRect">
            <a:avLst>
              <a:gd name="adj" fmla="val 3771"/>
            </a:avLst>
          </a:prstGeom>
          <a:solidFill>
            <a:srgbClr val="3680CE"/>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solidFill>
                  <a:srgbClr val="2B660F"/>
                </a:solidFill>
                <a:latin typeface="+mn-lt"/>
              </a:defRPr>
            </a:lvl1pPr>
          </a:lstStyle>
          <a:p>
            <a:endParaRPr lang="en-US"/>
          </a:p>
        </p:txBody>
      </p:sp>
      <p:sp>
        <p:nvSpPr>
          <p:cNvPr id="13" name="Text Placeholder 12">
            <a:extLst>
              <a:ext uri="{FF2B5EF4-FFF2-40B4-BE49-F238E27FC236}">
                <a16:creationId xmlns:a16="http://schemas.microsoft.com/office/drawing/2014/main" id="{10F67654-CF18-C3B4-4680-991D50FC0D27}"/>
              </a:ext>
            </a:extLst>
          </p:cNvPr>
          <p:cNvSpPr>
            <a:spLocks noGrp="1"/>
          </p:cNvSpPr>
          <p:nvPr>
            <p:ph type="body" sz="quarter" idx="14"/>
          </p:nvPr>
        </p:nvSpPr>
        <p:spPr>
          <a:xfrm>
            <a:off x="304800" y="2174875"/>
            <a:ext cx="2667000" cy="1254125"/>
          </a:xfrm>
        </p:spPr>
        <p:txBody>
          <a:bodyPr lIns="137160" rIns="137160"/>
          <a:lstStyle>
            <a:lvl1pPr>
              <a:buClr>
                <a:srgbClr val="954E08"/>
              </a:buClr>
              <a:defRPr sz="1400">
                <a:solidFill>
                  <a:schemeClr val="bg1"/>
                </a:solidFill>
                <a:latin typeface="+mn-lt"/>
              </a:defRPr>
            </a:lvl1pPr>
            <a:lvl2pPr>
              <a:buClr>
                <a:srgbClr val="954E08"/>
              </a:buClr>
              <a:defRPr sz="1200">
                <a:solidFill>
                  <a:schemeClr val="bg1"/>
                </a:solidFill>
                <a:latin typeface="+mn-lt"/>
              </a:defRPr>
            </a:lvl2pPr>
            <a:lvl3pPr>
              <a:buClr>
                <a:srgbClr val="954E08"/>
              </a:buClr>
              <a:defRPr sz="1100">
                <a:solidFill>
                  <a:schemeClr val="bg1"/>
                </a:solidFill>
                <a:latin typeface="+mn-lt"/>
              </a:defRPr>
            </a:lvl3pPr>
            <a:lvl4pPr>
              <a:buClr>
                <a:srgbClr val="954E08"/>
              </a:buClr>
              <a:defRPr sz="1050">
                <a:solidFill>
                  <a:schemeClr val="bg1"/>
                </a:solidFill>
                <a:latin typeface="+mn-lt"/>
              </a:defRPr>
            </a:lvl4pPr>
            <a:lvl5pPr>
              <a:buClr>
                <a:srgbClr val="954E08"/>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12">
            <a:extLst>
              <a:ext uri="{FF2B5EF4-FFF2-40B4-BE49-F238E27FC236}">
                <a16:creationId xmlns:a16="http://schemas.microsoft.com/office/drawing/2014/main" id="{08770D10-DB1B-82BC-4773-84D65D9AB048}"/>
              </a:ext>
            </a:extLst>
          </p:cNvPr>
          <p:cNvSpPr>
            <a:spLocks noGrp="1"/>
          </p:cNvSpPr>
          <p:nvPr>
            <p:ph type="body" sz="quarter" idx="16"/>
          </p:nvPr>
        </p:nvSpPr>
        <p:spPr>
          <a:xfrm>
            <a:off x="3276600" y="2174875"/>
            <a:ext cx="2667000" cy="1254125"/>
          </a:xfrm>
        </p:spPr>
        <p:txBody>
          <a:bodyPr lIns="137160" rIns="137160"/>
          <a:lstStyle>
            <a:lvl1pPr>
              <a:buClr>
                <a:srgbClr val="71A9E3"/>
              </a:buClr>
              <a:defRPr sz="1400">
                <a:solidFill>
                  <a:schemeClr val="bg1"/>
                </a:solidFill>
                <a:latin typeface="+mn-lt"/>
              </a:defRPr>
            </a:lvl1pPr>
            <a:lvl2pPr>
              <a:buClr>
                <a:srgbClr val="71A9E3"/>
              </a:buClr>
              <a:defRPr sz="1200">
                <a:solidFill>
                  <a:schemeClr val="bg1"/>
                </a:solidFill>
                <a:latin typeface="+mn-lt"/>
              </a:defRPr>
            </a:lvl2pPr>
            <a:lvl3pPr>
              <a:buClr>
                <a:srgbClr val="71A9E3"/>
              </a:buClr>
              <a:defRPr sz="1100">
                <a:solidFill>
                  <a:schemeClr val="bg1"/>
                </a:solidFill>
                <a:latin typeface="+mn-lt"/>
              </a:defRPr>
            </a:lvl3pPr>
            <a:lvl4pPr>
              <a:buClr>
                <a:srgbClr val="71A9E3"/>
              </a:buClr>
              <a:defRPr sz="1050">
                <a:solidFill>
                  <a:schemeClr val="bg1"/>
                </a:solidFill>
                <a:latin typeface="+mn-lt"/>
              </a:defRPr>
            </a:lvl4pPr>
            <a:lvl5pPr>
              <a:buClr>
                <a:srgbClr val="71A9E3"/>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12">
            <a:extLst>
              <a:ext uri="{FF2B5EF4-FFF2-40B4-BE49-F238E27FC236}">
                <a16:creationId xmlns:a16="http://schemas.microsoft.com/office/drawing/2014/main" id="{D3018F0D-82E2-3CE3-117E-EA3520757007}"/>
              </a:ext>
            </a:extLst>
          </p:cNvPr>
          <p:cNvSpPr>
            <a:spLocks noGrp="1"/>
          </p:cNvSpPr>
          <p:nvPr>
            <p:ph type="body" sz="quarter" idx="18"/>
          </p:nvPr>
        </p:nvSpPr>
        <p:spPr>
          <a:xfrm>
            <a:off x="6248400" y="2174875"/>
            <a:ext cx="2667000" cy="1254125"/>
          </a:xfrm>
        </p:spPr>
        <p:txBody>
          <a:bodyPr lIns="137160" rIns="137160"/>
          <a:lstStyle>
            <a:lvl1pPr>
              <a:buClr>
                <a:srgbClr val="BFDE7E"/>
              </a:buClr>
              <a:defRPr sz="1400">
                <a:solidFill>
                  <a:schemeClr val="bg1"/>
                </a:solidFill>
                <a:latin typeface="+mn-lt"/>
              </a:defRPr>
            </a:lvl1pPr>
            <a:lvl2pPr>
              <a:buClr>
                <a:srgbClr val="BFDE7E"/>
              </a:buClr>
              <a:defRPr sz="1200">
                <a:solidFill>
                  <a:schemeClr val="bg1"/>
                </a:solidFill>
                <a:latin typeface="+mn-lt"/>
              </a:defRPr>
            </a:lvl2pPr>
            <a:lvl3pPr>
              <a:buClr>
                <a:srgbClr val="BFDE7E"/>
              </a:buClr>
              <a:defRPr sz="1100">
                <a:solidFill>
                  <a:schemeClr val="bg1"/>
                </a:solidFill>
                <a:latin typeface="+mn-lt"/>
              </a:defRPr>
            </a:lvl3pPr>
            <a:lvl4pPr>
              <a:buClr>
                <a:srgbClr val="BFDE7E"/>
              </a:buClr>
              <a:defRPr sz="1050">
                <a:solidFill>
                  <a:schemeClr val="bg1"/>
                </a:solidFill>
                <a:latin typeface="+mn-lt"/>
              </a:defRPr>
            </a:lvl4pPr>
            <a:lvl5pPr>
              <a:buClr>
                <a:srgbClr val="BFDE7E"/>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2">
            <a:extLst>
              <a:ext uri="{FF2B5EF4-FFF2-40B4-BE49-F238E27FC236}">
                <a16:creationId xmlns:a16="http://schemas.microsoft.com/office/drawing/2014/main" id="{36D03C6E-A2E1-A64B-59C5-392BB03CC153}"/>
              </a:ext>
            </a:extLst>
          </p:cNvPr>
          <p:cNvSpPr>
            <a:spLocks noGrp="1"/>
          </p:cNvSpPr>
          <p:nvPr>
            <p:ph type="body" sz="quarter" idx="20"/>
          </p:nvPr>
        </p:nvSpPr>
        <p:spPr>
          <a:xfrm>
            <a:off x="9220200" y="2174875"/>
            <a:ext cx="2667000" cy="1254125"/>
          </a:xfrm>
          <a:noFill/>
        </p:spPr>
        <p:txBody>
          <a:bodyPr lIns="137160" rIns="137160"/>
          <a:lstStyle>
            <a:lvl1pPr>
              <a:buClr>
                <a:srgbClr val="5D910D"/>
              </a:buClr>
              <a:defRPr sz="1400">
                <a:solidFill>
                  <a:schemeClr val="bg1"/>
                </a:solidFill>
                <a:latin typeface="+mn-lt"/>
              </a:defRPr>
            </a:lvl1pPr>
            <a:lvl2pPr>
              <a:buClr>
                <a:srgbClr val="5D910D"/>
              </a:buClr>
              <a:defRPr sz="1200">
                <a:solidFill>
                  <a:schemeClr val="bg1"/>
                </a:solidFill>
                <a:latin typeface="+mn-lt"/>
              </a:defRPr>
            </a:lvl2pPr>
            <a:lvl3pPr>
              <a:buClr>
                <a:srgbClr val="5D910D"/>
              </a:buClr>
              <a:defRPr sz="1100">
                <a:solidFill>
                  <a:schemeClr val="bg1"/>
                </a:solidFill>
                <a:latin typeface="+mn-lt"/>
              </a:defRPr>
            </a:lvl3pPr>
            <a:lvl4pPr>
              <a:buClr>
                <a:srgbClr val="5D910D"/>
              </a:buClr>
              <a:defRPr sz="1050">
                <a:solidFill>
                  <a:schemeClr val="bg1"/>
                </a:solidFill>
                <a:latin typeface="+mn-lt"/>
              </a:defRPr>
            </a:lvl4pPr>
            <a:lvl5pPr>
              <a:buClr>
                <a:srgbClr val="5D910D"/>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3">
            <a:extLst>
              <a:ext uri="{FF2B5EF4-FFF2-40B4-BE49-F238E27FC236}">
                <a16:creationId xmlns:a16="http://schemas.microsoft.com/office/drawing/2014/main" id="{CB86542C-5E5D-6CE9-9E99-34153337B8F9}"/>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2B660F"/>
                </a:solidFill>
                <a:latin typeface="+mn-lt"/>
              </a:defRPr>
            </a:lvl1pPr>
          </a:lstStyle>
          <a:p>
            <a:pPr lvl="0"/>
            <a:r>
              <a:rPr lang="en-US"/>
              <a:t>Subtitle</a:t>
            </a:r>
          </a:p>
        </p:txBody>
      </p:sp>
      <p:sp>
        <p:nvSpPr>
          <p:cNvPr id="7" name="Title 1">
            <a:extLst>
              <a:ext uri="{FF2B5EF4-FFF2-40B4-BE49-F238E27FC236}">
                <a16:creationId xmlns:a16="http://schemas.microsoft.com/office/drawing/2014/main" id="{12114FD4-D5F5-3D03-6669-3F48F88149C2}"/>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
        <p:nvSpPr>
          <p:cNvPr id="27" name="Picture Placeholder 26">
            <a:extLst>
              <a:ext uri="{FF2B5EF4-FFF2-40B4-BE49-F238E27FC236}">
                <a16:creationId xmlns:a16="http://schemas.microsoft.com/office/drawing/2014/main" id="{892F1AEB-8046-A2D4-30CA-7197BC53E8B3}"/>
              </a:ext>
            </a:extLst>
          </p:cNvPr>
          <p:cNvSpPr>
            <a:spLocks noGrp="1"/>
          </p:cNvSpPr>
          <p:nvPr>
            <p:ph type="pic" sz="quarter" idx="70"/>
          </p:nvPr>
        </p:nvSpPr>
        <p:spPr>
          <a:xfrm>
            <a:off x="300224"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latin typeface="+mn-lt"/>
              </a:defRPr>
            </a:lvl1pPr>
          </a:lstStyle>
          <a:p>
            <a:r>
              <a:rPr lang="en-US"/>
              <a:t>Click icon to add picture</a:t>
            </a:r>
          </a:p>
        </p:txBody>
      </p:sp>
      <p:sp>
        <p:nvSpPr>
          <p:cNvPr id="29" name="Picture Placeholder 28">
            <a:extLst>
              <a:ext uri="{FF2B5EF4-FFF2-40B4-BE49-F238E27FC236}">
                <a16:creationId xmlns:a16="http://schemas.microsoft.com/office/drawing/2014/main" id="{6CD31BC9-DEED-705E-596F-90F3784F50F8}"/>
              </a:ext>
            </a:extLst>
          </p:cNvPr>
          <p:cNvSpPr>
            <a:spLocks noGrp="1"/>
          </p:cNvSpPr>
          <p:nvPr>
            <p:ph type="pic" sz="quarter" idx="71"/>
          </p:nvPr>
        </p:nvSpPr>
        <p:spPr>
          <a:xfrm>
            <a:off x="3276598"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latin typeface="+mn-lt"/>
              </a:defRPr>
            </a:lvl1pPr>
          </a:lstStyle>
          <a:p>
            <a:r>
              <a:rPr lang="en-US"/>
              <a:t>Click icon to add picture</a:t>
            </a:r>
          </a:p>
        </p:txBody>
      </p:sp>
      <p:sp>
        <p:nvSpPr>
          <p:cNvPr id="30" name="Picture Placeholder 29">
            <a:extLst>
              <a:ext uri="{FF2B5EF4-FFF2-40B4-BE49-F238E27FC236}">
                <a16:creationId xmlns:a16="http://schemas.microsoft.com/office/drawing/2014/main" id="{4A59ABE3-4718-4CF9-913B-381023AB3DF7}"/>
              </a:ext>
            </a:extLst>
          </p:cNvPr>
          <p:cNvSpPr>
            <a:spLocks noGrp="1"/>
          </p:cNvSpPr>
          <p:nvPr>
            <p:ph type="pic" sz="quarter" idx="72"/>
          </p:nvPr>
        </p:nvSpPr>
        <p:spPr>
          <a:xfrm>
            <a:off x="6248400"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latin typeface="+mn-lt"/>
              </a:defRPr>
            </a:lvl1pPr>
          </a:lstStyle>
          <a:p>
            <a:r>
              <a:rPr lang="en-US"/>
              <a:t>Click icon to add picture</a:t>
            </a:r>
          </a:p>
        </p:txBody>
      </p:sp>
      <p:sp>
        <p:nvSpPr>
          <p:cNvPr id="31" name="Picture Placeholder 30">
            <a:extLst>
              <a:ext uri="{FF2B5EF4-FFF2-40B4-BE49-F238E27FC236}">
                <a16:creationId xmlns:a16="http://schemas.microsoft.com/office/drawing/2014/main" id="{5BA0F92C-6587-9C26-0375-0E086FC9C6AA}"/>
              </a:ext>
            </a:extLst>
          </p:cNvPr>
          <p:cNvSpPr>
            <a:spLocks noGrp="1"/>
          </p:cNvSpPr>
          <p:nvPr>
            <p:ph type="pic" sz="quarter" idx="73"/>
          </p:nvPr>
        </p:nvSpPr>
        <p:spPr>
          <a:xfrm>
            <a:off x="9220200"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latin typeface="+mn-lt"/>
              </a:defRPr>
            </a:lvl1pPr>
          </a:lstStyle>
          <a:p>
            <a:r>
              <a:rPr lang="en-US"/>
              <a:t>Click icon to add picture</a:t>
            </a:r>
          </a:p>
        </p:txBody>
      </p:sp>
    </p:spTree>
    <p:extLst>
      <p:ext uri="{BB962C8B-B14F-4D97-AF65-F5344CB8AC3E}">
        <p14:creationId xmlns:p14="http://schemas.microsoft.com/office/powerpoint/2010/main" val="403520983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4 Content + Photo - Sustainability">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solidFill>
                  <a:srgbClr val="2B660F"/>
                </a:solidFill>
                <a:latin typeface="+mn-lt"/>
              </a:defRPr>
            </a:lvl1pPr>
          </a:lstStyle>
          <a:p>
            <a:endParaRPr lang="en-US"/>
          </a:p>
        </p:txBody>
      </p:sp>
      <p:sp>
        <p:nvSpPr>
          <p:cNvPr id="12" name="Text Placeholder 3">
            <a:extLst>
              <a:ext uri="{FF2B5EF4-FFF2-40B4-BE49-F238E27FC236}">
                <a16:creationId xmlns:a16="http://schemas.microsoft.com/office/drawing/2014/main" id="{D2201E17-BEDC-EF1C-D1DD-24457F1043C0}"/>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2B660F"/>
                </a:solidFill>
                <a:latin typeface="+mn-lt"/>
              </a:defRPr>
            </a:lvl1pPr>
          </a:lstStyle>
          <a:p>
            <a:pPr lvl="0"/>
            <a:r>
              <a:rPr lang="en-US"/>
              <a:t>Subtitle</a:t>
            </a:r>
          </a:p>
        </p:txBody>
      </p:sp>
      <p:sp>
        <p:nvSpPr>
          <p:cNvPr id="15" name="Title 1">
            <a:extLst>
              <a:ext uri="{FF2B5EF4-FFF2-40B4-BE49-F238E27FC236}">
                <a16:creationId xmlns:a16="http://schemas.microsoft.com/office/drawing/2014/main" id="{07FD3CEA-4696-D508-A304-19B4E67674D0}"/>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
        <p:nvSpPr>
          <p:cNvPr id="5" name="Text Placeholder 3">
            <a:extLst>
              <a:ext uri="{FF2B5EF4-FFF2-40B4-BE49-F238E27FC236}">
                <a16:creationId xmlns:a16="http://schemas.microsoft.com/office/drawing/2014/main" id="{7042D94A-C6F1-39C6-2A60-C21520457EA7}"/>
              </a:ext>
            </a:extLst>
          </p:cNvPr>
          <p:cNvSpPr>
            <a:spLocks noGrp="1"/>
          </p:cNvSpPr>
          <p:nvPr>
            <p:ph type="body" sz="quarter" idx="69"/>
          </p:nvPr>
        </p:nvSpPr>
        <p:spPr>
          <a:xfrm>
            <a:off x="9220200" y="1219200"/>
            <a:ext cx="2667000" cy="4419600"/>
          </a:xfrm>
          <a:prstGeom prst="roundRect">
            <a:avLst>
              <a:gd name="adj" fmla="val 3771"/>
            </a:avLst>
          </a:prstGeom>
          <a:solidFill>
            <a:srgbClr val="5D910D"/>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6" name="Text Placeholder 3">
            <a:extLst>
              <a:ext uri="{FF2B5EF4-FFF2-40B4-BE49-F238E27FC236}">
                <a16:creationId xmlns:a16="http://schemas.microsoft.com/office/drawing/2014/main" id="{D62DA099-CF4C-7378-4B67-8AD56B1F1423}"/>
              </a:ext>
            </a:extLst>
          </p:cNvPr>
          <p:cNvSpPr>
            <a:spLocks noGrp="1"/>
          </p:cNvSpPr>
          <p:nvPr>
            <p:ph type="body" sz="quarter" idx="13"/>
          </p:nvPr>
        </p:nvSpPr>
        <p:spPr>
          <a:xfrm>
            <a:off x="304800" y="1219200"/>
            <a:ext cx="2670048" cy="4419600"/>
          </a:xfrm>
          <a:prstGeom prst="roundRect">
            <a:avLst>
              <a:gd name="adj" fmla="val 3771"/>
            </a:avLst>
          </a:prstGeom>
          <a:solidFill>
            <a:srgbClr val="5D910D"/>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17" name="Text Placeholder 3">
            <a:extLst>
              <a:ext uri="{FF2B5EF4-FFF2-40B4-BE49-F238E27FC236}">
                <a16:creationId xmlns:a16="http://schemas.microsoft.com/office/drawing/2014/main" id="{40527E67-33B7-6A94-DA86-E9B86E7875A9}"/>
              </a:ext>
            </a:extLst>
          </p:cNvPr>
          <p:cNvSpPr>
            <a:spLocks noGrp="1"/>
          </p:cNvSpPr>
          <p:nvPr>
            <p:ph type="body" sz="quarter" idx="65"/>
          </p:nvPr>
        </p:nvSpPr>
        <p:spPr>
          <a:xfrm>
            <a:off x="3276598" y="1219200"/>
            <a:ext cx="2667000" cy="4419599"/>
          </a:xfrm>
          <a:prstGeom prst="roundRect">
            <a:avLst>
              <a:gd name="adj" fmla="val 3771"/>
            </a:avLst>
          </a:prstGeom>
          <a:solidFill>
            <a:srgbClr val="5D910D"/>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20" name="Text Placeholder 12">
            <a:extLst>
              <a:ext uri="{FF2B5EF4-FFF2-40B4-BE49-F238E27FC236}">
                <a16:creationId xmlns:a16="http://schemas.microsoft.com/office/drawing/2014/main" id="{AA7FA153-3ABD-09A6-8E96-5AE3D4887422}"/>
              </a:ext>
            </a:extLst>
          </p:cNvPr>
          <p:cNvSpPr>
            <a:spLocks noGrp="1"/>
          </p:cNvSpPr>
          <p:nvPr>
            <p:ph type="body" sz="quarter" idx="14"/>
          </p:nvPr>
        </p:nvSpPr>
        <p:spPr>
          <a:xfrm>
            <a:off x="304800" y="2174875"/>
            <a:ext cx="2667000" cy="1254125"/>
          </a:xfrm>
        </p:spPr>
        <p:txBody>
          <a:bodyPr lIns="137160" rIns="137160"/>
          <a:lstStyle>
            <a:lvl1pPr>
              <a:buClr>
                <a:srgbClr val="BFDE7E"/>
              </a:buClr>
              <a:defRPr sz="1400">
                <a:solidFill>
                  <a:schemeClr val="bg1"/>
                </a:solidFill>
                <a:latin typeface="+mn-lt"/>
              </a:defRPr>
            </a:lvl1pPr>
            <a:lvl2pPr>
              <a:buClr>
                <a:srgbClr val="BFDE7E"/>
              </a:buClr>
              <a:defRPr sz="1200">
                <a:solidFill>
                  <a:schemeClr val="bg1"/>
                </a:solidFill>
                <a:latin typeface="+mn-lt"/>
              </a:defRPr>
            </a:lvl2pPr>
            <a:lvl3pPr>
              <a:buClr>
                <a:srgbClr val="BFDE7E"/>
              </a:buClr>
              <a:defRPr sz="1100">
                <a:solidFill>
                  <a:schemeClr val="bg1"/>
                </a:solidFill>
                <a:latin typeface="+mn-lt"/>
              </a:defRPr>
            </a:lvl3pPr>
            <a:lvl4pPr>
              <a:buClr>
                <a:srgbClr val="BFDE7E"/>
              </a:buClr>
              <a:defRPr sz="1050">
                <a:solidFill>
                  <a:schemeClr val="bg1"/>
                </a:solidFill>
                <a:latin typeface="+mn-lt"/>
              </a:defRPr>
            </a:lvl4pPr>
            <a:lvl5pPr>
              <a:buClr>
                <a:srgbClr val="BFDE7E"/>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2">
            <a:extLst>
              <a:ext uri="{FF2B5EF4-FFF2-40B4-BE49-F238E27FC236}">
                <a16:creationId xmlns:a16="http://schemas.microsoft.com/office/drawing/2014/main" id="{34169C3F-C927-C052-D3FA-867BC006B199}"/>
              </a:ext>
            </a:extLst>
          </p:cNvPr>
          <p:cNvSpPr>
            <a:spLocks noGrp="1"/>
          </p:cNvSpPr>
          <p:nvPr>
            <p:ph type="body" sz="quarter" idx="16"/>
          </p:nvPr>
        </p:nvSpPr>
        <p:spPr>
          <a:xfrm>
            <a:off x="3276600" y="2174875"/>
            <a:ext cx="2667000" cy="1254125"/>
          </a:xfrm>
        </p:spPr>
        <p:txBody>
          <a:bodyPr lIns="137160" rIns="137160"/>
          <a:lstStyle>
            <a:lvl1pPr>
              <a:buClr>
                <a:srgbClr val="BFDE7E"/>
              </a:buClr>
              <a:defRPr sz="1400">
                <a:solidFill>
                  <a:schemeClr val="bg1"/>
                </a:solidFill>
                <a:latin typeface="+mn-lt"/>
              </a:defRPr>
            </a:lvl1pPr>
            <a:lvl2pPr>
              <a:buClr>
                <a:srgbClr val="BFDE7E"/>
              </a:buClr>
              <a:defRPr sz="1200">
                <a:solidFill>
                  <a:schemeClr val="bg1"/>
                </a:solidFill>
                <a:latin typeface="+mn-lt"/>
              </a:defRPr>
            </a:lvl2pPr>
            <a:lvl3pPr>
              <a:buClr>
                <a:srgbClr val="BFDE7E"/>
              </a:buClr>
              <a:defRPr sz="1100">
                <a:solidFill>
                  <a:schemeClr val="bg1"/>
                </a:solidFill>
                <a:latin typeface="+mn-lt"/>
              </a:defRPr>
            </a:lvl3pPr>
            <a:lvl4pPr>
              <a:buClr>
                <a:srgbClr val="BFDE7E"/>
              </a:buClr>
              <a:defRPr sz="1050">
                <a:solidFill>
                  <a:schemeClr val="bg1"/>
                </a:solidFill>
                <a:latin typeface="+mn-lt"/>
              </a:defRPr>
            </a:lvl4pPr>
            <a:lvl5pPr>
              <a:buClr>
                <a:srgbClr val="BFDE7E"/>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12">
            <a:extLst>
              <a:ext uri="{FF2B5EF4-FFF2-40B4-BE49-F238E27FC236}">
                <a16:creationId xmlns:a16="http://schemas.microsoft.com/office/drawing/2014/main" id="{0068685E-936C-9395-A7AE-9C1E881D1BF9}"/>
              </a:ext>
            </a:extLst>
          </p:cNvPr>
          <p:cNvSpPr>
            <a:spLocks noGrp="1"/>
          </p:cNvSpPr>
          <p:nvPr>
            <p:ph type="body" sz="quarter" idx="20"/>
          </p:nvPr>
        </p:nvSpPr>
        <p:spPr>
          <a:xfrm>
            <a:off x="9220200" y="2174875"/>
            <a:ext cx="2667000" cy="1254125"/>
          </a:xfrm>
          <a:noFill/>
        </p:spPr>
        <p:txBody>
          <a:bodyPr lIns="137160" rIns="137160"/>
          <a:lstStyle>
            <a:lvl1pPr>
              <a:buClr>
                <a:srgbClr val="BFDE7E"/>
              </a:buClr>
              <a:defRPr sz="1400">
                <a:solidFill>
                  <a:schemeClr val="bg1"/>
                </a:solidFill>
                <a:latin typeface="+mn-lt"/>
              </a:defRPr>
            </a:lvl1pPr>
            <a:lvl2pPr>
              <a:buClr>
                <a:srgbClr val="BFDE7E"/>
              </a:buClr>
              <a:defRPr sz="1200">
                <a:solidFill>
                  <a:schemeClr val="bg1"/>
                </a:solidFill>
                <a:latin typeface="+mn-lt"/>
              </a:defRPr>
            </a:lvl2pPr>
            <a:lvl3pPr>
              <a:buClr>
                <a:srgbClr val="BFDE7E"/>
              </a:buClr>
              <a:defRPr sz="1100">
                <a:solidFill>
                  <a:schemeClr val="bg1"/>
                </a:solidFill>
                <a:latin typeface="+mn-lt"/>
              </a:defRPr>
            </a:lvl3pPr>
            <a:lvl4pPr>
              <a:buClr>
                <a:srgbClr val="BFDE7E"/>
              </a:buClr>
              <a:defRPr sz="1050">
                <a:solidFill>
                  <a:schemeClr val="bg1"/>
                </a:solidFill>
                <a:latin typeface="+mn-lt"/>
              </a:defRPr>
            </a:lvl4pPr>
            <a:lvl5pPr>
              <a:buClr>
                <a:srgbClr val="BFDE7E"/>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3">
            <a:extLst>
              <a:ext uri="{FF2B5EF4-FFF2-40B4-BE49-F238E27FC236}">
                <a16:creationId xmlns:a16="http://schemas.microsoft.com/office/drawing/2014/main" id="{9C8CFD94-BF0D-BC97-4B00-68431E7044D7}"/>
              </a:ext>
            </a:extLst>
          </p:cNvPr>
          <p:cNvSpPr>
            <a:spLocks noGrp="1"/>
          </p:cNvSpPr>
          <p:nvPr>
            <p:ph type="body" sz="quarter" idx="23"/>
          </p:nvPr>
        </p:nvSpPr>
        <p:spPr>
          <a:xfrm>
            <a:off x="6248400" y="1219200"/>
            <a:ext cx="2667000" cy="4419600"/>
          </a:xfrm>
          <a:prstGeom prst="roundRect">
            <a:avLst>
              <a:gd name="adj" fmla="val 3771"/>
            </a:avLst>
          </a:prstGeom>
          <a:solidFill>
            <a:srgbClr val="5D910D"/>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27" name="Text Placeholder 12">
            <a:extLst>
              <a:ext uri="{FF2B5EF4-FFF2-40B4-BE49-F238E27FC236}">
                <a16:creationId xmlns:a16="http://schemas.microsoft.com/office/drawing/2014/main" id="{86F0CE13-FA16-09C7-8A7B-F8A67977846B}"/>
              </a:ext>
            </a:extLst>
          </p:cNvPr>
          <p:cNvSpPr>
            <a:spLocks noGrp="1"/>
          </p:cNvSpPr>
          <p:nvPr>
            <p:ph type="body" sz="quarter" idx="18"/>
          </p:nvPr>
        </p:nvSpPr>
        <p:spPr>
          <a:xfrm>
            <a:off x="6248400" y="2174875"/>
            <a:ext cx="2667000" cy="1254125"/>
          </a:xfrm>
        </p:spPr>
        <p:txBody>
          <a:bodyPr lIns="137160" rIns="137160"/>
          <a:lstStyle>
            <a:lvl1pPr>
              <a:buClr>
                <a:srgbClr val="BFDE7E"/>
              </a:buClr>
              <a:defRPr sz="1400">
                <a:solidFill>
                  <a:schemeClr val="bg1"/>
                </a:solidFill>
                <a:latin typeface="+mn-lt"/>
              </a:defRPr>
            </a:lvl1pPr>
            <a:lvl2pPr>
              <a:buClr>
                <a:srgbClr val="BFDE7E"/>
              </a:buClr>
              <a:defRPr sz="1200">
                <a:solidFill>
                  <a:schemeClr val="bg1"/>
                </a:solidFill>
                <a:latin typeface="+mn-lt"/>
              </a:defRPr>
            </a:lvl2pPr>
            <a:lvl3pPr>
              <a:buClr>
                <a:srgbClr val="BFDE7E"/>
              </a:buClr>
              <a:defRPr sz="1100">
                <a:solidFill>
                  <a:schemeClr val="bg1"/>
                </a:solidFill>
                <a:latin typeface="+mn-lt"/>
              </a:defRPr>
            </a:lvl3pPr>
            <a:lvl4pPr>
              <a:buClr>
                <a:srgbClr val="BFDE7E"/>
              </a:buClr>
              <a:defRPr sz="1050">
                <a:solidFill>
                  <a:schemeClr val="bg1"/>
                </a:solidFill>
                <a:latin typeface="+mn-lt"/>
              </a:defRPr>
            </a:lvl4pPr>
            <a:lvl5pPr>
              <a:buClr>
                <a:srgbClr val="BFDE7E"/>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2">
            <a:extLst>
              <a:ext uri="{FF2B5EF4-FFF2-40B4-BE49-F238E27FC236}">
                <a16:creationId xmlns:a16="http://schemas.microsoft.com/office/drawing/2014/main" id="{F72B54E4-ABF3-072E-1D52-7095B67A0F39}"/>
              </a:ext>
            </a:extLst>
          </p:cNvPr>
          <p:cNvSpPr>
            <a:spLocks noGrp="1"/>
          </p:cNvSpPr>
          <p:nvPr>
            <p:ph type="pic" sz="quarter" idx="70"/>
          </p:nvPr>
        </p:nvSpPr>
        <p:spPr>
          <a:xfrm>
            <a:off x="300224"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latin typeface="+mn-lt"/>
              </a:defRPr>
            </a:lvl1pPr>
          </a:lstStyle>
          <a:p>
            <a:r>
              <a:rPr lang="en-US"/>
              <a:t>Click icon to add picture</a:t>
            </a:r>
          </a:p>
        </p:txBody>
      </p:sp>
      <p:sp>
        <p:nvSpPr>
          <p:cNvPr id="4" name="Picture Placeholder 3">
            <a:extLst>
              <a:ext uri="{FF2B5EF4-FFF2-40B4-BE49-F238E27FC236}">
                <a16:creationId xmlns:a16="http://schemas.microsoft.com/office/drawing/2014/main" id="{0E6F392C-39B5-F9D6-40D4-66E45902277B}"/>
              </a:ext>
            </a:extLst>
          </p:cNvPr>
          <p:cNvSpPr>
            <a:spLocks noGrp="1"/>
          </p:cNvSpPr>
          <p:nvPr>
            <p:ph type="pic" sz="quarter" idx="71"/>
          </p:nvPr>
        </p:nvSpPr>
        <p:spPr>
          <a:xfrm>
            <a:off x="3276598"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latin typeface="+mn-lt"/>
              </a:defRPr>
            </a:lvl1pPr>
          </a:lstStyle>
          <a:p>
            <a:r>
              <a:rPr lang="en-US"/>
              <a:t>Click icon to add picture</a:t>
            </a:r>
          </a:p>
        </p:txBody>
      </p:sp>
      <p:sp>
        <p:nvSpPr>
          <p:cNvPr id="7" name="Picture Placeholder 6">
            <a:extLst>
              <a:ext uri="{FF2B5EF4-FFF2-40B4-BE49-F238E27FC236}">
                <a16:creationId xmlns:a16="http://schemas.microsoft.com/office/drawing/2014/main" id="{4BBC0A86-9583-8896-C62D-2E47715D9718}"/>
              </a:ext>
            </a:extLst>
          </p:cNvPr>
          <p:cNvSpPr>
            <a:spLocks noGrp="1"/>
          </p:cNvSpPr>
          <p:nvPr>
            <p:ph type="pic" sz="quarter" idx="72"/>
          </p:nvPr>
        </p:nvSpPr>
        <p:spPr>
          <a:xfrm>
            <a:off x="6248400"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latin typeface="+mn-lt"/>
              </a:defRPr>
            </a:lvl1pPr>
          </a:lstStyle>
          <a:p>
            <a:r>
              <a:rPr lang="en-US"/>
              <a:t>Click icon to add picture</a:t>
            </a:r>
          </a:p>
        </p:txBody>
      </p:sp>
      <p:sp>
        <p:nvSpPr>
          <p:cNvPr id="8" name="Picture Placeholder 7">
            <a:extLst>
              <a:ext uri="{FF2B5EF4-FFF2-40B4-BE49-F238E27FC236}">
                <a16:creationId xmlns:a16="http://schemas.microsoft.com/office/drawing/2014/main" id="{7C5F500B-5795-2B9B-DC30-5BE2330E102F}"/>
              </a:ext>
            </a:extLst>
          </p:cNvPr>
          <p:cNvSpPr>
            <a:spLocks noGrp="1"/>
          </p:cNvSpPr>
          <p:nvPr>
            <p:ph type="pic" sz="quarter" idx="73"/>
          </p:nvPr>
        </p:nvSpPr>
        <p:spPr>
          <a:xfrm>
            <a:off x="9220200"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latin typeface="+mn-lt"/>
              </a:defRPr>
            </a:lvl1pPr>
          </a:lstStyle>
          <a:p>
            <a:r>
              <a:rPr lang="en-US"/>
              <a:t>Click icon to add picture</a:t>
            </a:r>
          </a:p>
        </p:txBody>
      </p:sp>
      <p:sp>
        <p:nvSpPr>
          <p:cNvPr id="9" name="TextBox 8">
            <a:extLst>
              <a:ext uri="{FF2B5EF4-FFF2-40B4-BE49-F238E27FC236}">
                <a16:creationId xmlns:a16="http://schemas.microsoft.com/office/drawing/2014/main" id="{997B4A85-6C17-6FD1-87B6-ADE965380632}"/>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2B660F"/>
                </a:solidFill>
                <a:latin typeface="Gilroy Medium" panose="00000600000000000000" pitchFamily="50" charset="0"/>
              </a:rPr>
              <a:pPr algn="r"/>
              <a:t>‹#›</a:t>
            </a:fld>
            <a:endParaRPr lang="en-US" sz="1350">
              <a:solidFill>
                <a:srgbClr val="2B660F"/>
              </a:solidFill>
              <a:latin typeface="Gilroy Medium" panose="00000600000000000000" pitchFamily="50" charset="0"/>
            </a:endParaRPr>
          </a:p>
        </p:txBody>
      </p:sp>
      <p:sp>
        <p:nvSpPr>
          <p:cNvPr id="11" name="TextBox 10">
            <a:extLst>
              <a:ext uri="{FF2B5EF4-FFF2-40B4-BE49-F238E27FC236}">
                <a16:creationId xmlns:a16="http://schemas.microsoft.com/office/drawing/2014/main" id="{7B2CD9F6-CDC3-72E7-E238-D8C4FE2D9181}"/>
              </a:ext>
            </a:extLst>
          </p:cNvPr>
          <p:cNvSpPr txBox="1"/>
          <p:nvPr userDrawn="1"/>
        </p:nvSpPr>
        <p:spPr>
          <a:xfrm>
            <a:off x="11446884"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2B660F"/>
                </a:solidFill>
                <a:latin typeface="Gilroy Medium" panose="00000600000000000000" pitchFamily="50" charset="0"/>
              </a:rPr>
              <a:pPr algn="r"/>
              <a:t>‹#›</a:t>
            </a:fld>
            <a:endParaRPr lang="en-US" sz="1350">
              <a:solidFill>
                <a:srgbClr val="2B660F"/>
              </a:solidFill>
              <a:latin typeface="Gilroy Medium" panose="00000600000000000000" pitchFamily="50" charset="0"/>
            </a:endParaRPr>
          </a:p>
        </p:txBody>
      </p:sp>
      <p:sp>
        <p:nvSpPr>
          <p:cNvPr id="14" name="TextBox 13">
            <a:extLst>
              <a:ext uri="{FF2B5EF4-FFF2-40B4-BE49-F238E27FC236}">
                <a16:creationId xmlns:a16="http://schemas.microsoft.com/office/drawing/2014/main" id="{73E077E3-40E7-E1C6-9556-60CBF8A93C79}"/>
              </a:ext>
            </a:extLst>
          </p:cNvPr>
          <p:cNvSpPr txBox="1"/>
          <p:nvPr userDrawn="1"/>
        </p:nvSpPr>
        <p:spPr>
          <a:xfrm>
            <a:off x="806116" y="6557211"/>
            <a:ext cx="0" cy="0"/>
          </a:xfrm>
          <a:prstGeom prst="rect">
            <a:avLst/>
          </a:prstGeom>
          <a:noFill/>
        </p:spPr>
        <p:txBody>
          <a:bodyPr wrap="none" lIns="0" tIns="0" rIns="0" bIns="0" rtlCol="0">
            <a:noAutofit/>
          </a:bodyPr>
          <a:lstStyle/>
          <a:p>
            <a:pPr algn="l"/>
            <a:endParaRPr lang="en-US" sz="1600" err="1">
              <a:solidFill>
                <a:schemeClr val="tx2"/>
              </a:solidFill>
            </a:endParaRPr>
          </a:p>
        </p:txBody>
      </p:sp>
    </p:spTree>
    <p:extLst>
      <p:ext uri="{BB962C8B-B14F-4D97-AF65-F5344CB8AC3E}">
        <p14:creationId xmlns:p14="http://schemas.microsoft.com/office/powerpoint/2010/main" val="95602598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_Statement+Bullet - Drink">
    <p:bg>
      <p:bgPr>
        <a:solidFill>
          <a:srgbClr val="F7F5F3"/>
        </a:solidFill>
        <a:effectLst/>
      </p:bgPr>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solidFill>
                  <a:srgbClr val="2B660F"/>
                </a:solidFill>
                <a:latin typeface="+mn-lt"/>
              </a:defRPr>
            </a:lvl1pPr>
          </a:lstStyle>
          <a:p>
            <a:endParaRPr lang="en-US"/>
          </a:p>
        </p:txBody>
      </p:sp>
      <p:sp>
        <p:nvSpPr>
          <p:cNvPr id="8" name="Text Placeholder 7">
            <a:extLst>
              <a:ext uri="{FF2B5EF4-FFF2-40B4-BE49-F238E27FC236}">
                <a16:creationId xmlns:a16="http://schemas.microsoft.com/office/drawing/2014/main" id="{345C4A3B-669E-BFBB-F054-74A96CD9BD81}"/>
              </a:ext>
            </a:extLst>
          </p:cNvPr>
          <p:cNvSpPr>
            <a:spLocks noGrp="1"/>
          </p:cNvSpPr>
          <p:nvPr>
            <p:ph type="body" sz="quarter" idx="13" hasCustomPrompt="1"/>
          </p:nvPr>
        </p:nvSpPr>
        <p:spPr>
          <a:xfrm>
            <a:off x="304800" y="1334527"/>
            <a:ext cx="11582400" cy="2209800"/>
          </a:xfrm>
        </p:spPr>
        <p:txBody>
          <a:bodyPr/>
          <a:lstStyle>
            <a:lvl1pPr>
              <a:lnSpc>
                <a:spcPts val="5400"/>
              </a:lnSpc>
              <a:spcBef>
                <a:spcPts val="0"/>
              </a:spcBef>
              <a:defRPr lang="en-US" sz="6000" b="0" i="0" kern="1200" smtClean="0">
                <a:solidFill>
                  <a:srgbClr val="8BBB28"/>
                </a:solidFill>
                <a:latin typeface="+mj-lt"/>
                <a:ea typeface="+mn-ea"/>
                <a:cs typeface="Arial" panose="020B0604020202020204" pitchFamily="34" charset="0"/>
              </a:defRPr>
            </a:lvl1pPr>
            <a:lvl2pPr marL="0" indent="0">
              <a:buNone/>
              <a:defRPr/>
            </a:lvl2pPr>
          </a:lstStyle>
          <a:p>
            <a:pPr lvl="0"/>
            <a:r>
              <a:rPr lang="en-US"/>
              <a:t>CLICK TO EDIT MASTER </a:t>
            </a:r>
          </a:p>
          <a:p>
            <a:pPr lvl="0"/>
            <a:r>
              <a:rPr lang="en-US"/>
              <a:t>TEXT STYLES</a:t>
            </a:r>
          </a:p>
        </p:txBody>
      </p:sp>
      <p:sp>
        <p:nvSpPr>
          <p:cNvPr id="10" name="Text Placeholder 9">
            <a:extLst>
              <a:ext uri="{FF2B5EF4-FFF2-40B4-BE49-F238E27FC236}">
                <a16:creationId xmlns:a16="http://schemas.microsoft.com/office/drawing/2014/main" id="{037819E8-720B-BE5F-35CF-65D1F127F73B}"/>
              </a:ext>
            </a:extLst>
          </p:cNvPr>
          <p:cNvSpPr>
            <a:spLocks noGrp="1"/>
          </p:cNvSpPr>
          <p:nvPr>
            <p:ph type="body" sz="quarter" idx="14"/>
          </p:nvPr>
        </p:nvSpPr>
        <p:spPr>
          <a:xfrm>
            <a:off x="304800" y="3825875"/>
            <a:ext cx="11582400" cy="1943100"/>
          </a:xfrm>
        </p:spPr>
        <p:txBody>
          <a:bodyPr/>
          <a:lstStyle>
            <a:lvl1pPr>
              <a:buClr>
                <a:schemeClr val="tx2"/>
              </a:buClr>
              <a:defRPr>
                <a:solidFill>
                  <a:srgbClr val="2B660F"/>
                </a:solidFill>
                <a:latin typeface="+mn-lt"/>
              </a:defRPr>
            </a:lvl1pPr>
            <a:lvl2pPr>
              <a:buClr>
                <a:srgbClr val="2B660F"/>
              </a:buClr>
              <a:defRPr>
                <a:solidFill>
                  <a:srgbClr val="2B660F"/>
                </a:solidFill>
                <a:latin typeface="+mn-lt"/>
              </a:defRPr>
            </a:lvl2pPr>
            <a:lvl3pPr>
              <a:buClr>
                <a:schemeClr val="tx2"/>
              </a:buClr>
              <a:defRPr>
                <a:solidFill>
                  <a:srgbClr val="2B660F"/>
                </a:solidFill>
                <a:latin typeface="+mn-lt"/>
              </a:defRPr>
            </a:lvl3pPr>
            <a:lvl4pPr>
              <a:buClr>
                <a:schemeClr val="tx2"/>
              </a:buClr>
              <a:defRPr>
                <a:solidFill>
                  <a:srgbClr val="2B660F"/>
                </a:solidFill>
                <a:latin typeface="+mn-lt"/>
              </a:defRPr>
            </a:lvl4pPr>
            <a:lvl5pPr>
              <a:buClr>
                <a:schemeClr val="tx2"/>
              </a:buClr>
              <a:defRPr>
                <a:solidFill>
                  <a:srgbClr val="2B660F"/>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3">
            <a:extLst>
              <a:ext uri="{FF2B5EF4-FFF2-40B4-BE49-F238E27FC236}">
                <a16:creationId xmlns:a16="http://schemas.microsoft.com/office/drawing/2014/main" id="{75B01BE4-EEE1-75CD-8758-B2ADD247FCEC}"/>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2B660F"/>
                </a:solidFill>
                <a:latin typeface="+mn-lt"/>
              </a:defRPr>
            </a:lvl1pPr>
          </a:lstStyle>
          <a:p>
            <a:pPr lvl="0"/>
            <a:r>
              <a:rPr lang="en-US"/>
              <a:t>Subtitle</a:t>
            </a:r>
          </a:p>
        </p:txBody>
      </p:sp>
      <p:sp>
        <p:nvSpPr>
          <p:cNvPr id="9" name="Title 1">
            <a:extLst>
              <a:ext uri="{FF2B5EF4-FFF2-40B4-BE49-F238E27FC236}">
                <a16:creationId xmlns:a16="http://schemas.microsoft.com/office/drawing/2014/main" id="{61247954-3C0B-B902-34FA-13B9AD74C6C8}"/>
              </a:ext>
            </a:extLst>
          </p:cNvPr>
          <p:cNvSpPr>
            <a:spLocks noGrp="1"/>
          </p:cNvSpPr>
          <p:nvPr>
            <p:ph type="title"/>
          </p:nvPr>
        </p:nvSpPr>
        <p:spPr>
          <a:xfrm>
            <a:off x="304799" y="248594"/>
            <a:ext cx="11582401" cy="475306"/>
          </a:xfrm>
        </p:spPr>
        <p:txBody>
          <a:bodyPr anchor="t" anchorCtr="0"/>
          <a:lstStyle>
            <a:lvl1pPr>
              <a:defRPr>
                <a:solidFill>
                  <a:srgbClr val="5D910D"/>
                </a:solidFill>
              </a:defRPr>
            </a:lvl1pPr>
          </a:lstStyle>
          <a:p>
            <a:r>
              <a:rPr lang="en-US"/>
              <a:t>Click to edit Master title style</a:t>
            </a:r>
          </a:p>
        </p:txBody>
      </p:sp>
    </p:spTree>
    <p:extLst>
      <p:ext uri="{BB962C8B-B14F-4D97-AF65-F5344CB8AC3E}">
        <p14:creationId xmlns:p14="http://schemas.microsoft.com/office/powerpoint/2010/main" val="312228564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2_Long Copy+Photo Drin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F4A5106-DF07-150F-621B-60250220BF27}"/>
              </a:ext>
            </a:extLst>
          </p:cNvPr>
          <p:cNvSpPr/>
          <p:nvPr userDrawn="1"/>
        </p:nvSpPr>
        <p:spPr>
          <a:xfrm>
            <a:off x="6095999" y="0"/>
            <a:ext cx="6095999" cy="6858000"/>
          </a:xfrm>
          <a:prstGeom prst="rect">
            <a:avLst/>
          </a:prstGeom>
          <a:solidFill>
            <a:srgbClr val="5D91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a:xfrm>
            <a:off x="6400798" y="5768975"/>
            <a:ext cx="5486405" cy="365125"/>
          </a:xfrm>
        </p:spPr>
        <p:txBody>
          <a:bodyPr/>
          <a:lstStyle>
            <a:lvl1pPr>
              <a:defRPr>
                <a:solidFill>
                  <a:schemeClr val="bg1"/>
                </a:solidFill>
                <a:latin typeface="+mn-lt"/>
              </a:defRPr>
            </a:lvl1pPr>
          </a:lstStyle>
          <a:p>
            <a:endParaRPr lang="en-US"/>
          </a:p>
        </p:txBody>
      </p:sp>
      <p:sp>
        <p:nvSpPr>
          <p:cNvPr id="9" name="TextBox 8">
            <a:extLst>
              <a:ext uri="{FF2B5EF4-FFF2-40B4-BE49-F238E27FC236}">
                <a16:creationId xmlns:a16="http://schemas.microsoft.com/office/drawing/2014/main" id="{18071585-67BB-4871-955D-DE1B6E6A017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bg1"/>
                </a:solidFill>
                <a:latin typeface="+mn-lt"/>
              </a:rPr>
              <a:pPr algn="r"/>
              <a:t>‹#›</a:t>
            </a:fld>
            <a:endParaRPr lang="en-US" sz="1350">
              <a:solidFill>
                <a:schemeClr val="bg1"/>
              </a:solidFill>
              <a:latin typeface="+mn-lt"/>
            </a:endParaRPr>
          </a:p>
        </p:txBody>
      </p:sp>
      <p:sp>
        <p:nvSpPr>
          <p:cNvPr id="11" name="Text Placeholder 10">
            <a:extLst>
              <a:ext uri="{FF2B5EF4-FFF2-40B4-BE49-F238E27FC236}">
                <a16:creationId xmlns:a16="http://schemas.microsoft.com/office/drawing/2014/main" id="{709F5401-A203-9F74-D7E4-DF78A66A7BD3}"/>
              </a:ext>
            </a:extLst>
          </p:cNvPr>
          <p:cNvSpPr>
            <a:spLocks noGrp="1"/>
          </p:cNvSpPr>
          <p:nvPr>
            <p:ph type="body" sz="quarter" idx="13"/>
          </p:nvPr>
        </p:nvSpPr>
        <p:spPr>
          <a:xfrm>
            <a:off x="6400795" y="1294494"/>
            <a:ext cx="5486405" cy="4322081"/>
          </a:xfrm>
        </p:spPr>
        <p:txBody>
          <a:bodyPr/>
          <a:lstStyle>
            <a:lvl1pPr>
              <a:defRPr sz="1400">
                <a:solidFill>
                  <a:schemeClr val="bg1"/>
                </a:solidFill>
                <a:latin typeface="+mn-lt"/>
              </a:defRPr>
            </a:lvl1pPr>
            <a:lvl2pPr>
              <a:buClr>
                <a:schemeClr val="accent2"/>
              </a:buClr>
              <a:defRPr>
                <a:solidFill>
                  <a:schemeClr val="bg1"/>
                </a:solidFill>
                <a:latin typeface="+mn-lt"/>
              </a:defRPr>
            </a:lvl2pPr>
            <a:lvl3pPr>
              <a:buClr>
                <a:schemeClr val="accent2"/>
              </a:buClr>
              <a:defRPr>
                <a:solidFill>
                  <a:schemeClr val="bg1"/>
                </a:solidFill>
                <a:latin typeface="+mn-lt"/>
              </a:defRPr>
            </a:lvl3pPr>
            <a:lvl4pPr>
              <a:buClr>
                <a:schemeClr val="accent2"/>
              </a:buClr>
              <a:defRPr>
                <a:solidFill>
                  <a:schemeClr val="bg1"/>
                </a:solidFill>
                <a:latin typeface="+mn-lt"/>
              </a:defRPr>
            </a:lvl4pPr>
            <a:lvl5pPr>
              <a:buClr>
                <a:schemeClr val="accent2"/>
              </a:buCl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Picture Placeholder 12">
            <a:extLst>
              <a:ext uri="{FF2B5EF4-FFF2-40B4-BE49-F238E27FC236}">
                <a16:creationId xmlns:a16="http://schemas.microsoft.com/office/drawing/2014/main" id="{0F4058C2-69A4-AF17-8A29-7C5474912DBA}"/>
              </a:ext>
            </a:extLst>
          </p:cNvPr>
          <p:cNvSpPr>
            <a:spLocks noGrp="1"/>
          </p:cNvSpPr>
          <p:nvPr>
            <p:ph type="pic" sz="quarter" idx="14"/>
          </p:nvPr>
        </p:nvSpPr>
        <p:spPr>
          <a:xfrm>
            <a:off x="0" y="0"/>
            <a:ext cx="6096000" cy="6858000"/>
          </a:xfrm>
        </p:spPr>
        <p:txBody>
          <a:bodyPr/>
          <a:lstStyle>
            <a:lvl1pPr>
              <a:defRPr>
                <a:latin typeface="+mn-lt"/>
              </a:defRPr>
            </a:lvl1pPr>
          </a:lstStyle>
          <a:p>
            <a:r>
              <a:rPr lang="en-US"/>
              <a:t>Click icon to add picture</a:t>
            </a:r>
          </a:p>
        </p:txBody>
      </p:sp>
      <p:sp>
        <p:nvSpPr>
          <p:cNvPr id="3" name="Text Placeholder 3">
            <a:extLst>
              <a:ext uri="{FF2B5EF4-FFF2-40B4-BE49-F238E27FC236}">
                <a16:creationId xmlns:a16="http://schemas.microsoft.com/office/drawing/2014/main" id="{D1BD2303-F43D-B409-2B25-1295FF91DE7C}"/>
              </a:ext>
            </a:extLst>
          </p:cNvPr>
          <p:cNvSpPr>
            <a:spLocks noGrp="1"/>
          </p:cNvSpPr>
          <p:nvPr>
            <p:ph type="body" sz="quarter" idx="11" hasCustomPrompt="1"/>
          </p:nvPr>
        </p:nvSpPr>
        <p:spPr>
          <a:xfrm>
            <a:off x="6400796" y="724845"/>
            <a:ext cx="5486405" cy="316592"/>
          </a:xfrm>
        </p:spPr>
        <p:txBody>
          <a:bodyPr>
            <a:normAutofit/>
          </a:bodyPr>
          <a:lstStyle>
            <a:lvl1pPr marL="0" indent="0">
              <a:lnSpc>
                <a:spcPct val="90000"/>
              </a:lnSpc>
              <a:spcBef>
                <a:spcPts val="0"/>
              </a:spcBef>
              <a:buNone/>
              <a:defRPr sz="1800">
                <a:solidFill>
                  <a:schemeClr val="bg1"/>
                </a:solidFill>
                <a:latin typeface="+mn-lt"/>
              </a:defRPr>
            </a:lvl1pPr>
          </a:lstStyle>
          <a:p>
            <a:pPr lvl="0"/>
            <a:r>
              <a:rPr lang="en-US"/>
              <a:t>Subtitle</a:t>
            </a:r>
          </a:p>
        </p:txBody>
      </p:sp>
      <p:sp>
        <p:nvSpPr>
          <p:cNvPr id="4" name="Title 1">
            <a:extLst>
              <a:ext uri="{FF2B5EF4-FFF2-40B4-BE49-F238E27FC236}">
                <a16:creationId xmlns:a16="http://schemas.microsoft.com/office/drawing/2014/main" id="{73C0A529-9652-2E2A-5A16-28AC0711E73D}"/>
              </a:ext>
            </a:extLst>
          </p:cNvPr>
          <p:cNvSpPr>
            <a:spLocks noGrp="1"/>
          </p:cNvSpPr>
          <p:nvPr>
            <p:ph type="title" hasCustomPrompt="1"/>
          </p:nvPr>
        </p:nvSpPr>
        <p:spPr>
          <a:xfrm>
            <a:off x="6400795" y="248594"/>
            <a:ext cx="5486405" cy="475306"/>
          </a:xfrm>
        </p:spPr>
        <p:txBody>
          <a:bodyPr anchor="t" anchorCtr="0"/>
          <a:lstStyle>
            <a:lvl1pPr>
              <a:defRPr>
                <a:solidFill>
                  <a:schemeClr val="bg1"/>
                </a:solidFill>
              </a:defRPr>
            </a:lvl1pPr>
          </a:lstStyle>
          <a:p>
            <a:r>
              <a:rPr lang="en-US"/>
              <a:t>Click to edit title</a:t>
            </a:r>
          </a:p>
        </p:txBody>
      </p:sp>
    </p:spTree>
    <p:extLst>
      <p:ext uri="{BB962C8B-B14F-4D97-AF65-F5344CB8AC3E}">
        <p14:creationId xmlns:p14="http://schemas.microsoft.com/office/powerpoint/2010/main" val="342989837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_Long Copy+Photo Drink">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a:xfrm>
            <a:off x="6400798" y="5768975"/>
            <a:ext cx="5486405" cy="365125"/>
          </a:xfrm>
        </p:spPr>
        <p:txBody>
          <a:bodyPr/>
          <a:lstStyle>
            <a:lvl1pPr>
              <a:defRPr>
                <a:solidFill>
                  <a:srgbClr val="2B660F"/>
                </a:solidFill>
                <a:latin typeface="+mn-lt"/>
              </a:defRPr>
            </a:lvl1pPr>
          </a:lstStyle>
          <a:p>
            <a:endParaRPr lang="en-US"/>
          </a:p>
        </p:txBody>
      </p:sp>
      <p:sp>
        <p:nvSpPr>
          <p:cNvPr id="9" name="TextBox 8">
            <a:extLst>
              <a:ext uri="{FF2B5EF4-FFF2-40B4-BE49-F238E27FC236}">
                <a16:creationId xmlns:a16="http://schemas.microsoft.com/office/drawing/2014/main" id="{18071585-67BB-4871-955D-DE1B6E6A017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2B660F"/>
                </a:solidFill>
                <a:latin typeface="+mn-lt"/>
              </a:rPr>
              <a:pPr algn="r"/>
              <a:t>‹#›</a:t>
            </a:fld>
            <a:endParaRPr lang="en-US" sz="1350">
              <a:solidFill>
                <a:srgbClr val="2B660F"/>
              </a:solidFill>
              <a:latin typeface="+mn-lt"/>
            </a:endParaRPr>
          </a:p>
        </p:txBody>
      </p:sp>
      <p:sp>
        <p:nvSpPr>
          <p:cNvPr id="11" name="Text Placeholder 10">
            <a:extLst>
              <a:ext uri="{FF2B5EF4-FFF2-40B4-BE49-F238E27FC236}">
                <a16:creationId xmlns:a16="http://schemas.microsoft.com/office/drawing/2014/main" id="{709F5401-A203-9F74-D7E4-DF78A66A7BD3}"/>
              </a:ext>
            </a:extLst>
          </p:cNvPr>
          <p:cNvSpPr>
            <a:spLocks noGrp="1"/>
          </p:cNvSpPr>
          <p:nvPr>
            <p:ph type="body" sz="quarter" idx="13"/>
          </p:nvPr>
        </p:nvSpPr>
        <p:spPr>
          <a:xfrm>
            <a:off x="6400795" y="1294494"/>
            <a:ext cx="5486405" cy="4322081"/>
          </a:xfrm>
        </p:spPr>
        <p:txBody>
          <a:bodyPr/>
          <a:lstStyle>
            <a:lvl1pPr>
              <a:buClr>
                <a:srgbClr val="2B660F"/>
              </a:buClr>
              <a:defRPr sz="1400">
                <a:solidFill>
                  <a:srgbClr val="2B660F"/>
                </a:solidFill>
                <a:latin typeface="+mn-lt"/>
              </a:defRPr>
            </a:lvl1pPr>
            <a:lvl2pPr>
              <a:buClr>
                <a:srgbClr val="2B660F"/>
              </a:buClr>
              <a:defRPr>
                <a:solidFill>
                  <a:srgbClr val="2B660F"/>
                </a:solidFill>
                <a:latin typeface="+mn-lt"/>
              </a:defRPr>
            </a:lvl2pPr>
            <a:lvl3pPr>
              <a:buClr>
                <a:srgbClr val="2B660F"/>
              </a:buClr>
              <a:defRPr>
                <a:solidFill>
                  <a:srgbClr val="2B660F"/>
                </a:solidFill>
                <a:latin typeface="+mn-lt"/>
              </a:defRPr>
            </a:lvl3pPr>
            <a:lvl4pPr>
              <a:buClr>
                <a:srgbClr val="2B660F"/>
              </a:buClr>
              <a:defRPr>
                <a:solidFill>
                  <a:srgbClr val="2B660F"/>
                </a:solidFill>
                <a:latin typeface="+mn-lt"/>
              </a:defRPr>
            </a:lvl4pPr>
            <a:lvl5pPr>
              <a:buClr>
                <a:srgbClr val="2B660F"/>
              </a:buClr>
              <a:defRPr>
                <a:solidFill>
                  <a:srgbClr val="2B660F"/>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Picture Placeholder 12">
            <a:extLst>
              <a:ext uri="{FF2B5EF4-FFF2-40B4-BE49-F238E27FC236}">
                <a16:creationId xmlns:a16="http://schemas.microsoft.com/office/drawing/2014/main" id="{0F4058C2-69A4-AF17-8A29-7C5474912DBA}"/>
              </a:ext>
            </a:extLst>
          </p:cNvPr>
          <p:cNvSpPr>
            <a:spLocks noGrp="1"/>
          </p:cNvSpPr>
          <p:nvPr>
            <p:ph type="pic" sz="quarter" idx="14"/>
          </p:nvPr>
        </p:nvSpPr>
        <p:spPr>
          <a:xfrm>
            <a:off x="0" y="0"/>
            <a:ext cx="6096000" cy="6858000"/>
          </a:xfrm>
        </p:spPr>
        <p:txBody>
          <a:bodyPr/>
          <a:lstStyle>
            <a:lvl1pPr>
              <a:defRPr>
                <a:latin typeface="+mn-lt"/>
              </a:defRPr>
            </a:lvl1pPr>
          </a:lstStyle>
          <a:p>
            <a:r>
              <a:rPr lang="en-US"/>
              <a:t>Click icon to add picture</a:t>
            </a:r>
          </a:p>
        </p:txBody>
      </p:sp>
      <p:sp>
        <p:nvSpPr>
          <p:cNvPr id="3" name="Text Placeholder 3">
            <a:extLst>
              <a:ext uri="{FF2B5EF4-FFF2-40B4-BE49-F238E27FC236}">
                <a16:creationId xmlns:a16="http://schemas.microsoft.com/office/drawing/2014/main" id="{D1BD2303-F43D-B409-2B25-1295FF91DE7C}"/>
              </a:ext>
            </a:extLst>
          </p:cNvPr>
          <p:cNvSpPr>
            <a:spLocks noGrp="1"/>
          </p:cNvSpPr>
          <p:nvPr>
            <p:ph type="body" sz="quarter" idx="11" hasCustomPrompt="1"/>
          </p:nvPr>
        </p:nvSpPr>
        <p:spPr>
          <a:xfrm>
            <a:off x="6400796" y="724845"/>
            <a:ext cx="5486405" cy="316592"/>
          </a:xfrm>
        </p:spPr>
        <p:txBody>
          <a:bodyPr>
            <a:normAutofit/>
          </a:bodyPr>
          <a:lstStyle>
            <a:lvl1pPr marL="0" indent="0">
              <a:lnSpc>
                <a:spcPct val="90000"/>
              </a:lnSpc>
              <a:spcBef>
                <a:spcPts val="0"/>
              </a:spcBef>
              <a:buNone/>
              <a:defRPr sz="1800">
                <a:solidFill>
                  <a:srgbClr val="2B660F"/>
                </a:solidFill>
                <a:latin typeface="+mn-lt"/>
              </a:defRPr>
            </a:lvl1pPr>
          </a:lstStyle>
          <a:p>
            <a:pPr lvl="0"/>
            <a:r>
              <a:rPr lang="en-US"/>
              <a:t>Subtitle</a:t>
            </a:r>
          </a:p>
        </p:txBody>
      </p:sp>
      <p:sp>
        <p:nvSpPr>
          <p:cNvPr id="4" name="Title 1">
            <a:extLst>
              <a:ext uri="{FF2B5EF4-FFF2-40B4-BE49-F238E27FC236}">
                <a16:creationId xmlns:a16="http://schemas.microsoft.com/office/drawing/2014/main" id="{73C0A529-9652-2E2A-5A16-28AC0711E73D}"/>
              </a:ext>
            </a:extLst>
          </p:cNvPr>
          <p:cNvSpPr>
            <a:spLocks noGrp="1"/>
          </p:cNvSpPr>
          <p:nvPr>
            <p:ph type="title" hasCustomPrompt="1"/>
          </p:nvPr>
        </p:nvSpPr>
        <p:spPr>
          <a:xfrm>
            <a:off x="6400795" y="248594"/>
            <a:ext cx="5486405" cy="475306"/>
          </a:xfrm>
        </p:spPr>
        <p:txBody>
          <a:bodyPr anchor="t" anchorCtr="0"/>
          <a:lstStyle>
            <a:lvl1pPr>
              <a:defRPr>
                <a:solidFill>
                  <a:srgbClr val="5D910D"/>
                </a:solidFill>
              </a:defRPr>
            </a:lvl1pPr>
          </a:lstStyle>
          <a:p>
            <a:r>
              <a:rPr lang="en-US"/>
              <a:t>Click to edit title</a:t>
            </a:r>
          </a:p>
        </p:txBody>
      </p:sp>
    </p:spTree>
    <p:extLst>
      <p:ext uri="{BB962C8B-B14F-4D97-AF65-F5344CB8AC3E}">
        <p14:creationId xmlns:p14="http://schemas.microsoft.com/office/powerpoint/2010/main" val="321982150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Long Copy+Photo Drin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F4A5106-DF07-150F-621B-60250220BF27}"/>
              </a:ext>
            </a:extLst>
          </p:cNvPr>
          <p:cNvSpPr/>
          <p:nvPr userDrawn="1"/>
        </p:nvSpPr>
        <p:spPr>
          <a:xfrm>
            <a:off x="6095999" y="0"/>
            <a:ext cx="6095999" cy="6858000"/>
          </a:xfrm>
          <a:prstGeom prst="rect">
            <a:avLst/>
          </a:prstGeom>
          <a:solidFill>
            <a:srgbClr val="368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a:xfrm>
            <a:off x="6400798" y="5768975"/>
            <a:ext cx="5486405" cy="365125"/>
          </a:xfrm>
        </p:spPr>
        <p:txBody>
          <a:bodyPr/>
          <a:lstStyle>
            <a:lvl1pPr>
              <a:defRPr>
                <a:solidFill>
                  <a:schemeClr val="bg1"/>
                </a:solidFill>
                <a:latin typeface="+mn-lt"/>
              </a:defRPr>
            </a:lvl1pPr>
          </a:lstStyle>
          <a:p>
            <a:endParaRPr lang="en-US"/>
          </a:p>
        </p:txBody>
      </p:sp>
      <p:sp>
        <p:nvSpPr>
          <p:cNvPr id="9" name="TextBox 8">
            <a:extLst>
              <a:ext uri="{FF2B5EF4-FFF2-40B4-BE49-F238E27FC236}">
                <a16:creationId xmlns:a16="http://schemas.microsoft.com/office/drawing/2014/main" id="{18071585-67BB-4871-955D-DE1B6E6A017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bg1"/>
                </a:solidFill>
                <a:latin typeface="+mn-lt"/>
              </a:rPr>
              <a:pPr algn="r"/>
              <a:t>‹#›</a:t>
            </a:fld>
            <a:endParaRPr lang="en-US" sz="1350">
              <a:solidFill>
                <a:schemeClr val="bg1"/>
              </a:solidFill>
              <a:latin typeface="+mn-lt"/>
            </a:endParaRPr>
          </a:p>
        </p:txBody>
      </p:sp>
      <p:sp>
        <p:nvSpPr>
          <p:cNvPr id="11" name="Text Placeholder 10">
            <a:extLst>
              <a:ext uri="{FF2B5EF4-FFF2-40B4-BE49-F238E27FC236}">
                <a16:creationId xmlns:a16="http://schemas.microsoft.com/office/drawing/2014/main" id="{709F5401-A203-9F74-D7E4-DF78A66A7BD3}"/>
              </a:ext>
            </a:extLst>
          </p:cNvPr>
          <p:cNvSpPr>
            <a:spLocks noGrp="1"/>
          </p:cNvSpPr>
          <p:nvPr>
            <p:ph type="body" sz="quarter" idx="13"/>
          </p:nvPr>
        </p:nvSpPr>
        <p:spPr>
          <a:xfrm>
            <a:off x="6400795" y="1294494"/>
            <a:ext cx="5486405" cy="4322081"/>
          </a:xfrm>
        </p:spPr>
        <p:txBody>
          <a:bodyPr/>
          <a:lstStyle>
            <a:lvl1pPr>
              <a:defRPr sz="1400">
                <a:solidFill>
                  <a:schemeClr val="bg1"/>
                </a:solidFill>
                <a:latin typeface="+mn-lt"/>
              </a:defRPr>
            </a:lvl1pPr>
            <a:lvl2pPr>
              <a:buClr>
                <a:schemeClr val="accent2"/>
              </a:buClr>
              <a:defRPr>
                <a:solidFill>
                  <a:schemeClr val="bg1"/>
                </a:solidFill>
                <a:latin typeface="+mn-lt"/>
              </a:defRPr>
            </a:lvl2pPr>
            <a:lvl3pPr>
              <a:buClr>
                <a:schemeClr val="accent2"/>
              </a:buClr>
              <a:defRPr>
                <a:solidFill>
                  <a:schemeClr val="bg1"/>
                </a:solidFill>
                <a:latin typeface="+mn-lt"/>
              </a:defRPr>
            </a:lvl3pPr>
            <a:lvl4pPr>
              <a:buClr>
                <a:schemeClr val="accent2"/>
              </a:buClr>
              <a:defRPr>
                <a:solidFill>
                  <a:schemeClr val="bg1"/>
                </a:solidFill>
                <a:latin typeface="+mn-lt"/>
              </a:defRPr>
            </a:lvl4pPr>
            <a:lvl5pPr>
              <a:buClr>
                <a:schemeClr val="accent2"/>
              </a:buCl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Picture Placeholder 12">
            <a:extLst>
              <a:ext uri="{FF2B5EF4-FFF2-40B4-BE49-F238E27FC236}">
                <a16:creationId xmlns:a16="http://schemas.microsoft.com/office/drawing/2014/main" id="{0F4058C2-69A4-AF17-8A29-7C5474912DBA}"/>
              </a:ext>
            </a:extLst>
          </p:cNvPr>
          <p:cNvSpPr>
            <a:spLocks noGrp="1"/>
          </p:cNvSpPr>
          <p:nvPr>
            <p:ph type="pic" sz="quarter" idx="14"/>
          </p:nvPr>
        </p:nvSpPr>
        <p:spPr>
          <a:xfrm>
            <a:off x="0" y="0"/>
            <a:ext cx="6096000" cy="6858000"/>
          </a:xfrm>
        </p:spPr>
        <p:txBody>
          <a:bodyPr/>
          <a:lstStyle>
            <a:lvl1pPr>
              <a:defRPr>
                <a:latin typeface="+mn-lt"/>
              </a:defRPr>
            </a:lvl1pPr>
          </a:lstStyle>
          <a:p>
            <a:r>
              <a:rPr lang="en-US"/>
              <a:t>Click icon to add picture</a:t>
            </a:r>
          </a:p>
        </p:txBody>
      </p:sp>
      <p:sp>
        <p:nvSpPr>
          <p:cNvPr id="3" name="Text Placeholder 3">
            <a:extLst>
              <a:ext uri="{FF2B5EF4-FFF2-40B4-BE49-F238E27FC236}">
                <a16:creationId xmlns:a16="http://schemas.microsoft.com/office/drawing/2014/main" id="{D1BD2303-F43D-B409-2B25-1295FF91DE7C}"/>
              </a:ext>
            </a:extLst>
          </p:cNvPr>
          <p:cNvSpPr>
            <a:spLocks noGrp="1"/>
          </p:cNvSpPr>
          <p:nvPr>
            <p:ph type="body" sz="quarter" idx="11" hasCustomPrompt="1"/>
          </p:nvPr>
        </p:nvSpPr>
        <p:spPr>
          <a:xfrm>
            <a:off x="6400796" y="724845"/>
            <a:ext cx="5486405" cy="316592"/>
          </a:xfrm>
        </p:spPr>
        <p:txBody>
          <a:bodyPr>
            <a:normAutofit/>
          </a:bodyPr>
          <a:lstStyle>
            <a:lvl1pPr marL="0" indent="0">
              <a:lnSpc>
                <a:spcPct val="90000"/>
              </a:lnSpc>
              <a:spcBef>
                <a:spcPts val="0"/>
              </a:spcBef>
              <a:buNone/>
              <a:defRPr sz="1800">
                <a:solidFill>
                  <a:schemeClr val="bg1"/>
                </a:solidFill>
                <a:latin typeface="+mn-lt"/>
              </a:defRPr>
            </a:lvl1pPr>
          </a:lstStyle>
          <a:p>
            <a:pPr lvl="0"/>
            <a:r>
              <a:rPr lang="en-US"/>
              <a:t>Subtitle</a:t>
            </a:r>
          </a:p>
        </p:txBody>
      </p:sp>
      <p:sp>
        <p:nvSpPr>
          <p:cNvPr id="4" name="Title 1">
            <a:extLst>
              <a:ext uri="{FF2B5EF4-FFF2-40B4-BE49-F238E27FC236}">
                <a16:creationId xmlns:a16="http://schemas.microsoft.com/office/drawing/2014/main" id="{73C0A529-9652-2E2A-5A16-28AC0711E73D}"/>
              </a:ext>
            </a:extLst>
          </p:cNvPr>
          <p:cNvSpPr>
            <a:spLocks noGrp="1"/>
          </p:cNvSpPr>
          <p:nvPr>
            <p:ph type="title" hasCustomPrompt="1"/>
          </p:nvPr>
        </p:nvSpPr>
        <p:spPr>
          <a:xfrm>
            <a:off x="6400795" y="248594"/>
            <a:ext cx="5486405" cy="475306"/>
          </a:xfrm>
        </p:spPr>
        <p:txBody>
          <a:bodyPr anchor="t" anchorCtr="0"/>
          <a:lstStyle>
            <a:lvl1pPr>
              <a:defRPr>
                <a:solidFill>
                  <a:schemeClr val="bg1"/>
                </a:solidFill>
              </a:defRPr>
            </a:lvl1pPr>
          </a:lstStyle>
          <a:p>
            <a:r>
              <a:rPr lang="en-US"/>
              <a:t>Click to edit title</a:t>
            </a:r>
          </a:p>
        </p:txBody>
      </p:sp>
    </p:spTree>
    <p:extLst>
      <p:ext uri="{BB962C8B-B14F-4D97-AF65-F5344CB8AC3E}">
        <p14:creationId xmlns:p14="http://schemas.microsoft.com/office/powerpoint/2010/main" val="282888994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Long Copy+Photo Foo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F4A5106-DF07-150F-621B-60250220BF27}"/>
              </a:ext>
            </a:extLst>
          </p:cNvPr>
          <p:cNvSpPr/>
          <p:nvPr userDrawn="1"/>
        </p:nvSpPr>
        <p:spPr>
          <a:xfrm>
            <a:off x="6095999" y="0"/>
            <a:ext cx="6095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a:xfrm>
            <a:off x="6400798" y="5768975"/>
            <a:ext cx="5486405" cy="365125"/>
          </a:xfrm>
        </p:spPr>
        <p:txBody>
          <a:bodyPr/>
          <a:lstStyle>
            <a:lvl1pPr>
              <a:defRPr>
                <a:solidFill>
                  <a:schemeClr val="bg1"/>
                </a:solidFill>
                <a:latin typeface="+mn-lt"/>
              </a:defRPr>
            </a:lvl1pPr>
          </a:lstStyle>
          <a:p>
            <a:endParaRPr lang="en-US"/>
          </a:p>
        </p:txBody>
      </p:sp>
      <p:sp>
        <p:nvSpPr>
          <p:cNvPr id="9" name="TextBox 8">
            <a:extLst>
              <a:ext uri="{FF2B5EF4-FFF2-40B4-BE49-F238E27FC236}">
                <a16:creationId xmlns:a16="http://schemas.microsoft.com/office/drawing/2014/main" id="{18071585-67BB-4871-955D-DE1B6E6A017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bg1"/>
                </a:solidFill>
                <a:latin typeface="+mn-lt"/>
              </a:rPr>
              <a:pPr algn="r"/>
              <a:t>‹#›</a:t>
            </a:fld>
            <a:endParaRPr lang="en-US" sz="1350">
              <a:solidFill>
                <a:schemeClr val="bg1"/>
              </a:solidFill>
              <a:latin typeface="+mn-lt"/>
            </a:endParaRPr>
          </a:p>
        </p:txBody>
      </p:sp>
      <p:sp>
        <p:nvSpPr>
          <p:cNvPr id="13" name="Picture Placeholder 12">
            <a:extLst>
              <a:ext uri="{FF2B5EF4-FFF2-40B4-BE49-F238E27FC236}">
                <a16:creationId xmlns:a16="http://schemas.microsoft.com/office/drawing/2014/main" id="{0F4058C2-69A4-AF17-8A29-7C5474912DBA}"/>
              </a:ext>
            </a:extLst>
          </p:cNvPr>
          <p:cNvSpPr>
            <a:spLocks noGrp="1"/>
          </p:cNvSpPr>
          <p:nvPr>
            <p:ph type="pic" sz="quarter" idx="14"/>
          </p:nvPr>
        </p:nvSpPr>
        <p:spPr>
          <a:xfrm>
            <a:off x="0" y="0"/>
            <a:ext cx="6096000" cy="6858000"/>
          </a:xfrm>
        </p:spPr>
        <p:txBody>
          <a:bodyPr/>
          <a:lstStyle>
            <a:lvl1pPr>
              <a:defRPr>
                <a:latin typeface="+mn-lt"/>
              </a:defRPr>
            </a:lvl1pPr>
          </a:lstStyle>
          <a:p>
            <a:r>
              <a:rPr lang="en-US"/>
              <a:t>Click icon to add picture</a:t>
            </a:r>
          </a:p>
        </p:txBody>
      </p:sp>
      <p:sp>
        <p:nvSpPr>
          <p:cNvPr id="5" name="Text Placeholder 3">
            <a:extLst>
              <a:ext uri="{FF2B5EF4-FFF2-40B4-BE49-F238E27FC236}">
                <a16:creationId xmlns:a16="http://schemas.microsoft.com/office/drawing/2014/main" id="{2D493E6C-673E-8ADB-07B5-8A9A583E280D}"/>
              </a:ext>
            </a:extLst>
          </p:cNvPr>
          <p:cNvSpPr>
            <a:spLocks noGrp="1"/>
          </p:cNvSpPr>
          <p:nvPr>
            <p:ph type="body" sz="quarter" idx="11" hasCustomPrompt="1"/>
          </p:nvPr>
        </p:nvSpPr>
        <p:spPr>
          <a:xfrm>
            <a:off x="6400796" y="724845"/>
            <a:ext cx="5486405" cy="316592"/>
          </a:xfrm>
        </p:spPr>
        <p:txBody>
          <a:bodyPr>
            <a:normAutofit/>
          </a:bodyPr>
          <a:lstStyle>
            <a:lvl1pPr marL="0" indent="0">
              <a:lnSpc>
                <a:spcPct val="90000"/>
              </a:lnSpc>
              <a:spcBef>
                <a:spcPts val="0"/>
              </a:spcBef>
              <a:buNone/>
              <a:defRPr sz="1800">
                <a:solidFill>
                  <a:schemeClr val="bg1"/>
                </a:solidFill>
                <a:latin typeface="+mn-lt"/>
              </a:defRPr>
            </a:lvl1pPr>
          </a:lstStyle>
          <a:p>
            <a:pPr lvl="0"/>
            <a:r>
              <a:rPr lang="en-US"/>
              <a:t>Subtitle</a:t>
            </a:r>
          </a:p>
        </p:txBody>
      </p:sp>
      <p:sp>
        <p:nvSpPr>
          <p:cNvPr id="6" name="Title 1">
            <a:extLst>
              <a:ext uri="{FF2B5EF4-FFF2-40B4-BE49-F238E27FC236}">
                <a16:creationId xmlns:a16="http://schemas.microsoft.com/office/drawing/2014/main" id="{820E534B-1328-9573-C510-DF01837DD552}"/>
              </a:ext>
            </a:extLst>
          </p:cNvPr>
          <p:cNvSpPr>
            <a:spLocks noGrp="1"/>
          </p:cNvSpPr>
          <p:nvPr>
            <p:ph type="title" hasCustomPrompt="1"/>
          </p:nvPr>
        </p:nvSpPr>
        <p:spPr>
          <a:xfrm>
            <a:off x="6400795" y="248594"/>
            <a:ext cx="5486405" cy="475306"/>
          </a:xfrm>
        </p:spPr>
        <p:txBody>
          <a:bodyPr anchor="t" anchorCtr="0"/>
          <a:lstStyle>
            <a:lvl1pPr>
              <a:defRPr>
                <a:solidFill>
                  <a:schemeClr val="bg1"/>
                </a:solidFill>
              </a:defRPr>
            </a:lvl1pPr>
          </a:lstStyle>
          <a:p>
            <a:r>
              <a:rPr lang="en-US"/>
              <a:t>Click to edit title</a:t>
            </a:r>
          </a:p>
        </p:txBody>
      </p:sp>
      <p:sp>
        <p:nvSpPr>
          <p:cNvPr id="3" name="Text Placeholder 10">
            <a:extLst>
              <a:ext uri="{FF2B5EF4-FFF2-40B4-BE49-F238E27FC236}">
                <a16:creationId xmlns:a16="http://schemas.microsoft.com/office/drawing/2014/main" id="{2B745233-8242-6501-BDD1-6A066F19F8EB}"/>
              </a:ext>
            </a:extLst>
          </p:cNvPr>
          <p:cNvSpPr>
            <a:spLocks noGrp="1"/>
          </p:cNvSpPr>
          <p:nvPr>
            <p:ph type="body" sz="quarter" idx="13"/>
          </p:nvPr>
        </p:nvSpPr>
        <p:spPr>
          <a:xfrm>
            <a:off x="6400795" y="1294494"/>
            <a:ext cx="5486405" cy="4322081"/>
          </a:xfrm>
        </p:spPr>
        <p:txBody>
          <a:bodyPr/>
          <a:lstStyle>
            <a:lvl1pPr>
              <a:defRPr sz="1400">
                <a:solidFill>
                  <a:schemeClr val="bg1"/>
                </a:solidFill>
                <a:latin typeface="+mn-lt"/>
              </a:defRPr>
            </a:lvl1pPr>
            <a:lvl2pPr>
              <a:buClr>
                <a:schemeClr val="accent2"/>
              </a:buClr>
              <a:defRPr>
                <a:solidFill>
                  <a:schemeClr val="bg1"/>
                </a:solidFill>
                <a:latin typeface="+mn-lt"/>
              </a:defRPr>
            </a:lvl2pPr>
            <a:lvl3pPr>
              <a:buClr>
                <a:schemeClr val="accent2"/>
              </a:buClr>
              <a:defRPr>
                <a:solidFill>
                  <a:schemeClr val="bg1"/>
                </a:solidFill>
                <a:latin typeface="+mn-lt"/>
              </a:defRPr>
            </a:lvl3pPr>
            <a:lvl4pPr>
              <a:buClr>
                <a:schemeClr val="accent2"/>
              </a:buClr>
              <a:defRPr>
                <a:solidFill>
                  <a:schemeClr val="bg1"/>
                </a:solidFill>
                <a:latin typeface="+mn-lt"/>
              </a:defRPr>
            </a:lvl4pPr>
            <a:lvl5pPr>
              <a:buClr>
                <a:schemeClr val="accent2"/>
              </a:buCl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6514055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Long Copy+Photo Sustainabilit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F4A5106-DF07-150F-621B-60250220BF27}"/>
              </a:ext>
            </a:extLst>
          </p:cNvPr>
          <p:cNvSpPr/>
          <p:nvPr userDrawn="1"/>
        </p:nvSpPr>
        <p:spPr>
          <a:xfrm>
            <a:off x="6095999" y="0"/>
            <a:ext cx="6095999" cy="6858000"/>
          </a:xfrm>
          <a:prstGeom prst="rect">
            <a:avLst/>
          </a:prstGeom>
          <a:solidFill>
            <a:srgbClr val="EE6D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a:xfrm>
            <a:off x="6400798" y="5768975"/>
            <a:ext cx="5486405" cy="365125"/>
          </a:xfrm>
        </p:spPr>
        <p:txBody>
          <a:bodyPr/>
          <a:lstStyle>
            <a:lvl1pPr>
              <a:defRPr>
                <a:solidFill>
                  <a:schemeClr val="bg1"/>
                </a:solidFill>
                <a:latin typeface="+mn-lt"/>
              </a:defRPr>
            </a:lvl1pPr>
          </a:lstStyle>
          <a:p>
            <a:endParaRPr lang="en-US"/>
          </a:p>
        </p:txBody>
      </p:sp>
      <p:sp>
        <p:nvSpPr>
          <p:cNvPr id="9" name="TextBox 8">
            <a:extLst>
              <a:ext uri="{FF2B5EF4-FFF2-40B4-BE49-F238E27FC236}">
                <a16:creationId xmlns:a16="http://schemas.microsoft.com/office/drawing/2014/main" id="{18071585-67BB-4871-955D-DE1B6E6A017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bg1"/>
                </a:solidFill>
                <a:latin typeface="+mn-lt"/>
              </a:rPr>
              <a:pPr algn="r"/>
              <a:t>‹#›</a:t>
            </a:fld>
            <a:endParaRPr lang="en-US" sz="1350">
              <a:solidFill>
                <a:schemeClr val="bg1"/>
              </a:solidFill>
              <a:latin typeface="+mn-lt"/>
            </a:endParaRPr>
          </a:p>
        </p:txBody>
      </p:sp>
      <p:sp>
        <p:nvSpPr>
          <p:cNvPr id="13" name="Picture Placeholder 12">
            <a:extLst>
              <a:ext uri="{FF2B5EF4-FFF2-40B4-BE49-F238E27FC236}">
                <a16:creationId xmlns:a16="http://schemas.microsoft.com/office/drawing/2014/main" id="{0F4058C2-69A4-AF17-8A29-7C5474912DBA}"/>
              </a:ext>
            </a:extLst>
          </p:cNvPr>
          <p:cNvSpPr>
            <a:spLocks noGrp="1"/>
          </p:cNvSpPr>
          <p:nvPr>
            <p:ph type="pic" sz="quarter" idx="14"/>
          </p:nvPr>
        </p:nvSpPr>
        <p:spPr>
          <a:xfrm>
            <a:off x="0" y="0"/>
            <a:ext cx="6096000" cy="6858000"/>
          </a:xfrm>
        </p:spPr>
        <p:txBody>
          <a:bodyPr/>
          <a:lstStyle>
            <a:lvl1pPr>
              <a:defRPr>
                <a:latin typeface="+mn-lt"/>
              </a:defRPr>
            </a:lvl1pPr>
          </a:lstStyle>
          <a:p>
            <a:r>
              <a:rPr lang="en-US"/>
              <a:t>Click icon to add picture</a:t>
            </a:r>
          </a:p>
        </p:txBody>
      </p:sp>
      <p:sp>
        <p:nvSpPr>
          <p:cNvPr id="5" name="Text Placeholder 3">
            <a:extLst>
              <a:ext uri="{FF2B5EF4-FFF2-40B4-BE49-F238E27FC236}">
                <a16:creationId xmlns:a16="http://schemas.microsoft.com/office/drawing/2014/main" id="{9DF40BA9-9DA8-1704-98B3-11192E639451}"/>
              </a:ext>
            </a:extLst>
          </p:cNvPr>
          <p:cNvSpPr>
            <a:spLocks noGrp="1"/>
          </p:cNvSpPr>
          <p:nvPr>
            <p:ph type="body" sz="quarter" idx="11" hasCustomPrompt="1"/>
          </p:nvPr>
        </p:nvSpPr>
        <p:spPr>
          <a:xfrm>
            <a:off x="6400796" y="724845"/>
            <a:ext cx="5486405" cy="316592"/>
          </a:xfrm>
        </p:spPr>
        <p:txBody>
          <a:bodyPr>
            <a:normAutofit/>
          </a:bodyPr>
          <a:lstStyle>
            <a:lvl1pPr marL="0" indent="0">
              <a:lnSpc>
                <a:spcPct val="90000"/>
              </a:lnSpc>
              <a:spcBef>
                <a:spcPts val="0"/>
              </a:spcBef>
              <a:buNone/>
              <a:defRPr sz="1800">
                <a:solidFill>
                  <a:schemeClr val="bg1"/>
                </a:solidFill>
                <a:latin typeface="+mn-lt"/>
              </a:defRPr>
            </a:lvl1pPr>
          </a:lstStyle>
          <a:p>
            <a:pPr lvl="0"/>
            <a:r>
              <a:rPr lang="en-US"/>
              <a:t>Subtitle</a:t>
            </a:r>
          </a:p>
        </p:txBody>
      </p:sp>
      <p:sp>
        <p:nvSpPr>
          <p:cNvPr id="6" name="Title 1">
            <a:extLst>
              <a:ext uri="{FF2B5EF4-FFF2-40B4-BE49-F238E27FC236}">
                <a16:creationId xmlns:a16="http://schemas.microsoft.com/office/drawing/2014/main" id="{F171AAEC-79CE-8340-6FC6-574C7C43AFC0}"/>
              </a:ext>
            </a:extLst>
          </p:cNvPr>
          <p:cNvSpPr>
            <a:spLocks noGrp="1"/>
          </p:cNvSpPr>
          <p:nvPr>
            <p:ph type="title" hasCustomPrompt="1"/>
          </p:nvPr>
        </p:nvSpPr>
        <p:spPr>
          <a:xfrm>
            <a:off x="6400795" y="248594"/>
            <a:ext cx="5486405" cy="475306"/>
          </a:xfrm>
        </p:spPr>
        <p:txBody>
          <a:bodyPr anchor="t" anchorCtr="0"/>
          <a:lstStyle>
            <a:lvl1pPr>
              <a:defRPr>
                <a:solidFill>
                  <a:schemeClr val="bg1"/>
                </a:solidFill>
              </a:defRPr>
            </a:lvl1pPr>
          </a:lstStyle>
          <a:p>
            <a:r>
              <a:rPr lang="en-US"/>
              <a:t>Click to edit title</a:t>
            </a:r>
          </a:p>
        </p:txBody>
      </p:sp>
      <p:sp>
        <p:nvSpPr>
          <p:cNvPr id="3" name="Text Placeholder 10">
            <a:extLst>
              <a:ext uri="{FF2B5EF4-FFF2-40B4-BE49-F238E27FC236}">
                <a16:creationId xmlns:a16="http://schemas.microsoft.com/office/drawing/2014/main" id="{A060F503-A312-5007-5FB9-D49F373B4CDE}"/>
              </a:ext>
            </a:extLst>
          </p:cNvPr>
          <p:cNvSpPr>
            <a:spLocks noGrp="1"/>
          </p:cNvSpPr>
          <p:nvPr>
            <p:ph type="body" sz="quarter" idx="13"/>
          </p:nvPr>
        </p:nvSpPr>
        <p:spPr>
          <a:xfrm>
            <a:off x="6400795" y="1294494"/>
            <a:ext cx="5486405" cy="4322081"/>
          </a:xfrm>
        </p:spPr>
        <p:txBody>
          <a:bodyPr/>
          <a:lstStyle>
            <a:lvl1pPr>
              <a:defRPr sz="1400">
                <a:solidFill>
                  <a:schemeClr val="bg1"/>
                </a:solidFill>
                <a:latin typeface="+mn-lt"/>
              </a:defRPr>
            </a:lvl1pPr>
            <a:lvl2pPr>
              <a:buClr>
                <a:schemeClr val="accent2"/>
              </a:buClr>
              <a:defRPr>
                <a:solidFill>
                  <a:schemeClr val="bg1"/>
                </a:solidFill>
                <a:latin typeface="+mn-lt"/>
              </a:defRPr>
            </a:lvl2pPr>
            <a:lvl3pPr>
              <a:buClr>
                <a:schemeClr val="accent2"/>
              </a:buClr>
              <a:defRPr>
                <a:solidFill>
                  <a:schemeClr val="bg1"/>
                </a:solidFill>
                <a:latin typeface="+mn-lt"/>
              </a:defRPr>
            </a:lvl3pPr>
            <a:lvl4pPr>
              <a:buClr>
                <a:schemeClr val="accent2"/>
              </a:buClr>
              <a:defRPr>
                <a:solidFill>
                  <a:schemeClr val="bg1"/>
                </a:solidFill>
                <a:latin typeface="+mn-lt"/>
              </a:defRPr>
            </a:lvl4pPr>
            <a:lvl5pPr>
              <a:buClr>
                <a:schemeClr val="accent2"/>
              </a:buCl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Box 3">
            <a:extLst>
              <a:ext uri="{FF2B5EF4-FFF2-40B4-BE49-F238E27FC236}">
                <a16:creationId xmlns:a16="http://schemas.microsoft.com/office/drawing/2014/main" id="{772AA78E-5B79-F7E2-9960-5B1CF56F07B9}"/>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2B660F"/>
                </a:solidFill>
                <a:latin typeface="+mn-lt"/>
              </a:rPr>
              <a:t>CONFIDENTIAL</a:t>
            </a:r>
          </a:p>
        </p:txBody>
      </p:sp>
    </p:spTree>
    <p:extLst>
      <p:ext uri="{BB962C8B-B14F-4D97-AF65-F5344CB8AC3E}">
        <p14:creationId xmlns:p14="http://schemas.microsoft.com/office/powerpoint/2010/main" val="2590027447"/>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From-To Cop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F4A5106-DF07-150F-621B-60250220BF27}"/>
              </a:ext>
            </a:extLst>
          </p:cNvPr>
          <p:cNvSpPr/>
          <p:nvPr userDrawn="1"/>
        </p:nvSpPr>
        <p:spPr>
          <a:xfrm>
            <a:off x="0" y="0"/>
            <a:ext cx="6095999" cy="6858000"/>
          </a:xfrm>
          <a:prstGeom prst="rect">
            <a:avLst/>
          </a:prstGeom>
          <a:solidFill>
            <a:srgbClr val="2B66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B660F"/>
              </a:solidFill>
              <a:latin typeface="Gilroy Medium" panose="00000600000000000000" pitchFamily="50" charset="0"/>
            </a:endParaRPr>
          </a:p>
        </p:txBody>
      </p:sp>
      <p:sp>
        <p:nvSpPr>
          <p:cNvPr id="5" name="Title 1">
            <a:extLst>
              <a:ext uri="{FF2B5EF4-FFF2-40B4-BE49-F238E27FC236}">
                <a16:creationId xmlns:a16="http://schemas.microsoft.com/office/drawing/2014/main" id="{24ABE5B3-470A-4DEB-9F72-3889582A49A4}"/>
              </a:ext>
            </a:extLst>
          </p:cNvPr>
          <p:cNvSpPr>
            <a:spLocks noGrp="1"/>
          </p:cNvSpPr>
          <p:nvPr>
            <p:ph type="title"/>
          </p:nvPr>
        </p:nvSpPr>
        <p:spPr>
          <a:xfrm>
            <a:off x="304801" y="269740"/>
            <a:ext cx="5187687" cy="400957"/>
          </a:xfrm>
        </p:spPr>
        <p:txBody>
          <a:bodyPr/>
          <a:lstStyle>
            <a:lvl1pPr>
              <a:defRPr>
                <a:solidFill>
                  <a:schemeClr val="bg1"/>
                </a:solidFill>
              </a:defRPr>
            </a:lvl1pPr>
          </a:lstStyle>
          <a:p>
            <a:r>
              <a:rPr lang="en-US"/>
              <a:t>Click to edit Master title style</a:t>
            </a:r>
          </a:p>
        </p:txBody>
      </p:sp>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a:xfrm>
            <a:off x="304800" y="5768975"/>
            <a:ext cx="5187691" cy="365125"/>
          </a:xfrm>
        </p:spPr>
        <p:txBody>
          <a:bodyPr/>
          <a:lstStyle>
            <a:lvl1pPr>
              <a:defRPr>
                <a:solidFill>
                  <a:schemeClr val="bg1"/>
                </a:solidFill>
                <a:latin typeface="+mn-lt"/>
              </a:defRPr>
            </a:lvl1pPr>
          </a:lstStyle>
          <a:p>
            <a:endParaRPr lang="en-US"/>
          </a:p>
        </p:txBody>
      </p:sp>
      <p:sp>
        <p:nvSpPr>
          <p:cNvPr id="11" name="Text Placeholder 10">
            <a:extLst>
              <a:ext uri="{FF2B5EF4-FFF2-40B4-BE49-F238E27FC236}">
                <a16:creationId xmlns:a16="http://schemas.microsoft.com/office/drawing/2014/main" id="{709F5401-A203-9F74-D7E4-DF78A66A7BD3}"/>
              </a:ext>
            </a:extLst>
          </p:cNvPr>
          <p:cNvSpPr>
            <a:spLocks noGrp="1"/>
          </p:cNvSpPr>
          <p:nvPr>
            <p:ph type="body" sz="quarter" idx="13"/>
          </p:nvPr>
        </p:nvSpPr>
        <p:spPr>
          <a:xfrm>
            <a:off x="304797" y="1219200"/>
            <a:ext cx="5187691" cy="4397375"/>
          </a:xfrm>
        </p:spPr>
        <p:txBody>
          <a:bodyPr/>
          <a:lstStyle>
            <a:lvl1pPr>
              <a:defRPr sz="1600">
                <a:solidFill>
                  <a:schemeClr val="bg1"/>
                </a:solidFill>
                <a:latin typeface="+mn-lt"/>
              </a:defRPr>
            </a:lvl1pPr>
            <a:lvl2pPr>
              <a:buClr>
                <a:schemeClr val="accent2"/>
              </a:buClr>
              <a:defRPr sz="1400">
                <a:solidFill>
                  <a:schemeClr val="bg1"/>
                </a:solidFill>
                <a:latin typeface="+mn-lt"/>
              </a:defRPr>
            </a:lvl2pPr>
            <a:lvl3pPr>
              <a:buClr>
                <a:schemeClr val="accent2"/>
              </a:buClr>
              <a:defRPr sz="1400">
                <a:solidFill>
                  <a:schemeClr val="bg1"/>
                </a:solidFill>
                <a:latin typeface="+mn-lt"/>
              </a:defRPr>
            </a:lvl3pPr>
            <a:lvl4pPr>
              <a:buClr>
                <a:schemeClr val="accent2"/>
              </a:buClr>
              <a:defRPr sz="1200">
                <a:solidFill>
                  <a:schemeClr val="bg1"/>
                </a:solidFill>
                <a:latin typeface="+mn-lt"/>
              </a:defRPr>
            </a:lvl4pPr>
            <a:lvl5pPr>
              <a:buClr>
                <a:schemeClr val="accent2"/>
              </a:buClr>
              <a:defRPr sz="11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8A33EA97-DEBE-C07E-0A6E-2C52FBDC8BF2}"/>
              </a:ext>
            </a:extLst>
          </p:cNvPr>
          <p:cNvSpPr/>
          <p:nvPr userDrawn="1"/>
        </p:nvSpPr>
        <p:spPr>
          <a:xfrm>
            <a:off x="6095998" y="0"/>
            <a:ext cx="6095999" cy="6858000"/>
          </a:xfrm>
          <a:prstGeom prst="rect">
            <a:avLst/>
          </a:prstGeom>
          <a:solidFill>
            <a:srgbClr val="8BBB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latin typeface="Gilroy Medium" panose="00000600000000000000" pitchFamily="50" charset="0"/>
            </a:endParaRPr>
          </a:p>
        </p:txBody>
      </p:sp>
      <p:sp>
        <p:nvSpPr>
          <p:cNvPr id="10" name="Footer Placeholder 1">
            <a:extLst>
              <a:ext uri="{FF2B5EF4-FFF2-40B4-BE49-F238E27FC236}">
                <a16:creationId xmlns:a16="http://schemas.microsoft.com/office/drawing/2014/main" id="{DE32CAC8-7CBB-93A4-FE78-B76DE7A0515E}"/>
              </a:ext>
            </a:extLst>
          </p:cNvPr>
          <p:cNvSpPr txBox="1">
            <a:spLocks/>
          </p:cNvSpPr>
          <p:nvPr userDrawn="1"/>
        </p:nvSpPr>
        <p:spPr>
          <a:xfrm>
            <a:off x="6400797" y="5768975"/>
            <a:ext cx="5486405" cy="365125"/>
          </a:xfrm>
          <a:prstGeom prst="rect">
            <a:avLst/>
          </a:prstGeom>
        </p:spPr>
        <p:txBody>
          <a:bodyPr vert="horz" lIns="0" tIns="0" rIns="0" bIns="0" rtlCol="0" anchor="b"/>
          <a:lstStyle>
            <a:defPPr>
              <a:defRPr lang="en-US"/>
            </a:defPPr>
            <a:lvl1pPr marL="0" algn="l" defTabSz="457200" rtl="0" eaLnBrk="1" latinLnBrk="0" hangingPunct="1">
              <a:defRPr sz="1000" kern="1200">
                <a:solidFill>
                  <a:schemeClr val="accent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a:solidFill>
                <a:schemeClr val="accent1"/>
              </a:solidFill>
              <a:latin typeface="+mn-lt"/>
            </a:endParaRPr>
          </a:p>
        </p:txBody>
      </p:sp>
      <p:sp>
        <p:nvSpPr>
          <p:cNvPr id="12" name="Text Placeholder 10">
            <a:extLst>
              <a:ext uri="{FF2B5EF4-FFF2-40B4-BE49-F238E27FC236}">
                <a16:creationId xmlns:a16="http://schemas.microsoft.com/office/drawing/2014/main" id="{CDDCEEA0-CC92-ADFC-3AE4-D23CA67105E6}"/>
              </a:ext>
            </a:extLst>
          </p:cNvPr>
          <p:cNvSpPr>
            <a:spLocks noGrp="1"/>
          </p:cNvSpPr>
          <p:nvPr>
            <p:ph type="body" sz="quarter" idx="14"/>
          </p:nvPr>
        </p:nvSpPr>
        <p:spPr>
          <a:xfrm>
            <a:off x="6400794" y="1219200"/>
            <a:ext cx="5187689" cy="4397375"/>
          </a:xfrm>
        </p:spPr>
        <p:txBody>
          <a:bodyPr/>
          <a:lstStyle>
            <a:lvl1pPr>
              <a:defRPr sz="1600">
                <a:solidFill>
                  <a:schemeClr val="bg1"/>
                </a:solidFill>
                <a:latin typeface="+mn-lt"/>
              </a:defRPr>
            </a:lvl1pPr>
            <a:lvl2pPr>
              <a:buClr>
                <a:schemeClr val="accent1"/>
              </a:buClr>
              <a:defRPr sz="1400">
                <a:solidFill>
                  <a:schemeClr val="bg1"/>
                </a:solidFill>
                <a:latin typeface="+mn-lt"/>
              </a:defRPr>
            </a:lvl2pPr>
            <a:lvl3pPr>
              <a:defRPr sz="1400">
                <a:solidFill>
                  <a:schemeClr val="bg1"/>
                </a:solidFill>
                <a:latin typeface="+mn-lt"/>
              </a:defRPr>
            </a:lvl3pPr>
            <a:lvl4pPr>
              <a:defRPr sz="1200">
                <a:solidFill>
                  <a:schemeClr val="bg1"/>
                </a:solidFill>
                <a:latin typeface="+mn-lt"/>
              </a:defRPr>
            </a:lvl4pPr>
            <a:lvl5pPr>
              <a:defRPr sz="11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Box 8">
            <a:extLst>
              <a:ext uri="{FF2B5EF4-FFF2-40B4-BE49-F238E27FC236}">
                <a16:creationId xmlns:a16="http://schemas.microsoft.com/office/drawing/2014/main" id="{18071585-67BB-4871-955D-DE1B6E6A017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bg1"/>
                </a:solidFill>
                <a:latin typeface="+mn-lt"/>
              </a:rPr>
              <a:pPr algn="r"/>
              <a:t>‹#›</a:t>
            </a:fld>
            <a:endParaRPr lang="en-US" sz="1350">
              <a:solidFill>
                <a:schemeClr val="bg1"/>
              </a:solidFill>
              <a:latin typeface="+mn-lt"/>
            </a:endParaRPr>
          </a:p>
        </p:txBody>
      </p:sp>
      <p:sp>
        <p:nvSpPr>
          <p:cNvPr id="16" name="Triangle 22">
            <a:extLst>
              <a:ext uri="{FF2B5EF4-FFF2-40B4-BE49-F238E27FC236}">
                <a16:creationId xmlns:a16="http://schemas.microsoft.com/office/drawing/2014/main" id="{F30ADE9A-4C5E-2D90-A385-B666A1B8DB8E}"/>
              </a:ext>
            </a:extLst>
          </p:cNvPr>
          <p:cNvSpPr/>
          <p:nvPr userDrawn="1"/>
        </p:nvSpPr>
        <p:spPr>
          <a:xfrm rot="5400000">
            <a:off x="5670305" y="3257223"/>
            <a:ext cx="851390" cy="376122"/>
          </a:xfrm>
          <a:prstGeom prst="triangle">
            <a:avLst>
              <a:gd name="adj" fmla="val 50766"/>
            </a:avLst>
          </a:prstGeom>
          <a:solidFill>
            <a:srgbClr val="2B660F"/>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latin typeface="+mn-lt"/>
            </a:endParaRPr>
          </a:p>
        </p:txBody>
      </p:sp>
      <p:sp>
        <p:nvSpPr>
          <p:cNvPr id="18" name="Text Placeholder 17">
            <a:extLst>
              <a:ext uri="{FF2B5EF4-FFF2-40B4-BE49-F238E27FC236}">
                <a16:creationId xmlns:a16="http://schemas.microsoft.com/office/drawing/2014/main" id="{8FF21BC3-6CCA-C456-3B0A-6B16ED2FB36B}"/>
              </a:ext>
            </a:extLst>
          </p:cNvPr>
          <p:cNvSpPr>
            <a:spLocks noGrp="1"/>
          </p:cNvSpPr>
          <p:nvPr>
            <p:ph type="body" sz="quarter" idx="15"/>
          </p:nvPr>
        </p:nvSpPr>
        <p:spPr>
          <a:xfrm>
            <a:off x="6400794" y="199945"/>
            <a:ext cx="5187690" cy="429397"/>
          </a:xfrm>
        </p:spPr>
        <p:txBody>
          <a:bodyPr/>
          <a:lstStyle>
            <a:lvl1pPr>
              <a:defRPr lang="en-US" sz="3200" b="1" kern="1200" cap="all" baseline="0" dirty="0" smtClean="0">
                <a:solidFill>
                  <a:schemeClr val="bg1"/>
                </a:solidFill>
                <a:latin typeface="+mj-lt"/>
                <a:ea typeface="+mj-ea"/>
                <a:cs typeface="+mj-cs"/>
              </a:defRPr>
            </a:lvl1pPr>
          </a:lstStyle>
          <a:p>
            <a:pPr lvl="0"/>
            <a:r>
              <a:rPr lang="en-US"/>
              <a:t>Click to edit Master text styles</a:t>
            </a:r>
          </a:p>
        </p:txBody>
      </p:sp>
      <p:sp>
        <p:nvSpPr>
          <p:cNvPr id="6" name="TextBox 5">
            <a:extLst>
              <a:ext uri="{FF2B5EF4-FFF2-40B4-BE49-F238E27FC236}">
                <a16:creationId xmlns:a16="http://schemas.microsoft.com/office/drawing/2014/main" id="{1B0261DA-335E-CD8E-DD2C-DA8B5FFADE6E}"/>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chemeClr val="bg1"/>
                </a:solidFill>
                <a:latin typeface="+mn-lt"/>
              </a:rPr>
              <a:t>CONFIDENTIAL</a:t>
            </a:r>
          </a:p>
        </p:txBody>
      </p:sp>
    </p:spTree>
    <p:extLst>
      <p:ext uri="{BB962C8B-B14F-4D97-AF65-F5344CB8AC3E}">
        <p14:creationId xmlns:p14="http://schemas.microsoft.com/office/powerpoint/2010/main" val="293295541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Content + Subtitl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solidFill>
                  <a:srgbClr val="2B660F"/>
                </a:solidFill>
                <a:latin typeface="+mn-lt"/>
              </a:defRPr>
            </a:lvl1pPr>
          </a:lstStyle>
          <a:p>
            <a:endParaRPr lang="en-US"/>
          </a:p>
        </p:txBody>
      </p:sp>
      <p:sp>
        <p:nvSpPr>
          <p:cNvPr id="9" name="Content Placeholder 6">
            <a:extLst>
              <a:ext uri="{FF2B5EF4-FFF2-40B4-BE49-F238E27FC236}">
                <a16:creationId xmlns:a16="http://schemas.microsoft.com/office/drawing/2014/main" id="{DF1629FC-80E8-4151-B5A0-B0523AE8696B}"/>
              </a:ext>
            </a:extLst>
          </p:cNvPr>
          <p:cNvSpPr>
            <a:spLocks noGrp="1"/>
          </p:cNvSpPr>
          <p:nvPr>
            <p:ph sz="quarter" idx="12"/>
          </p:nvPr>
        </p:nvSpPr>
        <p:spPr>
          <a:xfrm>
            <a:off x="304800" y="1219200"/>
            <a:ext cx="11582400" cy="4419600"/>
          </a:xfrm>
        </p:spPr>
        <p:txBody>
          <a:bodyPr/>
          <a:lstStyle>
            <a:lvl1pPr>
              <a:defRPr>
                <a:latin typeface="+mn-lt"/>
              </a:defRPr>
            </a:lvl1pPr>
            <a:lvl2pPr>
              <a:defRPr sz="1400">
                <a:latin typeface="+mn-lt"/>
              </a:defRPr>
            </a:lvl2pPr>
            <a:lvl3pPr>
              <a:defRPr sz="1400">
                <a:latin typeface="+mn-lt"/>
              </a:defRPr>
            </a:lvl3pPr>
            <a:lvl4pPr>
              <a:defRPr sz="1400">
                <a:latin typeface="+mn-lt"/>
              </a:defRPr>
            </a:lvl4pPr>
            <a:lvl5pPr>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3">
            <a:extLst>
              <a:ext uri="{FF2B5EF4-FFF2-40B4-BE49-F238E27FC236}">
                <a16:creationId xmlns:a16="http://schemas.microsoft.com/office/drawing/2014/main" id="{EF52B395-E324-C350-A724-74D5490A0218}"/>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2B660F"/>
                </a:solidFill>
                <a:latin typeface="+mn-lt"/>
              </a:defRPr>
            </a:lvl1pPr>
          </a:lstStyle>
          <a:p>
            <a:pPr lvl="0"/>
            <a:r>
              <a:rPr lang="en-US"/>
              <a:t>Subtitle</a:t>
            </a:r>
          </a:p>
        </p:txBody>
      </p:sp>
      <p:sp>
        <p:nvSpPr>
          <p:cNvPr id="4" name="Title 1">
            <a:extLst>
              <a:ext uri="{FF2B5EF4-FFF2-40B4-BE49-F238E27FC236}">
                <a16:creationId xmlns:a16="http://schemas.microsoft.com/office/drawing/2014/main" id="{5BC1DA6A-7A47-6758-B9D8-7091445602EE}"/>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Tree>
    <p:extLst>
      <p:ext uri="{BB962C8B-B14F-4D97-AF65-F5344CB8AC3E}">
        <p14:creationId xmlns:p14="http://schemas.microsoft.com/office/powerpoint/2010/main" val="332588346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Agenda Numbere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latin typeface="+mn-lt"/>
              </a:defRPr>
            </a:lvl1pPr>
          </a:lstStyle>
          <a:p>
            <a:endParaRPr lang="en-US"/>
          </a:p>
        </p:txBody>
      </p:sp>
      <p:sp>
        <p:nvSpPr>
          <p:cNvPr id="9" name="Content Placeholder 6">
            <a:extLst>
              <a:ext uri="{FF2B5EF4-FFF2-40B4-BE49-F238E27FC236}">
                <a16:creationId xmlns:a16="http://schemas.microsoft.com/office/drawing/2014/main" id="{DF1629FC-80E8-4151-B5A0-B0523AE8696B}"/>
              </a:ext>
            </a:extLst>
          </p:cNvPr>
          <p:cNvSpPr>
            <a:spLocks noGrp="1"/>
          </p:cNvSpPr>
          <p:nvPr>
            <p:ph sz="quarter" idx="12" hasCustomPrompt="1"/>
          </p:nvPr>
        </p:nvSpPr>
        <p:spPr>
          <a:xfrm>
            <a:off x="3162296" y="1219200"/>
            <a:ext cx="8724904" cy="4419600"/>
          </a:xfrm>
        </p:spPr>
        <p:txBody>
          <a:bodyPr/>
          <a:lstStyle>
            <a:lvl1pPr marL="182880" indent="-365760">
              <a:buFont typeface="+mj-lt"/>
              <a:buAutoNum type="arabicPeriod"/>
              <a:defRPr sz="2800" b="1">
                <a:solidFill>
                  <a:srgbClr val="2B660F"/>
                </a:solidFill>
                <a:latin typeface="+mn-lt"/>
              </a:defRPr>
            </a:lvl1pPr>
            <a:lvl2pPr>
              <a:defRPr sz="2400">
                <a:solidFill>
                  <a:schemeClr val="accent1"/>
                </a:solidFill>
              </a:defRPr>
            </a:lvl2pPr>
            <a:lvl3pPr>
              <a:defRPr sz="2000">
                <a:solidFill>
                  <a:schemeClr val="accent1"/>
                </a:solidFill>
              </a:defRPr>
            </a:lvl3pPr>
            <a:lvl4pPr>
              <a:defRPr sz="1800">
                <a:solidFill>
                  <a:schemeClr val="accent1"/>
                </a:solidFill>
              </a:defRPr>
            </a:lvl4pPr>
            <a:lvl5pPr>
              <a:defRPr sz="1600">
                <a:solidFill>
                  <a:schemeClr val="accent1"/>
                </a:solidFill>
              </a:defRPr>
            </a:lvl5pPr>
          </a:lstStyle>
          <a:p>
            <a:pPr lvl="0"/>
            <a:r>
              <a:rPr lang="en-US"/>
              <a:t>Edit Master text styles</a:t>
            </a:r>
          </a:p>
        </p:txBody>
      </p:sp>
      <p:sp>
        <p:nvSpPr>
          <p:cNvPr id="2" name="Text Placeholder 3">
            <a:extLst>
              <a:ext uri="{FF2B5EF4-FFF2-40B4-BE49-F238E27FC236}">
                <a16:creationId xmlns:a16="http://schemas.microsoft.com/office/drawing/2014/main" id="{41F792B6-783B-824E-0F33-27BAD31A4C3B}"/>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2B660F"/>
                </a:solidFill>
                <a:latin typeface="+mn-lt"/>
              </a:defRPr>
            </a:lvl1pPr>
          </a:lstStyle>
          <a:p>
            <a:pPr lvl="0"/>
            <a:r>
              <a:rPr lang="en-US"/>
              <a:t>Subtitle</a:t>
            </a:r>
          </a:p>
        </p:txBody>
      </p:sp>
      <p:sp>
        <p:nvSpPr>
          <p:cNvPr id="4" name="Title 1">
            <a:extLst>
              <a:ext uri="{FF2B5EF4-FFF2-40B4-BE49-F238E27FC236}">
                <a16:creationId xmlns:a16="http://schemas.microsoft.com/office/drawing/2014/main" id="{35E03D8E-722C-7E9B-4CF6-3BB3E20CF748}"/>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Tree>
    <p:extLst>
      <p:ext uri="{BB962C8B-B14F-4D97-AF65-F5344CB8AC3E}">
        <p14:creationId xmlns:p14="http://schemas.microsoft.com/office/powerpoint/2010/main" val="107420798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Next Steps">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82DBE87-4405-F3CD-9E1A-0AB2F0FA1AB7}"/>
              </a:ext>
            </a:extLst>
          </p:cNvPr>
          <p:cNvSpPr>
            <a:spLocks noGrp="1"/>
          </p:cNvSpPr>
          <p:nvPr>
            <p:ph type="body" sz="quarter" idx="14" hasCustomPrompt="1"/>
          </p:nvPr>
        </p:nvSpPr>
        <p:spPr>
          <a:xfrm>
            <a:off x="3341688" y="1219200"/>
            <a:ext cx="1009650" cy="1177925"/>
          </a:xfrm>
        </p:spPr>
        <p:txBody>
          <a:bodyPr anchor="ctr" anchorCtr="0"/>
          <a:lstStyle>
            <a:lvl1pPr>
              <a:defRPr sz="8800" b="1">
                <a:solidFill>
                  <a:schemeClr val="accent1"/>
                </a:solidFill>
              </a:defRPr>
            </a:lvl1pPr>
            <a:lvl2pPr marL="0" indent="0" algn="r">
              <a:buNone/>
              <a:defRPr sz="8800" b="0">
                <a:solidFill>
                  <a:srgbClr val="8DBE28"/>
                </a:solidFill>
                <a:latin typeface="+mn-lt"/>
              </a:defRPr>
            </a:lvl2pPr>
          </a:lstStyle>
          <a:p>
            <a:pPr lvl="1"/>
            <a:r>
              <a:rPr lang="en-US"/>
              <a:t>#</a:t>
            </a:r>
          </a:p>
        </p:txBody>
      </p:sp>
      <p:sp>
        <p:nvSpPr>
          <p:cNvPr id="5" name="Text Placeholder 3">
            <a:extLst>
              <a:ext uri="{FF2B5EF4-FFF2-40B4-BE49-F238E27FC236}">
                <a16:creationId xmlns:a16="http://schemas.microsoft.com/office/drawing/2014/main" id="{6C280F5E-74CC-98D2-7A49-093D2CF6B236}"/>
              </a:ext>
            </a:extLst>
          </p:cNvPr>
          <p:cNvSpPr>
            <a:spLocks noGrp="1"/>
          </p:cNvSpPr>
          <p:nvPr>
            <p:ph type="body" sz="quarter" idx="15" hasCustomPrompt="1"/>
          </p:nvPr>
        </p:nvSpPr>
        <p:spPr>
          <a:xfrm>
            <a:off x="3341688" y="2574888"/>
            <a:ext cx="1009650" cy="1177925"/>
          </a:xfrm>
        </p:spPr>
        <p:txBody>
          <a:bodyPr anchor="ctr" anchorCtr="0"/>
          <a:lstStyle>
            <a:lvl1pPr>
              <a:defRPr sz="8800" b="1">
                <a:solidFill>
                  <a:schemeClr val="accent1"/>
                </a:solidFill>
              </a:defRPr>
            </a:lvl1pPr>
            <a:lvl2pPr marL="0" indent="0" algn="r">
              <a:buNone/>
              <a:defRPr sz="8800" b="0">
                <a:solidFill>
                  <a:srgbClr val="8DBE28"/>
                </a:solidFill>
                <a:latin typeface="+mn-lt"/>
              </a:defRPr>
            </a:lvl2pPr>
          </a:lstStyle>
          <a:p>
            <a:pPr lvl="1"/>
            <a:r>
              <a:rPr lang="en-US"/>
              <a:t>#</a:t>
            </a:r>
          </a:p>
        </p:txBody>
      </p:sp>
      <p:sp>
        <p:nvSpPr>
          <p:cNvPr id="7" name="Text Placeholder 3">
            <a:extLst>
              <a:ext uri="{FF2B5EF4-FFF2-40B4-BE49-F238E27FC236}">
                <a16:creationId xmlns:a16="http://schemas.microsoft.com/office/drawing/2014/main" id="{F75DAA2E-1A7B-0209-4979-AE7C94A0367D}"/>
              </a:ext>
            </a:extLst>
          </p:cNvPr>
          <p:cNvSpPr>
            <a:spLocks noGrp="1"/>
          </p:cNvSpPr>
          <p:nvPr>
            <p:ph type="body" sz="quarter" idx="16" hasCustomPrompt="1"/>
          </p:nvPr>
        </p:nvSpPr>
        <p:spPr>
          <a:xfrm>
            <a:off x="3341688" y="3930576"/>
            <a:ext cx="1009650" cy="1177925"/>
          </a:xfrm>
        </p:spPr>
        <p:txBody>
          <a:bodyPr anchor="ctr" anchorCtr="0"/>
          <a:lstStyle>
            <a:lvl1pPr>
              <a:defRPr sz="8800" b="1">
                <a:solidFill>
                  <a:schemeClr val="accent1"/>
                </a:solidFill>
              </a:defRPr>
            </a:lvl1pPr>
            <a:lvl2pPr marL="0" indent="0" algn="r">
              <a:buNone/>
              <a:defRPr sz="8800" b="0">
                <a:solidFill>
                  <a:srgbClr val="8DBE28"/>
                </a:solidFill>
                <a:latin typeface="+mn-lt"/>
              </a:defRPr>
            </a:lvl2pPr>
          </a:lstStyle>
          <a:p>
            <a:pPr lvl="1"/>
            <a:r>
              <a:rPr lang="en-US"/>
              <a:t>#</a:t>
            </a:r>
          </a:p>
        </p:txBody>
      </p:sp>
      <p:sp>
        <p:nvSpPr>
          <p:cNvPr id="11" name="Text Placeholder 10">
            <a:extLst>
              <a:ext uri="{FF2B5EF4-FFF2-40B4-BE49-F238E27FC236}">
                <a16:creationId xmlns:a16="http://schemas.microsoft.com/office/drawing/2014/main" id="{B5D78311-4CC6-636F-837D-EEA883F21DDF}"/>
              </a:ext>
            </a:extLst>
          </p:cNvPr>
          <p:cNvSpPr>
            <a:spLocks noGrp="1"/>
          </p:cNvSpPr>
          <p:nvPr>
            <p:ph type="body" sz="quarter" idx="17"/>
          </p:nvPr>
        </p:nvSpPr>
        <p:spPr>
          <a:xfrm>
            <a:off x="4351338" y="1219200"/>
            <a:ext cx="7535862" cy="1177925"/>
          </a:xfrm>
        </p:spPr>
        <p:txBody>
          <a:bodyPr anchor="ctr" anchorCtr="0"/>
          <a:lstStyle>
            <a:lvl1pPr>
              <a:defRPr sz="1400">
                <a:solidFill>
                  <a:srgbClr val="2B660F"/>
                </a:solidFill>
                <a:latin typeface="+mn-lt"/>
              </a:defRPr>
            </a:lvl1pPr>
            <a:lvl2pPr marL="0" indent="0">
              <a:buNone/>
              <a:defRPr/>
            </a:lvl2pPr>
          </a:lstStyle>
          <a:p>
            <a:pPr lvl="0"/>
            <a:r>
              <a:rPr lang="en-US"/>
              <a:t>Click to edit Master text styles</a:t>
            </a:r>
          </a:p>
        </p:txBody>
      </p:sp>
      <p:sp>
        <p:nvSpPr>
          <p:cNvPr id="12" name="Text Placeholder 10">
            <a:extLst>
              <a:ext uri="{FF2B5EF4-FFF2-40B4-BE49-F238E27FC236}">
                <a16:creationId xmlns:a16="http://schemas.microsoft.com/office/drawing/2014/main" id="{DB441E31-BF1D-AA0C-C5FB-DF20E29DB538}"/>
              </a:ext>
            </a:extLst>
          </p:cNvPr>
          <p:cNvSpPr>
            <a:spLocks noGrp="1"/>
          </p:cNvSpPr>
          <p:nvPr>
            <p:ph type="body" sz="quarter" idx="18"/>
          </p:nvPr>
        </p:nvSpPr>
        <p:spPr>
          <a:xfrm>
            <a:off x="4351338" y="2574888"/>
            <a:ext cx="7535862" cy="1177925"/>
          </a:xfrm>
        </p:spPr>
        <p:txBody>
          <a:bodyPr anchor="ctr" anchorCtr="0"/>
          <a:lstStyle>
            <a:lvl1pPr>
              <a:defRPr sz="1400">
                <a:solidFill>
                  <a:srgbClr val="2B660F"/>
                </a:solidFill>
                <a:latin typeface="+mn-lt"/>
              </a:defRPr>
            </a:lvl1pPr>
            <a:lvl2pPr marL="0" indent="0">
              <a:buNone/>
              <a:defRPr/>
            </a:lvl2pPr>
          </a:lstStyle>
          <a:p>
            <a:pPr lvl="0"/>
            <a:r>
              <a:rPr lang="en-US"/>
              <a:t>Click to edit Master text styles</a:t>
            </a:r>
          </a:p>
        </p:txBody>
      </p:sp>
      <p:sp>
        <p:nvSpPr>
          <p:cNvPr id="13" name="Text Placeholder 10">
            <a:extLst>
              <a:ext uri="{FF2B5EF4-FFF2-40B4-BE49-F238E27FC236}">
                <a16:creationId xmlns:a16="http://schemas.microsoft.com/office/drawing/2014/main" id="{1F78DB37-E4D6-9295-325E-6FFD2BE7F713}"/>
              </a:ext>
            </a:extLst>
          </p:cNvPr>
          <p:cNvSpPr>
            <a:spLocks noGrp="1"/>
          </p:cNvSpPr>
          <p:nvPr>
            <p:ph type="body" sz="quarter" idx="19"/>
          </p:nvPr>
        </p:nvSpPr>
        <p:spPr>
          <a:xfrm>
            <a:off x="4351338" y="3930576"/>
            <a:ext cx="7535862" cy="1177925"/>
          </a:xfrm>
        </p:spPr>
        <p:txBody>
          <a:bodyPr anchor="ctr" anchorCtr="0"/>
          <a:lstStyle>
            <a:lvl1pPr>
              <a:defRPr sz="1400">
                <a:solidFill>
                  <a:srgbClr val="2B660F"/>
                </a:solidFill>
                <a:latin typeface="+mn-lt"/>
              </a:defRPr>
            </a:lvl1pPr>
            <a:lvl2pPr marL="0" indent="0">
              <a:buNone/>
              <a:defRPr/>
            </a:lvl2pPr>
          </a:lstStyle>
          <a:p>
            <a:pPr lvl="0"/>
            <a:r>
              <a:rPr lang="en-US"/>
              <a:t>Click to edit Master text styles</a:t>
            </a:r>
          </a:p>
        </p:txBody>
      </p:sp>
      <p:sp>
        <p:nvSpPr>
          <p:cNvPr id="2" name="Text Placeholder 3">
            <a:extLst>
              <a:ext uri="{FF2B5EF4-FFF2-40B4-BE49-F238E27FC236}">
                <a16:creationId xmlns:a16="http://schemas.microsoft.com/office/drawing/2014/main" id="{95447B70-0D32-5005-C25E-A71D7563DC8B}"/>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2B660F"/>
                </a:solidFill>
                <a:latin typeface="+mn-lt"/>
              </a:defRPr>
            </a:lvl1pPr>
          </a:lstStyle>
          <a:p>
            <a:pPr lvl="0"/>
            <a:r>
              <a:rPr lang="en-US"/>
              <a:t>Subtitle</a:t>
            </a:r>
          </a:p>
        </p:txBody>
      </p:sp>
      <p:sp>
        <p:nvSpPr>
          <p:cNvPr id="9" name="Title 1">
            <a:extLst>
              <a:ext uri="{FF2B5EF4-FFF2-40B4-BE49-F238E27FC236}">
                <a16:creationId xmlns:a16="http://schemas.microsoft.com/office/drawing/2014/main" id="{88E49524-CA80-7F34-D4E5-CC7E4BC57D97}"/>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Tree>
    <p:extLst>
      <p:ext uri="{BB962C8B-B14F-4D97-AF65-F5344CB8AC3E}">
        <p14:creationId xmlns:p14="http://schemas.microsoft.com/office/powerpoint/2010/main" val="31175606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Left Content + Subtitl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solidFill>
                  <a:srgbClr val="2B660F"/>
                </a:solidFill>
                <a:latin typeface="+mn-lt"/>
              </a:defRPr>
            </a:lvl1pPr>
          </a:lstStyle>
          <a:p>
            <a:endParaRPr lang="en-US"/>
          </a:p>
        </p:txBody>
      </p:sp>
      <p:sp>
        <p:nvSpPr>
          <p:cNvPr id="9" name="Content Placeholder 6">
            <a:extLst>
              <a:ext uri="{FF2B5EF4-FFF2-40B4-BE49-F238E27FC236}">
                <a16:creationId xmlns:a16="http://schemas.microsoft.com/office/drawing/2014/main" id="{DF1629FC-80E8-4151-B5A0-B0523AE8696B}"/>
              </a:ext>
            </a:extLst>
          </p:cNvPr>
          <p:cNvSpPr>
            <a:spLocks noGrp="1"/>
          </p:cNvSpPr>
          <p:nvPr>
            <p:ph sz="quarter" idx="12"/>
          </p:nvPr>
        </p:nvSpPr>
        <p:spPr>
          <a:xfrm>
            <a:off x="304800" y="1219200"/>
            <a:ext cx="5638800" cy="4419600"/>
          </a:xfrm>
        </p:spPr>
        <p:txBody>
          <a:bodyPr/>
          <a:lstStyle>
            <a:lvl1pPr>
              <a:defRPr sz="14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3">
            <a:extLst>
              <a:ext uri="{FF2B5EF4-FFF2-40B4-BE49-F238E27FC236}">
                <a16:creationId xmlns:a16="http://schemas.microsoft.com/office/drawing/2014/main" id="{874AD4FF-798E-DDD9-414C-962521CD9ADC}"/>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2B660F"/>
                </a:solidFill>
                <a:latin typeface="+mn-lt"/>
              </a:defRPr>
            </a:lvl1pPr>
          </a:lstStyle>
          <a:p>
            <a:pPr lvl="0"/>
            <a:r>
              <a:rPr lang="en-US"/>
              <a:t>Subtitle</a:t>
            </a:r>
          </a:p>
        </p:txBody>
      </p:sp>
      <p:sp>
        <p:nvSpPr>
          <p:cNvPr id="4" name="Title 1">
            <a:extLst>
              <a:ext uri="{FF2B5EF4-FFF2-40B4-BE49-F238E27FC236}">
                <a16:creationId xmlns:a16="http://schemas.microsoft.com/office/drawing/2014/main" id="{69028C9D-C44D-C775-287E-01E9AE906B4A}"/>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Tree>
    <p:extLst>
      <p:ext uri="{BB962C8B-B14F-4D97-AF65-F5344CB8AC3E}">
        <p14:creationId xmlns:p14="http://schemas.microsoft.com/office/powerpoint/2010/main" val="127894928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Copy+Char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solidFill>
                  <a:srgbClr val="2B660F"/>
                </a:solidFill>
                <a:latin typeface="+mn-lt"/>
              </a:defRPr>
            </a:lvl1pPr>
          </a:lstStyle>
          <a:p>
            <a:endParaRPr lang="en-US"/>
          </a:p>
        </p:txBody>
      </p:sp>
      <p:sp>
        <p:nvSpPr>
          <p:cNvPr id="9" name="Content Placeholder 6">
            <a:extLst>
              <a:ext uri="{FF2B5EF4-FFF2-40B4-BE49-F238E27FC236}">
                <a16:creationId xmlns:a16="http://schemas.microsoft.com/office/drawing/2014/main" id="{DF1629FC-80E8-4151-B5A0-B0523AE8696B}"/>
              </a:ext>
            </a:extLst>
          </p:cNvPr>
          <p:cNvSpPr>
            <a:spLocks noGrp="1"/>
          </p:cNvSpPr>
          <p:nvPr>
            <p:ph sz="quarter" idx="12"/>
          </p:nvPr>
        </p:nvSpPr>
        <p:spPr>
          <a:xfrm>
            <a:off x="304800" y="1219200"/>
            <a:ext cx="5638800" cy="4419600"/>
          </a:xfrm>
        </p:spPr>
        <p:txBody>
          <a:bodyPr/>
          <a:lstStyle>
            <a:lvl1pPr>
              <a:defRPr sz="14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a:extLst>
              <a:ext uri="{FF2B5EF4-FFF2-40B4-BE49-F238E27FC236}">
                <a16:creationId xmlns:a16="http://schemas.microsoft.com/office/drawing/2014/main" id="{287C7B61-2D48-1F7F-A279-39498D230C1E}"/>
              </a:ext>
            </a:extLst>
          </p:cNvPr>
          <p:cNvSpPr>
            <a:spLocks noGrp="1"/>
          </p:cNvSpPr>
          <p:nvPr>
            <p:ph type="chart" sz="quarter" idx="14"/>
          </p:nvPr>
        </p:nvSpPr>
        <p:spPr>
          <a:xfrm>
            <a:off x="6248399" y="248594"/>
            <a:ext cx="5638802" cy="5390206"/>
          </a:xfrm>
        </p:spPr>
        <p:txBody>
          <a:bodyPr/>
          <a:lstStyle>
            <a:lvl1pPr>
              <a:defRPr>
                <a:latin typeface="+mn-lt"/>
              </a:defRPr>
            </a:lvl1pPr>
          </a:lstStyle>
          <a:p>
            <a:r>
              <a:rPr lang="en-US"/>
              <a:t>Click icon to add chart</a:t>
            </a:r>
          </a:p>
        </p:txBody>
      </p:sp>
      <p:sp>
        <p:nvSpPr>
          <p:cNvPr id="2" name="Text Placeholder 3">
            <a:extLst>
              <a:ext uri="{FF2B5EF4-FFF2-40B4-BE49-F238E27FC236}">
                <a16:creationId xmlns:a16="http://schemas.microsoft.com/office/drawing/2014/main" id="{947B98CD-AC1E-E6C0-C7B4-1B8FD18FCA7D}"/>
              </a:ext>
            </a:extLst>
          </p:cNvPr>
          <p:cNvSpPr>
            <a:spLocks noGrp="1"/>
          </p:cNvSpPr>
          <p:nvPr>
            <p:ph type="body" sz="quarter" idx="11" hasCustomPrompt="1"/>
          </p:nvPr>
        </p:nvSpPr>
        <p:spPr>
          <a:xfrm>
            <a:off x="304801" y="724845"/>
            <a:ext cx="5638800" cy="316592"/>
          </a:xfrm>
        </p:spPr>
        <p:txBody>
          <a:bodyPr>
            <a:normAutofit/>
          </a:bodyPr>
          <a:lstStyle>
            <a:lvl1pPr marL="0" indent="0">
              <a:lnSpc>
                <a:spcPct val="90000"/>
              </a:lnSpc>
              <a:spcBef>
                <a:spcPts val="0"/>
              </a:spcBef>
              <a:buNone/>
              <a:defRPr sz="1800">
                <a:solidFill>
                  <a:srgbClr val="2B660F"/>
                </a:solidFill>
                <a:latin typeface="+mn-lt"/>
              </a:defRPr>
            </a:lvl1pPr>
          </a:lstStyle>
          <a:p>
            <a:pPr lvl="0"/>
            <a:r>
              <a:rPr lang="en-US"/>
              <a:t>Subtitle</a:t>
            </a:r>
          </a:p>
        </p:txBody>
      </p:sp>
      <p:sp>
        <p:nvSpPr>
          <p:cNvPr id="5" name="Title 1">
            <a:extLst>
              <a:ext uri="{FF2B5EF4-FFF2-40B4-BE49-F238E27FC236}">
                <a16:creationId xmlns:a16="http://schemas.microsoft.com/office/drawing/2014/main" id="{277D8C6F-44C5-DAF3-23C9-0323B4C1BF74}"/>
              </a:ext>
            </a:extLst>
          </p:cNvPr>
          <p:cNvSpPr>
            <a:spLocks noGrp="1"/>
          </p:cNvSpPr>
          <p:nvPr>
            <p:ph type="title" hasCustomPrompt="1"/>
          </p:nvPr>
        </p:nvSpPr>
        <p:spPr>
          <a:xfrm>
            <a:off x="304800" y="248594"/>
            <a:ext cx="5638800" cy="475306"/>
          </a:xfrm>
        </p:spPr>
        <p:txBody>
          <a:bodyPr anchor="t" anchorCtr="0"/>
          <a:lstStyle/>
          <a:p>
            <a:r>
              <a:rPr lang="en-US"/>
              <a:t>Click to title</a:t>
            </a:r>
          </a:p>
        </p:txBody>
      </p:sp>
    </p:spTree>
    <p:extLst>
      <p:ext uri="{BB962C8B-B14F-4D97-AF65-F5344CB8AC3E}">
        <p14:creationId xmlns:p14="http://schemas.microsoft.com/office/powerpoint/2010/main" val="8129228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2 Charts">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latin typeface="+mn-lt"/>
              </a:defRPr>
            </a:lvl1pPr>
          </a:lstStyle>
          <a:p>
            <a:endParaRPr lang="en-US"/>
          </a:p>
        </p:txBody>
      </p:sp>
      <p:sp>
        <p:nvSpPr>
          <p:cNvPr id="4" name="Chart Placeholder 3">
            <a:extLst>
              <a:ext uri="{FF2B5EF4-FFF2-40B4-BE49-F238E27FC236}">
                <a16:creationId xmlns:a16="http://schemas.microsoft.com/office/drawing/2014/main" id="{287C7B61-2D48-1F7F-A279-39498D230C1E}"/>
              </a:ext>
            </a:extLst>
          </p:cNvPr>
          <p:cNvSpPr>
            <a:spLocks noGrp="1"/>
          </p:cNvSpPr>
          <p:nvPr>
            <p:ph type="chart" sz="quarter" idx="14"/>
          </p:nvPr>
        </p:nvSpPr>
        <p:spPr>
          <a:xfrm>
            <a:off x="6397751" y="1219200"/>
            <a:ext cx="5489449" cy="4419600"/>
          </a:xfrm>
        </p:spPr>
        <p:txBody>
          <a:bodyPr/>
          <a:lstStyle>
            <a:lvl1pPr>
              <a:defRPr>
                <a:latin typeface="+mn-lt"/>
              </a:defRPr>
            </a:lvl1pPr>
          </a:lstStyle>
          <a:p>
            <a:r>
              <a:rPr lang="en-US"/>
              <a:t>Click icon to add chart</a:t>
            </a:r>
          </a:p>
        </p:txBody>
      </p:sp>
      <p:sp>
        <p:nvSpPr>
          <p:cNvPr id="2" name="Chart Placeholder 3">
            <a:extLst>
              <a:ext uri="{FF2B5EF4-FFF2-40B4-BE49-F238E27FC236}">
                <a16:creationId xmlns:a16="http://schemas.microsoft.com/office/drawing/2014/main" id="{00B4BC49-B99B-1177-E500-12757729D6FD}"/>
              </a:ext>
            </a:extLst>
          </p:cNvPr>
          <p:cNvSpPr>
            <a:spLocks noGrp="1"/>
          </p:cNvSpPr>
          <p:nvPr>
            <p:ph type="chart" sz="quarter" idx="15"/>
          </p:nvPr>
        </p:nvSpPr>
        <p:spPr>
          <a:xfrm>
            <a:off x="304800" y="1219200"/>
            <a:ext cx="5489448" cy="4419600"/>
          </a:xfrm>
        </p:spPr>
        <p:txBody>
          <a:bodyPr/>
          <a:lstStyle>
            <a:lvl1pPr>
              <a:defRPr>
                <a:latin typeface="+mn-lt"/>
              </a:defRPr>
            </a:lvl1pPr>
          </a:lstStyle>
          <a:p>
            <a:r>
              <a:rPr lang="en-US"/>
              <a:t>Click icon to add chart</a:t>
            </a:r>
          </a:p>
        </p:txBody>
      </p:sp>
      <p:cxnSp>
        <p:nvCxnSpPr>
          <p:cNvPr id="10" name="Straight Connector 9">
            <a:extLst>
              <a:ext uri="{FF2B5EF4-FFF2-40B4-BE49-F238E27FC236}">
                <a16:creationId xmlns:a16="http://schemas.microsoft.com/office/drawing/2014/main" id="{CD5204B2-C25E-54D8-44CC-ABA38DAF6914}"/>
              </a:ext>
            </a:extLst>
          </p:cNvPr>
          <p:cNvCxnSpPr/>
          <p:nvPr userDrawn="1"/>
        </p:nvCxnSpPr>
        <p:spPr>
          <a:xfrm>
            <a:off x="6096000" y="1219200"/>
            <a:ext cx="0" cy="4419600"/>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 Placeholder 3">
            <a:extLst>
              <a:ext uri="{FF2B5EF4-FFF2-40B4-BE49-F238E27FC236}">
                <a16:creationId xmlns:a16="http://schemas.microsoft.com/office/drawing/2014/main" id="{D3BB8363-5EEA-956C-441D-06AAB0B850F7}"/>
              </a:ext>
            </a:extLst>
          </p:cNvPr>
          <p:cNvSpPr>
            <a:spLocks noGrp="1"/>
          </p:cNvSpPr>
          <p:nvPr>
            <p:ph type="body" sz="quarter" idx="11" hasCustomPrompt="1"/>
          </p:nvPr>
        </p:nvSpPr>
        <p:spPr>
          <a:xfrm>
            <a:off x="304801" y="724845"/>
            <a:ext cx="11582400" cy="316592"/>
          </a:xfrm>
        </p:spPr>
        <p:txBody>
          <a:bodyPr>
            <a:normAutofit/>
          </a:bodyPr>
          <a:lstStyle>
            <a:lvl1pPr marL="0" indent="0">
              <a:lnSpc>
                <a:spcPct val="90000"/>
              </a:lnSpc>
              <a:spcBef>
                <a:spcPts val="0"/>
              </a:spcBef>
              <a:buNone/>
              <a:defRPr sz="1800">
                <a:solidFill>
                  <a:srgbClr val="2B660F"/>
                </a:solidFill>
                <a:latin typeface="+mn-lt"/>
              </a:defRPr>
            </a:lvl1pPr>
          </a:lstStyle>
          <a:p>
            <a:pPr lvl="0"/>
            <a:r>
              <a:rPr lang="en-US"/>
              <a:t>Subtitle</a:t>
            </a:r>
          </a:p>
        </p:txBody>
      </p:sp>
      <p:sp>
        <p:nvSpPr>
          <p:cNvPr id="7" name="Title 1">
            <a:extLst>
              <a:ext uri="{FF2B5EF4-FFF2-40B4-BE49-F238E27FC236}">
                <a16:creationId xmlns:a16="http://schemas.microsoft.com/office/drawing/2014/main" id="{BC373C31-DBB3-2208-A521-999FF953D08C}"/>
              </a:ext>
            </a:extLst>
          </p:cNvPr>
          <p:cNvSpPr>
            <a:spLocks noGrp="1"/>
          </p:cNvSpPr>
          <p:nvPr>
            <p:ph type="title"/>
          </p:nvPr>
        </p:nvSpPr>
        <p:spPr>
          <a:xfrm>
            <a:off x="304800" y="248594"/>
            <a:ext cx="11582400" cy="475306"/>
          </a:xfrm>
        </p:spPr>
        <p:txBody>
          <a:bodyPr anchor="t" anchorCtr="0"/>
          <a:lstStyle/>
          <a:p>
            <a:r>
              <a:rPr lang="en-US"/>
              <a:t>Click to edit Master title style</a:t>
            </a:r>
          </a:p>
        </p:txBody>
      </p:sp>
    </p:spTree>
    <p:extLst>
      <p:ext uri="{BB962C8B-B14F-4D97-AF65-F5344CB8AC3E}">
        <p14:creationId xmlns:p14="http://schemas.microsoft.com/office/powerpoint/2010/main" val="237277490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3_Blank">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C7B55C6-9358-8E58-00C2-C14F1377BF17}"/>
              </a:ext>
            </a:extLst>
          </p:cNvPr>
          <p:cNvGrpSpPr/>
          <p:nvPr userDrawn="1"/>
        </p:nvGrpSpPr>
        <p:grpSpPr>
          <a:xfrm>
            <a:off x="0" y="-1204486"/>
            <a:ext cx="12192000" cy="942190"/>
            <a:chOff x="22178" y="-2107474"/>
            <a:chExt cx="12173146" cy="1410050"/>
          </a:xfrm>
        </p:grpSpPr>
        <p:sp>
          <p:nvSpPr>
            <p:cNvPr id="3" name="Rectangle 2">
              <a:extLst>
                <a:ext uri="{FF2B5EF4-FFF2-40B4-BE49-F238E27FC236}">
                  <a16:creationId xmlns:a16="http://schemas.microsoft.com/office/drawing/2014/main" id="{485E9FA6-3D84-E27D-B517-6D4AD0DE8C0E}"/>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4" name="Rectangle 3">
              <a:extLst>
                <a:ext uri="{FF2B5EF4-FFF2-40B4-BE49-F238E27FC236}">
                  <a16:creationId xmlns:a16="http://schemas.microsoft.com/office/drawing/2014/main" id="{E436AEB2-62DD-C07E-A65C-BB2CE83BD951}"/>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5" name="Rectangle 4">
              <a:extLst>
                <a:ext uri="{FF2B5EF4-FFF2-40B4-BE49-F238E27FC236}">
                  <a16:creationId xmlns:a16="http://schemas.microsoft.com/office/drawing/2014/main" id="{6519411C-315A-BF8D-CC69-BD24F430DD3A}"/>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6" name="Rectangle 5">
              <a:extLst>
                <a:ext uri="{FF2B5EF4-FFF2-40B4-BE49-F238E27FC236}">
                  <a16:creationId xmlns:a16="http://schemas.microsoft.com/office/drawing/2014/main" id="{C8DE2C42-BF16-EA8A-B384-FC2497D8D709}"/>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7" name="Rectangle 6">
              <a:extLst>
                <a:ext uri="{FF2B5EF4-FFF2-40B4-BE49-F238E27FC236}">
                  <a16:creationId xmlns:a16="http://schemas.microsoft.com/office/drawing/2014/main" id="{6EC0075A-DC41-F1A3-6CDD-124E30F125F2}"/>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8" name="Rectangle 7">
              <a:extLst>
                <a:ext uri="{FF2B5EF4-FFF2-40B4-BE49-F238E27FC236}">
                  <a16:creationId xmlns:a16="http://schemas.microsoft.com/office/drawing/2014/main" id="{D79196B2-5DF5-54FE-0F8A-BAC8DC13E744}"/>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9" name="Rectangle 8">
              <a:extLst>
                <a:ext uri="{FF2B5EF4-FFF2-40B4-BE49-F238E27FC236}">
                  <a16:creationId xmlns:a16="http://schemas.microsoft.com/office/drawing/2014/main" id="{38F349C0-B2C2-D622-6691-2A7181002A93}"/>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0" name="Rectangle 9">
              <a:extLst>
                <a:ext uri="{FF2B5EF4-FFF2-40B4-BE49-F238E27FC236}">
                  <a16:creationId xmlns:a16="http://schemas.microsoft.com/office/drawing/2014/main" id="{EA52959D-6B0B-C865-9005-E3F7527DC743}"/>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1" name="Rectangle 10">
              <a:extLst>
                <a:ext uri="{FF2B5EF4-FFF2-40B4-BE49-F238E27FC236}">
                  <a16:creationId xmlns:a16="http://schemas.microsoft.com/office/drawing/2014/main" id="{41F3BCC0-80AF-FCEE-70D4-7A206B5B85BB}"/>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2" name="Rectangle 11">
              <a:extLst>
                <a:ext uri="{FF2B5EF4-FFF2-40B4-BE49-F238E27FC236}">
                  <a16:creationId xmlns:a16="http://schemas.microsoft.com/office/drawing/2014/main" id="{E2B5DB35-F8CF-AAC9-1257-2A1DD4A53748}"/>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3" name="Rectangle 12">
              <a:extLst>
                <a:ext uri="{FF2B5EF4-FFF2-40B4-BE49-F238E27FC236}">
                  <a16:creationId xmlns:a16="http://schemas.microsoft.com/office/drawing/2014/main" id="{E127FDED-A225-51DB-E21D-839D75314167}"/>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4" name="Rectangle 13">
              <a:extLst>
                <a:ext uri="{FF2B5EF4-FFF2-40B4-BE49-F238E27FC236}">
                  <a16:creationId xmlns:a16="http://schemas.microsoft.com/office/drawing/2014/main" id="{F53F1863-9E79-1D89-857D-648067DA97FD}"/>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5" name="Rectangle 14">
              <a:extLst>
                <a:ext uri="{FF2B5EF4-FFF2-40B4-BE49-F238E27FC236}">
                  <a16:creationId xmlns:a16="http://schemas.microsoft.com/office/drawing/2014/main" id="{4D1AD903-2702-1C89-2F48-14BF92F343AB}"/>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6" name="Rectangle 15">
              <a:extLst>
                <a:ext uri="{FF2B5EF4-FFF2-40B4-BE49-F238E27FC236}">
                  <a16:creationId xmlns:a16="http://schemas.microsoft.com/office/drawing/2014/main" id="{2FAF5738-C2D7-D247-30E0-38A0AEEDF1F8}"/>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7" name="Rectangle 16">
              <a:extLst>
                <a:ext uri="{FF2B5EF4-FFF2-40B4-BE49-F238E27FC236}">
                  <a16:creationId xmlns:a16="http://schemas.microsoft.com/office/drawing/2014/main" id="{051E090A-7E19-9566-EE3E-9452179E547A}"/>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sp>
        <p:nvSpPr>
          <p:cNvPr id="36" name="TextBox 35">
            <a:extLst>
              <a:ext uri="{FF2B5EF4-FFF2-40B4-BE49-F238E27FC236}">
                <a16:creationId xmlns:a16="http://schemas.microsoft.com/office/drawing/2014/main" id="{EAFA24E3-CC81-87D8-7928-6999AC781044}"/>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5D910D"/>
                </a:solidFill>
                <a:latin typeface="+mn-lt"/>
              </a:rPr>
              <a:pPr algn="r"/>
              <a:t>‹#›</a:t>
            </a:fld>
            <a:endParaRPr lang="en-US" sz="1350">
              <a:solidFill>
                <a:srgbClr val="5D910D"/>
              </a:solidFill>
              <a:latin typeface="+mn-lt"/>
            </a:endParaRPr>
          </a:p>
        </p:txBody>
      </p:sp>
      <p:sp>
        <p:nvSpPr>
          <p:cNvPr id="24" name="Picture Placeholder 50">
            <a:extLst>
              <a:ext uri="{FF2B5EF4-FFF2-40B4-BE49-F238E27FC236}">
                <a16:creationId xmlns:a16="http://schemas.microsoft.com/office/drawing/2014/main" id="{E1158365-DD41-790A-BEFB-4191AF8CA27A}"/>
              </a:ext>
            </a:extLst>
          </p:cNvPr>
          <p:cNvSpPr>
            <a:spLocks noGrp="1"/>
          </p:cNvSpPr>
          <p:nvPr>
            <p:ph type="pic" sz="quarter" idx="80"/>
          </p:nvPr>
        </p:nvSpPr>
        <p:spPr>
          <a:xfrm flipH="1">
            <a:off x="301752" y="701964"/>
            <a:ext cx="3601379" cy="5417930"/>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sp>
        <p:nvSpPr>
          <p:cNvPr id="25" name="Picture Placeholder 50">
            <a:extLst>
              <a:ext uri="{FF2B5EF4-FFF2-40B4-BE49-F238E27FC236}">
                <a16:creationId xmlns:a16="http://schemas.microsoft.com/office/drawing/2014/main" id="{648A33B1-F67C-635E-1912-D01AEF232C52}"/>
              </a:ext>
            </a:extLst>
          </p:cNvPr>
          <p:cNvSpPr>
            <a:spLocks noGrp="1"/>
          </p:cNvSpPr>
          <p:nvPr>
            <p:ph type="pic" sz="quarter" idx="81"/>
          </p:nvPr>
        </p:nvSpPr>
        <p:spPr>
          <a:xfrm flipH="1">
            <a:off x="4222376" y="3529321"/>
            <a:ext cx="3769455" cy="2590573"/>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sp>
        <p:nvSpPr>
          <p:cNvPr id="29" name="Picture Placeholder 50">
            <a:extLst>
              <a:ext uri="{FF2B5EF4-FFF2-40B4-BE49-F238E27FC236}">
                <a16:creationId xmlns:a16="http://schemas.microsoft.com/office/drawing/2014/main" id="{9477BE40-9125-CCF0-D9F2-A29731F77AE4}"/>
              </a:ext>
            </a:extLst>
          </p:cNvPr>
          <p:cNvSpPr>
            <a:spLocks noGrp="1"/>
          </p:cNvSpPr>
          <p:nvPr>
            <p:ph type="pic" sz="quarter" idx="82"/>
          </p:nvPr>
        </p:nvSpPr>
        <p:spPr>
          <a:xfrm flipH="1">
            <a:off x="4209606" y="701964"/>
            <a:ext cx="3769455" cy="2570680"/>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sp>
        <p:nvSpPr>
          <p:cNvPr id="31" name="Picture Placeholder 50">
            <a:extLst>
              <a:ext uri="{FF2B5EF4-FFF2-40B4-BE49-F238E27FC236}">
                <a16:creationId xmlns:a16="http://schemas.microsoft.com/office/drawing/2014/main" id="{56FCF207-0EA6-4BF7-0A42-068E64A0C6F5}"/>
              </a:ext>
            </a:extLst>
          </p:cNvPr>
          <p:cNvSpPr>
            <a:spLocks noGrp="1"/>
          </p:cNvSpPr>
          <p:nvPr>
            <p:ph type="pic" sz="quarter" idx="83"/>
          </p:nvPr>
        </p:nvSpPr>
        <p:spPr>
          <a:xfrm flipH="1">
            <a:off x="8283374" y="701964"/>
            <a:ext cx="3601379" cy="5417930"/>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sp>
        <p:nvSpPr>
          <p:cNvPr id="18" name="TextBox 17">
            <a:extLst>
              <a:ext uri="{FF2B5EF4-FFF2-40B4-BE49-F238E27FC236}">
                <a16:creationId xmlns:a16="http://schemas.microsoft.com/office/drawing/2014/main" id="{ECBEF2E3-ABE2-A4E6-B1FD-D8E24702177B}"/>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5D910D"/>
                </a:solidFill>
                <a:latin typeface="+mn-lt"/>
              </a:rPr>
              <a:t>CONFIDENTIAL</a:t>
            </a:r>
          </a:p>
        </p:txBody>
      </p:sp>
    </p:spTree>
    <p:extLst>
      <p:ext uri="{BB962C8B-B14F-4D97-AF65-F5344CB8AC3E}">
        <p14:creationId xmlns:p14="http://schemas.microsoft.com/office/powerpoint/2010/main" val="344185402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Large Char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solidFill>
                  <a:srgbClr val="2B660F"/>
                </a:solidFill>
                <a:latin typeface="+mn-lt"/>
              </a:defRPr>
            </a:lvl1pPr>
          </a:lstStyle>
          <a:p>
            <a:endParaRPr lang="en-US"/>
          </a:p>
        </p:txBody>
      </p:sp>
      <p:sp>
        <p:nvSpPr>
          <p:cNvPr id="4" name="Chart Placeholder 3">
            <a:extLst>
              <a:ext uri="{FF2B5EF4-FFF2-40B4-BE49-F238E27FC236}">
                <a16:creationId xmlns:a16="http://schemas.microsoft.com/office/drawing/2014/main" id="{287C7B61-2D48-1F7F-A279-39498D230C1E}"/>
              </a:ext>
            </a:extLst>
          </p:cNvPr>
          <p:cNvSpPr>
            <a:spLocks noGrp="1"/>
          </p:cNvSpPr>
          <p:nvPr>
            <p:ph type="chart" sz="quarter" idx="14"/>
          </p:nvPr>
        </p:nvSpPr>
        <p:spPr>
          <a:xfrm>
            <a:off x="304800" y="1219200"/>
            <a:ext cx="11582401" cy="4419600"/>
          </a:xfrm>
        </p:spPr>
        <p:txBody>
          <a:bodyPr/>
          <a:lstStyle>
            <a:lvl1pPr>
              <a:defRPr>
                <a:latin typeface="+mn-lt"/>
              </a:defRPr>
            </a:lvl1pPr>
          </a:lstStyle>
          <a:p>
            <a:r>
              <a:rPr lang="en-US"/>
              <a:t>Click icon to add chart</a:t>
            </a:r>
          </a:p>
        </p:txBody>
      </p:sp>
      <p:sp>
        <p:nvSpPr>
          <p:cNvPr id="2" name="Text Placeholder 3">
            <a:extLst>
              <a:ext uri="{FF2B5EF4-FFF2-40B4-BE49-F238E27FC236}">
                <a16:creationId xmlns:a16="http://schemas.microsoft.com/office/drawing/2014/main" id="{BDFE36E9-714D-992A-9553-63C3133B3841}"/>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2B660F"/>
                </a:solidFill>
                <a:latin typeface="+mn-lt"/>
              </a:defRPr>
            </a:lvl1pPr>
          </a:lstStyle>
          <a:p>
            <a:pPr lvl="0"/>
            <a:r>
              <a:rPr lang="en-US"/>
              <a:t>Subtitle</a:t>
            </a:r>
          </a:p>
        </p:txBody>
      </p:sp>
      <p:sp>
        <p:nvSpPr>
          <p:cNvPr id="5" name="Title 1">
            <a:extLst>
              <a:ext uri="{FF2B5EF4-FFF2-40B4-BE49-F238E27FC236}">
                <a16:creationId xmlns:a16="http://schemas.microsoft.com/office/drawing/2014/main" id="{533F7F31-4B83-C3E8-EB1D-FD6C87B21D3A}"/>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
        <p:nvSpPr>
          <p:cNvPr id="7" name="TextBox 6">
            <a:extLst>
              <a:ext uri="{FF2B5EF4-FFF2-40B4-BE49-F238E27FC236}">
                <a16:creationId xmlns:a16="http://schemas.microsoft.com/office/drawing/2014/main" id="{540209D7-6DFF-EA72-22D5-4A6A9B48CED9}"/>
              </a:ext>
            </a:extLst>
          </p:cNvPr>
          <p:cNvSpPr txBox="1"/>
          <p:nvPr userDrawn="1"/>
        </p:nvSpPr>
        <p:spPr>
          <a:xfrm>
            <a:off x="11738919" y="6549081"/>
            <a:ext cx="0" cy="0"/>
          </a:xfrm>
          <a:prstGeom prst="rect">
            <a:avLst/>
          </a:prstGeom>
          <a:noFill/>
        </p:spPr>
        <p:txBody>
          <a:bodyPr wrap="none" lIns="0" tIns="0" rIns="0" bIns="0" rtlCol="0">
            <a:noAutofit/>
          </a:bodyPr>
          <a:lstStyle/>
          <a:p>
            <a:pPr algn="l"/>
            <a:endParaRPr lang="en-US" sz="1600" err="1">
              <a:solidFill>
                <a:schemeClr val="tx2"/>
              </a:solidFill>
            </a:endParaRPr>
          </a:p>
        </p:txBody>
      </p:sp>
    </p:spTree>
    <p:extLst>
      <p:ext uri="{BB962C8B-B14F-4D97-AF65-F5344CB8AC3E}">
        <p14:creationId xmlns:p14="http://schemas.microsoft.com/office/powerpoint/2010/main" val="2307058693"/>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4_Blank">
    <p:bg>
      <p:bgPr>
        <a:solidFill>
          <a:srgbClr val="5D910D"/>
        </a:solidFill>
        <a:effectLst/>
      </p:bgPr>
    </p:bg>
    <p:spTree>
      <p:nvGrpSpPr>
        <p:cNvPr id="1" name=""/>
        <p:cNvGrpSpPr/>
        <p:nvPr/>
      </p:nvGrpSpPr>
      <p:grpSpPr>
        <a:xfrm>
          <a:off x="0" y="0"/>
          <a:ext cx="0" cy="0"/>
          <a:chOff x="0" y="0"/>
          <a:chExt cx="0" cy="0"/>
        </a:xfrm>
      </p:grpSpPr>
      <p:sp>
        <p:nvSpPr>
          <p:cNvPr id="51" name="Picture Placeholder 50">
            <a:extLst>
              <a:ext uri="{FF2B5EF4-FFF2-40B4-BE49-F238E27FC236}">
                <a16:creationId xmlns:a16="http://schemas.microsoft.com/office/drawing/2014/main" id="{537FC017-FD30-8CAD-4CE5-25D80AE47CA4}"/>
              </a:ext>
            </a:extLst>
          </p:cNvPr>
          <p:cNvSpPr>
            <a:spLocks noGrp="1"/>
          </p:cNvSpPr>
          <p:nvPr>
            <p:ph type="pic" sz="quarter" idx="65"/>
          </p:nvPr>
        </p:nvSpPr>
        <p:spPr>
          <a:xfrm flipH="1">
            <a:off x="304798" y="1758005"/>
            <a:ext cx="2666999" cy="2748523"/>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grpSp>
        <p:nvGrpSpPr>
          <p:cNvPr id="2" name="Group 1">
            <a:extLst>
              <a:ext uri="{FF2B5EF4-FFF2-40B4-BE49-F238E27FC236}">
                <a16:creationId xmlns:a16="http://schemas.microsoft.com/office/drawing/2014/main" id="{7C7B55C6-9358-8E58-00C2-C14F1377BF17}"/>
              </a:ext>
            </a:extLst>
          </p:cNvPr>
          <p:cNvGrpSpPr/>
          <p:nvPr userDrawn="1"/>
        </p:nvGrpSpPr>
        <p:grpSpPr>
          <a:xfrm>
            <a:off x="0" y="-1204486"/>
            <a:ext cx="12192000" cy="942190"/>
            <a:chOff x="22178" y="-2107474"/>
            <a:chExt cx="12173146" cy="1410050"/>
          </a:xfrm>
        </p:grpSpPr>
        <p:sp>
          <p:nvSpPr>
            <p:cNvPr id="3" name="Rectangle 2">
              <a:extLst>
                <a:ext uri="{FF2B5EF4-FFF2-40B4-BE49-F238E27FC236}">
                  <a16:creationId xmlns:a16="http://schemas.microsoft.com/office/drawing/2014/main" id="{485E9FA6-3D84-E27D-B517-6D4AD0DE8C0E}"/>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4" name="Rectangle 3">
              <a:extLst>
                <a:ext uri="{FF2B5EF4-FFF2-40B4-BE49-F238E27FC236}">
                  <a16:creationId xmlns:a16="http://schemas.microsoft.com/office/drawing/2014/main" id="{E436AEB2-62DD-C07E-A65C-BB2CE83BD951}"/>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5" name="Rectangle 4">
              <a:extLst>
                <a:ext uri="{FF2B5EF4-FFF2-40B4-BE49-F238E27FC236}">
                  <a16:creationId xmlns:a16="http://schemas.microsoft.com/office/drawing/2014/main" id="{6519411C-315A-BF8D-CC69-BD24F430DD3A}"/>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6" name="Rectangle 5">
              <a:extLst>
                <a:ext uri="{FF2B5EF4-FFF2-40B4-BE49-F238E27FC236}">
                  <a16:creationId xmlns:a16="http://schemas.microsoft.com/office/drawing/2014/main" id="{C8DE2C42-BF16-EA8A-B384-FC2497D8D709}"/>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7" name="Rectangle 6">
              <a:extLst>
                <a:ext uri="{FF2B5EF4-FFF2-40B4-BE49-F238E27FC236}">
                  <a16:creationId xmlns:a16="http://schemas.microsoft.com/office/drawing/2014/main" id="{6EC0075A-DC41-F1A3-6CDD-124E30F125F2}"/>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8" name="Rectangle 7">
              <a:extLst>
                <a:ext uri="{FF2B5EF4-FFF2-40B4-BE49-F238E27FC236}">
                  <a16:creationId xmlns:a16="http://schemas.microsoft.com/office/drawing/2014/main" id="{D79196B2-5DF5-54FE-0F8A-BAC8DC13E744}"/>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9" name="Rectangle 8">
              <a:extLst>
                <a:ext uri="{FF2B5EF4-FFF2-40B4-BE49-F238E27FC236}">
                  <a16:creationId xmlns:a16="http://schemas.microsoft.com/office/drawing/2014/main" id="{38F349C0-B2C2-D622-6691-2A7181002A93}"/>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0" name="Rectangle 9">
              <a:extLst>
                <a:ext uri="{FF2B5EF4-FFF2-40B4-BE49-F238E27FC236}">
                  <a16:creationId xmlns:a16="http://schemas.microsoft.com/office/drawing/2014/main" id="{EA52959D-6B0B-C865-9005-E3F7527DC743}"/>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1" name="Rectangle 10">
              <a:extLst>
                <a:ext uri="{FF2B5EF4-FFF2-40B4-BE49-F238E27FC236}">
                  <a16:creationId xmlns:a16="http://schemas.microsoft.com/office/drawing/2014/main" id="{41F3BCC0-80AF-FCEE-70D4-7A206B5B85BB}"/>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2" name="Rectangle 11">
              <a:extLst>
                <a:ext uri="{FF2B5EF4-FFF2-40B4-BE49-F238E27FC236}">
                  <a16:creationId xmlns:a16="http://schemas.microsoft.com/office/drawing/2014/main" id="{E2B5DB35-F8CF-AAC9-1257-2A1DD4A53748}"/>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3" name="Rectangle 12">
              <a:extLst>
                <a:ext uri="{FF2B5EF4-FFF2-40B4-BE49-F238E27FC236}">
                  <a16:creationId xmlns:a16="http://schemas.microsoft.com/office/drawing/2014/main" id="{E127FDED-A225-51DB-E21D-839D75314167}"/>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4" name="Rectangle 13">
              <a:extLst>
                <a:ext uri="{FF2B5EF4-FFF2-40B4-BE49-F238E27FC236}">
                  <a16:creationId xmlns:a16="http://schemas.microsoft.com/office/drawing/2014/main" id="{F53F1863-9E79-1D89-857D-648067DA97FD}"/>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5" name="Rectangle 14">
              <a:extLst>
                <a:ext uri="{FF2B5EF4-FFF2-40B4-BE49-F238E27FC236}">
                  <a16:creationId xmlns:a16="http://schemas.microsoft.com/office/drawing/2014/main" id="{4D1AD903-2702-1C89-2F48-14BF92F343AB}"/>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6" name="Rectangle 15">
              <a:extLst>
                <a:ext uri="{FF2B5EF4-FFF2-40B4-BE49-F238E27FC236}">
                  <a16:creationId xmlns:a16="http://schemas.microsoft.com/office/drawing/2014/main" id="{2FAF5738-C2D7-D247-30E0-38A0AEEDF1F8}"/>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7" name="Rectangle 16">
              <a:extLst>
                <a:ext uri="{FF2B5EF4-FFF2-40B4-BE49-F238E27FC236}">
                  <a16:creationId xmlns:a16="http://schemas.microsoft.com/office/drawing/2014/main" id="{051E090A-7E19-9566-EE3E-9452179E547A}"/>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sp>
        <p:nvSpPr>
          <p:cNvPr id="33" name="Title 32">
            <a:extLst>
              <a:ext uri="{FF2B5EF4-FFF2-40B4-BE49-F238E27FC236}">
                <a16:creationId xmlns:a16="http://schemas.microsoft.com/office/drawing/2014/main" id="{E6EB829B-5FA6-6B42-8FA7-1A3386A996C7}"/>
              </a:ext>
            </a:extLst>
          </p:cNvPr>
          <p:cNvSpPr>
            <a:spLocks noGrp="1"/>
          </p:cNvSpPr>
          <p:nvPr>
            <p:ph type="title"/>
          </p:nvPr>
        </p:nvSpPr>
        <p:spPr/>
        <p:txBody>
          <a:bodyPr/>
          <a:lstStyle>
            <a:lvl1pPr>
              <a:defRPr>
                <a:solidFill>
                  <a:srgbClr val="2B660F"/>
                </a:solidFill>
              </a:defRPr>
            </a:lvl1pPr>
          </a:lstStyle>
          <a:p>
            <a:r>
              <a:rPr lang="en-US"/>
              <a:t>Click to edit Master title style</a:t>
            </a:r>
          </a:p>
        </p:txBody>
      </p:sp>
      <p:sp>
        <p:nvSpPr>
          <p:cNvPr id="34" name="Footer Placeholder 33">
            <a:extLst>
              <a:ext uri="{FF2B5EF4-FFF2-40B4-BE49-F238E27FC236}">
                <a16:creationId xmlns:a16="http://schemas.microsoft.com/office/drawing/2014/main" id="{48430F1B-04C8-37C5-DB54-6BC657AC4061}"/>
              </a:ext>
            </a:extLst>
          </p:cNvPr>
          <p:cNvSpPr>
            <a:spLocks noGrp="1"/>
          </p:cNvSpPr>
          <p:nvPr>
            <p:ph type="ftr" sz="quarter" idx="10"/>
          </p:nvPr>
        </p:nvSpPr>
        <p:spPr/>
        <p:txBody>
          <a:bodyPr/>
          <a:lstStyle>
            <a:lvl1pPr>
              <a:defRPr>
                <a:solidFill>
                  <a:srgbClr val="BFDE7E"/>
                </a:solidFill>
                <a:latin typeface="+mn-lt"/>
              </a:defRPr>
            </a:lvl1pPr>
          </a:lstStyle>
          <a:p>
            <a:endParaRPr lang="en-US"/>
          </a:p>
        </p:txBody>
      </p:sp>
      <p:sp>
        <p:nvSpPr>
          <p:cNvPr id="35" name="Text Placeholder 3">
            <a:extLst>
              <a:ext uri="{FF2B5EF4-FFF2-40B4-BE49-F238E27FC236}">
                <a16:creationId xmlns:a16="http://schemas.microsoft.com/office/drawing/2014/main" id="{F835043F-7272-9648-C104-DD184A0C159C}"/>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bg1"/>
                </a:solidFill>
                <a:latin typeface="+mn-lt"/>
              </a:defRPr>
            </a:lvl1pPr>
          </a:lstStyle>
          <a:p>
            <a:pPr lvl="0"/>
            <a:r>
              <a:rPr lang="en-US"/>
              <a:t>Subtitle</a:t>
            </a:r>
          </a:p>
        </p:txBody>
      </p:sp>
      <p:sp>
        <p:nvSpPr>
          <p:cNvPr id="36" name="TextBox 35">
            <a:extLst>
              <a:ext uri="{FF2B5EF4-FFF2-40B4-BE49-F238E27FC236}">
                <a16:creationId xmlns:a16="http://schemas.microsoft.com/office/drawing/2014/main" id="{EAFA24E3-CC81-87D8-7928-6999AC781044}"/>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2B660F"/>
                </a:solidFill>
                <a:latin typeface="+mn-lt"/>
              </a:rPr>
              <a:pPr algn="r"/>
              <a:t>‹#›</a:t>
            </a:fld>
            <a:endParaRPr lang="en-US" sz="1350">
              <a:solidFill>
                <a:srgbClr val="2B660F"/>
              </a:solidFill>
              <a:latin typeface="+mn-lt"/>
            </a:endParaRPr>
          </a:p>
        </p:txBody>
      </p:sp>
      <p:sp>
        <p:nvSpPr>
          <p:cNvPr id="55" name="Text Placeholder 12">
            <a:extLst>
              <a:ext uri="{FF2B5EF4-FFF2-40B4-BE49-F238E27FC236}">
                <a16:creationId xmlns:a16="http://schemas.microsoft.com/office/drawing/2014/main" id="{9D0BE002-61F2-486B-D1AA-E45F1F799B65}"/>
              </a:ext>
            </a:extLst>
          </p:cNvPr>
          <p:cNvSpPr>
            <a:spLocks noGrp="1"/>
          </p:cNvSpPr>
          <p:nvPr>
            <p:ph type="body" sz="quarter" idx="69" hasCustomPrompt="1"/>
          </p:nvPr>
        </p:nvSpPr>
        <p:spPr>
          <a:xfrm>
            <a:off x="300925" y="4819067"/>
            <a:ext cx="2667000" cy="321782"/>
          </a:xfrm>
        </p:spPr>
        <p:txBody>
          <a:bodyPr lIns="0" rIns="0"/>
          <a:lstStyle>
            <a:lvl1pPr>
              <a:buClr>
                <a:schemeClr val="tx2"/>
              </a:buClr>
              <a:defRPr sz="2000" b="0" i="0">
                <a:solidFill>
                  <a:srgbClr val="2B660F"/>
                </a:solidFill>
                <a:latin typeface="+mj-lt"/>
                <a:cs typeface="Univers Condensed" panose="020F0502020204030204" pitchFamily="34" charset="0"/>
              </a:defRPr>
            </a:lvl1pPr>
            <a:lvl2pPr>
              <a:buClr>
                <a:schemeClr val="tx2"/>
              </a:buClr>
              <a:defRPr sz="1200">
                <a:solidFill>
                  <a:schemeClr val="tx2"/>
                </a:solidFill>
              </a:defRPr>
            </a:lvl2pPr>
            <a:lvl3pPr>
              <a:defRPr sz="1100">
                <a:solidFill>
                  <a:schemeClr val="tx2"/>
                </a:solidFill>
              </a:defRPr>
            </a:lvl3pPr>
            <a:lvl4pPr>
              <a:defRPr sz="1050">
                <a:solidFill>
                  <a:schemeClr val="tx2"/>
                </a:solidFill>
              </a:defRPr>
            </a:lvl4pPr>
            <a:lvl5pPr>
              <a:defRPr sz="1000">
                <a:solidFill>
                  <a:schemeClr val="tx2"/>
                </a:solidFill>
              </a:defRPr>
            </a:lvl5pPr>
          </a:lstStyle>
          <a:p>
            <a:pPr lvl="0"/>
            <a:r>
              <a:rPr lang="en-US"/>
              <a:t>CLICK TO EDIT</a:t>
            </a:r>
          </a:p>
        </p:txBody>
      </p:sp>
      <p:sp>
        <p:nvSpPr>
          <p:cNvPr id="58" name="Content Placeholder 6">
            <a:extLst>
              <a:ext uri="{FF2B5EF4-FFF2-40B4-BE49-F238E27FC236}">
                <a16:creationId xmlns:a16="http://schemas.microsoft.com/office/drawing/2014/main" id="{D21ACEAE-88C0-DA4F-BDF1-334768A557FD}"/>
              </a:ext>
            </a:extLst>
          </p:cNvPr>
          <p:cNvSpPr>
            <a:spLocks noGrp="1"/>
          </p:cNvSpPr>
          <p:nvPr>
            <p:ph sz="quarter" idx="12" hasCustomPrompt="1"/>
          </p:nvPr>
        </p:nvSpPr>
        <p:spPr>
          <a:xfrm>
            <a:off x="304800" y="5134654"/>
            <a:ext cx="2663125" cy="504145"/>
          </a:xfrm>
        </p:spPr>
        <p:txBody>
          <a:bodyPr/>
          <a:lstStyle>
            <a:lvl1pPr>
              <a:defRPr sz="1400">
                <a:solidFill>
                  <a:srgbClr val="BFDE7E"/>
                </a:solidFill>
                <a:latin typeface="+mn-lt"/>
              </a:defRPr>
            </a:lvl1pPr>
            <a:lvl2pPr marL="0" indent="0">
              <a:buNone/>
              <a:defRPr>
                <a:solidFill>
                  <a:srgbClr val="BFDE7E"/>
                </a:solidFill>
                <a:latin typeface="+mn-lt"/>
              </a:defRPr>
            </a:lvl2pPr>
          </a:lstStyle>
          <a:p>
            <a:pPr lvl="0"/>
            <a:r>
              <a:rPr lang="en-US"/>
              <a:t>Edit Master text styles</a:t>
            </a:r>
          </a:p>
          <a:p>
            <a:pPr lvl="1"/>
            <a:endParaRPr lang="en-US"/>
          </a:p>
        </p:txBody>
      </p:sp>
      <p:sp>
        <p:nvSpPr>
          <p:cNvPr id="59" name="Text Placeholder 12">
            <a:extLst>
              <a:ext uri="{FF2B5EF4-FFF2-40B4-BE49-F238E27FC236}">
                <a16:creationId xmlns:a16="http://schemas.microsoft.com/office/drawing/2014/main" id="{3B15ABFF-D907-AA0C-242D-4BDB006B4F8D}"/>
              </a:ext>
            </a:extLst>
          </p:cNvPr>
          <p:cNvSpPr>
            <a:spLocks noGrp="1"/>
          </p:cNvSpPr>
          <p:nvPr>
            <p:ph type="body" sz="quarter" idx="70" hasCustomPrompt="1"/>
          </p:nvPr>
        </p:nvSpPr>
        <p:spPr>
          <a:xfrm>
            <a:off x="3275618" y="4819067"/>
            <a:ext cx="2667000" cy="321782"/>
          </a:xfrm>
        </p:spPr>
        <p:txBody>
          <a:bodyPr lIns="0" rIns="0"/>
          <a:lstStyle>
            <a:lvl1pPr>
              <a:buClr>
                <a:schemeClr val="tx2"/>
              </a:buClr>
              <a:defRPr sz="2000" b="0" i="0">
                <a:solidFill>
                  <a:srgbClr val="2B660F"/>
                </a:solidFill>
                <a:latin typeface="+mj-lt"/>
                <a:cs typeface="Univers Condensed" panose="020F0502020204030204" pitchFamily="34" charset="0"/>
              </a:defRPr>
            </a:lvl1pPr>
            <a:lvl2pPr>
              <a:buClr>
                <a:schemeClr val="tx2"/>
              </a:buClr>
              <a:defRPr sz="1200">
                <a:solidFill>
                  <a:schemeClr val="tx2"/>
                </a:solidFill>
              </a:defRPr>
            </a:lvl2pPr>
            <a:lvl3pPr>
              <a:defRPr sz="1100">
                <a:solidFill>
                  <a:schemeClr val="tx2"/>
                </a:solidFill>
              </a:defRPr>
            </a:lvl3pPr>
            <a:lvl4pPr>
              <a:defRPr sz="1050">
                <a:solidFill>
                  <a:schemeClr val="tx2"/>
                </a:solidFill>
              </a:defRPr>
            </a:lvl4pPr>
            <a:lvl5pPr>
              <a:defRPr sz="1000">
                <a:solidFill>
                  <a:schemeClr val="tx2"/>
                </a:solidFill>
              </a:defRPr>
            </a:lvl5pPr>
          </a:lstStyle>
          <a:p>
            <a:pPr lvl="0"/>
            <a:r>
              <a:rPr lang="en-US"/>
              <a:t>CLICK TO EDIT</a:t>
            </a:r>
          </a:p>
        </p:txBody>
      </p:sp>
      <p:sp>
        <p:nvSpPr>
          <p:cNvPr id="60" name="Content Placeholder 6">
            <a:extLst>
              <a:ext uri="{FF2B5EF4-FFF2-40B4-BE49-F238E27FC236}">
                <a16:creationId xmlns:a16="http://schemas.microsoft.com/office/drawing/2014/main" id="{8791876A-46E3-F7C2-CBF8-508C7613B3F6}"/>
              </a:ext>
            </a:extLst>
          </p:cNvPr>
          <p:cNvSpPr>
            <a:spLocks noGrp="1"/>
          </p:cNvSpPr>
          <p:nvPr>
            <p:ph sz="quarter" idx="71" hasCustomPrompt="1"/>
          </p:nvPr>
        </p:nvSpPr>
        <p:spPr>
          <a:xfrm>
            <a:off x="3279493" y="5134654"/>
            <a:ext cx="2663125" cy="504145"/>
          </a:xfrm>
        </p:spPr>
        <p:txBody>
          <a:bodyPr/>
          <a:lstStyle>
            <a:lvl1pPr>
              <a:defRPr sz="1400">
                <a:solidFill>
                  <a:srgbClr val="BFDE7E"/>
                </a:solidFill>
                <a:latin typeface="+mn-lt"/>
              </a:defRPr>
            </a:lvl1pPr>
            <a:lvl2pPr marL="0" indent="0">
              <a:buNone/>
              <a:defRPr>
                <a:solidFill>
                  <a:srgbClr val="BFDE7E"/>
                </a:solidFill>
                <a:latin typeface="+mn-lt"/>
              </a:defRPr>
            </a:lvl2pPr>
          </a:lstStyle>
          <a:p>
            <a:pPr lvl="0"/>
            <a:r>
              <a:rPr lang="en-US"/>
              <a:t>Edit Master text styles</a:t>
            </a:r>
          </a:p>
          <a:p>
            <a:pPr lvl="1"/>
            <a:endParaRPr lang="en-US"/>
          </a:p>
        </p:txBody>
      </p:sp>
      <p:sp>
        <p:nvSpPr>
          <p:cNvPr id="61" name="Text Placeholder 12">
            <a:extLst>
              <a:ext uri="{FF2B5EF4-FFF2-40B4-BE49-F238E27FC236}">
                <a16:creationId xmlns:a16="http://schemas.microsoft.com/office/drawing/2014/main" id="{0FCF8708-003E-3AF8-FE07-B856B38B66BC}"/>
              </a:ext>
            </a:extLst>
          </p:cNvPr>
          <p:cNvSpPr>
            <a:spLocks noGrp="1"/>
          </p:cNvSpPr>
          <p:nvPr>
            <p:ph type="body" sz="quarter" idx="72" hasCustomPrompt="1"/>
          </p:nvPr>
        </p:nvSpPr>
        <p:spPr>
          <a:xfrm>
            <a:off x="6248398" y="4819067"/>
            <a:ext cx="2667000" cy="321782"/>
          </a:xfrm>
        </p:spPr>
        <p:txBody>
          <a:bodyPr lIns="0" rIns="0"/>
          <a:lstStyle>
            <a:lvl1pPr>
              <a:buClr>
                <a:schemeClr val="tx2"/>
              </a:buClr>
              <a:defRPr sz="2000" b="0" i="0">
                <a:solidFill>
                  <a:srgbClr val="2B660F"/>
                </a:solidFill>
                <a:latin typeface="+mj-lt"/>
                <a:cs typeface="Univers Condensed" panose="020F0502020204030204" pitchFamily="34" charset="0"/>
              </a:defRPr>
            </a:lvl1pPr>
            <a:lvl2pPr>
              <a:buClr>
                <a:schemeClr val="tx2"/>
              </a:buClr>
              <a:defRPr sz="1200">
                <a:solidFill>
                  <a:schemeClr val="tx2"/>
                </a:solidFill>
              </a:defRPr>
            </a:lvl2pPr>
            <a:lvl3pPr>
              <a:defRPr sz="1100">
                <a:solidFill>
                  <a:schemeClr val="tx2"/>
                </a:solidFill>
              </a:defRPr>
            </a:lvl3pPr>
            <a:lvl4pPr>
              <a:defRPr sz="1050">
                <a:solidFill>
                  <a:schemeClr val="tx2"/>
                </a:solidFill>
              </a:defRPr>
            </a:lvl4pPr>
            <a:lvl5pPr>
              <a:defRPr sz="1000">
                <a:solidFill>
                  <a:schemeClr val="tx2"/>
                </a:solidFill>
              </a:defRPr>
            </a:lvl5pPr>
          </a:lstStyle>
          <a:p>
            <a:pPr lvl="0"/>
            <a:r>
              <a:rPr lang="en-US"/>
              <a:t>CLICK TO EDIT</a:t>
            </a:r>
          </a:p>
        </p:txBody>
      </p:sp>
      <p:sp>
        <p:nvSpPr>
          <p:cNvPr id="62" name="Content Placeholder 6">
            <a:extLst>
              <a:ext uri="{FF2B5EF4-FFF2-40B4-BE49-F238E27FC236}">
                <a16:creationId xmlns:a16="http://schemas.microsoft.com/office/drawing/2014/main" id="{F29F0006-6518-94B5-F8DF-9567AE670120}"/>
              </a:ext>
            </a:extLst>
          </p:cNvPr>
          <p:cNvSpPr>
            <a:spLocks noGrp="1"/>
          </p:cNvSpPr>
          <p:nvPr>
            <p:ph sz="quarter" idx="73" hasCustomPrompt="1"/>
          </p:nvPr>
        </p:nvSpPr>
        <p:spPr>
          <a:xfrm>
            <a:off x="6252273" y="5134654"/>
            <a:ext cx="2663125" cy="504145"/>
          </a:xfrm>
        </p:spPr>
        <p:txBody>
          <a:bodyPr/>
          <a:lstStyle>
            <a:lvl1pPr>
              <a:defRPr sz="1400">
                <a:solidFill>
                  <a:srgbClr val="BFDE7E"/>
                </a:solidFill>
                <a:latin typeface="+mn-lt"/>
              </a:defRPr>
            </a:lvl1pPr>
            <a:lvl2pPr marL="0" indent="0">
              <a:buNone/>
              <a:defRPr>
                <a:solidFill>
                  <a:srgbClr val="BFDE7E"/>
                </a:solidFill>
                <a:latin typeface="+mn-lt"/>
              </a:defRPr>
            </a:lvl2pPr>
          </a:lstStyle>
          <a:p>
            <a:pPr lvl="0"/>
            <a:r>
              <a:rPr lang="en-US"/>
              <a:t>Edit Master text styles</a:t>
            </a:r>
          </a:p>
          <a:p>
            <a:pPr lvl="1"/>
            <a:endParaRPr lang="en-US"/>
          </a:p>
        </p:txBody>
      </p:sp>
      <p:sp>
        <p:nvSpPr>
          <p:cNvPr id="63" name="Text Placeholder 12">
            <a:extLst>
              <a:ext uri="{FF2B5EF4-FFF2-40B4-BE49-F238E27FC236}">
                <a16:creationId xmlns:a16="http://schemas.microsoft.com/office/drawing/2014/main" id="{B85EDDFD-1D95-77A6-DA9B-FC213DC4A318}"/>
              </a:ext>
            </a:extLst>
          </p:cNvPr>
          <p:cNvSpPr>
            <a:spLocks noGrp="1"/>
          </p:cNvSpPr>
          <p:nvPr>
            <p:ph type="body" sz="quarter" idx="74" hasCustomPrompt="1"/>
          </p:nvPr>
        </p:nvSpPr>
        <p:spPr>
          <a:xfrm>
            <a:off x="9223091" y="4819067"/>
            <a:ext cx="2667000" cy="321782"/>
          </a:xfrm>
        </p:spPr>
        <p:txBody>
          <a:bodyPr lIns="0" rIns="0"/>
          <a:lstStyle>
            <a:lvl1pPr>
              <a:buClr>
                <a:schemeClr val="tx2"/>
              </a:buClr>
              <a:defRPr sz="2000" b="0" i="0">
                <a:solidFill>
                  <a:srgbClr val="2B660F"/>
                </a:solidFill>
                <a:latin typeface="+mj-lt"/>
                <a:cs typeface="Univers Condensed" panose="020F0502020204030204" pitchFamily="34" charset="0"/>
              </a:defRPr>
            </a:lvl1pPr>
            <a:lvl2pPr>
              <a:buClr>
                <a:schemeClr val="tx2"/>
              </a:buClr>
              <a:defRPr sz="1200">
                <a:solidFill>
                  <a:schemeClr val="tx2"/>
                </a:solidFill>
              </a:defRPr>
            </a:lvl2pPr>
            <a:lvl3pPr>
              <a:defRPr sz="1100">
                <a:solidFill>
                  <a:schemeClr val="tx2"/>
                </a:solidFill>
              </a:defRPr>
            </a:lvl3pPr>
            <a:lvl4pPr>
              <a:defRPr sz="1050">
                <a:solidFill>
                  <a:schemeClr val="tx2"/>
                </a:solidFill>
              </a:defRPr>
            </a:lvl4pPr>
            <a:lvl5pPr>
              <a:defRPr sz="1000">
                <a:solidFill>
                  <a:schemeClr val="tx2"/>
                </a:solidFill>
              </a:defRPr>
            </a:lvl5pPr>
          </a:lstStyle>
          <a:p>
            <a:pPr lvl="0"/>
            <a:r>
              <a:rPr lang="en-US"/>
              <a:t>CLICK TO EDIT</a:t>
            </a:r>
          </a:p>
        </p:txBody>
      </p:sp>
      <p:sp>
        <p:nvSpPr>
          <p:cNvPr id="64" name="Content Placeholder 6">
            <a:extLst>
              <a:ext uri="{FF2B5EF4-FFF2-40B4-BE49-F238E27FC236}">
                <a16:creationId xmlns:a16="http://schemas.microsoft.com/office/drawing/2014/main" id="{9B42EBC3-56EE-F294-586B-FAD4A3AB9A23}"/>
              </a:ext>
            </a:extLst>
          </p:cNvPr>
          <p:cNvSpPr>
            <a:spLocks noGrp="1"/>
          </p:cNvSpPr>
          <p:nvPr>
            <p:ph sz="quarter" idx="75" hasCustomPrompt="1"/>
          </p:nvPr>
        </p:nvSpPr>
        <p:spPr>
          <a:xfrm>
            <a:off x="9226966" y="5134654"/>
            <a:ext cx="2663125" cy="504145"/>
          </a:xfrm>
        </p:spPr>
        <p:txBody>
          <a:bodyPr/>
          <a:lstStyle>
            <a:lvl1pPr>
              <a:defRPr sz="1400">
                <a:solidFill>
                  <a:srgbClr val="BFDE7E"/>
                </a:solidFill>
                <a:latin typeface="+mn-lt"/>
              </a:defRPr>
            </a:lvl1pPr>
            <a:lvl2pPr marL="0" indent="0">
              <a:buNone/>
              <a:defRPr>
                <a:solidFill>
                  <a:srgbClr val="BFDE7E"/>
                </a:solidFill>
                <a:latin typeface="+mn-lt"/>
              </a:defRPr>
            </a:lvl2pPr>
          </a:lstStyle>
          <a:p>
            <a:pPr lvl="0"/>
            <a:r>
              <a:rPr lang="en-US"/>
              <a:t>Edit Master text styles</a:t>
            </a:r>
          </a:p>
          <a:p>
            <a:pPr lvl="1"/>
            <a:endParaRPr lang="en-US"/>
          </a:p>
        </p:txBody>
      </p:sp>
      <p:sp>
        <p:nvSpPr>
          <p:cNvPr id="19" name="Picture Placeholder 50">
            <a:extLst>
              <a:ext uri="{FF2B5EF4-FFF2-40B4-BE49-F238E27FC236}">
                <a16:creationId xmlns:a16="http://schemas.microsoft.com/office/drawing/2014/main" id="{EFF1CD7A-2DC9-0429-2042-00D19F745273}"/>
              </a:ext>
            </a:extLst>
          </p:cNvPr>
          <p:cNvSpPr>
            <a:spLocks noGrp="1"/>
          </p:cNvSpPr>
          <p:nvPr>
            <p:ph type="pic" sz="quarter" idx="76"/>
          </p:nvPr>
        </p:nvSpPr>
        <p:spPr>
          <a:xfrm flipH="1">
            <a:off x="3275618" y="1758005"/>
            <a:ext cx="2666999" cy="2748523"/>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sp>
        <p:nvSpPr>
          <p:cNvPr id="20" name="Picture Placeholder 50">
            <a:extLst>
              <a:ext uri="{FF2B5EF4-FFF2-40B4-BE49-F238E27FC236}">
                <a16:creationId xmlns:a16="http://schemas.microsoft.com/office/drawing/2014/main" id="{AF907D19-3C2C-61CA-5FAD-498351EDFDA6}"/>
              </a:ext>
            </a:extLst>
          </p:cNvPr>
          <p:cNvSpPr>
            <a:spLocks noGrp="1"/>
          </p:cNvSpPr>
          <p:nvPr>
            <p:ph type="pic" sz="quarter" idx="77"/>
          </p:nvPr>
        </p:nvSpPr>
        <p:spPr>
          <a:xfrm flipH="1">
            <a:off x="6248399" y="1758005"/>
            <a:ext cx="2666999" cy="2748523"/>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sp>
        <p:nvSpPr>
          <p:cNvPr id="21" name="Picture Placeholder 50">
            <a:extLst>
              <a:ext uri="{FF2B5EF4-FFF2-40B4-BE49-F238E27FC236}">
                <a16:creationId xmlns:a16="http://schemas.microsoft.com/office/drawing/2014/main" id="{A95EDDFD-81FE-BB5B-C823-DDDE109005B1}"/>
              </a:ext>
            </a:extLst>
          </p:cNvPr>
          <p:cNvSpPr>
            <a:spLocks noGrp="1"/>
          </p:cNvSpPr>
          <p:nvPr>
            <p:ph type="pic" sz="quarter" idx="78"/>
          </p:nvPr>
        </p:nvSpPr>
        <p:spPr>
          <a:xfrm flipH="1">
            <a:off x="9220199" y="1758005"/>
            <a:ext cx="2666999" cy="2748523"/>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sp>
        <p:nvSpPr>
          <p:cNvPr id="18" name="TextBox 17">
            <a:extLst>
              <a:ext uri="{FF2B5EF4-FFF2-40B4-BE49-F238E27FC236}">
                <a16:creationId xmlns:a16="http://schemas.microsoft.com/office/drawing/2014/main" id="{3A2235FC-2BFF-D2F6-B24B-8A0CB7A0369D}"/>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2B660F"/>
                </a:solidFill>
                <a:latin typeface="+mn-lt"/>
              </a:rPr>
              <a:t>CONFIDENTIAL</a:t>
            </a:r>
          </a:p>
        </p:txBody>
      </p:sp>
    </p:spTree>
    <p:extLst>
      <p:ext uri="{BB962C8B-B14F-4D97-AF65-F5344CB8AC3E}">
        <p14:creationId xmlns:p14="http://schemas.microsoft.com/office/powerpoint/2010/main" val="372868706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userDrawn="1">
  <p:cSld name="2_Blank">
    <p:spTree>
      <p:nvGrpSpPr>
        <p:cNvPr id="1" name=""/>
        <p:cNvGrpSpPr/>
        <p:nvPr/>
      </p:nvGrpSpPr>
      <p:grpSpPr>
        <a:xfrm>
          <a:off x="0" y="0"/>
          <a:ext cx="0" cy="0"/>
          <a:chOff x="0" y="0"/>
          <a:chExt cx="0" cy="0"/>
        </a:xfrm>
      </p:grpSpPr>
      <p:sp>
        <p:nvSpPr>
          <p:cNvPr id="51" name="Picture Placeholder 50">
            <a:extLst>
              <a:ext uri="{FF2B5EF4-FFF2-40B4-BE49-F238E27FC236}">
                <a16:creationId xmlns:a16="http://schemas.microsoft.com/office/drawing/2014/main" id="{537FC017-FD30-8CAD-4CE5-25D80AE47CA4}"/>
              </a:ext>
            </a:extLst>
          </p:cNvPr>
          <p:cNvSpPr>
            <a:spLocks noGrp="1"/>
          </p:cNvSpPr>
          <p:nvPr>
            <p:ph type="pic" sz="quarter" idx="65"/>
          </p:nvPr>
        </p:nvSpPr>
        <p:spPr>
          <a:xfrm flipH="1">
            <a:off x="304798" y="1758005"/>
            <a:ext cx="2666999" cy="2748523"/>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grpSp>
        <p:nvGrpSpPr>
          <p:cNvPr id="2" name="Group 1">
            <a:extLst>
              <a:ext uri="{FF2B5EF4-FFF2-40B4-BE49-F238E27FC236}">
                <a16:creationId xmlns:a16="http://schemas.microsoft.com/office/drawing/2014/main" id="{7C7B55C6-9358-8E58-00C2-C14F1377BF17}"/>
              </a:ext>
            </a:extLst>
          </p:cNvPr>
          <p:cNvGrpSpPr/>
          <p:nvPr userDrawn="1"/>
        </p:nvGrpSpPr>
        <p:grpSpPr>
          <a:xfrm>
            <a:off x="0" y="-1204486"/>
            <a:ext cx="12192000" cy="942190"/>
            <a:chOff x="22178" y="-2107474"/>
            <a:chExt cx="12173146" cy="1410050"/>
          </a:xfrm>
        </p:grpSpPr>
        <p:sp>
          <p:nvSpPr>
            <p:cNvPr id="3" name="Rectangle 2">
              <a:extLst>
                <a:ext uri="{FF2B5EF4-FFF2-40B4-BE49-F238E27FC236}">
                  <a16:creationId xmlns:a16="http://schemas.microsoft.com/office/drawing/2014/main" id="{485E9FA6-3D84-E27D-B517-6D4AD0DE8C0E}"/>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4" name="Rectangle 3">
              <a:extLst>
                <a:ext uri="{FF2B5EF4-FFF2-40B4-BE49-F238E27FC236}">
                  <a16:creationId xmlns:a16="http://schemas.microsoft.com/office/drawing/2014/main" id="{E436AEB2-62DD-C07E-A65C-BB2CE83BD951}"/>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5" name="Rectangle 4">
              <a:extLst>
                <a:ext uri="{FF2B5EF4-FFF2-40B4-BE49-F238E27FC236}">
                  <a16:creationId xmlns:a16="http://schemas.microsoft.com/office/drawing/2014/main" id="{6519411C-315A-BF8D-CC69-BD24F430DD3A}"/>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6" name="Rectangle 5">
              <a:extLst>
                <a:ext uri="{FF2B5EF4-FFF2-40B4-BE49-F238E27FC236}">
                  <a16:creationId xmlns:a16="http://schemas.microsoft.com/office/drawing/2014/main" id="{C8DE2C42-BF16-EA8A-B384-FC2497D8D709}"/>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7" name="Rectangle 6">
              <a:extLst>
                <a:ext uri="{FF2B5EF4-FFF2-40B4-BE49-F238E27FC236}">
                  <a16:creationId xmlns:a16="http://schemas.microsoft.com/office/drawing/2014/main" id="{6EC0075A-DC41-F1A3-6CDD-124E30F125F2}"/>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8" name="Rectangle 7">
              <a:extLst>
                <a:ext uri="{FF2B5EF4-FFF2-40B4-BE49-F238E27FC236}">
                  <a16:creationId xmlns:a16="http://schemas.microsoft.com/office/drawing/2014/main" id="{D79196B2-5DF5-54FE-0F8A-BAC8DC13E744}"/>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9" name="Rectangle 8">
              <a:extLst>
                <a:ext uri="{FF2B5EF4-FFF2-40B4-BE49-F238E27FC236}">
                  <a16:creationId xmlns:a16="http://schemas.microsoft.com/office/drawing/2014/main" id="{38F349C0-B2C2-D622-6691-2A7181002A93}"/>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0" name="Rectangle 9">
              <a:extLst>
                <a:ext uri="{FF2B5EF4-FFF2-40B4-BE49-F238E27FC236}">
                  <a16:creationId xmlns:a16="http://schemas.microsoft.com/office/drawing/2014/main" id="{EA52959D-6B0B-C865-9005-E3F7527DC743}"/>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1" name="Rectangle 10">
              <a:extLst>
                <a:ext uri="{FF2B5EF4-FFF2-40B4-BE49-F238E27FC236}">
                  <a16:creationId xmlns:a16="http://schemas.microsoft.com/office/drawing/2014/main" id="{41F3BCC0-80AF-FCEE-70D4-7A206B5B85BB}"/>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2" name="Rectangle 11">
              <a:extLst>
                <a:ext uri="{FF2B5EF4-FFF2-40B4-BE49-F238E27FC236}">
                  <a16:creationId xmlns:a16="http://schemas.microsoft.com/office/drawing/2014/main" id="{E2B5DB35-F8CF-AAC9-1257-2A1DD4A53748}"/>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3" name="Rectangle 12">
              <a:extLst>
                <a:ext uri="{FF2B5EF4-FFF2-40B4-BE49-F238E27FC236}">
                  <a16:creationId xmlns:a16="http://schemas.microsoft.com/office/drawing/2014/main" id="{E127FDED-A225-51DB-E21D-839D75314167}"/>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4" name="Rectangle 13">
              <a:extLst>
                <a:ext uri="{FF2B5EF4-FFF2-40B4-BE49-F238E27FC236}">
                  <a16:creationId xmlns:a16="http://schemas.microsoft.com/office/drawing/2014/main" id="{F53F1863-9E79-1D89-857D-648067DA97FD}"/>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5" name="Rectangle 14">
              <a:extLst>
                <a:ext uri="{FF2B5EF4-FFF2-40B4-BE49-F238E27FC236}">
                  <a16:creationId xmlns:a16="http://schemas.microsoft.com/office/drawing/2014/main" id="{4D1AD903-2702-1C89-2F48-14BF92F343AB}"/>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6" name="Rectangle 15">
              <a:extLst>
                <a:ext uri="{FF2B5EF4-FFF2-40B4-BE49-F238E27FC236}">
                  <a16:creationId xmlns:a16="http://schemas.microsoft.com/office/drawing/2014/main" id="{2FAF5738-C2D7-D247-30E0-38A0AEEDF1F8}"/>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7" name="Rectangle 16">
              <a:extLst>
                <a:ext uri="{FF2B5EF4-FFF2-40B4-BE49-F238E27FC236}">
                  <a16:creationId xmlns:a16="http://schemas.microsoft.com/office/drawing/2014/main" id="{051E090A-7E19-9566-EE3E-9452179E547A}"/>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sp>
        <p:nvSpPr>
          <p:cNvPr id="33" name="Title 32">
            <a:extLst>
              <a:ext uri="{FF2B5EF4-FFF2-40B4-BE49-F238E27FC236}">
                <a16:creationId xmlns:a16="http://schemas.microsoft.com/office/drawing/2014/main" id="{E6EB829B-5FA6-6B42-8FA7-1A3386A996C7}"/>
              </a:ext>
            </a:extLst>
          </p:cNvPr>
          <p:cNvSpPr>
            <a:spLocks noGrp="1"/>
          </p:cNvSpPr>
          <p:nvPr>
            <p:ph type="title"/>
          </p:nvPr>
        </p:nvSpPr>
        <p:spPr/>
        <p:txBody>
          <a:bodyPr/>
          <a:lstStyle>
            <a:lvl1pPr>
              <a:defRPr>
                <a:solidFill>
                  <a:srgbClr val="5D910D"/>
                </a:solidFill>
              </a:defRPr>
            </a:lvl1pPr>
          </a:lstStyle>
          <a:p>
            <a:r>
              <a:rPr lang="en-US"/>
              <a:t>Click to edit Master title style</a:t>
            </a:r>
          </a:p>
        </p:txBody>
      </p:sp>
      <p:sp>
        <p:nvSpPr>
          <p:cNvPr id="35" name="Text Placeholder 3">
            <a:extLst>
              <a:ext uri="{FF2B5EF4-FFF2-40B4-BE49-F238E27FC236}">
                <a16:creationId xmlns:a16="http://schemas.microsoft.com/office/drawing/2014/main" id="{F835043F-7272-9648-C104-DD184A0C159C}"/>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2B660F"/>
                </a:solidFill>
                <a:latin typeface="+mn-lt"/>
              </a:defRPr>
            </a:lvl1pPr>
          </a:lstStyle>
          <a:p>
            <a:pPr lvl="0"/>
            <a:r>
              <a:rPr lang="en-US"/>
              <a:t>Subtitle</a:t>
            </a:r>
          </a:p>
        </p:txBody>
      </p:sp>
      <p:sp>
        <p:nvSpPr>
          <p:cNvPr id="36" name="TextBox 35">
            <a:extLst>
              <a:ext uri="{FF2B5EF4-FFF2-40B4-BE49-F238E27FC236}">
                <a16:creationId xmlns:a16="http://schemas.microsoft.com/office/drawing/2014/main" id="{EAFA24E3-CC81-87D8-7928-6999AC781044}"/>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5D910D"/>
                </a:solidFill>
                <a:latin typeface="+mn-lt"/>
              </a:rPr>
              <a:pPr algn="r"/>
              <a:t>‹#›</a:t>
            </a:fld>
            <a:endParaRPr lang="en-US" sz="1350">
              <a:solidFill>
                <a:srgbClr val="5D910D"/>
              </a:solidFill>
              <a:latin typeface="+mn-lt"/>
            </a:endParaRPr>
          </a:p>
        </p:txBody>
      </p:sp>
      <p:sp>
        <p:nvSpPr>
          <p:cNvPr id="55" name="Text Placeholder 12">
            <a:extLst>
              <a:ext uri="{FF2B5EF4-FFF2-40B4-BE49-F238E27FC236}">
                <a16:creationId xmlns:a16="http://schemas.microsoft.com/office/drawing/2014/main" id="{9D0BE002-61F2-486B-D1AA-E45F1F799B65}"/>
              </a:ext>
            </a:extLst>
          </p:cNvPr>
          <p:cNvSpPr>
            <a:spLocks noGrp="1"/>
          </p:cNvSpPr>
          <p:nvPr>
            <p:ph type="body" sz="quarter" idx="69" hasCustomPrompt="1"/>
          </p:nvPr>
        </p:nvSpPr>
        <p:spPr>
          <a:xfrm>
            <a:off x="300925" y="4819067"/>
            <a:ext cx="2667000" cy="321782"/>
          </a:xfrm>
        </p:spPr>
        <p:txBody>
          <a:bodyPr lIns="0" rIns="0"/>
          <a:lstStyle>
            <a:lvl1pPr>
              <a:buClr>
                <a:schemeClr val="tx2"/>
              </a:buClr>
              <a:defRPr sz="2000" b="0" i="0">
                <a:solidFill>
                  <a:srgbClr val="5D910D"/>
                </a:solidFill>
                <a:latin typeface="+mj-lt"/>
                <a:cs typeface="Univers Condensed" panose="020F0502020204030204" pitchFamily="34" charset="0"/>
              </a:defRPr>
            </a:lvl1pPr>
            <a:lvl2pPr>
              <a:buClr>
                <a:schemeClr val="tx2"/>
              </a:buClr>
              <a:defRPr sz="1200">
                <a:solidFill>
                  <a:schemeClr val="tx2"/>
                </a:solidFill>
              </a:defRPr>
            </a:lvl2pPr>
            <a:lvl3pPr>
              <a:defRPr sz="1100">
                <a:solidFill>
                  <a:schemeClr val="tx2"/>
                </a:solidFill>
              </a:defRPr>
            </a:lvl3pPr>
            <a:lvl4pPr>
              <a:defRPr sz="1050">
                <a:solidFill>
                  <a:schemeClr val="tx2"/>
                </a:solidFill>
              </a:defRPr>
            </a:lvl4pPr>
            <a:lvl5pPr>
              <a:defRPr sz="1000">
                <a:solidFill>
                  <a:schemeClr val="tx2"/>
                </a:solidFill>
              </a:defRPr>
            </a:lvl5pPr>
          </a:lstStyle>
          <a:p>
            <a:pPr lvl="0"/>
            <a:r>
              <a:rPr lang="en-US"/>
              <a:t>CLICK TO EDIT</a:t>
            </a:r>
          </a:p>
        </p:txBody>
      </p:sp>
      <p:sp>
        <p:nvSpPr>
          <p:cNvPr id="58" name="Content Placeholder 6">
            <a:extLst>
              <a:ext uri="{FF2B5EF4-FFF2-40B4-BE49-F238E27FC236}">
                <a16:creationId xmlns:a16="http://schemas.microsoft.com/office/drawing/2014/main" id="{D21ACEAE-88C0-DA4F-BDF1-334768A557FD}"/>
              </a:ext>
            </a:extLst>
          </p:cNvPr>
          <p:cNvSpPr>
            <a:spLocks noGrp="1"/>
          </p:cNvSpPr>
          <p:nvPr>
            <p:ph sz="quarter" idx="12" hasCustomPrompt="1"/>
          </p:nvPr>
        </p:nvSpPr>
        <p:spPr>
          <a:xfrm>
            <a:off x="304800" y="5134654"/>
            <a:ext cx="2663125" cy="504145"/>
          </a:xfrm>
        </p:spPr>
        <p:txBody>
          <a:bodyPr/>
          <a:lstStyle>
            <a:lvl1pPr>
              <a:defRPr sz="1400">
                <a:solidFill>
                  <a:srgbClr val="2B660F"/>
                </a:solidFill>
                <a:latin typeface="+mn-lt"/>
              </a:defRPr>
            </a:lvl1pPr>
            <a:lvl2pPr marL="0" indent="0">
              <a:buNone/>
              <a:defRPr>
                <a:solidFill>
                  <a:srgbClr val="2B660F"/>
                </a:solidFill>
                <a:latin typeface="+mn-lt"/>
              </a:defRPr>
            </a:lvl2pPr>
          </a:lstStyle>
          <a:p>
            <a:pPr lvl="0"/>
            <a:r>
              <a:rPr lang="en-US"/>
              <a:t>Edit Master text styles</a:t>
            </a:r>
          </a:p>
          <a:p>
            <a:pPr lvl="1"/>
            <a:endParaRPr lang="en-US"/>
          </a:p>
        </p:txBody>
      </p:sp>
      <p:sp>
        <p:nvSpPr>
          <p:cNvPr id="59" name="Text Placeholder 12">
            <a:extLst>
              <a:ext uri="{FF2B5EF4-FFF2-40B4-BE49-F238E27FC236}">
                <a16:creationId xmlns:a16="http://schemas.microsoft.com/office/drawing/2014/main" id="{3B15ABFF-D907-AA0C-242D-4BDB006B4F8D}"/>
              </a:ext>
            </a:extLst>
          </p:cNvPr>
          <p:cNvSpPr>
            <a:spLocks noGrp="1"/>
          </p:cNvSpPr>
          <p:nvPr>
            <p:ph type="body" sz="quarter" idx="70" hasCustomPrompt="1"/>
          </p:nvPr>
        </p:nvSpPr>
        <p:spPr>
          <a:xfrm>
            <a:off x="3275618" y="4819067"/>
            <a:ext cx="2667000" cy="321782"/>
          </a:xfrm>
        </p:spPr>
        <p:txBody>
          <a:bodyPr lIns="0" rIns="0"/>
          <a:lstStyle>
            <a:lvl1pPr>
              <a:buClr>
                <a:schemeClr val="tx2"/>
              </a:buClr>
              <a:defRPr sz="2000" b="0" i="0">
                <a:solidFill>
                  <a:srgbClr val="5D910D"/>
                </a:solidFill>
                <a:latin typeface="+mj-lt"/>
                <a:cs typeface="Univers Condensed" panose="020F0502020204030204" pitchFamily="34" charset="0"/>
              </a:defRPr>
            </a:lvl1pPr>
            <a:lvl2pPr>
              <a:buClr>
                <a:schemeClr val="tx2"/>
              </a:buClr>
              <a:defRPr sz="1200">
                <a:solidFill>
                  <a:schemeClr val="tx2"/>
                </a:solidFill>
              </a:defRPr>
            </a:lvl2pPr>
            <a:lvl3pPr>
              <a:defRPr sz="1100">
                <a:solidFill>
                  <a:schemeClr val="tx2"/>
                </a:solidFill>
              </a:defRPr>
            </a:lvl3pPr>
            <a:lvl4pPr>
              <a:defRPr sz="1050">
                <a:solidFill>
                  <a:schemeClr val="tx2"/>
                </a:solidFill>
              </a:defRPr>
            </a:lvl4pPr>
            <a:lvl5pPr>
              <a:defRPr sz="1000">
                <a:solidFill>
                  <a:schemeClr val="tx2"/>
                </a:solidFill>
              </a:defRPr>
            </a:lvl5pPr>
          </a:lstStyle>
          <a:p>
            <a:pPr lvl="0"/>
            <a:r>
              <a:rPr lang="en-US"/>
              <a:t>CLICK TO EDIT</a:t>
            </a:r>
          </a:p>
        </p:txBody>
      </p:sp>
      <p:sp>
        <p:nvSpPr>
          <p:cNvPr id="60" name="Content Placeholder 6">
            <a:extLst>
              <a:ext uri="{FF2B5EF4-FFF2-40B4-BE49-F238E27FC236}">
                <a16:creationId xmlns:a16="http://schemas.microsoft.com/office/drawing/2014/main" id="{8791876A-46E3-F7C2-CBF8-508C7613B3F6}"/>
              </a:ext>
            </a:extLst>
          </p:cNvPr>
          <p:cNvSpPr>
            <a:spLocks noGrp="1"/>
          </p:cNvSpPr>
          <p:nvPr>
            <p:ph sz="quarter" idx="71" hasCustomPrompt="1"/>
          </p:nvPr>
        </p:nvSpPr>
        <p:spPr>
          <a:xfrm>
            <a:off x="3279493" y="5134654"/>
            <a:ext cx="2663125" cy="504145"/>
          </a:xfrm>
        </p:spPr>
        <p:txBody>
          <a:bodyPr/>
          <a:lstStyle>
            <a:lvl1pPr>
              <a:defRPr sz="1400">
                <a:solidFill>
                  <a:srgbClr val="2B660F"/>
                </a:solidFill>
                <a:latin typeface="+mn-lt"/>
              </a:defRPr>
            </a:lvl1pPr>
            <a:lvl2pPr marL="0" indent="0">
              <a:buNone/>
              <a:defRPr>
                <a:solidFill>
                  <a:srgbClr val="2B660F"/>
                </a:solidFill>
                <a:latin typeface="+mn-lt"/>
              </a:defRPr>
            </a:lvl2pPr>
          </a:lstStyle>
          <a:p>
            <a:pPr lvl="0"/>
            <a:r>
              <a:rPr lang="en-US"/>
              <a:t>Edit Master text styles</a:t>
            </a:r>
          </a:p>
          <a:p>
            <a:pPr lvl="1"/>
            <a:endParaRPr lang="en-US"/>
          </a:p>
        </p:txBody>
      </p:sp>
      <p:sp>
        <p:nvSpPr>
          <p:cNvPr id="61" name="Text Placeholder 12">
            <a:extLst>
              <a:ext uri="{FF2B5EF4-FFF2-40B4-BE49-F238E27FC236}">
                <a16:creationId xmlns:a16="http://schemas.microsoft.com/office/drawing/2014/main" id="{0FCF8708-003E-3AF8-FE07-B856B38B66BC}"/>
              </a:ext>
            </a:extLst>
          </p:cNvPr>
          <p:cNvSpPr>
            <a:spLocks noGrp="1"/>
          </p:cNvSpPr>
          <p:nvPr>
            <p:ph type="body" sz="quarter" idx="72" hasCustomPrompt="1"/>
          </p:nvPr>
        </p:nvSpPr>
        <p:spPr>
          <a:xfrm>
            <a:off x="6248398" y="4819067"/>
            <a:ext cx="2667000" cy="321782"/>
          </a:xfrm>
        </p:spPr>
        <p:txBody>
          <a:bodyPr lIns="0" rIns="0"/>
          <a:lstStyle>
            <a:lvl1pPr>
              <a:buClr>
                <a:schemeClr val="tx2"/>
              </a:buClr>
              <a:defRPr sz="2000" b="0" i="0">
                <a:solidFill>
                  <a:srgbClr val="5D910D"/>
                </a:solidFill>
                <a:latin typeface="+mj-lt"/>
                <a:cs typeface="Univers Condensed" panose="020F0502020204030204" pitchFamily="34" charset="0"/>
              </a:defRPr>
            </a:lvl1pPr>
            <a:lvl2pPr>
              <a:buClr>
                <a:schemeClr val="tx2"/>
              </a:buClr>
              <a:defRPr sz="1200">
                <a:solidFill>
                  <a:schemeClr val="tx2"/>
                </a:solidFill>
              </a:defRPr>
            </a:lvl2pPr>
            <a:lvl3pPr>
              <a:defRPr sz="1100">
                <a:solidFill>
                  <a:schemeClr val="tx2"/>
                </a:solidFill>
              </a:defRPr>
            </a:lvl3pPr>
            <a:lvl4pPr>
              <a:defRPr sz="1050">
                <a:solidFill>
                  <a:schemeClr val="tx2"/>
                </a:solidFill>
              </a:defRPr>
            </a:lvl4pPr>
            <a:lvl5pPr>
              <a:defRPr sz="1000">
                <a:solidFill>
                  <a:schemeClr val="tx2"/>
                </a:solidFill>
              </a:defRPr>
            </a:lvl5pPr>
          </a:lstStyle>
          <a:p>
            <a:pPr lvl="0"/>
            <a:r>
              <a:rPr lang="en-US"/>
              <a:t>CLICK TO EDIT</a:t>
            </a:r>
          </a:p>
        </p:txBody>
      </p:sp>
      <p:sp>
        <p:nvSpPr>
          <p:cNvPr id="62" name="Content Placeholder 6">
            <a:extLst>
              <a:ext uri="{FF2B5EF4-FFF2-40B4-BE49-F238E27FC236}">
                <a16:creationId xmlns:a16="http://schemas.microsoft.com/office/drawing/2014/main" id="{F29F0006-6518-94B5-F8DF-9567AE670120}"/>
              </a:ext>
            </a:extLst>
          </p:cNvPr>
          <p:cNvSpPr>
            <a:spLocks noGrp="1"/>
          </p:cNvSpPr>
          <p:nvPr>
            <p:ph sz="quarter" idx="73" hasCustomPrompt="1"/>
          </p:nvPr>
        </p:nvSpPr>
        <p:spPr>
          <a:xfrm>
            <a:off x="6252273" y="5134654"/>
            <a:ext cx="2663125" cy="504145"/>
          </a:xfrm>
        </p:spPr>
        <p:txBody>
          <a:bodyPr/>
          <a:lstStyle>
            <a:lvl1pPr>
              <a:defRPr sz="1400">
                <a:solidFill>
                  <a:srgbClr val="2B660F"/>
                </a:solidFill>
                <a:latin typeface="+mn-lt"/>
              </a:defRPr>
            </a:lvl1pPr>
            <a:lvl2pPr marL="0" indent="0">
              <a:buNone/>
              <a:defRPr>
                <a:solidFill>
                  <a:srgbClr val="2B660F"/>
                </a:solidFill>
                <a:latin typeface="+mn-lt"/>
              </a:defRPr>
            </a:lvl2pPr>
          </a:lstStyle>
          <a:p>
            <a:pPr lvl="0"/>
            <a:r>
              <a:rPr lang="en-US"/>
              <a:t>Edit Master text styles</a:t>
            </a:r>
          </a:p>
          <a:p>
            <a:pPr lvl="1"/>
            <a:endParaRPr lang="en-US"/>
          </a:p>
        </p:txBody>
      </p:sp>
      <p:sp>
        <p:nvSpPr>
          <p:cNvPr id="63" name="Text Placeholder 12">
            <a:extLst>
              <a:ext uri="{FF2B5EF4-FFF2-40B4-BE49-F238E27FC236}">
                <a16:creationId xmlns:a16="http://schemas.microsoft.com/office/drawing/2014/main" id="{B85EDDFD-1D95-77A6-DA9B-FC213DC4A318}"/>
              </a:ext>
            </a:extLst>
          </p:cNvPr>
          <p:cNvSpPr>
            <a:spLocks noGrp="1"/>
          </p:cNvSpPr>
          <p:nvPr>
            <p:ph type="body" sz="quarter" idx="74" hasCustomPrompt="1"/>
          </p:nvPr>
        </p:nvSpPr>
        <p:spPr>
          <a:xfrm>
            <a:off x="9223091" y="4819067"/>
            <a:ext cx="2667000" cy="321782"/>
          </a:xfrm>
        </p:spPr>
        <p:txBody>
          <a:bodyPr lIns="0" rIns="0"/>
          <a:lstStyle>
            <a:lvl1pPr>
              <a:buClr>
                <a:schemeClr val="tx2"/>
              </a:buClr>
              <a:defRPr sz="2000" b="0" i="0">
                <a:solidFill>
                  <a:srgbClr val="5D910D"/>
                </a:solidFill>
                <a:latin typeface="+mj-lt"/>
                <a:cs typeface="Univers Condensed" panose="020F0502020204030204" pitchFamily="34" charset="0"/>
              </a:defRPr>
            </a:lvl1pPr>
            <a:lvl2pPr>
              <a:buClr>
                <a:schemeClr val="tx2"/>
              </a:buClr>
              <a:defRPr sz="1200">
                <a:solidFill>
                  <a:schemeClr val="tx2"/>
                </a:solidFill>
              </a:defRPr>
            </a:lvl2pPr>
            <a:lvl3pPr>
              <a:defRPr sz="1100">
                <a:solidFill>
                  <a:schemeClr val="tx2"/>
                </a:solidFill>
              </a:defRPr>
            </a:lvl3pPr>
            <a:lvl4pPr>
              <a:defRPr sz="1050">
                <a:solidFill>
                  <a:schemeClr val="tx2"/>
                </a:solidFill>
              </a:defRPr>
            </a:lvl4pPr>
            <a:lvl5pPr>
              <a:defRPr sz="1000">
                <a:solidFill>
                  <a:schemeClr val="tx2"/>
                </a:solidFill>
              </a:defRPr>
            </a:lvl5pPr>
          </a:lstStyle>
          <a:p>
            <a:pPr lvl="0"/>
            <a:r>
              <a:rPr lang="en-US"/>
              <a:t>CLICK TO EDIT</a:t>
            </a:r>
          </a:p>
        </p:txBody>
      </p:sp>
      <p:sp>
        <p:nvSpPr>
          <p:cNvPr id="64" name="Content Placeholder 6">
            <a:extLst>
              <a:ext uri="{FF2B5EF4-FFF2-40B4-BE49-F238E27FC236}">
                <a16:creationId xmlns:a16="http://schemas.microsoft.com/office/drawing/2014/main" id="{9B42EBC3-56EE-F294-586B-FAD4A3AB9A23}"/>
              </a:ext>
            </a:extLst>
          </p:cNvPr>
          <p:cNvSpPr>
            <a:spLocks noGrp="1"/>
          </p:cNvSpPr>
          <p:nvPr>
            <p:ph sz="quarter" idx="75" hasCustomPrompt="1"/>
          </p:nvPr>
        </p:nvSpPr>
        <p:spPr>
          <a:xfrm>
            <a:off x="9226966" y="5134654"/>
            <a:ext cx="2663125" cy="504145"/>
          </a:xfrm>
        </p:spPr>
        <p:txBody>
          <a:bodyPr/>
          <a:lstStyle>
            <a:lvl1pPr>
              <a:defRPr sz="1400">
                <a:solidFill>
                  <a:srgbClr val="2B660F"/>
                </a:solidFill>
                <a:latin typeface="+mn-lt"/>
              </a:defRPr>
            </a:lvl1pPr>
            <a:lvl2pPr marL="0" indent="0">
              <a:buNone/>
              <a:defRPr>
                <a:solidFill>
                  <a:srgbClr val="2B660F"/>
                </a:solidFill>
                <a:latin typeface="+mn-lt"/>
              </a:defRPr>
            </a:lvl2pPr>
          </a:lstStyle>
          <a:p>
            <a:pPr lvl="0"/>
            <a:r>
              <a:rPr lang="en-US"/>
              <a:t>Edit Master text styles</a:t>
            </a:r>
          </a:p>
          <a:p>
            <a:pPr lvl="1"/>
            <a:endParaRPr lang="en-US"/>
          </a:p>
        </p:txBody>
      </p:sp>
      <p:sp>
        <p:nvSpPr>
          <p:cNvPr id="19" name="Picture Placeholder 50">
            <a:extLst>
              <a:ext uri="{FF2B5EF4-FFF2-40B4-BE49-F238E27FC236}">
                <a16:creationId xmlns:a16="http://schemas.microsoft.com/office/drawing/2014/main" id="{EFF1CD7A-2DC9-0429-2042-00D19F745273}"/>
              </a:ext>
            </a:extLst>
          </p:cNvPr>
          <p:cNvSpPr>
            <a:spLocks noGrp="1"/>
          </p:cNvSpPr>
          <p:nvPr>
            <p:ph type="pic" sz="quarter" idx="76"/>
          </p:nvPr>
        </p:nvSpPr>
        <p:spPr>
          <a:xfrm flipH="1">
            <a:off x="3275618" y="1758005"/>
            <a:ext cx="2666999" cy="2748523"/>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sp>
        <p:nvSpPr>
          <p:cNvPr id="20" name="Picture Placeholder 50">
            <a:extLst>
              <a:ext uri="{FF2B5EF4-FFF2-40B4-BE49-F238E27FC236}">
                <a16:creationId xmlns:a16="http://schemas.microsoft.com/office/drawing/2014/main" id="{AF907D19-3C2C-61CA-5FAD-498351EDFDA6}"/>
              </a:ext>
            </a:extLst>
          </p:cNvPr>
          <p:cNvSpPr>
            <a:spLocks noGrp="1"/>
          </p:cNvSpPr>
          <p:nvPr>
            <p:ph type="pic" sz="quarter" idx="77"/>
          </p:nvPr>
        </p:nvSpPr>
        <p:spPr>
          <a:xfrm flipH="1">
            <a:off x="6248399" y="1758005"/>
            <a:ext cx="2666999" cy="2748523"/>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sp>
        <p:nvSpPr>
          <p:cNvPr id="21" name="Picture Placeholder 50">
            <a:extLst>
              <a:ext uri="{FF2B5EF4-FFF2-40B4-BE49-F238E27FC236}">
                <a16:creationId xmlns:a16="http://schemas.microsoft.com/office/drawing/2014/main" id="{A95EDDFD-81FE-BB5B-C823-DDDE109005B1}"/>
              </a:ext>
            </a:extLst>
          </p:cNvPr>
          <p:cNvSpPr>
            <a:spLocks noGrp="1"/>
          </p:cNvSpPr>
          <p:nvPr>
            <p:ph type="pic" sz="quarter" idx="78"/>
          </p:nvPr>
        </p:nvSpPr>
        <p:spPr>
          <a:xfrm flipH="1">
            <a:off x="9220199" y="1758005"/>
            <a:ext cx="2666999" cy="2748523"/>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sp>
        <p:nvSpPr>
          <p:cNvPr id="18" name="TextBox 17">
            <a:extLst>
              <a:ext uri="{FF2B5EF4-FFF2-40B4-BE49-F238E27FC236}">
                <a16:creationId xmlns:a16="http://schemas.microsoft.com/office/drawing/2014/main" id="{2A561B79-09DB-0555-DF84-ED0F621263AB}"/>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5D910D"/>
                </a:solidFill>
                <a:latin typeface="+mn-lt"/>
              </a:rPr>
              <a:t>CONFIDENTIAL</a:t>
            </a:r>
          </a:p>
        </p:txBody>
      </p:sp>
    </p:spTree>
    <p:extLst>
      <p:ext uri="{BB962C8B-B14F-4D97-AF65-F5344CB8AC3E}">
        <p14:creationId xmlns:p14="http://schemas.microsoft.com/office/powerpoint/2010/main" val="301199685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5_2 Takeaways Drink">
    <p:bg>
      <p:bgPr>
        <a:solidFill>
          <a:schemeClr val="bg1"/>
        </a:solidFill>
        <a:effectLst/>
      </p:bgPr>
    </p:bg>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D92DBAF2-7F04-EEB4-0E99-13B2CAF811B7}"/>
              </a:ext>
            </a:extLst>
          </p:cNvPr>
          <p:cNvSpPr>
            <a:spLocks noGrp="1"/>
          </p:cNvSpPr>
          <p:nvPr>
            <p:ph type="body" sz="quarter" idx="18"/>
          </p:nvPr>
        </p:nvSpPr>
        <p:spPr>
          <a:xfrm>
            <a:off x="6242613" y="1219200"/>
            <a:ext cx="5638800" cy="4419600"/>
          </a:xfrm>
          <a:prstGeom prst="roundRect">
            <a:avLst>
              <a:gd name="adj" fmla="val 2070"/>
            </a:avLst>
          </a:prstGeom>
          <a:solidFill>
            <a:srgbClr val="3680CE"/>
          </a:solidFill>
        </p:spPr>
        <p:txBody>
          <a:bodyPr anchor="ctr" anchorCtr="1"/>
          <a:lstStyle>
            <a:lvl1pPr>
              <a:defRPr sz="3200" b="1">
                <a:solidFill>
                  <a:schemeClr val="bg1"/>
                </a:solidFill>
                <a:latin typeface="+mn-lt"/>
              </a:defRPr>
            </a:lvl1pPr>
            <a:lvl2pPr marL="0" indent="0">
              <a:buNone/>
              <a:defRPr/>
            </a:lvl2pPr>
          </a:lstStyle>
          <a:p>
            <a:pPr lvl="0"/>
            <a:r>
              <a:rPr lang="en-US"/>
              <a:t>Click to edit Master text styles</a:t>
            </a:r>
          </a:p>
        </p:txBody>
      </p:sp>
      <p:sp>
        <p:nvSpPr>
          <p:cNvPr id="13" name="Text Placeholder 12">
            <a:extLst>
              <a:ext uri="{FF2B5EF4-FFF2-40B4-BE49-F238E27FC236}">
                <a16:creationId xmlns:a16="http://schemas.microsoft.com/office/drawing/2014/main" id="{E2407C83-F948-D687-213E-CC12FD27FA9E}"/>
              </a:ext>
            </a:extLst>
          </p:cNvPr>
          <p:cNvSpPr>
            <a:spLocks noGrp="1"/>
          </p:cNvSpPr>
          <p:nvPr>
            <p:ph type="body" sz="quarter" idx="16"/>
          </p:nvPr>
        </p:nvSpPr>
        <p:spPr>
          <a:xfrm>
            <a:off x="304800" y="1219200"/>
            <a:ext cx="5638800" cy="4419600"/>
          </a:xfrm>
          <a:prstGeom prst="roundRect">
            <a:avLst>
              <a:gd name="adj" fmla="val 2070"/>
            </a:avLst>
          </a:prstGeom>
          <a:solidFill>
            <a:srgbClr val="3680CE"/>
          </a:solidFill>
        </p:spPr>
        <p:txBody>
          <a:bodyPr anchor="ctr" anchorCtr="1"/>
          <a:lstStyle>
            <a:lvl1pPr>
              <a:defRPr sz="3200" b="1">
                <a:solidFill>
                  <a:schemeClr val="bg1"/>
                </a:solidFill>
                <a:latin typeface="+mn-lt"/>
              </a:defRPr>
            </a:lvl1pPr>
            <a:lvl2pPr marL="0" indent="0">
              <a:buNone/>
              <a:defRPr/>
            </a:lvl2pPr>
          </a:lstStyle>
          <a:p>
            <a:pPr lvl="0"/>
            <a:r>
              <a:rPr lang="en-US"/>
              <a:t>Click to edit Master text styles</a:t>
            </a:r>
          </a:p>
        </p:txBody>
      </p:sp>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solidFill>
                  <a:schemeClr val="tx2"/>
                </a:solidFill>
                <a:latin typeface="+mn-lt"/>
              </a:defRPr>
            </a:lvl1pPr>
          </a:lstStyle>
          <a:p>
            <a:endParaRPr lang="en-US"/>
          </a:p>
        </p:txBody>
      </p:sp>
      <p:sp>
        <p:nvSpPr>
          <p:cNvPr id="5" name="Text Placeholder 3">
            <a:extLst>
              <a:ext uri="{FF2B5EF4-FFF2-40B4-BE49-F238E27FC236}">
                <a16:creationId xmlns:a16="http://schemas.microsoft.com/office/drawing/2014/main" id="{49AE6B21-F576-FEC1-4079-603B4AB92DEE}"/>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7" name="Title 1">
            <a:extLst>
              <a:ext uri="{FF2B5EF4-FFF2-40B4-BE49-F238E27FC236}">
                <a16:creationId xmlns:a16="http://schemas.microsoft.com/office/drawing/2014/main" id="{E74BD708-78CA-BD4B-1F5D-C41DD58C4183}"/>
              </a:ext>
            </a:extLst>
          </p:cNvPr>
          <p:cNvSpPr>
            <a:spLocks noGrp="1"/>
          </p:cNvSpPr>
          <p:nvPr>
            <p:ph type="title"/>
          </p:nvPr>
        </p:nvSpPr>
        <p:spPr>
          <a:xfrm>
            <a:off x="304799" y="248594"/>
            <a:ext cx="11582401" cy="475306"/>
          </a:xfrm>
        </p:spPr>
        <p:txBody>
          <a:bodyPr anchor="t" anchorCtr="0"/>
          <a:lstStyle>
            <a:lvl1pPr>
              <a:defRPr>
                <a:solidFill>
                  <a:schemeClr val="tx2"/>
                </a:solidFill>
              </a:defRPr>
            </a:lvl1pPr>
          </a:lstStyle>
          <a:p>
            <a:r>
              <a:rPr lang="en-US"/>
              <a:t>Click to edit Master title style</a:t>
            </a:r>
          </a:p>
        </p:txBody>
      </p:sp>
      <p:sp>
        <p:nvSpPr>
          <p:cNvPr id="4" name="TextBox 3">
            <a:extLst>
              <a:ext uri="{FF2B5EF4-FFF2-40B4-BE49-F238E27FC236}">
                <a16:creationId xmlns:a16="http://schemas.microsoft.com/office/drawing/2014/main" id="{3A484860-B7C8-63CB-6C1D-22A50F99ACF6}"/>
              </a:ext>
            </a:extLst>
          </p:cNvPr>
          <p:cNvSpPr txBox="1"/>
          <p:nvPr userDrawn="1"/>
        </p:nvSpPr>
        <p:spPr>
          <a:xfrm>
            <a:off x="963827" y="6561438"/>
            <a:ext cx="0" cy="0"/>
          </a:xfrm>
          <a:prstGeom prst="rect">
            <a:avLst/>
          </a:prstGeom>
          <a:noFill/>
        </p:spPr>
        <p:txBody>
          <a:bodyPr wrap="none" lIns="0" tIns="0" rIns="0" bIns="0" rtlCol="0">
            <a:noAutofit/>
          </a:bodyPr>
          <a:lstStyle/>
          <a:p>
            <a:pPr algn="l"/>
            <a:endParaRPr lang="en-US" sz="1600" err="1">
              <a:solidFill>
                <a:schemeClr val="tx2"/>
              </a:solidFill>
            </a:endParaRPr>
          </a:p>
        </p:txBody>
      </p:sp>
    </p:spTree>
    <p:extLst>
      <p:ext uri="{BB962C8B-B14F-4D97-AF65-F5344CB8AC3E}">
        <p14:creationId xmlns:p14="http://schemas.microsoft.com/office/powerpoint/2010/main" val="3258653178"/>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3_2 Takeaways Drink">
    <p:bg>
      <p:bgPr>
        <a:solidFill>
          <a:srgbClr val="145798"/>
        </a:solidFill>
        <a:effectLst/>
      </p:bgPr>
    </p:bg>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D92DBAF2-7F04-EEB4-0E99-13B2CAF811B7}"/>
              </a:ext>
            </a:extLst>
          </p:cNvPr>
          <p:cNvSpPr>
            <a:spLocks noGrp="1"/>
          </p:cNvSpPr>
          <p:nvPr>
            <p:ph type="body" sz="quarter" idx="18"/>
          </p:nvPr>
        </p:nvSpPr>
        <p:spPr>
          <a:xfrm>
            <a:off x="6242613" y="1219200"/>
            <a:ext cx="5638800" cy="4419600"/>
          </a:xfrm>
          <a:prstGeom prst="roundRect">
            <a:avLst>
              <a:gd name="adj" fmla="val 2070"/>
            </a:avLst>
          </a:prstGeom>
          <a:solidFill>
            <a:srgbClr val="3680CE"/>
          </a:solidFill>
        </p:spPr>
        <p:txBody>
          <a:bodyPr anchor="ctr" anchorCtr="1"/>
          <a:lstStyle>
            <a:lvl1pPr>
              <a:defRPr sz="3200" b="1">
                <a:solidFill>
                  <a:schemeClr val="bg1"/>
                </a:solidFill>
                <a:latin typeface="+mn-lt"/>
              </a:defRPr>
            </a:lvl1pPr>
            <a:lvl2pPr marL="0" indent="0">
              <a:buNone/>
              <a:defRPr/>
            </a:lvl2pPr>
          </a:lstStyle>
          <a:p>
            <a:pPr lvl="0"/>
            <a:r>
              <a:rPr lang="en-US"/>
              <a:t>Click to edit Master text styles</a:t>
            </a:r>
          </a:p>
        </p:txBody>
      </p:sp>
      <p:sp>
        <p:nvSpPr>
          <p:cNvPr id="13" name="Text Placeholder 12">
            <a:extLst>
              <a:ext uri="{FF2B5EF4-FFF2-40B4-BE49-F238E27FC236}">
                <a16:creationId xmlns:a16="http://schemas.microsoft.com/office/drawing/2014/main" id="{E2407C83-F948-D687-213E-CC12FD27FA9E}"/>
              </a:ext>
            </a:extLst>
          </p:cNvPr>
          <p:cNvSpPr>
            <a:spLocks noGrp="1"/>
          </p:cNvSpPr>
          <p:nvPr>
            <p:ph type="body" sz="quarter" idx="16"/>
          </p:nvPr>
        </p:nvSpPr>
        <p:spPr>
          <a:xfrm>
            <a:off x="304800" y="1219200"/>
            <a:ext cx="5638800" cy="4419600"/>
          </a:xfrm>
          <a:prstGeom prst="roundRect">
            <a:avLst>
              <a:gd name="adj" fmla="val 2070"/>
            </a:avLst>
          </a:prstGeom>
          <a:solidFill>
            <a:srgbClr val="3680CE"/>
          </a:solidFill>
        </p:spPr>
        <p:txBody>
          <a:bodyPr anchor="ctr" anchorCtr="1"/>
          <a:lstStyle>
            <a:lvl1pPr>
              <a:defRPr sz="3200" b="1">
                <a:solidFill>
                  <a:schemeClr val="bg1"/>
                </a:solidFill>
                <a:latin typeface="+mn-lt"/>
              </a:defRPr>
            </a:lvl1pPr>
            <a:lvl2pPr marL="0" indent="0">
              <a:buNone/>
              <a:defRPr/>
            </a:lvl2pPr>
          </a:lstStyle>
          <a:p>
            <a:pPr lvl="0"/>
            <a:r>
              <a:rPr lang="en-US"/>
              <a:t>Click to edit Master text styles</a:t>
            </a:r>
          </a:p>
        </p:txBody>
      </p:sp>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solidFill>
                  <a:srgbClr val="71A9E3"/>
                </a:solidFill>
                <a:latin typeface="+mn-lt"/>
              </a:defRPr>
            </a:lvl1pPr>
          </a:lstStyle>
          <a:p>
            <a:endParaRPr lang="en-US"/>
          </a:p>
        </p:txBody>
      </p:sp>
      <p:sp>
        <p:nvSpPr>
          <p:cNvPr id="2" name="TextBox 1">
            <a:extLst>
              <a:ext uri="{FF2B5EF4-FFF2-40B4-BE49-F238E27FC236}">
                <a16:creationId xmlns:a16="http://schemas.microsoft.com/office/drawing/2014/main" id="{B8B87FF8-D69A-1055-CC42-DEABC98D04B9}"/>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71A9E3"/>
                </a:solidFill>
                <a:latin typeface="+mn-lt"/>
              </a:rPr>
              <a:pPr algn="r"/>
              <a:t>‹#›</a:t>
            </a:fld>
            <a:endParaRPr lang="en-US" sz="1350">
              <a:solidFill>
                <a:srgbClr val="71A9E3"/>
              </a:solidFill>
              <a:latin typeface="+mn-lt"/>
            </a:endParaRPr>
          </a:p>
        </p:txBody>
      </p:sp>
      <p:sp>
        <p:nvSpPr>
          <p:cNvPr id="5" name="Text Placeholder 3">
            <a:extLst>
              <a:ext uri="{FF2B5EF4-FFF2-40B4-BE49-F238E27FC236}">
                <a16:creationId xmlns:a16="http://schemas.microsoft.com/office/drawing/2014/main" id="{49AE6B21-F576-FEC1-4079-603B4AB92DEE}"/>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71A9E3"/>
                </a:solidFill>
                <a:latin typeface="+mn-lt"/>
              </a:defRPr>
            </a:lvl1pPr>
          </a:lstStyle>
          <a:p>
            <a:pPr lvl="0"/>
            <a:r>
              <a:rPr lang="en-US"/>
              <a:t>Subtitle</a:t>
            </a:r>
          </a:p>
        </p:txBody>
      </p:sp>
      <p:sp>
        <p:nvSpPr>
          <p:cNvPr id="7" name="Title 1">
            <a:extLst>
              <a:ext uri="{FF2B5EF4-FFF2-40B4-BE49-F238E27FC236}">
                <a16:creationId xmlns:a16="http://schemas.microsoft.com/office/drawing/2014/main" id="{E74BD708-78CA-BD4B-1F5D-C41DD58C4183}"/>
              </a:ext>
            </a:extLst>
          </p:cNvPr>
          <p:cNvSpPr>
            <a:spLocks noGrp="1"/>
          </p:cNvSpPr>
          <p:nvPr>
            <p:ph type="title"/>
          </p:nvPr>
        </p:nvSpPr>
        <p:spPr>
          <a:xfrm>
            <a:off x="304799" y="248594"/>
            <a:ext cx="11582401" cy="475306"/>
          </a:xfrm>
        </p:spPr>
        <p:txBody>
          <a:bodyPr anchor="t" anchorCtr="0"/>
          <a:lstStyle>
            <a:lvl1pPr>
              <a:defRPr>
                <a:solidFill>
                  <a:srgbClr val="71A9E3"/>
                </a:solidFill>
              </a:defRPr>
            </a:lvl1pPr>
          </a:lstStyle>
          <a:p>
            <a:r>
              <a:rPr lang="en-US"/>
              <a:t>Click to edit Master title style</a:t>
            </a:r>
          </a:p>
        </p:txBody>
      </p:sp>
      <p:sp>
        <p:nvSpPr>
          <p:cNvPr id="6" name="TextBox 5">
            <a:extLst>
              <a:ext uri="{FF2B5EF4-FFF2-40B4-BE49-F238E27FC236}">
                <a16:creationId xmlns:a16="http://schemas.microsoft.com/office/drawing/2014/main" id="{5A72B886-E61E-7BB4-B0DD-DC2FF24EAF43}"/>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71A8E3"/>
                </a:solidFill>
                <a:latin typeface="+mn-lt"/>
              </a:rPr>
              <a:t>CONFIDENTIAL</a:t>
            </a:r>
          </a:p>
        </p:txBody>
      </p:sp>
    </p:spTree>
    <p:extLst>
      <p:ext uri="{BB962C8B-B14F-4D97-AF65-F5344CB8AC3E}">
        <p14:creationId xmlns:p14="http://schemas.microsoft.com/office/powerpoint/2010/main" val="3077159736"/>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4_2 Takeaways Drink">
    <p:bg>
      <p:bgPr>
        <a:solidFill>
          <a:srgbClr val="FBCB5B"/>
        </a:solidFill>
        <a:effectLst/>
      </p:bgPr>
    </p:bg>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D92DBAF2-7F04-EEB4-0E99-13B2CAF811B7}"/>
              </a:ext>
            </a:extLst>
          </p:cNvPr>
          <p:cNvSpPr>
            <a:spLocks noGrp="1"/>
          </p:cNvSpPr>
          <p:nvPr>
            <p:ph type="body" sz="quarter" idx="18"/>
          </p:nvPr>
        </p:nvSpPr>
        <p:spPr>
          <a:xfrm>
            <a:off x="6242613" y="1219200"/>
            <a:ext cx="5638800" cy="4419600"/>
          </a:xfrm>
          <a:prstGeom prst="roundRect">
            <a:avLst>
              <a:gd name="adj" fmla="val 2070"/>
            </a:avLst>
          </a:prstGeom>
          <a:solidFill>
            <a:schemeClr val="accent6"/>
          </a:solidFill>
        </p:spPr>
        <p:txBody>
          <a:bodyPr anchor="ctr" anchorCtr="1"/>
          <a:lstStyle>
            <a:lvl1pPr>
              <a:defRPr sz="3200" b="1">
                <a:solidFill>
                  <a:schemeClr val="bg1"/>
                </a:solidFill>
                <a:latin typeface="+mn-lt"/>
              </a:defRPr>
            </a:lvl1pPr>
            <a:lvl2pPr marL="0" indent="0">
              <a:buNone/>
              <a:defRPr/>
            </a:lvl2pPr>
          </a:lstStyle>
          <a:p>
            <a:pPr lvl="0"/>
            <a:r>
              <a:rPr lang="en-US"/>
              <a:t>Click to edit Master text styles</a:t>
            </a:r>
          </a:p>
        </p:txBody>
      </p:sp>
      <p:sp>
        <p:nvSpPr>
          <p:cNvPr id="13" name="Text Placeholder 12">
            <a:extLst>
              <a:ext uri="{FF2B5EF4-FFF2-40B4-BE49-F238E27FC236}">
                <a16:creationId xmlns:a16="http://schemas.microsoft.com/office/drawing/2014/main" id="{E2407C83-F948-D687-213E-CC12FD27FA9E}"/>
              </a:ext>
            </a:extLst>
          </p:cNvPr>
          <p:cNvSpPr>
            <a:spLocks noGrp="1"/>
          </p:cNvSpPr>
          <p:nvPr>
            <p:ph type="body" sz="quarter" idx="16"/>
          </p:nvPr>
        </p:nvSpPr>
        <p:spPr>
          <a:xfrm>
            <a:off x="304800" y="1219200"/>
            <a:ext cx="5638800" cy="4419600"/>
          </a:xfrm>
          <a:prstGeom prst="roundRect">
            <a:avLst>
              <a:gd name="adj" fmla="val 2070"/>
            </a:avLst>
          </a:prstGeom>
          <a:solidFill>
            <a:schemeClr val="accent6"/>
          </a:solidFill>
        </p:spPr>
        <p:txBody>
          <a:bodyPr anchor="ctr" anchorCtr="1"/>
          <a:lstStyle>
            <a:lvl1pPr>
              <a:defRPr sz="3200" b="1">
                <a:solidFill>
                  <a:schemeClr val="bg1"/>
                </a:solidFill>
                <a:latin typeface="+mn-lt"/>
              </a:defRPr>
            </a:lvl1pPr>
            <a:lvl2pPr marL="0" indent="0">
              <a:buNone/>
              <a:defRPr/>
            </a:lvl2pPr>
          </a:lstStyle>
          <a:p>
            <a:pPr lvl="0"/>
            <a:r>
              <a:rPr lang="en-US"/>
              <a:t>Click to edit Master text styles</a:t>
            </a:r>
          </a:p>
        </p:txBody>
      </p:sp>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solidFill>
                  <a:srgbClr val="C77307"/>
                </a:solidFill>
                <a:latin typeface="+mn-lt"/>
              </a:defRPr>
            </a:lvl1pPr>
          </a:lstStyle>
          <a:p>
            <a:endParaRPr lang="en-US"/>
          </a:p>
        </p:txBody>
      </p:sp>
      <p:sp>
        <p:nvSpPr>
          <p:cNvPr id="2" name="TextBox 1">
            <a:extLst>
              <a:ext uri="{FF2B5EF4-FFF2-40B4-BE49-F238E27FC236}">
                <a16:creationId xmlns:a16="http://schemas.microsoft.com/office/drawing/2014/main" id="{B8B87FF8-D69A-1055-CC42-DEABC98D04B9}"/>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C77307"/>
                </a:solidFill>
                <a:latin typeface="+mn-lt"/>
              </a:rPr>
              <a:pPr algn="r"/>
              <a:t>‹#›</a:t>
            </a:fld>
            <a:endParaRPr lang="en-US" sz="1350">
              <a:solidFill>
                <a:srgbClr val="C77307"/>
              </a:solidFill>
              <a:latin typeface="+mn-lt"/>
            </a:endParaRPr>
          </a:p>
        </p:txBody>
      </p:sp>
      <p:sp>
        <p:nvSpPr>
          <p:cNvPr id="5" name="Text Placeholder 3">
            <a:extLst>
              <a:ext uri="{FF2B5EF4-FFF2-40B4-BE49-F238E27FC236}">
                <a16:creationId xmlns:a16="http://schemas.microsoft.com/office/drawing/2014/main" id="{49AE6B21-F576-FEC1-4079-603B4AB92DEE}"/>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C77307"/>
                </a:solidFill>
                <a:latin typeface="+mn-lt"/>
              </a:defRPr>
            </a:lvl1pPr>
          </a:lstStyle>
          <a:p>
            <a:pPr lvl="0"/>
            <a:r>
              <a:rPr lang="en-US"/>
              <a:t>Subtitle</a:t>
            </a:r>
          </a:p>
        </p:txBody>
      </p:sp>
      <p:sp>
        <p:nvSpPr>
          <p:cNvPr id="7" name="Title 1">
            <a:extLst>
              <a:ext uri="{FF2B5EF4-FFF2-40B4-BE49-F238E27FC236}">
                <a16:creationId xmlns:a16="http://schemas.microsoft.com/office/drawing/2014/main" id="{E74BD708-78CA-BD4B-1F5D-C41DD58C4183}"/>
              </a:ext>
            </a:extLst>
          </p:cNvPr>
          <p:cNvSpPr>
            <a:spLocks noGrp="1"/>
          </p:cNvSpPr>
          <p:nvPr>
            <p:ph type="title"/>
          </p:nvPr>
        </p:nvSpPr>
        <p:spPr>
          <a:xfrm>
            <a:off x="304799" y="248594"/>
            <a:ext cx="11582401" cy="475306"/>
          </a:xfrm>
        </p:spPr>
        <p:txBody>
          <a:bodyPr anchor="t" anchorCtr="0"/>
          <a:lstStyle>
            <a:lvl1pPr>
              <a:defRPr>
                <a:solidFill>
                  <a:srgbClr val="C77307"/>
                </a:solidFill>
              </a:defRPr>
            </a:lvl1pPr>
          </a:lstStyle>
          <a:p>
            <a:r>
              <a:rPr lang="en-US"/>
              <a:t>Click to edit Master title style</a:t>
            </a:r>
          </a:p>
        </p:txBody>
      </p:sp>
      <p:sp>
        <p:nvSpPr>
          <p:cNvPr id="6" name="TextBox 5">
            <a:extLst>
              <a:ext uri="{FF2B5EF4-FFF2-40B4-BE49-F238E27FC236}">
                <a16:creationId xmlns:a16="http://schemas.microsoft.com/office/drawing/2014/main" id="{F8E60B6A-192B-3529-D749-1EF72AE9094E}"/>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C87307"/>
                </a:solidFill>
                <a:latin typeface="+mn-lt"/>
              </a:rPr>
              <a:t>CONFIDENTIAL</a:t>
            </a:r>
          </a:p>
        </p:txBody>
      </p:sp>
    </p:spTree>
    <p:extLst>
      <p:ext uri="{BB962C8B-B14F-4D97-AF65-F5344CB8AC3E}">
        <p14:creationId xmlns:p14="http://schemas.microsoft.com/office/powerpoint/2010/main" val="3644297604"/>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2 Takeaways Sustainability">
    <p:bg>
      <p:bgPr>
        <a:solidFill>
          <a:srgbClr val="2B660F"/>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solidFill>
                  <a:srgbClr val="8DBE28"/>
                </a:solidFill>
                <a:latin typeface="+mn-lt"/>
              </a:defRPr>
            </a:lvl1pPr>
          </a:lstStyle>
          <a:p>
            <a:endParaRPr lang="en-US"/>
          </a:p>
        </p:txBody>
      </p:sp>
      <p:sp>
        <p:nvSpPr>
          <p:cNvPr id="2" name="TextBox 1">
            <a:extLst>
              <a:ext uri="{FF2B5EF4-FFF2-40B4-BE49-F238E27FC236}">
                <a16:creationId xmlns:a16="http://schemas.microsoft.com/office/drawing/2014/main" id="{B8B87FF8-D69A-1055-CC42-DEABC98D04B9}"/>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8DBE28"/>
                </a:solidFill>
                <a:latin typeface="+mn-lt"/>
              </a:rPr>
              <a:pPr algn="r"/>
              <a:t>‹#›</a:t>
            </a:fld>
            <a:endParaRPr lang="en-US" sz="1350">
              <a:solidFill>
                <a:srgbClr val="8DBE28"/>
              </a:solidFill>
              <a:latin typeface="+mn-lt"/>
            </a:endParaRPr>
          </a:p>
        </p:txBody>
      </p:sp>
      <p:sp>
        <p:nvSpPr>
          <p:cNvPr id="5" name="Text Placeholder 3">
            <a:extLst>
              <a:ext uri="{FF2B5EF4-FFF2-40B4-BE49-F238E27FC236}">
                <a16:creationId xmlns:a16="http://schemas.microsoft.com/office/drawing/2014/main" id="{AFCBFFC2-1D04-EF48-A388-95DB2B2160FE}"/>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8DBE28"/>
                </a:solidFill>
                <a:latin typeface="+mn-lt"/>
              </a:defRPr>
            </a:lvl1pPr>
          </a:lstStyle>
          <a:p>
            <a:pPr lvl="0"/>
            <a:r>
              <a:rPr lang="en-US"/>
              <a:t>Subtitle</a:t>
            </a:r>
          </a:p>
        </p:txBody>
      </p:sp>
      <p:sp>
        <p:nvSpPr>
          <p:cNvPr id="7" name="Title 1">
            <a:extLst>
              <a:ext uri="{FF2B5EF4-FFF2-40B4-BE49-F238E27FC236}">
                <a16:creationId xmlns:a16="http://schemas.microsoft.com/office/drawing/2014/main" id="{BB3D484A-938C-B017-C04F-A83D0A578011}"/>
              </a:ext>
            </a:extLst>
          </p:cNvPr>
          <p:cNvSpPr>
            <a:spLocks noGrp="1"/>
          </p:cNvSpPr>
          <p:nvPr>
            <p:ph type="title"/>
          </p:nvPr>
        </p:nvSpPr>
        <p:spPr>
          <a:xfrm>
            <a:off x="304799" y="248594"/>
            <a:ext cx="11582401" cy="475306"/>
          </a:xfrm>
        </p:spPr>
        <p:txBody>
          <a:bodyPr anchor="t" anchorCtr="0"/>
          <a:lstStyle>
            <a:lvl1pPr>
              <a:defRPr>
                <a:solidFill>
                  <a:srgbClr val="8DBE28"/>
                </a:solidFill>
              </a:defRPr>
            </a:lvl1pPr>
          </a:lstStyle>
          <a:p>
            <a:r>
              <a:rPr lang="en-US"/>
              <a:t>Click to edit Master title style</a:t>
            </a:r>
          </a:p>
        </p:txBody>
      </p:sp>
      <p:sp>
        <p:nvSpPr>
          <p:cNvPr id="9" name="Text Placeholder 12">
            <a:extLst>
              <a:ext uri="{FF2B5EF4-FFF2-40B4-BE49-F238E27FC236}">
                <a16:creationId xmlns:a16="http://schemas.microsoft.com/office/drawing/2014/main" id="{49819057-E5D7-F5B5-80B8-9D7ACF1BA54B}"/>
              </a:ext>
            </a:extLst>
          </p:cNvPr>
          <p:cNvSpPr>
            <a:spLocks noGrp="1"/>
          </p:cNvSpPr>
          <p:nvPr>
            <p:ph type="body" sz="quarter" idx="18"/>
          </p:nvPr>
        </p:nvSpPr>
        <p:spPr>
          <a:xfrm>
            <a:off x="6242613" y="1219200"/>
            <a:ext cx="5638800" cy="4419600"/>
          </a:xfrm>
          <a:prstGeom prst="roundRect">
            <a:avLst>
              <a:gd name="adj" fmla="val 2070"/>
            </a:avLst>
          </a:prstGeom>
          <a:solidFill>
            <a:srgbClr val="5D910D"/>
          </a:solidFill>
        </p:spPr>
        <p:txBody>
          <a:bodyPr anchor="ctr" anchorCtr="1"/>
          <a:lstStyle>
            <a:lvl1pPr>
              <a:defRPr sz="3200" b="1">
                <a:solidFill>
                  <a:schemeClr val="bg1"/>
                </a:solidFill>
                <a:latin typeface="+mn-lt"/>
              </a:defRPr>
            </a:lvl1pPr>
            <a:lvl2pPr marL="0" indent="0">
              <a:buNone/>
              <a:defRPr/>
            </a:lvl2pPr>
          </a:lstStyle>
          <a:p>
            <a:pPr lvl="0"/>
            <a:r>
              <a:rPr lang="en-US"/>
              <a:t>Click to edit Master text styles</a:t>
            </a:r>
          </a:p>
        </p:txBody>
      </p:sp>
      <p:sp>
        <p:nvSpPr>
          <p:cNvPr id="10" name="Text Placeholder 12">
            <a:extLst>
              <a:ext uri="{FF2B5EF4-FFF2-40B4-BE49-F238E27FC236}">
                <a16:creationId xmlns:a16="http://schemas.microsoft.com/office/drawing/2014/main" id="{CD7C8C64-7DA7-695D-77FD-154A303646C0}"/>
              </a:ext>
            </a:extLst>
          </p:cNvPr>
          <p:cNvSpPr>
            <a:spLocks noGrp="1"/>
          </p:cNvSpPr>
          <p:nvPr>
            <p:ph type="body" sz="quarter" idx="16"/>
          </p:nvPr>
        </p:nvSpPr>
        <p:spPr>
          <a:xfrm>
            <a:off x="304800" y="1219200"/>
            <a:ext cx="5638800" cy="4419600"/>
          </a:xfrm>
          <a:prstGeom prst="roundRect">
            <a:avLst>
              <a:gd name="adj" fmla="val 2070"/>
            </a:avLst>
          </a:prstGeom>
          <a:solidFill>
            <a:srgbClr val="5D910D"/>
          </a:solidFill>
        </p:spPr>
        <p:txBody>
          <a:bodyPr anchor="ctr" anchorCtr="1"/>
          <a:lstStyle>
            <a:lvl1pPr>
              <a:defRPr sz="3200" b="1">
                <a:solidFill>
                  <a:schemeClr val="bg1"/>
                </a:solidFill>
                <a:latin typeface="+mn-lt"/>
              </a:defRPr>
            </a:lvl1pPr>
            <a:lvl2pPr marL="0" indent="0">
              <a:buNone/>
              <a:defRPr/>
            </a:lvl2pPr>
          </a:lstStyle>
          <a:p>
            <a:pPr lvl="0"/>
            <a:r>
              <a:rPr lang="en-US"/>
              <a:t>Click to edit Master text styles</a:t>
            </a:r>
          </a:p>
        </p:txBody>
      </p:sp>
      <p:sp>
        <p:nvSpPr>
          <p:cNvPr id="6" name="TextBox 5">
            <a:extLst>
              <a:ext uri="{FF2B5EF4-FFF2-40B4-BE49-F238E27FC236}">
                <a16:creationId xmlns:a16="http://schemas.microsoft.com/office/drawing/2014/main" id="{00528AFB-3CA6-BE65-81A7-B0D1C0919380}"/>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8DBF28"/>
                </a:solidFill>
                <a:latin typeface="+mn-lt"/>
              </a:rPr>
              <a:t>CONFIDENTIAL</a:t>
            </a:r>
          </a:p>
        </p:txBody>
      </p:sp>
    </p:spTree>
    <p:extLst>
      <p:ext uri="{BB962C8B-B14F-4D97-AF65-F5344CB8AC3E}">
        <p14:creationId xmlns:p14="http://schemas.microsoft.com/office/powerpoint/2010/main" val="1131299860"/>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_3 Takeaways Drink">
    <p:bg>
      <p:bgPr>
        <a:solidFill>
          <a:srgbClr val="F7F5F3"/>
        </a:solidFill>
        <a:effectLst/>
      </p:bgPr>
    </p:bg>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E2407C83-F948-D687-213E-CC12FD27FA9E}"/>
              </a:ext>
            </a:extLst>
          </p:cNvPr>
          <p:cNvSpPr>
            <a:spLocks noGrp="1"/>
          </p:cNvSpPr>
          <p:nvPr>
            <p:ph type="body" sz="quarter" idx="16"/>
          </p:nvPr>
        </p:nvSpPr>
        <p:spPr>
          <a:xfrm>
            <a:off x="304800" y="1219200"/>
            <a:ext cx="3657595" cy="4419600"/>
          </a:xfrm>
          <a:prstGeom prst="roundRect">
            <a:avLst>
              <a:gd name="adj" fmla="val 2643"/>
            </a:avLst>
          </a:prstGeom>
          <a:solidFill>
            <a:schemeClr val="accent6"/>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solidFill>
                  <a:srgbClr val="2B660F"/>
                </a:solidFill>
                <a:latin typeface="+mn-lt"/>
              </a:defRPr>
            </a:lvl1pPr>
          </a:lstStyle>
          <a:p>
            <a:endParaRPr lang="en-US"/>
          </a:p>
        </p:txBody>
      </p:sp>
      <p:sp>
        <p:nvSpPr>
          <p:cNvPr id="5" name="Text Placeholder 3">
            <a:extLst>
              <a:ext uri="{FF2B5EF4-FFF2-40B4-BE49-F238E27FC236}">
                <a16:creationId xmlns:a16="http://schemas.microsoft.com/office/drawing/2014/main" id="{0AFD69A1-B956-94DD-F040-BB70AF15994C}"/>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2B660F"/>
                </a:solidFill>
                <a:latin typeface="+mn-lt"/>
              </a:defRPr>
            </a:lvl1pPr>
          </a:lstStyle>
          <a:p>
            <a:pPr lvl="0"/>
            <a:r>
              <a:rPr lang="en-US"/>
              <a:t>Subtitle</a:t>
            </a:r>
          </a:p>
        </p:txBody>
      </p:sp>
      <p:sp>
        <p:nvSpPr>
          <p:cNvPr id="7" name="Title 1">
            <a:extLst>
              <a:ext uri="{FF2B5EF4-FFF2-40B4-BE49-F238E27FC236}">
                <a16:creationId xmlns:a16="http://schemas.microsoft.com/office/drawing/2014/main" id="{C335125E-6F07-0923-0A24-149A306C0764}"/>
              </a:ext>
            </a:extLst>
          </p:cNvPr>
          <p:cNvSpPr>
            <a:spLocks noGrp="1"/>
          </p:cNvSpPr>
          <p:nvPr>
            <p:ph type="title"/>
          </p:nvPr>
        </p:nvSpPr>
        <p:spPr>
          <a:xfrm>
            <a:off x="304799" y="248594"/>
            <a:ext cx="11582401" cy="475306"/>
          </a:xfrm>
        </p:spPr>
        <p:txBody>
          <a:bodyPr anchor="t" anchorCtr="0"/>
          <a:lstStyle>
            <a:lvl1pPr>
              <a:defRPr>
                <a:solidFill>
                  <a:srgbClr val="5D910D"/>
                </a:solidFill>
              </a:defRPr>
            </a:lvl1pPr>
          </a:lstStyle>
          <a:p>
            <a:r>
              <a:rPr lang="en-US"/>
              <a:t>Click to edit Master title style</a:t>
            </a:r>
          </a:p>
        </p:txBody>
      </p:sp>
      <p:sp>
        <p:nvSpPr>
          <p:cNvPr id="14" name="Text Placeholder 12">
            <a:extLst>
              <a:ext uri="{FF2B5EF4-FFF2-40B4-BE49-F238E27FC236}">
                <a16:creationId xmlns:a16="http://schemas.microsoft.com/office/drawing/2014/main" id="{950AA3F9-21A5-E27D-8950-EB829485AA0A}"/>
              </a:ext>
            </a:extLst>
          </p:cNvPr>
          <p:cNvSpPr>
            <a:spLocks noGrp="1"/>
          </p:cNvSpPr>
          <p:nvPr>
            <p:ph type="body" sz="quarter" idx="19"/>
          </p:nvPr>
        </p:nvSpPr>
        <p:spPr>
          <a:xfrm>
            <a:off x="4267202" y="1219200"/>
            <a:ext cx="3657595" cy="4419600"/>
          </a:xfrm>
          <a:prstGeom prst="roundRect">
            <a:avLst>
              <a:gd name="adj" fmla="val 2643"/>
            </a:avLst>
          </a:prstGeom>
          <a:solidFill>
            <a:srgbClr val="3680CE"/>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15" name="Text Placeholder 12">
            <a:extLst>
              <a:ext uri="{FF2B5EF4-FFF2-40B4-BE49-F238E27FC236}">
                <a16:creationId xmlns:a16="http://schemas.microsoft.com/office/drawing/2014/main" id="{99C0A931-72BC-0356-B06E-B975330614DF}"/>
              </a:ext>
            </a:extLst>
          </p:cNvPr>
          <p:cNvSpPr>
            <a:spLocks noGrp="1"/>
          </p:cNvSpPr>
          <p:nvPr>
            <p:ph type="body" sz="quarter" idx="20"/>
          </p:nvPr>
        </p:nvSpPr>
        <p:spPr>
          <a:xfrm>
            <a:off x="8229603" y="1219200"/>
            <a:ext cx="3657595" cy="4419600"/>
          </a:xfrm>
          <a:prstGeom prst="roundRect">
            <a:avLst>
              <a:gd name="adj" fmla="val 2643"/>
            </a:avLst>
          </a:prstGeom>
          <a:solidFill>
            <a:srgbClr val="5D910D"/>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Tree>
    <p:extLst>
      <p:ext uri="{BB962C8B-B14F-4D97-AF65-F5344CB8AC3E}">
        <p14:creationId xmlns:p14="http://schemas.microsoft.com/office/powerpoint/2010/main" val="3448410864"/>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2_3 Takeaways Drink">
    <p:bg>
      <p:bgPr>
        <a:solidFill>
          <a:srgbClr val="145798"/>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solidFill>
                  <a:srgbClr val="71A9E3"/>
                </a:solidFill>
                <a:latin typeface="+mn-lt"/>
              </a:defRPr>
            </a:lvl1pPr>
          </a:lstStyle>
          <a:p>
            <a:endParaRPr lang="en-US"/>
          </a:p>
        </p:txBody>
      </p:sp>
      <p:sp>
        <p:nvSpPr>
          <p:cNvPr id="2" name="TextBox 1">
            <a:extLst>
              <a:ext uri="{FF2B5EF4-FFF2-40B4-BE49-F238E27FC236}">
                <a16:creationId xmlns:a16="http://schemas.microsoft.com/office/drawing/2014/main" id="{B8B87FF8-D69A-1055-CC42-DEABC98D04B9}"/>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71A9E3"/>
                </a:solidFill>
                <a:latin typeface="+mn-lt"/>
              </a:rPr>
              <a:pPr algn="r"/>
              <a:t>‹#›</a:t>
            </a:fld>
            <a:endParaRPr lang="en-US" sz="1350">
              <a:solidFill>
                <a:srgbClr val="71A9E3"/>
              </a:solidFill>
              <a:latin typeface="+mn-lt"/>
            </a:endParaRPr>
          </a:p>
        </p:txBody>
      </p:sp>
      <p:sp>
        <p:nvSpPr>
          <p:cNvPr id="5" name="Text Placeholder 3">
            <a:extLst>
              <a:ext uri="{FF2B5EF4-FFF2-40B4-BE49-F238E27FC236}">
                <a16:creationId xmlns:a16="http://schemas.microsoft.com/office/drawing/2014/main" id="{0AFD69A1-B956-94DD-F040-BB70AF15994C}"/>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71A9E3"/>
                </a:solidFill>
                <a:latin typeface="+mn-lt"/>
              </a:defRPr>
            </a:lvl1pPr>
          </a:lstStyle>
          <a:p>
            <a:pPr lvl="0"/>
            <a:r>
              <a:rPr lang="en-US"/>
              <a:t>Subtitle</a:t>
            </a:r>
          </a:p>
        </p:txBody>
      </p:sp>
      <p:sp>
        <p:nvSpPr>
          <p:cNvPr id="7" name="Title 1">
            <a:extLst>
              <a:ext uri="{FF2B5EF4-FFF2-40B4-BE49-F238E27FC236}">
                <a16:creationId xmlns:a16="http://schemas.microsoft.com/office/drawing/2014/main" id="{C335125E-6F07-0923-0A24-149A306C0764}"/>
              </a:ext>
            </a:extLst>
          </p:cNvPr>
          <p:cNvSpPr>
            <a:spLocks noGrp="1"/>
          </p:cNvSpPr>
          <p:nvPr>
            <p:ph type="title"/>
          </p:nvPr>
        </p:nvSpPr>
        <p:spPr>
          <a:xfrm>
            <a:off x="304799" y="248594"/>
            <a:ext cx="11582401" cy="475306"/>
          </a:xfrm>
        </p:spPr>
        <p:txBody>
          <a:bodyPr anchor="t" anchorCtr="0"/>
          <a:lstStyle>
            <a:lvl1pPr>
              <a:defRPr>
                <a:solidFill>
                  <a:srgbClr val="71A9E3"/>
                </a:solidFill>
              </a:defRPr>
            </a:lvl1pPr>
          </a:lstStyle>
          <a:p>
            <a:r>
              <a:rPr lang="en-US"/>
              <a:t>Click to edit Master title style</a:t>
            </a:r>
          </a:p>
        </p:txBody>
      </p:sp>
      <p:sp>
        <p:nvSpPr>
          <p:cNvPr id="6" name="Text Placeholder 12">
            <a:extLst>
              <a:ext uri="{FF2B5EF4-FFF2-40B4-BE49-F238E27FC236}">
                <a16:creationId xmlns:a16="http://schemas.microsoft.com/office/drawing/2014/main" id="{6EB00219-BEBD-5C89-B7A2-8BF2924CA03F}"/>
              </a:ext>
            </a:extLst>
          </p:cNvPr>
          <p:cNvSpPr>
            <a:spLocks noGrp="1"/>
          </p:cNvSpPr>
          <p:nvPr>
            <p:ph type="body" sz="quarter" idx="16"/>
          </p:nvPr>
        </p:nvSpPr>
        <p:spPr>
          <a:xfrm>
            <a:off x="304800" y="1219200"/>
            <a:ext cx="3657595" cy="4419600"/>
          </a:xfrm>
          <a:prstGeom prst="roundRect">
            <a:avLst>
              <a:gd name="adj" fmla="val 2643"/>
            </a:avLst>
          </a:prstGeom>
          <a:solidFill>
            <a:srgbClr val="3680CE"/>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8" name="Text Placeholder 12">
            <a:extLst>
              <a:ext uri="{FF2B5EF4-FFF2-40B4-BE49-F238E27FC236}">
                <a16:creationId xmlns:a16="http://schemas.microsoft.com/office/drawing/2014/main" id="{24670910-9A81-2D2D-9703-E4C8215326B9}"/>
              </a:ext>
            </a:extLst>
          </p:cNvPr>
          <p:cNvSpPr>
            <a:spLocks noGrp="1"/>
          </p:cNvSpPr>
          <p:nvPr>
            <p:ph type="body" sz="quarter" idx="19"/>
          </p:nvPr>
        </p:nvSpPr>
        <p:spPr>
          <a:xfrm>
            <a:off x="4267202" y="1219200"/>
            <a:ext cx="3657595" cy="4419600"/>
          </a:xfrm>
          <a:prstGeom prst="roundRect">
            <a:avLst>
              <a:gd name="adj" fmla="val 2643"/>
            </a:avLst>
          </a:prstGeom>
          <a:solidFill>
            <a:srgbClr val="3680CE"/>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9" name="Text Placeholder 12">
            <a:extLst>
              <a:ext uri="{FF2B5EF4-FFF2-40B4-BE49-F238E27FC236}">
                <a16:creationId xmlns:a16="http://schemas.microsoft.com/office/drawing/2014/main" id="{25B92538-B221-62A4-867D-B0ABFAAFF5F8}"/>
              </a:ext>
            </a:extLst>
          </p:cNvPr>
          <p:cNvSpPr>
            <a:spLocks noGrp="1"/>
          </p:cNvSpPr>
          <p:nvPr>
            <p:ph type="body" sz="quarter" idx="20"/>
          </p:nvPr>
        </p:nvSpPr>
        <p:spPr>
          <a:xfrm>
            <a:off x="8229603" y="1219200"/>
            <a:ext cx="3657595" cy="4419600"/>
          </a:xfrm>
          <a:prstGeom prst="roundRect">
            <a:avLst>
              <a:gd name="adj" fmla="val 2643"/>
            </a:avLst>
          </a:prstGeom>
          <a:solidFill>
            <a:srgbClr val="3680CE"/>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10" name="TextBox 9">
            <a:extLst>
              <a:ext uri="{FF2B5EF4-FFF2-40B4-BE49-F238E27FC236}">
                <a16:creationId xmlns:a16="http://schemas.microsoft.com/office/drawing/2014/main" id="{CD52EE75-7A55-5193-C356-31AD2386985E}"/>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71A8E3"/>
                </a:solidFill>
                <a:latin typeface="+mn-lt"/>
              </a:rPr>
              <a:t>CONFIDENTIAL</a:t>
            </a:r>
          </a:p>
        </p:txBody>
      </p:sp>
    </p:spTree>
    <p:extLst>
      <p:ext uri="{BB962C8B-B14F-4D97-AF65-F5344CB8AC3E}">
        <p14:creationId xmlns:p14="http://schemas.microsoft.com/office/powerpoint/2010/main" val="155848233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_3 Takeaways Food">
    <p:bg>
      <p:bgPr>
        <a:solidFill>
          <a:srgbClr val="FACB5B"/>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solidFill>
                  <a:srgbClr val="C77307"/>
                </a:solidFill>
                <a:latin typeface="+mn-lt"/>
              </a:defRPr>
            </a:lvl1pPr>
          </a:lstStyle>
          <a:p>
            <a:endParaRPr lang="en-US"/>
          </a:p>
        </p:txBody>
      </p:sp>
      <p:sp>
        <p:nvSpPr>
          <p:cNvPr id="2" name="TextBox 1">
            <a:extLst>
              <a:ext uri="{FF2B5EF4-FFF2-40B4-BE49-F238E27FC236}">
                <a16:creationId xmlns:a16="http://schemas.microsoft.com/office/drawing/2014/main" id="{B8B87FF8-D69A-1055-CC42-DEABC98D04B9}"/>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C77307"/>
                </a:solidFill>
                <a:latin typeface="+mn-lt"/>
              </a:rPr>
              <a:pPr algn="r"/>
              <a:t>‹#›</a:t>
            </a:fld>
            <a:endParaRPr lang="en-US" sz="1350">
              <a:solidFill>
                <a:srgbClr val="C77307"/>
              </a:solidFill>
              <a:latin typeface="+mn-lt"/>
            </a:endParaRPr>
          </a:p>
        </p:txBody>
      </p:sp>
      <p:sp>
        <p:nvSpPr>
          <p:cNvPr id="5" name="Text Placeholder 3">
            <a:extLst>
              <a:ext uri="{FF2B5EF4-FFF2-40B4-BE49-F238E27FC236}">
                <a16:creationId xmlns:a16="http://schemas.microsoft.com/office/drawing/2014/main" id="{AA9D29EE-A3C0-3200-A5BC-DB78A9C5B049}"/>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C77307"/>
                </a:solidFill>
                <a:latin typeface="+mn-lt"/>
              </a:defRPr>
            </a:lvl1pPr>
          </a:lstStyle>
          <a:p>
            <a:pPr lvl="0"/>
            <a:r>
              <a:rPr lang="en-US"/>
              <a:t>Subtitle</a:t>
            </a:r>
          </a:p>
        </p:txBody>
      </p:sp>
      <p:sp>
        <p:nvSpPr>
          <p:cNvPr id="7" name="Title 1">
            <a:extLst>
              <a:ext uri="{FF2B5EF4-FFF2-40B4-BE49-F238E27FC236}">
                <a16:creationId xmlns:a16="http://schemas.microsoft.com/office/drawing/2014/main" id="{314A8199-D7C3-8C1A-9917-6F4FFF77CC32}"/>
              </a:ext>
            </a:extLst>
          </p:cNvPr>
          <p:cNvSpPr>
            <a:spLocks noGrp="1"/>
          </p:cNvSpPr>
          <p:nvPr>
            <p:ph type="title"/>
          </p:nvPr>
        </p:nvSpPr>
        <p:spPr>
          <a:xfrm>
            <a:off x="304799" y="248594"/>
            <a:ext cx="11582401" cy="475306"/>
          </a:xfrm>
        </p:spPr>
        <p:txBody>
          <a:bodyPr anchor="t" anchorCtr="0"/>
          <a:lstStyle>
            <a:lvl1pPr>
              <a:defRPr>
                <a:solidFill>
                  <a:srgbClr val="C77307"/>
                </a:solidFill>
              </a:defRPr>
            </a:lvl1pPr>
          </a:lstStyle>
          <a:p>
            <a:r>
              <a:rPr lang="en-US"/>
              <a:t>Click to edit Master title style</a:t>
            </a:r>
          </a:p>
        </p:txBody>
      </p:sp>
      <p:sp>
        <p:nvSpPr>
          <p:cNvPr id="6" name="Text Placeholder 12">
            <a:extLst>
              <a:ext uri="{FF2B5EF4-FFF2-40B4-BE49-F238E27FC236}">
                <a16:creationId xmlns:a16="http://schemas.microsoft.com/office/drawing/2014/main" id="{36CBAC9C-3270-8C3D-55F7-B20DEA5AB35F}"/>
              </a:ext>
            </a:extLst>
          </p:cNvPr>
          <p:cNvSpPr>
            <a:spLocks noGrp="1"/>
          </p:cNvSpPr>
          <p:nvPr>
            <p:ph type="body" sz="quarter" idx="16"/>
          </p:nvPr>
        </p:nvSpPr>
        <p:spPr>
          <a:xfrm>
            <a:off x="304800" y="1219200"/>
            <a:ext cx="3657595" cy="4419600"/>
          </a:xfrm>
          <a:prstGeom prst="roundRect">
            <a:avLst>
              <a:gd name="adj" fmla="val 2643"/>
            </a:avLst>
          </a:prstGeom>
          <a:solidFill>
            <a:schemeClr val="accent6"/>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8" name="Text Placeholder 12">
            <a:extLst>
              <a:ext uri="{FF2B5EF4-FFF2-40B4-BE49-F238E27FC236}">
                <a16:creationId xmlns:a16="http://schemas.microsoft.com/office/drawing/2014/main" id="{345DEAD8-0715-5FF7-F4B8-BBD1F23C74B1}"/>
              </a:ext>
            </a:extLst>
          </p:cNvPr>
          <p:cNvSpPr>
            <a:spLocks noGrp="1"/>
          </p:cNvSpPr>
          <p:nvPr>
            <p:ph type="body" sz="quarter" idx="19"/>
          </p:nvPr>
        </p:nvSpPr>
        <p:spPr>
          <a:xfrm>
            <a:off x="4267202" y="1219200"/>
            <a:ext cx="3657595" cy="4419600"/>
          </a:xfrm>
          <a:prstGeom prst="roundRect">
            <a:avLst>
              <a:gd name="adj" fmla="val 2643"/>
            </a:avLst>
          </a:prstGeom>
          <a:solidFill>
            <a:schemeClr val="accent6"/>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9" name="Text Placeholder 12">
            <a:extLst>
              <a:ext uri="{FF2B5EF4-FFF2-40B4-BE49-F238E27FC236}">
                <a16:creationId xmlns:a16="http://schemas.microsoft.com/office/drawing/2014/main" id="{2D7025DC-7B04-F2E8-D156-8564266B8BA4}"/>
              </a:ext>
            </a:extLst>
          </p:cNvPr>
          <p:cNvSpPr>
            <a:spLocks noGrp="1"/>
          </p:cNvSpPr>
          <p:nvPr>
            <p:ph type="body" sz="quarter" idx="20"/>
          </p:nvPr>
        </p:nvSpPr>
        <p:spPr>
          <a:xfrm>
            <a:off x="8229603" y="1219200"/>
            <a:ext cx="3657595" cy="4419600"/>
          </a:xfrm>
          <a:prstGeom prst="roundRect">
            <a:avLst>
              <a:gd name="adj" fmla="val 2643"/>
            </a:avLst>
          </a:prstGeom>
          <a:solidFill>
            <a:schemeClr val="accent6"/>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10" name="TextBox 9">
            <a:extLst>
              <a:ext uri="{FF2B5EF4-FFF2-40B4-BE49-F238E27FC236}">
                <a16:creationId xmlns:a16="http://schemas.microsoft.com/office/drawing/2014/main" id="{4AD77FFD-F9B9-3CCA-A145-F23B5D2C2FAC}"/>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C87307"/>
                </a:solidFill>
                <a:latin typeface="+mn-lt"/>
              </a:rPr>
              <a:t>CONFIDENTIAL</a:t>
            </a:r>
          </a:p>
        </p:txBody>
      </p:sp>
    </p:spTree>
    <p:extLst>
      <p:ext uri="{BB962C8B-B14F-4D97-AF65-F5344CB8AC3E}">
        <p14:creationId xmlns:p14="http://schemas.microsoft.com/office/powerpoint/2010/main" val="3444297392"/>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_3 Takeaways Sustainability">
    <p:bg>
      <p:bgPr>
        <a:solidFill>
          <a:srgbClr val="2B660F"/>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solidFill>
                  <a:srgbClr val="8DBE28"/>
                </a:solidFill>
                <a:latin typeface="+mn-lt"/>
              </a:defRPr>
            </a:lvl1pPr>
          </a:lstStyle>
          <a:p>
            <a:endParaRPr lang="en-US"/>
          </a:p>
        </p:txBody>
      </p:sp>
      <p:sp>
        <p:nvSpPr>
          <p:cNvPr id="2" name="TextBox 1">
            <a:extLst>
              <a:ext uri="{FF2B5EF4-FFF2-40B4-BE49-F238E27FC236}">
                <a16:creationId xmlns:a16="http://schemas.microsoft.com/office/drawing/2014/main" id="{B8B87FF8-D69A-1055-CC42-DEABC98D04B9}"/>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8DBE28"/>
                </a:solidFill>
                <a:latin typeface="+mn-lt"/>
              </a:rPr>
              <a:pPr algn="r"/>
              <a:t>‹#›</a:t>
            </a:fld>
            <a:endParaRPr lang="en-US" sz="1350">
              <a:solidFill>
                <a:srgbClr val="8DBE28"/>
              </a:solidFill>
              <a:latin typeface="+mn-lt"/>
            </a:endParaRPr>
          </a:p>
        </p:txBody>
      </p:sp>
      <p:sp>
        <p:nvSpPr>
          <p:cNvPr id="5" name="Text Placeholder 3">
            <a:extLst>
              <a:ext uri="{FF2B5EF4-FFF2-40B4-BE49-F238E27FC236}">
                <a16:creationId xmlns:a16="http://schemas.microsoft.com/office/drawing/2014/main" id="{4BDB4D7A-57BB-0E11-FC7F-92013C566FB6}"/>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8DBE28"/>
                </a:solidFill>
                <a:latin typeface="+mn-lt"/>
              </a:defRPr>
            </a:lvl1pPr>
          </a:lstStyle>
          <a:p>
            <a:pPr lvl="0"/>
            <a:r>
              <a:rPr lang="en-US"/>
              <a:t>Subtitle</a:t>
            </a:r>
          </a:p>
        </p:txBody>
      </p:sp>
      <p:sp>
        <p:nvSpPr>
          <p:cNvPr id="7" name="Title 1">
            <a:extLst>
              <a:ext uri="{FF2B5EF4-FFF2-40B4-BE49-F238E27FC236}">
                <a16:creationId xmlns:a16="http://schemas.microsoft.com/office/drawing/2014/main" id="{A931805B-212C-F549-0DAA-2648C21BD49C}"/>
              </a:ext>
            </a:extLst>
          </p:cNvPr>
          <p:cNvSpPr>
            <a:spLocks noGrp="1"/>
          </p:cNvSpPr>
          <p:nvPr>
            <p:ph type="title"/>
          </p:nvPr>
        </p:nvSpPr>
        <p:spPr>
          <a:xfrm>
            <a:off x="304799" y="248594"/>
            <a:ext cx="11582401" cy="475306"/>
          </a:xfrm>
        </p:spPr>
        <p:txBody>
          <a:bodyPr anchor="t" anchorCtr="0"/>
          <a:lstStyle>
            <a:lvl1pPr>
              <a:defRPr>
                <a:solidFill>
                  <a:srgbClr val="8DBE28"/>
                </a:solidFill>
              </a:defRPr>
            </a:lvl1pPr>
          </a:lstStyle>
          <a:p>
            <a:r>
              <a:rPr lang="en-US"/>
              <a:t>Click to edit Master title style</a:t>
            </a:r>
          </a:p>
        </p:txBody>
      </p:sp>
      <p:sp>
        <p:nvSpPr>
          <p:cNvPr id="6" name="Text Placeholder 12">
            <a:extLst>
              <a:ext uri="{FF2B5EF4-FFF2-40B4-BE49-F238E27FC236}">
                <a16:creationId xmlns:a16="http://schemas.microsoft.com/office/drawing/2014/main" id="{A81A6BC9-BF07-A15D-90CE-D757CA4F2A18}"/>
              </a:ext>
            </a:extLst>
          </p:cNvPr>
          <p:cNvSpPr>
            <a:spLocks noGrp="1"/>
          </p:cNvSpPr>
          <p:nvPr>
            <p:ph type="body" sz="quarter" idx="16"/>
          </p:nvPr>
        </p:nvSpPr>
        <p:spPr>
          <a:xfrm>
            <a:off x="304800" y="1219200"/>
            <a:ext cx="3657595" cy="4419600"/>
          </a:xfrm>
          <a:prstGeom prst="roundRect">
            <a:avLst>
              <a:gd name="adj" fmla="val 2643"/>
            </a:avLst>
          </a:prstGeom>
          <a:solidFill>
            <a:srgbClr val="5D910D"/>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8" name="Text Placeholder 12">
            <a:extLst>
              <a:ext uri="{FF2B5EF4-FFF2-40B4-BE49-F238E27FC236}">
                <a16:creationId xmlns:a16="http://schemas.microsoft.com/office/drawing/2014/main" id="{A223603F-1687-4839-9217-168184E33EC4}"/>
              </a:ext>
            </a:extLst>
          </p:cNvPr>
          <p:cNvSpPr>
            <a:spLocks noGrp="1"/>
          </p:cNvSpPr>
          <p:nvPr>
            <p:ph type="body" sz="quarter" idx="19"/>
          </p:nvPr>
        </p:nvSpPr>
        <p:spPr>
          <a:xfrm>
            <a:off x="4267202" y="1219200"/>
            <a:ext cx="3657595" cy="4419600"/>
          </a:xfrm>
          <a:prstGeom prst="roundRect">
            <a:avLst>
              <a:gd name="adj" fmla="val 2643"/>
            </a:avLst>
          </a:prstGeom>
          <a:solidFill>
            <a:srgbClr val="5D910D"/>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9" name="Text Placeholder 12">
            <a:extLst>
              <a:ext uri="{FF2B5EF4-FFF2-40B4-BE49-F238E27FC236}">
                <a16:creationId xmlns:a16="http://schemas.microsoft.com/office/drawing/2014/main" id="{4DDEBC29-7846-F426-C9E4-2F047B858498}"/>
              </a:ext>
            </a:extLst>
          </p:cNvPr>
          <p:cNvSpPr>
            <a:spLocks noGrp="1"/>
          </p:cNvSpPr>
          <p:nvPr>
            <p:ph type="body" sz="quarter" idx="20"/>
          </p:nvPr>
        </p:nvSpPr>
        <p:spPr>
          <a:xfrm>
            <a:off x="8229603" y="1219200"/>
            <a:ext cx="3657595" cy="4419600"/>
          </a:xfrm>
          <a:prstGeom prst="roundRect">
            <a:avLst>
              <a:gd name="adj" fmla="val 2643"/>
            </a:avLst>
          </a:prstGeom>
          <a:solidFill>
            <a:srgbClr val="5D910D"/>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10" name="TextBox 9">
            <a:extLst>
              <a:ext uri="{FF2B5EF4-FFF2-40B4-BE49-F238E27FC236}">
                <a16:creationId xmlns:a16="http://schemas.microsoft.com/office/drawing/2014/main" id="{14DF73C0-7D1E-F8EF-D558-C4C0DDD9D397}"/>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8DBF28"/>
                </a:solidFill>
                <a:latin typeface="+mn-lt"/>
              </a:rPr>
              <a:t>CONFIDENTIAL</a:t>
            </a:r>
          </a:p>
        </p:txBody>
      </p:sp>
    </p:spTree>
    <p:extLst>
      <p:ext uri="{BB962C8B-B14F-4D97-AF65-F5344CB8AC3E}">
        <p14:creationId xmlns:p14="http://schemas.microsoft.com/office/powerpoint/2010/main" val="1096050578"/>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Statement-Drink">
    <p:bg>
      <p:bgPr>
        <a:solidFill>
          <a:srgbClr val="145798"/>
        </a:solidFill>
        <a:effectLst/>
      </p:bgPr>
    </p:bg>
    <p:spTree>
      <p:nvGrpSpPr>
        <p:cNvPr id="1" name=""/>
        <p:cNvGrpSpPr/>
        <p:nvPr/>
      </p:nvGrpSpPr>
      <p:grpSpPr>
        <a:xfrm>
          <a:off x="0" y="0"/>
          <a:ext cx="0" cy="0"/>
          <a:chOff x="0" y="0"/>
          <a:chExt cx="0" cy="0"/>
        </a:xfrm>
      </p:grpSpPr>
      <p:sp>
        <p:nvSpPr>
          <p:cNvPr id="7" name="Rectangle: Diagonal Corners Rounded 6">
            <a:extLst>
              <a:ext uri="{FF2B5EF4-FFF2-40B4-BE49-F238E27FC236}">
                <a16:creationId xmlns:a16="http://schemas.microsoft.com/office/drawing/2014/main" id="{D77DB0AB-4EF4-F746-7298-F6C3E404002A}"/>
              </a:ext>
            </a:extLst>
          </p:cNvPr>
          <p:cNvSpPr/>
          <p:nvPr userDrawn="1"/>
        </p:nvSpPr>
        <p:spPr>
          <a:xfrm>
            <a:off x="304800" y="304796"/>
            <a:ext cx="11582398" cy="5829304"/>
          </a:xfrm>
          <a:prstGeom prst="roundRect">
            <a:avLst>
              <a:gd name="adj" fmla="val 2174"/>
            </a:avLst>
          </a:prstGeom>
          <a:solidFill>
            <a:srgbClr val="368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TextBox 1">
            <a:extLst>
              <a:ext uri="{FF2B5EF4-FFF2-40B4-BE49-F238E27FC236}">
                <a16:creationId xmlns:a16="http://schemas.microsoft.com/office/drawing/2014/main" id="{B8B87FF8-D69A-1055-CC42-DEABC98D04B9}"/>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71A9E3"/>
                </a:solidFill>
                <a:latin typeface="+mn-lt"/>
              </a:rPr>
              <a:pPr algn="r"/>
              <a:t>‹#›</a:t>
            </a:fld>
            <a:endParaRPr lang="en-US" sz="1350">
              <a:solidFill>
                <a:srgbClr val="71A9E3"/>
              </a:solidFill>
              <a:latin typeface="+mn-lt"/>
            </a:endParaRPr>
          </a:p>
        </p:txBody>
      </p:sp>
      <p:sp>
        <p:nvSpPr>
          <p:cNvPr id="11" name="Text Placeholder 10">
            <a:extLst>
              <a:ext uri="{FF2B5EF4-FFF2-40B4-BE49-F238E27FC236}">
                <a16:creationId xmlns:a16="http://schemas.microsoft.com/office/drawing/2014/main" id="{180883ED-E020-7474-C5C0-6DA89FE0EA41}"/>
              </a:ext>
            </a:extLst>
          </p:cNvPr>
          <p:cNvSpPr>
            <a:spLocks noGrp="1"/>
          </p:cNvSpPr>
          <p:nvPr>
            <p:ph type="body" sz="quarter" idx="10"/>
          </p:nvPr>
        </p:nvSpPr>
        <p:spPr>
          <a:xfrm>
            <a:off x="609600" y="1354191"/>
            <a:ext cx="10983310" cy="605987"/>
          </a:xfrm>
        </p:spPr>
        <p:txBody>
          <a:bodyPr anchor="b" anchorCtr="0"/>
          <a:lstStyle>
            <a:lvl1pPr algn="ctr">
              <a:defRPr b="1">
                <a:solidFill>
                  <a:schemeClr val="bg1"/>
                </a:solidFill>
                <a:latin typeface="+mn-lt"/>
              </a:defRPr>
            </a:lvl1pPr>
            <a:lvl2pPr marL="0" indent="0">
              <a:buNone/>
              <a:defRPr/>
            </a:lvl2pPr>
          </a:lstStyle>
          <a:p>
            <a:pPr lvl="0"/>
            <a:r>
              <a:rPr lang="en-US"/>
              <a:t>Click to edit Master text styles</a:t>
            </a:r>
          </a:p>
        </p:txBody>
      </p:sp>
      <p:sp>
        <p:nvSpPr>
          <p:cNvPr id="15" name="Text Placeholder 14">
            <a:extLst>
              <a:ext uri="{FF2B5EF4-FFF2-40B4-BE49-F238E27FC236}">
                <a16:creationId xmlns:a16="http://schemas.microsoft.com/office/drawing/2014/main" id="{FADD84B5-407E-897A-8FE5-291758A33F13}"/>
              </a:ext>
            </a:extLst>
          </p:cNvPr>
          <p:cNvSpPr>
            <a:spLocks noGrp="1"/>
          </p:cNvSpPr>
          <p:nvPr>
            <p:ph type="body" sz="quarter" idx="11"/>
          </p:nvPr>
        </p:nvSpPr>
        <p:spPr>
          <a:xfrm>
            <a:off x="609600" y="2112579"/>
            <a:ext cx="10983913" cy="3148396"/>
          </a:xfrm>
        </p:spPr>
        <p:txBody>
          <a:bodyPr/>
          <a:lstStyle>
            <a:lvl1pPr algn="ctr">
              <a:lnSpc>
                <a:spcPts val="4000"/>
              </a:lnSpc>
              <a:defRPr lang="en-US" sz="3200" b="1" i="0" kern="1200" dirty="0" smtClean="0">
                <a:solidFill>
                  <a:schemeClr val="bg1"/>
                </a:solidFill>
                <a:latin typeface="+mn-lt"/>
                <a:ea typeface="+mn-ea"/>
                <a:cs typeface="Arial" panose="020B0604020202020204" pitchFamily="34" charset="0"/>
              </a:defRPr>
            </a:lvl1pPr>
            <a:lvl2pPr marL="0" indent="0">
              <a:buNone/>
              <a:defRPr/>
            </a:lvl2pPr>
          </a:lstStyle>
          <a:p>
            <a:pPr lvl="0"/>
            <a:r>
              <a:rPr lang="en-US"/>
              <a:t>Click to edit Master text styles</a:t>
            </a:r>
          </a:p>
        </p:txBody>
      </p:sp>
      <p:sp>
        <p:nvSpPr>
          <p:cNvPr id="3" name="TextBox 2">
            <a:extLst>
              <a:ext uri="{FF2B5EF4-FFF2-40B4-BE49-F238E27FC236}">
                <a16:creationId xmlns:a16="http://schemas.microsoft.com/office/drawing/2014/main" id="{F7FD43D8-0728-76B9-5BEC-721CBA413DBC}"/>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71A8E3"/>
                </a:solidFill>
                <a:latin typeface="+mn-lt"/>
              </a:rPr>
              <a:t>CONFIDENTIAL</a:t>
            </a:r>
          </a:p>
        </p:txBody>
      </p:sp>
    </p:spTree>
    <p:extLst>
      <p:ext uri="{BB962C8B-B14F-4D97-AF65-F5344CB8AC3E}">
        <p14:creationId xmlns:p14="http://schemas.microsoft.com/office/powerpoint/2010/main" val="1215339764"/>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1_Statement-Food">
    <p:bg>
      <p:bgPr>
        <a:solidFill>
          <a:srgbClr val="FACB5B"/>
        </a:solidFill>
        <a:effectLst/>
      </p:bgPr>
    </p:bg>
    <p:spTree>
      <p:nvGrpSpPr>
        <p:cNvPr id="1" name=""/>
        <p:cNvGrpSpPr/>
        <p:nvPr/>
      </p:nvGrpSpPr>
      <p:grpSpPr>
        <a:xfrm>
          <a:off x="0" y="0"/>
          <a:ext cx="0" cy="0"/>
          <a:chOff x="0" y="0"/>
          <a:chExt cx="0" cy="0"/>
        </a:xfrm>
      </p:grpSpPr>
      <p:sp>
        <p:nvSpPr>
          <p:cNvPr id="3" name="Rectangle: Diagonal Corners Rounded 6">
            <a:extLst>
              <a:ext uri="{FF2B5EF4-FFF2-40B4-BE49-F238E27FC236}">
                <a16:creationId xmlns:a16="http://schemas.microsoft.com/office/drawing/2014/main" id="{42EAE78A-A977-01CA-A116-2B9E201DFA70}"/>
              </a:ext>
            </a:extLst>
          </p:cNvPr>
          <p:cNvSpPr/>
          <p:nvPr userDrawn="1"/>
        </p:nvSpPr>
        <p:spPr>
          <a:xfrm>
            <a:off x="304800" y="304796"/>
            <a:ext cx="11582398" cy="5829304"/>
          </a:xfrm>
          <a:prstGeom prst="roundRect">
            <a:avLst>
              <a:gd name="adj" fmla="val 2174"/>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TextBox 1">
            <a:extLst>
              <a:ext uri="{FF2B5EF4-FFF2-40B4-BE49-F238E27FC236}">
                <a16:creationId xmlns:a16="http://schemas.microsoft.com/office/drawing/2014/main" id="{B8B87FF8-D69A-1055-CC42-DEABC98D04B9}"/>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C77307"/>
                </a:solidFill>
                <a:latin typeface="+mn-lt"/>
              </a:rPr>
              <a:pPr algn="r"/>
              <a:t>‹#›</a:t>
            </a:fld>
            <a:endParaRPr lang="en-US" sz="1350">
              <a:solidFill>
                <a:srgbClr val="C77307"/>
              </a:solidFill>
              <a:latin typeface="+mn-lt"/>
            </a:endParaRPr>
          </a:p>
        </p:txBody>
      </p:sp>
      <p:sp>
        <p:nvSpPr>
          <p:cNvPr id="11" name="Text Placeholder 10">
            <a:extLst>
              <a:ext uri="{FF2B5EF4-FFF2-40B4-BE49-F238E27FC236}">
                <a16:creationId xmlns:a16="http://schemas.microsoft.com/office/drawing/2014/main" id="{180883ED-E020-7474-C5C0-6DA89FE0EA41}"/>
              </a:ext>
            </a:extLst>
          </p:cNvPr>
          <p:cNvSpPr>
            <a:spLocks noGrp="1"/>
          </p:cNvSpPr>
          <p:nvPr>
            <p:ph type="body" sz="quarter" idx="10"/>
          </p:nvPr>
        </p:nvSpPr>
        <p:spPr>
          <a:xfrm>
            <a:off x="609600" y="1354191"/>
            <a:ext cx="10983310" cy="605987"/>
          </a:xfrm>
        </p:spPr>
        <p:txBody>
          <a:bodyPr anchor="b" anchorCtr="0"/>
          <a:lstStyle>
            <a:lvl1pPr algn="ctr">
              <a:defRPr b="1">
                <a:solidFill>
                  <a:schemeClr val="bg1"/>
                </a:solidFill>
                <a:latin typeface="+mn-lt"/>
              </a:defRPr>
            </a:lvl1pPr>
            <a:lvl2pPr marL="0" indent="0">
              <a:buNone/>
              <a:defRPr/>
            </a:lvl2pPr>
          </a:lstStyle>
          <a:p>
            <a:pPr lvl="0"/>
            <a:r>
              <a:rPr lang="en-US"/>
              <a:t>Click to edit Master text styles</a:t>
            </a:r>
          </a:p>
        </p:txBody>
      </p:sp>
      <p:sp>
        <p:nvSpPr>
          <p:cNvPr id="15" name="Text Placeholder 14">
            <a:extLst>
              <a:ext uri="{FF2B5EF4-FFF2-40B4-BE49-F238E27FC236}">
                <a16:creationId xmlns:a16="http://schemas.microsoft.com/office/drawing/2014/main" id="{FADD84B5-407E-897A-8FE5-291758A33F13}"/>
              </a:ext>
            </a:extLst>
          </p:cNvPr>
          <p:cNvSpPr>
            <a:spLocks noGrp="1"/>
          </p:cNvSpPr>
          <p:nvPr>
            <p:ph type="body" sz="quarter" idx="11"/>
          </p:nvPr>
        </p:nvSpPr>
        <p:spPr>
          <a:xfrm>
            <a:off x="609600" y="2112579"/>
            <a:ext cx="10983913" cy="3148396"/>
          </a:xfrm>
        </p:spPr>
        <p:txBody>
          <a:bodyPr/>
          <a:lstStyle>
            <a:lvl1pPr algn="ctr">
              <a:lnSpc>
                <a:spcPts val="4000"/>
              </a:lnSpc>
              <a:defRPr lang="en-US" sz="3200" b="1" i="0" kern="1200" dirty="0" smtClean="0">
                <a:solidFill>
                  <a:schemeClr val="bg1"/>
                </a:solidFill>
                <a:latin typeface="+mn-lt"/>
                <a:ea typeface="+mn-ea"/>
                <a:cs typeface="Arial" panose="020B0604020202020204" pitchFamily="34" charset="0"/>
              </a:defRPr>
            </a:lvl1pPr>
            <a:lvl2pPr marL="0" indent="0">
              <a:buNone/>
              <a:defRPr/>
            </a:lvl2pPr>
          </a:lstStyle>
          <a:p>
            <a:pPr lvl="0"/>
            <a:r>
              <a:rPr lang="en-US"/>
              <a:t>Click to edit Master text styles</a:t>
            </a:r>
          </a:p>
        </p:txBody>
      </p:sp>
      <p:sp>
        <p:nvSpPr>
          <p:cNvPr id="6" name="TextBox 5">
            <a:extLst>
              <a:ext uri="{FF2B5EF4-FFF2-40B4-BE49-F238E27FC236}">
                <a16:creationId xmlns:a16="http://schemas.microsoft.com/office/drawing/2014/main" id="{9EB81C1A-BF3A-436C-E104-9E52FC208E4A}"/>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C87307"/>
                </a:solidFill>
                <a:latin typeface="+mn-lt"/>
              </a:rPr>
              <a:t>CONFIDENTIAL</a:t>
            </a:r>
          </a:p>
        </p:txBody>
      </p:sp>
    </p:spTree>
    <p:extLst>
      <p:ext uri="{BB962C8B-B14F-4D97-AF65-F5344CB8AC3E}">
        <p14:creationId xmlns:p14="http://schemas.microsoft.com/office/powerpoint/2010/main" val="3753024258"/>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2_Statement-Sustainability">
    <p:bg>
      <p:bgPr>
        <a:solidFill>
          <a:srgbClr val="CA4A0C"/>
        </a:solidFill>
        <a:effectLst/>
      </p:bgPr>
    </p:bg>
    <p:spTree>
      <p:nvGrpSpPr>
        <p:cNvPr id="1" name=""/>
        <p:cNvGrpSpPr/>
        <p:nvPr/>
      </p:nvGrpSpPr>
      <p:grpSpPr>
        <a:xfrm>
          <a:off x="0" y="0"/>
          <a:ext cx="0" cy="0"/>
          <a:chOff x="0" y="0"/>
          <a:chExt cx="0" cy="0"/>
        </a:xfrm>
      </p:grpSpPr>
      <p:sp>
        <p:nvSpPr>
          <p:cNvPr id="3" name="Rectangle: Diagonal Corners Rounded 6">
            <a:extLst>
              <a:ext uri="{FF2B5EF4-FFF2-40B4-BE49-F238E27FC236}">
                <a16:creationId xmlns:a16="http://schemas.microsoft.com/office/drawing/2014/main" id="{AF816B51-0B2B-07F2-FCB3-11207A3D0955}"/>
              </a:ext>
            </a:extLst>
          </p:cNvPr>
          <p:cNvSpPr/>
          <p:nvPr userDrawn="1"/>
        </p:nvSpPr>
        <p:spPr>
          <a:xfrm>
            <a:off x="304800" y="304796"/>
            <a:ext cx="11582398" cy="5829304"/>
          </a:xfrm>
          <a:prstGeom prst="roundRect">
            <a:avLst>
              <a:gd name="adj" fmla="val 2174"/>
            </a:avLst>
          </a:prstGeom>
          <a:solidFill>
            <a:srgbClr val="EE6D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 name="TextBox 1">
            <a:extLst>
              <a:ext uri="{FF2B5EF4-FFF2-40B4-BE49-F238E27FC236}">
                <a16:creationId xmlns:a16="http://schemas.microsoft.com/office/drawing/2014/main" id="{B8B87FF8-D69A-1055-CC42-DEABC98D04B9}"/>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922F11"/>
                </a:solidFill>
                <a:latin typeface="Gilroy Medium" panose="00000600000000000000" pitchFamily="50" charset="0"/>
              </a:rPr>
              <a:pPr algn="r"/>
              <a:t>‹#›</a:t>
            </a:fld>
            <a:endParaRPr lang="en-US" sz="1350">
              <a:solidFill>
                <a:srgbClr val="922F11"/>
              </a:solidFill>
              <a:latin typeface="Gilroy Medium" panose="00000600000000000000" pitchFamily="50" charset="0"/>
            </a:endParaRPr>
          </a:p>
        </p:txBody>
      </p:sp>
      <p:sp>
        <p:nvSpPr>
          <p:cNvPr id="11" name="Text Placeholder 10">
            <a:extLst>
              <a:ext uri="{FF2B5EF4-FFF2-40B4-BE49-F238E27FC236}">
                <a16:creationId xmlns:a16="http://schemas.microsoft.com/office/drawing/2014/main" id="{180883ED-E020-7474-C5C0-6DA89FE0EA41}"/>
              </a:ext>
            </a:extLst>
          </p:cNvPr>
          <p:cNvSpPr>
            <a:spLocks noGrp="1"/>
          </p:cNvSpPr>
          <p:nvPr>
            <p:ph type="body" sz="quarter" idx="10"/>
          </p:nvPr>
        </p:nvSpPr>
        <p:spPr>
          <a:xfrm>
            <a:off x="609600" y="1354191"/>
            <a:ext cx="10983310" cy="605987"/>
          </a:xfrm>
        </p:spPr>
        <p:txBody>
          <a:bodyPr anchor="b" anchorCtr="0"/>
          <a:lstStyle>
            <a:lvl1pPr algn="ctr">
              <a:defRPr b="1">
                <a:solidFill>
                  <a:schemeClr val="bg1"/>
                </a:solidFill>
                <a:latin typeface="+mn-lt"/>
              </a:defRPr>
            </a:lvl1pPr>
            <a:lvl2pPr marL="0" indent="0">
              <a:buNone/>
              <a:defRPr/>
            </a:lvl2pPr>
          </a:lstStyle>
          <a:p>
            <a:pPr lvl="0"/>
            <a:r>
              <a:rPr lang="en-US"/>
              <a:t>Click to edit Master text styles</a:t>
            </a:r>
          </a:p>
        </p:txBody>
      </p:sp>
      <p:sp>
        <p:nvSpPr>
          <p:cNvPr id="15" name="Text Placeholder 14">
            <a:extLst>
              <a:ext uri="{FF2B5EF4-FFF2-40B4-BE49-F238E27FC236}">
                <a16:creationId xmlns:a16="http://schemas.microsoft.com/office/drawing/2014/main" id="{FADD84B5-407E-897A-8FE5-291758A33F13}"/>
              </a:ext>
            </a:extLst>
          </p:cNvPr>
          <p:cNvSpPr>
            <a:spLocks noGrp="1"/>
          </p:cNvSpPr>
          <p:nvPr>
            <p:ph type="body" sz="quarter" idx="11"/>
          </p:nvPr>
        </p:nvSpPr>
        <p:spPr>
          <a:xfrm>
            <a:off x="609600" y="2112579"/>
            <a:ext cx="10983913" cy="3148396"/>
          </a:xfrm>
        </p:spPr>
        <p:txBody>
          <a:bodyPr/>
          <a:lstStyle>
            <a:lvl1pPr algn="ctr">
              <a:lnSpc>
                <a:spcPts val="4000"/>
              </a:lnSpc>
              <a:defRPr lang="en-US" sz="3200" b="1" i="0" kern="1200" dirty="0" smtClean="0">
                <a:solidFill>
                  <a:schemeClr val="bg1"/>
                </a:solidFill>
                <a:latin typeface="+mn-lt"/>
                <a:ea typeface="+mn-ea"/>
                <a:cs typeface="Arial" panose="020B0604020202020204" pitchFamily="34" charset="0"/>
              </a:defRPr>
            </a:lvl1pPr>
            <a:lvl2pPr marL="0" indent="0">
              <a:buNone/>
              <a:defRPr/>
            </a:lvl2pPr>
          </a:lstStyle>
          <a:p>
            <a:pPr lvl="0"/>
            <a:r>
              <a:rPr lang="en-US"/>
              <a:t>Click to edit Master text styles</a:t>
            </a:r>
          </a:p>
        </p:txBody>
      </p:sp>
      <p:sp>
        <p:nvSpPr>
          <p:cNvPr id="5" name="TextBox 4">
            <a:extLst>
              <a:ext uri="{FF2B5EF4-FFF2-40B4-BE49-F238E27FC236}">
                <a16:creationId xmlns:a16="http://schemas.microsoft.com/office/drawing/2014/main" id="{37EF998D-D59B-1F7C-942E-1E40A1E67A56}"/>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922F11"/>
                </a:solidFill>
                <a:latin typeface="Gilroy Medium" panose="00000600000000000000" pitchFamily="50" charset="0"/>
              </a:rPr>
              <a:t>CONFIDENTIAL</a:t>
            </a:r>
          </a:p>
        </p:txBody>
      </p:sp>
    </p:spTree>
    <p:extLst>
      <p:ext uri="{BB962C8B-B14F-4D97-AF65-F5344CB8AC3E}">
        <p14:creationId xmlns:p14="http://schemas.microsoft.com/office/powerpoint/2010/main" val="178879838"/>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1_Statement-Sustainability">
    <p:bg>
      <p:bgPr>
        <a:solidFill>
          <a:srgbClr val="2B660F"/>
        </a:solidFill>
        <a:effectLst/>
      </p:bgPr>
    </p:bg>
    <p:spTree>
      <p:nvGrpSpPr>
        <p:cNvPr id="1" name=""/>
        <p:cNvGrpSpPr/>
        <p:nvPr/>
      </p:nvGrpSpPr>
      <p:grpSpPr>
        <a:xfrm>
          <a:off x="0" y="0"/>
          <a:ext cx="0" cy="0"/>
          <a:chOff x="0" y="0"/>
          <a:chExt cx="0" cy="0"/>
        </a:xfrm>
      </p:grpSpPr>
      <p:sp>
        <p:nvSpPr>
          <p:cNvPr id="3" name="Rectangle: Diagonal Corners Rounded 6">
            <a:extLst>
              <a:ext uri="{FF2B5EF4-FFF2-40B4-BE49-F238E27FC236}">
                <a16:creationId xmlns:a16="http://schemas.microsoft.com/office/drawing/2014/main" id="{AF816B51-0B2B-07F2-FCB3-11207A3D0955}"/>
              </a:ext>
            </a:extLst>
          </p:cNvPr>
          <p:cNvSpPr/>
          <p:nvPr userDrawn="1"/>
        </p:nvSpPr>
        <p:spPr>
          <a:xfrm>
            <a:off x="304800" y="304796"/>
            <a:ext cx="11582398" cy="5829304"/>
          </a:xfrm>
          <a:prstGeom prst="roundRect">
            <a:avLst>
              <a:gd name="adj" fmla="val 2174"/>
            </a:avLst>
          </a:prstGeom>
          <a:solidFill>
            <a:srgbClr val="5D91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 name="TextBox 1">
            <a:extLst>
              <a:ext uri="{FF2B5EF4-FFF2-40B4-BE49-F238E27FC236}">
                <a16:creationId xmlns:a16="http://schemas.microsoft.com/office/drawing/2014/main" id="{B8B87FF8-D69A-1055-CC42-DEABC98D04B9}"/>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8DBE28"/>
                </a:solidFill>
                <a:latin typeface="Gilroy Medium" panose="00000600000000000000" pitchFamily="50" charset="0"/>
              </a:rPr>
              <a:pPr algn="r"/>
              <a:t>‹#›</a:t>
            </a:fld>
            <a:endParaRPr lang="en-US" sz="1350">
              <a:solidFill>
                <a:srgbClr val="8DBE28"/>
              </a:solidFill>
              <a:latin typeface="Gilroy Medium" panose="00000600000000000000" pitchFamily="50" charset="0"/>
            </a:endParaRPr>
          </a:p>
        </p:txBody>
      </p:sp>
      <p:sp>
        <p:nvSpPr>
          <p:cNvPr id="11" name="Text Placeholder 10">
            <a:extLst>
              <a:ext uri="{FF2B5EF4-FFF2-40B4-BE49-F238E27FC236}">
                <a16:creationId xmlns:a16="http://schemas.microsoft.com/office/drawing/2014/main" id="{180883ED-E020-7474-C5C0-6DA89FE0EA41}"/>
              </a:ext>
            </a:extLst>
          </p:cNvPr>
          <p:cNvSpPr>
            <a:spLocks noGrp="1"/>
          </p:cNvSpPr>
          <p:nvPr>
            <p:ph type="body" sz="quarter" idx="10"/>
          </p:nvPr>
        </p:nvSpPr>
        <p:spPr>
          <a:xfrm>
            <a:off x="609600" y="1354191"/>
            <a:ext cx="10983310" cy="605987"/>
          </a:xfrm>
        </p:spPr>
        <p:txBody>
          <a:bodyPr anchor="b" anchorCtr="0"/>
          <a:lstStyle>
            <a:lvl1pPr algn="ctr">
              <a:defRPr b="1">
                <a:solidFill>
                  <a:schemeClr val="bg1"/>
                </a:solidFill>
                <a:latin typeface="+mn-lt"/>
              </a:defRPr>
            </a:lvl1pPr>
            <a:lvl2pPr marL="0" indent="0">
              <a:buNone/>
              <a:defRPr/>
            </a:lvl2pPr>
          </a:lstStyle>
          <a:p>
            <a:pPr lvl="0"/>
            <a:r>
              <a:rPr lang="en-US"/>
              <a:t>Click to edit Master text styles</a:t>
            </a:r>
          </a:p>
        </p:txBody>
      </p:sp>
      <p:sp>
        <p:nvSpPr>
          <p:cNvPr id="15" name="Text Placeholder 14">
            <a:extLst>
              <a:ext uri="{FF2B5EF4-FFF2-40B4-BE49-F238E27FC236}">
                <a16:creationId xmlns:a16="http://schemas.microsoft.com/office/drawing/2014/main" id="{FADD84B5-407E-897A-8FE5-291758A33F13}"/>
              </a:ext>
            </a:extLst>
          </p:cNvPr>
          <p:cNvSpPr>
            <a:spLocks noGrp="1"/>
          </p:cNvSpPr>
          <p:nvPr>
            <p:ph type="body" sz="quarter" idx="11"/>
          </p:nvPr>
        </p:nvSpPr>
        <p:spPr>
          <a:xfrm>
            <a:off x="609600" y="2112579"/>
            <a:ext cx="10983913" cy="3148396"/>
          </a:xfrm>
        </p:spPr>
        <p:txBody>
          <a:bodyPr/>
          <a:lstStyle>
            <a:lvl1pPr algn="ctr">
              <a:lnSpc>
                <a:spcPts val="4000"/>
              </a:lnSpc>
              <a:defRPr lang="en-US" sz="3200" b="1" i="0" kern="1200" dirty="0" smtClean="0">
                <a:solidFill>
                  <a:schemeClr val="bg1"/>
                </a:solidFill>
                <a:latin typeface="+mn-lt"/>
                <a:ea typeface="+mn-ea"/>
                <a:cs typeface="Arial" panose="020B0604020202020204" pitchFamily="34" charset="0"/>
              </a:defRPr>
            </a:lvl1pPr>
            <a:lvl2pPr marL="0" indent="0">
              <a:buNone/>
              <a:defRPr/>
            </a:lvl2pPr>
          </a:lstStyle>
          <a:p>
            <a:pPr lvl="0"/>
            <a:r>
              <a:rPr lang="en-US"/>
              <a:t>Click to edit Master text styles</a:t>
            </a:r>
          </a:p>
        </p:txBody>
      </p:sp>
      <p:sp>
        <p:nvSpPr>
          <p:cNvPr id="5" name="TextBox 4">
            <a:extLst>
              <a:ext uri="{FF2B5EF4-FFF2-40B4-BE49-F238E27FC236}">
                <a16:creationId xmlns:a16="http://schemas.microsoft.com/office/drawing/2014/main" id="{37EF998D-D59B-1F7C-942E-1E40A1E67A56}"/>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8DBF28"/>
                </a:solidFill>
                <a:latin typeface="Gilroy Medium" panose="00000600000000000000" pitchFamily="50" charset="0"/>
              </a:rPr>
              <a:t>CONFIDENTIAL</a:t>
            </a:r>
          </a:p>
        </p:txBody>
      </p:sp>
    </p:spTree>
    <p:extLst>
      <p:ext uri="{BB962C8B-B14F-4D97-AF65-F5344CB8AC3E}">
        <p14:creationId xmlns:p14="http://schemas.microsoft.com/office/powerpoint/2010/main" val="1852987085"/>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userDrawn="1">
  <p:cSld name="3_Speaker-Drinks">
    <p:bg>
      <p:bgPr>
        <a:solidFill>
          <a:srgbClr val="F7F5F3"/>
        </a:solidFill>
        <a:effectLst/>
      </p:bgPr>
    </p:bg>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D768A4D4-68E3-9BFB-98E5-CEF77698A61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2B660F"/>
                </a:solidFill>
                <a:latin typeface="Gilroy Medium" panose="00000600000000000000" pitchFamily="50" charset="0"/>
              </a:rPr>
              <a:pPr algn="r"/>
              <a:t>‹#›</a:t>
            </a:fld>
            <a:endParaRPr lang="en-US" sz="1350">
              <a:solidFill>
                <a:srgbClr val="2B660F"/>
              </a:solidFill>
              <a:latin typeface="Gilroy Medium" panose="00000600000000000000" pitchFamily="50" charset="0"/>
            </a:endParaRPr>
          </a:p>
        </p:txBody>
      </p:sp>
      <p:sp>
        <p:nvSpPr>
          <p:cNvPr id="2" name="Picture Placeholder 2">
            <a:extLst>
              <a:ext uri="{FF2B5EF4-FFF2-40B4-BE49-F238E27FC236}">
                <a16:creationId xmlns:a16="http://schemas.microsoft.com/office/drawing/2014/main" id="{8A3BD900-1908-6DF8-F80E-38A643313A70}"/>
              </a:ext>
            </a:extLst>
          </p:cNvPr>
          <p:cNvSpPr>
            <a:spLocks noGrp="1"/>
          </p:cNvSpPr>
          <p:nvPr>
            <p:ph type="pic" sz="quarter" idx="10"/>
          </p:nvPr>
        </p:nvSpPr>
        <p:spPr>
          <a:xfrm>
            <a:off x="4856481" y="304800"/>
            <a:ext cx="3688079" cy="5981699"/>
          </a:xfrm>
          <a:prstGeom prst="roundRect">
            <a:avLst>
              <a:gd name="adj" fmla="val 2768"/>
            </a:avLst>
          </a:prstGeom>
          <a:solidFill>
            <a:schemeClr val="bg2"/>
          </a:solidFill>
        </p:spPr>
        <p:txBody>
          <a:bodyPr/>
          <a:lstStyle>
            <a:lvl1pPr>
              <a:defRPr>
                <a:solidFill>
                  <a:schemeClr val="tx2"/>
                </a:solidFill>
                <a:latin typeface="+mn-lt"/>
              </a:defRPr>
            </a:lvl1pPr>
          </a:lstStyle>
          <a:p>
            <a:r>
              <a:rPr lang="en-US"/>
              <a:t>Click icon to add picture</a:t>
            </a:r>
          </a:p>
        </p:txBody>
      </p:sp>
      <p:sp>
        <p:nvSpPr>
          <p:cNvPr id="5" name="Picture Placeholder 2">
            <a:extLst>
              <a:ext uri="{FF2B5EF4-FFF2-40B4-BE49-F238E27FC236}">
                <a16:creationId xmlns:a16="http://schemas.microsoft.com/office/drawing/2014/main" id="{A49A6E31-E5CB-3F28-59B9-3D96D39BFE10}"/>
              </a:ext>
            </a:extLst>
          </p:cNvPr>
          <p:cNvSpPr>
            <a:spLocks noGrp="1"/>
          </p:cNvSpPr>
          <p:nvPr>
            <p:ph type="pic" sz="quarter" idx="15"/>
          </p:nvPr>
        </p:nvSpPr>
        <p:spPr>
          <a:xfrm>
            <a:off x="8737601" y="3379788"/>
            <a:ext cx="3149597" cy="2903220"/>
          </a:xfrm>
          <a:prstGeom prst="roundRect">
            <a:avLst>
              <a:gd name="adj" fmla="val 2768"/>
            </a:avLst>
          </a:prstGeom>
          <a:solidFill>
            <a:schemeClr val="bg2"/>
          </a:solidFill>
        </p:spPr>
        <p:txBody>
          <a:bodyPr/>
          <a:lstStyle>
            <a:lvl1pPr>
              <a:defRPr>
                <a:solidFill>
                  <a:schemeClr val="tx2"/>
                </a:solidFill>
                <a:latin typeface="+mn-lt"/>
              </a:defRPr>
            </a:lvl1pPr>
          </a:lstStyle>
          <a:p>
            <a:r>
              <a:rPr lang="en-US"/>
              <a:t>Click icon to add picture</a:t>
            </a:r>
          </a:p>
        </p:txBody>
      </p:sp>
      <p:sp>
        <p:nvSpPr>
          <p:cNvPr id="7" name="Picture Placeholder 2">
            <a:extLst>
              <a:ext uri="{FF2B5EF4-FFF2-40B4-BE49-F238E27FC236}">
                <a16:creationId xmlns:a16="http://schemas.microsoft.com/office/drawing/2014/main" id="{AE5E181B-E79B-6204-7F22-50CFDFB5F365}"/>
              </a:ext>
            </a:extLst>
          </p:cNvPr>
          <p:cNvSpPr>
            <a:spLocks noGrp="1"/>
          </p:cNvSpPr>
          <p:nvPr>
            <p:ph type="pic" sz="quarter" idx="16"/>
          </p:nvPr>
        </p:nvSpPr>
        <p:spPr>
          <a:xfrm>
            <a:off x="8737601" y="301308"/>
            <a:ext cx="3149597" cy="2903220"/>
          </a:xfrm>
          <a:prstGeom prst="roundRect">
            <a:avLst>
              <a:gd name="adj" fmla="val 2768"/>
            </a:avLst>
          </a:prstGeom>
          <a:solidFill>
            <a:schemeClr val="bg2"/>
          </a:solidFill>
        </p:spPr>
        <p:txBody>
          <a:bodyPr/>
          <a:lstStyle>
            <a:lvl1pPr>
              <a:defRPr>
                <a:solidFill>
                  <a:schemeClr val="tx2"/>
                </a:solidFill>
                <a:latin typeface="+mn-lt"/>
              </a:defRPr>
            </a:lvl1pPr>
          </a:lstStyle>
          <a:p>
            <a:r>
              <a:rPr lang="en-US"/>
              <a:t>Click icon to add picture</a:t>
            </a:r>
          </a:p>
        </p:txBody>
      </p:sp>
      <p:sp>
        <p:nvSpPr>
          <p:cNvPr id="20" name="Content Placeholder 6">
            <a:extLst>
              <a:ext uri="{FF2B5EF4-FFF2-40B4-BE49-F238E27FC236}">
                <a16:creationId xmlns:a16="http://schemas.microsoft.com/office/drawing/2014/main" id="{75ECEBC1-4D75-6F0E-AE6A-47DDF1DEDD90}"/>
              </a:ext>
            </a:extLst>
          </p:cNvPr>
          <p:cNvSpPr>
            <a:spLocks noGrp="1"/>
          </p:cNvSpPr>
          <p:nvPr>
            <p:ph sz="quarter" idx="12"/>
          </p:nvPr>
        </p:nvSpPr>
        <p:spPr>
          <a:xfrm>
            <a:off x="304800" y="1219200"/>
            <a:ext cx="4094480" cy="44196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itle 1">
            <a:extLst>
              <a:ext uri="{FF2B5EF4-FFF2-40B4-BE49-F238E27FC236}">
                <a16:creationId xmlns:a16="http://schemas.microsoft.com/office/drawing/2014/main" id="{4FBFF9F1-6BAC-1DF0-94BB-EBDBD5832C36}"/>
              </a:ext>
            </a:extLst>
          </p:cNvPr>
          <p:cNvSpPr>
            <a:spLocks noGrp="1"/>
          </p:cNvSpPr>
          <p:nvPr>
            <p:ph type="title"/>
          </p:nvPr>
        </p:nvSpPr>
        <p:spPr>
          <a:xfrm>
            <a:off x="280082" y="301308"/>
            <a:ext cx="4094480" cy="1852055"/>
          </a:xfrm>
        </p:spPr>
        <p:txBody>
          <a:bodyPr anchor="t" anchorCtr="0"/>
          <a:lstStyle/>
          <a:p>
            <a:r>
              <a:rPr lang="en-US"/>
              <a:t>Click to edit Master title style</a:t>
            </a:r>
          </a:p>
        </p:txBody>
      </p:sp>
      <p:sp>
        <p:nvSpPr>
          <p:cNvPr id="3" name="TextBox 2">
            <a:extLst>
              <a:ext uri="{FF2B5EF4-FFF2-40B4-BE49-F238E27FC236}">
                <a16:creationId xmlns:a16="http://schemas.microsoft.com/office/drawing/2014/main" id="{0A13F284-07F6-49C2-63C6-86FCBE69BB86}"/>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2B660F"/>
                </a:solidFill>
                <a:latin typeface="+mn-lt"/>
              </a:rPr>
              <a:t>CONFIDENTIAL</a:t>
            </a:r>
          </a:p>
        </p:txBody>
      </p:sp>
    </p:spTree>
    <p:extLst>
      <p:ext uri="{BB962C8B-B14F-4D97-AF65-F5344CB8AC3E}">
        <p14:creationId xmlns:p14="http://schemas.microsoft.com/office/powerpoint/2010/main" val="158646600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userDrawn="1">
  <p:cSld name="Speaker-Drinks">
    <p:bg>
      <p:bgPr>
        <a:solidFill>
          <a:srgbClr val="F7F5F3"/>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CC019705-392E-1513-A73C-8B73FBF443FC}"/>
              </a:ext>
            </a:extLst>
          </p:cNvPr>
          <p:cNvSpPr>
            <a:spLocks noGrp="1"/>
          </p:cNvSpPr>
          <p:nvPr>
            <p:ph type="pic" sz="quarter" idx="10"/>
          </p:nvPr>
        </p:nvSpPr>
        <p:spPr>
          <a:xfrm>
            <a:off x="6248399" y="304801"/>
            <a:ext cx="5638801" cy="5829300"/>
          </a:xfrm>
          <a:prstGeom prst="roundRect">
            <a:avLst>
              <a:gd name="adj" fmla="val 2768"/>
            </a:avLst>
          </a:prstGeom>
        </p:spPr>
        <p:txBody>
          <a:bodyPr/>
          <a:lstStyle>
            <a:lvl1pPr>
              <a:defRPr>
                <a:solidFill>
                  <a:schemeClr val="tx2"/>
                </a:solidFill>
                <a:latin typeface="+mn-lt"/>
              </a:defRPr>
            </a:lvl1pPr>
          </a:lstStyle>
          <a:p>
            <a:r>
              <a:rPr lang="en-US"/>
              <a:t>Click icon to add picture</a:t>
            </a:r>
          </a:p>
        </p:txBody>
      </p:sp>
      <p:sp>
        <p:nvSpPr>
          <p:cNvPr id="8" name="Text Placeholder 7">
            <a:extLst>
              <a:ext uri="{FF2B5EF4-FFF2-40B4-BE49-F238E27FC236}">
                <a16:creationId xmlns:a16="http://schemas.microsoft.com/office/drawing/2014/main" id="{2C1A0004-CA10-DA61-F4E4-D312BA05E653}"/>
              </a:ext>
            </a:extLst>
          </p:cNvPr>
          <p:cNvSpPr>
            <a:spLocks noGrp="1"/>
          </p:cNvSpPr>
          <p:nvPr>
            <p:ph type="body" sz="quarter" idx="11"/>
          </p:nvPr>
        </p:nvSpPr>
        <p:spPr>
          <a:xfrm>
            <a:off x="304800" y="1219200"/>
            <a:ext cx="5638799" cy="2046288"/>
          </a:xfrm>
        </p:spPr>
        <p:txBody>
          <a:bodyPr anchor="b" anchorCtr="0"/>
          <a:lstStyle>
            <a:lvl1pPr>
              <a:lnSpc>
                <a:spcPts val="5400"/>
              </a:lnSpc>
              <a:defRPr lang="en-US" sz="6000" b="0" i="0" kern="1200" cap="all" spc="0" baseline="0" dirty="0" smtClean="0">
                <a:solidFill>
                  <a:srgbClr val="5D910D"/>
                </a:solidFill>
                <a:latin typeface="+mj-lt"/>
                <a:ea typeface="+mj-ea"/>
                <a:cs typeface="Gilroy Medium" panose="00000600000000000000" pitchFamily="50" charset="0"/>
              </a:defRPr>
            </a:lvl1pPr>
          </a:lstStyle>
          <a:p>
            <a:pPr lvl="0"/>
            <a:r>
              <a:rPr lang="en-US"/>
              <a:t>Click to edit Master text styles</a:t>
            </a:r>
          </a:p>
        </p:txBody>
      </p:sp>
      <p:sp>
        <p:nvSpPr>
          <p:cNvPr id="10" name="Text Placeholder 9">
            <a:extLst>
              <a:ext uri="{FF2B5EF4-FFF2-40B4-BE49-F238E27FC236}">
                <a16:creationId xmlns:a16="http://schemas.microsoft.com/office/drawing/2014/main" id="{F5C46249-F69C-ED78-2123-48CEFF24240A}"/>
              </a:ext>
            </a:extLst>
          </p:cNvPr>
          <p:cNvSpPr>
            <a:spLocks noGrp="1"/>
          </p:cNvSpPr>
          <p:nvPr>
            <p:ph type="body" sz="quarter" idx="12"/>
          </p:nvPr>
        </p:nvSpPr>
        <p:spPr>
          <a:xfrm>
            <a:off x="304800" y="3379788"/>
            <a:ext cx="5638800" cy="534987"/>
          </a:xfrm>
        </p:spPr>
        <p:txBody>
          <a:bodyPr/>
          <a:lstStyle>
            <a:lvl1pPr>
              <a:defRPr lang="en-US" sz="1800" b="1" i="0" kern="1200" dirty="0" smtClean="0">
                <a:solidFill>
                  <a:srgbClr val="2B660F"/>
                </a:solidFill>
                <a:latin typeface="+mn-lt"/>
                <a:ea typeface="+mn-ea"/>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12" name="Text Placeholder 11">
            <a:extLst>
              <a:ext uri="{FF2B5EF4-FFF2-40B4-BE49-F238E27FC236}">
                <a16:creationId xmlns:a16="http://schemas.microsoft.com/office/drawing/2014/main" id="{727CE26B-FE56-D52E-D936-DE13DCDBD41F}"/>
              </a:ext>
            </a:extLst>
          </p:cNvPr>
          <p:cNvSpPr>
            <a:spLocks noGrp="1"/>
          </p:cNvSpPr>
          <p:nvPr>
            <p:ph type="body" sz="quarter" idx="13"/>
          </p:nvPr>
        </p:nvSpPr>
        <p:spPr>
          <a:xfrm>
            <a:off x="304800" y="4029076"/>
            <a:ext cx="5638799" cy="2109258"/>
          </a:xfrm>
        </p:spPr>
        <p:txBody>
          <a:bodyPr/>
          <a:lstStyle>
            <a:lvl1pPr>
              <a:defRPr sz="1600">
                <a:solidFill>
                  <a:srgbClr val="2B660F"/>
                </a:solidFill>
                <a:latin typeface="+mn-lt"/>
              </a:defRPr>
            </a:lvl1pPr>
            <a:lvl2pPr>
              <a:defRPr sz="1400">
                <a:solidFill>
                  <a:srgbClr val="2B660F"/>
                </a:solidFill>
                <a:latin typeface="+mn-lt"/>
              </a:defRPr>
            </a:lvl2pPr>
            <a:lvl3pPr>
              <a:defRPr sz="1200">
                <a:solidFill>
                  <a:srgbClr val="2B660F"/>
                </a:solidFill>
                <a:latin typeface="+mn-lt"/>
              </a:defRPr>
            </a:lvl3pPr>
            <a:lvl4pPr>
              <a:defRPr sz="1100">
                <a:solidFill>
                  <a:srgbClr val="2B660F"/>
                </a:solidFill>
                <a:latin typeface="+mn-lt"/>
              </a:defRPr>
            </a:lvl4pPr>
            <a:lvl5pPr>
              <a:defRPr sz="1050">
                <a:solidFill>
                  <a:srgbClr val="2B660F"/>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Box 12">
            <a:extLst>
              <a:ext uri="{FF2B5EF4-FFF2-40B4-BE49-F238E27FC236}">
                <a16:creationId xmlns:a16="http://schemas.microsoft.com/office/drawing/2014/main" id="{D768A4D4-68E3-9BFB-98E5-CEF77698A61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2B660F"/>
                </a:solidFill>
                <a:latin typeface="+mn-lt"/>
              </a:rPr>
              <a:pPr algn="r"/>
              <a:t>‹#›</a:t>
            </a:fld>
            <a:endParaRPr lang="en-US" sz="1350">
              <a:solidFill>
                <a:srgbClr val="2B660F"/>
              </a:solidFill>
              <a:latin typeface="+mn-lt"/>
            </a:endParaRPr>
          </a:p>
        </p:txBody>
      </p:sp>
      <p:sp>
        <p:nvSpPr>
          <p:cNvPr id="2" name="TextBox 1">
            <a:extLst>
              <a:ext uri="{FF2B5EF4-FFF2-40B4-BE49-F238E27FC236}">
                <a16:creationId xmlns:a16="http://schemas.microsoft.com/office/drawing/2014/main" id="{FC824375-C552-8786-CB9F-47605F890443}"/>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2B660F"/>
                </a:solidFill>
                <a:latin typeface="+mn-lt"/>
              </a:rPr>
              <a:t>CONFIDENTIAL</a:t>
            </a:r>
          </a:p>
        </p:txBody>
      </p:sp>
    </p:spTree>
    <p:extLst>
      <p:ext uri="{BB962C8B-B14F-4D97-AF65-F5344CB8AC3E}">
        <p14:creationId xmlns:p14="http://schemas.microsoft.com/office/powerpoint/2010/main" val="45138165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userDrawn="1">
  <p:cSld name="Headline-Drinks">
    <p:bg>
      <p:bgPr>
        <a:solidFill>
          <a:srgbClr val="3680CE"/>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C1A0004-CA10-DA61-F4E4-D312BA05E653}"/>
              </a:ext>
            </a:extLst>
          </p:cNvPr>
          <p:cNvSpPr>
            <a:spLocks noGrp="1"/>
          </p:cNvSpPr>
          <p:nvPr>
            <p:ph type="body" sz="quarter" idx="11"/>
          </p:nvPr>
        </p:nvSpPr>
        <p:spPr>
          <a:xfrm>
            <a:off x="304801" y="2493781"/>
            <a:ext cx="4900246" cy="2046288"/>
          </a:xfrm>
        </p:spPr>
        <p:txBody>
          <a:bodyPr anchor="b" anchorCtr="0"/>
          <a:lstStyle>
            <a:lvl1pPr>
              <a:lnSpc>
                <a:spcPts val="5400"/>
              </a:lnSpc>
              <a:defRPr lang="en-US" sz="6000" b="0" i="0" kern="1200" cap="all" spc="0" baseline="0" dirty="0" smtClean="0">
                <a:solidFill>
                  <a:schemeClr val="tx2"/>
                </a:solidFill>
                <a:latin typeface="+mj-lt"/>
                <a:ea typeface="+mj-ea"/>
                <a:cs typeface="Gilroy Medium" panose="00000600000000000000" pitchFamily="50" charset="0"/>
              </a:defRPr>
            </a:lvl1pPr>
          </a:lstStyle>
          <a:p>
            <a:pPr lvl="0"/>
            <a:r>
              <a:rPr lang="en-US"/>
              <a:t>Click to edit Master text styles</a:t>
            </a:r>
          </a:p>
        </p:txBody>
      </p:sp>
      <p:sp>
        <p:nvSpPr>
          <p:cNvPr id="10" name="Text Placeholder 9">
            <a:extLst>
              <a:ext uri="{FF2B5EF4-FFF2-40B4-BE49-F238E27FC236}">
                <a16:creationId xmlns:a16="http://schemas.microsoft.com/office/drawing/2014/main" id="{F5C46249-F69C-ED78-2123-48CEFF24240A}"/>
              </a:ext>
            </a:extLst>
          </p:cNvPr>
          <p:cNvSpPr>
            <a:spLocks noGrp="1"/>
          </p:cNvSpPr>
          <p:nvPr>
            <p:ph type="body" sz="quarter" idx="12"/>
          </p:nvPr>
        </p:nvSpPr>
        <p:spPr>
          <a:xfrm>
            <a:off x="304800" y="4654369"/>
            <a:ext cx="4900247" cy="534987"/>
          </a:xfrm>
        </p:spPr>
        <p:txBody>
          <a:bodyPr/>
          <a:lstStyle>
            <a:lvl1pPr>
              <a:defRPr lang="en-US" sz="1800" b="1" i="0" kern="1200" dirty="0" smtClean="0">
                <a:solidFill>
                  <a:schemeClr val="tx2"/>
                </a:solidFill>
                <a:latin typeface="+mn-lt"/>
                <a:ea typeface="+mn-ea"/>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13" name="TextBox 12">
            <a:extLst>
              <a:ext uri="{FF2B5EF4-FFF2-40B4-BE49-F238E27FC236}">
                <a16:creationId xmlns:a16="http://schemas.microsoft.com/office/drawing/2014/main" id="{D768A4D4-68E3-9BFB-98E5-CEF77698A61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tx2"/>
                </a:solidFill>
                <a:latin typeface="Gilroy Medium" panose="00000600000000000000" pitchFamily="50" charset="0"/>
              </a:rPr>
              <a:pPr algn="r"/>
              <a:t>‹#›</a:t>
            </a:fld>
            <a:endParaRPr lang="en-US" sz="1350">
              <a:solidFill>
                <a:schemeClr val="tx2"/>
              </a:solidFill>
              <a:latin typeface="Gilroy Medium" panose="00000600000000000000" pitchFamily="50" charset="0"/>
            </a:endParaRPr>
          </a:p>
        </p:txBody>
      </p:sp>
      <p:sp>
        <p:nvSpPr>
          <p:cNvPr id="3" name="Picture Placeholder 2">
            <a:extLst>
              <a:ext uri="{FF2B5EF4-FFF2-40B4-BE49-F238E27FC236}">
                <a16:creationId xmlns:a16="http://schemas.microsoft.com/office/drawing/2014/main" id="{94F7A221-4131-F79E-81DD-572AEAE896DE}"/>
              </a:ext>
            </a:extLst>
          </p:cNvPr>
          <p:cNvSpPr>
            <a:spLocks noGrp="1"/>
          </p:cNvSpPr>
          <p:nvPr>
            <p:ph type="pic" sz="quarter" idx="15"/>
          </p:nvPr>
        </p:nvSpPr>
        <p:spPr>
          <a:xfrm>
            <a:off x="6248056" y="0"/>
            <a:ext cx="5943944" cy="6858000"/>
          </a:xfrm>
        </p:spPr>
        <p:txBody>
          <a:bodyPr/>
          <a:lstStyle>
            <a:lvl1pPr>
              <a:defRPr>
                <a:latin typeface="Gilroy Medium" panose="00000600000000000000" pitchFamily="50" charset="0"/>
              </a:defRPr>
            </a:lvl1pPr>
          </a:lstStyle>
          <a:p>
            <a:r>
              <a:rPr lang="en-US"/>
              <a:t>Click icon to add picture</a:t>
            </a:r>
          </a:p>
        </p:txBody>
      </p:sp>
      <p:sp>
        <p:nvSpPr>
          <p:cNvPr id="2" name="TextBox 1">
            <a:extLst>
              <a:ext uri="{FF2B5EF4-FFF2-40B4-BE49-F238E27FC236}">
                <a16:creationId xmlns:a16="http://schemas.microsoft.com/office/drawing/2014/main" id="{98750146-5407-885A-1DA5-4D48D4540FB6}"/>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chemeClr val="tx2"/>
                </a:solidFill>
                <a:latin typeface="Gilroy Medium" panose="00000600000000000000" pitchFamily="50" charset="0"/>
              </a:rPr>
              <a:t>CONFIDENTIAL</a:t>
            </a:r>
          </a:p>
        </p:txBody>
      </p:sp>
      <p:pic>
        <p:nvPicPr>
          <p:cNvPr id="5" name="Picture 4">
            <a:extLst>
              <a:ext uri="{FF2B5EF4-FFF2-40B4-BE49-F238E27FC236}">
                <a16:creationId xmlns:a16="http://schemas.microsoft.com/office/drawing/2014/main" id="{47FDD9CA-9F0B-B737-A35D-05711DB598F6}"/>
              </a:ext>
            </a:extLst>
          </p:cNvPr>
          <p:cNvPicPr>
            <a:picLocks noChangeAspect="1"/>
          </p:cNvPicPr>
          <p:nvPr userDrawn="1"/>
        </p:nvPicPr>
        <p:blipFill>
          <a:blip r:embed="rId2"/>
          <a:stretch>
            <a:fillRect/>
          </a:stretch>
        </p:blipFill>
        <p:spPr>
          <a:xfrm>
            <a:off x="304795" y="362758"/>
            <a:ext cx="896203" cy="896203"/>
          </a:xfrm>
          <a:prstGeom prst="rect">
            <a:avLst/>
          </a:prstGeom>
        </p:spPr>
      </p:pic>
    </p:spTree>
    <p:extLst>
      <p:ext uri="{BB962C8B-B14F-4D97-AF65-F5344CB8AC3E}">
        <p14:creationId xmlns:p14="http://schemas.microsoft.com/office/powerpoint/2010/main" val="948400303"/>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userDrawn="1">
  <p:cSld name="Headline-Food">
    <p:bg>
      <p:bgPr>
        <a:solidFill>
          <a:srgbClr val="EB9F0A"/>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C1A0004-CA10-DA61-F4E4-D312BA05E653}"/>
              </a:ext>
            </a:extLst>
          </p:cNvPr>
          <p:cNvSpPr>
            <a:spLocks noGrp="1"/>
          </p:cNvSpPr>
          <p:nvPr>
            <p:ph type="body" sz="quarter" idx="11"/>
          </p:nvPr>
        </p:nvSpPr>
        <p:spPr>
          <a:xfrm>
            <a:off x="304801" y="2493781"/>
            <a:ext cx="4900246" cy="2046288"/>
          </a:xfrm>
        </p:spPr>
        <p:txBody>
          <a:bodyPr anchor="b" anchorCtr="0"/>
          <a:lstStyle>
            <a:lvl1pPr>
              <a:lnSpc>
                <a:spcPts val="5400"/>
              </a:lnSpc>
              <a:defRPr lang="en-US" sz="6000" b="0" i="0" kern="1200" cap="all" spc="0" baseline="0" dirty="0" smtClean="0">
                <a:solidFill>
                  <a:schemeClr val="accent5"/>
                </a:solidFill>
                <a:latin typeface="+mj-lt"/>
                <a:ea typeface="+mj-ea"/>
                <a:cs typeface="Gilroy Medium" panose="00000600000000000000" pitchFamily="50" charset="0"/>
              </a:defRPr>
            </a:lvl1pPr>
          </a:lstStyle>
          <a:p>
            <a:pPr lvl="0"/>
            <a:r>
              <a:rPr lang="en-US"/>
              <a:t>Click to edit Master text styles</a:t>
            </a:r>
          </a:p>
        </p:txBody>
      </p:sp>
      <p:sp>
        <p:nvSpPr>
          <p:cNvPr id="10" name="Text Placeholder 9">
            <a:extLst>
              <a:ext uri="{FF2B5EF4-FFF2-40B4-BE49-F238E27FC236}">
                <a16:creationId xmlns:a16="http://schemas.microsoft.com/office/drawing/2014/main" id="{F5C46249-F69C-ED78-2123-48CEFF24240A}"/>
              </a:ext>
            </a:extLst>
          </p:cNvPr>
          <p:cNvSpPr>
            <a:spLocks noGrp="1"/>
          </p:cNvSpPr>
          <p:nvPr>
            <p:ph type="body" sz="quarter" idx="12"/>
          </p:nvPr>
        </p:nvSpPr>
        <p:spPr>
          <a:xfrm>
            <a:off x="304800" y="4654369"/>
            <a:ext cx="4900247" cy="534987"/>
          </a:xfrm>
        </p:spPr>
        <p:txBody>
          <a:bodyPr/>
          <a:lstStyle>
            <a:lvl1pPr>
              <a:defRPr lang="en-US" sz="1800" b="1" i="0" kern="1200" dirty="0" smtClean="0">
                <a:solidFill>
                  <a:schemeClr val="accent5"/>
                </a:solidFill>
                <a:latin typeface="+mn-lt"/>
                <a:ea typeface="+mn-ea"/>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13" name="TextBox 12">
            <a:extLst>
              <a:ext uri="{FF2B5EF4-FFF2-40B4-BE49-F238E27FC236}">
                <a16:creationId xmlns:a16="http://schemas.microsoft.com/office/drawing/2014/main" id="{D768A4D4-68E3-9BFB-98E5-CEF77698A61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accent5"/>
                </a:solidFill>
                <a:latin typeface="Gilroy Medium" panose="00000600000000000000" pitchFamily="50" charset="0"/>
              </a:rPr>
              <a:pPr algn="r"/>
              <a:t>‹#›</a:t>
            </a:fld>
            <a:endParaRPr lang="en-US" sz="1350">
              <a:solidFill>
                <a:schemeClr val="accent5"/>
              </a:solidFill>
              <a:latin typeface="Gilroy Medium" panose="00000600000000000000" pitchFamily="50" charset="0"/>
            </a:endParaRPr>
          </a:p>
        </p:txBody>
      </p:sp>
      <p:sp>
        <p:nvSpPr>
          <p:cNvPr id="3" name="Picture Placeholder 2">
            <a:extLst>
              <a:ext uri="{FF2B5EF4-FFF2-40B4-BE49-F238E27FC236}">
                <a16:creationId xmlns:a16="http://schemas.microsoft.com/office/drawing/2014/main" id="{BD069351-62B8-28BA-A060-42DE4C1E6331}"/>
              </a:ext>
            </a:extLst>
          </p:cNvPr>
          <p:cNvSpPr>
            <a:spLocks noGrp="1"/>
          </p:cNvSpPr>
          <p:nvPr>
            <p:ph type="pic" sz="quarter" idx="15"/>
          </p:nvPr>
        </p:nvSpPr>
        <p:spPr>
          <a:xfrm>
            <a:off x="6248056" y="0"/>
            <a:ext cx="5943944" cy="6858000"/>
          </a:xfrm>
        </p:spPr>
        <p:txBody>
          <a:bodyPr/>
          <a:lstStyle>
            <a:lvl1pPr>
              <a:defRPr>
                <a:latin typeface="Gilroy Medium" panose="00000600000000000000" pitchFamily="50" charset="0"/>
              </a:defRPr>
            </a:lvl1pPr>
          </a:lstStyle>
          <a:p>
            <a:r>
              <a:rPr lang="en-US"/>
              <a:t>Click icon to add picture</a:t>
            </a:r>
          </a:p>
        </p:txBody>
      </p:sp>
      <p:sp>
        <p:nvSpPr>
          <p:cNvPr id="2" name="TextBox 1">
            <a:extLst>
              <a:ext uri="{FF2B5EF4-FFF2-40B4-BE49-F238E27FC236}">
                <a16:creationId xmlns:a16="http://schemas.microsoft.com/office/drawing/2014/main" id="{BCE9405B-8BB8-B3A9-F0DC-AF79291CF3E0}"/>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954F07"/>
                </a:solidFill>
                <a:latin typeface="Gilroy Medium" panose="00000600000000000000" pitchFamily="50" charset="0"/>
              </a:rPr>
              <a:t>CONFIDENTIAL</a:t>
            </a:r>
          </a:p>
        </p:txBody>
      </p:sp>
      <p:pic>
        <p:nvPicPr>
          <p:cNvPr id="4" name="Picture 3">
            <a:extLst>
              <a:ext uri="{FF2B5EF4-FFF2-40B4-BE49-F238E27FC236}">
                <a16:creationId xmlns:a16="http://schemas.microsoft.com/office/drawing/2014/main" id="{0C3AF5BC-3159-7D8C-75AA-14C890BE4B2A}"/>
              </a:ext>
            </a:extLst>
          </p:cNvPr>
          <p:cNvPicPr>
            <a:picLocks noChangeAspect="1"/>
          </p:cNvPicPr>
          <p:nvPr userDrawn="1"/>
        </p:nvPicPr>
        <p:blipFill>
          <a:blip r:embed="rId2"/>
          <a:stretch>
            <a:fillRect/>
          </a:stretch>
        </p:blipFill>
        <p:spPr>
          <a:xfrm>
            <a:off x="304796" y="362758"/>
            <a:ext cx="896203" cy="896203"/>
          </a:xfrm>
          <a:prstGeom prst="rect">
            <a:avLst/>
          </a:prstGeom>
        </p:spPr>
      </p:pic>
    </p:spTree>
    <p:extLst>
      <p:ext uri="{BB962C8B-B14F-4D97-AF65-F5344CB8AC3E}">
        <p14:creationId xmlns:p14="http://schemas.microsoft.com/office/powerpoint/2010/main" val="1758186507"/>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userDrawn="1">
  <p:cSld name="1_Headline-Food">
    <p:bg>
      <p:bgPr>
        <a:solidFill>
          <a:srgbClr val="EE6D26"/>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C1A0004-CA10-DA61-F4E4-D312BA05E653}"/>
              </a:ext>
            </a:extLst>
          </p:cNvPr>
          <p:cNvSpPr>
            <a:spLocks noGrp="1"/>
          </p:cNvSpPr>
          <p:nvPr>
            <p:ph type="body" sz="quarter" idx="11"/>
          </p:nvPr>
        </p:nvSpPr>
        <p:spPr>
          <a:xfrm>
            <a:off x="304801" y="2493781"/>
            <a:ext cx="4900246" cy="2046288"/>
          </a:xfrm>
        </p:spPr>
        <p:txBody>
          <a:bodyPr anchor="b" anchorCtr="0"/>
          <a:lstStyle>
            <a:lvl1pPr>
              <a:lnSpc>
                <a:spcPts val="5400"/>
              </a:lnSpc>
              <a:defRPr lang="en-US" sz="6000" b="0" i="0" kern="1200" cap="all" spc="0" baseline="0" dirty="0" smtClean="0">
                <a:solidFill>
                  <a:srgbClr val="922F11"/>
                </a:solidFill>
                <a:latin typeface="+mj-lt"/>
                <a:ea typeface="+mj-ea"/>
                <a:cs typeface="Gilroy Medium" panose="00000600000000000000" pitchFamily="50" charset="0"/>
              </a:defRPr>
            </a:lvl1pPr>
          </a:lstStyle>
          <a:p>
            <a:pPr lvl="0"/>
            <a:r>
              <a:rPr lang="en-US"/>
              <a:t>Click to edit Master text styles</a:t>
            </a:r>
          </a:p>
        </p:txBody>
      </p:sp>
      <p:sp>
        <p:nvSpPr>
          <p:cNvPr id="10" name="Text Placeholder 9">
            <a:extLst>
              <a:ext uri="{FF2B5EF4-FFF2-40B4-BE49-F238E27FC236}">
                <a16:creationId xmlns:a16="http://schemas.microsoft.com/office/drawing/2014/main" id="{F5C46249-F69C-ED78-2123-48CEFF24240A}"/>
              </a:ext>
            </a:extLst>
          </p:cNvPr>
          <p:cNvSpPr>
            <a:spLocks noGrp="1"/>
          </p:cNvSpPr>
          <p:nvPr>
            <p:ph type="body" sz="quarter" idx="12"/>
          </p:nvPr>
        </p:nvSpPr>
        <p:spPr>
          <a:xfrm>
            <a:off x="304800" y="4654369"/>
            <a:ext cx="4900247" cy="534987"/>
          </a:xfrm>
        </p:spPr>
        <p:txBody>
          <a:bodyPr/>
          <a:lstStyle>
            <a:lvl1pPr>
              <a:defRPr lang="en-US" sz="1800" b="1" i="0" kern="1200" dirty="0" smtClean="0">
                <a:solidFill>
                  <a:srgbClr val="922F11"/>
                </a:solidFill>
                <a:latin typeface="+mn-lt"/>
                <a:ea typeface="+mn-ea"/>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13" name="TextBox 12">
            <a:extLst>
              <a:ext uri="{FF2B5EF4-FFF2-40B4-BE49-F238E27FC236}">
                <a16:creationId xmlns:a16="http://schemas.microsoft.com/office/drawing/2014/main" id="{D768A4D4-68E3-9BFB-98E5-CEF77698A61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accent5"/>
                </a:solidFill>
                <a:latin typeface="Gilroy Medium" panose="00000600000000000000" pitchFamily="50" charset="0"/>
              </a:rPr>
              <a:pPr algn="r"/>
              <a:t>‹#›</a:t>
            </a:fld>
            <a:endParaRPr lang="en-US" sz="1350">
              <a:solidFill>
                <a:schemeClr val="accent5"/>
              </a:solidFill>
              <a:latin typeface="Gilroy Medium" panose="00000600000000000000" pitchFamily="50" charset="0"/>
            </a:endParaRPr>
          </a:p>
        </p:txBody>
      </p:sp>
      <p:sp>
        <p:nvSpPr>
          <p:cNvPr id="3" name="Picture Placeholder 2">
            <a:extLst>
              <a:ext uri="{FF2B5EF4-FFF2-40B4-BE49-F238E27FC236}">
                <a16:creationId xmlns:a16="http://schemas.microsoft.com/office/drawing/2014/main" id="{BD069351-62B8-28BA-A060-42DE4C1E6331}"/>
              </a:ext>
            </a:extLst>
          </p:cNvPr>
          <p:cNvSpPr>
            <a:spLocks noGrp="1"/>
          </p:cNvSpPr>
          <p:nvPr>
            <p:ph type="pic" sz="quarter" idx="15"/>
          </p:nvPr>
        </p:nvSpPr>
        <p:spPr>
          <a:xfrm>
            <a:off x="6248056" y="0"/>
            <a:ext cx="5943944" cy="6858000"/>
          </a:xfrm>
        </p:spPr>
        <p:txBody>
          <a:bodyPr/>
          <a:lstStyle>
            <a:lvl1pPr>
              <a:defRPr>
                <a:latin typeface="Gilroy Medium" panose="00000600000000000000" pitchFamily="50" charset="0"/>
              </a:defRPr>
            </a:lvl1pPr>
          </a:lstStyle>
          <a:p>
            <a:r>
              <a:rPr lang="en-US"/>
              <a:t>Click icon to add picture</a:t>
            </a:r>
          </a:p>
        </p:txBody>
      </p:sp>
      <p:sp>
        <p:nvSpPr>
          <p:cNvPr id="2" name="TextBox 1">
            <a:extLst>
              <a:ext uri="{FF2B5EF4-FFF2-40B4-BE49-F238E27FC236}">
                <a16:creationId xmlns:a16="http://schemas.microsoft.com/office/drawing/2014/main" id="{BCE9405B-8BB8-B3A9-F0DC-AF79291CF3E0}"/>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922F11"/>
                </a:solidFill>
                <a:latin typeface="Gilroy Medium" panose="00000600000000000000" pitchFamily="50" charset="0"/>
              </a:rPr>
              <a:t>CONFIDENTIAL</a:t>
            </a:r>
          </a:p>
        </p:txBody>
      </p:sp>
      <p:pic>
        <p:nvPicPr>
          <p:cNvPr id="7" name="Picture 6">
            <a:extLst>
              <a:ext uri="{FF2B5EF4-FFF2-40B4-BE49-F238E27FC236}">
                <a16:creationId xmlns:a16="http://schemas.microsoft.com/office/drawing/2014/main" id="{AF35DDFA-4EA6-8118-09EA-894AD221015E}"/>
              </a:ext>
            </a:extLst>
          </p:cNvPr>
          <p:cNvPicPr>
            <a:picLocks noChangeAspect="1"/>
          </p:cNvPicPr>
          <p:nvPr userDrawn="1"/>
        </p:nvPicPr>
        <p:blipFill>
          <a:blip r:embed="rId2"/>
          <a:srcRect b="28537"/>
          <a:stretch>
            <a:fillRect/>
          </a:stretch>
        </p:blipFill>
        <p:spPr>
          <a:xfrm>
            <a:off x="92332" y="362758"/>
            <a:ext cx="1612900" cy="979966"/>
          </a:xfrm>
          <a:prstGeom prst="rect">
            <a:avLst/>
          </a:prstGeom>
        </p:spPr>
      </p:pic>
    </p:spTree>
    <p:extLst>
      <p:ext uri="{BB962C8B-B14F-4D97-AF65-F5344CB8AC3E}">
        <p14:creationId xmlns:p14="http://schemas.microsoft.com/office/powerpoint/2010/main" val="356190741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userDrawn="1">
  <p:cSld name="Headline-Sustainability">
    <p:bg>
      <p:bgPr>
        <a:solidFill>
          <a:srgbClr val="5D910D"/>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C1A0004-CA10-DA61-F4E4-D312BA05E653}"/>
              </a:ext>
            </a:extLst>
          </p:cNvPr>
          <p:cNvSpPr>
            <a:spLocks noGrp="1"/>
          </p:cNvSpPr>
          <p:nvPr>
            <p:ph type="body" sz="quarter" idx="11"/>
          </p:nvPr>
        </p:nvSpPr>
        <p:spPr>
          <a:xfrm>
            <a:off x="304801" y="2493781"/>
            <a:ext cx="4900246" cy="2046288"/>
          </a:xfrm>
        </p:spPr>
        <p:txBody>
          <a:bodyPr anchor="b" anchorCtr="0"/>
          <a:lstStyle>
            <a:lvl1pPr>
              <a:lnSpc>
                <a:spcPts val="5400"/>
              </a:lnSpc>
              <a:defRPr lang="en-US" sz="6000" b="0" i="0" kern="1200" cap="all" spc="0" baseline="0" dirty="0" smtClean="0">
                <a:solidFill>
                  <a:srgbClr val="0F440D"/>
                </a:solidFill>
                <a:latin typeface="+mj-lt"/>
                <a:ea typeface="+mj-ea"/>
                <a:cs typeface="Gilroy Medium" panose="00000600000000000000" pitchFamily="50" charset="0"/>
              </a:defRPr>
            </a:lvl1pPr>
          </a:lstStyle>
          <a:p>
            <a:pPr lvl="0"/>
            <a:r>
              <a:rPr lang="en-US"/>
              <a:t>Click to edit Master text styles</a:t>
            </a:r>
          </a:p>
        </p:txBody>
      </p:sp>
      <p:sp>
        <p:nvSpPr>
          <p:cNvPr id="10" name="Text Placeholder 9">
            <a:extLst>
              <a:ext uri="{FF2B5EF4-FFF2-40B4-BE49-F238E27FC236}">
                <a16:creationId xmlns:a16="http://schemas.microsoft.com/office/drawing/2014/main" id="{F5C46249-F69C-ED78-2123-48CEFF24240A}"/>
              </a:ext>
            </a:extLst>
          </p:cNvPr>
          <p:cNvSpPr>
            <a:spLocks noGrp="1"/>
          </p:cNvSpPr>
          <p:nvPr>
            <p:ph type="body" sz="quarter" idx="12"/>
          </p:nvPr>
        </p:nvSpPr>
        <p:spPr>
          <a:xfrm>
            <a:off x="304800" y="4654369"/>
            <a:ext cx="4900247" cy="534987"/>
          </a:xfrm>
        </p:spPr>
        <p:txBody>
          <a:bodyPr/>
          <a:lstStyle>
            <a:lvl1pPr>
              <a:defRPr lang="en-US" sz="1800" b="1" i="0" kern="1200" dirty="0" smtClean="0">
                <a:solidFill>
                  <a:srgbClr val="0F440D"/>
                </a:solidFill>
                <a:latin typeface="+mn-lt"/>
                <a:ea typeface="+mn-ea"/>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13" name="TextBox 12">
            <a:extLst>
              <a:ext uri="{FF2B5EF4-FFF2-40B4-BE49-F238E27FC236}">
                <a16:creationId xmlns:a16="http://schemas.microsoft.com/office/drawing/2014/main" id="{D768A4D4-68E3-9BFB-98E5-CEF77698A61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0F440D"/>
                </a:solidFill>
                <a:latin typeface="Gilroy Medium" panose="00000600000000000000" pitchFamily="50" charset="0"/>
              </a:rPr>
              <a:pPr algn="r"/>
              <a:t>‹#›</a:t>
            </a:fld>
            <a:endParaRPr lang="en-US" sz="1350">
              <a:solidFill>
                <a:srgbClr val="0F440D"/>
              </a:solidFill>
              <a:latin typeface="Gilroy Medium" panose="00000600000000000000" pitchFamily="50" charset="0"/>
            </a:endParaRPr>
          </a:p>
        </p:txBody>
      </p:sp>
      <p:sp>
        <p:nvSpPr>
          <p:cNvPr id="3" name="Picture Placeholder 2">
            <a:extLst>
              <a:ext uri="{FF2B5EF4-FFF2-40B4-BE49-F238E27FC236}">
                <a16:creationId xmlns:a16="http://schemas.microsoft.com/office/drawing/2014/main" id="{4BDDDE28-076A-30B3-3A87-D22CCDE42096}"/>
              </a:ext>
            </a:extLst>
          </p:cNvPr>
          <p:cNvSpPr>
            <a:spLocks noGrp="1"/>
          </p:cNvSpPr>
          <p:nvPr>
            <p:ph type="pic" sz="quarter" idx="15"/>
          </p:nvPr>
        </p:nvSpPr>
        <p:spPr>
          <a:xfrm>
            <a:off x="6248056" y="0"/>
            <a:ext cx="5943944" cy="6858000"/>
          </a:xfrm>
        </p:spPr>
        <p:txBody>
          <a:bodyPr/>
          <a:lstStyle>
            <a:lvl1pPr>
              <a:defRPr>
                <a:latin typeface="Gilroy Medium" panose="00000600000000000000" pitchFamily="50" charset="0"/>
              </a:defRPr>
            </a:lvl1pPr>
          </a:lstStyle>
          <a:p>
            <a:r>
              <a:rPr lang="en-US"/>
              <a:t>Click icon to add picture</a:t>
            </a:r>
          </a:p>
        </p:txBody>
      </p:sp>
      <p:pic>
        <p:nvPicPr>
          <p:cNvPr id="2" name="Graphic 1">
            <a:extLst>
              <a:ext uri="{FF2B5EF4-FFF2-40B4-BE49-F238E27FC236}">
                <a16:creationId xmlns:a16="http://schemas.microsoft.com/office/drawing/2014/main" id="{42303132-93C3-B58B-51CF-9C0FED72061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4796" y="498078"/>
            <a:ext cx="658705" cy="748325"/>
          </a:xfrm>
          <a:prstGeom prst="rect">
            <a:avLst/>
          </a:prstGeom>
        </p:spPr>
      </p:pic>
      <p:sp>
        <p:nvSpPr>
          <p:cNvPr id="4" name="TextBox 3">
            <a:extLst>
              <a:ext uri="{FF2B5EF4-FFF2-40B4-BE49-F238E27FC236}">
                <a16:creationId xmlns:a16="http://schemas.microsoft.com/office/drawing/2014/main" id="{D4F7EF99-1424-2925-FC60-5D8A1725D736}"/>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0F440D"/>
                </a:solidFill>
                <a:latin typeface="Gilroy Medium" panose="00000600000000000000" pitchFamily="50" charset="0"/>
              </a:rPr>
              <a:t>CONFIDENTIAL</a:t>
            </a:r>
          </a:p>
        </p:txBody>
      </p:sp>
    </p:spTree>
    <p:extLst>
      <p:ext uri="{BB962C8B-B14F-4D97-AF65-F5344CB8AC3E}">
        <p14:creationId xmlns:p14="http://schemas.microsoft.com/office/powerpoint/2010/main" val="72011494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userDrawn="1">
  <p:cSld name="1_Illustration+Statement Drink">
    <p:bg>
      <p:bgPr>
        <a:solidFill>
          <a:srgbClr val="3680CE"/>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C1A0004-CA10-DA61-F4E4-D312BA05E653}"/>
              </a:ext>
            </a:extLst>
          </p:cNvPr>
          <p:cNvSpPr>
            <a:spLocks noGrp="1"/>
          </p:cNvSpPr>
          <p:nvPr>
            <p:ph type="body" sz="quarter" idx="11"/>
          </p:nvPr>
        </p:nvSpPr>
        <p:spPr>
          <a:xfrm>
            <a:off x="304800" y="2493781"/>
            <a:ext cx="6779172" cy="2046288"/>
          </a:xfrm>
        </p:spPr>
        <p:txBody>
          <a:bodyPr anchor="b" anchorCtr="0"/>
          <a:lstStyle>
            <a:lvl1pPr>
              <a:lnSpc>
                <a:spcPts val="5400"/>
              </a:lnSpc>
              <a:defRPr lang="en-US" sz="6000" b="0" i="0" kern="1200" cap="all" spc="0" baseline="0" dirty="0" smtClean="0">
                <a:solidFill>
                  <a:srgbClr val="02355A"/>
                </a:solidFill>
                <a:latin typeface="+mj-lt"/>
                <a:ea typeface="+mj-ea"/>
                <a:cs typeface="Gilroy Medium" panose="00000600000000000000" pitchFamily="50" charset="0"/>
              </a:defRPr>
            </a:lvl1pPr>
          </a:lstStyle>
          <a:p>
            <a:pPr lvl="0"/>
            <a:r>
              <a:rPr lang="en-US"/>
              <a:t>Click to edit Master text styles</a:t>
            </a:r>
          </a:p>
        </p:txBody>
      </p:sp>
      <p:sp>
        <p:nvSpPr>
          <p:cNvPr id="13" name="TextBox 12">
            <a:extLst>
              <a:ext uri="{FF2B5EF4-FFF2-40B4-BE49-F238E27FC236}">
                <a16:creationId xmlns:a16="http://schemas.microsoft.com/office/drawing/2014/main" id="{D768A4D4-68E3-9BFB-98E5-CEF77698A61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02355A"/>
                </a:solidFill>
                <a:latin typeface="Gilroy Medium" panose="00000600000000000000" pitchFamily="50" charset="0"/>
              </a:rPr>
              <a:pPr algn="r"/>
              <a:t>‹#›</a:t>
            </a:fld>
            <a:endParaRPr lang="en-US" sz="1350">
              <a:solidFill>
                <a:srgbClr val="02355A"/>
              </a:solidFill>
              <a:latin typeface="Gilroy Medium" panose="00000600000000000000" pitchFamily="50" charset="0"/>
            </a:endParaRPr>
          </a:p>
        </p:txBody>
      </p:sp>
      <p:grpSp>
        <p:nvGrpSpPr>
          <p:cNvPr id="2" name="Group 1">
            <a:extLst>
              <a:ext uri="{FF2B5EF4-FFF2-40B4-BE49-F238E27FC236}">
                <a16:creationId xmlns:a16="http://schemas.microsoft.com/office/drawing/2014/main" id="{105E3C74-62A8-FD83-1DC8-BB3B9116668E}"/>
              </a:ext>
            </a:extLst>
          </p:cNvPr>
          <p:cNvGrpSpPr/>
          <p:nvPr userDrawn="1"/>
        </p:nvGrpSpPr>
        <p:grpSpPr>
          <a:xfrm>
            <a:off x="0" y="-1204486"/>
            <a:ext cx="12192000" cy="942190"/>
            <a:chOff x="22178" y="-2107474"/>
            <a:chExt cx="12173146" cy="1410050"/>
          </a:xfrm>
        </p:grpSpPr>
        <p:sp>
          <p:nvSpPr>
            <p:cNvPr id="3" name="Rectangle 2">
              <a:extLst>
                <a:ext uri="{FF2B5EF4-FFF2-40B4-BE49-F238E27FC236}">
                  <a16:creationId xmlns:a16="http://schemas.microsoft.com/office/drawing/2014/main" id="{49FE147A-DF98-1FFB-AAC8-F8BF89D19AFD}"/>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4" name="Rectangle 3">
              <a:extLst>
                <a:ext uri="{FF2B5EF4-FFF2-40B4-BE49-F238E27FC236}">
                  <a16:creationId xmlns:a16="http://schemas.microsoft.com/office/drawing/2014/main" id="{DB39FBE2-FA4B-A232-3522-26410EFE3610}"/>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6" name="Rectangle 5">
              <a:extLst>
                <a:ext uri="{FF2B5EF4-FFF2-40B4-BE49-F238E27FC236}">
                  <a16:creationId xmlns:a16="http://schemas.microsoft.com/office/drawing/2014/main" id="{F3B6171E-59A2-A3AC-0402-04B662D42C92}"/>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7" name="Rectangle 6">
              <a:extLst>
                <a:ext uri="{FF2B5EF4-FFF2-40B4-BE49-F238E27FC236}">
                  <a16:creationId xmlns:a16="http://schemas.microsoft.com/office/drawing/2014/main" id="{CCA3FEE7-C19E-73E0-C49F-FF8172C5F6AE}"/>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9" name="Rectangle 8">
              <a:extLst>
                <a:ext uri="{FF2B5EF4-FFF2-40B4-BE49-F238E27FC236}">
                  <a16:creationId xmlns:a16="http://schemas.microsoft.com/office/drawing/2014/main" id="{7610849C-7A3C-015C-2A5C-03A08479A7CC}"/>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0" name="Rectangle 9">
              <a:extLst>
                <a:ext uri="{FF2B5EF4-FFF2-40B4-BE49-F238E27FC236}">
                  <a16:creationId xmlns:a16="http://schemas.microsoft.com/office/drawing/2014/main" id="{8D6CC6D4-A86E-6070-ECC5-ACDCE3A45BA5}"/>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1" name="Rectangle 10">
              <a:extLst>
                <a:ext uri="{FF2B5EF4-FFF2-40B4-BE49-F238E27FC236}">
                  <a16:creationId xmlns:a16="http://schemas.microsoft.com/office/drawing/2014/main" id="{A65813E3-7961-976B-A998-0BDC2C6ECFF4}"/>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2" name="Rectangle 11">
              <a:extLst>
                <a:ext uri="{FF2B5EF4-FFF2-40B4-BE49-F238E27FC236}">
                  <a16:creationId xmlns:a16="http://schemas.microsoft.com/office/drawing/2014/main" id="{1D79734E-875A-820A-70DC-388AD622C376}"/>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5" name="Rectangle 14">
              <a:extLst>
                <a:ext uri="{FF2B5EF4-FFF2-40B4-BE49-F238E27FC236}">
                  <a16:creationId xmlns:a16="http://schemas.microsoft.com/office/drawing/2014/main" id="{F66912B5-A4C6-202F-08B2-260B73D02DEF}"/>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6" name="Rectangle 15">
              <a:extLst>
                <a:ext uri="{FF2B5EF4-FFF2-40B4-BE49-F238E27FC236}">
                  <a16:creationId xmlns:a16="http://schemas.microsoft.com/office/drawing/2014/main" id="{B1F454DB-2465-CD9B-766A-9BA0DFB8EA3A}"/>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7" name="Rectangle 16">
              <a:extLst>
                <a:ext uri="{FF2B5EF4-FFF2-40B4-BE49-F238E27FC236}">
                  <a16:creationId xmlns:a16="http://schemas.microsoft.com/office/drawing/2014/main" id="{3C3AD0AE-BE4E-88D4-065C-66A869EB01E9}"/>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8" name="Rectangle 17">
              <a:extLst>
                <a:ext uri="{FF2B5EF4-FFF2-40B4-BE49-F238E27FC236}">
                  <a16:creationId xmlns:a16="http://schemas.microsoft.com/office/drawing/2014/main" id="{23BD0447-67EF-C6A5-5442-DACAE8B3FE10}"/>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9" name="Rectangle 18">
              <a:extLst>
                <a:ext uri="{FF2B5EF4-FFF2-40B4-BE49-F238E27FC236}">
                  <a16:creationId xmlns:a16="http://schemas.microsoft.com/office/drawing/2014/main" id="{4819E83C-F735-32AF-5A55-C911CB79DE37}"/>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0" name="Rectangle 19">
              <a:extLst>
                <a:ext uri="{FF2B5EF4-FFF2-40B4-BE49-F238E27FC236}">
                  <a16:creationId xmlns:a16="http://schemas.microsoft.com/office/drawing/2014/main" id="{E38ACA55-05E3-DAB2-87B4-B312A957AA8B}"/>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1" name="Rectangle 20">
              <a:extLst>
                <a:ext uri="{FF2B5EF4-FFF2-40B4-BE49-F238E27FC236}">
                  <a16:creationId xmlns:a16="http://schemas.microsoft.com/office/drawing/2014/main" id="{50A2291E-CA9B-6963-80D3-02A4ABAA0649}"/>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pic>
        <p:nvPicPr>
          <p:cNvPr id="27" name="Graphic 26">
            <a:extLst>
              <a:ext uri="{FF2B5EF4-FFF2-40B4-BE49-F238E27FC236}">
                <a16:creationId xmlns:a16="http://schemas.microsoft.com/office/drawing/2014/main" id="{F30E4F8F-C6C8-F57D-0CDA-4E4AE17318FA}"/>
              </a:ext>
            </a:extLst>
          </p:cNvPr>
          <p:cNvPicPr>
            <a:picLocks noChangeAspect="1"/>
          </p:cNvPicPr>
          <p:nvPr userDrawn="1"/>
        </p:nvPicPr>
        <p:blipFill>
          <a:blip r:embed="rId2">
            <a:extLst>
              <a:ext uri="{96DAC541-7B7A-43D3-8B79-37D633B846F1}">
                <asvg:svgBlip xmlns:asvg="http://schemas.microsoft.com/office/drawing/2016/SVG/main" r:embed="rId3"/>
              </a:ext>
            </a:extLst>
          </a:blip>
          <a:srcRect r="33342" b="34504"/>
          <a:stretch>
            <a:fillRect/>
          </a:stretch>
        </p:blipFill>
        <p:spPr>
          <a:xfrm>
            <a:off x="8536804" y="535326"/>
            <a:ext cx="3655196" cy="6286381"/>
          </a:xfrm>
          <a:custGeom>
            <a:avLst/>
            <a:gdLst>
              <a:gd name="connsiteX0" fmla="*/ 0 w 3655196"/>
              <a:gd name="connsiteY0" fmla="*/ 0 h 6286381"/>
              <a:gd name="connsiteX1" fmla="*/ 3655196 w 3655196"/>
              <a:gd name="connsiteY1" fmla="*/ 0 h 6286381"/>
              <a:gd name="connsiteX2" fmla="*/ 3655196 w 3655196"/>
              <a:gd name="connsiteY2" fmla="*/ 6286381 h 6286381"/>
              <a:gd name="connsiteX3" fmla="*/ 0 w 3655196"/>
              <a:gd name="connsiteY3" fmla="*/ 6286381 h 6286381"/>
            </a:gdLst>
            <a:ahLst/>
            <a:cxnLst>
              <a:cxn ang="0">
                <a:pos x="connsiteX0" y="connsiteY0"/>
              </a:cxn>
              <a:cxn ang="0">
                <a:pos x="connsiteX1" y="connsiteY1"/>
              </a:cxn>
              <a:cxn ang="0">
                <a:pos x="connsiteX2" y="connsiteY2"/>
              </a:cxn>
              <a:cxn ang="0">
                <a:pos x="connsiteX3" y="connsiteY3"/>
              </a:cxn>
            </a:cxnLst>
            <a:rect l="l" t="t" r="r" b="b"/>
            <a:pathLst>
              <a:path w="3655196" h="6286381">
                <a:moveTo>
                  <a:pt x="0" y="0"/>
                </a:moveTo>
                <a:lnTo>
                  <a:pt x="3655196" y="0"/>
                </a:lnTo>
                <a:lnTo>
                  <a:pt x="3655196" y="6286381"/>
                </a:lnTo>
                <a:lnTo>
                  <a:pt x="0" y="6286381"/>
                </a:lnTo>
                <a:close/>
              </a:path>
            </a:pathLst>
          </a:custGeom>
        </p:spPr>
      </p:pic>
      <p:sp>
        <p:nvSpPr>
          <p:cNvPr id="5" name="TextBox 4">
            <a:extLst>
              <a:ext uri="{FF2B5EF4-FFF2-40B4-BE49-F238E27FC236}">
                <a16:creationId xmlns:a16="http://schemas.microsoft.com/office/drawing/2014/main" id="{CCE548BC-7DFB-3A37-F824-E7E7F7C1D8D8}"/>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chemeClr val="tx2"/>
                </a:solidFill>
                <a:latin typeface="Gilroy Medium" panose="00000600000000000000" pitchFamily="50" charset="0"/>
              </a:rPr>
              <a:t>CONFIDENTIAL</a:t>
            </a:r>
          </a:p>
        </p:txBody>
      </p:sp>
    </p:spTree>
    <p:extLst>
      <p:ext uri="{BB962C8B-B14F-4D97-AF65-F5344CB8AC3E}">
        <p14:creationId xmlns:p14="http://schemas.microsoft.com/office/powerpoint/2010/main" val="106827997"/>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userDrawn="1">
  <p:cSld name="1_Illustration+Statement Food">
    <p:bg>
      <p:bgPr>
        <a:solidFill>
          <a:schemeClr val="accent6"/>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C1A0004-CA10-DA61-F4E4-D312BA05E653}"/>
              </a:ext>
            </a:extLst>
          </p:cNvPr>
          <p:cNvSpPr>
            <a:spLocks noGrp="1"/>
          </p:cNvSpPr>
          <p:nvPr>
            <p:ph type="body" sz="quarter" idx="11"/>
          </p:nvPr>
        </p:nvSpPr>
        <p:spPr>
          <a:xfrm>
            <a:off x="304796" y="2493781"/>
            <a:ext cx="6779172" cy="2046288"/>
          </a:xfrm>
        </p:spPr>
        <p:txBody>
          <a:bodyPr anchor="b" anchorCtr="0"/>
          <a:lstStyle>
            <a:lvl1pPr>
              <a:lnSpc>
                <a:spcPts val="5400"/>
              </a:lnSpc>
              <a:defRPr lang="en-US" sz="6000" b="0" i="0" kern="1200" cap="all" spc="0" baseline="0" dirty="0" smtClean="0">
                <a:solidFill>
                  <a:schemeClr val="accent5"/>
                </a:solidFill>
                <a:latin typeface="+mj-lt"/>
                <a:ea typeface="+mj-ea"/>
                <a:cs typeface="Gilroy Medium" panose="00000600000000000000" pitchFamily="50" charset="0"/>
              </a:defRPr>
            </a:lvl1pPr>
          </a:lstStyle>
          <a:p>
            <a:pPr lvl="0"/>
            <a:r>
              <a:rPr lang="en-US"/>
              <a:t>Click to edit Master text styles</a:t>
            </a:r>
          </a:p>
        </p:txBody>
      </p:sp>
      <p:sp>
        <p:nvSpPr>
          <p:cNvPr id="13" name="TextBox 12">
            <a:extLst>
              <a:ext uri="{FF2B5EF4-FFF2-40B4-BE49-F238E27FC236}">
                <a16:creationId xmlns:a16="http://schemas.microsoft.com/office/drawing/2014/main" id="{D768A4D4-68E3-9BFB-98E5-CEF77698A61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954F07"/>
                </a:solidFill>
                <a:latin typeface="Gilroy Medium" panose="00000600000000000000" pitchFamily="50" charset="0"/>
              </a:rPr>
              <a:pPr algn="r"/>
              <a:t>‹#›</a:t>
            </a:fld>
            <a:endParaRPr lang="en-US" sz="1350">
              <a:solidFill>
                <a:srgbClr val="954F07"/>
              </a:solidFill>
              <a:latin typeface="Gilroy Medium" panose="00000600000000000000" pitchFamily="50" charset="0"/>
            </a:endParaRPr>
          </a:p>
        </p:txBody>
      </p:sp>
      <p:pic>
        <p:nvPicPr>
          <p:cNvPr id="12" name="Graphic 11">
            <a:extLst>
              <a:ext uri="{FF2B5EF4-FFF2-40B4-BE49-F238E27FC236}">
                <a16:creationId xmlns:a16="http://schemas.microsoft.com/office/drawing/2014/main" id="{14262262-1774-13E8-18F1-4C24C4D04201}"/>
              </a:ext>
            </a:extLst>
          </p:cNvPr>
          <p:cNvPicPr>
            <a:picLocks noChangeAspect="1"/>
          </p:cNvPicPr>
          <p:nvPr userDrawn="1"/>
        </p:nvPicPr>
        <p:blipFill>
          <a:blip r:embed="rId2">
            <a:extLst>
              <a:ext uri="{96DAC541-7B7A-43D3-8B79-37D633B846F1}">
                <asvg:svgBlip xmlns:asvg="http://schemas.microsoft.com/office/drawing/2016/SVG/main" r:embed="rId3"/>
              </a:ext>
            </a:extLst>
          </a:blip>
          <a:srcRect r="12472" b="15247"/>
          <a:stretch>
            <a:fillRect/>
          </a:stretch>
        </p:blipFill>
        <p:spPr>
          <a:xfrm>
            <a:off x="7746460" y="406558"/>
            <a:ext cx="4445540" cy="6451443"/>
          </a:xfrm>
          <a:custGeom>
            <a:avLst/>
            <a:gdLst>
              <a:gd name="connsiteX0" fmla="*/ 0 w 4445540"/>
              <a:gd name="connsiteY0" fmla="*/ 0 h 6451443"/>
              <a:gd name="connsiteX1" fmla="*/ 4445540 w 4445540"/>
              <a:gd name="connsiteY1" fmla="*/ 0 h 6451443"/>
              <a:gd name="connsiteX2" fmla="*/ 4445540 w 4445540"/>
              <a:gd name="connsiteY2" fmla="*/ 6451443 h 6451443"/>
              <a:gd name="connsiteX3" fmla="*/ 0 w 4445540"/>
              <a:gd name="connsiteY3" fmla="*/ 6451443 h 6451443"/>
            </a:gdLst>
            <a:ahLst/>
            <a:cxnLst>
              <a:cxn ang="0">
                <a:pos x="connsiteX0" y="connsiteY0"/>
              </a:cxn>
              <a:cxn ang="0">
                <a:pos x="connsiteX1" y="connsiteY1"/>
              </a:cxn>
              <a:cxn ang="0">
                <a:pos x="connsiteX2" y="connsiteY2"/>
              </a:cxn>
              <a:cxn ang="0">
                <a:pos x="connsiteX3" y="connsiteY3"/>
              </a:cxn>
            </a:cxnLst>
            <a:rect l="l" t="t" r="r" b="b"/>
            <a:pathLst>
              <a:path w="4445540" h="6451443">
                <a:moveTo>
                  <a:pt x="0" y="0"/>
                </a:moveTo>
                <a:lnTo>
                  <a:pt x="4445540" y="0"/>
                </a:lnTo>
                <a:lnTo>
                  <a:pt x="4445540" y="6451443"/>
                </a:lnTo>
                <a:lnTo>
                  <a:pt x="0" y="6451443"/>
                </a:lnTo>
                <a:close/>
              </a:path>
            </a:pathLst>
          </a:custGeom>
        </p:spPr>
      </p:pic>
      <p:sp>
        <p:nvSpPr>
          <p:cNvPr id="2" name="TextBox 1">
            <a:extLst>
              <a:ext uri="{FF2B5EF4-FFF2-40B4-BE49-F238E27FC236}">
                <a16:creationId xmlns:a16="http://schemas.microsoft.com/office/drawing/2014/main" id="{81E64CEC-D9C3-D330-8F47-628A92E9ABC1}"/>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chemeClr val="accent5"/>
                </a:solidFill>
                <a:latin typeface="Gilroy Medium" panose="00000600000000000000" pitchFamily="50" charset="0"/>
              </a:rPr>
              <a:t>CONFIDENTIAL</a:t>
            </a:r>
          </a:p>
        </p:txBody>
      </p:sp>
    </p:spTree>
    <p:extLst>
      <p:ext uri="{BB962C8B-B14F-4D97-AF65-F5344CB8AC3E}">
        <p14:creationId xmlns:p14="http://schemas.microsoft.com/office/powerpoint/2010/main" val="2897773441"/>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userDrawn="1">
  <p:cSld name="1_Illustration+Statement Sustainability">
    <p:bg>
      <p:bgPr>
        <a:solidFill>
          <a:srgbClr val="5D910D"/>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C1A0004-CA10-DA61-F4E4-D312BA05E653}"/>
              </a:ext>
            </a:extLst>
          </p:cNvPr>
          <p:cNvSpPr>
            <a:spLocks noGrp="1"/>
          </p:cNvSpPr>
          <p:nvPr>
            <p:ph type="body" sz="quarter" idx="11"/>
          </p:nvPr>
        </p:nvSpPr>
        <p:spPr>
          <a:xfrm>
            <a:off x="304800" y="2493781"/>
            <a:ext cx="6779172" cy="2046288"/>
          </a:xfrm>
        </p:spPr>
        <p:txBody>
          <a:bodyPr anchor="b" anchorCtr="0"/>
          <a:lstStyle>
            <a:lvl1pPr>
              <a:lnSpc>
                <a:spcPts val="5400"/>
              </a:lnSpc>
              <a:defRPr lang="en-US" sz="6000" b="0" i="0" kern="1200" cap="all" spc="0" baseline="0" dirty="0" smtClean="0">
                <a:solidFill>
                  <a:srgbClr val="0F440D"/>
                </a:solidFill>
                <a:latin typeface="+mj-lt"/>
                <a:ea typeface="+mj-ea"/>
                <a:cs typeface="Gilroy Medium" panose="00000600000000000000" pitchFamily="50" charset="0"/>
              </a:defRPr>
            </a:lvl1pPr>
          </a:lstStyle>
          <a:p>
            <a:pPr lvl="0"/>
            <a:r>
              <a:rPr lang="en-US"/>
              <a:t>Click to edit Master text styles</a:t>
            </a:r>
          </a:p>
        </p:txBody>
      </p:sp>
      <p:sp>
        <p:nvSpPr>
          <p:cNvPr id="13" name="TextBox 12">
            <a:extLst>
              <a:ext uri="{FF2B5EF4-FFF2-40B4-BE49-F238E27FC236}">
                <a16:creationId xmlns:a16="http://schemas.microsoft.com/office/drawing/2014/main" id="{D768A4D4-68E3-9BFB-98E5-CEF77698A61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0F440D"/>
                </a:solidFill>
                <a:latin typeface="Gilroy Medium" panose="00000600000000000000" pitchFamily="50" charset="0"/>
              </a:rPr>
              <a:pPr algn="r"/>
              <a:t>‹#›</a:t>
            </a:fld>
            <a:endParaRPr lang="en-US" sz="1350">
              <a:solidFill>
                <a:srgbClr val="0F440D"/>
              </a:solidFill>
              <a:latin typeface="Gilroy Medium" panose="00000600000000000000" pitchFamily="50" charset="0"/>
            </a:endParaRPr>
          </a:p>
        </p:txBody>
      </p:sp>
      <p:grpSp>
        <p:nvGrpSpPr>
          <p:cNvPr id="22" name="Group 21">
            <a:extLst>
              <a:ext uri="{FF2B5EF4-FFF2-40B4-BE49-F238E27FC236}">
                <a16:creationId xmlns:a16="http://schemas.microsoft.com/office/drawing/2014/main" id="{64992C8F-E863-9E35-C58E-E69B29BCE7C5}"/>
              </a:ext>
            </a:extLst>
          </p:cNvPr>
          <p:cNvGrpSpPr/>
          <p:nvPr userDrawn="1"/>
        </p:nvGrpSpPr>
        <p:grpSpPr>
          <a:xfrm>
            <a:off x="0" y="-1204486"/>
            <a:ext cx="12192000" cy="942190"/>
            <a:chOff x="22178" y="-2107474"/>
            <a:chExt cx="12173146" cy="1410050"/>
          </a:xfrm>
        </p:grpSpPr>
        <p:sp>
          <p:nvSpPr>
            <p:cNvPr id="23" name="Rectangle 22">
              <a:extLst>
                <a:ext uri="{FF2B5EF4-FFF2-40B4-BE49-F238E27FC236}">
                  <a16:creationId xmlns:a16="http://schemas.microsoft.com/office/drawing/2014/main" id="{B6B9EA9B-B121-07D6-DA17-69EB2FC2C45E}"/>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4" name="Rectangle 23">
              <a:extLst>
                <a:ext uri="{FF2B5EF4-FFF2-40B4-BE49-F238E27FC236}">
                  <a16:creationId xmlns:a16="http://schemas.microsoft.com/office/drawing/2014/main" id="{6A9AC18F-D271-417A-EFA9-505D18AF9CBC}"/>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5" name="Rectangle 24">
              <a:extLst>
                <a:ext uri="{FF2B5EF4-FFF2-40B4-BE49-F238E27FC236}">
                  <a16:creationId xmlns:a16="http://schemas.microsoft.com/office/drawing/2014/main" id="{E21B7882-06F4-ADD5-2804-7A2EE96783B7}"/>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6" name="Rectangle 25">
              <a:extLst>
                <a:ext uri="{FF2B5EF4-FFF2-40B4-BE49-F238E27FC236}">
                  <a16:creationId xmlns:a16="http://schemas.microsoft.com/office/drawing/2014/main" id="{74B582DD-2EDF-4FCA-46E8-A9BE1CF51488}"/>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7" name="Rectangle 26">
              <a:extLst>
                <a:ext uri="{FF2B5EF4-FFF2-40B4-BE49-F238E27FC236}">
                  <a16:creationId xmlns:a16="http://schemas.microsoft.com/office/drawing/2014/main" id="{581EE541-3A99-A625-AE8A-9E917B20184A}"/>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8" name="Rectangle 27">
              <a:extLst>
                <a:ext uri="{FF2B5EF4-FFF2-40B4-BE49-F238E27FC236}">
                  <a16:creationId xmlns:a16="http://schemas.microsoft.com/office/drawing/2014/main" id="{E175D5EF-626A-521A-2E7B-D8DF3327CD11}"/>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9" name="Rectangle 28">
              <a:extLst>
                <a:ext uri="{FF2B5EF4-FFF2-40B4-BE49-F238E27FC236}">
                  <a16:creationId xmlns:a16="http://schemas.microsoft.com/office/drawing/2014/main" id="{60AE6806-8CDA-A959-68E4-9D9E523B88DE}"/>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0" name="Rectangle 29">
              <a:extLst>
                <a:ext uri="{FF2B5EF4-FFF2-40B4-BE49-F238E27FC236}">
                  <a16:creationId xmlns:a16="http://schemas.microsoft.com/office/drawing/2014/main" id="{BB1EA4A9-59A8-31AE-35C5-449D0E5DCDE0}"/>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1" name="Rectangle 30">
              <a:extLst>
                <a:ext uri="{FF2B5EF4-FFF2-40B4-BE49-F238E27FC236}">
                  <a16:creationId xmlns:a16="http://schemas.microsoft.com/office/drawing/2014/main" id="{08D55691-267A-D5B0-6104-CEE4794CCE2B}"/>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2" name="Rectangle 31">
              <a:extLst>
                <a:ext uri="{FF2B5EF4-FFF2-40B4-BE49-F238E27FC236}">
                  <a16:creationId xmlns:a16="http://schemas.microsoft.com/office/drawing/2014/main" id="{47FBE4B9-3FC4-3563-1E09-7342256D80DA}"/>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3" name="Rectangle 32">
              <a:extLst>
                <a:ext uri="{FF2B5EF4-FFF2-40B4-BE49-F238E27FC236}">
                  <a16:creationId xmlns:a16="http://schemas.microsoft.com/office/drawing/2014/main" id="{A3110080-68D0-8125-BAB0-398001694987}"/>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4" name="Rectangle 33">
              <a:extLst>
                <a:ext uri="{FF2B5EF4-FFF2-40B4-BE49-F238E27FC236}">
                  <a16:creationId xmlns:a16="http://schemas.microsoft.com/office/drawing/2014/main" id="{62AA7020-4374-9A5D-E4D3-D242291F033E}"/>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5" name="Rectangle 34">
              <a:extLst>
                <a:ext uri="{FF2B5EF4-FFF2-40B4-BE49-F238E27FC236}">
                  <a16:creationId xmlns:a16="http://schemas.microsoft.com/office/drawing/2014/main" id="{C9B06A61-466E-A124-3708-588A6BCA7884}"/>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6" name="Rectangle 35">
              <a:extLst>
                <a:ext uri="{FF2B5EF4-FFF2-40B4-BE49-F238E27FC236}">
                  <a16:creationId xmlns:a16="http://schemas.microsoft.com/office/drawing/2014/main" id="{C939B74B-0E0B-70E7-9243-E433CDBE6E97}"/>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7" name="Rectangle 36">
              <a:extLst>
                <a:ext uri="{FF2B5EF4-FFF2-40B4-BE49-F238E27FC236}">
                  <a16:creationId xmlns:a16="http://schemas.microsoft.com/office/drawing/2014/main" id="{DA584772-A9FF-FEF9-664D-5392156E1A77}"/>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pic>
        <p:nvPicPr>
          <p:cNvPr id="9" name="Graphic 8">
            <a:extLst>
              <a:ext uri="{FF2B5EF4-FFF2-40B4-BE49-F238E27FC236}">
                <a16:creationId xmlns:a16="http://schemas.microsoft.com/office/drawing/2014/main" id="{309C7D38-9FF8-6C4D-A76D-C1D44972ADF9}"/>
              </a:ext>
            </a:extLst>
          </p:cNvPr>
          <p:cNvPicPr>
            <a:picLocks noChangeAspect="1"/>
          </p:cNvPicPr>
          <p:nvPr userDrawn="1"/>
        </p:nvPicPr>
        <p:blipFill>
          <a:blip r:embed="rId2">
            <a:extLst>
              <a:ext uri="{96DAC541-7B7A-43D3-8B79-37D633B846F1}">
                <asvg:svgBlip xmlns:asvg="http://schemas.microsoft.com/office/drawing/2016/SVG/main" r:embed="rId3"/>
              </a:ext>
            </a:extLst>
          </a:blip>
          <a:srcRect b="13016"/>
          <a:stretch>
            <a:fillRect/>
          </a:stretch>
        </p:blipFill>
        <p:spPr>
          <a:xfrm>
            <a:off x="7388774" y="512064"/>
            <a:ext cx="5035836" cy="6345936"/>
          </a:xfrm>
          <a:custGeom>
            <a:avLst/>
            <a:gdLst>
              <a:gd name="connsiteX0" fmla="*/ 0 w 5035836"/>
              <a:gd name="connsiteY0" fmla="*/ 0 h 6345936"/>
              <a:gd name="connsiteX1" fmla="*/ 5035836 w 5035836"/>
              <a:gd name="connsiteY1" fmla="*/ 0 h 6345936"/>
              <a:gd name="connsiteX2" fmla="*/ 5035836 w 5035836"/>
              <a:gd name="connsiteY2" fmla="*/ 880638 h 6345936"/>
              <a:gd name="connsiteX3" fmla="*/ 4803226 w 5035836"/>
              <a:gd name="connsiteY3" fmla="*/ 880638 h 6345936"/>
              <a:gd name="connsiteX4" fmla="*/ 4803226 w 5035836"/>
              <a:gd name="connsiteY4" fmla="*/ 6345936 h 6345936"/>
              <a:gd name="connsiteX5" fmla="*/ 0 w 5035836"/>
              <a:gd name="connsiteY5" fmla="*/ 6345936 h 6345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35836" h="6345936">
                <a:moveTo>
                  <a:pt x="0" y="0"/>
                </a:moveTo>
                <a:lnTo>
                  <a:pt x="5035836" y="0"/>
                </a:lnTo>
                <a:lnTo>
                  <a:pt x="5035836" y="880638"/>
                </a:lnTo>
                <a:lnTo>
                  <a:pt x="4803226" y="880638"/>
                </a:lnTo>
                <a:lnTo>
                  <a:pt x="4803226" y="6345936"/>
                </a:lnTo>
                <a:lnTo>
                  <a:pt x="0" y="6345936"/>
                </a:lnTo>
                <a:close/>
              </a:path>
            </a:pathLst>
          </a:custGeom>
        </p:spPr>
      </p:pic>
      <p:sp>
        <p:nvSpPr>
          <p:cNvPr id="2" name="TextBox 1">
            <a:extLst>
              <a:ext uri="{FF2B5EF4-FFF2-40B4-BE49-F238E27FC236}">
                <a16:creationId xmlns:a16="http://schemas.microsoft.com/office/drawing/2014/main" id="{2EE0A995-3A03-E488-2DE7-FB5CBF54FC26}"/>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0F440D"/>
                </a:solidFill>
                <a:latin typeface="Gilroy Medium" panose="00000600000000000000" pitchFamily="50" charset="0"/>
              </a:rPr>
              <a:t>CONFIDENTIAL</a:t>
            </a:r>
          </a:p>
        </p:txBody>
      </p:sp>
    </p:spTree>
    <p:extLst>
      <p:ext uri="{BB962C8B-B14F-4D97-AF65-F5344CB8AC3E}">
        <p14:creationId xmlns:p14="http://schemas.microsoft.com/office/powerpoint/2010/main" val="1615104645"/>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userDrawn="1">
  <p:cSld name="Illustration+Statement Drink">
    <p:bg>
      <p:bgPr>
        <a:solidFill>
          <a:srgbClr val="02355A"/>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C1A0004-CA10-DA61-F4E4-D312BA05E653}"/>
              </a:ext>
            </a:extLst>
          </p:cNvPr>
          <p:cNvSpPr>
            <a:spLocks noGrp="1"/>
          </p:cNvSpPr>
          <p:nvPr>
            <p:ph type="body" sz="quarter" idx="11"/>
          </p:nvPr>
        </p:nvSpPr>
        <p:spPr>
          <a:xfrm>
            <a:off x="5108028" y="2493781"/>
            <a:ext cx="6779172" cy="2046288"/>
          </a:xfrm>
        </p:spPr>
        <p:txBody>
          <a:bodyPr anchor="b" anchorCtr="0"/>
          <a:lstStyle>
            <a:lvl1pPr>
              <a:lnSpc>
                <a:spcPts val="5400"/>
              </a:lnSpc>
              <a:defRPr lang="en-US" sz="6000" b="0" i="0" kern="1200" cap="all" spc="0" baseline="0" dirty="0" smtClean="0">
                <a:solidFill>
                  <a:srgbClr val="3680CE"/>
                </a:solidFill>
                <a:latin typeface="+mj-lt"/>
                <a:ea typeface="+mj-ea"/>
                <a:cs typeface="Gilroy Medium" panose="00000600000000000000" pitchFamily="50" charset="0"/>
              </a:defRPr>
            </a:lvl1pPr>
          </a:lstStyle>
          <a:p>
            <a:pPr lvl="0"/>
            <a:r>
              <a:rPr lang="en-US"/>
              <a:t>Click to edit Master text styles</a:t>
            </a:r>
          </a:p>
        </p:txBody>
      </p:sp>
      <p:sp>
        <p:nvSpPr>
          <p:cNvPr id="13" name="TextBox 12">
            <a:extLst>
              <a:ext uri="{FF2B5EF4-FFF2-40B4-BE49-F238E27FC236}">
                <a16:creationId xmlns:a16="http://schemas.microsoft.com/office/drawing/2014/main" id="{D768A4D4-68E3-9BFB-98E5-CEF77698A61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3680CE"/>
                </a:solidFill>
                <a:latin typeface="Gilroy Medium" panose="00000600000000000000" pitchFamily="50" charset="0"/>
              </a:rPr>
              <a:pPr algn="r"/>
              <a:t>‹#›</a:t>
            </a:fld>
            <a:endParaRPr lang="en-US" sz="1350">
              <a:solidFill>
                <a:srgbClr val="3680CE"/>
              </a:solidFill>
              <a:latin typeface="Gilroy Medium" panose="00000600000000000000" pitchFamily="50" charset="0"/>
            </a:endParaRPr>
          </a:p>
        </p:txBody>
      </p:sp>
      <p:pic>
        <p:nvPicPr>
          <p:cNvPr id="5" name="Graphic 4">
            <a:extLst>
              <a:ext uri="{FF2B5EF4-FFF2-40B4-BE49-F238E27FC236}">
                <a16:creationId xmlns:a16="http://schemas.microsoft.com/office/drawing/2014/main" id="{8383AE73-A754-7B0F-0503-8F9A15D171DE}"/>
              </a:ext>
            </a:extLst>
          </p:cNvPr>
          <p:cNvPicPr/>
          <p:nvPr userDrawn="1"/>
        </p:nvPicPr>
        <p:blipFill>
          <a:blip r:embed="rId2">
            <a:extLst>
              <a:ext uri="{96DAC541-7B7A-43D3-8B79-37D633B846F1}">
                <asvg:svgBlip xmlns:asvg="http://schemas.microsoft.com/office/drawing/2016/SVG/main" r:embed="rId3"/>
              </a:ext>
            </a:extLst>
          </a:blip>
          <a:srcRect l="9628" t="5197" r="60034" b="16119"/>
          <a:stretch/>
        </p:blipFill>
        <p:spPr>
          <a:xfrm>
            <a:off x="0" y="0"/>
            <a:ext cx="4610101" cy="6858000"/>
          </a:xfrm>
          <a:prstGeom prst="rect">
            <a:avLst/>
          </a:prstGeom>
        </p:spPr>
      </p:pic>
      <p:grpSp>
        <p:nvGrpSpPr>
          <p:cNvPr id="2" name="Group 1">
            <a:extLst>
              <a:ext uri="{FF2B5EF4-FFF2-40B4-BE49-F238E27FC236}">
                <a16:creationId xmlns:a16="http://schemas.microsoft.com/office/drawing/2014/main" id="{105E3C74-62A8-FD83-1DC8-BB3B9116668E}"/>
              </a:ext>
            </a:extLst>
          </p:cNvPr>
          <p:cNvGrpSpPr/>
          <p:nvPr userDrawn="1"/>
        </p:nvGrpSpPr>
        <p:grpSpPr>
          <a:xfrm>
            <a:off x="0" y="-1204486"/>
            <a:ext cx="12192000" cy="942190"/>
            <a:chOff x="22178" y="-2107474"/>
            <a:chExt cx="12173146" cy="1410050"/>
          </a:xfrm>
        </p:grpSpPr>
        <p:sp>
          <p:nvSpPr>
            <p:cNvPr id="3" name="Rectangle 2">
              <a:extLst>
                <a:ext uri="{FF2B5EF4-FFF2-40B4-BE49-F238E27FC236}">
                  <a16:creationId xmlns:a16="http://schemas.microsoft.com/office/drawing/2014/main" id="{49FE147A-DF98-1FFB-AAC8-F8BF89D19AFD}"/>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4" name="Rectangle 3">
              <a:extLst>
                <a:ext uri="{FF2B5EF4-FFF2-40B4-BE49-F238E27FC236}">
                  <a16:creationId xmlns:a16="http://schemas.microsoft.com/office/drawing/2014/main" id="{DB39FBE2-FA4B-A232-3522-26410EFE3610}"/>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6" name="Rectangle 5">
              <a:extLst>
                <a:ext uri="{FF2B5EF4-FFF2-40B4-BE49-F238E27FC236}">
                  <a16:creationId xmlns:a16="http://schemas.microsoft.com/office/drawing/2014/main" id="{F3B6171E-59A2-A3AC-0402-04B662D42C92}"/>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7" name="Rectangle 6">
              <a:extLst>
                <a:ext uri="{FF2B5EF4-FFF2-40B4-BE49-F238E27FC236}">
                  <a16:creationId xmlns:a16="http://schemas.microsoft.com/office/drawing/2014/main" id="{CCA3FEE7-C19E-73E0-C49F-FF8172C5F6AE}"/>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9" name="Rectangle 8">
              <a:extLst>
                <a:ext uri="{FF2B5EF4-FFF2-40B4-BE49-F238E27FC236}">
                  <a16:creationId xmlns:a16="http://schemas.microsoft.com/office/drawing/2014/main" id="{7610849C-7A3C-015C-2A5C-03A08479A7CC}"/>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0" name="Rectangle 9">
              <a:extLst>
                <a:ext uri="{FF2B5EF4-FFF2-40B4-BE49-F238E27FC236}">
                  <a16:creationId xmlns:a16="http://schemas.microsoft.com/office/drawing/2014/main" id="{8D6CC6D4-A86E-6070-ECC5-ACDCE3A45BA5}"/>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1" name="Rectangle 10">
              <a:extLst>
                <a:ext uri="{FF2B5EF4-FFF2-40B4-BE49-F238E27FC236}">
                  <a16:creationId xmlns:a16="http://schemas.microsoft.com/office/drawing/2014/main" id="{A65813E3-7961-976B-A998-0BDC2C6ECFF4}"/>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2" name="Rectangle 11">
              <a:extLst>
                <a:ext uri="{FF2B5EF4-FFF2-40B4-BE49-F238E27FC236}">
                  <a16:creationId xmlns:a16="http://schemas.microsoft.com/office/drawing/2014/main" id="{1D79734E-875A-820A-70DC-388AD622C376}"/>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5" name="Rectangle 14">
              <a:extLst>
                <a:ext uri="{FF2B5EF4-FFF2-40B4-BE49-F238E27FC236}">
                  <a16:creationId xmlns:a16="http://schemas.microsoft.com/office/drawing/2014/main" id="{F66912B5-A4C6-202F-08B2-260B73D02DEF}"/>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6" name="Rectangle 15">
              <a:extLst>
                <a:ext uri="{FF2B5EF4-FFF2-40B4-BE49-F238E27FC236}">
                  <a16:creationId xmlns:a16="http://schemas.microsoft.com/office/drawing/2014/main" id="{B1F454DB-2465-CD9B-766A-9BA0DFB8EA3A}"/>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7" name="Rectangle 16">
              <a:extLst>
                <a:ext uri="{FF2B5EF4-FFF2-40B4-BE49-F238E27FC236}">
                  <a16:creationId xmlns:a16="http://schemas.microsoft.com/office/drawing/2014/main" id="{3C3AD0AE-BE4E-88D4-065C-66A869EB01E9}"/>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8" name="Rectangle 17">
              <a:extLst>
                <a:ext uri="{FF2B5EF4-FFF2-40B4-BE49-F238E27FC236}">
                  <a16:creationId xmlns:a16="http://schemas.microsoft.com/office/drawing/2014/main" id="{23BD0447-67EF-C6A5-5442-DACAE8B3FE10}"/>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9" name="Rectangle 18">
              <a:extLst>
                <a:ext uri="{FF2B5EF4-FFF2-40B4-BE49-F238E27FC236}">
                  <a16:creationId xmlns:a16="http://schemas.microsoft.com/office/drawing/2014/main" id="{4819E83C-F735-32AF-5A55-C911CB79DE37}"/>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0" name="Rectangle 19">
              <a:extLst>
                <a:ext uri="{FF2B5EF4-FFF2-40B4-BE49-F238E27FC236}">
                  <a16:creationId xmlns:a16="http://schemas.microsoft.com/office/drawing/2014/main" id="{E38ACA55-05E3-DAB2-87B4-B312A957AA8B}"/>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1" name="Rectangle 20">
              <a:extLst>
                <a:ext uri="{FF2B5EF4-FFF2-40B4-BE49-F238E27FC236}">
                  <a16:creationId xmlns:a16="http://schemas.microsoft.com/office/drawing/2014/main" id="{50A2291E-CA9B-6963-80D3-02A4ABAA0649}"/>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sp>
        <p:nvSpPr>
          <p:cNvPr id="22" name="TextBox 21">
            <a:extLst>
              <a:ext uri="{FF2B5EF4-FFF2-40B4-BE49-F238E27FC236}">
                <a16:creationId xmlns:a16="http://schemas.microsoft.com/office/drawing/2014/main" id="{B0A2BE27-19D4-21C5-0677-A4371A5B1781}"/>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3680CE"/>
                </a:solidFill>
                <a:latin typeface="Gilroy Medium" panose="00000600000000000000" pitchFamily="50" charset="0"/>
              </a:rPr>
              <a:t>CONFIDENTIAL</a:t>
            </a:r>
          </a:p>
        </p:txBody>
      </p:sp>
    </p:spTree>
    <p:extLst>
      <p:ext uri="{BB962C8B-B14F-4D97-AF65-F5344CB8AC3E}">
        <p14:creationId xmlns:p14="http://schemas.microsoft.com/office/powerpoint/2010/main" val="2111341522"/>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userDrawn="1">
  <p:cSld name="Illustration+Statement Food">
    <p:bg>
      <p:bgPr>
        <a:solidFill>
          <a:schemeClr val="accent6"/>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C1A0004-CA10-DA61-F4E4-D312BA05E653}"/>
              </a:ext>
            </a:extLst>
          </p:cNvPr>
          <p:cNvSpPr>
            <a:spLocks noGrp="1"/>
          </p:cNvSpPr>
          <p:nvPr>
            <p:ph type="body" sz="quarter" idx="11"/>
          </p:nvPr>
        </p:nvSpPr>
        <p:spPr>
          <a:xfrm>
            <a:off x="5108028" y="2493781"/>
            <a:ext cx="6779172" cy="2046288"/>
          </a:xfrm>
        </p:spPr>
        <p:txBody>
          <a:bodyPr anchor="b" anchorCtr="0"/>
          <a:lstStyle>
            <a:lvl1pPr>
              <a:lnSpc>
                <a:spcPts val="5400"/>
              </a:lnSpc>
              <a:defRPr lang="en-US" sz="6000" b="0" i="0" kern="1200" cap="all" spc="0" baseline="0" dirty="0" smtClean="0">
                <a:solidFill>
                  <a:schemeClr val="accent5"/>
                </a:solidFill>
                <a:latin typeface="+mj-lt"/>
                <a:ea typeface="+mj-ea"/>
                <a:cs typeface="Gilroy Medium" panose="00000600000000000000" pitchFamily="50" charset="0"/>
              </a:defRPr>
            </a:lvl1pPr>
          </a:lstStyle>
          <a:p>
            <a:pPr lvl="0"/>
            <a:r>
              <a:rPr lang="en-US"/>
              <a:t>Click to edit Master text styles</a:t>
            </a:r>
          </a:p>
        </p:txBody>
      </p:sp>
      <p:sp>
        <p:nvSpPr>
          <p:cNvPr id="13" name="TextBox 12">
            <a:extLst>
              <a:ext uri="{FF2B5EF4-FFF2-40B4-BE49-F238E27FC236}">
                <a16:creationId xmlns:a16="http://schemas.microsoft.com/office/drawing/2014/main" id="{D768A4D4-68E3-9BFB-98E5-CEF77698A61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954F07"/>
                </a:solidFill>
                <a:latin typeface="Gilroy Medium" panose="00000600000000000000" pitchFamily="50" charset="0"/>
              </a:rPr>
              <a:pPr algn="r"/>
              <a:t>‹#›</a:t>
            </a:fld>
            <a:endParaRPr lang="en-US" sz="1350">
              <a:solidFill>
                <a:srgbClr val="954F07"/>
              </a:solidFill>
              <a:latin typeface="Gilroy Medium" panose="00000600000000000000" pitchFamily="50" charset="0"/>
            </a:endParaRPr>
          </a:p>
        </p:txBody>
      </p:sp>
      <p:pic>
        <p:nvPicPr>
          <p:cNvPr id="2" name="Graphic 1">
            <a:extLst>
              <a:ext uri="{FF2B5EF4-FFF2-40B4-BE49-F238E27FC236}">
                <a16:creationId xmlns:a16="http://schemas.microsoft.com/office/drawing/2014/main" id="{9CFE8701-18AC-1DDE-6FDB-A1B213C27C8A}"/>
              </a:ext>
            </a:extLst>
          </p:cNvPr>
          <p:cNvPicPr/>
          <p:nvPr userDrawn="1"/>
        </p:nvPicPr>
        <p:blipFill>
          <a:blip r:embed="rId2">
            <a:extLst>
              <a:ext uri="{96DAC541-7B7A-43D3-8B79-37D633B846F1}">
                <asvg:svgBlip xmlns:asvg="http://schemas.microsoft.com/office/drawing/2016/SVG/main" r:embed="rId3"/>
              </a:ext>
            </a:extLst>
          </a:blip>
          <a:srcRect l="8519" t="4942" r="54239" b="11734"/>
          <a:stretch/>
        </p:blipFill>
        <p:spPr>
          <a:xfrm>
            <a:off x="0" y="0"/>
            <a:ext cx="5802284" cy="6858000"/>
          </a:xfrm>
          <a:prstGeom prst="rect">
            <a:avLst/>
          </a:prstGeom>
        </p:spPr>
      </p:pic>
      <p:sp>
        <p:nvSpPr>
          <p:cNvPr id="4" name="TextBox 3">
            <a:extLst>
              <a:ext uri="{FF2B5EF4-FFF2-40B4-BE49-F238E27FC236}">
                <a16:creationId xmlns:a16="http://schemas.microsoft.com/office/drawing/2014/main" id="{27F8AFE4-9B9D-6946-8A8B-332A60BDCD00}"/>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chemeClr val="accent5"/>
                </a:solidFill>
                <a:latin typeface="Gilroy Medium" panose="00000600000000000000" pitchFamily="50" charset="0"/>
              </a:rPr>
              <a:t>CONFIDENTIAL</a:t>
            </a:r>
          </a:p>
        </p:txBody>
      </p:sp>
    </p:spTree>
    <p:extLst>
      <p:ext uri="{BB962C8B-B14F-4D97-AF65-F5344CB8AC3E}">
        <p14:creationId xmlns:p14="http://schemas.microsoft.com/office/powerpoint/2010/main" val="391653210"/>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userDrawn="1">
  <p:cSld name="Illustration+Statement Sustainability">
    <p:bg>
      <p:bgPr>
        <a:solidFill>
          <a:srgbClr val="0F440E"/>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C1A0004-CA10-DA61-F4E4-D312BA05E653}"/>
              </a:ext>
            </a:extLst>
          </p:cNvPr>
          <p:cNvSpPr>
            <a:spLocks noGrp="1"/>
          </p:cNvSpPr>
          <p:nvPr>
            <p:ph type="body" sz="quarter" idx="11"/>
          </p:nvPr>
        </p:nvSpPr>
        <p:spPr>
          <a:xfrm>
            <a:off x="5108028" y="2493781"/>
            <a:ext cx="6779172" cy="2046288"/>
          </a:xfrm>
        </p:spPr>
        <p:txBody>
          <a:bodyPr anchor="b" anchorCtr="0"/>
          <a:lstStyle>
            <a:lvl1pPr>
              <a:lnSpc>
                <a:spcPts val="5400"/>
              </a:lnSpc>
              <a:defRPr lang="en-US" sz="6000" b="0" i="0" kern="1200" cap="all" spc="0" baseline="0" dirty="0" smtClean="0">
                <a:solidFill>
                  <a:srgbClr val="5D910D"/>
                </a:solidFill>
                <a:latin typeface="+mj-lt"/>
                <a:ea typeface="+mj-ea"/>
                <a:cs typeface="Gilroy Medium" panose="00000600000000000000" pitchFamily="50" charset="0"/>
              </a:defRPr>
            </a:lvl1pPr>
          </a:lstStyle>
          <a:p>
            <a:pPr lvl="0"/>
            <a:r>
              <a:rPr lang="en-US"/>
              <a:t>Click to edit Master text styles</a:t>
            </a:r>
          </a:p>
        </p:txBody>
      </p:sp>
      <p:sp>
        <p:nvSpPr>
          <p:cNvPr id="13" name="TextBox 12">
            <a:extLst>
              <a:ext uri="{FF2B5EF4-FFF2-40B4-BE49-F238E27FC236}">
                <a16:creationId xmlns:a16="http://schemas.microsoft.com/office/drawing/2014/main" id="{D768A4D4-68E3-9BFB-98E5-CEF77698A61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5D910D"/>
                </a:solidFill>
                <a:latin typeface="Gilroy Medium" panose="00000600000000000000" pitchFamily="50" charset="0"/>
              </a:rPr>
              <a:pPr algn="r"/>
              <a:t>‹#›</a:t>
            </a:fld>
            <a:endParaRPr lang="en-US" sz="1350">
              <a:solidFill>
                <a:srgbClr val="5D910D"/>
              </a:solidFill>
              <a:latin typeface="Gilroy Medium" panose="00000600000000000000" pitchFamily="50" charset="0"/>
            </a:endParaRPr>
          </a:p>
        </p:txBody>
      </p:sp>
      <p:pic>
        <p:nvPicPr>
          <p:cNvPr id="9" name="Graphic 8">
            <a:extLst>
              <a:ext uri="{FF2B5EF4-FFF2-40B4-BE49-F238E27FC236}">
                <a16:creationId xmlns:a16="http://schemas.microsoft.com/office/drawing/2014/main" id="{84DFCD31-76F7-5A4A-C08E-4435C05FD665}"/>
              </a:ext>
            </a:extLst>
          </p:cNvPr>
          <p:cNvPicPr/>
          <p:nvPr userDrawn="1"/>
        </p:nvPicPr>
        <p:blipFill>
          <a:blip r:embed="rId2">
            <a:extLst>
              <a:ext uri="{96DAC541-7B7A-43D3-8B79-37D633B846F1}">
                <asvg:svgBlip xmlns:asvg="http://schemas.microsoft.com/office/drawing/2016/SVG/main" r:embed="rId3"/>
              </a:ext>
            </a:extLst>
          </a:blip>
          <a:srcRect l="9302" r="42975" b="9499"/>
          <a:stretch/>
        </p:blipFill>
        <p:spPr>
          <a:xfrm>
            <a:off x="0" y="-710334"/>
            <a:ext cx="7505700" cy="7568334"/>
          </a:xfrm>
          <a:custGeom>
            <a:avLst/>
            <a:gdLst>
              <a:gd name="connsiteX0" fmla="*/ 0 w 7505700"/>
              <a:gd name="connsiteY0" fmla="*/ 0 h 7568334"/>
              <a:gd name="connsiteX1" fmla="*/ 7505700 w 7505700"/>
              <a:gd name="connsiteY1" fmla="*/ 0 h 7568334"/>
              <a:gd name="connsiteX2" fmla="*/ 7505700 w 7505700"/>
              <a:gd name="connsiteY2" fmla="*/ 7568334 h 7568334"/>
              <a:gd name="connsiteX3" fmla="*/ 0 w 7505700"/>
              <a:gd name="connsiteY3" fmla="*/ 7568334 h 7568334"/>
            </a:gdLst>
            <a:ahLst/>
            <a:cxnLst>
              <a:cxn ang="0">
                <a:pos x="connsiteX0" y="connsiteY0"/>
              </a:cxn>
              <a:cxn ang="0">
                <a:pos x="connsiteX1" y="connsiteY1"/>
              </a:cxn>
              <a:cxn ang="0">
                <a:pos x="connsiteX2" y="connsiteY2"/>
              </a:cxn>
              <a:cxn ang="0">
                <a:pos x="connsiteX3" y="connsiteY3"/>
              </a:cxn>
            </a:cxnLst>
            <a:rect l="l" t="t" r="r" b="b"/>
            <a:pathLst>
              <a:path w="7505700" h="7568334">
                <a:moveTo>
                  <a:pt x="0" y="0"/>
                </a:moveTo>
                <a:lnTo>
                  <a:pt x="7505700" y="0"/>
                </a:lnTo>
                <a:lnTo>
                  <a:pt x="7505700" y="7568334"/>
                </a:lnTo>
                <a:lnTo>
                  <a:pt x="0" y="7568334"/>
                </a:lnTo>
                <a:close/>
              </a:path>
            </a:pathLst>
          </a:custGeom>
        </p:spPr>
      </p:pic>
      <p:grpSp>
        <p:nvGrpSpPr>
          <p:cNvPr id="22" name="Group 21">
            <a:extLst>
              <a:ext uri="{FF2B5EF4-FFF2-40B4-BE49-F238E27FC236}">
                <a16:creationId xmlns:a16="http://schemas.microsoft.com/office/drawing/2014/main" id="{64992C8F-E863-9E35-C58E-E69B29BCE7C5}"/>
              </a:ext>
            </a:extLst>
          </p:cNvPr>
          <p:cNvGrpSpPr/>
          <p:nvPr userDrawn="1"/>
        </p:nvGrpSpPr>
        <p:grpSpPr>
          <a:xfrm>
            <a:off x="0" y="-1204486"/>
            <a:ext cx="12192000" cy="942190"/>
            <a:chOff x="22178" y="-2107474"/>
            <a:chExt cx="12173146" cy="1410050"/>
          </a:xfrm>
        </p:grpSpPr>
        <p:sp>
          <p:nvSpPr>
            <p:cNvPr id="23" name="Rectangle 22">
              <a:extLst>
                <a:ext uri="{FF2B5EF4-FFF2-40B4-BE49-F238E27FC236}">
                  <a16:creationId xmlns:a16="http://schemas.microsoft.com/office/drawing/2014/main" id="{B6B9EA9B-B121-07D6-DA17-69EB2FC2C45E}"/>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4" name="Rectangle 23">
              <a:extLst>
                <a:ext uri="{FF2B5EF4-FFF2-40B4-BE49-F238E27FC236}">
                  <a16:creationId xmlns:a16="http://schemas.microsoft.com/office/drawing/2014/main" id="{6A9AC18F-D271-417A-EFA9-505D18AF9CBC}"/>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5" name="Rectangle 24">
              <a:extLst>
                <a:ext uri="{FF2B5EF4-FFF2-40B4-BE49-F238E27FC236}">
                  <a16:creationId xmlns:a16="http://schemas.microsoft.com/office/drawing/2014/main" id="{E21B7882-06F4-ADD5-2804-7A2EE96783B7}"/>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6" name="Rectangle 25">
              <a:extLst>
                <a:ext uri="{FF2B5EF4-FFF2-40B4-BE49-F238E27FC236}">
                  <a16:creationId xmlns:a16="http://schemas.microsoft.com/office/drawing/2014/main" id="{74B582DD-2EDF-4FCA-46E8-A9BE1CF51488}"/>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7" name="Rectangle 26">
              <a:extLst>
                <a:ext uri="{FF2B5EF4-FFF2-40B4-BE49-F238E27FC236}">
                  <a16:creationId xmlns:a16="http://schemas.microsoft.com/office/drawing/2014/main" id="{581EE541-3A99-A625-AE8A-9E917B20184A}"/>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8" name="Rectangle 27">
              <a:extLst>
                <a:ext uri="{FF2B5EF4-FFF2-40B4-BE49-F238E27FC236}">
                  <a16:creationId xmlns:a16="http://schemas.microsoft.com/office/drawing/2014/main" id="{E175D5EF-626A-521A-2E7B-D8DF3327CD11}"/>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9" name="Rectangle 28">
              <a:extLst>
                <a:ext uri="{FF2B5EF4-FFF2-40B4-BE49-F238E27FC236}">
                  <a16:creationId xmlns:a16="http://schemas.microsoft.com/office/drawing/2014/main" id="{60AE6806-8CDA-A959-68E4-9D9E523B88DE}"/>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0" name="Rectangle 29">
              <a:extLst>
                <a:ext uri="{FF2B5EF4-FFF2-40B4-BE49-F238E27FC236}">
                  <a16:creationId xmlns:a16="http://schemas.microsoft.com/office/drawing/2014/main" id="{BB1EA4A9-59A8-31AE-35C5-449D0E5DCDE0}"/>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1" name="Rectangle 30">
              <a:extLst>
                <a:ext uri="{FF2B5EF4-FFF2-40B4-BE49-F238E27FC236}">
                  <a16:creationId xmlns:a16="http://schemas.microsoft.com/office/drawing/2014/main" id="{08D55691-267A-D5B0-6104-CEE4794CCE2B}"/>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2" name="Rectangle 31">
              <a:extLst>
                <a:ext uri="{FF2B5EF4-FFF2-40B4-BE49-F238E27FC236}">
                  <a16:creationId xmlns:a16="http://schemas.microsoft.com/office/drawing/2014/main" id="{47FBE4B9-3FC4-3563-1E09-7342256D80DA}"/>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3" name="Rectangle 32">
              <a:extLst>
                <a:ext uri="{FF2B5EF4-FFF2-40B4-BE49-F238E27FC236}">
                  <a16:creationId xmlns:a16="http://schemas.microsoft.com/office/drawing/2014/main" id="{A3110080-68D0-8125-BAB0-398001694987}"/>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4" name="Rectangle 33">
              <a:extLst>
                <a:ext uri="{FF2B5EF4-FFF2-40B4-BE49-F238E27FC236}">
                  <a16:creationId xmlns:a16="http://schemas.microsoft.com/office/drawing/2014/main" id="{62AA7020-4374-9A5D-E4D3-D242291F033E}"/>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5" name="Rectangle 34">
              <a:extLst>
                <a:ext uri="{FF2B5EF4-FFF2-40B4-BE49-F238E27FC236}">
                  <a16:creationId xmlns:a16="http://schemas.microsoft.com/office/drawing/2014/main" id="{C9B06A61-466E-A124-3708-588A6BCA7884}"/>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6" name="Rectangle 35">
              <a:extLst>
                <a:ext uri="{FF2B5EF4-FFF2-40B4-BE49-F238E27FC236}">
                  <a16:creationId xmlns:a16="http://schemas.microsoft.com/office/drawing/2014/main" id="{C939B74B-0E0B-70E7-9243-E433CDBE6E97}"/>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7" name="Rectangle 36">
              <a:extLst>
                <a:ext uri="{FF2B5EF4-FFF2-40B4-BE49-F238E27FC236}">
                  <a16:creationId xmlns:a16="http://schemas.microsoft.com/office/drawing/2014/main" id="{DA584772-A9FF-FEF9-664D-5392156E1A77}"/>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sp>
        <p:nvSpPr>
          <p:cNvPr id="2" name="TextBox 1">
            <a:extLst>
              <a:ext uri="{FF2B5EF4-FFF2-40B4-BE49-F238E27FC236}">
                <a16:creationId xmlns:a16="http://schemas.microsoft.com/office/drawing/2014/main" id="{4EC3E1F1-2E92-1648-74E7-AA42DA16A5B8}"/>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5D910D"/>
                </a:solidFill>
                <a:latin typeface="Gilroy Medium" panose="00000600000000000000" pitchFamily="50" charset="0"/>
              </a:rPr>
              <a:t>CONFIDENTIAL</a:t>
            </a:r>
          </a:p>
        </p:txBody>
      </p:sp>
    </p:spTree>
    <p:extLst>
      <p:ext uri="{BB962C8B-B14F-4D97-AF65-F5344CB8AC3E}">
        <p14:creationId xmlns:p14="http://schemas.microsoft.com/office/powerpoint/2010/main" val="1893086471"/>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userDrawn="1">
  <p:cSld name="Appendix">
    <p:bg>
      <p:bgPr>
        <a:solidFill>
          <a:srgbClr val="BFDE7E"/>
        </a:solidFill>
        <a:effectLst/>
      </p:bgPr>
    </p:bg>
    <p:spTree>
      <p:nvGrpSpPr>
        <p:cNvPr id="1" name=""/>
        <p:cNvGrpSpPr/>
        <p:nvPr/>
      </p:nvGrpSpPr>
      <p:grpSpPr>
        <a:xfrm>
          <a:off x="0" y="0"/>
          <a:ext cx="0" cy="0"/>
          <a:chOff x="0" y="0"/>
          <a:chExt cx="0" cy="0"/>
        </a:xfrm>
      </p:grpSpPr>
      <p:sp>
        <p:nvSpPr>
          <p:cNvPr id="2" name="Text Placeholder 10">
            <a:extLst>
              <a:ext uri="{FF2B5EF4-FFF2-40B4-BE49-F238E27FC236}">
                <a16:creationId xmlns:a16="http://schemas.microsoft.com/office/drawing/2014/main" id="{39FC0057-906A-11F8-C634-EBF929768239}"/>
              </a:ext>
            </a:extLst>
          </p:cNvPr>
          <p:cNvSpPr>
            <a:spLocks noGrp="1"/>
          </p:cNvSpPr>
          <p:nvPr>
            <p:ph type="body" sz="quarter" idx="10" hasCustomPrompt="1"/>
          </p:nvPr>
        </p:nvSpPr>
        <p:spPr>
          <a:xfrm>
            <a:off x="304800" y="2705100"/>
            <a:ext cx="11582400" cy="1447800"/>
          </a:xfrm>
        </p:spPr>
        <p:txBody>
          <a:bodyPr lIns="0" tIns="0" rIns="0" bIns="0" anchor="ctr" anchorCtr="0">
            <a:noAutofit/>
          </a:bodyPr>
          <a:lstStyle>
            <a:lvl1pPr marL="0" indent="0" algn="ctr" defTabSz="914400" rtl="0" eaLnBrk="1" latinLnBrk="0" hangingPunct="1">
              <a:lnSpc>
                <a:spcPct val="90000"/>
              </a:lnSpc>
              <a:spcBef>
                <a:spcPts val="1000"/>
              </a:spcBef>
              <a:buFont typeface="Arial" panose="020B0604020202020204" pitchFamily="34" charset="0"/>
              <a:buNone/>
              <a:defRPr lang="en-US" sz="7200" b="0" i="0" kern="1200" cap="all" baseline="0">
                <a:solidFill>
                  <a:srgbClr val="2B660F"/>
                </a:solidFill>
                <a:latin typeface="+mj-lt"/>
                <a:ea typeface="+mn-ea"/>
                <a:cs typeface="Gilroy Medium" panose="00000600000000000000" pitchFamily="50" charset="0"/>
              </a:defRPr>
            </a:lvl1pPr>
            <a:lvl2pPr>
              <a:defRPr sz="4800" b="1" i="0">
                <a:solidFill>
                  <a:srgbClr val="71A7E3"/>
                </a:solidFill>
                <a:latin typeface="Arial Narrow" panose="020B0604020202020204" pitchFamily="34" charset="0"/>
                <a:cs typeface="Arial Narrow" panose="020B0604020202020204" pitchFamily="34" charset="0"/>
              </a:defRPr>
            </a:lvl2pPr>
            <a:lvl3pPr>
              <a:defRPr sz="4800" b="1" i="0">
                <a:solidFill>
                  <a:srgbClr val="71A7E3"/>
                </a:solidFill>
                <a:latin typeface="Arial Narrow" panose="020B0604020202020204" pitchFamily="34" charset="0"/>
                <a:cs typeface="Arial Narrow" panose="020B0604020202020204" pitchFamily="34" charset="0"/>
              </a:defRPr>
            </a:lvl3pPr>
            <a:lvl4pPr>
              <a:defRPr sz="4800" b="1" i="0">
                <a:solidFill>
                  <a:srgbClr val="71A7E3"/>
                </a:solidFill>
                <a:latin typeface="Arial Narrow" panose="020B0604020202020204" pitchFamily="34" charset="0"/>
                <a:cs typeface="Arial Narrow" panose="020B0604020202020204" pitchFamily="34" charset="0"/>
              </a:defRPr>
            </a:lvl4pPr>
            <a:lvl5pPr>
              <a:defRPr sz="4800" b="1" i="0">
                <a:solidFill>
                  <a:srgbClr val="71A7E3"/>
                </a:solidFill>
                <a:latin typeface="Arial Narrow" panose="020B0604020202020204" pitchFamily="34" charset="0"/>
                <a:cs typeface="Arial Narrow" panose="020B0604020202020204" pitchFamily="34" charset="0"/>
              </a:defRPr>
            </a:lvl5pPr>
          </a:lstStyle>
          <a:p>
            <a:pPr lvl="0"/>
            <a:r>
              <a:rPr lang="en-US"/>
              <a:t>appendix</a:t>
            </a:r>
          </a:p>
        </p:txBody>
      </p:sp>
      <p:sp>
        <p:nvSpPr>
          <p:cNvPr id="3" name="TextBox 2">
            <a:extLst>
              <a:ext uri="{FF2B5EF4-FFF2-40B4-BE49-F238E27FC236}">
                <a16:creationId xmlns:a16="http://schemas.microsoft.com/office/drawing/2014/main" id="{93E5B485-B026-D92D-30BE-6DEF522CC65E}"/>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2B660F"/>
                </a:solidFill>
                <a:latin typeface="Gilroy Medium" panose="00000600000000000000" pitchFamily="50" charset="0"/>
              </a:rPr>
              <a:pPr algn="r"/>
              <a:t>‹#›</a:t>
            </a:fld>
            <a:endParaRPr lang="en-US" sz="1350">
              <a:solidFill>
                <a:srgbClr val="2B660F"/>
              </a:solidFill>
              <a:latin typeface="Gilroy Medium" panose="00000600000000000000" pitchFamily="50" charset="0"/>
            </a:endParaRPr>
          </a:p>
        </p:txBody>
      </p:sp>
      <p:grpSp>
        <p:nvGrpSpPr>
          <p:cNvPr id="21" name="Group 20">
            <a:extLst>
              <a:ext uri="{FF2B5EF4-FFF2-40B4-BE49-F238E27FC236}">
                <a16:creationId xmlns:a16="http://schemas.microsoft.com/office/drawing/2014/main" id="{9DBB053F-9233-0012-200B-D3102BDF2541}"/>
              </a:ext>
            </a:extLst>
          </p:cNvPr>
          <p:cNvGrpSpPr/>
          <p:nvPr userDrawn="1"/>
        </p:nvGrpSpPr>
        <p:grpSpPr>
          <a:xfrm>
            <a:off x="0" y="-1204486"/>
            <a:ext cx="12192000" cy="942190"/>
            <a:chOff x="22178" y="-2107474"/>
            <a:chExt cx="12173146" cy="1410050"/>
          </a:xfrm>
        </p:grpSpPr>
        <p:sp>
          <p:nvSpPr>
            <p:cNvPr id="22" name="Rectangle 21">
              <a:extLst>
                <a:ext uri="{FF2B5EF4-FFF2-40B4-BE49-F238E27FC236}">
                  <a16:creationId xmlns:a16="http://schemas.microsoft.com/office/drawing/2014/main" id="{64CC8653-5B02-4FD9-E8E8-0F22F23B1E40}"/>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3" name="Rectangle 22">
              <a:extLst>
                <a:ext uri="{FF2B5EF4-FFF2-40B4-BE49-F238E27FC236}">
                  <a16:creationId xmlns:a16="http://schemas.microsoft.com/office/drawing/2014/main" id="{329480C6-6D30-FBA1-9081-DA4BF5DC7AAC}"/>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4" name="Rectangle 23">
              <a:extLst>
                <a:ext uri="{FF2B5EF4-FFF2-40B4-BE49-F238E27FC236}">
                  <a16:creationId xmlns:a16="http://schemas.microsoft.com/office/drawing/2014/main" id="{1A20C609-5373-F20B-A8EE-441413CFBDAA}"/>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5" name="Rectangle 24">
              <a:extLst>
                <a:ext uri="{FF2B5EF4-FFF2-40B4-BE49-F238E27FC236}">
                  <a16:creationId xmlns:a16="http://schemas.microsoft.com/office/drawing/2014/main" id="{925060EA-B439-A78D-55E0-6A4C57831B5C}"/>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6" name="Rectangle 25">
              <a:extLst>
                <a:ext uri="{FF2B5EF4-FFF2-40B4-BE49-F238E27FC236}">
                  <a16:creationId xmlns:a16="http://schemas.microsoft.com/office/drawing/2014/main" id="{894470AC-BA0E-759D-109F-9DE6E15B6B84}"/>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7" name="Rectangle 26">
              <a:extLst>
                <a:ext uri="{FF2B5EF4-FFF2-40B4-BE49-F238E27FC236}">
                  <a16:creationId xmlns:a16="http://schemas.microsoft.com/office/drawing/2014/main" id="{E89F690E-26D9-185D-F357-9C4B42DC646D}"/>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8" name="Rectangle 27">
              <a:extLst>
                <a:ext uri="{FF2B5EF4-FFF2-40B4-BE49-F238E27FC236}">
                  <a16:creationId xmlns:a16="http://schemas.microsoft.com/office/drawing/2014/main" id="{277F6DAC-9478-19D1-AB9E-F2E243C63D60}"/>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9" name="Rectangle 28">
              <a:extLst>
                <a:ext uri="{FF2B5EF4-FFF2-40B4-BE49-F238E27FC236}">
                  <a16:creationId xmlns:a16="http://schemas.microsoft.com/office/drawing/2014/main" id="{BFB19D31-0360-37F2-9F8B-A4D9D4CE0537}"/>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0" name="Rectangle 29">
              <a:extLst>
                <a:ext uri="{FF2B5EF4-FFF2-40B4-BE49-F238E27FC236}">
                  <a16:creationId xmlns:a16="http://schemas.microsoft.com/office/drawing/2014/main" id="{0E96FA4B-30F3-526A-6B31-E24167EDEBEA}"/>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1" name="Rectangle 30">
              <a:extLst>
                <a:ext uri="{FF2B5EF4-FFF2-40B4-BE49-F238E27FC236}">
                  <a16:creationId xmlns:a16="http://schemas.microsoft.com/office/drawing/2014/main" id="{1BE1B777-9E81-E05D-519C-2CF9C63E1C3D}"/>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2" name="Rectangle 31">
              <a:extLst>
                <a:ext uri="{FF2B5EF4-FFF2-40B4-BE49-F238E27FC236}">
                  <a16:creationId xmlns:a16="http://schemas.microsoft.com/office/drawing/2014/main" id="{456CF20A-7685-E355-E93D-9352D508BA2F}"/>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3" name="Rectangle 32">
              <a:extLst>
                <a:ext uri="{FF2B5EF4-FFF2-40B4-BE49-F238E27FC236}">
                  <a16:creationId xmlns:a16="http://schemas.microsoft.com/office/drawing/2014/main" id="{46A94713-4B76-0052-CE32-841566EFC0D3}"/>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4" name="Rectangle 33">
              <a:extLst>
                <a:ext uri="{FF2B5EF4-FFF2-40B4-BE49-F238E27FC236}">
                  <a16:creationId xmlns:a16="http://schemas.microsoft.com/office/drawing/2014/main" id="{407C5041-E847-E1C0-7BC7-CEF17AEBB43F}"/>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5" name="Rectangle 34">
              <a:extLst>
                <a:ext uri="{FF2B5EF4-FFF2-40B4-BE49-F238E27FC236}">
                  <a16:creationId xmlns:a16="http://schemas.microsoft.com/office/drawing/2014/main" id="{9362B58B-9291-56D6-4E82-72E8FF64E8F0}"/>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6" name="Rectangle 35">
              <a:extLst>
                <a:ext uri="{FF2B5EF4-FFF2-40B4-BE49-F238E27FC236}">
                  <a16:creationId xmlns:a16="http://schemas.microsoft.com/office/drawing/2014/main" id="{177B1870-CB26-E51A-2CB0-6512DB3CB945}"/>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sp>
        <p:nvSpPr>
          <p:cNvPr id="5" name="TextBox 4">
            <a:extLst>
              <a:ext uri="{FF2B5EF4-FFF2-40B4-BE49-F238E27FC236}">
                <a16:creationId xmlns:a16="http://schemas.microsoft.com/office/drawing/2014/main" id="{9A7E3123-CD35-7588-CE5A-653052A4F17D}"/>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2B660F"/>
                </a:solidFill>
                <a:latin typeface="Gilroy Medium" panose="00000600000000000000" pitchFamily="50" charset="0"/>
              </a:rPr>
              <a:t>CONFIDENTIAL</a:t>
            </a:r>
          </a:p>
        </p:txBody>
      </p:sp>
    </p:spTree>
    <p:extLst>
      <p:ext uri="{BB962C8B-B14F-4D97-AF65-F5344CB8AC3E}">
        <p14:creationId xmlns:p14="http://schemas.microsoft.com/office/powerpoint/2010/main" val="246449295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graphicFrame>
        <p:nvGraphicFramePr>
          <p:cNvPr id="17" name="Object 16" hidden="1">
            <a:extLst>
              <a:ext uri="{FF2B5EF4-FFF2-40B4-BE49-F238E27FC236}">
                <a16:creationId xmlns:a16="http://schemas.microsoft.com/office/drawing/2014/main" id="{E90E3383-1AC6-98F9-F9B7-8053829C3534}"/>
              </a:ext>
            </a:extLst>
          </p:cNvPr>
          <p:cNvGraphicFramePr>
            <a:graphicFrameLocks/>
          </p:cNvGraphicFramePr>
          <p:nvPr userDrawn="1">
            <p:custDataLst>
              <p:tags r:id="rId1"/>
            </p:custDataLst>
            <p:extLst>
              <p:ext uri="{D42A27DB-BD31-4B8C-83A1-F6EECF244321}">
                <p14:modId xmlns:p14="http://schemas.microsoft.com/office/powerpoint/2010/main" val="421023576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17" name="Object 16" hidden="1">
                        <a:extLst>
                          <a:ext uri="{FF2B5EF4-FFF2-40B4-BE49-F238E27FC236}">
                            <a16:creationId xmlns:a16="http://schemas.microsoft.com/office/drawing/2014/main" id="{E90E3383-1AC6-98F9-F9B7-8053829C353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Tree>
    <p:extLst>
      <p:ext uri="{BB962C8B-B14F-4D97-AF65-F5344CB8AC3E}">
        <p14:creationId xmlns:p14="http://schemas.microsoft.com/office/powerpoint/2010/main" val="2207876042"/>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preserve="1" userDrawn="1">
  <p:cSld name="Cover 1">
    <p:bg>
      <p:bgPr>
        <a:solidFill>
          <a:srgbClr val="0F440D"/>
        </a:solidFill>
        <a:effectLst/>
      </p:bgPr>
    </p:bg>
    <p:spTree>
      <p:nvGrpSpPr>
        <p:cNvPr id="1" name=""/>
        <p:cNvGrpSpPr/>
        <p:nvPr/>
      </p:nvGrpSpPr>
      <p:grpSpPr>
        <a:xfrm>
          <a:off x="0" y="0"/>
          <a:ext cx="0" cy="0"/>
          <a:chOff x="0" y="0"/>
          <a:chExt cx="0" cy="0"/>
        </a:xfrm>
      </p:grpSpPr>
      <p:sp>
        <p:nvSpPr>
          <p:cNvPr id="104" name="Title 1"/>
          <p:cNvSpPr>
            <a:spLocks noGrp="1"/>
          </p:cNvSpPr>
          <p:nvPr>
            <p:ph type="ctrTitle" hasCustomPrompt="1"/>
          </p:nvPr>
        </p:nvSpPr>
        <p:spPr>
          <a:xfrm>
            <a:off x="240254" y="248594"/>
            <a:ext cx="11646946" cy="3212951"/>
          </a:xfrm>
          <a:prstGeom prst="rect">
            <a:avLst/>
          </a:prstGeom>
        </p:spPr>
        <p:txBody>
          <a:bodyPr lIns="0" tIns="0" rIns="0" bIns="0" anchor="b" anchorCtr="0">
            <a:noAutofit/>
          </a:bodyPr>
          <a:lstStyle>
            <a:lvl1pPr algn="l">
              <a:lnSpc>
                <a:spcPts val="7900"/>
              </a:lnSpc>
              <a:defRPr sz="8800" b="0" cap="all" baseline="0">
                <a:solidFill>
                  <a:srgbClr val="8DBE28"/>
                </a:solidFill>
                <a:latin typeface="+mj-lt"/>
              </a:defRPr>
            </a:lvl1pPr>
          </a:lstStyle>
          <a:p>
            <a:r>
              <a:rPr lang="en-US"/>
              <a:t>Cover Slide 1</a:t>
            </a:r>
          </a:p>
        </p:txBody>
      </p:sp>
      <p:sp>
        <p:nvSpPr>
          <p:cNvPr id="105" name="Subtitle 2"/>
          <p:cNvSpPr>
            <a:spLocks noGrp="1"/>
          </p:cNvSpPr>
          <p:nvPr>
            <p:ph type="subTitle" idx="1" hasCustomPrompt="1"/>
          </p:nvPr>
        </p:nvSpPr>
        <p:spPr>
          <a:xfrm>
            <a:off x="303937" y="5847179"/>
            <a:ext cx="9144000" cy="290483"/>
          </a:xfrm>
          <a:prstGeom prst="rect">
            <a:avLst/>
          </a:prstGeom>
        </p:spPr>
        <p:txBody>
          <a:bodyPr lIns="0" tIns="0" rIns="0" bIns="0" anchor="ctr" anchorCtr="0">
            <a:noAutofit/>
          </a:bodyPr>
          <a:lstStyle>
            <a:lvl1pPr marL="0" indent="0" algn="l">
              <a:lnSpc>
                <a:spcPct val="100000"/>
              </a:lnSpc>
              <a:spcBef>
                <a:spcPts val="0"/>
              </a:spcBef>
              <a:buNone/>
              <a:defRPr sz="2000" b="1">
                <a:solidFill>
                  <a:schemeClr val="bg1"/>
                </a:solidFill>
                <a:latin typeface="+mn-lt"/>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en-US"/>
              <a:t>Subtitle</a:t>
            </a:r>
          </a:p>
        </p:txBody>
      </p:sp>
      <p:sp>
        <p:nvSpPr>
          <p:cNvPr id="4" name="Text Placeholder 3">
            <a:extLst>
              <a:ext uri="{FF2B5EF4-FFF2-40B4-BE49-F238E27FC236}">
                <a16:creationId xmlns:a16="http://schemas.microsoft.com/office/drawing/2014/main" id="{60C9AAB4-21F4-5296-DEEF-3F651D4162E3}"/>
              </a:ext>
            </a:extLst>
          </p:cNvPr>
          <p:cNvSpPr>
            <a:spLocks noGrp="1"/>
          </p:cNvSpPr>
          <p:nvPr>
            <p:ph type="body" sz="quarter" idx="10"/>
          </p:nvPr>
        </p:nvSpPr>
        <p:spPr>
          <a:xfrm>
            <a:off x="303937" y="6136921"/>
            <a:ext cx="9144000" cy="312737"/>
          </a:xfrm>
        </p:spPr>
        <p:txBody>
          <a:bodyPr anchor="b" anchorCtr="0"/>
          <a:lstStyle>
            <a:lvl1pPr marL="0" indent="0" algn="l" defTabSz="914400" rtl="0" eaLnBrk="1" latinLnBrk="0" hangingPunct="1">
              <a:lnSpc>
                <a:spcPct val="100000"/>
              </a:lnSpc>
              <a:spcBef>
                <a:spcPts val="0"/>
              </a:spcBef>
              <a:buFont typeface="Arial" panose="020B0604020202020204" pitchFamily="34" charset="0"/>
              <a:buNone/>
              <a:defRPr lang="en-US" sz="1400" b="1" kern="1200" dirty="0" smtClean="0">
                <a:solidFill>
                  <a:schemeClr val="bg1"/>
                </a:solidFill>
                <a:latin typeface="+mn-lt"/>
                <a:ea typeface="+mn-ea"/>
                <a:cs typeface="+mn-cs"/>
              </a:defRPr>
            </a:lvl1pPr>
            <a:lvl2pPr marL="0" indent="0">
              <a:buNone/>
              <a:defRPr/>
            </a:lvl2pPr>
          </a:lstStyle>
          <a:p>
            <a:pPr lvl="0"/>
            <a:r>
              <a:rPr lang="en-US"/>
              <a:t>Click to edit Master text styles</a:t>
            </a:r>
          </a:p>
        </p:txBody>
      </p:sp>
      <p:grpSp>
        <p:nvGrpSpPr>
          <p:cNvPr id="2" name="Group 1">
            <a:extLst>
              <a:ext uri="{FF2B5EF4-FFF2-40B4-BE49-F238E27FC236}">
                <a16:creationId xmlns:a16="http://schemas.microsoft.com/office/drawing/2014/main" id="{7DD9F570-FB4F-C345-DC5E-3F1E36A8D366}"/>
              </a:ext>
            </a:extLst>
          </p:cNvPr>
          <p:cNvGrpSpPr/>
          <p:nvPr userDrawn="1"/>
        </p:nvGrpSpPr>
        <p:grpSpPr>
          <a:xfrm>
            <a:off x="0" y="-1204486"/>
            <a:ext cx="12192000" cy="942190"/>
            <a:chOff x="22178" y="-2107474"/>
            <a:chExt cx="12173146" cy="1410050"/>
          </a:xfrm>
        </p:grpSpPr>
        <p:sp>
          <p:nvSpPr>
            <p:cNvPr id="3" name="Rectangle 2">
              <a:extLst>
                <a:ext uri="{FF2B5EF4-FFF2-40B4-BE49-F238E27FC236}">
                  <a16:creationId xmlns:a16="http://schemas.microsoft.com/office/drawing/2014/main" id="{26643C4B-1061-5643-92AE-335DE67AD4E4}"/>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5" name="Rectangle 4">
              <a:extLst>
                <a:ext uri="{FF2B5EF4-FFF2-40B4-BE49-F238E27FC236}">
                  <a16:creationId xmlns:a16="http://schemas.microsoft.com/office/drawing/2014/main" id="{1375566B-2CF3-DFD9-0534-ACC2BA0CD41C}"/>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6" name="Rectangle 5">
              <a:extLst>
                <a:ext uri="{FF2B5EF4-FFF2-40B4-BE49-F238E27FC236}">
                  <a16:creationId xmlns:a16="http://schemas.microsoft.com/office/drawing/2014/main" id="{40C031CB-0C25-D8B2-C1CA-D70E2A6A51A6}"/>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8" name="Rectangle 7">
              <a:extLst>
                <a:ext uri="{FF2B5EF4-FFF2-40B4-BE49-F238E27FC236}">
                  <a16:creationId xmlns:a16="http://schemas.microsoft.com/office/drawing/2014/main" id="{CD9204C0-EF3F-E958-0B29-1CB71300DD1A}"/>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9" name="Rectangle 8">
              <a:extLst>
                <a:ext uri="{FF2B5EF4-FFF2-40B4-BE49-F238E27FC236}">
                  <a16:creationId xmlns:a16="http://schemas.microsoft.com/office/drawing/2014/main" id="{7B88C8C0-6282-CD44-8D33-B5812D25C733}"/>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0" name="Rectangle 9">
              <a:extLst>
                <a:ext uri="{FF2B5EF4-FFF2-40B4-BE49-F238E27FC236}">
                  <a16:creationId xmlns:a16="http://schemas.microsoft.com/office/drawing/2014/main" id="{17DF1788-CF3B-2B80-3AD8-CEA2C013D8D6}"/>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1" name="Rectangle 10">
              <a:extLst>
                <a:ext uri="{FF2B5EF4-FFF2-40B4-BE49-F238E27FC236}">
                  <a16:creationId xmlns:a16="http://schemas.microsoft.com/office/drawing/2014/main" id="{06C11F0A-80ED-7CB9-636B-0DBF8D94ABAC}"/>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2" name="Rectangle 11">
              <a:extLst>
                <a:ext uri="{FF2B5EF4-FFF2-40B4-BE49-F238E27FC236}">
                  <a16:creationId xmlns:a16="http://schemas.microsoft.com/office/drawing/2014/main" id="{997312EB-6711-98A8-3BCA-E3516BA5F14C}"/>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3" name="Rectangle 12">
              <a:extLst>
                <a:ext uri="{FF2B5EF4-FFF2-40B4-BE49-F238E27FC236}">
                  <a16:creationId xmlns:a16="http://schemas.microsoft.com/office/drawing/2014/main" id="{E21FE7A6-1F45-7A4E-C696-027A426FD44B}"/>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4" name="Rectangle 13">
              <a:extLst>
                <a:ext uri="{FF2B5EF4-FFF2-40B4-BE49-F238E27FC236}">
                  <a16:creationId xmlns:a16="http://schemas.microsoft.com/office/drawing/2014/main" id="{566E8573-C2EA-80A0-8624-77DC083A154F}"/>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5" name="Rectangle 14">
              <a:extLst>
                <a:ext uri="{FF2B5EF4-FFF2-40B4-BE49-F238E27FC236}">
                  <a16:creationId xmlns:a16="http://schemas.microsoft.com/office/drawing/2014/main" id="{1B6028CD-A9DF-0900-CAD7-43163AC9E713}"/>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6" name="Rectangle 15">
              <a:extLst>
                <a:ext uri="{FF2B5EF4-FFF2-40B4-BE49-F238E27FC236}">
                  <a16:creationId xmlns:a16="http://schemas.microsoft.com/office/drawing/2014/main" id="{59F2C829-14B6-78BD-F509-33C67B3F34E6}"/>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7" name="Rectangle 16">
              <a:extLst>
                <a:ext uri="{FF2B5EF4-FFF2-40B4-BE49-F238E27FC236}">
                  <a16:creationId xmlns:a16="http://schemas.microsoft.com/office/drawing/2014/main" id="{ABAD7F2B-DC00-EC52-BDC4-273C257F79FE}"/>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8" name="Rectangle 17">
              <a:extLst>
                <a:ext uri="{FF2B5EF4-FFF2-40B4-BE49-F238E27FC236}">
                  <a16:creationId xmlns:a16="http://schemas.microsoft.com/office/drawing/2014/main" id="{AFBF61CC-E3F3-1A75-B07B-7C642E831F92}"/>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9" name="Rectangle 18">
              <a:extLst>
                <a:ext uri="{FF2B5EF4-FFF2-40B4-BE49-F238E27FC236}">
                  <a16:creationId xmlns:a16="http://schemas.microsoft.com/office/drawing/2014/main" id="{B7497641-45B1-BE9B-19F6-73896FD4C602}"/>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sp>
        <p:nvSpPr>
          <p:cNvPr id="20" name="TextBox 19">
            <a:extLst>
              <a:ext uri="{FF2B5EF4-FFF2-40B4-BE49-F238E27FC236}">
                <a16:creationId xmlns:a16="http://schemas.microsoft.com/office/drawing/2014/main" id="{D20C0355-79E3-6757-F758-25ECB1526D7B}"/>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8DBE28"/>
                </a:solidFill>
                <a:latin typeface="+mn-lt"/>
              </a:rPr>
              <a:t>PRIVILEGED &amp; CONFIDENTIAL</a:t>
            </a:r>
          </a:p>
        </p:txBody>
      </p:sp>
      <p:pic>
        <p:nvPicPr>
          <p:cNvPr id="24" name="Picture 23" descr="A logo with white text and colorful leaves&#10;&#10;AI-generated content may be incorrect.">
            <a:extLst>
              <a:ext uri="{FF2B5EF4-FFF2-40B4-BE49-F238E27FC236}">
                <a16:creationId xmlns:a16="http://schemas.microsoft.com/office/drawing/2014/main" id="{D5CC85D4-ADB6-A385-EEFA-BCC1AE373A0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511850" y="5861431"/>
            <a:ext cx="1511354" cy="850137"/>
          </a:xfrm>
          <a:prstGeom prst="rect">
            <a:avLst/>
          </a:prstGeom>
        </p:spPr>
      </p:pic>
    </p:spTree>
    <p:extLst>
      <p:ext uri="{BB962C8B-B14F-4D97-AF65-F5344CB8AC3E}">
        <p14:creationId xmlns:p14="http://schemas.microsoft.com/office/powerpoint/2010/main" val="115957686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userDrawn="1">
  <p:cSld name="Color Divider - Food">
    <p:bg>
      <p:bgPr>
        <a:solidFill>
          <a:schemeClr val="accent6"/>
        </a:solidFill>
        <a:effectLst/>
      </p:bgPr>
    </p:bg>
    <p:spTree>
      <p:nvGrpSpPr>
        <p:cNvPr id="1" name=""/>
        <p:cNvGrpSpPr/>
        <p:nvPr/>
      </p:nvGrpSpPr>
      <p:grpSpPr>
        <a:xfrm>
          <a:off x="0" y="0"/>
          <a:ext cx="0" cy="0"/>
          <a:chOff x="0" y="0"/>
          <a:chExt cx="0" cy="0"/>
        </a:xfrm>
      </p:grpSpPr>
      <p:sp>
        <p:nvSpPr>
          <p:cNvPr id="104" name="Title 1"/>
          <p:cNvSpPr>
            <a:spLocks noGrp="1"/>
          </p:cNvSpPr>
          <p:nvPr>
            <p:ph type="ctrTitle" hasCustomPrompt="1"/>
          </p:nvPr>
        </p:nvSpPr>
        <p:spPr>
          <a:xfrm>
            <a:off x="304796" y="2286596"/>
            <a:ext cx="11582402" cy="2284807"/>
          </a:xfrm>
          <a:prstGeom prst="rect">
            <a:avLst/>
          </a:prstGeom>
        </p:spPr>
        <p:txBody>
          <a:bodyPr vert="horz" lIns="0" tIns="0" rIns="0" bIns="0" rtlCol="0" anchor="ctr" anchorCtr="0">
            <a:noAutofit/>
          </a:bodyPr>
          <a:lstStyle>
            <a:lvl1pPr algn="ctr">
              <a:defRPr lang="en-US" sz="7200" dirty="0">
                <a:solidFill>
                  <a:schemeClr val="accent5"/>
                </a:solidFill>
              </a:defRPr>
            </a:lvl1pPr>
          </a:lstStyle>
          <a:p>
            <a:pPr lvl="0">
              <a:lnSpc>
                <a:spcPts val="7900"/>
              </a:lnSpc>
            </a:pPr>
            <a:r>
              <a:rPr lang="en-US"/>
              <a:t>Divider Slide</a:t>
            </a:r>
          </a:p>
        </p:txBody>
      </p:sp>
      <p:sp>
        <p:nvSpPr>
          <p:cNvPr id="2" name="TextBox 1">
            <a:extLst>
              <a:ext uri="{FF2B5EF4-FFF2-40B4-BE49-F238E27FC236}">
                <a16:creationId xmlns:a16="http://schemas.microsoft.com/office/drawing/2014/main" id="{AD3E65F5-972D-3712-BDE9-429849440845}"/>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accent5"/>
                </a:solidFill>
                <a:latin typeface="Gilroy Medium" panose="00000600000000000000" pitchFamily="50" charset="0"/>
              </a:rPr>
              <a:pPr algn="r"/>
              <a:t>‹#›</a:t>
            </a:fld>
            <a:endParaRPr lang="en-US" sz="1350">
              <a:solidFill>
                <a:schemeClr val="accent5"/>
              </a:solidFill>
              <a:latin typeface="Gilroy Medium" panose="00000600000000000000" pitchFamily="50" charset="0"/>
            </a:endParaRPr>
          </a:p>
        </p:txBody>
      </p:sp>
      <p:sp>
        <p:nvSpPr>
          <p:cNvPr id="3" name="TextBox 2">
            <a:extLst>
              <a:ext uri="{FF2B5EF4-FFF2-40B4-BE49-F238E27FC236}">
                <a16:creationId xmlns:a16="http://schemas.microsoft.com/office/drawing/2014/main" id="{17E11966-EFAB-B202-85DC-CA09C5AA4111}"/>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chemeClr val="accent5"/>
                </a:solidFill>
                <a:latin typeface="Gilroy Medium" panose="00000600000000000000" pitchFamily="50" charset="0"/>
              </a:rPr>
              <a:t>CONFIDENTIAL</a:t>
            </a:r>
          </a:p>
        </p:txBody>
      </p:sp>
      <p:grpSp>
        <p:nvGrpSpPr>
          <p:cNvPr id="4" name="Group 3">
            <a:extLst>
              <a:ext uri="{FF2B5EF4-FFF2-40B4-BE49-F238E27FC236}">
                <a16:creationId xmlns:a16="http://schemas.microsoft.com/office/drawing/2014/main" id="{14A42F8D-FD45-1020-AE77-8199A0C7654E}"/>
              </a:ext>
            </a:extLst>
          </p:cNvPr>
          <p:cNvGrpSpPr/>
          <p:nvPr userDrawn="1"/>
        </p:nvGrpSpPr>
        <p:grpSpPr>
          <a:xfrm>
            <a:off x="0" y="-1204486"/>
            <a:ext cx="12192000" cy="942190"/>
            <a:chOff x="22178" y="-2107474"/>
            <a:chExt cx="12173146" cy="1410050"/>
          </a:xfrm>
        </p:grpSpPr>
        <p:sp>
          <p:nvSpPr>
            <p:cNvPr id="5" name="Rectangle 4">
              <a:extLst>
                <a:ext uri="{FF2B5EF4-FFF2-40B4-BE49-F238E27FC236}">
                  <a16:creationId xmlns:a16="http://schemas.microsoft.com/office/drawing/2014/main" id="{F719D273-2584-873C-0535-6C85EA591315}"/>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6" name="Rectangle 5">
              <a:extLst>
                <a:ext uri="{FF2B5EF4-FFF2-40B4-BE49-F238E27FC236}">
                  <a16:creationId xmlns:a16="http://schemas.microsoft.com/office/drawing/2014/main" id="{CB577CC8-E137-F371-4009-884CF36161C4}"/>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7" name="Rectangle 6">
              <a:extLst>
                <a:ext uri="{FF2B5EF4-FFF2-40B4-BE49-F238E27FC236}">
                  <a16:creationId xmlns:a16="http://schemas.microsoft.com/office/drawing/2014/main" id="{D4CAC497-AF23-588E-91F9-154DE741A891}"/>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8" name="Rectangle 7">
              <a:extLst>
                <a:ext uri="{FF2B5EF4-FFF2-40B4-BE49-F238E27FC236}">
                  <a16:creationId xmlns:a16="http://schemas.microsoft.com/office/drawing/2014/main" id="{07BEA982-B3FB-D392-3292-2CA950BD90F0}"/>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9" name="Rectangle 8">
              <a:extLst>
                <a:ext uri="{FF2B5EF4-FFF2-40B4-BE49-F238E27FC236}">
                  <a16:creationId xmlns:a16="http://schemas.microsoft.com/office/drawing/2014/main" id="{26EBD14B-3DDF-E332-200E-E7308C2C1AE0}"/>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0" name="Rectangle 9">
              <a:extLst>
                <a:ext uri="{FF2B5EF4-FFF2-40B4-BE49-F238E27FC236}">
                  <a16:creationId xmlns:a16="http://schemas.microsoft.com/office/drawing/2014/main" id="{460B773D-90CF-5739-25AD-7F426773B3F3}"/>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1" name="Rectangle 10">
              <a:extLst>
                <a:ext uri="{FF2B5EF4-FFF2-40B4-BE49-F238E27FC236}">
                  <a16:creationId xmlns:a16="http://schemas.microsoft.com/office/drawing/2014/main" id="{BED92367-2C65-6CBC-746B-98FEA4E55E5A}"/>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2" name="Rectangle 11">
              <a:extLst>
                <a:ext uri="{FF2B5EF4-FFF2-40B4-BE49-F238E27FC236}">
                  <a16:creationId xmlns:a16="http://schemas.microsoft.com/office/drawing/2014/main" id="{AD90E16E-CE31-49A7-461B-D7A0B24E83A2}"/>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3" name="Rectangle 12">
              <a:extLst>
                <a:ext uri="{FF2B5EF4-FFF2-40B4-BE49-F238E27FC236}">
                  <a16:creationId xmlns:a16="http://schemas.microsoft.com/office/drawing/2014/main" id="{71C10AC1-0A43-8631-16CD-7764F1C7857E}"/>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4" name="Rectangle 13">
              <a:extLst>
                <a:ext uri="{FF2B5EF4-FFF2-40B4-BE49-F238E27FC236}">
                  <a16:creationId xmlns:a16="http://schemas.microsoft.com/office/drawing/2014/main" id="{843EA04E-7926-0CA3-309A-E149CA3360E5}"/>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5" name="Rectangle 14">
              <a:extLst>
                <a:ext uri="{FF2B5EF4-FFF2-40B4-BE49-F238E27FC236}">
                  <a16:creationId xmlns:a16="http://schemas.microsoft.com/office/drawing/2014/main" id="{9C0F44EE-08C7-80E6-562B-899667C69CFD}"/>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6" name="Rectangle 15">
              <a:extLst>
                <a:ext uri="{FF2B5EF4-FFF2-40B4-BE49-F238E27FC236}">
                  <a16:creationId xmlns:a16="http://schemas.microsoft.com/office/drawing/2014/main" id="{CCA233AD-D8F8-1A88-D470-F569F2A1D8FC}"/>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7" name="Rectangle 16">
              <a:extLst>
                <a:ext uri="{FF2B5EF4-FFF2-40B4-BE49-F238E27FC236}">
                  <a16:creationId xmlns:a16="http://schemas.microsoft.com/office/drawing/2014/main" id="{970B00F3-F0B6-5650-606A-C84EE3FFD33A}"/>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8" name="Rectangle 17">
              <a:extLst>
                <a:ext uri="{FF2B5EF4-FFF2-40B4-BE49-F238E27FC236}">
                  <a16:creationId xmlns:a16="http://schemas.microsoft.com/office/drawing/2014/main" id="{6DE820D6-2006-4CDA-7018-0C4035E26697}"/>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9" name="Rectangle 18">
              <a:extLst>
                <a:ext uri="{FF2B5EF4-FFF2-40B4-BE49-F238E27FC236}">
                  <a16:creationId xmlns:a16="http://schemas.microsoft.com/office/drawing/2014/main" id="{F17D2BBE-9F1F-FCFD-9C6A-89EDE2831FFD}"/>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spTree>
    <p:extLst>
      <p:ext uri="{BB962C8B-B14F-4D97-AF65-F5344CB8AC3E}">
        <p14:creationId xmlns:p14="http://schemas.microsoft.com/office/powerpoint/2010/main" val="1333305095"/>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userDrawn="1">
  <p:cSld name="Color Divider - Sustainability">
    <p:bg>
      <p:bgPr>
        <a:solidFill>
          <a:srgbClr val="5D910D"/>
        </a:solidFill>
        <a:effectLst/>
      </p:bgPr>
    </p:bg>
    <p:spTree>
      <p:nvGrpSpPr>
        <p:cNvPr id="1" name=""/>
        <p:cNvGrpSpPr/>
        <p:nvPr/>
      </p:nvGrpSpPr>
      <p:grpSpPr>
        <a:xfrm>
          <a:off x="0" y="0"/>
          <a:ext cx="0" cy="0"/>
          <a:chOff x="0" y="0"/>
          <a:chExt cx="0" cy="0"/>
        </a:xfrm>
      </p:grpSpPr>
      <p:sp>
        <p:nvSpPr>
          <p:cNvPr id="104" name="Title 1"/>
          <p:cNvSpPr>
            <a:spLocks noGrp="1"/>
          </p:cNvSpPr>
          <p:nvPr>
            <p:ph type="ctrTitle" hasCustomPrompt="1"/>
          </p:nvPr>
        </p:nvSpPr>
        <p:spPr>
          <a:xfrm>
            <a:off x="304796" y="2286596"/>
            <a:ext cx="11582402" cy="2284807"/>
          </a:xfrm>
          <a:prstGeom prst="rect">
            <a:avLst/>
          </a:prstGeom>
        </p:spPr>
        <p:txBody>
          <a:bodyPr vert="horz" lIns="0" tIns="0" rIns="0" bIns="0" rtlCol="0" anchor="ctr" anchorCtr="0">
            <a:noAutofit/>
          </a:bodyPr>
          <a:lstStyle>
            <a:lvl1pPr algn="ctr">
              <a:defRPr lang="en-US" sz="7200" dirty="0">
                <a:solidFill>
                  <a:srgbClr val="0F440D"/>
                </a:solidFill>
              </a:defRPr>
            </a:lvl1pPr>
          </a:lstStyle>
          <a:p>
            <a:pPr lvl="0">
              <a:lnSpc>
                <a:spcPts val="7900"/>
              </a:lnSpc>
            </a:pPr>
            <a:r>
              <a:rPr lang="en-US"/>
              <a:t>Divider Slide</a:t>
            </a:r>
          </a:p>
        </p:txBody>
      </p:sp>
      <p:sp>
        <p:nvSpPr>
          <p:cNvPr id="2" name="TextBox 1">
            <a:extLst>
              <a:ext uri="{FF2B5EF4-FFF2-40B4-BE49-F238E27FC236}">
                <a16:creationId xmlns:a16="http://schemas.microsoft.com/office/drawing/2014/main" id="{AD3E65F5-972D-3712-BDE9-429849440845}"/>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BFDE7E"/>
                </a:solidFill>
                <a:latin typeface="Gilroy Medium" panose="00000600000000000000" pitchFamily="50" charset="0"/>
              </a:rPr>
              <a:pPr algn="r"/>
              <a:t>‹#›</a:t>
            </a:fld>
            <a:endParaRPr lang="en-US" sz="1350">
              <a:solidFill>
                <a:srgbClr val="BFDE7E"/>
              </a:solidFill>
              <a:latin typeface="Gilroy Medium" panose="00000600000000000000" pitchFamily="50" charset="0"/>
            </a:endParaRPr>
          </a:p>
        </p:txBody>
      </p:sp>
      <p:grpSp>
        <p:nvGrpSpPr>
          <p:cNvPr id="4" name="Group 3">
            <a:extLst>
              <a:ext uri="{FF2B5EF4-FFF2-40B4-BE49-F238E27FC236}">
                <a16:creationId xmlns:a16="http://schemas.microsoft.com/office/drawing/2014/main" id="{8F14B9A5-FB58-9A71-6414-BEBF4B1F0F2E}"/>
              </a:ext>
            </a:extLst>
          </p:cNvPr>
          <p:cNvGrpSpPr/>
          <p:nvPr userDrawn="1"/>
        </p:nvGrpSpPr>
        <p:grpSpPr>
          <a:xfrm>
            <a:off x="0" y="-1204486"/>
            <a:ext cx="12192000" cy="942190"/>
            <a:chOff x="22178" y="-2107474"/>
            <a:chExt cx="12173146" cy="1410050"/>
          </a:xfrm>
        </p:grpSpPr>
        <p:sp>
          <p:nvSpPr>
            <p:cNvPr id="5" name="Rectangle 4">
              <a:extLst>
                <a:ext uri="{FF2B5EF4-FFF2-40B4-BE49-F238E27FC236}">
                  <a16:creationId xmlns:a16="http://schemas.microsoft.com/office/drawing/2014/main" id="{F095ECE8-5DA8-F866-3420-5F3CE342DE8A}"/>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6" name="Rectangle 5">
              <a:extLst>
                <a:ext uri="{FF2B5EF4-FFF2-40B4-BE49-F238E27FC236}">
                  <a16:creationId xmlns:a16="http://schemas.microsoft.com/office/drawing/2014/main" id="{D0069D75-D039-B5DD-8AD3-576FE5416A95}"/>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7" name="Rectangle 6">
              <a:extLst>
                <a:ext uri="{FF2B5EF4-FFF2-40B4-BE49-F238E27FC236}">
                  <a16:creationId xmlns:a16="http://schemas.microsoft.com/office/drawing/2014/main" id="{84B98D7F-52AD-8D84-3521-2E7F86203352}"/>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8" name="Rectangle 7">
              <a:extLst>
                <a:ext uri="{FF2B5EF4-FFF2-40B4-BE49-F238E27FC236}">
                  <a16:creationId xmlns:a16="http://schemas.microsoft.com/office/drawing/2014/main" id="{6A7BD8B7-0EA8-211E-0FA4-389B9680477E}"/>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9" name="Rectangle 8">
              <a:extLst>
                <a:ext uri="{FF2B5EF4-FFF2-40B4-BE49-F238E27FC236}">
                  <a16:creationId xmlns:a16="http://schemas.microsoft.com/office/drawing/2014/main" id="{F100246A-25E4-0F73-A740-AEC49B4E3DA6}"/>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0" name="Rectangle 9">
              <a:extLst>
                <a:ext uri="{FF2B5EF4-FFF2-40B4-BE49-F238E27FC236}">
                  <a16:creationId xmlns:a16="http://schemas.microsoft.com/office/drawing/2014/main" id="{C717F129-3242-92C8-6057-D90FE763DCA2}"/>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1" name="Rectangle 10">
              <a:extLst>
                <a:ext uri="{FF2B5EF4-FFF2-40B4-BE49-F238E27FC236}">
                  <a16:creationId xmlns:a16="http://schemas.microsoft.com/office/drawing/2014/main" id="{635BE8FC-4451-27D0-D345-3D31B4565E8F}"/>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2" name="Rectangle 11">
              <a:extLst>
                <a:ext uri="{FF2B5EF4-FFF2-40B4-BE49-F238E27FC236}">
                  <a16:creationId xmlns:a16="http://schemas.microsoft.com/office/drawing/2014/main" id="{DF8A8E7A-F1F4-E928-A267-92C93713E35D}"/>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3" name="Rectangle 12">
              <a:extLst>
                <a:ext uri="{FF2B5EF4-FFF2-40B4-BE49-F238E27FC236}">
                  <a16:creationId xmlns:a16="http://schemas.microsoft.com/office/drawing/2014/main" id="{B2A9BE32-7A76-0026-F37A-EAA381109217}"/>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4" name="Rectangle 13">
              <a:extLst>
                <a:ext uri="{FF2B5EF4-FFF2-40B4-BE49-F238E27FC236}">
                  <a16:creationId xmlns:a16="http://schemas.microsoft.com/office/drawing/2014/main" id="{A28412D1-5B92-3139-AE86-D49C38CEAD86}"/>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5" name="Rectangle 14">
              <a:extLst>
                <a:ext uri="{FF2B5EF4-FFF2-40B4-BE49-F238E27FC236}">
                  <a16:creationId xmlns:a16="http://schemas.microsoft.com/office/drawing/2014/main" id="{93CA038C-A6AC-33E5-7729-8CDB678B8FB2}"/>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6" name="Rectangle 15">
              <a:extLst>
                <a:ext uri="{FF2B5EF4-FFF2-40B4-BE49-F238E27FC236}">
                  <a16:creationId xmlns:a16="http://schemas.microsoft.com/office/drawing/2014/main" id="{17DFCD51-E558-F7F4-2E02-88E9E9FD9BF1}"/>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7" name="Rectangle 16">
              <a:extLst>
                <a:ext uri="{FF2B5EF4-FFF2-40B4-BE49-F238E27FC236}">
                  <a16:creationId xmlns:a16="http://schemas.microsoft.com/office/drawing/2014/main" id="{7A992AE7-9A4C-8593-75B9-D2606DF865EB}"/>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8" name="Rectangle 17">
              <a:extLst>
                <a:ext uri="{FF2B5EF4-FFF2-40B4-BE49-F238E27FC236}">
                  <a16:creationId xmlns:a16="http://schemas.microsoft.com/office/drawing/2014/main" id="{8E9C2836-EE8B-CF72-4233-9EC9DDED8D52}"/>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9" name="Rectangle 18">
              <a:extLst>
                <a:ext uri="{FF2B5EF4-FFF2-40B4-BE49-F238E27FC236}">
                  <a16:creationId xmlns:a16="http://schemas.microsoft.com/office/drawing/2014/main" id="{1BA64C47-A537-F05D-E667-A1CF358340B8}"/>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sp>
        <p:nvSpPr>
          <p:cNvPr id="20" name="TextBox 19">
            <a:extLst>
              <a:ext uri="{FF2B5EF4-FFF2-40B4-BE49-F238E27FC236}">
                <a16:creationId xmlns:a16="http://schemas.microsoft.com/office/drawing/2014/main" id="{B34A9B01-B860-1812-4494-7D9F3204A26A}"/>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BFDE7E"/>
                </a:solidFill>
                <a:latin typeface="+mn-lt"/>
              </a:rPr>
              <a:t>PRIVILEGED &amp; CONFIDENTIAL</a:t>
            </a:r>
          </a:p>
        </p:txBody>
      </p:sp>
    </p:spTree>
    <p:extLst>
      <p:ext uri="{BB962C8B-B14F-4D97-AF65-F5344CB8AC3E}">
        <p14:creationId xmlns:p14="http://schemas.microsoft.com/office/powerpoint/2010/main" val="2160867949"/>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preserve="1" userDrawn="1">
  <p:cSld name="1_Color Divider - Sustainability">
    <p:bg>
      <p:bgPr>
        <a:solidFill>
          <a:srgbClr val="8DBE28"/>
        </a:solidFill>
        <a:effectLst/>
      </p:bgPr>
    </p:bg>
    <p:spTree>
      <p:nvGrpSpPr>
        <p:cNvPr id="1" name=""/>
        <p:cNvGrpSpPr/>
        <p:nvPr/>
      </p:nvGrpSpPr>
      <p:grpSpPr>
        <a:xfrm>
          <a:off x="0" y="0"/>
          <a:ext cx="0" cy="0"/>
          <a:chOff x="0" y="0"/>
          <a:chExt cx="0" cy="0"/>
        </a:xfrm>
      </p:grpSpPr>
      <p:sp>
        <p:nvSpPr>
          <p:cNvPr id="104" name="Title 1"/>
          <p:cNvSpPr>
            <a:spLocks noGrp="1"/>
          </p:cNvSpPr>
          <p:nvPr>
            <p:ph type="ctrTitle" hasCustomPrompt="1"/>
          </p:nvPr>
        </p:nvSpPr>
        <p:spPr>
          <a:xfrm>
            <a:off x="304796" y="2286596"/>
            <a:ext cx="11582402" cy="2284807"/>
          </a:xfrm>
          <a:prstGeom prst="rect">
            <a:avLst/>
          </a:prstGeom>
        </p:spPr>
        <p:txBody>
          <a:bodyPr vert="horz" lIns="0" tIns="0" rIns="0" bIns="0" rtlCol="0" anchor="ctr" anchorCtr="0">
            <a:noAutofit/>
          </a:bodyPr>
          <a:lstStyle>
            <a:lvl1pPr algn="ctr">
              <a:defRPr lang="en-US" sz="7200" dirty="0">
                <a:solidFill>
                  <a:srgbClr val="0F440D"/>
                </a:solidFill>
              </a:defRPr>
            </a:lvl1pPr>
          </a:lstStyle>
          <a:p>
            <a:pPr lvl="0">
              <a:lnSpc>
                <a:spcPts val="7900"/>
              </a:lnSpc>
            </a:pPr>
            <a:r>
              <a:rPr lang="en-US"/>
              <a:t>Divider Slide</a:t>
            </a:r>
          </a:p>
        </p:txBody>
      </p:sp>
      <p:sp>
        <p:nvSpPr>
          <p:cNvPr id="2" name="TextBox 1">
            <a:extLst>
              <a:ext uri="{FF2B5EF4-FFF2-40B4-BE49-F238E27FC236}">
                <a16:creationId xmlns:a16="http://schemas.microsoft.com/office/drawing/2014/main" id="{AD3E65F5-972D-3712-BDE9-429849440845}"/>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2B660F"/>
                </a:solidFill>
                <a:latin typeface="Gilroy Medium" panose="00000600000000000000" pitchFamily="50" charset="0"/>
              </a:rPr>
              <a:pPr algn="r"/>
              <a:t>‹#›</a:t>
            </a:fld>
            <a:endParaRPr lang="en-US" sz="1350">
              <a:solidFill>
                <a:srgbClr val="2B660F"/>
              </a:solidFill>
              <a:latin typeface="Gilroy Medium" panose="00000600000000000000" pitchFamily="50" charset="0"/>
            </a:endParaRPr>
          </a:p>
        </p:txBody>
      </p:sp>
      <p:grpSp>
        <p:nvGrpSpPr>
          <p:cNvPr id="4" name="Group 3">
            <a:extLst>
              <a:ext uri="{FF2B5EF4-FFF2-40B4-BE49-F238E27FC236}">
                <a16:creationId xmlns:a16="http://schemas.microsoft.com/office/drawing/2014/main" id="{8F14B9A5-FB58-9A71-6414-BEBF4B1F0F2E}"/>
              </a:ext>
            </a:extLst>
          </p:cNvPr>
          <p:cNvGrpSpPr/>
          <p:nvPr userDrawn="1"/>
        </p:nvGrpSpPr>
        <p:grpSpPr>
          <a:xfrm>
            <a:off x="0" y="-1204486"/>
            <a:ext cx="12192000" cy="942190"/>
            <a:chOff x="22178" y="-2107474"/>
            <a:chExt cx="12173146" cy="1410050"/>
          </a:xfrm>
        </p:grpSpPr>
        <p:sp>
          <p:nvSpPr>
            <p:cNvPr id="5" name="Rectangle 4">
              <a:extLst>
                <a:ext uri="{FF2B5EF4-FFF2-40B4-BE49-F238E27FC236}">
                  <a16:creationId xmlns:a16="http://schemas.microsoft.com/office/drawing/2014/main" id="{F095ECE8-5DA8-F866-3420-5F3CE342DE8A}"/>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6" name="Rectangle 5">
              <a:extLst>
                <a:ext uri="{FF2B5EF4-FFF2-40B4-BE49-F238E27FC236}">
                  <a16:creationId xmlns:a16="http://schemas.microsoft.com/office/drawing/2014/main" id="{D0069D75-D039-B5DD-8AD3-576FE5416A95}"/>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7" name="Rectangle 6">
              <a:extLst>
                <a:ext uri="{FF2B5EF4-FFF2-40B4-BE49-F238E27FC236}">
                  <a16:creationId xmlns:a16="http://schemas.microsoft.com/office/drawing/2014/main" id="{84B98D7F-52AD-8D84-3521-2E7F86203352}"/>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8" name="Rectangle 7">
              <a:extLst>
                <a:ext uri="{FF2B5EF4-FFF2-40B4-BE49-F238E27FC236}">
                  <a16:creationId xmlns:a16="http://schemas.microsoft.com/office/drawing/2014/main" id="{6A7BD8B7-0EA8-211E-0FA4-389B9680477E}"/>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9" name="Rectangle 8">
              <a:extLst>
                <a:ext uri="{FF2B5EF4-FFF2-40B4-BE49-F238E27FC236}">
                  <a16:creationId xmlns:a16="http://schemas.microsoft.com/office/drawing/2014/main" id="{F100246A-25E4-0F73-A740-AEC49B4E3DA6}"/>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0" name="Rectangle 9">
              <a:extLst>
                <a:ext uri="{FF2B5EF4-FFF2-40B4-BE49-F238E27FC236}">
                  <a16:creationId xmlns:a16="http://schemas.microsoft.com/office/drawing/2014/main" id="{C717F129-3242-92C8-6057-D90FE763DCA2}"/>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1" name="Rectangle 10">
              <a:extLst>
                <a:ext uri="{FF2B5EF4-FFF2-40B4-BE49-F238E27FC236}">
                  <a16:creationId xmlns:a16="http://schemas.microsoft.com/office/drawing/2014/main" id="{635BE8FC-4451-27D0-D345-3D31B4565E8F}"/>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2" name="Rectangle 11">
              <a:extLst>
                <a:ext uri="{FF2B5EF4-FFF2-40B4-BE49-F238E27FC236}">
                  <a16:creationId xmlns:a16="http://schemas.microsoft.com/office/drawing/2014/main" id="{DF8A8E7A-F1F4-E928-A267-92C93713E35D}"/>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3" name="Rectangle 12">
              <a:extLst>
                <a:ext uri="{FF2B5EF4-FFF2-40B4-BE49-F238E27FC236}">
                  <a16:creationId xmlns:a16="http://schemas.microsoft.com/office/drawing/2014/main" id="{B2A9BE32-7A76-0026-F37A-EAA381109217}"/>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4" name="Rectangle 13">
              <a:extLst>
                <a:ext uri="{FF2B5EF4-FFF2-40B4-BE49-F238E27FC236}">
                  <a16:creationId xmlns:a16="http://schemas.microsoft.com/office/drawing/2014/main" id="{A28412D1-5B92-3139-AE86-D49C38CEAD86}"/>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5" name="Rectangle 14">
              <a:extLst>
                <a:ext uri="{FF2B5EF4-FFF2-40B4-BE49-F238E27FC236}">
                  <a16:creationId xmlns:a16="http://schemas.microsoft.com/office/drawing/2014/main" id="{93CA038C-A6AC-33E5-7729-8CDB678B8FB2}"/>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6" name="Rectangle 15">
              <a:extLst>
                <a:ext uri="{FF2B5EF4-FFF2-40B4-BE49-F238E27FC236}">
                  <a16:creationId xmlns:a16="http://schemas.microsoft.com/office/drawing/2014/main" id="{17DFCD51-E558-F7F4-2E02-88E9E9FD9BF1}"/>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7" name="Rectangle 16">
              <a:extLst>
                <a:ext uri="{FF2B5EF4-FFF2-40B4-BE49-F238E27FC236}">
                  <a16:creationId xmlns:a16="http://schemas.microsoft.com/office/drawing/2014/main" id="{7A992AE7-9A4C-8593-75B9-D2606DF865EB}"/>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8" name="Rectangle 17">
              <a:extLst>
                <a:ext uri="{FF2B5EF4-FFF2-40B4-BE49-F238E27FC236}">
                  <a16:creationId xmlns:a16="http://schemas.microsoft.com/office/drawing/2014/main" id="{8E9C2836-EE8B-CF72-4233-9EC9DDED8D52}"/>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9" name="Rectangle 18">
              <a:extLst>
                <a:ext uri="{FF2B5EF4-FFF2-40B4-BE49-F238E27FC236}">
                  <a16:creationId xmlns:a16="http://schemas.microsoft.com/office/drawing/2014/main" id="{1BA64C47-A537-F05D-E667-A1CF358340B8}"/>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sp>
        <p:nvSpPr>
          <p:cNvPr id="20" name="TextBox 19">
            <a:extLst>
              <a:ext uri="{FF2B5EF4-FFF2-40B4-BE49-F238E27FC236}">
                <a16:creationId xmlns:a16="http://schemas.microsoft.com/office/drawing/2014/main" id="{B34A9B01-B860-1812-4494-7D9F3204A26A}"/>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2B660F"/>
                </a:solidFill>
                <a:latin typeface="+mn-lt"/>
              </a:rPr>
              <a:t>PRIVILEGED &amp; CONFIDENTIAL</a:t>
            </a:r>
          </a:p>
        </p:txBody>
      </p:sp>
    </p:spTree>
    <p:extLst>
      <p:ext uri="{BB962C8B-B14F-4D97-AF65-F5344CB8AC3E}">
        <p14:creationId xmlns:p14="http://schemas.microsoft.com/office/powerpoint/2010/main" val="2497923288"/>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Content 1">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B0F0A3E-BBA4-43B8-A931-0C78BD8D8F4A}"/>
              </a:ext>
            </a:extLst>
          </p:cNvPr>
          <p:cNvSpPr>
            <a:spLocks noGrp="1"/>
          </p:cNvSpPr>
          <p:nvPr>
            <p:ph sz="quarter" idx="10"/>
          </p:nvPr>
        </p:nvSpPr>
        <p:spPr>
          <a:xfrm>
            <a:off x="304800" y="1219201"/>
            <a:ext cx="11582400" cy="4419600"/>
          </a:xfrm>
        </p:spPr>
        <p:txBody>
          <a:bodyPr/>
          <a:lstStyle>
            <a:lvl1pPr>
              <a:defRPr>
                <a:solidFill>
                  <a:schemeClr val="tx1"/>
                </a:solidFill>
                <a:latin typeface="+mn-lt"/>
              </a:defRPr>
            </a:lvl1pPr>
            <a:lvl2pPr>
              <a:defRPr>
                <a:solidFill>
                  <a:schemeClr val="tx1"/>
                </a:solidFill>
                <a:latin typeface="+mn-lt"/>
              </a:defRPr>
            </a:lvl2pPr>
            <a:lvl3pPr>
              <a:defRPr sz="1400">
                <a:solidFill>
                  <a:schemeClr val="tx1"/>
                </a:solidFill>
                <a:latin typeface="+mn-lt"/>
              </a:defRPr>
            </a:lvl3pPr>
            <a:lvl4pPr>
              <a:defRPr sz="1400">
                <a:solidFill>
                  <a:schemeClr val="tx1"/>
                </a:solidFill>
                <a:latin typeface="+mn-lt"/>
              </a:defRPr>
            </a:lvl4pPr>
            <a:lvl5pPr>
              <a:defRPr sz="1400">
                <a:solidFill>
                  <a:schemeClr val="tx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6D1A30F7-982D-44C8-8697-03EE0B2E0FBB}"/>
              </a:ext>
            </a:extLst>
          </p:cNvPr>
          <p:cNvSpPr>
            <a:spLocks noGrp="1"/>
          </p:cNvSpPr>
          <p:nvPr>
            <p:ph type="ftr" sz="quarter" idx="11"/>
          </p:nvPr>
        </p:nvSpPr>
        <p:spPr/>
        <p:txBody>
          <a:bodyPr/>
          <a:lstStyle>
            <a:lvl1pPr>
              <a:defRPr>
                <a:latin typeface="+mn-lt"/>
              </a:defRPr>
            </a:lvl1pPr>
          </a:lstStyle>
          <a:p>
            <a:endParaRPr lang="en-US"/>
          </a:p>
        </p:txBody>
      </p:sp>
      <p:sp>
        <p:nvSpPr>
          <p:cNvPr id="2" name="Title 1">
            <a:extLst>
              <a:ext uri="{FF2B5EF4-FFF2-40B4-BE49-F238E27FC236}">
                <a16:creationId xmlns:a16="http://schemas.microsoft.com/office/drawing/2014/main" id="{BEC28285-F5AC-8A3D-6643-900F66675AE2}"/>
              </a:ext>
            </a:extLst>
          </p:cNvPr>
          <p:cNvSpPr>
            <a:spLocks noGrp="1"/>
          </p:cNvSpPr>
          <p:nvPr>
            <p:ph type="title"/>
          </p:nvPr>
        </p:nvSpPr>
        <p:spPr/>
        <p:txBody>
          <a:bodyPr/>
          <a:lstStyle>
            <a:lvl1pPr>
              <a:defRPr>
                <a:solidFill>
                  <a:srgbClr val="5D910D"/>
                </a:solidFill>
              </a:defRPr>
            </a:lvl1pPr>
          </a:lstStyle>
          <a:p>
            <a:r>
              <a:rPr lang="en-US"/>
              <a:t>Click to edit Master title style</a:t>
            </a:r>
          </a:p>
        </p:txBody>
      </p:sp>
    </p:spTree>
    <p:extLst>
      <p:ext uri="{BB962C8B-B14F-4D97-AF65-F5344CB8AC3E}">
        <p14:creationId xmlns:p14="http://schemas.microsoft.com/office/powerpoint/2010/main" val="2310323364"/>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Template 2">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6D313C8-1CF3-4059-87CE-3BA99B8CFC72}"/>
              </a:ext>
            </a:extLst>
          </p:cNvPr>
          <p:cNvSpPr>
            <a:spLocks noGrp="1"/>
          </p:cNvSpPr>
          <p:nvPr>
            <p:ph type="ftr" sz="quarter" idx="10"/>
          </p:nvPr>
        </p:nvSpPr>
        <p:spPr/>
        <p:txBody>
          <a:bodyPr/>
          <a:lstStyle>
            <a:lvl1pPr>
              <a:defRPr>
                <a:solidFill>
                  <a:srgbClr val="2B660F"/>
                </a:solidFill>
                <a:latin typeface="+mn-lt"/>
              </a:defRPr>
            </a:lvl1pPr>
          </a:lstStyle>
          <a:p>
            <a:endParaRPr lang="en-US"/>
          </a:p>
        </p:txBody>
      </p:sp>
      <p:sp>
        <p:nvSpPr>
          <p:cNvPr id="2" name="Title 1">
            <a:extLst>
              <a:ext uri="{FF2B5EF4-FFF2-40B4-BE49-F238E27FC236}">
                <a16:creationId xmlns:a16="http://schemas.microsoft.com/office/drawing/2014/main" id="{A091BC4D-20E4-F913-03ED-A587C9384107}"/>
              </a:ext>
            </a:extLst>
          </p:cNvPr>
          <p:cNvSpPr>
            <a:spLocks noGrp="1"/>
          </p:cNvSpPr>
          <p:nvPr>
            <p:ph type="title"/>
          </p:nvPr>
        </p:nvSpPr>
        <p:spPr/>
        <p:txBody>
          <a:bodyPr/>
          <a:lstStyle>
            <a:lvl1pPr>
              <a:defRPr>
                <a:solidFill>
                  <a:srgbClr val="5D910D"/>
                </a:solidFill>
              </a:defRPr>
            </a:lvl1pPr>
          </a:lstStyle>
          <a:p>
            <a:r>
              <a:rPr lang="en-US"/>
              <a:t>Click to edit Master title style</a:t>
            </a:r>
          </a:p>
        </p:txBody>
      </p:sp>
      <p:sp>
        <p:nvSpPr>
          <p:cNvPr id="3" name="TextBox 2">
            <a:extLst>
              <a:ext uri="{FF2B5EF4-FFF2-40B4-BE49-F238E27FC236}">
                <a16:creationId xmlns:a16="http://schemas.microsoft.com/office/drawing/2014/main" id="{98A04216-DDEC-72B9-9E60-E714B7EF465A}"/>
              </a:ext>
            </a:extLst>
          </p:cNvPr>
          <p:cNvSpPr txBox="1"/>
          <p:nvPr userDrawn="1"/>
        </p:nvSpPr>
        <p:spPr>
          <a:xfrm>
            <a:off x="815546" y="6586151"/>
            <a:ext cx="0" cy="0"/>
          </a:xfrm>
          <a:prstGeom prst="rect">
            <a:avLst/>
          </a:prstGeom>
          <a:noFill/>
        </p:spPr>
        <p:txBody>
          <a:bodyPr wrap="none" lIns="0" tIns="0" rIns="0" bIns="0" rtlCol="0">
            <a:noAutofit/>
          </a:bodyPr>
          <a:lstStyle/>
          <a:p>
            <a:pPr algn="l"/>
            <a:endParaRPr lang="en-US" sz="1600" err="1">
              <a:solidFill>
                <a:schemeClr val="tx2"/>
              </a:solidFill>
            </a:endParaRPr>
          </a:p>
        </p:txBody>
      </p:sp>
      <p:sp>
        <p:nvSpPr>
          <p:cNvPr id="4" name="TextBox 3">
            <a:extLst>
              <a:ext uri="{FF2B5EF4-FFF2-40B4-BE49-F238E27FC236}">
                <a16:creationId xmlns:a16="http://schemas.microsoft.com/office/drawing/2014/main" id="{3AD7BABE-A72A-AC8E-3D81-85920E16ACD6}"/>
              </a:ext>
            </a:extLst>
          </p:cNvPr>
          <p:cNvSpPr txBox="1"/>
          <p:nvPr userDrawn="1"/>
        </p:nvSpPr>
        <p:spPr>
          <a:xfrm>
            <a:off x="1099751" y="6512011"/>
            <a:ext cx="0" cy="0"/>
          </a:xfrm>
          <a:prstGeom prst="rect">
            <a:avLst/>
          </a:prstGeom>
          <a:noFill/>
        </p:spPr>
        <p:txBody>
          <a:bodyPr wrap="none" lIns="0" tIns="0" rIns="0" bIns="0" rtlCol="0">
            <a:noAutofit/>
          </a:bodyPr>
          <a:lstStyle/>
          <a:p>
            <a:pPr algn="l"/>
            <a:endParaRPr lang="en-US" sz="1600" err="1">
              <a:solidFill>
                <a:schemeClr val="tx2"/>
              </a:solidFill>
            </a:endParaRPr>
          </a:p>
        </p:txBody>
      </p:sp>
    </p:spTree>
    <p:extLst>
      <p:ext uri="{BB962C8B-B14F-4D97-AF65-F5344CB8AC3E}">
        <p14:creationId xmlns:p14="http://schemas.microsoft.com/office/powerpoint/2010/main" val="215256540"/>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3 Photo+Copy">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6D313C8-1CF3-4059-87CE-3BA99B8CFC72}"/>
              </a:ext>
            </a:extLst>
          </p:cNvPr>
          <p:cNvSpPr>
            <a:spLocks noGrp="1"/>
          </p:cNvSpPr>
          <p:nvPr>
            <p:ph type="ftr" sz="quarter" idx="10"/>
          </p:nvPr>
        </p:nvSpPr>
        <p:spPr/>
        <p:txBody>
          <a:bodyPr/>
          <a:lstStyle>
            <a:lvl1pPr>
              <a:defRPr>
                <a:solidFill>
                  <a:srgbClr val="2B660F"/>
                </a:solidFill>
                <a:latin typeface="+mn-lt"/>
              </a:defRPr>
            </a:lvl1pPr>
          </a:lstStyle>
          <a:p>
            <a:endParaRPr lang="en-US"/>
          </a:p>
        </p:txBody>
      </p:sp>
      <p:sp>
        <p:nvSpPr>
          <p:cNvPr id="9" name="Picture Placeholder 8">
            <a:extLst>
              <a:ext uri="{FF2B5EF4-FFF2-40B4-BE49-F238E27FC236}">
                <a16:creationId xmlns:a16="http://schemas.microsoft.com/office/drawing/2014/main" id="{A8AE6624-DBFE-C243-6E83-425E043E70E6}"/>
              </a:ext>
            </a:extLst>
          </p:cNvPr>
          <p:cNvSpPr>
            <a:spLocks noGrp="1"/>
          </p:cNvSpPr>
          <p:nvPr>
            <p:ph type="pic" sz="quarter" idx="11"/>
          </p:nvPr>
        </p:nvSpPr>
        <p:spPr>
          <a:xfrm>
            <a:off x="304800" y="3888828"/>
            <a:ext cx="3657600" cy="1745210"/>
          </a:xfrm>
        </p:spPr>
        <p:txBody>
          <a:bodyPr/>
          <a:lstStyle>
            <a:lvl1pPr>
              <a:defRPr>
                <a:latin typeface="+mn-lt"/>
              </a:defRPr>
            </a:lvl1pPr>
          </a:lstStyle>
          <a:p>
            <a:r>
              <a:rPr lang="en-US"/>
              <a:t>Click icon to add picture</a:t>
            </a:r>
          </a:p>
        </p:txBody>
      </p:sp>
      <p:sp>
        <p:nvSpPr>
          <p:cNvPr id="12" name="Text Placeholder 11">
            <a:extLst>
              <a:ext uri="{FF2B5EF4-FFF2-40B4-BE49-F238E27FC236}">
                <a16:creationId xmlns:a16="http://schemas.microsoft.com/office/drawing/2014/main" id="{6922B574-0A83-7549-A40C-AE98FB354A31}"/>
              </a:ext>
            </a:extLst>
          </p:cNvPr>
          <p:cNvSpPr>
            <a:spLocks noGrp="1"/>
          </p:cNvSpPr>
          <p:nvPr>
            <p:ph type="body" sz="quarter" idx="12"/>
          </p:nvPr>
        </p:nvSpPr>
        <p:spPr>
          <a:xfrm>
            <a:off x="304794" y="1757231"/>
            <a:ext cx="3657600" cy="1996167"/>
          </a:xfrm>
        </p:spPr>
        <p:txBody>
          <a:bodyPr/>
          <a:lstStyle>
            <a:lvl1pPr>
              <a:defRPr sz="1400">
                <a:solidFill>
                  <a:schemeClr val="tx1"/>
                </a:solidFill>
                <a:latin typeface="+mn-lt"/>
              </a:defRPr>
            </a:lvl1pPr>
            <a:lvl2pPr>
              <a:defRPr sz="1200">
                <a:solidFill>
                  <a:schemeClr val="tx1"/>
                </a:solidFill>
                <a:latin typeface="+mn-lt"/>
              </a:defRPr>
            </a:lvl2pPr>
            <a:lvl3pPr>
              <a:defRPr sz="1100">
                <a:solidFill>
                  <a:schemeClr val="tx1"/>
                </a:solidFill>
                <a:latin typeface="+mn-lt"/>
              </a:defRPr>
            </a:lvl3pPr>
            <a:lvl4pPr>
              <a:defRPr sz="1050">
                <a:solidFill>
                  <a:schemeClr val="tx1"/>
                </a:solidFill>
                <a:latin typeface="+mn-lt"/>
              </a:defRPr>
            </a:lvl4pPr>
            <a:lvl5pPr>
              <a:defRPr sz="1000">
                <a:solidFill>
                  <a:schemeClr val="tx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1">
            <a:extLst>
              <a:ext uri="{FF2B5EF4-FFF2-40B4-BE49-F238E27FC236}">
                <a16:creationId xmlns:a16="http://schemas.microsoft.com/office/drawing/2014/main" id="{9FCA3879-DB25-6606-BE61-7468DA06E22E}"/>
              </a:ext>
            </a:extLst>
          </p:cNvPr>
          <p:cNvSpPr>
            <a:spLocks noGrp="1"/>
          </p:cNvSpPr>
          <p:nvPr>
            <p:ph type="body" sz="quarter" idx="13"/>
          </p:nvPr>
        </p:nvSpPr>
        <p:spPr>
          <a:xfrm>
            <a:off x="304800" y="1219201"/>
            <a:ext cx="3657600" cy="378371"/>
          </a:xfrm>
        </p:spPr>
        <p:txBody>
          <a:bodyPr/>
          <a:lstStyle>
            <a:lvl1pPr>
              <a:defRPr sz="1600" b="1" i="0">
                <a:latin typeface="+mn-lt"/>
                <a:cs typeface="Arial" panose="020B0604020202020204" pitchFamily="34" charset="0"/>
              </a:defRPr>
            </a:lvl1pPr>
            <a:lvl2pPr marL="0" indent="0">
              <a:buNone/>
              <a:defRPr sz="1200"/>
            </a:lvl2pPr>
            <a:lvl3pPr>
              <a:defRPr sz="1100"/>
            </a:lvl3pPr>
            <a:lvl4pPr>
              <a:defRPr sz="1050"/>
            </a:lvl4pPr>
            <a:lvl5pPr>
              <a:defRPr sz="1000"/>
            </a:lvl5pPr>
          </a:lstStyle>
          <a:p>
            <a:pPr lvl="0"/>
            <a:r>
              <a:rPr lang="en-US"/>
              <a:t>Click to edit Master text styles</a:t>
            </a:r>
          </a:p>
        </p:txBody>
      </p:sp>
      <p:sp>
        <p:nvSpPr>
          <p:cNvPr id="15" name="Text Placeholder 11">
            <a:extLst>
              <a:ext uri="{FF2B5EF4-FFF2-40B4-BE49-F238E27FC236}">
                <a16:creationId xmlns:a16="http://schemas.microsoft.com/office/drawing/2014/main" id="{D9A36B2D-C4B4-09E1-30A3-7DEE0B7D8859}"/>
              </a:ext>
            </a:extLst>
          </p:cNvPr>
          <p:cNvSpPr>
            <a:spLocks noGrp="1"/>
          </p:cNvSpPr>
          <p:nvPr>
            <p:ph type="body" sz="quarter" idx="15"/>
          </p:nvPr>
        </p:nvSpPr>
        <p:spPr>
          <a:xfrm>
            <a:off x="4267200" y="1757231"/>
            <a:ext cx="3657600" cy="1996167"/>
          </a:xfrm>
        </p:spPr>
        <p:txBody>
          <a:bodyPr/>
          <a:lstStyle>
            <a:lvl1pPr>
              <a:defRPr sz="1400">
                <a:solidFill>
                  <a:schemeClr val="tx1"/>
                </a:solidFill>
                <a:latin typeface="+mn-lt"/>
              </a:defRPr>
            </a:lvl1pPr>
            <a:lvl2pPr>
              <a:defRPr sz="1200">
                <a:solidFill>
                  <a:schemeClr val="tx1"/>
                </a:solidFill>
                <a:latin typeface="+mn-lt"/>
              </a:defRPr>
            </a:lvl2pPr>
            <a:lvl3pPr>
              <a:defRPr sz="1100">
                <a:solidFill>
                  <a:schemeClr val="tx1"/>
                </a:solidFill>
                <a:latin typeface="+mn-lt"/>
              </a:defRPr>
            </a:lvl3pPr>
            <a:lvl4pPr>
              <a:defRPr sz="1050">
                <a:solidFill>
                  <a:schemeClr val="tx1"/>
                </a:solidFill>
                <a:latin typeface="+mn-lt"/>
              </a:defRPr>
            </a:lvl4pPr>
            <a:lvl5pPr>
              <a:defRPr sz="1000">
                <a:solidFill>
                  <a:schemeClr val="tx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11">
            <a:extLst>
              <a:ext uri="{FF2B5EF4-FFF2-40B4-BE49-F238E27FC236}">
                <a16:creationId xmlns:a16="http://schemas.microsoft.com/office/drawing/2014/main" id="{D3E6C5A6-EDAC-314F-5AE5-956433135973}"/>
              </a:ext>
            </a:extLst>
          </p:cNvPr>
          <p:cNvSpPr>
            <a:spLocks noGrp="1"/>
          </p:cNvSpPr>
          <p:nvPr>
            <p:ph type="body" sz="quarter" idx="16"/>
          </p:nvPr>
        </p:nvSpPr>
        <p:spPr>
          <a:xfrm>
            <a:off x="4267200" y="1219201"/>
            <a:ext cx="3657600" cy="378371"/>
          </a:xfrm>
        </p:spPr>
        <p:txBody>
          <a:bodyPr/>
          <a:lstStyle>
            <a:lvl1pPr>
              <a:defRPr sz="1600" b="1" i="0">
                <a:latin typeface="+mn-lt"/>
                <a:cs typeface="Arial" panose="020B0604020202020204" pitchFamily="34" charset="0"/>
              </a:defRPr>
            </a:lvl1pPr>
            <a:lvl2pPr marL="0" indent="0">
              <a:buNone/>
              <a:defRPr sz="1200"/>
            </a:lvl2pPr>
            <a:lvl3pPr>
              <a:defRPr sz="1100"/>
            </a:lvl3pPr>
            <a:lvl4pPr>
              <a:defRPr sz="1050"/>
            </a:lvl4pPr>
            <a:lvl5pPr>
              <a:defRPr sz="1000"/>
            </a:lvl5pPr>
          </a:lstStyle>
          <a:p>
            <a:pPr lvl="0"/>
            <a:r>
              <a:rPr lang="en-US"/>
              <a:t>Click to edit Master text styles</a:t>
            </a:r>
          </a:p>
        </p:txBody>
      </p:sp>
      <p:sp>
        <p:nvSpPr>
          <p:cNvPr id="18" name="Text Placeholder 11">
            <a:extLst>
              <a:ext uri="{FF2B5EF4-FFF2-40B4-BE49-F238E27FC236}">
                <a16:creationId xmlns:a16="http://schemas.microsoft.com/office/drawing/2014/main" id="{F8C2028F-B052-CFFA-DE15-DA4E13A61589}"/>
              </a:ext>
            </a:extLst>
          </p:cNvPr>
          <p:cNvSpPr>
            <a:spLocks noGrp="1"/>
          </p:cNvSpPr>
          <p:nvPr>
            <p:ph type="body" sz="quarter" idx="18"/>
          </p:nvPr>
        </p:nvSpPr>
        <p:spPr>
          <a:xfrm>
            <a:off x="8229600" y="1757231"/>
            <a:ext cx="3657600" cy="1996167"/>
          </a:xfrm>
        </p:spPr>
        <p:txBody>
          <a:bodyPr/>
          <a:lstStyle>
            <a:lvl1pPr>
              <a:defRPr sz="1400">
                <a:solidFill>
                  <a:schemeClr val="tx1"/>
                </a:solidFill>
                <a:latin typeface="+mn-lt"/>
              </a:defRPr>
            </a:lvl1pPr>
            <a:lvl2pPr>
              <a:defRPr sz="1200">
                <a:solidFill>
                  <a:schemeClr val="tx1"/>
                </a:solidFill>
                <a:latin typeface="+mn-lt"/>
              </a:defRPr>
            </a:lvl2pPr>
            <a:lvl3pPr>
              <a:defRPr sz="1100">
                <a:solidFill>
                  <a:schemeClr val="tx1"/>
                </a:solidFill>
                <a:latin typeface="+mn-lt"/>
              </a:defRPr>
            </a:lvl3pPr>
            <a:lvl4pPr>
              <a:defRPr sz="1050">
                <a:solidFill>
                  <a:schemeClr val="tx1"/>
                </a:solidFill>
                <a:latin typeface="+mn-lt"/>
              </a:defRPr>
            </a:lvl4pPr>
            <a:lvl5pPr>
              <a:defRPr sz="1000">
                <a:solidFill>
                  <a:schemeClr val="tx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1">
            <a:extLst>
              <a:ext uri="{FF2B5EF4-FFF2-40B4-BE49-F238E27FC236}">
                <a16:creationId xmlns:a16="http://schemas.microsoft.com/office/drawing/2014/main" id="{BFB600BF-AFD2-4AD7-7C7D-AB04EDAF7D2E}"/>
              </a:ext>
            </a:extLst>
          </p:cNvPr>
          <p:cNvSpPr>
            <a:spLocks noGrp="1"/>
          </p:cNvSpPr>
          <p:nvPr>
            <p:ph type="body" sz="quarter" idx="19"/>
          </p:nvPr>
        </p:nvSpPr>
        <p:spPr>
          <a:xfrm>
            <a:off x="8229600" y="1219201"/>
            <a:ext cx="3657600" cy="378371"/>
          </a:xfrm>
        </p:spPr>
        <p:txBody>
          <a:bodyPr/>
          <a:lstStyle>
            <a:lvl1pPr>
              <a:defRPr sz="1600" b="1" i="0">
                <a:latin typeface="+mn-lt"/>
                <a:cs typeface="Arial" panose="020B0604020202020204" pitchFamily="34" charset="0"/>
              </a:defRPr>
            </a:lvl1pPr>
            <a:lvl2pPr marL="0" indent="0">
              <a:buNone/>
              <a:defRPr sz="1200"/>
            </a:lvl2pPr>
            <a:lvl3pPr>
              <a:defRPr sz="1100"/>
            </a:lvl3pPr>
            <a:lvl4pPr>
              <a:defRPr sz="1050"/>
            </a:lvl4pPr>
            <a:lvl5pPr>
              <a:defRPr sz="1000"/>
            </a:lvl5pPr>
          </a:lstStyle>
          <a:p>
            <a:pPr lvl="0"/>
            <a:r>
              <a:rPr lang="en-US"/>
              <a:t>Click to edit Master text styles</a:t>
            </a:r>
          </a:p>
        </p:txBody>
      </p:sp>
      <p:sp>
        <p:nvSpPr>
          <p:cNvPr id="3" name="Title 2">
            <a:extLst>
              <a:ext uri="{FF2B5EF4-FFF2-40B4-BE49-F238E27FC236}">
                <a16:creationId xmlns:a16="http://schemas.microsoft.com/office/drawing/2014/main" id="{83C60848-68E6-C17F-C22D-EA1FF5F4BF42}"/>
              </a:ext>
            </a:extLst>
          </p:cNvPr>
          <p:cNvSpPr>
            <a:spLocks noGrp="1"/>
          </p:cNvSpPr>
          <p:nvPr>
            <p:ph type="title"/>
          </p:nvPr>
        </p:nvSpPr>
        <p:spPr/>
        <p:txBody>
          <a:bodyPr/>
          <a:lstStyle/>
          <a:p>
            <a:r>
              <a:rPr lang="en-US"/>
              <a:t>Click to edit Master title style</a:t>
            </a:r>
          </a:p>
        </p:txBody>
      </p:sp>
      <p:sp>
        <p:nvSpPr>
          <p:cNvPr id="2" name="Picture Placeholder 50">
            <a:extLst>
              <a:ext uri="{FF2B5EF4-FFF2-40B4-BE49-F238E27FC236}">
                <a16:creationId xmlns:a16="http://schemas.microsoft.com/office/drawing/2014/main" id="{A479D373-550A-277C-9E29-4763D6EF3203}"/>
              </a:ext>
            </a:extLst>
          </p:cNvPr>
          <p:cNvSpPr>
            <a:spLocks noGrp="1"/>
          </p:cNvSpPr>
          <p:nvPr>
            <p:ph type="pic" sz="quarter" idx="65"/>
          </p:nvPr>
        </p:nvSpPr>
        <p:spPr>
          <a:xfrm flipH="1">
            <a:off x="304794" y="3888335"/>
            <a:ext cx="3657598" cy="1745703"/>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sp>
        <p:nvSpPr>
          <p:cNvPr id="4" name="Picture Placeholder 50">
            <a:extLst>
              <a:ext uri="{FF2B5EF4-FFF2-40B4-BE49-F238E27FC236}">
                <a16:creationId xmlns:a16="http://schemas.microsoft.com/office/drawing/2014/main" id="{E3D0CA9A-9DCA-285D-5947-D27336FE76BA}"/>
              </a:ext>
            </a:extLst>
          </p:cNvPr>
          <p:cNvSpPr>
            <a:spLocks noGrp="1"/>
          </p:cNvSpPr>
          <p:nvPr>
            <p:ph type="pic" sz="quarter" idx="66"/>
          </p:nvPr>
        </p:nvSpPr>
        <p:spPr>
          <a:xfrm flipH="1">
            <a:off x="4267200" y="3888335"/>
            <a:ext cx="3657598" cy="1745703"/>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sp>
        <p:nvSpPr>
          <p:cNvPr id="7" name="Picture Placeholder 50">
            <a:extLst>
              <a:ext uri="{FF2B5EF4-FFF2-40B4-BE49-F238E27FC236}">
                <a16:creationId xmlns:a16="http://schemas.microsoft.com/office/drawing/2014/main" id="{E04B5877-BF81-42FF-F396-FA19ECC3ECD6}"/>
              </a:ext>
            </a:extLst>
          </p:cNvPr>
          <p:cNvSpPr>
            <a:spLocks noGrp="1"/>
          </p:cNvSpPr>
          <p:nvPr>
            <p:ph type="pic" sz="quarter" idx="67"/>
          </p:nvPr>
        </p:nvSpPr>
        <p:spPr>
          <a:xfrm flipH="1">
            <a:off x="8229600" y="3888335"/>
            <a:ext cx="3657598" cy="1745703"/>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spTree>
    <p:extLst>
      <p:ext uri="{BB962C8B-B14F-4D97-AF65-F5344CB8AC3E}">
        <p14:creationId xmlns:p14="http://schemas.microsoft.com/office/powerpoint/2010/main" val="999000149"/>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3 Photo+Copy Drin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65F9686-D86B-8DB4-7DF1-7AC9627D28EA}"/>
              </a:ext>
            </a:extLst>
          </p:cNvPr>
          <p:cNvSpPr/>
          <p:nvPr userDrawn="1"/>
        </p:nvSpPr>
        <p:spPr>
          <a:xfrm>
            <a:off x="-3829" y="4004441"/>
            <a:ext cx="12195829" cy="2853560"/>
          </a:xfrm>
          <a:prstGeom prst="rect">
            <a:avLst/>
          </a:prstGeom>
          <a:solidFill>
            <a:srgbClr val="3680CE">
              <a:alpha val="9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Title 1">
            <a:extLst>
              <a:ext uri="{FF2B5EF4-FFF2-40B4-BE49-F238E27FC236}">
                <a16:creationId xmlns:a16="http://schemas.microsoft.com/office/drawing/2014/main" id="{A4E81317-9F05-4B15-B0D6-EDD0963662DA}"/>
              </a:ext>
            </a:extLst>
          </p:cNvPr>
          <p:cNvSpPr>
            <a:spLocks noGrp="1"/>
          </p:cNvSpPr>
          <p:nvPr>
            <p:ph type="title"/>
          </p:nvPr>
        </p:nvSpPr>
        <p:spPr>
          <a:xfrm>
            <a:off x="304799" y="4351283"/>
            <a:ext cx="11582401" cy="420328"/>
          </a:xfrm>
        </p:spPr>
        <p:txBody>
          <a:bodyPr/>
          <a:lstStyle>
            <a:lvl1pPr>
              <a:defRPr>
                <a:solidFill>
                  <a:schemeClr val="bg1"/>
                </a:solidFill>
              </a:defRPr>
            </a:lvl1pPr>
          </a:lstStyle>
          <a:p>
            <a:r>
              <a:rPr lang="en-US"/>
              <a:t>Click to edit Master title style</a:t>
            </a:r>
          </a:p>
        </p:txBody>
      </p:sp>
      <p:sp>
        <p:nvSpPr>
          <p:cNvPr id="9" name="Picture Placeholder 8">
            <a:extLst>
              <a:ext uri="{FF2B5EF4-FFF2-40B4-BE49-F238E27FC236}">
                <a16:creationId xmlns:a16="http://schemas.microsoft.com/office/drawing/2014/main" id="{A8AE6624-DBFE-C243-6E83-425E043E70E6}"/>
              </a:ext>
            </a:extLst>
          </p:cNvPr>
          <p:cNvSpPr>
            <a:spLocks noGrp="1"/>
          </p:cNvSpPr>
          <p:nvPr>
            <p:ph type="pic" sz="quarter" idx="11"/>
          </p:nvPr>
        </p:nvSpPr>
        <p:spPr>
          <a:xfrm>
            <a:off x="-1" y="0"/>
            <a:ext cx="4067503" cy="4004440"/>
          </a:xfrm>
        </p:spPr>
        <p:txBody>
          <a:bodyPr/>
          <a:lstStyle>
            <a:lvl1pPr>
              <a:defRPr>
                <a:solidFill>
                  <a:schemeClr val="tx1"/>
                </a:solidFill>
                <a:latin typeface="+mn-lt"/>
              </a:defRPr>
            </a:lvl1pPr>
          </a:lstStyle>
          <a:p>
            <a:r>
              <a:rPr lang="en-US"/>
              <a:t>Click icon to add picture</a:t>
            </a:r>
          </a:p>
        </p:txBody>
      </p:sp>
      <p:sp>
        <p:nvSpPr>
          <p:cNvPr id="12" name="Text Placeholder 11">
            <a:extLst>
              <a:ext uri="{FF2B5EF4-FFF2-40B4-BE49-F238E27FC236}">
                <a16:creationId xmlns:a16="http://schemas.microsoft.com/office/drawing/2014/main" id="{6922B574-0A83-7549-A40C-AE98FB354A31}"/>
              </a:ext>
            </a:extLst>
          </p:cNvPr>
          <p:cNvSpPr>
            <a:spLocks noGrp="1"/>
          </p:cNvSpPr>
          <p:nvPr>
            <p:ph type="body" sz="quarter" idx="12"/>
          </p:nvPr>
        </p:nvSpPr>
        <p:spPr>
          <a:xfrm>
            <a:off x="304800" y="4845269"/>
            <a:ext cx="3657600" cy="1288831"/>
          </a:xfrm>
        </p:spPr>
        <p:txBody>
          <a:bodyPr/>
          <a:lstStyle>
            <a:lvl1pPr>
              <a:defRPr sz="1400">
                <a:solidFill>
                  <a:schemeClr val="bg1"/>
                </a:solidFill>
                <a:latin typeface="+mn-lt"/>
              </a:defRPr>
            </a:lvl1pPr>
            <a:lvl2pP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Picture Placeholder 8">
            <a:extLst>
              <a:ext uri="{FF2B5EF4-FFF2-40B4-BE49-F238E27FC236}">
                <a16:creationId xmlns:a16="http://schemas.microsoft.com/office/drawing/2014/main" id="{BF24AE73-1B01-A293-5CD4-16BA20E3F32B}"/>
              </a:ext>
            </a:extLst>
          </p:cNvPr>
          <p:cNvSpPr>
            <a:spLocks noGrp="1"/>
          </p:cNvSpPr>
          <p:nvPr>
            <p:ph type="pic" sz="quarter" idx="14"/>
          </p:nvPr>
        </p:nvSpPr>
        <p:spPr>
          <a:xfrm>
            <a:off x="4067502" y="0"/>
            <a:ext cx="4056998" cy="4004440"/>
          </a:xfrm>
        </p:spPr>
        <p:txBody>
          <a:bodyPr/>
          <a:lstStyle>
            <a:lvl1pPr>
              <a:defRPr>
                <a:solidFill>
                  <a:schemeClr val="tx1"/>
                </a:solidFill>
                <a:latin typeface="+mn-lt"/>
              </a:defRPr>
            </a:lvl1pPr>
          </a:lstStyle>
          <a:p>
            <a:r>
              <a:rPr lang="en-US"/>
              <a:t>Click icon to add picture</a:t>
            </a:r>
          </a:p>
        </p:txBody>
      </p:sp>
      <p:sp>
        <p:nvSpPr>
          <p:cNvPr id="15" name="Text Placeholder 11">
            <a:extLst>
              <a:ext uri="{FF2B5EF4-FFF2-40B4-BE49-F238E27FC236}">
                <a16:creationId xmlns:a16="http://schemas.microsoft.com/office/drawing/2014/main" id="{D9A36B2D-C4B4-09E1-30A3-7DEE0B7D8859}"/>
              </a:ext>
            </a:extLst>
          </p:cNvPr>
          <p:cNvSpPr>
            <a:spLocks noGrp="1"/>
          </p:cNvSpPr>
          <p:nvPr>
            <p:ph type="body" sz="quarter" idx="15"/>
          </p:nvPr>
        </p:nvSpPr>
        <p:spPr>
          <a:xfrm>
            <a:off x="4267200" y="4845269"/>
            <a:ext cx="3657600" cy="1288831"/>
          </a:xfrm>
        </p:spPr>
        <p:txBody>
          <a:bodyPr/>
          <a:lstStyle>
            <a:lvl1pPr>
              <a:defRPr sz="1400">
                <a:solidFill>
                  <a:schemeClr val="bg1"/>
                </a:solidFill>
                <a:latin typeface="+mn-lt"/>
              </a:defRPr>
            </a:lvl1pPr>
            <a:lvl2pP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Picture Placeholder 8">
            <a:extLst>
              <a:ext uri="{FF2B5EF4-FFF2-40B4-BE49-F238E27FC236}">
                <a16:creationId xmlns:a16="http://schemas.microsoft.com/office/drawing/2014/main" id="{9634662F-D405-8F9D-E5A7-52DBB566F9E8}"/>
              </a:ext>
            </a:extLst>
          </p:cNvPr>
          <p:cNvSpPr>
            <a:spLocks noGrp="1"/>
          </p:cNvSpPr>
          <p:nvPr>
            <p:ph type="pic" sz="quarter" idx="17"/>
          </p:nvPr>
        </p:nvSpPr>
        <p:spPr>
          <a:xfrm>
            <a:off x="8124500" y="0"/>
            <a:ext cx="4067500" cy="4004440"/>
          </a:xfrm>
        </p:spPr>
        <p:txBody>
          <a:bodyPr/>
          <a:lstStyle>
            <a:lvl1pPr>
              <a:defRPr>
                <a:solidFill>
                  <a:schemeClr val="tx1"/>
                </a:solidFill>
                <a:latin typeface="+mn-lt"/>
              </a:defRPr>
            </a:lvl1pPr>
          </a:lstStyle>
          <a:p>
            <a:r>
              <a:rPr lang="en-US"/>
              <a:t>Click icon to add picture</a:t>
            </a:r>
          </a:p>
        </p:txBody>
      </p:sp>
      <p:sp>
        <p:nvSpPr>
          <p:cNvPr id="18" name="Text Placeholder 11">
            <a:extLst>
              <a:ext uri="{FF2B5EF4-FFF2-40B4-BE49-F238E27FC236}">
                <a16:creationId xmlns:a16="http://schemas.microsoft.com/office/drawing/2014/main" id="{F8C2028F-B052-CFFA-DE15-DA4E13A61589}"/>
              </a:ext>
            </a:extLst>
          </p:cNvPr>
          <p:cNvSpPr>
            <a:spLocks noGrp="1"/>
          </p:cNvSpPr>
          <p:nvPr>
            <p:ph type="body" sz="quarter" idx="18"/>
          </p:nvPr>
        </p:nvSpPr>
        <p:spPr>
          <a:xfrm>
            <a:off x="8229600" y="4845269"/>
            <a:ext cx="3657600" cy="1288831"/>
          </a:xfrm>
        </p:spPr>
        <p:txBody>
          <a:bodyPr/>
          <a:lstStyle>
            <a:lvl1pPr>
              <a:defRPr sz="1400">
                <a:solidFill>
                  <a:schemeClr val="bg1"/>
                </a:solidFill>
                <a:latin typeface="+mn-lt"/>
              </a:defRPr>
            </a:lvl1pPr>
            <a:lvl2pP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6">
            <a:extLst>
              <a:ext uri="{FF2B5EF4-FFF2-40B4-BE49-F238E27FC236}">
                <a16:creationId xmlns:a16="http://schemas.microsoft.com/office/drawing/2014/main" id="{8DF0D604-3BC3-69E3-CB17-288B47E2374D}"/>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bg1"/>
                </a:solidFill>
                <a:latin typeface="+mn-lt"/>
              </a:rPr>
              <a:pPr algn="r"/>
              <a:t>‹#›</a:t>
            </a:fld>
            <a:endParaRPr lang="en-US" sz="1350">
              <a:solidFill>
                <a:schemeClr val="bg1"/>
              </a:solidFill>
              <a:latin typeface="+mn-lt"/>
            </a:endParaRPr>
          </a:p>
        </p:txBody>
      </p:sp>
      <p:sp>
        <p:nvSpPr>
          <p:cNvPr id="3" name="TextBox 2">
            <a:extLst>
              <a:ext uri="{FF2B5EF4-FFF2-40B4-BE49-F238E27FC236}">
                <a16:creationId xmlns:a16="http://schemas.microsoft.com/office/drawing/2014/main" id="{6656FAC1-BD3B-4A39-AEB8-8B734D184E96}"/>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chemeClr val="bg1"/>
                </a:solidFill>
                <a:latin typeface="+mn-lt"/>
              </a:rPr>
              <a:t>CONFIDENTIAL</a:t>
            </a:r>
          </a:p>
        </p:txBody>
      </p:sp>
    </p:spTree>
    <p:extLst>
      <p:ext uri="{BB962C8B-B14F-4D97-AF65-F5344CB8AC3E}">
        <p14:creationId xmlns:p14="http://schemas.microsoft.com/office/powerpoint/2010/main" val="3157548410"/>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3 Photo+Copy Foo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65F9686-D86B-8DB4-7DF1-7AC9627D28EA}"/>
              </a:ext>
            </a:extLst>
          </p:cNvPr>
          <p:cNvSpPr/>
          <p:nvPr userDrawn="1"/>
        </p:nvSpPr>
        <p:spPr>
          <a:xfrm>
            <a:off x="0" y="4004440"/>
            <a:ext cx="12195829" cy="2853560"/>
          </a:xfrm>
          <a:prstGeom prst="rect">
            <a:avLst/>
          </a:prstGeom>
          <a:solidFill>
            <a:srgbClr val="EC9F0B">
              <a:alpha val="9882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Title 1">
            <a:extLst>
              <a:ext uri="{FF2B5EF4-FFF2-40B4-BE49-F238E27FC236}">
                <a16:creationId xmlns:a16="http://schemas.microsoft.com/office/drawing/2014/main" id="{A4E81317-9F05-4B15-B0D6-EDD0963662DA}"/>
              </a:ext>
            </a:extLst>
          </p:cNvPr>
          <p:cNvSpPr>
            <a:spLocks noGrp="1"/>
          </p:cNvSpPr>
          <p:nvPr>
            <p:ph type="title"/>
          </p:nvPr>
        </p:nvSpPr>
        <p:spPr>
          <a:xfrm>
            <a:off x="304799" y="4351283"/>
            <a:ext cx="11582401" cy="420328"/>
          </a:xfrm>
        </p:spPr>
        <p:txBody>
          <a:bodyPr/>
          <a:lstStyle>
            <a:lvl1pPr>
              <a:defRPr>
                <a:solidFill>
                  <a:schemeClr val="bg1"/>
                </a:solidFill>
              </a:defRPr>
            </a:lvl1pPr>
          </a:lstStyle>
          <a:p>
            <a:r>
              <a:rPr lang="en-US"/>
              <a:t>Click to edit Master title style</a:t>
            </a:r>
          </a:p>
        </p:txBody>
      </p:sp>
      <p:sp>
        <p:nvSpPr>
          <p:cNvPr id="9" name="Picture Placeholder 8">
            <a:extLst>
              <a:ext uri="{FF2B5EF4-FFF2-40B4-BE49-F238E27FC236}">
                <a16:creationId xmlns:a16="http://schemas.microsoft.com/office/drawing/2014/main" id="{A8AE6624-DBFE-C243-6E83-425E043E70E6}"/>
              </a:ext>
            </a:extLst>
          </p:cNvPr>
          <p:cNvSpPr>
            <a:spLocks noGrp="1"/>
          </p:cNvSpPr>
          <p:nvPr>
            <p:ph type="pic" sz="quarter" idx="11"/>
          </p:nvPr>
        </p:nvSpPr>
        <p:spPr>
          <a:xfrm>
            <a:off x="-1" y="0"/>
            <a:ext cx="4067503" cy="4004440"/>
          </a:xfrm>
        </p:spPr>
        <p:txBody>
          <a:bodyPr/>
          <a:lstStyle>
            <a:lvl1pPr>
              <a:defRPr>
                <a:solidFill>
                  <a:schemeClr val="tx1"/>
                </a:solidFill>
                <a:latin typeface="+mn-lt"/>
              </a:defRPr>
            </a:lvl1pPr>
          </a:lstStyle>
          <a:p>
            <a:r>
              <a:rPr lang="en-US"/>
              <a:t>Click icon to add picture</a:t>
            </a:r>
          </a:p>
        </p:txBody>
      </p:sp>
      <p:sp>
        <p:nvSpPr>
          <p:cNvPr id="12" name="Text Placeholder 11">
            <a:extLst>
              <a:ext uri="{FF2B5EF4-FFF2-40B4-BE49-F238E27FC236}">
                <a16:creationId xmlns:a16="http://schemas.microsoft.com/office/drawing/2014/main" id="{6922B574-0A83-7549-A40C-AE98FB354A31}"/>
              </a:ext>
            </a:extLst>
          </p:cNvPr>
          <p:cNvSpPr>
            <a:spLocks noGrp="1"/>
          </p:cNvSpPr>
          <p:nvPr>
            <p:ph type="body" sz="quarter" idx="12"/>
          </p:nvPr>
        </p:nvSpPr>
        <p:spPr>
          <a:xfrm>
            <a:off x="304800" y="4845269"/>
            <a:ext cx="3657600" cy="1288831"/>
          </a:xfrm>
        </p:spPr>
        <p:txBody>
          <a:bodyPr/>
          <a:lstStyle>
            <a:lvl1pPr>
              <a:defRPr sz="1400">
                <a:solidFill>
                  <a:schemeClr val="bg1"/>
                </a:solidFill>
                <a:latin typeface="+mn-lt"/>
              </a:defRPr>
            </a:lvl1pPr>
            <a:lvl2pPr>
              <a:buClr>
                <a:srgbClr val="FFE8AD"/>
              </a:buCl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buClr>
                <a:srgbClr val="FFE8AD"/>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Picture Placeholder 8">
            <a:extLst>
              <a:ext uri="{FF2B5EF4-FFF2-40B4-BE49-F238E27FC236}">
                <a16:creationId xmlns:a16="http://schemas.microsoft.com/office/drawing/2014/main" id="{BF24AE73-1B01-A293-5CD4-16BA20E3F32B}"/>
              </a:ext>
            </a:extLst>
          </p:cNvPr>
          <p:cNvSpPr>
            <a:spLocks noGrp="1"/>
          </p:cNvSpPr>
          <p:nvPr>
            <p:ph type="pic" sz="quarter" idx="14"/>
          </p:nvPr>
        </p:nvSpPr>
        <p:spPr>
          <a:xfrm>
            <a:off x="4067502" y="0"/>
            <a:ext cx="4056998" cy="4004440"/>
          </a:xfrm>
        </p:spPr>
        <p:txBody>
          <a:bodyPr/>
          <a:lstStyle>
            <a:lvl1pPr>
              <a:defRPr>
                <a:solidFill>
                  <a:schemeClr val="tx1"/>
                </a:solidFill>
                <a:latin typeface="+mn-lt"/>
              </a:defRPr>
            </a:lvl1pPr>
          </a:lstStyle>
          <a:p>
            <a:r>
              <a:rPr lang="en-US"/>
              <a:t>Click icon to add picture</a:t>
            </a:r>
          </a:p>
        </p:txBody>
      </p:sp>
      <p:sp>
        <p:nvSpPr>
          <p:cNvPr id="17" name="Picture Placeholder 8">
            <a:extLst>
              <a:ext uri="{FF2B5EF4-FFF2-40B4-BE49-F238E27FC236}">
                <a16:creationId xmlns:a16="http://schemas.microsoft.com/office/drawing/2014/main" id="{9634662F-D405-8F9D-E5A7-52DBB566F9E8}"/>
              </a:ext>
            </a:extLst>
          </p:cNvPr>
          <p:cNvSpPr>
            <a:spLocks noGrp="1"/>
          </p:cNvSpPr>
          <p:nvPr>
            <p:ph type="pic" sz="quarter" idx="17"/>
          </p:nvPr>
        </p:nvSpPr>
        <p:spPr>
          <a:xfrm>
            <a:off x="8124500" y="0"/>
            <a:ext cx="4067500" cy="4004440"/>
          </a:xfrm>
        </p:spPr>
        <p:txBody>
          <a:bodyPr/>
          <a:lstStyle>
            <a:lvl1pPr>
              <a:defRPr>
                <a:solidFill>
                  <a:schemeClr val="tx1"/>
                </a:solidFill>
                <a:latin typeface="+mn-lt"/>
              </a:defRPr>
            </a:lvl1pPr>
          </a:lstStyle>
          <a:p>
            <a:r>
              <a:rPr lang="en-US"/>
              <a:t>Click icon to add picture</a:t>
            </a:r>
          </a:p>
        </p:txBody>
      </p:sp>
      <p:sp>
        <p:nvSpPr>
          <p:cNvPr id="7" name="TextBox 6">
            <a:extLst>
              <a:ext uri="{FF2B5EF4-FFF2-40B4-BE49-F238E27FC236}">
                <a16:creationId xmlns:a16="http://schemas.microsoft.com/office/drawing/2014/main" id="{8DF0D604-3BC3-69E3-CB17-288B47E2374D}"/>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bg1"/>
                </a:solidFill>
                <a:latin typeface="+mn-lt"/>
              </a:rPr>
              <a:pPr algn="r"/>
              <a:t>‹#›</a:t>
            </a:fld>
            <a:endParaRPr lang="en-US" sz="1350">
              <a:solidFill>
                <a:schemeClr val="bg1"/>
              </a:solidFill>
              <a:latin typeface="+mn-lt"/>
            </a:endParaRPr>
          </a:p>
        </p:txBody>
      </p:sp>
      <p:sp>
        <p:nvSpPr>
          <p:cNvPr id="3" name="Text Placeholder 11">
            <a:extLst>
              <a:ext uri="{FF2B5EF4-FFF2-40B4-BE49-F238E27FC236}">
                <a16:creationId xmlns:a16="http://schemas.microsoft.com/office/drawing/2014/main" id="{9F1A0E6E-809F-CAB8-ADF7-401A2493B1B1}"/>
              </a:ext>
            </a:extLst>
          </p:cNvPr>
          <p:cNvSpPr>
            <a:spLocks noGrp="1"/>
          </p:cNvSpPr>
          <p:nvPr>
            <p:ph type="body" sz="quarter" idx="18"/>
          </p:nvPr>
        </p:nvSpPr>
        <p:spPr>
          <a:xfrm>
            <a:off x="4267200" y="4845269"/>
            <a:ext cx="3657600" cy="1288831"/>
          </a:xfrm>
        </p:spPr>
        <p:txBody>
          <a:bodyPr/>
          <a:lstStyle>
            <a:lvl1pPr>
              <a:defRPr sz="1400">
                <a:solidFill>
                  <a:schemeClr val="bg1"/>
                </a:solidFill>
                <a:latin typeface="+mn-lt"/>
              </a:defRPr>
            </a:lvl1pPr>
            <a:lvl2pPr>
              <a:buClr>
                <a:srgbClr val="FFE8AD"/>
              </a:buCl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buClr>
                <a:srgbClr val="FFE8AD"/>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11">
            <a:extLst>
              <a:ext uri="{FF2B5EF4-FFF2-40B4-BE49-F238E27FC236}">
                <a16:creationId xmlns:a16="http://schemas.microsoft.com/office/drawing/2014/main" id="{937293B6-CB6D-C378-7EF0-4F4D7D085444}"/>
              </a:ext>
            </a:extLst>
          </p:cNvPr>
          <p:cNvSpPr>
            <a:spLocks noGrp="1"/>
          </p:cNvSpPr>
          <p:nvPr>
            <p:ph type="body" sz="quarter" idx="19"/>
          </p:nvPr>
        </p:nvSpPr>
        <p:spPr>
          <a:xfrm>
            <a:off x="8229600" y="4845269"/>
            <a:ext cx="3657600" cy="1288831"/>
          </a:xfrm>
        </p:spPr>
        <p:txBody>
          <a:bodyPr/>
          <a:lstStyle>
            <a:lvl1pPr>
              <a:defRPr sz="1400">
                <a:solidFill>
                  <a:schemeClr val="bg1"/>
                </a:solidFill>
                <a:latin typeface="+mn-lt"/>
              </a:defRPr>
            </a:lvl1pPr>
            <a:lvl2pPr>
              <a:buClr>
                <a:srgbClr val="FFE8AD"/>
              </a:buCl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buClr>
                <a:srgbClr val="FFE8AD"/>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4">
            <a:extLst>
              <a:ext uri="{FF2B5EF4-FFF2-40B4-BE49-F238E27FC236}">
                <a16:creationId xmlns:a16="http://schemas.microsoft.com/office/drawing/2014/main" id="{7A8223AB-CFD2-1D96-874F-CF2C8B358935}"/>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chemeClr val="bg1"/>
                </a:solidFill>
                <a:latin typeface="+mn-lt"/>
              </a:rPr>
              <a:t>CONFIDENTIAL</a:t>
            </a:r>
          </a:p>
        </p:txBody>
      </p:sp>
    </p:spTree>
    <p:extLst>
      <p:ext uri="{BB962C8B-B14F-4D97-AF65-F5344CB8AC3E}">
        <p14:creationId xmlns:p14="http://schemas.microsoft.com/office/powerpoint/2010/main" val="474291487"/>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3 Photo+Copy Sustainabilit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65F9686-D86B-8DB4-7DF1-7AC9627D28EA}"/>
              </a:ext>
            </a:extLst>
          </p:cNvPr>
          <p:cNvSpPr/>
          <p:nvPr userDrawn="1"/>
        </p:nvSpPr>
        <p:spPr>
          <a:xfrm>
            <a:off x="0" y="4004440"/>
            <a:ext cx="12195829" cy="2853560"/>
          </a:xfrm>
          <a:prstGeom prst="rect">
            <a:avLst/>
          </a:prstGeom>
          <a:solidFill>
            <a:srgbClr val="5D910D">
              <a:alpha val="9882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Title 1">
            <a:extLst>
              <a:ext uri="{FF2B5EF4-FFF2-40B4-BE49-F238E27FC236}">
                <a16:creationId xmlns:a16="http://schemas.microsoft.com/office/drawing/2014/main" id="{A4E81317-9F05-4B15-B0D6-EDD0963662DA}"/>
              </a:ext>
            </a:extLst>
          </p:cNvPr>
          <p:cNvSpPr>
            <a:spLocks noGrp="1"/>
          </p:cNvSpPr>
          <p:nvPr>
            <p:ph type="title"/>
          </p:nvPr>
        </p:nvSpPr>
        <p:spPr>
          <a:xfrm>
            <a:off x="304799" y="4351283"/>
            <a:ext cx="11582401" cy="420328"/>
          </a:xfrm>
        </p:spPr>
        <p:txBody>
          <a:bodyPr/>
          <a:lstStyle>
            <a:lvl1pPr>
              <a:defRPr>
                <a:solidFill>
                  <a:schemeClr val="bg1"/>
                </a:solidFill>
              </a:defRPr>
            </a:lvl1pPr>
          </a:lstStyle>
          <a:p>
            <a:r>
              <a:rPr lang="en-US"/>
              <a:t>Click to edit Master title style</a:t>
            </a:r>
          </a:p>
        </p:txBody>
      </p:sp>
      <p:sp>
        <p:nvSpPr>
          <p:cNvPr id="9" name="Picture Placeholder 8">
            <a:extLst>
              <a:ext uri="{FF2B5EF4-FFF2-40B4-BE49-F238E27FC236}">
                <a16:creationId xmlns:a16="http://schemas.microsoft.com/office/drawing/2014/main" id="{A8AE6624-DBFE-C243-6E83-425E043E70E6}"/>
              </a:ext>
            </a:extLst>
          </p:cNvPr>
          <p:cNvSpPr>
            <a:spLocks noGrp="1"/>
          </p:cNvSpPr>
          <p:nvPr>
            <p:ph type="pic" sz="quarter" idx="11"/>
          </p:nvPr>
        </p:nvSpPr>
        <p:spPr>
          <a:xfrm>
            <a:off x="-1" y="0"/>
            <a:ext cx="4067503" cy="4004440"/>
          </a:xfrm>
        </p:spPr>
        <p:txBody>
          <a:bodyPr/>
          <a:lstStyle>
            <a:lvl1pPr>
              <a:defRPr>
                <a:solidFill>
                  <a:schemeClr val="tx1"/>
                </a:solidFill>
                <a:latin typeface="+mn-lt"/>
              </a:defRPr>
            </a:lvl1pPr>
          </a:lstStyle>
          <a:p>
            <a:r>
              <a:rPr lang="en-US"/>
              <a:t>Click icon to add picture</a:t>
            </a:r>
          </a:p>
        </p:txBody>
      </p:sp>
      <p:sp>
        <p:nvSpPr>
          <p:cNvPr id="12" name="Text Placeholder 11">
            <a:extLst>
              <a:ext uri="{FF2B5EF4-FFF2-40B4-BE49-F238E27FC236}">
                <a16:creationId xmlns:a16="http://schemas.microsoft.com/office/drawing/2014/main" id="{6922B574-0A83-7549-A40C-AE98FB354A31}"/>
              </a:ext>
            </a:extLst>
          </p:cNvPr>
          <p:cNvSpPr>
            <a:spLocks noGrp="1"/>
          </p:cNvSpPr>
          <p:nvPr>
            <p:ph type="body" sz="quarter" idx="12"/>
          </p:nvPr>
        </p:nvSpPr>
        <p:spPr>
          <a:xfrm>
            <a:off x="304800" y="4845269"/>
            <a:ext cx="3657600" cy="1288831"/>
          </a:xfrm>
        </p:spPr>
        <p:txBody>
          <a:bodyPr/>
          <a:lstStyle>
            <a:lvl1pPr>
              <a:defRPr sz="1400">
                <a:solidFill>
                  <a:schemeClr val="bg1"/>
                </a:solidFill>
                <a:latin typeface="+mn-lt"/>
              </a:defRPr>
            </a:lvl1pPr>
            <a:lvl2pPr>
              <a:buClr>
                <a:srgbClr val="BFDE7D"/>
              </a:buCl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buClr>
                <a:srgbClr val="BFDE7D"/>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Picture Placeholder 8">
            <a:extLst>
              <a:ext uri="{FF2B5EF4-FFF2-40B4-BE49-F238E27FC236}">
                <a16:creationId xmlns:a16="http://schemas.microsoft.com/office/drawing/2014/main" id="{BF24AE73-1B01-A293-5CD4-16BA20E3F32B}"/>
              </a:ext>
            </a:extLst>
          </p:cNvPr>
          <p:cNvSpPr>
            <a:spLocks noGrp="1"/>
          </p:cNvSpPr>
          <p:nvPr>
            <p:ph type="pic" sz="quarter" idx="14"/>
          </p:nvPr>
        </p:nvSpPr>
        <p:spPr>
          <a:xfrm>
            <a:off x="4067502" y="0"/>
            <a:ext cx="4056998" cy="4004440"/>
          </a:xfrm>
        </p:spPr>
        <p:txBody>
          <a:bodyPr/>
          <a:lstStyle>
            <a:lvl1pPr>
              <a:defRPr>
                <a:solidFill>
                  <a:schemeClr val="tx1"/>
                </a:solidFill>
                <a:latin typeface="+mn-lt"/>
              </a:defRPr>
            </a:lvl1pPr>
          </a:lstStyle>
          <a:p>
            <a:r>
              <a:rPr lang="en-US"/>
              <a:t>Click icon to add picture</a:t>
            </a:r>
          </a:p>
        </p:txBody>
      </p:sp>
      <p:sp>
        <p:nvSpPr>
          <p:cNvPr id="17" name="Picture Placeholder 8">
            <a:extLst>
              <a:ext uri="{FF2B5EF4-FFF2-40B4-BE49-F238E27FC236}">
                <a16:creationId xmlns:a16="http://schemas.microsoft.com/office/drawing/2014/main" id="{9634662F-D405-8F9D-E5A7-52DBB566F9E8}"/>
              </a:ext>
            </a:extLst>
          </p:cNvPr>
          <p:cNvSpPr>
            <a:spLocks noGrp="1"/>
          </p:cNvSpPr>
          <p:nvPr>
            <p:ph type="pic" sz="quarter" idx="17"/>
          </p:nvPr>
        </p:nvSpPr>
        <p:spPr>
          <a:xfrm>
            <a:off x="8124500" y="0"/>
            <a:ext cx="4067500" cy="4004440"/>
          </a:xfrm>
        </p:spPr>
        <p:txBody>
          <a:bodyPr/>
          <a:lstStyle>
            <a:lvl1pPr>
              <a:defRPr>
                <a:solidFill>
                  <a:schemeClr val="tx1"/>
                </a:solidFill>
                <a:latin typeface="+mn-lt"/>
              </a:defRPr>
            </a:lvl1pPr>
          </a:lstStyle>
          <a:p>
            <a:r>
              <a:rPr lang="en-US"/>
              <a:t>Click icon to add picture</a:t>
            </a:r>
          </a:p>
        </p:txBody>
      </p:sp>
      <p:sp>
        <p:nvSpPr>
          <p:cNvPr id="7" name="TextBox 6">
            <a:extLst>
              <a:ext uri="{FF2B5EF4-FFF2-40B4-BE49-F238E27FC236}">
                <a16:creationId xmlns:a16="http://schemas.microsoft.com/office/drawing/2014/main" id="{8DF0D604-3BC3-69E3-CB17-288B47E2374D}"/>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bg1"/>
                </a:solidFill>
                <a:latin typeface="+mn-lt"/>
              </a:rPr>
              <a:pPr algn="r"/>
              <a:t>‹#›</a:t>
            </a:fld>
            <a:endParaRPr lang="en-US" sz="1350">
              <a:solidFill>
                <a:schemeClr val="bg1"/>
              </a:solidFill>
              <a:latin typeface="+mn-lt"/>
            </a:endParaRPr>
          </a:p>
        </p:txBody>
      </p:sp>
      <p:sp>
        <p:nvSpPr>
          <p:cNvPr id="5" name="Text Placeholder 11">
            <a:extLst>
              <a:ext uri="{FF2B5EF4-FFF2-40B4-BE49-F238E27FC236}">
                <a16:creationId xmlns:a16="http://schemas.microsoft.com/office/drawing/2014/main" id="{9DF5B2C0-2DAF-22FD-0941-C1BABC3CC9AC}"/>
              </a:ext>
            </a:extLst>
          </p:cNvPr>
          <p:cNvSpPr>
            <a:spLocks noGrp="1"/>
          </p:cNvSpPr>
          <p:nvPr>
            <p:ph type="body" sz="quarter" idx="18"/>
          </p:nvPr>
        </p:nvSpPr>
        <p:spPr>
          <a:xfrm>
            <a:off x="4267200" y="4845269"/>
            <a:ext cx="3657600" cy="1288831"/>
          </a:xfrm>
        </p:spPr>
        <p:txBody>
          <a:bodyPr/>
          <a:lstStyle>
            <a:lvl1pPr>
              <a:defRPr sz="1400">
                <a:solidFill>
                  <a:schemeClr val="bg1"/>
                </a:solidFill>
                <a:latin typeface="+mn-lt"/>
              </a:defRPr>
            </a:lvl1pPr>
            <a:lvl2pPr>
              <a:buClr>
                <a:srgbClr val="BFDE7D"/>
              </a:buCl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buClr>
                <a:srgbClr val="BFDE7D"/>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11">
            <a:extLst>
              <a:ext uri="{FF2B5EF4-FFF2-40B4-BE49-F238E27FC236}">
                <a16:creationId xmlns:a16="http://schemas.microsoft.com/office/drawing/2014/main" id="{76815E2D-A38A-A593-60AB-494622D2E5C6}"/>
              </a:ext>
            </a:extLst>
          </p:cNvPr>
          <p:cNvSpPr>
            <a:spLocks noGrp="1"/>
          </p:cNvSpPr>
          <p:nvPr>
            <p:ph type="body" sz="quarter" idx="19"/>
          </p:nvPr>
        </p:nvSpPr>
        <p:spPr>
          <a:xfrm>
            <a:off x="8229600" y="4845269"/>
            <a:ext cx="3657600" cy="1288831"/>
          </a:xfrm>
        </p:spPr>
        <p:txBody>
          <a:bodyPr/>
          <a:lstStyle>
            <a:lvl1pPr>
              <a:defRPr sz="1400">
                <a:solidFill>
                  <a:schemeClr val="bg1"/>
                </a:solidFill>
                <a:latin typeface="+mn-lt"/>
              </a:defRPr>
            </a:lvl1pPr>
            <a:lvl2pPr>
              <a:buClr>
                <a:srgbClr val="BFDE7D"/>
              </a:buCl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buClr>
                <a:srgbClr val="BFDE7D"/>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Box 2">
            <a:extLst>
              <a:ext uri="{FF2B5EF4-FFF2-40B4-BE49-F238E27FC236}">
                <a16:creationId xmlns:a16="http://schemas.microsoft.com/office/drawing/2014/main" id="{C4E29C9E-C5B3-BE30-C585-F6537223A80E}"/>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chemeClr val="bg1"/>
                </a:solidFill>
                <a:latin typeface="+mn-lt"/>
              </a:rPr>
              <a:t>CONFIDENTIAL</a:t>
            </a:r>
          </a:p>
        </p:txBody>
      </p:sp>
    </p:spTree>
    <p:extLst>
      <p:ext uri="{BB962C8B-B14F-4D97-AF65-F5344CB8AC3E}">
        <p14:creationId xmlns:p14="http://schemas.microsoft.com/office/powerpoint/2010/main" val="734405328"/>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Template + Subtitle">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9BE8DAE2-BD49-4694-A73D-9CC18C669459}"/>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2B660F"/>
                </a:solidFill>
                <a:latin typeface="+mn-lt"/>
              </a:defRPr>
            </a:lvl1pPr>
          </a:lstStyle>
          <a:p>
            <a:pPr lvl="0"/>
            <a:r>
              <a:rPr lang="en-US"/>
              <a:t>Subtitle</a:t>
            </a:r>
          </a:p>
        </p:txBody>
      </p:sp>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solidFill>
                  <a:srgbClr val="2B660F"/>
                </a:solidFill>
                <a:latin typeface="+mn-lt"/>
              </a:defRPr>
            </a:lvl1pPr>
          </a:lstStyle>
          <a:p>
            <a:endParaRPr lang="en-US"/>
          </a:p>
        </p:txBody>
      </p:sp>
      <p:sp>
        <p:nvSpPr>
          <p:cNvPr id="7" name="Title 1">
            <a:extLst>
              <a:ext uri="{FF2B5EF4-FFF2-40B4-BE49-F238E27FC236}">
                <a16:creationId xmlns:a16="http://schemas.microsoft.com/office/drawing/2014/main" id="{E848783A-CDBC-A2A8-0CA7-404193BEBCE5}"/>
              </a:ext>
            </a:extLst>
          </p:cNvPr>
          <p:cNvSpPr>
            <a:spLocks noGrp="1"/>
          </p:cNvSpPr>
          <p:nvPr>
            <p:ph type="title"/>
          </p:nvPr>
        </p:nvSpPr>
        <p:spPr>
          <a:xfrm>
            <a:off x="304799" y="248594"/>
            <a:ext cx="11582401" cy="475306"/>
          </a:xfrm>
        </p:spPr>
        <p:txBody>
          <a:bodyPr anchor="t" anchorCtr="0"/>
          <a:lstStyle>
            <a:lvl1pPr>
              <a:defRPr>
                <a:solidFill>
                  <a:srgbClr val="5D910D"/>
                </a:solidFill>
              </a:defRPr>
            </a:lvl1pPr>
          </a:lstStyle>
          <a:p>
            <a:r>
              <a:rPr lang="en-US"/>
              <a:t>Click to edit Master title style</a:t>
            </a:r>
          </a:p>
        </p:txBody>
      </p:sp>
    </p:spTree>
    <p:extLst>
      <p:ext uri="{BB962C8B-B14F-4D97-AF65-F5344CB8AC3E}">
        <p14:creationId xmlns:p14="http://schemas.microsoft.com/office/powerpoint/2010/main" val="775888402"/>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Week Schedule">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9BE8DAE2-BD49-4694-A73D-9CC18C669459}"/>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2B660F"/>
                </a:solidFill>
                <a:latin typeface="+mn-lt"/>
              </a:defRPr>
            </a:lvl1pPr>
          </a:lstStyle>
          <a:p>
            <a:pPr lvl="0"/>
            <a:r>
              <a:rPr lang="en-US"/>
              <a:t>Subtitle</a:t>
            </a:r>
          </a:p>
        </p:txBody>
      </p:sp>
      <p:sp>
        <p:nvSpPr>
          <p:cNvPr id="7" name="Title 1">
            <a:extLst>
              <a:ext uri="{FF2B5EF4-FFF2-40B4-BE49-F238E27FC236}">
                <a16:creationId xmlns:a16="http://schemas.microsoft.com/office/drawing/2014/main" id="{E848783A-CDBC-A2A8-0CA7-404193BEBCE5}"/>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
        <p:nvSpPr>
          <p:cNvPr id="3" name="Rectangle: Rounded Corners 2">
            <a:extLst>
              <a:ext uri="{FF2B5EF4-FFF2-40B4-BE49-F238E27FC236}">
                <a16:creationId xmlns:a16="http://schemas.microsoft.com/office/drawing/2014/main" id="{C1366CA1-4CC7-BF24-ABE7-AEE5361EF3CA}"/>
              </a:ext>
            </a:extLst>
          </p:cNvPr>
          <p:cNvSpPr/>
          <p:nvPr userDrawn="1"/>
        </p:nvSpPr>
        <p:spPr>
          <a:xfrm>
            <a:off x="304799" y="1219200"/>
            <a:ext cx="2667001" cy="2305050"/>
          </a:xfrm>
          <a:prstGeom prst="roundRect">
            <a:avLst>
              <a:gd name="adj" fmla="val 6750"/>
            </a:avLst>
          </a:prstGeom>
          <a:solidFill>
            <a:srgbClr val="5D91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4" name="Rectangle: Rounded Corners 3">
            <a:extLst>
              <a:ext uri="{FF2B5EF4-FFF2-40B4-BE49-F238E27FC236}">
                <a16:creationId xmlns:a16="http://schemas.microsoft.com/office/drawing/2014/main" id="{59882350-35F7-F137-A300-3154BB5E34FA}"/>
              </a:ext>
            </a:extLst>
          </p:cNvPr>
          <p:cNvSpPr/>
          <p:nvPr userDrawn="1"/>
        </p:nvSpPr>
        <p:spPr>
          <a:xfrm>
            <a:off x="3276599" y="1219200"/>
            <a:ext cx="2667001" cy="2305050"/>
          </a:xfrm>
          <a:prstGeom prst="roundRect">
            <a:avLst>
              <a:gd name="adj" fmla="val 6750"/>
            </a:avLst>
          </a:prstGeom>
          <a:solidFill>
            <a:srgbClr val="2B66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5" name="Rectangle: Rounded Corners 4">
            <a:extLst>
              <a:ext uri="{FF2B5EF4-FFF2-40B4-BE49-F238E27FC236}">
                <a16:creationId xmlns:a16="http://schemas.microsoft.com/office/drawing/2014/main" id="{830C34CE-E743-C5CE-0566-A6348A458DCB}"/>
              </a:ext>
            </a:extLst>
          </p:cNvPr>
          <p:cNvSpPr/>
          <p:nvPr userDrawn="1"/>
        </p:nvSpPr>
        <p:spPr>
          <a:xfrm>
            <a:off x="6248399" y="1219200"/>
            <a:ext cx="2667001" cy="2305050"/>
          </a:xfrm>
          <a:prstGeom prst="roundRect">
            <a:avLst>
              <a:gd name="adj" fmla="val 6750"/>
            </a:avLst>
          </a:prstGeom>
          <a:solidFill>
            <a:srgbClr val="ED9F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8" name="Rectangle: Rounded Corners 7">
            <a:extLst>
              <a:ext uri="{FF2B5EF4-FFF2-40B4-BE49-F238E27FC236}">
                <a16:creationId xmlns:a16="http://schemas.microsoft.com/office/drawing/2014/main" id="{CA8D99EF-EB86-548C-11F3-0BEFFAB42FFD}"/>
              </a:ext>
            </a:extLst>
          </p:cNvPr>
          <p:cNvSpPr/>
          <p:nvPr userDrawn="1"/>
        </p:nvSpPr>
        <p:spPr>
          <a:xfrm>
            <a:off x="9207753" y="1219200"/>
            <a:ext cx="2667001" cy="2305050"/>
          </a:xfrm>
          <a:prstGeom prst="roundRect">
            <a:avLst>
              <a:gd name="adj" fmla="val 6750"/>
            </a:avLst>
          </a:prstGeom>
          <a:solidFill>
            <a:srgbClr val="C77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9" name="Rectangle: Rounded Corners 8">
            <a:extLst>
              <a:ext uri="{FF2B5EF4-FFF2-40B4-BE49-F238E27FC236}">
                <a16:creationId xmlns:a16="http://schemas.microsoft.com/office/drawing/2014/main" id="{15F3872A-5020-9E81-994E-3B78940FFA84}"/>
              </a:ext>
            </a:extLst>
          </p:cNvPr>
          <p:cNvSpPr/>
          <p:nvPr userDrawn="1"/>
        </p:nvSpPr>
        <p:spPr>
          <a:xfrm>
            <a:off x="1790698" y="3842673"/>
            <a:ext cx="2667001" cy="2305050"/>
          </a:xfrm>
          <a:prstGeom prst="roundRect">
            <a:avLst>
              <a:gd name="adj" fmla="val 6750"/>
            </a:avLst>
          </a:prstGeom>
          <a:solidFill>
            <a:srgbClr val="368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latin typeface="+mn-lt"/>
            </a:endParaRPr>
          </a:p>
        </p:txBody>
      </p:sp>
      <p:sp>
        <p:nvSpPr>
          <p:cNvPr id="10" name="Rectangle: Rounded Corners 9">
            <a:extLst>
              <a:ext uri="{FF2B5EF4-FFF2-40B4-BE49-F238E27FC236}">
                <a16:creationId xmlns:a16="http://schemas.microsoft.com/office/drawing/2014/main" id="{5CD08363-7BDE-1994-9A0F-8B8835C9D39B}"/>
              </a:ext>
            </a:extLst>
          </p:cNvPr>
          <p:cNvSpPr/>
          <p:nvPr userDrawn="1"/>
        </p:nvSpPr>
        <p:spPr>
          <a:xfrm>
            <a:off x="4762496" y="3828105"/>
            <a:ext cx="2667001" cy="2305050"/>
          </a:xfrm>
          <a:prstGeom prst="roundRect">
            <a:avLst>
              <a:gd name="adj" fmla="val 6750"/>
            </a:avLst>
          </a:prstGeom>
          <a:solidFill>
            <a:srgbClr val="1457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1" name="Rectangle: Rounded Corners 10">
            <a:extLst>
              <a:ext uri="{FF2B5EF4-FFF2-40B4-BE49-F238E27FC236}">
                <a16:creationId xmlns:a16="http://schemas.microsoft.com/office/drawing/2014/main" id="{FD8DE32D-DAC0-28AA-F629-6530651BAC1C}"/>
              </a:ext>
            </a:extLst>
          </p:cNvPr>
          <p:cNvSpPr/>
          <p:nvPr userDrawn="1"/>
        </p:nvSpPr>
        <p:spPr>
          <a:xfrm>
            <a:off x="7734298" y="3842673"/>
            <a:ext cx="2667001" cy="2305050"/>
          </a:xfrm>
          <a:prstGeom prst="roundRect">
            <a:avLst>
              <a:gd name="adj" fmla="val 6750"/>
            </a:avLst>
          </a:prstGeom>
          <a:solidFill>
            <a:srgbClr val="EE6D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2" name="Text Placeholder 12">
            <a:extLst>
              <a:ext uri="{FF2B5EF4-FFF2-40B4-BE49-F238E27FC236}">
                <a16:creationId xmlns:a16="http://schemas.microsoft.com/office/drawing/2014/main" id="{3E0FB13C-B3D3-CC89-8B22-4D3DC55EDDA1}"/>
              </a:ext>
            </a:extLst>
          </p:cNvPr>
          <p:cNvSpPr>
            <a:spLocks noGrp="1"/>
          </p:cNvSpPr>
          <p:nvPr>
            <p:ph type="body" sz="quarter" idx="30"/>
          </p:nvPr>
        </p:nvSpPr>
        <p:spPr>
          <a:xfrm>
            <a:off x="457336" y="1857213"/>
            <a:ext cx="2361926" cy="1571788"/>
          </a:xfrm>
        </p:spPr>
        <p:txBody>
          <a:bodyPr/>
          <a:lstStyle>
            <a:lvl1pPr>
              <a:defRPr sz="1400">
                <a:solidFill>
                  <a:schemeClr val="bg1"/>
                </a:solidFill>
                <a:latin typeface="+mn-lt"/>
              </a:defRPr>
            </a:lvl1pPr>
            <a:lvl2pPr>
              <a:buClr>
                <a:schemeClr val="bg1"/>
              </a:buCl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buClr>
                <a:schemeClr val="bg1"/>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2">
            <a:extLst>
              <a:ext uri="{FF2B5EF4-FFF2-40B4-BE49-F238E27FC236}">
                <a16:creationId xmlns:a16="http://schemas.microsoft.com/office/drawing/2014/main" id="{935823ED-48FE-341A-AB02-4ADE49610B9D}"/>
              </a:ext>
            </a:extLst>
          </p:cNvPr>
          <p:cNvSpPr>
            <a:spLocks noGrp="1"/>
          </p:cNvSpPr>
          <p:nvPr>
            <p:ph type="body" sz="quarter" idx="31"/>
          </p:nvPr>
        </p:nvSpPr>
        <p:spPr>
          <a:xfrm>
            <a:off x="457336" y="1361912"/>
            <a:ext cx="2361926" cy="495300"/>
          </a:xfrm>
        </p:spPr>
        <p:txBody>
          <a:bodyPr/>
          <a:lstStyle>
            <a:lvl1pPr algn="ctr">
              <a:defRPr sz="2800" b="0">
                <a:solidFill>
                  <a:schemeClr val="bg1"/>
                </a:solidFill>
                <a:latin typeface="+mj-lt"/>
              </a:defRPr>
            </a:lvl1pPr>
            <a:lvl2pPr>
              <a:buClr>
                <a:schemeClr val="bg1"/>
              </a:buClr>
              <a:defRPr sz="1200">
                <a:solidFill>
                  <a:schemeClr val="bg1"/>
                </a:solidFill>
              </a:defRPr>
            </a:lvl2pPr>
            <a:lvl3pPr>
              <a:defRPr sz="1100">
                <a:solidFill>
                  <a:schemeClr val="bg1"/>
                </a:solidFill>
              </a:defRPr>
            </a:lvl3pPr>
            <a:lvl4pPr>
              <a:defRPr sz="1050">
                <a:solidFill>
                  <a:schemeClr val="bg1"/>
                </a:solidFill>
              </a:defRPr>
            </a:lvl4pPr>
            <a:lvl5pPr>
              <a:buClr>
                <a:schemeClr val="bg1"/>
              </a:buClr>
              <a:defRPr sz="1000">
                <a:solidFill>
                  <a:schemeClr val="bg1"/>
                </a:solidFill>
              </a:defRPr>
            </a:lvl5pPr>
          </a:lstStyle>
          <a:p>
            <a:pPr lvl="0"/>
            <a:r>
              <a:rPr lang="en-US"/>
              <a:t>Click to edit Master text styles</a:t>
            </a:r>
          </a:p>
        </p:txBody>
      </p:sp>
      <p:sp>
        <p:nvSpPr>
          <p:cNvPr id="14" name="Text Placeholder 12">
            <a:extLst>
              <a:ext uri="{FF2B5EF4-FFF2-40B4-BE49-F238E27FC236}">
                <a16:creationId xmlns:a16="http://schemas.microsoft.com/office/drawing/2014/main" id="{8B28C6E4-D43D-4AAD-AA6C-BD9885E32FD7}"/>
              </a:ext>
            </a:extLst>
          </p:cNvPr>
          <p:cNvSpPr>
            <a:spLocks noGrp="1"/>
          </p:cNvSpPr>
          <p:nvPr>
            <p:ph type="body" sz="quarter" idx="32"/>
          </p:nvPr>
        </p:nvSpPr>
        <p:spPr>
          <a:xfrm>
            <a:off x="3431764" y="1857213"/>
            <a:ext cx="2361926" cy="1571788"/>
          </a:xfrm>
        </p:spPr>
        <p:txBody>
          <a:bodyPr/>
          <a:lstStyle>
            <a:lvl1pPr>
              <a:defRPr sz="1400">
                <a:solidFill>
                  <a:schemeClr val="bg1"/>
                </a:solidFill>
                <a:latin typeface="+mn-lt"/>
              </a:defRPr>
            </a:lvl1pPr>
            <a:lvl2pPr>
              <a:buClr>
                <a:schemeClr val="bg1"/>
              </a:buCl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buClr>
                <a:schemeClr val="bg1"/>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12">
            <a:extLst>
              <a:ext uri="{FF2B5EF4-FFF2-40B4-BE49-F238E27FC236}">
                <a16:creationId xmlns:a16="http://schemas.microsoft.com/office/drawing/2014/main" id="{ABF7D7BD-778A-4E3E-D4B4-013993C4A836}"/>
              </a:ext>
            </a:extLst>
          </p:cNvPr>
          <p:cNvSpPr>
            <a:spLocks noGrp="1"/>
          </p:cNvSpPr>
          <p:nvPr>
            <p:ph type="body" sz="quarter" idx="33"/>
          </p:nvPr>
        </p:nvSpPr>
        <p:spPr>
          <a:xfrm>
            <a:off x="3431764" y="1361912"/>
            <a:ext cx="2361926" cy="495300"/>
          </a:xfrm>
        </p:spPr>
        <p:txBody>
          <a:bodyPr/>
          <a:lstStyle>
            <a:lvl1pPr algn="ctr">
              <a:defRPr sz="2800" b="0">
                <a:solidFill>
                  <a:schemeClr val="bg1"/>
                </a:solidFill>
                <a:latin typeface="+mj-lt"/>
              </a:defRPr>
            </a:lvl1pPr>
            <a:lvl2pPr>
              <a:buClr>
                <a:schemeClr val="bg1"/>
              </a:buClr>
              <a:defRPr sz="1200">
                <a:solidFill>
                  <a:schemeClr val="bg1"/>
                </a:solidFill>
              </a:defRPr>
            </a:lvl2pPr>
            <a:lvl3pPr>
              <a:defRPr sz="1100">
                <a:solidFill>
                  <a:schemeClr val="bg1"/>
                </a:solidFill>
              </a:defRPr>
            </a:lvl3pPr>
            <a:lvl4pPr>
              <a:defRPr sz="1050">
                <a:solidFill>
                  <a:schemeClr val="bg1"/>
                </a:solidFill>
              </a:defRPr>
            </a:lvl4pPr>
            <a:lvl5pPr>
              <a:buClr>
                <a:schemeClr val="bg1"/>
              </a:buClr>
              <a:defRPr sz="1000">
                <a:solidFill>
                  <a:schemeClr val="bg1"/>
                </a:solidFill>
              </a:defRPr>
            </a:lvl5pPr>
          </a:lstStyle>
          <a:p>
            <a:pPr lvl="0"/>
            <a:r>
              <a:rPr lang="en-US"/>
              <a:t>Click to edit Master text styles</a:t>
            </a:r>
          </a:p>
        </p:txBody>
      </p:sp>
      <p:sp>
        <p:nvSpPr>
          <p:cNvPr id="16" name="Text Placeholder 12">
            <a:extLst>
              <a:ext uri="{FF2B5EF4-FFF2-40B4-BE49-F238E27FC236}">
                <a16:creationId xmlns:a16="http://schemas.microsoft.com/office/drawing/2014/main" id="{25BA7AF2-63E2-9747-5CF2-6EE0AFC33342}"/>
              </a:ext>
            </a:extLst>
          </p:cNvPr>
          <p:cNvSpPr>
            <a:spLocks noGrp="1"/>
          </p:cNvSpPr>
          <p:nvPr>
            <p:ph type="body" sz="quarter" idx="34"/>
          </p:nvPr>
        </p:nvSpPr>
        <p:spPr>
          <a:xfrm>
            <a:off x="6395681" y="1857213"/>
            <a:ext cx="2361926" cy="1571788"/>
          </a:xfrm>
        </p:spPr>
        <p:txBody>
          <a:bodyPr/>
          <a:lstStyle>
            <a:lvl1pPr>
              <a:defRPr sz="1400">
                <a:solidFill>
                  <a:schemeClr val="bg1"/>
                </a:solidFill>
                <a:latin typeface="+mn-lt"/>
              </a:defRPr>
            </a:lvl1pPr>
            <a:lvl2pPr>
              <a:buClr>
                <a:schemeClr val="bg1"/>
              </a:buCl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buClr>
                <a:schemeClr val="bg1"/>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12">
            <a:extLst>
              <a:ext uri="{FF2B5EF4-FFF2-40B4-BE49-F238E27FC236}">
                <a16:creationId xmlns:a16="http://schemas.microsoft.com/office/drawing/2014/main" id="{D2E02903-004F-C3F0-21E5-8C7F3FC5BC13}"/>
              </a:ext>
            </a:extLst>
          </p:cNvPr>
          <p:cNvSpPr>
            <a:spLocks noGrp="1"/>
          </p:cNvSpPr>
          <p:nvPr>
            <p:ph type="body" sz="quarter" idx="35"/>
          </p:nvPr>
        </p:nvSpPr>
        <p:spPr>
          <a:xfrm>
            <a:off x="6395681" y="1361912"/>
            <a:ext cx="2361926" cy="495300"/>
          </a:xfrm>
        </p:spPr>
        <p:txBody>
          <a:bodyPr/>
          <a:lstStyle>
            <a:lvl1pPr algn="ctr">
              <a:defRPr sz="2800" b="0">
                <a:solidFill>
                  <a:schemeClr val="bg1"/>
                </a:solidFill>
                <a:latin typeface="+mj-lt"/>
              </a:defRPr>
            </a:lvl1pPr>
            <a:lvl2pPr>
              <a:buClr>
                <a:schemeClr val="bg1"/>
              </a:buClr>
              <a:defRPr sz="1200">
                <a:solidFill>
                  <a:schemeClr val="bg1"/>
                </a:solidFill>
              </a:defRPr>
            </a:lvl2pPr>
            <a:lvl3pPr>
              <a:defRPr sz="1100">
                <a:solidFill>
                  <a:schemeClr val="bg1"/>
                </a:solidFill>
              </a:defRPr>
            </a:lvl3pPr>
            <a:lvl4pPr>
              <a:defRPr sz="1050">
                <a:solidFill>
                  <a:schemeClr val="bg1"/>
                </a:solidFill>
              </a:defRPr>
            </a:lvl4pPr>
            <a:lvl5pPr>
              <a:buClr>
                <a:schemeClr val="bg1"/>
              </a:buClr>
              <a:defRPr sz="1000">
                <a:solidFill>
                  <a:schemeClr val="bg1"/>
                </a:solidFill>
              </a:defRPr>
            </a:lvl5pPr>
          </a:lstStyle>
          <a:p>
            <a:pPr lvl="0"/>
            <a:r>
              <a:rPr lang="en-US"/>
              <a:t>Click to edit Master text styles</a:t>
            </a:r>
          </a:p>
        </p:txBody>
      </p:sp>
      <p:sp>
        <p:nvSpPr>
          <p:cNvPr id="20" name="Text Placeholder 12">
            <a:extLst>
              <a:ext uri="{FF2B5EF4-FFF2-40B4-BE49-F238E27FC236}">
                <a16:creationId xmlns:a16="http://schemas.microsoft.com/office/drawing/2014/main" id="{B316079D-17AC-A4EE-5AF4-ABD7EE1435BD}"/>
              </a:ext>
            </a:extLst>
          </p:cNvPr>
          <p:cNvSpPr>
            <a:spLocks noGrp="1"/>
          </p:cNvSpPr>
          <p:nvPr>
            <p:ph type="body" sz="quarter" idx="36"/>
          </p:nvPr>
        </p:nvSpPr>
        <p:spPr>
          <a:xfrm>
            <a:off x="9372738" y="1857213"/>
            <a:ext cx="2361926" cy="1571788"/>
          </a:xfrm>
        </p:spPr>
        <p:txBody>
          <a:bodyPr/>
          <a:lstStyle>
            <a:lvl1pPr>
              <a:defRPr sz="1400">
                <a:solidFill>
                  <a:schemeClr val="bg1"/>
                </a:solidFill>
                <a:latin typeface="+mn-lt"/>
              </a:defRPr>
            </a:lvl1pPr>
            <a:lvl2pPr>
              <a:buClr>
                <a:schemeClr val="bg1"/>
              </a:buCl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buClr>
                <a:schemeClr val="bg1"/>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2">
            <a:extLst>
              <a:ext uri="{FF2B5EF4-FFF2-40B4-BE49-F238E27FC236}">
                <a16:creationId xmlns:a16="http://schemas.microsoft.com/office/drawing/2014/main" id="{0A73F0F4-6102-FBB6-F8BD-E76801D5BE40}"/>
              </a:ext>
            </a:extLst>
          </p:cNvPr>
          <p:cNvSpPr>
            <a:spLocks noGrp="1"/>
          </p:cNvSpPr>
          <p:nvPr>
            <p:ph type="body" sz="quarter" idx="37"/>
          </p:nvPr>
        </p:nvSpPr>
        <p:spPr>
          <a:xfrm>
            <a:off x="9372738" y="1361912"/>
            <a:ext cx="2361926" cy="495300"/>
          </a:xfrm>
        </p:spPr>
        <p:txBody>
          <a:bodyPr/>
          <a:lstStyle>
            <a:lvl1pPr algn="ctr">
              <a:defRPr sz="2800" b="0">
                <a:solidFill>
                  <a:schemeClr val="bg1"/>
                </a:solidFill>
                <a:latin typeface="+mj-lt"/>
              </a:defRPr>
            </a:lvl1pPr>
            <a:lvl2pPr>
              <a:buClr>
                <a:schemeClr val="bg1"/>
              </a:buClr>
              <a:defRPr sz="1200">
                <a:solidFill>
                  <a:schemeClr val="bg1"/>
                </a:solidFill>
              </a:defRPr>
            </a:lvl2pPr>
            <a:lvl3pPr>
              <a:defRPr sz="1100">
                <a:solidFill>
                  <a:schemeClr val="bg1"/>
                </a:solidFill>
              </a:defRPr>
            </a:lvl3pPr>
            <a:lvl4pPr>
              <a:defRPr sz="1050">
                <a:solidFill>
                  <a:schemeClr val="bg1"/>
                </a:solidFill>
              </a:defRPr>
            </a:lvl4pPr>
            <a:lvl5pPr>
              <a:buClr>
                <a:schemeClr val="bg1"/>
              </a:buClr>
              <a:defRPr sz="1000">
                <a:solidFill>
                  <a:schemeClr val="bg1"/>
                </a:solidFill>
              </a:defRPr>
            </a:lvl5pPr>
          </a:lstStyle>
          <a:p>
            <a:pPr lvl="0"/>
            <a:r>
              <a:rPr lang="en-US"/>
              <a:t>Click to edit Master text styles</a:t>
            </a:r>
          </a:p>
        </p:txBody>
      </p:sp>
      <p:sp>
        <p:nvSpPr>
          <p:cNvPr id="22" name="Text Placeholder 12">
            <a:extLst>
              <a:ext uri="{FF2B5EF4-FFF2-40B4-BE49-F238E27FC236}">
                <a16:creationId xmlns:a16="http://schemas.microsoft.com/office/drawing/2014/main" id="{428CBEB1-C473-BA68-682F-E25666C73B2C}"/>
              </a:ext>
            </a:extLst>
          </p:cNvPr>
          <p:cNvSpPr>
            <a:spLocks noGrp="1"/>
          </p:cNvSpPr>
          <p:nvPr>
            <p:ph type="body" sz="quarter" idx="38"/>
          </p:nvPr>
        </p:nvSpPr>
        <p:spPr>
          <a:xfrm>
            <a:off x="1950075" y="4451789"/>
            <a:ext cx="2361926" cy="1571788"/>
          </a:xfrm>
        </p:spPr>
        <p:txBody>
          <a:bodyPr/>
          <a:lstStyle>
            <a:lvl1pPr>
              <a:defRPr sz="1400">
                <a:solidFill>
                  <a:schemeClr val="bg1"/>
                </a:solidFill>
                <a:latin typeface="+mn-lt"/>
              </a:defRPr>
            </a:lvl1pPr>
            <a:lvl2pPr>
              <a:buClr>
                <a:schemeClr val="bg1"/>
              </a:buCl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buClr>
                <a:schemeClr val="bg1"/>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12">
            <a:extLst>
              <a:ext uri="{FF2B5EF4-FFF2-40B4-BE49-F238E27FC236}">
                <a16:creationId xmlns:a16="http://schemas.microsoft.com/office/drawing/2014/main" id="{C9E0F917-776A-5630-408D-AE7592789950}"/>
              </a:ext>
            </a:extLst>
          </p:cNvPr>
          <p:cNvSpPr>
            <a:spLocks noGrp="1"/>
          </p:cNvSpPr>
          <p:nvPr>
            <p:ph type="body" sz="quarter" idx="39"/>
          </p:nvPr>
        </p:nvSpPr>
        <p:spPr>
          <a:xfrm>
            <a:off x="1950075" y="3956488"/>
            <a:ext cx="2361926" cy="495300"/>
          </a:xfrm>
        </p:spPr>
        <p:txBody>
          <a:bodyPr/>
          <a:lstStyle>
            <a:lvl1pPr algn="ctr">
              <a:defRPr sz="2800" b="0">
                <a:solidFill>
                  <a:schemeClr val="bg1"/>
                </a:solidFill>
                <a:latin typeface="+mj-lt"/>
              </a:defRPr>
            </a:lvl1pPr>
            <a:lvl2pPr>
              <a:buClr>
                <a:schemeClr val="bg1"/>
              </a:buClr>
              <a:defRPr sz="1200">
                <a:solidFill>
                  <a:schemeClr val="bg1"/>
                </a:solidFill>
              </a:defRPr>
            </a:lvl2pPr>
            <a:lvl3pPr>
              <a:defRPr sz="1100">
                <a:solidFill>
                  <a:schemeClr val="bg1"/>
                </a:solidFill>
              </a:defRPr>
            </a:lvl3pPr>
            <a:lvl4pPr>
              <a:defRPr sz="1050">
                <a:solidFill>
                  <a:schemeClr val="bg1"/>
                </a:solidFill>
              </a:defRPr>
            </a:lvl4pPr>
            <a:lvl5pPr>
              <a:buClr>
                <a:schemeClr val="bg1"/>
              </a:buClr>
              <a:defRPr sz="1000">
                <a:solidFill>
                  <a:schemeClr val="bg1"/>
                </a:solidFill>
              </a:defRPr>
            </a:lvl5pPr>
          </a:lstStyle>
          <a:p>
            <a:pPr lvl="0"/>
            <a:r>
              <a:rPr lang="en-US"/>
              <a:t>Click to edit Master text styles</a:t>
            </a:r>
          </a:p>
        </p:txBody>
      </p:sp>
      <p:sp>
        <p:nvSpPr>
          <p:cNvPr id="26" name="Text Placeholder 12">
            <a:extLst>
              <a:ext uri="{FF2B5EF4-FFF2-40B4-BE49-F238E27FC236}">
                <a16:creationId xmlns:a16="http://schemas.microsoft.com/office/drawing/2014/main" id="{61C6F05D-EDC3-09AE-0D3B-824642A38F7A}"/>
              </a:ext>
            </a:extLst>
          </p:cNvPr>
          <p:cNvSpPr>
            <a:spLocks noGrp="1"/>
          </p:cNvSpPr>
          <p:nvPr>
            <p:ph type="body" sz="quarter" idx="40"/>
          </p:nvPr>
        </p:nvSpPr>
        <p:spPr>
          <a:xfrm>
            <a:off x="4915037" y="4451789"/>
            <a:ext cx="2361926" cy="1571788"/>
          </a:xfrm>
        </p:spPr>
        <p:txBody>
          <a:bodyPr/>
          <a:lstStyle>
            <a:lvl1pPr>
              <a:defRPr sz="1400">
                <a:solidFill>
                  <a:schemeClr val="bg1"/>
                </a:solidFill>
                <a:latin typeface="+mn-lt"/>
              </a:defRPr>
            </a:lvl1pPr>
            <a:lvl2pPr>
              <a:buClr>
                <a:schemeClr val="bg1"/>
              </a:buCl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buClr>
                <a:schemeClr val="bg1"/>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 name="Text Placeholder 12">
            <a:extLst>
              <a:ext uri="{FF2B5EF4-FFF2-40B4-BE49-F238E27FC236}">
                <a16:creationId xmlns:a16="http://schemas.microsoft.com/office/drawing/2014/main" id="{0B2FA8DC-9809-2D57-EDF3-4E92723CBC12}"/>
              </a:ext>
            </a:extLst>
          </p:cNvPr>
          <p:cNvSpPr>
            <a:spLocks noGrp="1"/>
          </p:cNvSpPr>
          <p:nvPr>
            <p:ph type="body" sz="quarter" idx="41"/>
          </p:nvPr>
        </p:nvSpPr>
        <p:spPr>
          <a:xfrm>
            <a:off x="4915037" y="3956488"/>
            <a:ext cx="2361926" cy="495300"/>
          </a:xfrm>
        </p:spPr>
        <p:txBody>
          <a:bodyPr/>
          <a:lstStyle>
            <a:lvl1pPr algn="ctr">
              <a:defRPr sz="2800" b="0">
                <a:solidFill>
                  <a:schemeClr val="bg1"/>
                </a:solidFill>
                <a:latin typeface="+mj-lt"/>
              </a:defRPr>
            </a:lvl1pPr>
            <a:lvl2pPr>
              <a:buClr>
                <a:schemeClr val="bg1"/>
              </a:buClr>
              <a:defRPr sz="1200">
                <a:solidFill>
                  <a:schemeClr val="bg1"/>
                </a:solidFill>
              </a:defRPr>
            </a:lvl2pPr>
            <a:lvl3pPr>
              <a:defRPr sz="1100">
                <a:solidFill>
                  <a:schemeClr val="bg1"/>
                </a:solidFill>
              </a:defRPr>
            </a:lvl3pPr>
            <a:lvl4pPr>
              <a:defRPr sz="1050">
                <a:solidFill>
                  <a:schemeClr val="bg1"/>
                </a:solidFill>
              </a:defRPr>
            </a:lvl4pPr>
            <a:lvl5pPr>
              <a:buClr>
                <a:schemeClr val="bg1"/>
              </a:buClr>
              <a:defRPr sz="1000">
                <a:solidFill>
                  <a:schemeClr val="bg1"/>
                </a:solidFill>
              </a:defRPr>
            </a:lvl5pPr>
          </a:lstStyle>
          <a:p>
            <a:pPr lvl="0"/>
            <a:r>
              <a:rPr lang="en-US"/>
              <a:t>Click to edit Master text styles</a:t>
            </a:r>
          </a:p>
        </p:txBody>
      </p:sp>
      <p:sp>
        <p:nvSpPr>
          <p:cNvPr id="28" name="Text Placeholder 12">
            <a:extLst>
              <a:ext uri="{FF2B5EF4-FFF2-40B4-BE49-F238E27FC236}">
                <a16:creationId xmlns:a16="http://schemas.microsoft.com/office/drawing/2014/main" id="{1BE6E11F-D789-FD72-BCD1-6D4D6CDEB73B}"/>
              </a:ext>
            </a:extLst>
          </p:cNvPr>
          <p:cNvSpPr>
            <a:spLocks noGrp="1"/>
          </p:cNvSpPr>
          <p:nvPr>
            <p:ph type="body" sz="quarter" idx="42"/>
          </p:nvPr>
        </p:nvSpPr>
        <p:spPr>
          <a:xfrm>
            <a:off x="7879999" y="4451789"/>
            <a:ext cx="2361926" cy="1571788"/>
          </a:xfrm>
        </p:spPr>
        <p:txBody>
          <a:bodyPr/>
          <a:lstStyle>
            <a:lvl1pPr>
              <a:defRPr sz="1400">
                <a:solidFill>
                  <a:schemeClr val="bg1"/>
                </a:solidFill>
                <a:latin typeface="+mn-lt"/>
              </a:defRPr>
            </a:lvl1pPr>
            <a:lvl2pPr>
              <a:buClr>
                <a:schemeClr val="bg1"/>
              </a:buClr>
              <a:defRPr sz="1200">
                <a:solidFill>
                  <a:schemeClr val="bg1"/>
                </a:solidFill>
                <a:latin typeface="+mn-lt"/>
              </a:defRPr>
            </a:lvl2pPr>
            <a:lvl3pPr>
              <a:defRPr sz="1100">
                <a:solidFill>
                  <a:schemeClr val="bg1"/>
                </a:solidFill>
                <a:latin typeface="+mn-lt"/>
              </a:defRPr>
            </a:lvl3pPr>
            <a:lvl4pPr>
              <a:defRPr sz="1050">
                <a:solidFill>
                  <a:schemeClr val="bg1"/>
                </a:solidFill>
                <a:latin typeface="+mn-lt"/>
              </a:defRPr>
            </a:lvl4pPr>
            <a:lvl5pPr>
              <a:buClr>
                <a:schemeClr val="bg1"/>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9" name="Text Placeholder 12">
            <a:extLst>
              <a:ext uri="{FF2B5EF4-FFF2-40B4-BE49-F238E27FC236}">
                <a16:creationId xmlns:a16="http://schemas.microsoft.com/office/drawing/2014/main" id="{1E8815AD-159B-3574-EEB3-46C589435006}"/>
              </a:ext>
            </a:extLst>
          </p:cNvPr>
          <p:cNvSpPr>
            <a:spLocks noGrp="1"/>
          </p:cNvSpPr>
          <p:nvPr>
            <p:ph type="body" sz="quarter" idx="43"/>
          </p:nvPr>
        </p:nvSpPr>
        <p:spPr>
          <a:xfrm>
            <a:off x="7879999" y="3956488"/>
            <a:ext cx="2361926" cy="495300"/>
          </a:xfrm>
        </p:spPr>
        <p:txBody>
          <a:bodyPr/>
          <a:lstStyle>
            <a:lvl1pPr algn="ctr">
              <a:defRPr sz="2800" b="0">
                <a:solidFill>
                  <a:schemeClr val="bg1"/>
                </a:solidFill>
                <a:latin typeface="+mj-lt"/>
              </a:defRPr>
            </a:lvl1pPr>
            <a:lvl2pPr>
              <a:buClr>
                <a:schemeClr val="bg1"/>
              </a:buClr>
              <a:defRPr sz="1200">
                <a:solidFill>
                  <a:schemeClr val="bg1"/>
                </a:solidFill>
              </a:defRPr>
            </a:lvl2pPr>
            <a:lvl3pPr>
              <a:defRPr sz="1100">
                <a:solidFill>
                  <a:schemeClr val="bg1"/>
                </a:solidFill>
              </a:defRPr>
            </a:lvl3pPr>
            <a:lvl4pPr>
              <a:defRPr sz="1050">
                <a:solidFill>
                  <a:schemeClr val="bg1"/>
                </a:solidFill>
              </a:defRPr>
            </a:lvl4pPr>
            <a:lvl5pPr>
              <a:buClr>
                <a:schemeClr val="bg1"/>
              </a:buClr>
              <a:defRPr sz="10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1266336154"/>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Content with Photo/Copy">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a:xfrm>
            <a:off x="304796" y="5768976"/>
            <a:ext cx="3634250" cy="364180"/>
          </a:xfrm>
        </p:spPr>
        <p:txBody>
          <a:bodyPr/>
          <a:lstStyle>
            <a:lvl1pPr>
              <a:defRPr>
                <a:solidFill>
                  <a:srgbClr val="2B660F"/>
                </a:solidFill>
                <a:latin typeface="+mn-lt"/>
              </a:defRPr>
            </a:lvl1pPr>
          </a:lstStyle>
          <a:p>
            <a:endParaRPr lang="en-US"/>
          </a:p>
        </p:txBody>
      </p:sp>
      <p:sp>
        <p:nvSpPr>
          <p:cNvPr id="5" name="Picture Placeholder 4">
            <a:extLst>
              <a:ext uri="{FF2B5EF4-FFF2-40B4-BE49-F238E27FC236}">
                <a16:creationId xmlns:a16="http://schemas.microsoft.com/office/drawing/2014/main" id="{24247FAE-F3BC-A7B3-E9DB-100FEF39B32A}"/>
              </a:ext>
            </a:extLst>
          </p:cNvPr>
          <p:cNvSpPr>
            <a:spLocks noGrp="1"/>
          </p:cNvSpPr>
          <p:nvPr>
            <p:ph type="pic" sz="quarter" idx="13"/>
          </p:nvPr>
        </p:nvSpPr>
        <p:spPr>
          <a:xfrm>
            <a:off x="4888117" y="0"/>
            <a:ext cx="7303883" cy="6858000"/>
          </a:xfrm>
        </p:spPr>
        <p:txBody>
          <a:bodyPr/>
          <a:lstStyle>
            <a:lvl1pPr>
              <a:defRPr>
                <a:latin typeface="+mn-lt"/>
              </a:defRPr>
            </a:lvl1pPr>
          </a:lstStyle>
          <a:p>
            <a:r>
              <a:rPr lang="en-US"/>
              <a:t>Click icon to add picture</a:t>
            </a:r>
          </a:p>
        </p:txBody>
      </p:sp>
      <p:sp>
        <p:nvSpPr>
          <p:cNvPr id="8" name="Text Placeholder 20">
            <a:extLst>
              <a:ext uri="{FF2B5EF4-FFF2-40B4-BE49-F238E27FC236}">
                <a16:creationId xmlns:a16="http://schemas.microsoft.com/office/drawing/2014/main" id="{FA5B9A31-47DC-482D-ABBA-D2E3E87CF535}"/>
              </a:ext>
            </a:extLst>
          </p:cNvPr>
          <p:cNvSpPr>
            <a:spLocks noGrp="1"/>
          </p:cNvSpPr>
          <p:nvPr>
            <p:ph type="body" sz="quarter" idx="14"/>
          </p:nvPr>
        </p:nvSpPr>
        <p:spPr>
          <a:xfrm>
            <a:off x="1027800" y="724844"/>
            <a:ext cx="3029850" cy="962684"/>
          </a:xfrm>
        </p:spPr>
        <p:txBody>
          <a:bodyPr anchor="ctr" anchorCtr="0"/>
          <a:lstStyle>
            <a:lvl1pPr>
              <a:spcBef>
                <a:spcPts val="300"/>
              </a:spcBef>
              <a:defRPr b="1">
                <a:solidFill>
                  <a:srgbClr val="2B660F"/>
                </a:solidFill>
                <a:latin typeface="+mn-lt"/>
              </a:defRPr>
            </a:lvl1pPr>
            <a:lvl2pPr marL="0" indent="0">
              <a:spcBef>
                <a:spcPts val="300"/>
              </a:spcBef>
              <a:buNone/>
              <a:defRPr b="0">
                <a:solidFill>
                  <a:srgbClr val="2B660F"/>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9" name="Text Placeholder 20">
            <a:extLst>
              <a:ext uri="{FF2B5EF4-FFF2-40B4-BE49-F238E27FC236}">
                <a16:creationId xmlns:a16="http://schemas.microsoft.com/office/drawing/2014/main" id="{3C471A95-A226-5D96-1264-63E47463E2E9}"/>
              </a:ext>
            </a:extLst>
          </p:cNvPr>
          <p:cNvSpPr>
            <a:spLocks noGrp="1"/>
          </p:cNvSpPr>
          <p:nvPr>
            <p:ph type="body" sz="quarter" idx="15"/>
          </p:nvPr>
        </p:nvSpPr>
        <p:spPr>
          <a:xfrm>
            <a:off x="1027800" y="2106461"/>
            <a:ext cx="3029850" cy="962684"/>
          </a:xfrm>
        </p:spPr>
        <p:txBody>
          <a:bodyPr anchor="ctr" anchorCtr="0"/>
          <a:lstStyle>
            <a:lvl1pPr>
              <a:spcBef>
                <a:spcPts val="300"/>
              </a:spcBef>
              <a:defRPr b="1">
                <a:solidFill>
                  <a:srgbClr val="2B660F"/>
                </a:solidFill>
                <a:latin typeface="+mn-lt"/>
              </a:defRPr>
            </a:lvl1pPr>
            <a:lvl2pPr marL="0" indent="0">
              <a:spcBef>
                <a:spcPts val="300"/>
              </a:spcBef>
              <a:buNone/>
              <a:defRPr b="0">
                <a:solidFill>
                  <a:srgbClr val="2B660F"/>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10" name="Text Placeholder 20">
            <a:extLst>
              <a:ext uri="{FF2B5EF4-FFF2-40B4-BE49-F238E27FC236}">
                <a16:creationId xmlns:a16="http://schemas.microsoft.com/office/drawing/2014/main" id="{1A2D0DDB-D0DD-0619-593D-81C91863F704}"/>
              </a:ext>
            </a:extLst>
          </p:cNvPr>
          <p:cNvSpPr>
            <a:spLocks noGrp="1"/>
          </p:cNvSpPr>
          <p:nvPr>
            <p:ph type="body" sz="quarter" idx="16"/>
          </p:nvPr>
        </p:nvSpPr>
        <p:spPr>
          <a:xfrm>
            <a:off x="1027800" y="3482344"/>
            <a:ext cx="3029850" cy="962684"/>
          </a:xfrm>
        </p:spPr>
        <p:txBody>
          <a:bodyPr anchor="ctr" anchorCtr="0"/>
          <a:lstStyle>
            <a:lvl1pPr>
              <a:spcBef>
                <a:spcPts val="300"/>
              </a:spcBef>
              <a:defRPr b="1">
                <a:solidFill>
                  <a:srgbClr val="2B660F"/>
                </a:solidFill>
                <a:latin typeface="+mn-lt"/>
              </a:defRPr>
            </a:lvl1pPr>
            <a:lvl2pPr marL="0" indent="0">
              <a:spcBef>
                <a:spcPts val="300"/>
              </a:spcBef>
              <a:buNone/>
              <a:defRPr b="0">
                <a:solidFill>
                  <a:srgbClr val="2B660F"/>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11" name="Text Placeholder 20">
            <a:extLst>
              <a:ext uri="{FF2B5EF4-FFF2-40B4-BE49-F238E27FC236}">
                <a16:creationId xmlns:a16="http://schemas.microsoft.com/office/drawing/2014/main" id="{DB128B8D-4433-B2D3-8692-380FB8447E7E}"/>
              </a:ext>
            </a:extLst>
          </p:cNvPr>
          <p:cNvSpPr>
            <a:spLocks noGrp="1"/>
          </p:cNvSpPr>
          <p:nvPr>
            <p:ph type="body" sz="quarter" idx="17"/>
          </p:nvPr>
        </p:nvSpPr>
        <p:spPr>
          <a:xfrm>
            <a:off x="1027800" y="4806292"/>
            <a:ext cx="3029850" cy="962684"/>
          </a:xfrm>
        </p:spPr>
        <p:txBody>
          <a:bodyPr anchor="ctr" anchorCtr="0"/>
          <a:lstStyle>
            <a:lvl1pPr>
              <a:spcBef>
                <a:spcPts val="300"/>
              </a:spcBef>
              <a:defRPr b="1">
                <a:solidFill>
                  <a:srgbClr val="2B660F"/>
                </a:solidFill>
                <a:latin typeface="+mn-lt"/>
              </a:defRPr>
            </a:lvl1pPr>
            <a:lvl2pPr marL="0" indent="0">
              <a:spcBef>
                <a:spcPts val="300"/>
              </a:spcBef>
              <a:buNone/>
              <a:defRPr b="0">
                <a:solidFill>
                  <a:srgbClr val="2B660F"/>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12" name="Text Placeholder 20">
            <a:extLst>
              <a:ext uri="{FF2B5EF4-FFF2-40B4-BE49-F238E27FC236}">
                <a16:creationId xmlns:a16="http://schemas.microsoft.com/office/drawing/2014/main" id="{D07E4918-859A-C015-91FC-7468161E3DF9}"/>
              </a:ext>
            </a:extLst>
          </p:cNvPr>
          <p:cNvSpPr>
            <a:spLocks noGrp="1"/>
          </p:cNvSpPr>
          <p:nvPr>
            <p:ph type="body" sz="quarter" idx="18"/>
          </p:nvPr>
        </p:nvSpPr>
        <p:spPr>
          <a:xfrm>
            <a:off x="304800" y="724844"/>
            <a:ext cx="723000" cy="962684"/>
          </a:xfrm>
        </p:spPr>
        <p:txBody>
          <a:bodyPr anchor="t" anchorCtr="0"/>
          <a:lstStyle>
            <a:lvl1pPr>
              <a:spcBef>
                <a:spcPts val="300"/>
              </a:spcBef>
              <a:defRPr sz="3600" b="0">
                <a:solidFill>
                  <a:srgbClr val="2B660F"/>
                </a:solidFill>
                <a:latin typeface="+mj-lt"/>
              </a:defRPr>
            </a:lvl1pPr>
            <a:lvl2pPr marL="0" indent="0">
              <a:spcBef>
                <a:spcPts val="300"/>
              </a:spcBef>
              <a:buNone/>
              <a:defRPr b="0">
                <a:solidFill>
                  <a:schemeClr val="tx2"/>
                </a:solidFill>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p:txBody>
      </p:sp>
      <p:sp>
        <p:nvSpPr>
          <p:cNvPr id="13" name="Text Placeholder 20">
            <a:extLst>
              <a:ext uri="{FF2B5EF4-FFF2-40B4-BE49-F238E27FC236}">
                <a16:creationId xmlns:a16="http://schemas.microsoft.com/office/drawing/2014/main" id="{958279B1-5F88-9920-6B86-FF48038CE11C}"/>
              </a:ext>
            </a:extLst>
          </p:cNvPr>
          <p:cNvSpPr>
            <a:spLocks noGrp="1"/>
          </p:cNvSpPr>
          <p:nvPr>
            <p:ph type="body" sz="quarter" idx="19"/>
          </p:nvPr>
        </p:nvSpPr>
        <p:spPr>
          <a:xfrm>
            <a:off x="304800" y="2106461"/>
            <a:ext cx="723000" cy="962684"/>
          </a:xfrm>
        </p:spPr>
        <p:txBody>
          <a:bodyPr anchor="t" anchorCtr="0"/>
          <a:lstStyle>
            <a:lvl1pPr>
              <a:spcBef>
                <a:spcPts val="300"/>
              </a:spcBef>
              <a:defRPr sz="3600" b="0">
                <a:solidFill>
                  <a:srgbClr val="2B660F"/>
                </a:solidFill>
                <a:latin typeface="+mj-lt"/>
              </a:defRPr>
            </a:lvl1pPr>
            <a:lvl2pPr marL="0" indent="0">
              <a:spcBef>
                <a:spcPts val="300"/>
              </a:spcBef>
              <a:buNone/>
              <a:defRPr b="0">
                <a:solidFill>
                  <a:schemeClr val="tx2"/>
                </a:solidFill>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p:txBody>
      </p:sp>
      <p:sp>
        <p:nvSpPr>
          <p:cNvPr id="14" name="Text Placeholder 20">
            <a:extLst>
              <a:ext uri="{FF2B5EF4-FFF2-40B4-BE49-F238E27FC236}">
                <a16:creationId xmlns:a16="http://schemas.microsoft.com/office/drawing/2014/main" id="{0E99209E-3FB0-B917-35E1-04FED0526B43}"/>
              </a:ext>
            </a:extLst>
          </p:cNvPr>
          <p:cNvSpPr>
            <a:spLocks noGrp="1"/>
          </p:cNvSpPr>
          <p:nvPr>
            <p:ph type="body" sz="quarter" idx="20"/>
          </p:nvPr>
        </p:nvSpPr>
        <p:spPr>
          <a:xfrm>
            <a:off x="304800" y="3482344"/>
            <a:ext cx="723000" cy="962684"/>
          </a:xfrm>
        </p:spPr>
        <p:txBody>
          <a:bodyPr anchor="t" anchorCtr="0"/>
          <a:lstStyle>
            <a:lvl1pPr>
              <a:spcBef>
                <a:spcPts val="300"/>
              </a:spcBef>
              <a:defRPr sz="3600" b="0">
                <a:solidFill>
                  <a:srgbClr val="2B660F"/>
                </a:solidFill>
                <a:latin typeface="+mj-lt"/>
              </a:defRPr>
            </a:lvl1pPr>
            <a:lvl2pPr marL="0" indent="0">
              <a:spcBef>
                <a:spcPts val="300"/>
              </a:spcBef>
              <a:buNone/>
              <a:defRPr b="0">
                <a:solidFill>
                  <a:schemeClr val="tx2"/>
                </a:solidFill>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p:txBody>
      </p:sp>
      <p:sp>
        <p:nvSpPr>
          <p:cNvPr id="15" name="Text Placeholder 20">
            <a:extLst>
              <a:ext uri="{FF2B5EF4-FFF2-40B4-BE49-F238E27FC236}">
                <a16:creationId xmlns:a16="http://schemas.microsoft.com/office/drawing/2014/main" id="{02189042-D8A9-0154-C2F2-0B0CED24A634}"/>
              </a:ext>
            </a:extLst>
          </p:cNvPr>
          <p:cNvSpPr>
            <a:spLocks noGrp="1"/>
          </p:cNvSpPr>
          <p:nvPr>
            <p:ph type="body" sz="quarter" idx="21"/>
          </p:nvPr>
        </p:nvSpPr>
        <p:spPr>
          <a:xfrm>
            <a:off x="304800" y="4806292"/>
            <a:ext cx="723000" cy="962684"/>
          </a:xfrm>
        </p:spPr>
        <p:txBody>
          <a:bodyPr anchor="t" anchorCtr="0"/>
          <a:lstStyle>
            <a:lvl1pPr>
              <a:spcBef>
                <a:spcPts val="300"/>
              </a:spcBef>
              <a:defRPr sz="3600" b="0">
                <a:solidFill>
                  <a:srgbClr val="2B660F"/>
                </a:solidFill>
                <a:latin typeface="+mj-lt"/>
              </a:defRPr>
            </a:lvl1pPr>
            <a:lvl2pPr marL="0" indent="0">
              <a:spcBef>
                <a:spcPts val="300"/>
              </a:spcBef>
              <a:buNone/>
              <a:defRPr b="0">
                <a:solidFill>
                  <a:schemeClr val="tx2"/>
                </a:solidFill>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334214593"/>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Sector Chart">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9BE8DAE2-BD49-4694-A73D-9CC18C669459}"/>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2B660F"/>
                </a:solidFill>
                <a:latin typeface="+mn-lt"/>
              </a:defRPr>
            </a:lvl1pPr>
          </a:lstStyle>
          <a:p>
            <a:pPr lvl="0"/>
            <a:r>
              <a:rPr lang="en-US"/>
              <a:t>Subtitle</a:t>
            </a:r>
          </a:p>
        </p:txBody>
      </p:sp>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a:xfrm>
            <a:off x="304796" y="5768975"/>
            <a:ext cx="5900605" cy="365125"/>
          </a:xfrm>
        </p:spPr>
        <p:txBody>
          <a:bodyPr/>
          <a:lstStyle>
            <a:lvl1pPr>
              <a:defRPr>
                <a:solidFill>
                  <a:srgbClr val="2B660F"/>
                </a:solidFill>
                <a:latin typeface="+mn-lt"/>
              </a:defRPr>
            </a:lvl1pPr>
          </a:lstStyle>
          <a:p>
            <a:endParaRPr lang="en-US"/>
          </a:p>
        </p:txBody>
      </p:sp>
      <p:sp>
        <p:nvSpPr>
          <p:cNvPr id="7" name="Title 1">
            <a:extLst>
              <a:ext uri="{FF2B5EF4-FFF2-40B4-BE49-F238E27FC236}">
                <a16:creationId xmlns:a16="http://schemas.microsoft.com/office/drawing/2014/main" id="{E848783A-CDBC-A2A8-0CA7-404193BEBCE5}"/>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
        <p:nvSpPr>
          <p:cNvPr id="3" name="Text Placeholder 20">
            <a:extLst>
              <a:ext uri="{FF2B5EF4-FFF2-40B4-BE49-F238E27FC236}">
                <a16:creationId xmlns:a16="http://schemas.microsoft.com/office/drawing/2014/main" id="{E1B85BB8-4393-BC66-B4FF-801449913196}"/>
              </a:ext>
            </a:extLst>
          </p:cNvPr>
          <p:cNvSpPr>
            <a:spLocks noGrp="1"/>
          </p:cNvSpPr>
          <p:nvPr>
            <p:ph type="body" sz="quarter" idx="13"/>
          </p:nvPr>
        </p:nvSpPr>
        <p:spPr>
          <a:xfrm>
            <a:off x="304797" y="1219201"/>
            <a:ext cx="3624408" cy="962684"/>
          </a:xfrm>
        </p:spPr>
        <p:txBody>
          <a:bodyPr anchor="ctr" anchorCtr="0"/>
          <a:lstStyle>
            <a:lvl1pPr>
              <a:spcBef>
                <a:spcPts val="300"/>
              </a:spcBef>
              <a:defRPr b="1">
                <a:solidFill>
                  <a:schemeClr val="tx1"/>
                </a:solidFill>
                <a:latin typeface="+mn-lt"/>
              </a:defRPr>
            </a:lvl1pPr>
            <a:lvl2pPr marL="0" indent="0">
              <a:spcBef>
                <a:spcPts val="300"/>
              </a:spcBef>
              <a:buNone/>
              <a:defRPr b="0">
                <a:solidFill>
                  <a:schemeClr val="tx1"/>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14" name="Text Placeholder 20">
            <a:extLst>
              <a:ext uri="{FF2B5EF4-FFF2-40B4-BE49-F238E27FC236}">
                <a16:creationId xmlns:a16="http://schemas.microsoft.com/office/drawing/2014/main" id="{7EDE9B4E-537B-E0B0-C4DB-0D95B8828F6C}"/>
              </a:ext>
            </a:extLst>
          </p:cNvPr>
          <p:cNvSpPr>
            <a:spLocks noGrp="1"/>
          </p:cNvSpPr>
          <p:nvPr>
            <p:ph type="body" sz="quarter" idx="14"/>
          </p:nvPr>
        </p:nvSpPr>
        <p:spPr>
          <a:xfrm>
            <a:off x="304797" y="2414898"/>
            <a:ext cx="3624408" cy="962684"/>
          </a:xfrm>
        </p:spPr>
        <p:txBody>
          <a:bodyPr anchor="ctr" anchorCtr="0"/>
          <a:lstStyle>
            <a:lvl1pPr>
              <a:defRPr b="1">
                <a:solidFill>
                  <a:schemeClr val="tx1"/>
                </a:solidFill>
                <a:latin typeface="+mn-lt"/>
              </a:defRPr>
            </a:lvl1pPr>
            <a:lvl2pPr marL="0" indent="0">
              <a:spcBef>
                <a:spcPts val="300"/>
              </a:spcBef>
              <a:buNone/>
              <a:defRPr b="0">
                <a:solidFill>
                  <a:schemeClr val="tx1"/>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15" name="Text Placeholder 20">
            <a:extLst>
              <a:ext uri="{FF2B5EF4-FFF2-40B4-BE49-F238E27FC236}">
                <a16:creationId xmlns:a16="http://schemas.microsoft.com/office/drawing/2014/main" id="{FA69E259-7852-EFDF-8192-66328EFFEB02}"/>
              </a:ext>
            </a:extLst>
          </p:cNvPr>
          <p:cNvSpPr>
            <a:spLocks noGrp="1"/>
          </p:cNvSpPr>
          <p:nvPr>
            <p:ph type="body" sz="quarter" idx="15"/>
          </p:nvPr>
        </p:nvSpPr>
        <p:spPr>
          <a:xfrm>
            <a:off x="304797" y="3610595"/>
            <a:ext cx="3624408" cy="962684"/>
          </a:xfrm>
        </p:spPr>
        <p:txBody>
          <a:bodyPr anchor="ctr" anchorCtr="0"/>
          <a:lstStyle>
            <a:lvl1pPr>
              <a:defRPr b="1">
                <a:solidFill>
                  <a:schemeClr val="tx1"/>
                </a:solidFill>
                <a:latin typeface="+mn-lt"/>
              </a:defRPr>
            </a:lvl1pPr>
            <a:lvl2pPr marL="0" indent="0">
              <a:spcBef>
                <a:spcPts val="300"/>
              </a:spcBef>
              <a:buNone/>
              <a:defRPr b="0">
                <a:solidFill>
                  <a:schemeClr val="tx1"/>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16" name="Text Placeholder 20">
            <a:extLst>
              <a:ext uri="{FF2B5EF4-FFF2-40B4-BE49-F238E27FC236}">
                <a16:creationId xmlns:a16="http://schemas.microsoft.com/office/drawing/2014/main" id="{51DD9120-B068-0899-D633-842668897D76}"/>
              </a:ext>
            </a:extLst>
          </p:cNvPr>
          <p:cNvSpPr>
            <a:spLocks noGrp="1"/>
          </p:cNvSpPr>
          <p:nvPr>
            <p:ph type="body" sz="quarter" idx="16"/>
          </p:nvPr>
        </p:nvSpPr>
        <p:spPr>
          <a:xfrm>
            <a:off x="304797" y="4806291"/>
            <a:ext cx="3624408" cy="962684"/>
          </a:xfrm>
        </p:spPr>
        <p:txBody>
          <a:bodyPr anchor="ctr" anchorCtr="0"/>
          <a:lstStyle>
            <a:lvl1pPr>
              <a:defRPr b="1">
                <a:solidFill>
                  <a:schemeClr val="tx1"/>
                </a:solidFill>
                <a:latin typeface="+mn-lt"/>
              </a:defRPr>
            </a:lvl1pPr>
            <a:lvl2pPr marL="0" indent="0">
              <a:spcBef>
                <a:spcPts val="300"/>
              </a:spcBef>
              <a:buNone/>
              <a:defRPr b="0">
                <a:solidFill>
                  <a:schemeClr val="tx1"/>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grpSp>
        <p:nvGrpSpPr>
          <p:cNvPr id="73" name="Group 72">
            <a:extLst>
              <a:ext uri="{FF2B5EF4-FFF2-40B4-BE49-F238E27FC236}">
                <a16:creationId xmlns:a16="http://schemas.microsoft.com/office/drawing/2014/main" id="{F5C1F92D-6FE9-8836-F453-891297070CFB}"/>
              </a:ext>
            </a:extLst>
          </p:cNvPr>
          <p:cNvGrpSpPr/>
          <p:nvPr userDrawn="1"/>
        </p:nvGrpSpPr>
        <p:grpSpPr>
          <a:xfrm>
            <a:off x="6074697" y="1219200"/>
            <a:ext cx="5782355" cy="4373770"/>
            <a:chOff x="1549047" y="1642531"/>
            <a:chExt cx="5782355" cy="4373770"/>
          </a:xfrm>
        </p:grpSpPr>
        <p:sp>
          <p:nvSpPr>
            <p:cNvPr id="28" name="Rectangle: Rounded Corners 27">
              <a:extLst>
                <a:ext uri="{FF2B5EF4-FFF2-40B4-BE49-F238E27FC236}">
                  <a16:creationId xmlns:a16="http://schemas.microsoft.com/office/drawing/2014/main" id="{7317D88F-96E7-4AD7-BD83-7A22337F8FFC}"/>
                </a:ext>
              </a:extLst>
            </p:cNvPr>
            <p:cNvSpPr/>
            <p:nvPr/>
          </p:nvSpPr>
          <p:spPr>
            <a:xfrm>
              <a:off x="1679751" y="1775876"/>
              <a:ext cx="5511450" cy="4098849"/>
            </a:xfrm>
            <a:prstGeom prst="roundRect">
              <a:avLst>
                <a:gd name="adj" fmla="val 3589"/>
              </a:avLst>
            </a:prstGeom>
            <a:solidFill>
              <a:srgbClr val="8DBE28"/>
            </a:solidFill>
            <a:ln cap="flat">
              <a:noFill/>
              <a:prstDash val="solid"/>
            </a:ln>
          </p:spPr>
          <p:txBody>
            <a:bodyPr vert="horz" wrap="none" lIns="45000" tIns="22500" rIns="45000" bIns="22500" anchor="ctr" anchorCtr="1" compatLnSpc="0"/>
            <a:lstStyle/>
            <a:p>
              <a:pPr hangingPunct="0"/>
              <a:endParaRPr lang="en-US" sz="900">
                <a:latin typeface="+mn-lt"/>
                <a:ea typeface="Microsoft YaHei" pitchFamily="2"/>
                <a:cs typeface="Lucida Sans" pitchFamily="2"/>
              </a:endParaRPr>
            </a:p>
          </p:txBody>
        </p:sp>
        <p:sp>
          <p:nvSpPr>
            <p:cNvPr id="30" name="Straight Connector 29">
              <a:extLst>
                <a:ext uri="{FF2B5EF4-FFF2-40B4-BE49-F238E27FC236}">
                  <a16:creationId xmlns:a16="http://schemas.microsoft.com/office/drawing/2014/main" id="{145318AE-6408-4053-8034-1E9D1CAEE9FD}"/>
                </a:ext>
              </a:extLst>
            </p:cNvPr>
            <p:cNvSpPr/>
            <p:nvPr/>
          </p:nvSpPr>
          <p:spPr>
            <a:xfrm>
              <a:off x="4465935" y="1712631"/>
              <a:ext cx="0" cy="4208827"/>
            </a:xfrm>
            <a:prstGeom prst="line">
              <a:avLst/>
            </a:prstGeom>
            <a:noFill/>
            <a:ln w="19050" cap="flat">
              <a:solidFill>
                <a:schemeClr val="accent5"/>
              </a:solidFill>
              <a:prstDash val="solid"/>
              <a:round/>
            </a:ln>
          </p:spPr>
          <p:txBody>
            <a:bodyPr vert="horz" wrap="none" lIns="900" tIns="900" rIns="900" bIns="900" anchor="ctr" anchorCtr="1" compatLnSpc="0"/>
            <a:lstStyle/>
            <a:p>
              <a:pPr hangingPunct="0"/>
              <a:endParaRPr lang="en-US" sz="900">
                <a:latin typeface="+mn-lt"/>
                <a:ea typeface="Microsoft YaHei" pitchFamily="2"/>
                <a:cs typeface="Lucida Sans" pitchFamily="2"/>
              </a:endParaRPr>
            </a:p>
          </p:txBody>
        </p:sp>
        <p:sp>
          <p:nvSpPr>
            <p:cNvPr id="33" name="Straight Connector 32">
              <a:extLst>
                <a:ext uri="{FF2B5EF4-FFF2-40B4-BE49-F238E27FC236}">
                  <a16:creationId xmlns:a16="http://schemas.microsoft.com/office/drawing/2014/main" id="{00A0533C-44E6-4F69-86FF-781C7ABC43CF}"/>
                </a:ext>
              </a:extLst>
            </p:cNvPr>
            <p:cNvSpPr/>
            <p:nvPr/>
          </p:nvSpPr>
          <p:spPr>
            <a:xfrm flipH="1">
              <a:off x="1619147" y="3825301"/>
              <a:ext cx="5572054" cy="0"/>
            </a:xfrm>
            <a:prstGeom prst="line">
              <a:avLst/>
            </a:prstGeom>
            <a:noFill/>
            <a:ln w="19050" cap="flat">
              <a:solidFill>
                <a:schemeClr val="accent5"/>
              </a:solidFill>
              <a:prstDash val="solid"/>
              <a:round/>
            </a:ln>
          </p:spPr>
          <p:txBody>
            <a:bodyPr vert="horz" wrap="none" lIns="900" tIns="900" rIns="900" bIns="900" anchor="ctr" anchorCtr="1" compatLnSpc="0"/>
            <a:lstStyle/>
            <a:p>
              <a:pPr hangingPunct="0"/>
              <a:endParaRPr lang="en-US" sz="900">
                <a:latin typeface="+mn-lt"/>
                <a:ea typeface="Microsoft YaHei" pitchFamily="2"/>
                <a:cs typeface="Lucida Sans" pitchFamily="2"/>
              </a:endParaRPr>
            </a:p>
          </p:txBody>
        </p:sp>
        <p:sp>
          <p:nvSpPr>
            <p:cNvPr id="35" name="Freeform: Shape 34">
              <a:extLst>
                <a:ext uri="{FF2B5EF4-FFF2-40B4-BE49-F238E27FC236}">
                  <a16:creationId xmlns:a16="http://schemas.microsoft.com/office/drawing/2014/main" id="{A1C9B0DB-F070-4AA7-B572-F133C208612B}"/>
                </a:ext>
              </a:extLst>
            </p:cNvPr>
            <p:cNvSpPr/>
            <p:nvPr/>
          </p:nvSpPr>
          <p:spPr>
            <a:xfrm>
              <a:off x="4384305" y="1642531"/>
              <a:ext cx="162633" cy="140201"/>
            </a:xfrm>
            <a:custGeom>
              <a:avLst/>
              <a:gdLst/>
              <a:ahLst/>
              <a:cxnLst>
                <a:cxn ang="3cd4">
                  <a:pos x="hc" y="t"/>
                </a:cxn>
                <a:cxn ang="cd2">
                  <a:pos x="l" y="vc"/>
                </a:cxn>
                <a:cxn ang="cd4">
                  <a:pos x="hc" y="b"/>
                </a:cxn>
                <a:cxn ang="0">
                  <a:pos x="r" y="vc"/>
                </a:cxn>
              </a:cxnLst>
              <a:rect l="l" t="t" r="r" b="b"/>
              <a:pathLst>
                <a:path w="262" h="226">
                  <a:moveTo>
                    <a:pt x="131" y="0"/>
                  </a:moveTo>
                  <a:lnTo>
                    <a:pt x="0" y="226"/>
                  </a:lnTo>
                  <a:lnTo>
                    <a:pt x="262" y="226"/>
                  </a:lnTo>
                  <a:close/>
                </a:path>
              </a:pathLst>
            </a:custGeom>
            <a:solidFill>
              <a:schemeClr val="accent5"/>
            </a:solidFill>
            <a:ln cap="flat">
              <a:noFill/>
              <a:prstDash val="solid"/>
            </a:ln>
          </p:spPr>
          <p:txBody>
            <a:bodyPr vert="horz" wrap="none" lIns="45000" tIns="22500" rIns="45000" bIns="22500" anchor="ctr" anchorCtr="1" compatLnSpc="0"/>
            <a:lstStyle/>
            <a:p>
              <a:pPr hangingPunct="0"/>
              <a:endParaRPr lang="en-US" sz="900">
                <a:latin typeface="+mn-lt"/>
                <a:ea typeface="Microsoft YaHei" pitchFamily="2"/>
                <a:cs typeface="Lucida Sans" pitchFamily="2"/>
              </a:endParaRPr>
            </a:p>
          </p:txBody>
        </p:sp>
        <p:sp>
          <p:nvSpPr>
            <p:cNvPr id="36" name="Freeform: Shape 35">
              <a:extLst>
                <a:ext uri="{FF2B5EF4-FFF2-40B4-BE49-F238E27FC236}">
                  <a16:creationId xmlns:a16="http://schemas.microsoft.com/office/drawing/2014/main" id="{567529EF-0A17-43D4-A9BD-2D0E4264C893}"/>
                </a:ext>
              </a:extLst>
            </p:cNvPr>
            <p:cNvSpPr/>
            <p:nvPr/>
          </p:nvSpPr>
          <p:spPr>
            <a:xfrm>
              <a:off x="7191201" y="3744296"/>
              <a:ext cx="140201" cy="162010"/>
            </a:xfrm>
            <a:custGeom>
              <a:avLst/>
              <a:gdLst/>
              <a:ahLst/>
              <a:cxnLst>
                <a:cxn ang="3cd4">
                  <a:pos x="hc" y="t"/>
                </a:cxn>
                <a:cxn ang="cd2">
                  <a:pos x="l" y="vc"/>
                </a:cxn>
                <a:cxn ang="cd4">
                  <a:pos x="hc" y="b"/>
                </a:cxn>
                <a:cxn ang="0">
                  <a:pos x="r" y="vc"/>
                </a:cxn>
              </a:cxnLst>
              <a:rect l="l" t="t" r="r" b="b"/>
              <a:pathLst>
                <a:path w="226" h="261">
                  <a:moveTo>
                    <a:pt x="226" y="130"/>
                  </a:moveTo>
                  <a:lnTo>
                    <a:pt x="0" y="0"/>
                  </a:lnTo>
                  <a:lnTo>
                    <a:pt x="0" y="261"/>
                  </a:lnTo>
                  <a:close/>
                </a:path>
              </a:pathLst>
            </a:custGeom>
            <a:solidFill>
              <a:schemeClr val="accent5"/>
            </a:solidFill>
            <a:ln cap="flat">
              <a:noFill/>
              <a:prstDash val="solid"/>
            </a:ln>
          </p:spPr>
          <p:txBody>
            <a:bodyPr vert="horz" wrap="none" lIns="45000" tIns="22500" rIns="45000" bIns="22500" anchor="ctr" anchorCtr="1" compatLnSpc="0"/>
            <a:lstStyle/>
            <a:p>
              <a:pPr hangingPunct="0"/>
              <a:endParaRPr lang="en-US" sz="900">
                <a:latin typeface="+mn-lt"/>
                <a:ea typeface="Microsoft YaHei" pitchFamily="2"/>
                <a:cs typeface="Lucida Sans" pitchFamily="2"/>
              </a:endParaRPr>
            </a:p>
          </p:txBody>
        </p:sp>
        <p:sp>
          <p:nvSpPr>
            <p:cNvPr id="37" name="Freeform: Shape 36">
              <a:extLst>
                <a:ext uri="{FF2B5EF4-FFF2-40B4-BE49-F238E27FC236}">
                  <a16:creationId xmlns:a16="http://schemas.microsoft.com/office/drawing/2014/main" id="{77725938-EC3E-44B4-9EB5-41DD24B79310}"/>
                </a:ext>
              </a:extLst>
            </p:cNvPr>
            <p:cNvSpPr/>
            <p:nvPr/>
          </p:nvSpPr>
          <p:spPr>
            <a:xfrm>
              <a:off x="4384305" y="5876100"/>
              <a:ext cx="162633" cy="140201"/>
            </a:xfrm>
            <a:custGeom>
              <a:avLst/>
              <a:gdLst/>
              <a:ahLst/>
              <a:cxnLst>
                <a:cxn ang="3cd4">
                  <a:pos x="hc" y="t"/>
                </a:cxn>
                <a:cxn ang="cd2">
                  <a:pos x="l" y="vc"/>
                </a:cxn>
                <a:cxn ang="cd4">
                  <a:pos x="hc" y="b"/>
                </a:cxn>
                <a:cxn ang="0">
                  <a:pos x="r" y="vc"/>
                </a:cxn>
              </a:cxnLst>
              <a:rect l="l" t="t" r="r" b="b"/>
              <a:pathLst>
                <a:path w="262" h="226">
                  <a:moveTo>
                    <a:pt x="131" y="226"/>
                  </a:moveTo>
                  <a:lnTo>
                    <a:pt x="262" y="0"/>
                  </a:lnTo>
                  <a:lnTo>
                    <a:pt x="0" y="0"/>
                  </a:lnTo>
                  <a:close/>
                </a:path>
              </a:pathLst>
            </a:custGeom>
            <a:solidFill>
              <a:schemeClr val="accent5"/>
            </a:solidFill>
            <a:ln cap="flat">
              <a:noFill/>
              <a:prstDash val="solid"/>
            </a:ln>
          </p:spPr>
          <p:txBody>
            <a:bodyPr vert="horz" wrap="none" lIns="45000" tIns="22500" rIns="45000" bIns="22500" anchor="ctr" anchorCtr="1" compatLnSpc="0"/>
            <a:lstStyle/>
            <a:p>
              <a:pPr hangingPunct="0"/>
              <a:endParaRPr lang="en-US" sz="900">
                <a:latin typeface="+mn-lt"/>
                <a:ea typeface="Microsoft YaHei" pitchFamily="2"/>
                <a:cs typeface="Lucida Sans" pitchFamily="2"/>
              </a:endParaRPr>
            </a:p>
          </p:txBody>
        </p:sp>
        <p:sp>
          <p:nvSpPr>
            <p:cNvPr id="38" name="Freeform: Shape 37">
              <a:extLst>
                <a:ext uri="{FF2B5EF4-FFF2-40B4-BE49-F238E27FC236}">
                  <a16:creationId xmlns:a16="http://schemas.microsoft.com/office/drawing/2014/main" id="{B2C6845F-090B-40B0-A362-7A15965D38E0}"/>
                </a:ext>
              </a:extLst>
            </p:cNvPr>
            <p:cNvSpPr/>
            <p:nvPr/>
          </p:nvSpPr>
          <p:spPr>
            <a:xfrm>
              <a:off x="1549047" y="3759251"/>
              <a:ext cx="140201" cy="162010"/>
            </a:xfrm>
            <a:custGeom>
              <a:avLst/>
              <a:gdLst/>
              <a:ahLst/>
              <a:cxnLst>
                <a:cxn ang="3cd4">
                  <a:pos x="hc" y="t"/>
                </a:cxn>
                <a:cxn ang="cd2">
                  <a:pos x="l" y="vc"/>
                </a:cxn>
                <a:cxn ang="cd4">
                  <a:pos x="hc" y="b"/>
                </a:cxn>
                <a:cxn ang="0">
                  <a:pos x="r" y="vc"/>
                </a:cxn>
              </a:cxnLst>
              <a:rect l="l" t="t" r="r" b="b"/>
              <a:pathLst>
                <a:path w="226" h="261">
                  <a:moveTo>
                    <a:pt x="0" y="130"/>
                  </a:moveTo>
                  <a:lnTo>
                    <a:pt x="226" y="261"/>
                  </a:lnTo>
                  <a:lnTo>
                    <a:pt x="226" y="0"/>
                  </a:lnTo>
                  <a:close/>
                </a:path>
              </a:pathLst>
            </a:custGeom>
            <a:solidFill>
              <a:schemeClr val="accent5"/>
            </a:solidFill>
            <a:ln cap="flat">
              <a:noFill/>
              <a:prstDash val="solid"/>
            </a:ln>
          </p:spPr>
          <p:txBody>
            <a:bodyPr vert="horz" wrap="none" lIns="45000" tIns="22500" rIns="45000" bIns="22500" anchor="ctr" anchorCtr="1" compatLnSpc="0"/>
            <a:lstStyle/>
            <a:p>
              <a:pPr hangingPunct="0"/>
              <a:endParaRPr lang="en-US" sz="900">
                <a:latin typeface="+mn-lt"/>
                <a:ea typeface="Microsoft YaHei" pitchFamily="2"/>
                <a:cs typeface="Lucida Sans" pitchFamily="2"/>
              </a:endParaRPr>
            </a:p>
          </p:txBody>
        </p:sp>
      </p:grpSp>
      <p:sp>
        <p:nvSpPr>
          <p:cNvPr id="18" name="Text Placeholder 17">
            <a:extLst>
              <a:ext uri="{FF2B5EF4-FFF2-40B4-BE49-F238E27FC236}">
                <a16:creationId xmlns:a16="http://schemas.microsoft.com/office/drawing/2014/main" id="{004EDABC-D71B-7C1F-8A30-770BAE0FC737}"/>
              </a:ext>
            </a:extLst>
          </p:cNvPr>
          <p:cNvSpPr>
            <a:spLocks noGrp="1"/>
          </p:cNvSpPr>
          <p:nvPr>
            <p:ph type="body" sz="quarter" idx="17"/>
          </p:nvPr>
        </p:nvSpPr>
        <p:spPr>
          <a:xfrm>
            <a:off x="6676182" y="5768854"/>
            <a:ext cx="4569888" cy="365125"/>
          </a:xfrm>
        </p:spPr>
        <p:txBody>
          <a:bodyPr/>
          <a:lstStyle>
            <a:lvl1pPr algn="ctr">
              <a:defRPr b="1">
                <a:latin typeface="+mn-lt"/>
              </a:defRPr>
            </a:lvl1pPr>
            <a:lvl2pPr marL="0" indent="0">
              <a:buNone/>
              <a:defRPr/>
            </a:lvl2pPr>
          </a:lstStyle>
          <a:p>
            <a:pPr lvl="0"/>
            <a:r>
              <a:rPr lang="en-US"/>
              <a:t>Click to edit Master text styles</a:t>
            </a:r>
          </a:p>
        </p:txBody>
      </p:sp>
      <p:sp>
        <p:nvSpPr>
          <p:cNvPr id="19" name="Text Placeholder 17">
            <a:extLst>
              <a:ext uri="{FF2B5EF4-FFF2-40B4-BE49-F238E27FC236}">
                <a16:creationId xmlns:a16="http://schemas.microsoft.com/office/drawing/2014/main" id="{239B2A47-934D-5374-A0F4-C07FE9977E22}"/>
              </a:ext>
            </a:extLst>
          </p:cNvPr>
          <p:cNvSpPr>
            <a:spLocks noGrp="1"/>
          </p:cNvSpPr>
          <p:nvPr>
            <p:ph type="body" sz="quarter" idx="18"/>
          </p:nvPr>
        </p:nvSpPr>
        <p:spPr>
          <a:xfrm rot="16200000">
            <a:off x="3754620" y="3223456"/>
            <a:ext cx="4106948" cy="365125"/>
          </a:xfrm>
        </p:spPr>
        <p:txBody>
          <a:bodyPr/>
          <a:lstStyle>
            <a:lvl1pPr algn="ctr">
              <a:defRPr b="1">
                <a:latin typeface="+mn-lt"/>
              </a:defRPr>
            </a:lvl1pPr>
            <a:lvl2pPr marL="0" indent="0">
              <a:buNone/>
              <a:defRPr/>
            </a:lvl2pPr>
          </a:lstStyle>
          <a:p>
            <a:pPr lvl="0"/>
            <a:r>
              <a:rPr lang="en-US"/>
              <a:t>Click to edit Master text styles</a:t>
            </a:r>
          </a:p>
        </p:txBody>
      </p:sp>
      <p:sp>
        <p:nvSpPr>
          <p:cNvPr id="20" name="Text Placeholder 17">
            <a:extLst>
              <a:ext uri="{FF2B5EF4-FFF2-40B4-BE49-F238E27FC236}">
                <a16:creationId xmlns:a16="http://schemas.microsoft.com/office/drawing/2014/main" id="{91AD4326-F4E9-9C47-2DA9-4993909B6EEE}"/>
              </a:ext>
            </a:extLst>
          </p:cNvPr>
          <p:cNvSpPr>
            <a:spLocks noGrp="1"/>
          </p:cNvSpPr>
          <p:nvPr>
            <p:ph type="body" sz="quarter" idx="19"/>
          </p:nvPr>
        </p:nvSpPr>
        <p:spPr>
          <a:xfrm>
            <a:off x="6205401" y="1635778"/>
            <a:ext cx="2786183" cy="365125"/>
          </a:xfrm>
        </p:spPr>
        <p:txBody>
          <a:bodyPr/>
          <a:lstStyle>
            <a:lvl1pPr algn="ctr">
              <a:defRPr b="1">
                <a:solidFill>
                  <a:schemeClr val="bg1"/>
                </a:solidFill>
                <a:latin typeface="+mn-lt"/>
              </a:defRPr>
            </a:lvl1pPr>
            <a:lvl2pPr marL="0" indent="0">
              <a:buNone/>
              <a:defRPr/>
            </a:lvl2pPr>
          </a:lstStyle>
          <a:p>
            <a:pPr lvl="0"/>
            <a:r>
              <a:rPr lang="en-US"/>
              <a:t>Click to edit Master text styles</a:t>
            </a:r>
          </a:p>
        </p:txBody>
      </p:sp>
      <p:sp>
        <p:nvSpPr>
          <p:cNvPr id="21" name="Text Placeholder 17">
            <a:extLst>
              <a:ext uri="{FF2B5EF4-FFF2-40B4-BE49-F238E27FC236}">
                <a16:creationId xmlns:a16="http://schemas.microsoft.com/office/drawing/2014/main" id="{E1810209-D8A6-FD38-26E5-67C424E5E7B7}"/>
              </a:ext>
            </a:extLst>
          </p:cNvPr>
          <p:cNvSpPr>
            <a:spLocks noGrp="1"/>
          </p:cNvSpPr>
          <p:nvPr>
            <p:ph type="body" sz="quarter" idx="20"/>
          </p:nvPr>
        </p:nvSpPr>
        <p:spPr>
          <a:xfrm>
            <a:off x="8991272" y="1635778"/>
            <a:ext cx="2725580" cy="365125"/>
          </a:xfrm>
        </p:spPr>
        <p:txBody>
          <a:bodyPr/>
          <a:lstStyle>
            <a:lvl1pPr algn="ctr">
              <a:defRPr b="1">
                <a:solidFill>
                  <a:schemeClr val="bg1"/>
                </a:solidFill>
                <a:latin typeface="+mn-lt"/>
              </a:defRPr>
            </a:lvl1pPr>
            <a:lvl2pPr marL="0" indent="0">
              <a:buNone/>
              <a:defRPr/>
            </a:lvl2pPr>
          </a:lstStyle>
          <a:p>
            <a:pPr lvl="0"/>
            <a:r>
              <a:rPr lang="en-US"/>
              <a:t>Click to edit Master text styles</a:t>
            </a:r>
          </a:p>
        </p:txBody>
      </p:sp>
      <p:sp>
        <p:nvSpPr>
          <p:cNvPr id="22" name="Text Placeholder 17">
            <a:extLst>
              <a:ext uri="{FF2B5EF4-FFF2-40B4-BE49-F238E27FC236}">
                <a16:creationId xmlns:a16="http://schemas.microsoft.com/office/drawing/2014/main" id="{3F83BD9B-E629-9B75-7C70-7525AED611E2}"/>
              </a:ext>
            </a:extLst>
          </p:cNvPr>
          <p:cNvSpPr>
            <a:spLocks noGrp="1"/>
          </p:cNvSpPr>
          <p:nvPr>
            <p:ph type="body" sz="quarter" idx="21"/>
          </p:nvPr>
        </p:nvSpPr>
        <p:spPr>
          <a:xfrm>
            <a:off x="6205401" y="4716434"/>
            <a:ext cx="2786183" cy="365125"/>
          </a:xfrm>
        </p:spPr>
        <p:txBody>
          <a:bodyPr/>
          <a:lstStyle>
            <a:lvl1pPr algn="ctr">
              <a:defRPr b="1">
                <a:solidFill>
                  <a:schemeClr val="bg1"/>
                </a:solidFill>
                <a:latin typeface="+mn-lt"/>
              </a:defRPr>
            </a:lvl1pPr>
            <a:lvl2pPr marL="0" indent="0">
              <a:buNone/>
              <a:defRPr/>
            </a:lvl2pPr>
          </a:lstStyle>
          <a:p>
            <a:pPr lvl="0"/>
            <a:r>
              <a:rPr lang="en-US"/>
              <a:t>Click to edit Master text styles</a:t>
            </a:r>
          </a:p>
        </p:txBody>
      </p:sp>
      <p:sp>
        <p:nvSpPr>
          <p:cNvPr id="23" name="Text Placeholder 17">
            <a:extLst>
              <a:ext uri="{FF2B5EF4-FFF2-40B4-BE49-F238E27FC236}">
                <a16:creationId xmlns:a16="http://schemas.microsoft.com/office/drawing/2014/main" id="{3E116D7F-5F53-06D7-CE87-23C28CF90578}"/>
              </a:ext>
            </a:extLst>
          </p:cNvPr>
          <p:cNvSpPr>
            <a:spLocks noGrp="1"/>
          </p:cNvSpPr>
          <p:nvPr>
            <p:ph type="body" sz="quarter" idx="22"/>
          </p:nvPr>
        </p:nvSpPr>
        <p:spPr>
          <a:xfrm>
            <a:off x="8991271" y="4716434"/>
            <a:ext cx="2786183" cy="365125"/>
          </a:xfrm>
        </p:spPr>
        <p:txBody>
          <a:bodyPr/>
          <a:lstStyle>
            <a:lvl1pPr algn="ctr">
              <a:defRPr b="1">
                <a:solidFill>
                  <a:schemeClr val="bg1"/>
                </a:solidFill>
                <a:latin typeface="+mn-lt"/>
              </a:defRPr>
            </a:lvl1pPr>
            <a:lvl2pPr marL="0" indent="0">
              <a:buNone/>
              <a:defRPr/>
            </a:lvl2pPr>
          </a:lstStyle>
          <a:p>
            <a:pPr lvl="0"/>
            <a:r>
              <a:rPr lang="en-US"/>
              <a:t>Click to edit Master text styles</a:t>
            </a:r>
          </a:p>
        </p:txBody>
      </p:sp>
      <p:sp>
        <p:nvSpPr>
          <p:cNvPr id="25" name="Text Placeholder 24">
            <a:extLst>
              <a:ext uri="{FF2B5EF4-FFF2-40B4-BE49-F238E27FC236}">
                <a16:creationId xmlns:a16="http://schemas.microsoft.com/office/drawing/2014/main" id="{77C12A7B-9EF8-AEDF-2575-EA5DA7BEF6F5}"/>
              </a:ext>
            </a:extLst>
          </p:cNvPr>
          <p:cNvSpPr>
            <a:spLocks noGrp="1"/>
          </p:cNvSpPr>
          <p:nvPr>
            <p:ph type="body" sz="quarter" idx="23"/>
          </p:nvPr>
        </p:nvSpPr>
        <p:spPr>
          <a:xfrm>
            <a:off x="6762673" y="2142861"/>
            <a:ext cx="1671638" cy="962685"/>
          </a:xfrm>
        </p:spPr>
        <p:txBody>
          <a:bodyPr/>
          <a:lstStyle>
            <a:lvl1pPr algn="ctr">
              <a:defRPr sz="6800" b="0">
                <a:solidFill>
                  <a:schemeClr val="bg1"/>
                </a:solidFill>
                <a:latin typeface="+mj-lt"/>
              </a:defRPr>
            </a:lvl1pPr>
          </a:lstStyle>
          <a:p>
            <a:pPr lvl="0"/>
            <a:r>
              <a:rPr lang="en-US"/>
              <a:t>Click to edit Master text styles</a:t>
            </a:r>
          </a:p>
        </p:txBody>
      </p:sp>
      <p:sp>
        <p:nvSpPr>
          <p:cNvPr id="26" name="Text Placeholder 24">
            <a:extLst>
              <a:ext uri="{FF2B5EF4-FFF2-40B4-BE49-F238E27FC236}">
                <a16:creationId xmlns:a16="http://schemas.microsoft.com/office/drawing/2014/main" id="{4B65FD40-169F-F326-47E8-1432DD48D5E9}"/>
              </a:ext>
            </a:extLst>
          </p:cNvPr>
          <p:cNvSpPr>
            <a:spLocks noGrp="1"/>
          </p:cNvSpPr>
          <p:nvPr>
            <p:ph type="body" sz="quarter" idx="24"/>
          </p:nvPr>
        </p:nvSpPr>
        <p:spPr>
          <a:xfrm>
            <a:off x="9518243" y="2142861"/>
            <a:ext cx="1671638" cy="962685"/>
          </a:xfrm>
        </p:spPr>
        <p:txBody>
          <a:bodyPr/>
          <a:lstStyle>
            <a:lvl1pPr algn="ctr">
              <a:defRPr sz="6800" b="0">
                <a:solidFill>
                  <a:schemeClr val="bg1"/>
                </a:solidFill>
                <a:latin typeface="+mj-lt"/>
              </a:defRPr>
            </a:lvl1pPr>
          </a:lstStyle>
          <a:p>
            <a:pPr lvl="0"/>
            <a:r>
              <a:rPr lang="en-US"/>
              <a:t>Click to edit Master text styles</a:t>
            </a:r>
          </a:p>
        </p:txBody>
      </p:sp>
      <p:sp>
        <p:nvSpPr>
          <p:cNvPr id="27" name="Text Placeholder 24">
            <a:extLst>
              <a:ext uri="{FF2B5EF4-FFF2-40B4-BE49-F238E27FC236}">
                <a16:creationId xmlns:a16="http://schemas.microsoft.com/office/drawing/2014/main" id="{4FA2F5BF-753D-6582-5F26-C36630AB82B3}"/>
              </a:ext>
            </a:extLst>
          </p:cNvPr>
          <p:cNvSpPr>
            <a:spLocks noGrp="1"/>
          </p:cNvSpPr>
          <p:nvPr>
            <p:ph type="body" sz="quarter" idx="25"/>
          </p:nvPr>
        </p:nvSpPr>
        <p:spPr>
          <a:xfrm>
            <a:off x="6762673" y="3625840"/>
            <a:ext cx="1671638" cy="962685"/>
          </a:xfrm>
        </p:spPr>
        <p:txBody>
          <a:bodyPr/>
          <a:lstStyle>
            <a:lvl1pPr algn="ctr">
              <a:defRPr sz="6800" b="0">
                <a:solidFill>
                  <a:schemeClr val="bg1"/>
                </a:solidFill>
                <a:latin typeface="+mj-lt"/>
              </a:defRPr>
            </a:lvl1pPr>
          </a:lstStyle>
          <a:p>
            <a:pPr lvl="0"/>
            <a:r>
              <a:rPr lang="en-US"/>
              <a:t>Click to edit Master text styles</a:t>
            </a:r>
          </a:p>
        </p:txBody>
      </p:sp>
      <p:sp>
        <p:nvSpPr>
          <p:cNvPr id="29" name="Text Placeholder 24">
            <a:extLst>
              <a:ext uri="{FF2B5EF4-FFF2-40B4-BE49-F238E27FC236}">
                <a16:creationId xmlns:a16="http://schemas.microsoft.com/office/drawing/2014/main" id="{8D063A49-5C1A-306D-511F-866228561210}"/>
              </a:ext>
            </a:extLst>
          </p:cNvPr>
          <p:cNvSpPr>
            <a:spLocks noGrp="1"/>
          </p:cNvSpPr>
          <p:nvPr>
            <p:ph type="body" sz="quarter" idx="26"/>
          </p:nvPr>
        </p:nvSpPr>
        <p:spPr>
          <a:xfrm>
            <a:off x="9518243" y="3625840"/>
            <a:ext cx="1671638" cy="962685"/>
          </a:xfrm>
        </p:spPr>
        <p:txBody>
          <a:bodyPr/>
          <a:lstStyle>
            <a:lvl1pPr algn="ctr">
              <a:defRPr sz="6800" b="0">
                <a:solidFill>
                  <a:schemeClr val="bg1"/>
                </a:solidFill>
                <a:latin typeface="+mj-lt"/>
              </a:defRPr>
            </a:lvl1pPr>
          </a:lstStyle>
          <a:p>
            <a:pPr lvl="0"/>
            <a:r>
              <a:rPr lang="en-US"/>
              <a:t>Click to edit Master text styles</a:t>
            </a:r>
          </a:p>
        </p:txBody>
      </p:sp>
    </p:spTree>
    <p:extLst>
      <p:ext uri="{BB962C8B-B14F-4D97-AF65-F5344CB8AC3E}">
        <p14:creationId xmlns:p14="http://schemas.microsoft.com/office/powerpoint/2010/main" val="2552245036"/>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Info Pie">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9BE8DAE2-BD49-4694-A73D-9CC18C669459}"/>
              </a:ext>
            </a:extLst>
          </p:cNvPr>
          <p:cNvSpPr>
            <a:spLocks noGrp="1"/>
          </p:cNvSpPr>
          <p:nvPr>
            <p:ph type="body" sz="quarter" idx="11" hasCustomPrompt="1"/>
          </p:nvPr>
        </p:nvSpPr>
        <p:spPr>
          <a:xfrm>
            <a:off x="304801" y="724845"/>
            <a:ext cx="6358760" cy="316592"/>
          </a:xfrm>
        </p:spPr>
        <p:txBody>
          <a:bodyPr>
            <a:normAutofit/>
          </a:bodyPr>
          <a:lstStyle>
            <a:lvl1pPr marL="0" indent="0">
              <a:lnSpc>
                <a:spcPct val="90000"/>
              </a:lnSpc>
              <a:spcBef>
                <a:spcPts val="0"/>
              </a:spcBef>
              <a:buNone/>
              <a:defRPr sz="1800">
                <a:solidFill>
                  <a:srgbClr val="2B660F"/>
                </a:solidFill>
                <a:latin typeface="+mn-lt"/>
              </a:defRPr>
            </a:lvl1pPr>
          </a:lstStyle>
          <a:p>
            <a:pPr lvl="0"/>
            <a:r>
              <a:rPr lang="en-US"/>
              <a:t>Subtitle</a:t>
            </a:r>
          </a:p>
        </p:txBody>
      </p:sp>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a:xfrm>
            <a:off x="304797" y="5768975"/>
            <a:ext cx="6358762" cy="365125"/>
          </a:xfrm>
        </p:spPr>
        <p:txBody>
          <a:bodyPr/>
          <a:lstStyle>
            <a:lvl1pPr>
              <a:defRPr>
                <a:solidFill>
                  <a:srgbClr val="2B660F"/>
                </a:solidFill>
                <a:latin typeface="+mn-lt"/>
              </a:defRPr>
            </a:lvl1pPr>
          </a:lstStyle>
          <a:p>
            <a:endParaRPr lang="en-US"/>
          </a:p>
        </p:txBody>
      </p:sp>
      <p:sp>
        <p:nvSpPr>
          <p:cNvPr id="7" name="Title 1">
            <a:extLst>
              <a:ext uri="{FF2B5EF4-FFF2-40B4-BE49-F238E27FC236}">
                <a16:creationId xmlns:a16="http://schemas.microsoft.com/office/drawing/2014/main" id="{E848783A-CDBC-A2A8-0CA7-404193BEBCE5}"/>
              </a:ext>
            </a:extLst>
          </p:cNvPr>
          <p:cNvSpPr>
            <a:spLocks noGrp="1"/>
          </p:cNvSpPr>
          <p:nvPr>
            <p:ph type="title"/>
          </p:nvPr>
        </p:nvSpPr>
        <p:spPr>
          <a:xfrm>
            <a:off x="304800" y="248594"/>
            <a:ext cx="6358760" cy="475306"/>
          </a:xfrm>
        </p:spPr>
        <p:txBody>
          <a:bodyPr anchor="t" anchorCtr="0"/>
          <a:lstStyle/>
          <a:p>
            <a:r>
              <a:rPr lang="en-US"/>
              <a:t>Click to edit Master title style</a:t>
            </a:r>
          </a:p>
        </p:txBody>
      </p:sp>
      <p:sp>
        <p:nvSpPr>
          <p:cNvPr id="3" name="Text Placeholder 20">
            <a:extLst>
              <a:ext uri="{FF2B5EF4-FFF2-40B4-BE49-F238E27FC236}">
                <a16:creationId xmlns:a16="http://schemas.microsoft.com/office/drawing/2014/main" id="{E1B85BB8-4393-BC66-B4FF-801449913196}"/>
              </a:ext>
            </a:extLst>
          </p:cNvPr>
          <p:cNvSpPr>
            <a:spLocks noGrp="1"/>
          </p:cNvSpPr>
          <p:nvPr>
            <p:ph type="body" sz="quarter" idx="13"/>
          </p:nvPr>
        </p:nvSpPr>
        <p:spPr>
          <a:xfrm>
            <a:off x="304797" y="1219201"/>
            <a:ext cx="5161580" cy="962684"/>
          </a:xfrm>
        </p:spPr>
        <p:txBody>
          <a:bodyPr anchor="ctr" anchorCtr="0"/>
          <a:lstStyle>
            <a:lvl1pPr>
              <a:spcBef>
                <a:spcPts val="300"/>
              </a:spcBef>
              <a:defRPr b="1">
                <a:solidFill>
                  <a:schemeClr val="tx1"/>
                </a:solidFill>
                <a:latin typeface="+mn-lt"/>
              </a:defRPr>
            </a:lvl1pPr>
            <a:lvl2pPr marL="0" indent="0">
              <a:spcBef>
                <a:spcPts val="300"/>
              </a:spcBef>
              <a:buNone/>
              <a:defRPr b="0">
                <a:solidFill>
                  <a:schemeClr val="tx1"/>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14" name="Text Placeholder 20">
            <a:extLst>
              <a:ext uri="{FF2B5EF4-FFF2-40B4-BE49-F238E27FC236}">
                <a16:creationId xmlns:a16="http://schemas.microsoft.com/office/drawing/2014/main" id="{7EDE9B4E-537B-E0B0-C4DB-0D95B8828F6C}"/>
              </a:ext>
            </a:extLst>
          </p:cNvPr>
          <p:cNvSpPr>
            <a:spLocks noGrp="1"/>
          </p:cNvSpPr>
          <p:nvPr>
            <p:ph type="body" sz="quarter" idx="14"/>
          </p:nvPr>
        </p:nvSpPr>
        <p:spPr>
          <a:xfrm>
            <a:off x="304797" y="2414898"/>
            <a:ext cx="5161580" cy="962684"/>
          </a:xfrm>
        </p:spPr>
        <p:txBody>
          <a:bodyPr anchor="ctr" anchorCtr="0"/>
          <a:lstStyle>
            <a:lvl1pPr>
              <a:defRPr b="1">
                <a:solidFill>
                  <a:schemeClr val="tx1"/>
                </a:solidFill>
                <a:latin typeface="+mn-lt"/>
              </a:defRPr>
            </a:lvl1pPr>
            <a:lvl2pPr marL="0" indent="0">
              <a:spcBef>
                <a:spcPts val="300"/>
              </a:spcBef>
              <a:buNone/>
              <a:defRPr b="0">
                <a:solidFill>
                  <a:schemeClr val="tx1"/>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15" name="Text Placeholder 20">
            <a:extLst>
              <a:ext uri="{FF2B5EF4-FFF2-40B4-BE49-F238E27FC236}">
                <a16:creationId xmlns:a16="http://schemas.microsoft.com/office/drawing/2014/main" id="{FA69E259-7852-EFDF-8192-66328EFFEB02}"/>
              </a:ext>
            </a:extLst>
          </p:cNvPr>
          <p:cNvSpPr>
            <a:spLocks noGrp="1"/>
          </p:cNvSpPr>
          <p:nvPr>
            <p:ph type="body" sz="quarter" idx="15"/>
          </p:nvPr>
        </p:nvSpPr>
        <p:spPr>
          <a:xfrm>
            <a:off x="304797" y="3610595"/>
            <a:ext cx="5161580" cy="962684"/>
          </a:xfrm>
        </p:spPr>
        <p:txBody>
          <a:bodyPr anchor="ctr" anchorCtr="0"/>
          <a:lstStyle>
            <a:lvl1pPr>
              <a:defRPr b="1">
                <a:solidFill>
                  <a:schemeClr val="tx1"/>
                </a:solidFill>
                <a:latin typeface="+mn-lt"/>
              </a:defRPr>
            </a:lvl1pPr>
            <a:lvl2pPr marL="0" indent="0">
              <a:spcBef>
                <a:spcPts val="300"/>
              </a:spcBef>
              <a:buNone/>
              <a:defRPr b="0">
                <a:solidFill>
                  <a:schemeClr val="tx1"/>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16" name="Text Placeholder 20">
            <a:extLst>
              <a:ext uri="{FF2B5EF4-FFF2-40B4-BE49-F238E27FC236}">
                <a16:creationId xmlns:a16="http://schemas.microsoft.com/office/drawing/2014/main" id="{51DD9120-B068-0899-D633-842668897D76}"/>
              </a:ext>
            </a:extLst>
          </p:cNvPr>
          <p:cNvSpPr>
            <a:spLocks noGrp="1"/>
          </p:cNvSpPr>
          <p:nvPr>
            <p:ph type="body" sz="quarter" idx="16"/>
          </p:nvPr>
        </p:nvSpPr>
        <p:spPr>
          <a:xfrm>
            <a:off x="304797" y="4806291"/>
            <a:ext cx="5161580" cy="962684"/>
          </a:xfrm>
        </p:spPr>
        <p:txBody>
          <a:bodyPr anchor="ctr" anchorCtr="0"/>
          <a:lstStyle>
            <a:lvl1pPr>
              <a:defRPr b="1">
                <a:solidFill>
                  <a:schemeClr val="tx1"/>
                </a:solidFill>
                <a:latin typeface="+mn-lt"/>
              </a:defRPr>
            </a:lvl1pPr>
            <a:lvl2pPr marL="0" indent="0">
              <a:spcBef>
                <a:spcPts val="300"/>
              </a:spcBef>
              <a:buNone/>
              <a:defRPr b="0">
                <a:solidFill>
                  <a:schemeClr val="tx1"/>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5" name="Chart Placeholder 4">
            <a:extLst>
              <a:ext uri="{FF2B5EF4-FFF2-40B4-BE49-F238E27FC236}">
                <a16:creationId xmlns:a16="http://schemas.microsoft.com/office/drawing/2014/main" id="{D1CCA079-F015-9D0B-435B-8B533B1E528E}"/>
              </a:ext>
            </a:extLst>
          </p:cNvPr>
          <p:cNvSpPr>
            <a:spLocks noGrp="1"/>
          </p:cNvSpPr>
          <p:nvPr>
            <p:ph type="chart" sz="quarter" idx="17"/>
          </p:nvPr>
        </p:nvSpPr>
        <p:spPr>
          <a:xfrm>
            <a:off x="6967728" y="248594"/>
            <a:ext cx="4919472" cy="5885506"/>
          </a:xfrm>
        </p:spPr>
        <p:txBody>
          <a:bodyPr/>
          <a:lstStyle>
            <a:lvl1pPr>
              <a:defRPr>
                <a:latin typeface="+mn-lt"/>
              </a:defRPr>
            </a:lvl1pPr>
          </a:lstStyle>
          <a:p>
            <a:r>
              <a:rPr lang="en-US"/>
              <a:t>Click icon to add chart</a:t>
            </a:r>
          </a:p>
        </p:txBody>
      </p:sp>
    </p:spTree>
    <p:extLst>
      <p:ext uri="{BB962C8B-B14F-4D97-AF65-F5344CB8AC3E}">
        <p14:creationId xmlns:p14="http://schemas.microsoft.com/office/powerpoint/2010/main" val="1527796319"/>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Problem Solution">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9BE8DAE2-BD49-4694-A73D-9CC18C669459}"/>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2B660F"/>
                </a:solidFill>
                <a:latin typeface="+mn-lt"/>
              </a:defRPr>
            </a:lvl1pPr>
          </a:lstStyle>
          <a:p>
            <a:pPr lvl="0"/>
            <a:r>
              <a:rPr lang="en-US"/>
              <a:t>Subtitle</a:t>
            </a:r>
          </a:p>
        </p:txBody>
      </p:sp>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solidFill>
                  <a:srgbClr val="2B660F"/>
                </a:solidFill>
                <a:latin typeface="+mn-lt"/>
              </a:defRPr>
            </a:lvl1pPr>
          </a:lstStyle>
          <a:p>
            <a:endParaRPr lang="en-US"/>
          </a:p>
        </p:txBody>
      </p:sp>
      <p:sp>
        <p:nvSpPr>
          <p:cNvPr id="7" name="Title 1">
            <a:extLst>
              <a:ext uri="{FF2B5EF4-FFF2-40B4-BE49-F238E27FC236}">
                <a16:creationId xmlns:a16="http://schemas.microsoft.com/office/drawing/2014/main" id="{E848783A-CDBC-A2A8-0CA7-404193BEBCE5}"/>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
        <p:nvSpPr>
          <p:cNvPr id="10" name="Rectangle: Rounded Corners 9">
            <a:extLst>
              <a:ext uri="{FF2B5EF4-FFF2-40B4-BE49-F238E27FC236}">
                <a16:creationId xmlns:a16="http://schemas.microsoft.com/office/drawing/2014/main" id="{3277A123-21DA-40CE-B431-92CC45964013}"/>
              </a:ext>
            </a:extLst>
          </p:cNvPr>
          <p:cNvSpPr/>
          <p:nvPr userDrawn="1"/>
        </p:nvSpPr>
        <p:spPr>
          <a:xfrm>
            <a:off x="304796" y="1523996"/>
            <a:ext cx="5338576" cy="1231905"/>
          </a:xfrm>
          <a:prstGeom prst="roundRect">
            <a:avLst>
              <a:gd name="adj" fmla="val 8135"/>
            </a:avLst>
          </a:prstGeom>
          <a:solidFill>
            <a:srgbClr val="368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5D910D"/>
              </a:solidFill>
              <a:latin typeface="+mn-lt"/>
            </a:endParaRPr>
          </a:p>
        </p:txBody>
      </p:sp>
      <p:sp>
        <p:nvSpPr>
          <p:cNvPr id="11" name="Rectangle: Rounded Corners 10">
            <a:extLst>
              <a:ext uri="{FF2B5EF4-FFF2-40B4-BE49-F238E27FC236}">
                <a16:creationId xmlns:a16="http://schemas.microsoft.com/office/drawing/2014/main" id="{BB41FAAD-7AC8-731A-123A-BE82562493F6}"/>
              </a:ext>
            </a:extLst>
          </p:cNvPr>
          <p:cNvSpPr/>
          <p:nvPr userDrawn="1"/>
        </p:nvSpPr>
        <p:spPr>
          <a:xfrm>
            <a:off x="304796" y="3060696"/>
            <a:ext cx="5338576" cy="1231905"/>
          </a:xfrm>
          <a:prstGeom prst="roundRect">
            <a:avLst>
              <a:gd name="adj" fmla="val 8135"/>
            </a:avLst>
          </a:prstGeom>
          <a:solidFill>
            <a:srgbClr val="EC9F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2" name="Rectangle: Rounded Corners 11">
            <a:extLst>
              <a:ext uri="{FF2B5EF4-FFF2-40B4-BE49-F238E27FC236}">
                <a16:creationId xmlns:a16="http://schemas.microsoft.com/office/drawing/2014/main" id="{63AC9BC4-68A6-9698-3277-84C08E3A4FE3}"/>
              </a:ext>
            </a:extLst>
          </p:cNvPr>
          <p:cNvSpPr/>
          <p:nvPr userDrawn="1"/>
        </p:nvSpPr>
        <p:spPr>
          <a:xfrm>
            <a:off x="304796" y="4567234"/>
            <a:ext cx="5338576" cy="1231905"/>
          </a:xfrm>
          <a:prstGeom prst="roundRect">
            <a:avLst>
              <a:gd name="adj" fmla="val 8135"/>
            </a:avLst>
          </a:prstGeom>
          <a:solidFill>
            <a:srgbClr val="5D91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3" name="Rectangle: Rounded Corners 12">
            <a:extLst>
              <a:ext uri="{FF2B5EF4-FFF2-40B4-BE49-F238E27FC236}">
                <a16:creationId xmlns:a16="http://schemas.microsoft.com/office/drawing/2014/main" id="{28BE099A-50C1-905E-4C39-DB7B4D4FBE6B}"/>
              </a:ext>
            </a:extLst>
          </p:cNvPr>
          <p:cNvSpPr/>
          <p:nvPr userDrawn="1"/>
        </p:nvSpPr>
        <p:spPr>
          <a:xfrm>
            <a:off x="6548624" y="1523996"/>
            <a:ext cx="5338576" cy="1231905"/>
          </a:xfrm>
          <a:prstGeom prst="roundRect">
            <a:avLst>
              <a:gd name="adj" fmla="val 8135"/>
            </a:avLst>
          </a:prstGeom>
          <a:solidFill>
            <a:srgbClr val="0235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4" name="Rectangle: Rounded Corners 13">
            <a:extLst>
              <a:ext uri="{FF2B5EF4-FFF2-40B4-BE49-F238E27FC236}">
                <a16:creationId xmlns:a16="http://schemas.microsoft.com/office/drawing/2014/main" id="{44FBEE3E-9113-6772-A9D0-E842B248D267}"/>
              </a:ext>
            </a:extLst>
          </p:cNvPr>
          <p:cNvSpPr/>
          <p:nvPr userDrawn="1"/>
        </p:nvSpPr>
        <p:spPr>
          <a:xfrm>
            <a:off x="6548624" y="3060696"/>
            <a:ext cx="5338576" cy="1231905"/>
          </a:xfrm>
          <a:prstGeom prst="roundRect">
            <a:avLst>
              <a:gd name="adj" fmla="val 8135"/>
            </a:avLst>
          </a:prstGeom>
          <a:solidFill>
            <a:srgbClr val="C773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5" name="Rectangle: Rounded Corners 14">
            <a:extLst>
              <a:ext uri="{FF2B5EF4-FFF2-40B4-BE49-F238E27FC236}">
                <a16:creationId xmlns:a16="http://schemas.microsoft.com/office/drawing/2014/main" id="{5F44D307-3B59-B3A7-B673-5E599BB053D3}"/>
              </a:ext>
            </a:extLst>
          </p:cNvPr>
          <p:cNvSpPr/>
          <p:nvPr userDrawn="1"/>
        </p:nvSpPr>
        <p:spPr>
          <a:xfrm>
            <a:off x="6548624" y="4567234"/>
            <a:ext cx="5338576" cy="1231905"/>
          </a:xfrm>
          <a:prstGeom prst="roundRect">
            <a:avLst>
              <a:gd name="adj" fmla="val 8135"/>
            </a:avLst>
          </a:prstGeom>
          <a:solidFill>
            <a:srgbClr val="0F4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cxnSp>
        <p:nvCxnSpPr>
          <p:cNvPr id="17" name="Straight Connector 16">
            <a:extLst>
              <a:ext uri="{FF2B5EF4-FFF2-40B4-BE49-F238E27FC236}">
                <a16:creationId xmlns:a16="http://schemas.microsoft.com/office/drawing/2014/main" id="{A8E352DA-FF04-36BF-CDB8-9D168B369D23}"/>
              </a:ext>
            </a:extLst>
          </p:cNvPr>
          <p:cNvCxnSpPr/>
          <p:nvPr userDrawn="1"/>
        </p:nvCxnSpPr>
        <p:spPr>
          <a:xfrm>
            <a:off x="5822731" y="2144110"/>
            <a:ext cx="546538" cy="0"/>
          </a:xfrm>
          <a:prstGeom prst="line">
            <a:avLst/>
          </a:prstGeom>
          <a:ln w="22225">
            <a:solidFill>
              <a:srgbClr val="02355A"/>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308CA50-6DC2-DB93-2A7F-967901CC7BFC}"/>
              </a:ext>
            </a:extLst>
          </p:cNvPr>
          <p:cNvCxnSpPr>
            <a:cxnSpLocks/>
          </p:cNvCxnSpPr>
          <p:nvPr userDrawn="1"/>
        </p:nvCxnSpPr>
        <p:spPr>
          <a:xfrm>
            <a:off x="5822731" y="3676648"/>
            <a:ext cx="546538" cy="0"/>
          </a:xfrm>
          <a:prstGeom prst="line">
            <a:avLst/>
          </a:prstGeom>
          <a:ln w="22225">
            <a:solidFill>
              <a:srgbClr val="02355A"/>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95482F3-BE7A-6063-3F74-E7CFE37C5D68}"/>
              </a:ext>
            </a:extLst>
          </p:cNvPr>
          <p:cNvCxnSpPr>
            <a:cxnSpLocks/>
          </p:cNvCxnSpPr>
          <p:nvPr userDrawn="1"/>
        </p:nvCxnSpPr>
        <p:spPr>
          <a:xfrm>
            <a:off x="5822731" y="5183186"/>
            <a:ext cx="546538" cy="0"/>
          </a:xfrm>
          <a:prstGeom prst="line">
            <a:avLst/>
          </a:prstGeom>
          <a:ln w="22225">
            <a:solidFill>
              <a:srgbClr val="02355A"/>
            </a:solidFill>
          </a:ln>
        </p:spPr>
        <p:style>
          <a:lnRef idx="1">
            <a:schemeClr val="accent1"/>
          </a:lnRef>
          <a:fillRef idx="0">
            <a:schemeClr val="accent1"/>
          </a:fillRef>
          <a:effectRef idx="0">
            <a:schemeClr val="accent1"/>
          </a:effectRef>
          <a:fontRef idx="minor">
            <a:schemeClr val="tx1"/>
          </a:fontRef>
        </p:style>
      </p:cxnSp>
      <p:sp>
        <p:nvSpPr>
          <p:cNvPr id="21" name="Text Placeholder 20">
            <a:extLst>
              <a:ext uri="{FF2B5EF4-FFF2-40B4-BE49-F238E27FC236}">
                <a16:creationId xmlns:a16="http://schemas.microsoft.com/office/drawing/2014/main" id="{F61755C0-BE8F-2307-55C1-F1CF08EC2434}"/>
              </a:ext>
            </a:extLst>
          </p:cNvPr>
          <p:cNvSpPr>
            <a:spLocks noGrp="1"/>
          </p:cNvSpPr>
          <p:nvPr>
            <p:ph type="body" sz="quarter" idx="13"/>
          </p:nvPr>
        </p:nvSpPr>
        <p:spPr>
          <a:xfrm>
            <a:off x="452438" y="1523995"/>
            <a:ext cx="5012941" cy="1201740"/>
          </a:xfrm>
        </p:spPr>
        <p:txBody>
          <a:bodyPr anchor="ctr" anchorCtr="0"/>
          <a:lstStyle>
            <a:lvl1pPr>
              <a:defRPr b="1">
                <a:solidFill>
                  <a:schemeClr val="bg1"/>
                </a:solidFill>
                <a:latin typeface="+mn-lt"/>
              </a:defRPr>
            </a:lvl1pPr>
            <a:lvl2pPr marL="0" indent="0">
              <a:buNone/>
              <a:defRPr b="0">
                <a:solidFill>
                  <a:schemeClr val="bg1"/>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22" name="Text Placeholder 20">
            <a:extLst>
              <a:ext uri="{FF2B5EF4-FFF2-40B4-BE49-F238E27FC236}">
                <a16:creationId xmlns:a16="http://schemas.microsoft.com/office/drawing/2014/main" id="{79E63985-202E-44C4-FEF8-9D09D8A725C9}"/>
              </a:ext>
            </a:extLst>
          </p:cNvPr>
          <p:cNvSpPr>
            <a:spLocks noGrp="1"/>
          </p:cNvSpPr>
          <p:nvPr>
            <p:ph type="body" sz="quarter" idx="14"/>
          </p:nvPr>
        </p:nvSpPr>
        <p:spPr>
          <a:xfrm>
            <a:off x="452438" y="3071201"/>
            <a:ext cx="5012941" cy="1201740"/>
          </a:xfrm>
        </p:spPr>
        <p:txBody>
          <a:bodyPr anchor="ctr" anchorCtr="0"/>
          <a:lstStyle>
            <a:lvl1pPr>
              <a:defRPr b="1">
                <a:solidFill>
                  <a:schemeClr val="bg1"/>
                </a:solidFill>
                <a:latin typeface="+mn-lt"/>
              </a:defRPr>
            </a:lvl1pPr>
            <a:lvl2pPr marL="0" indent="0">
              <a:buNone/>
              <a:defRPr b="0">
                <a:solidFill>
                  <a:schemeClr val="bg1"/>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23" name="Text Placeholder 20">
            <a:extLst>
              <a:ext uri="{FF2B5EF4-FFF2-40B4-BE49-F238E27FC236}">
                <a16:creationId xmlns:a16="http://schemas.microsoft.com/office/drawing/2014/main" id="{24A33675-CF40-5496-4117-515D5D08FE9C}"/>
              </a:ext>
            </a:extLst>
          </p:cNvPr>
          <p:cNvSpPr>
            <a:spLocks noGrp="1"/>
          </p:cNvSpPr>
          <p:nvPr>
            <p:ph type="body" sz="quarter" idx="15"/>
          </p:nvPr>
        </p:nvSpPr>
        <p:spPr>
          <a:xfrm>
            <a:off x="452438" y="4579929"/>
            <a:ext cx="5012941" cy="1201740"/>
          </a:xfrm>
        </p:spPr>
        <p:txBody>
          <a:bodyPr anchor="ctr" anchorCtr="0"/>
          <a:lstStyle>
            <a:lvl1pPr>
              <a:defRPr b="1">
                <a:solidFill>
                  <a:schemeClr val="bg1"/>
                </a:solidFill>
                <a:latin typeface="+mn-lt"/>
              </a:defRPr>
            </a:lvl1pPr>
            <a:lvl2pPr marL="0" indent="0">
              <a:buNone/>
              <a:defRPr b="0">
                <a:solidFill>
                  <a:schemeClr val="bg1"/>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24" name="Text Placeholder 20">
            <a:extLst>
              <a:ext uri="{FF2B5EF4-FFF2-40B4-BE49-F238E27FC236}">
                <a16:creationId xmlns:a16="http://schemas.microsoft.com/office/drawing/2014/main" id="{5CA7CEAA-CD1C-AE53-D999-47F849F9E103}"/>
              </a:ext>
            </a:extLst>
          </p:cNvPr>
          <p:cNvSpPr>
            <a:spLocks noGrp="1"/>
          </p:cNvSpPr>
          <p:nvPr>
            <p:ph type="body" sz="quarter" idx="16"/>
          </p:nvPr>
        </p:nvSpPr>
        <p:spPr>
          <a:xfrm>
            <a:off x="6726621" y="4579929"/>
            <a:ext cx="5012941" cy="1201740"/>
          </a:xfrm>
        </p:spPr>
        <p:txBody>
          <a:bodyPr anchor="ctr" anchorCtr="0"/>
          <a:lstStyle>
            <a:lvl1pPr>
              <a:defRPr b="1">
                <a:solidFill>
                  <a:schemeClr val="bg1"/>
                </a:solidFill>
                <a:latin typeface="+mn-lt"/>
              </a:defRPr>
            </a:lvl1pPr>
            <a:lvl2pPr marL="0" indent="0">
              <a:buNone/>
              <a:defRPr b="0">
                <a:solidFill>
                  <a:schemeClr val="bg1"/>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25" name="Text Placeholder 20">
            <a:extLst>
              <a:ext uri="{FF2B5EF4-FFF2-40B4-BE49-F238E27FC236}">
                <a16:creationId xmlns:a16="http://schemas.microsoft.com/office/drawing/2014/main" id="{57D78F3C-11F0-1F5A-39DD-CA19C0DCE5E0}"/>
              </a:ext>
            </a:extLst>
          </p:cNvPr>
          <p:cNvSpPr>
            <a:spLocks noGrp="1"/>
          </p:cNvSpPr>
          <p:nvPr>
            <p:ph type="body" sz="quarter" idx="17"/>
          </p:nvPr>
        </p:nvSpPr>
        <p:spPr>
          <a:xfrm>
            <a:off x="6726621" y="3071201"/>
            <a:ext cx="5012941" cy="1201740"/>
          </a:xfrm>
        </p:spPr>
        <p:txBody>
          <a:bodyPr anchor="ctr" anchorCtr="0"/>
          <a:lstStyle>
            <a:lvl1pPr>
              <a:defRPr b="1">
                <a:solidFill>
                  <a:schemeClr val="bg1"/>
                </a:solidFill>
                <a:latin typeface="+mn-lt"/>
              </a:defRPr>
            </a:lvl1pPr>
            <a:lvl2pPr marL="0" indent="0">
              <a:buNone/>
              <a:defRPr b="0">
                <a:solidFill>
                  <a:schemeClr val="bg1"/>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
        <p:nvSpPr>
          <p:cNvPr id="26" name="Text Placeholder 20">
            <a:extLst>
              <a:ext uri="{FF2B5EF4-FFF2-40B4-BE49-F238E27FC236}">
                <a16:creationId xmlns:a16="http://schemas.microsoft.com/office/drawing/2014/main" id="{77DD4C1D-1F57-6816-8675-584DA58C24F0}"/>
              </a:ext>
            </a:extLst>
          </p:cNvPr>
          <p:cNvSpPr>
            <a:spLocks noGrp="1"/>
          </p:cNvSpPr>
          <p:nvPr>
            <p:ph type="body" sz="quarter" idx="18"/>
          </p:nvPr>
        </p:nvSpPr>
        <p:spPr>
          <a:xfrm>
            <a:off x="6726621" y="1523995"/>
            <a:ext cx="5012941" cy="1201740"/>
          </a:xfrm>
        </p:spPr>
        <p:txBody>
          <a:bodyPr anchor="ctr" anchorCtr="0"/>
          <a:lstStyle>
            <a:lvl1pPr>
              <a:defRPr b="1">
                <a:solidFill>
                  <a:schemeClr val="bg1"/>
                </a:solidFill>
                <a:latin typeface="+mn-lt"/>
              </a:defRPr>
            </a:lvl1pPr>
            <a:lvl2pPr marL="0" indent="0">
              <a:buNone/>
              <a:defRPr b="0">
                <a:solidFill>
                  <a:schemeClr val="bg1"/>
                </a:solidFill>
                <a:latin typeface="+mn-lt"/>
              </a:defRPr>
            </a:lvl2pPr>
            <a:lvl3pPr>
              <a:defRPr b="0">
                <a:solidFill>
                  <a:schemeClr val="bg1"/>
                </a:solidFill>
              </a:defRPr>
            </a:lvl3pPr>
            <a:lvl4pPr>
              <a:defRPr b="0">
                <a:solidFill>
                  <a:schemeClr val="bg1"/>
                </a:solidFill>
              </a:defRPr>
            </a:lvl4pPr>
            <a:lvl5pPr>
              <a:defRPr b="0">
                <a:solidFill>
                  <a:schemeClr val="bg1"/>
                </a:solidFill>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849560078"/>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Rapid Matrix">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9BE8DAE2-BD49-4694-A73D-9CC18C669459}"/>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2B660F"/>
                </a:solidFill>
                <a:latin typeface="+mn-lt"/>
              </a:defRPr>
            </a:lvl1pPr>
          </a:lstStyle>
          <a:p>
            <a:pPr lvl="0"/>
            <a:r>
              <a:rPr lang="en-US"/>
              <a:t>Subtitle</a:t>
            </a:r>
          </a:p>
        </p:txBody>
      </p:sp>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solidFill>
                  <a:srgbClr val="2B660F"/>
                </a:solidFill>
                <a:latin typeface="+mn-lt"/>
              </a:defRPr>
            </a:lvl1pPr>
          </a:lstStyle>
          <a:p>
            <a:endParaRPr lang="en-US"/>
          </a:p>
        </p:txBody>
      </p:sp>
      <p:sp>
        <p:nvSpPr>
          <p:cNvPr id="7" name="Title 1">
            <a:extLst>
              <a:ext uri="{FF2B5EF4-FFF2-40B4-BE49-F238E27FC236}">
                <a16:creationId xmlns:a16="http://schemas.microsoft.com/office/drawing/2014/main" id="{E848783A-CDBC-A2A8-0CA7-404193BEBCE5}"/>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
        <p:nvSpPr>
          <p:cNvPr id="87" name="Table Placeholder 86">
            <a:extLst>
              <a:ext uri="{FF2B5EF4-FFF2-40B4-BE49-F238E27FC236}">
                <a16:creationId xmlns:a16="http://schemas.microsoft.com/office/drawing/2014/main" id="{1158F129-D433-505A-834D-F1C3765D3DB5}"/>
              </a:ext>
            </a:extLst>
          </p:cNvPr>
          <p:cNvSpPr>
            <a:spLocks noGrp="1"/>
          </p:cNvSpPr>
          <p:nvPr>
            <p:ph type="tbl" sz="quarter" idx="13"/>
          </p:nvPr>
        </p:nvSpPr>
        <p:spPr>
          <a:xfrm>
            <a:off x="304800" y="1219200"/>
            <a:ext cx="11582400" cy="4381500"/>
          </a:xfrm>
        </p:spPr>
        <p:txBody>
          <a:bodyPr/>
          <a:lstStyle>
            <a:lvl1pPr>
              <a:defRPr>
                <a:solidFill>
                  <a:schemeClr val="tx1"/>
                </a:solidFill>
                <a:latin typeface="+mn-lt"/>
              </a:defRPr>
            </a:lvl1pPr>
          </a:lstStyle>
          <a:p>
            <a:r>
              <a:rPr lang="en-US"/>
              <a:t>Click icon to add table</a:t>
            </a:r>
          </a:p>
        </p:txBody>
      </p:sp>
    </p:spTree>
    <p:extLst>
      <p:ext uri="{BB962C8B-B14F-4D97-AF65-F5344CB8AC3E}">
        <p14:creationId xmlns:p14="http://schemas.microsoft.com/office/powerpoint/2010/main" val="3068935811"/>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Arrow Timeline">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9BE8DAE2-BD49-4694-A73D-9CC18C669459}"/>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2B660F"/>
                </a:solidFill>
                <a:latin typeface="+mn-lt"/>
              </a:defRPr>
            </a:lvl1pPr>
          </a:lstStyle>
          <a:p>
            <a:pPr lvl="0"/>
            <a:r>
              <a:rPr lang="en-US"/>
              <a:t>Subtitle</a:t>
            </a:r>
          </a:p>
        </p:txBody>
      </p:sp>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solidFill>
                  <a:srgbClr val="2B660F"/>
                </a:solidFill>
                <a:latin typeface="+mn-lt"/>
              </a:defRPr>
            </a:lvl1pPr>
          </a:lstStyle>
          <a:p>
            <a:endParaRPr lang="en-US"/>
          </a:p>
        </p:txBody>
      </p:sp>
      <p:sp>
        <p:nvSpPr>
          <p:cNvPr id="7" name="Title 1">
            <a:extLst>
              <a:ext uri="{FF2B5EF4-FFF2-40B4-BE49-F238E27FC236}">
                <a16:creationId xmlns:a16="http://schemas.microsoft.com/office/drawing/2014/main" id="{E848783A-CDBC-A2A8-0CA7-404193BEBCE5}"/>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
        <p:nvSpPr>
          <p:cNvPr id="5" name="Freeform: Shape 4">
            <a:extLst>
              <a:ext uri="{FF2B5EF4-FFF2-40B4-BE49-F238E27FC236}">
                <a16:creationId xmlns:a16="http://schemas.microsoft.com/office/drawing/2014/main" id="{128C04A0-03E1-2D7E-30C7-65B4A3C38087}"/>
              </a:ext>
            </a:extLst>
          </p:cNvPr>
          <p:cNvSpPr/>
          <p:nvPr userDrawn="1"/>
        </p:nvSpPr>
        <p:spPr>
          <a:xfrm>
            <a:off x="2560507" y="3119144"/>
            <a:ext cx="2559570" cy="463201"/>
          </a:xfrm>
          <a:custGeom>
            <a:avLst/>
            <a:gdLst>
              <a:gd name="connsiteX0" fmla="*/ 0 w 2364087"/>
              <a:gd name="connsiteY0" fmla="*/ 0 h 427825"/>
              <a:gd name="connsiteX1" fmla="*/ 568520 w 2364087"/>
              <a:gd name="connsiteY1" fmla="*/ 0 h 427825"/>
              <a:gd name="connsiteX2" fmla="*/ 959593 w 2364087"/>
              <a:gd name="connsiteY2" fmla="*/ 0 h 427825"/>
              <a:gd name="connsiteX3" fmla="*/ 1403871 w 2364087"/>
              <a:gd name="connsiteY3" fmla="*/ 0 h 427825"/>
              <a:gd name="connsiteX4" fmla="*/ 1796191 w 2364087"/>
              <a:gd name="connsiteY4" fmla="*/ 0 h 427825"/>
              <a:gd name="connsiteX5" fmla="*/ 2075586 w 2364087"/>
              <a:gd name="connsiteY5" fmla="*/ 0 h 427825"/>
              <a:gd name="connsiteX6" fmla="*/ 2083064 w 2364087"/>
              <a:gd name="connsiteY6" fmla="*/ 0 h 427825"/>
              <a:gd name="connsiteX7" fmla="*/ 2364087 w 2364087"/>
              <a:gd name="connsiteY7" fmla="*/ 213913 h 427825"/>
              <a:gd name="connsiteX8" fmla="*/ 2083064 w 2364087"/>
              <a:gd name="connsiteY8" fmla="*/ 427825 h 427825"/>
              <a:gd name="connsiteX9" fmla="*/ 2075586 w 2364087"/>
              <a:gd name="connsiteY9" fmla="*/ 427825 h 427825"/>
              <a:gd name="connsiteX10" fmla="*/ 0 w 2364087"/>
              <a:gd name="connsiteY10" fmla="*/ 427825 h 427825"/>
              <a:gd name="connsiteX11" fmla="*/ 281023 w 2364087"/>
              <a:gd name="connsiteY11" fmla="*/ 213913 h 42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64087" h="427825">
                <a:moveTo>
                  <a:pt x="0" y="0"/>
                </a:moveTo>
                <a:lnTo>
                  <a:pt x="568520" y="0"/>
                </a:lnTo>
                <a:lnTo>
                  <a:pt x="959593" y="0"/>
                </a:lnTo>
                <a:lnTo>
                  <a:pt x="1403871" y="0"/>
                </a:lnTo>
                <a:lnTo>
                  <a:pt x="1796191" y="0"/>
                </a:lnTo>
                <a:lnTo>
                  <a:pt x="2075586" y="0"/>
                </a:lnTo>
                <a:lnTo>
                  <a:pt x="2083064" y="0"/>
                </a:lnTo>
                <a:lnTo>
                  <a:pt x="2364087" y="213913"/>
                </a:lnTo>
                <a:lnTo>
                  <a:pt x="2083064" y="427825"/>
                </a:lnTo>
                <a:lnTo>
                  <a:pt x="2075586" y="427825"/>
                </a:lnTo>
                <a:lnTo>
                  <a:pt x="0" y="427825"/>
                </a:lnTo>
                <a:lnTo>
                  <a:pt x="281023" y="213913"/>
                </a:lnTo>
                <a:close/>
              </a:path>
            </a:pathLst>
          </a:custGeom>
          <a:solidFill>
            <a:srgbClr val="3680C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Gilroy Medium" panose="00000600000000000000" pitchFamily="50" charset="0"/>
            </a:endParaRPr>
          </a:p>
        </p:txBody>
      </p:sp>
      <p:sp>
        <p:nvSpPr>
          <p:cNvPr id="8" name="Freeform: Shape 7">
            <a:extLst>
              <a:ext uri="{FF2B5EF4-FFF2-40B4-BE49-F238E27FC236}">
                <a16:creationId xmlns:a16="http://schemas.microsoft.com/office/drawing/2014/main" id="{ACE8B726-14BD-9D58-9E99-FBCF5949453F}"/>
              </a:ext>
            </a:extLst>
          </p:cNvPr>
          <p:cNvSpPr/>
          <p:nvPr userDrawn="1"/>
        </p:nvSpPr>
        <p:spPr>
          <a:xfrm>
            <a:off x="304800" y="3118806"/>
            <a:ext cx="2559570" cy="463877"/>
          </a:xfrm>
          <a:custGeom>
            <a:avLst/>
            <a:gdLst>
              <a:gd name="connsiteX0" fmla="*/ 0 w 2364087"/>
              <a:gd name="connsiteY0" fmla="*/ 0 h 428449"/>
              <a:gd name="connsiteX1" fmla="*/ 2075586 w 2364087"/>
              <a:gd name="connsiteY1" fmla="*/ 0 h 428449"/>
              <a:gd name="connsiteX2" fmla="*/ 2083064 w 2364087"/>
              <a:gd name="connsiteY2" fmla="*/ 0 h 428449"/>
              <a:gd name="connsiteX3" fmla="*/ 2364087 w 2364087"/>
              <a:gd name="connsiteY3" fmla="*/ 213913 h 428449"/>
              <a:gd name="connsiteX4" fmla="*/ 2083064 w 2364087"/>
              <a:gd name="connsiteY4" fmla="*/ 427825 h 428449"/>
              <a:gd name="connsiteX5" fmla="*/ 2075586 w 2364087"/>
              <a:gd name="connsiteY5" fmla="*/ 427825 h 428449"/>
              <a:gd name="connsiteX6" fmla="*/ 1929549 w 2364087"/>
              <a:gd name="connsiteY6" fmla="*/ 427825 h 428449"/>
              <a:gd name="connsiteX7" fmla="*/ 1929549 w 2364087"/>
              <a:gd name="connsiteY7" fmla="*/ 428449 h 428449"/>
              <a:gd name="connsiteX8" fmla="*/ 433988 w 2364087"/>
              <a:gd name="connsiteY8" fmla="*/ 428449 h 428449"/>
              <a:gd name="connsiteX9" fmla="*/ 433988 w 2364087"/>
              <a:gd name="connsiteY9" fmla="*/ 427825 h 428449"/>
              <a:gd name="connsiteX10" fmla="*/ 0 w 2364087"/>
              <a:gd name="connsiteY10" fmla="*/ 427825 h 428449"/>
              <a:gd name="connsiteX11" fmla="*/ 0 w 2364087"/>
              <a:gd name="connsiteY11" fmla="*/ 213913 h 428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64087" h="428449">
                <a:moveTo>
                  <a:pt x="0" y="0"/>
                </a:moveTo>
                <a:lnTo>
                  <a:pt x="2075586" y="0"/>
                </a:lnTo>
                <a:lnTo>
                  <a:pt x="2083064" y="0"/>
                </a:lnTo>
                <a:lnTo>
                  <a:pt x="2364087" y="213913"/>
                </a:lnTo>
                <a:lnTo>
                  <a:pt x="2083064" y="427825"/>
                </a:lnTo>
                <a:lnTo>
                  <a:pt x="2075586" y="427825"/>
                </a:lnTo>
                <a:lnTo>
                  <a:pt x="1929549" y="427825"/>
                </a:lnTo>
                <a:lnTo>
                  <a:pt x="1929549" y="428449"/>
                </a:lnTo>
                <a:lnTo>
                  <a:pt x="433988" y="428449"/>
                </a:lnTo>
                <a:lnTo>
                  <a:pt x="433988" y="427825"/>
                </a:lnTo>
                <a:lnTo>
                  <a:pt x="0" y="427825"/>
                </a:lnTo>
                <a:lnTo>
                  <a:pt x="0" y="213913"/>
                </a:lnTo>
                <a:close/>
              </a:path>
            </a:pathLst>
          </a:custGeom>
          <a:solidFill>
            <a:srgbClr val="EC9F0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Gilroy Medium" panose="00000600000000000000" pitchFamily="50" charset="0"/>
            </a:endParaRPr>
          </a:p>
        </p:txBody>
      </p:sp>
      <p:sp>
        <p:nvSpPr>
          <p:cNvPr id="9" name="Freeform: Shape 8">
            <a:extLst>
              <a:ext uri="{FF2B5EF4-FFF2-40B4-BE49-F238E27FC236}">
                <a16:creationId xmlns:a16="http://schemas.microsoft.com/office/drawing/2014/main" id="{7CB0223B-81DF-610B-B34E-684E8E3D09A2}"/>
              </a:ext>
            </a:extLst>
          </p:cNvPr>
          <p:cNvSpPr/>
          <p:nvPr userDrawn="1"/>
        </p:nvSpPr>
        <p:spPr>
          <a:xfrm>
            <a:off x="4816214" y="3119144"/>
            <a:ext cx="2559570" cy="463201"/>
          </a:xfrm>
          <a:custGeom>
            <a:avLst/>
            <a:gdLst>
              <a:gd name="connsiteX0" fmla="*/ 0 w 2364087"/>
              <a:gd name="connsiteY0" fmla="*/ 0 h 427825"/>
              <a:gd name="connsiteX1" fmla="*/ 568520 w 2364087"/>
              <a:gd name="connsiteY1" fmla="*/ 0 h 427825"/>
              <a:gd name="connsiteX2" fmla="*/ 959593 w 2364087"/>
              <a:gd name="connsiteY2" fmla="*/ 0 h 427825"/>
              <a:gd name="connsiteX3" fmla="*/ 1403871 w 2364087"/>
              <a:gd name="connsiteY3" fmla="*/ 0 h 427825"/>
              <a:gd name="connsiteX4" fmla="*/ 1796191 w 2364087"/>
              <a:gd name="connsiteY4" fmla="*/ 0 h 427825"/>
              <a:gd name="connsiteX5" fmla="*/ 2075586 w 2364087"/>
              <a:gd name="connsiteY5" fmla="*/ 0 h 427825"/>
              <a:gd name="connsiteX6" fmla="*/ 2083064 w 2364087"/>
              <a:gd name="connsiteY6" fmla="*/ 0 h 427825"/>
              <a:gd name="connsiteX7" fmla="*/ 2364087 w 2364087"/>
              <a:gd name="connsiteY7" fmla="*/ 213913 h 427825"/>
              <a:gd name="connsiteX8" fmla="*/ 2083064 w 2364087"/>
              <a:gd name="connsiteY8" fmla="*/ 427825 h 427825"/>
              <a:gd name="connsiteX9" fmla="*/ 2075586 w 2364087"/>
              <a:gd name="connsiteY9" fmla="*/ 427825 h 427825"/>
              <a:gd name="connsiteX10" fmla="*/ 0 w 2364087"/>
              <a:gd name="connsiteY10" fmla="*/ 427825 h 427825"/>
              <a:gd name="connsiteX11" fmla="*/ 281023 w 2364087"/>
              <a:gd name="connsiteY11" fmla="*/ 213913 h 42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64087" h="427825">
                <a:moveTo>
                  <a:pt x="0" y="0"/>
                </a:moveTo>
                <a:lnTo>
                  <a:pt x="568520" y="0"/>
                </a:lnTo>
                <a:lnTo>
                  <a:pt x="959593" y="0"/>
                </a:lnTo>
                <a:lnTo>
                  <a:pt x="1403871" y="0"/>
                </a:lnTo>
                <a:lnTo>
                  <a:pt x="1796191" y="0"/>
                </a:lnTo>
                <a:lnTo>
                  <a:pt x="2075586" y="0"/>
                </a:lnTo>
                <a:lnTo>
                  <a:pt x="2083064" y="0"/>
                </a:lnTo>
                <a:lnTo>
                  <a:pt x="2364087" y="213913"/>
                </a:lnTo>
                <a:lnTo>
                  <a:pt x="2083064" y="427825"/>
                </a:lnTo>
                <a:lnTo>
                  <a:pt x="2075586" y="427825"/>
                </a:lnTo>
                <a:lnTo>
                  <a:pt x="0" y="427825"/>
                </a:lnTo>
                <a:lnTo>
                  <a:pt x="281023" y="213913"/>
                </a:lnTo>
                <a:close/>
              </a:path>
            </a:pathLst>
          </a:custGeom>
          <a:solidFill>
            <a:srgbClr val="5D910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Gilroy Medium" panose="00000600000000000000" pitchFamily="50" charset="0"/>
            </a:endParaRPr>
          </a:p>
        </p:txBody>
      </p:sp>
      <p:sp>
        <p:nvSpPr>
          <p:cNvPr id="10" name="Freeform: Shape 9">
            <a:extLst>
              <a:ext uri="{FF2B5EF4-FFF2-40B4-BE49-F238E27FC236}">
                <a16:creationId xmlns:a16="http://schemas.microsoft.com/office/drawing/2014/main" id="{001ED468-0A51-9EAF-2747-6A58BD89AA5B}"/>
              </a:ext>
            </a:extLst>
          </p:cNvPr>
          <p:cNvSpPr/>
          <p:nvPr userDrawn="1"/>
        </p:nvSpPr>
        <p:spPr>
          <a:xfrm>
            <a:off x="7071921" y="3119144"/>
            <a:ext cx="2559570" cy="463201"/>
          </a:xfrm>
          <a:custGeom>
            <a:avLst/>
            <a:gdLst>
              <a:gd name="connsiteX0" fmla="*/ 0 w 2364087"/>
              <a:gd name="connsiteY0" fmla="*/ 0 h 427825"/>
              <a:gd name="connsiteX1" fmla="*/ 568520 w 2364087"/>
              <a:gd name="connsiteY1" fmla="*/ 0 h 427825"/>
              <a:gd name="connsiteX2" fmla="*/ 959593 w 2364087"/>
              <a:gd name="connsiteY2" fmla="*/ 0 h 427825"/>
              <a:gd name="connsiteX3" fmla="*/ 1403871 w 2364087"/>
              <a:gd name="connsiteY3" fmla="*/ 0 h 427825"/>
              <a:gd name="connsiteX4" fmla="*/ 1796191 w 2364087"/>
              <a:gd name="connsiteY4" fmla="*/ 0 h 427825"/>
              <a:gd name="connsiteX5" fmla="*/ 2075586 w 2364087"/>
              <a:gd name="connsiteY5" fmla="*/ 0 h 427825"/>
              <a:gd name="connsiteX6" fmla="*/ 2083064 w 2364087"/>
              <a:gd name="connsiteY6" fmla="*/ 0 h 427825"/>
              <a:gd name="connsiteX7" fmla="*/ 2364087 w 2364087"/>
              <a:gd name="connsiteY7" fmla="*/ 213913 h 427825"/>
              <a:gd name="connsiteX8" fmla="*/ 2083064 w 2364087"/>
              <a:gd name="connsiteY8" fmla="*/ 427825 h 427825"/>
              <a:gd name="connsiteX9" fmla="*/ 2075586 w 2364087"/>
              <a:gd name="connsiteY9" fmla="*/ 427825 h 427825"/>
              <a:gd name="connsiteX10" fmla="*/ 0 w 2364087"/>
              <a:gd name="connsiteY10" fmla="*/ 427825 h 427825"/>
              <a:gd name="connsiteX11" fmla="*/ 281023 w 2364087"/>
              <a:gd name="connsiteY11" fmla="*/ 213913 h 42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64087" h="427825">
                <a:moveTo>
                  <a:pt x="0" y="0"/>
                </a:moveTo>
                <a:lnTo>
                  <a:pt x="568520" y="0"/>
                </a:lnTo>
                <a:lnTo>
                  <a:pt x="959593" y="0"/>
                </a:lnTo>
                <a:lnTo>
                  <a:pt x="1403871" y="0"/>
                </a:lnTo>
                <a:lnTo>
                  <a:pt x="1796191" y="0"/>
                </a:lnTo>
                <a:lnTo>
                  <a:pt x="2075586" y="0"/>
                </a:lnTo>
                <a:lnTo>
                  <a:pt x="2083064" y="0"/>
                </a:lnTo>
                <a:lnTo>
                  <a:pt x="2364087" y="213913"/>
                </a:lnTo>
                <a:lnTo>
                  <a:pt x="2083064" y="427825"/>
                </a:lnTo>
                <a:lnTo>
                  <a:pt x="2075586" y="427825"/>
                </a:lnTo>
                <a:lnTo>
                  <a:pt x="0" y="427825"/>
                </a:lnTo>
                <a:lnTo>
                  <a:pt x="281023" y="213913"/>
                </a:lnTo>
                <a:close/>
              </a:path>
            </a:pathLst>
          </a:custGeom>
          <a:solidFill>
            <a:srgbClr val="2B660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Gilroy Medium" panose="00000600000000000000" pitchFamily="50" charset="0"/>
            </a:endParaRPr>
          </a:p>
        </p:txBody>
      </p:sp>
      <p:sp>
        <p:nvSpPr>
          <p:cNvPr id="11" name="Freeform: Shape 10">
            <a:extLst>
              <a:ext uri="{FF2B5EF4-FFF2-40B4-BE49-F238E27FC236}">
                <a16:creationId xmlns:a16="http://schemas.microsoft.com/office/drawing/2014/main" id="{DFB86945-B10F-9373-1473-4BB0CDDA42A0}"/>
              </a:ext>
            </a:extLst>
          </p:cNvPr>
          <p:cNvSpPr/>
          <p:nvPr userDrawn="1"/>
        </p:nvSpPr>
        <p:spPr>
          <a:xfrm>
            <a:off x="9327630" y="3119144"/>
            <a:ext cx="2559570" cy="463201"/>
          </a:xfrm>
          <a:custGeom>
            <a:avLst/>
            <a:gdLst>
              <a:gd name="connsiteX0" fmla="*/ 0 w 2364087"/>
              <a:gd name="connsiteY0" fmla="*/ 0 h 427825"/>
              <a:gd name="connsiteX1" fmla="*/ 568520 w 2364087"/>
              <a:gd name="connsiteY1" fmla="*/ 0 h 427825"/>
              <a:gd name="connsiteX2" fmla="*/ 959593 w 2364087"/>
              <a:gd name="connsiteY2" fmla="*/ 0 h 427825"/>
              <a:gd name="connsiteX3" fmla="*/ 1403871 w 2364087"/>
              <a:gd name="connsiteY3" fmla="*/ 0 h 427825"/>
              <a:gd name="connsiteX4" fmla="*/ 1796191 w 2364087"/>
              <a:gd name="connsiteY4" fmla="*/ 0 h 427825"/>
              <a:gd name="connsiteX5" fmla="*/ 2075586 w 2364087"/>
              <a:gd name="connsiteY5" fmla="*/ 0 h 427825"/>
              <a:gd name="connsiteX6" fmla="*/ 2083064 w 2364087"/>
              <a:gd name="connsiteY6" fmla="*/ 0 h 427825"/>
              <a:gd name="connsiteX7" fmla="*/ 2364087 w 2364087"/>
              <a:gd name="connsiteY7" fmla="*/ 213913 h 427825"/>
              <a:gd name="connsiteX8" fmla="*/ 2083064 w 2364087"/>
              <a:gd name="connsiteY8" fmla="*/ 427825 h 427825"/>
              <a:gd name="connsiteX9" fmla="*/ 2075586 w 2364087"/>
              <a:gd name="connsiteY9" fmla="*/ 427825 h 427825"/>
              <a:gd name="connsiteX10" fmla="*/ 0 w 2364087"/>
              <a:gd name="connsiteY10" fmla="*/ 427825 h 427825"/>
              <a:gd name="connsiteX11" fmla="*/ 281023 w 2364087"/>
              <a:gd name="connsiteY11" fmla="*/ 213913 h 42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64087" h="427825">
                <a:moveTo>
                  <a:pt x="0" y="0"/>
                </a:moveTo>
                <a:lnTo>
                  <a:pt x="568520" y="0"/>
                </a:lnTo>
                <a:lnTo>
                  <a:pt x="959593" y="0"/>
                </a:lnTo>
                <a:lnTo>
                  <a:pt x="1403871" y="0"/>
                </a:lnTo>
                <a:lnTo>
                  <a:pt x="1796191" y="0"/>
                </a:lnTo>
                <a:lnTo>
                  <a:pt x="2075586" y="0"/>
                </a:lnTo>
                <a:lnTo>
                  <a:pt x="2083064" y="0"/>
                </a:lnTo>
                <a:lnTo>
                  <a:pt x="2364087" y="213913"/>
                </a:lnTo>
                <a:lnTo>
                  <a:pt x="2083064" y="427825"/>
                </a:lnTo>
                <a:lnTo>
                  <a:pt x="2075586" y="427825"/>
                </a:lnTo>
                <a:lnTo>
                  <a:pt x="0" y="427825"/>
                </a:lnTo>
                <a:lnTo>
                  <a:pt x="281023" y="213913"/>
                </a:lnTo>
                <a:close/>
              </a:path>
            </a:pathLst>
          </a:custGeom>
          <a:solidFill>
            <a:srgbClr val="02355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Gilroy Medium" panose="00000600000000000000" pitchFamily="50" charset="0"/>
            </a:endParaRPr>
          </a:p>
        </p:txBody>
      </p:sp>
      <p:sp>
        <p:nvSpPr>
          <p:cNvPr id="14" name="Text Placeholder 13">
            <a:extLst>
              <a:ext uri="{FF2B5EF4-FFF2-40B4-BE49-F238E27FC236}">
                <a16:creationId xmlns:a16="http://schemas.microsoft.com/office/drawing/2014/main" id="{D253FB15-19C8-A7EC-E4EC-F6482638BC57}"/>
              </a:ext>
            </a:extLst>
          </p:cNvPr>
          <p:cNvSpPr>
            <a:spLocks noGrp="1"/>
          </p:cNvSpPr>
          <p:nvPr>
            <p:ph type="body" sz="quarter" idx="13"/>
          </p:nvPr>
        </p:nvSpPr>
        <p:spPr>
          <a:xfrm>
            <a:off x="304797" y="3119438"/>
            <a:ext cx="2255708" cy="461962"/>
          </a:xfrm>
        </p:spPr>
        <p:txBody>
          <a:bodyPr lIns="182880" anchor="ctr" anchorCtr="0"/>
          <a:lstStyle>
            <a:lvl1pPr algn="ctr">
              <a:defRPr sz="2000" b="0">
                <a:solidFill>
                  <a:schemeClr val="bg1"/>
                </a:solidFill>
                <a:latin typeface="+mj-lt"/>
              </a:defRPr>
            </a:lvl1pPr>
          </a:lstStyle>
          <a:p>
            <a:pPr lvl="0"/>
            <a:r>
              <a:rPr lang="en-US"/>
              <a:t>Click to edit Master text styles</a:t>
            </a:r>
          </a:p>
        </p:txBody>
      </p:sp>
      <p:sp>
        <p:nvSpPr>
          <p:cNvPr id="15" name="Text Placeholder 13">
            <a:extLst>
              <a:ext uri="{FF2B5EF4-FFF2-40B4-BE49-F238E27FC236}">
                <a16:creationId xmlns:a16="http://schemas.microsoft.com/office/drawing/2014/main" id="{1654400E-B53D-8059-9566-541C53069E63}"/>
              </a:ext>
            </a:extLst>
          </p:cNvPr>
          <p:cNvSpPr>
            <a:spLocks noGrp="1"/>
          </p:cNvSpPr>
          <p:nvPr>
            <p:ph type="body" sz="quarter" idx="14"/>
          </p:nvPr>
        </p:nvSpPr>
        <p:spPr>
          <a:xfrm>
            <a:off x="2560504" y="3119438"/>
            <a:ext cx="2255708" cy="461962"/>
          </a:xfrm>
        </p:spPr>
        <p:txBody>
          <a:bodyPr anchor="ctr" anchorCtr="0"/>
          <a:lstStyle>
            <a:lvl1pPr algn="ctr">
              <a:defRPr sz="2000" b="0">
                <a:solidFill>
                  <a:schemeClr val="bg1"/>
                </a:solidFill>
                <a:latin typeface="+mj-lt"/>
              </a:defRPr>
            </a:lvl1pPr>
          </a:lstStyle>
          <a:p>
            <a:pPr lvl="0"/>
            <a:r>
              <a:rPr lang="en-US"/>
              <a:t>Click to edit Master text styles</a:t>
            </a:r>
          </a:p>
        </p:txBody>
      </p:sp>
      <p:sp>
        <p:nvSpPr>
          <p:cNvPr id="16" name="Text Placeholder 13">
            <a:extLst>
              <a:ext uri="{FF2B5EF4-FFF2-40B4-BE49-F238E27FC236}">
                <a16:creationId xmlns:a16="http://schemas.microsoft.com/office/drawing/2014/main" id="{3F907908-FD27-6EBB-EF57-3A8A63BEA8B6}"/>
              </a:ext>
            </a:extLst>
          </p:cNvPr>
          <p:cNvSpPr>
            <a:spLocks noGrp="1"/>
          </p:cNvSpPr>
          <p:nvPr>
            <p:ph type="body" sz="quarter" idx="15"/>
          </p:nvPr>
        </p:nvSpPr>
        <p:spPr>
          <a:xfrm>
            <a:off x="4821142" y="3119438"/>
            <a:ext cx="2255708" cy="461962"/>
          </a:xfrm>
        </p:spPr>
        <p:txBody>
          <a:bodyPr anchor="ctr" anchorCtr="0"/>
          <a:lstStyle>
            <a:lvl1pPr algn="ctr">
              <a:defRPr sz="2000" b="0">
                <a:solidFill>
                  <a:schemeClr val="bg1"/>
                </a:solidFill>
                <a:latin typeface="+mj-lt"/>
              </a:defRPr>
            </a:lvl1pPr>
          </a:lstStyle>
          <a:p>
            <a:pPr lvl="0"/>
            <a:r>
              <a:rPr lang="en-US"/>
              <a:t>Click to edit Master text styles</a:t>
            </a:r>
          </a:p>
        </p:txBody>
      </p:sp>
      <p:sp>
        <p:nvSpPr>
          <p:cNvPr id="17" name="Text Placeholder 13">
            <a:extLst>
              <a:ext uri="{FF2B5EF4-FFF2-40B4-BE49-F238E27FC236}">
                <a16:creationId xmlns:a16="http://schemas.microsoft.com/office/drawing/2014/main" id="{708CE324-7B00-31E0-10BA-65D6277F44CF}"/>
              </a:ext>
            </a:extLst>
          </p:cNvPr>
          <p:cNvSpPr>
            <a:spLocks noGrp="1"/>
          </p:cNvSpPr>
          <p:nvPr>
            <p:ph type="body" sz="quarter" idx="16"/>
          </p:nvPr>
        </p:nvSpPr>
        <p:spPr>
          <a:xfrm>
            <a:off x="7081778" y="3119438"/>
            <a:ext cx="2255708" cy="461962"/>
          </a:xfrm>
        </p:spPr>
        <p:txBody>
          <a:bodyPr anchor="ctr" anchorCtr="0"/>
          <a:lstStyle>
            <a:lvl1pPr algn="ctr">
              <a:defRPr sz="2000" b="0">
                <a:solidFill>
                  <a:schemeClr val="bg1"/>
                </a:solidFill>
                <a:latin typeface="+mj-lt"/>
              </a:defRPr>
            </a:lvl1pPr>
          </a:lstStyle>
          <a:p>
            <a:pPr lvl="0"/>
            <a:r>
              <a:rPr lang="en-US"/>
              <a:t>Click to edit Master text styles</a:t>
            </a:r>
          </a:p>
        </p:txBody>
      </p:sp>
      <p:sp>
        <p:nvSpPr>
          <p:cNvPr id="18" name="Text Placeholder 13">
            <a:extLst>
              <a:ext uri="{FF2B5EF4-FFF2-40B4-BE49-F238E27FC236}">
                <a16:creationId xmlns:a16="http://schemas.microsoft.com/office/drawing/2014/main" id="{9211C258-4F36-FFD3-FBAB-675B7DFC6D28}"/>
              </a:ext>
            </a:extLst>
          </p:cNvPr>
          <p:cNvSpPr>
            <a:spLocks noGrp="1"/>
          </p:cNvSpPr>
          <p:nvPr>
            <p:ph type="body" sz="quarter" idx="17"/>
          </p:nvPr>
        </p:nvSpPr>
        <p:spPr>
          <a:xfrm>
            <a:off x="9337486" y="3119438"/>
            <a:ext cx="2255708" cy="461962"/>
          </a:xfrm>
        </p:spPr>
        <p:txBody>
          <a:bodyPr anchor="ctr" anchorCtr="0"/>
          <a:lstStyle>
            <a:lvl1pPr algn="ctr">
              <a:defRPr sz="2000" b="0">
                <a:solidFill>
                  <a:schemeClr val="bg1"/>
                </a:solidFill>
                <a:latin typeface="+mj-lt"/>
              </a:defRPr>
            </a:lvl1pPr>
          </a:lstStyle>
          <a:p>
            <a:pPr lvl="0"/>
            <a:r>
              <a:rPr lang="en-US"/>
              <a:t>Click to edit Master text styles</a:t>
            </a:r>
          </a:p>
        </p:txBody>
      </p:sp>
      <p:sp>
        <p:nvSpPr>
          <p:cNvPr id="19" name="Picture Placeholder 36">
            <a:extLst>
              <a:ext uri="{FF2B5EF4-FFF2-40B4-BE49-F238E27FC236}">
                <a16:creationId xmlns:a16="http://schemas.microsoft.com/office/drawing/2014/main" id="{1F8816AA-0C4B-5FCB-874A-6B1A61B8F206}"/>
              </a:ext>
            </a:extLst>
          </p:cNvPr>
          <p:cNvSpPr>
            <a:spLocks noGrp="1"/>
          </p:cNvSpPr>
          <p:nvPr>
            <p:ph type="pic" sz="quarter" idx="18"/>
          </p:nvPr>
        </p:nvSpPr>
        <p:spPr>
          <a:xfrm>
            <a:off x="1016024" y="1661854"/>
            <a:ext cx="1137122" cy="1139753"/>
          </a:xfrm>
        </p:spPr>
        <p:txBody>
          <a:bodyPr anchor="ctr" anchorCtr="0"/>
          <a:lstStyle>
            <a:lvl1pPr algn="ctr">
              <a:defRPr sz="1050">
                <a:latin typeface="+mn-lt"/>
              </a:defRPr>
            </a:lvl1pPr>
          </a:lstStyle>
          <a:p>
            <a:r>
              <a:rPr lang="en-US"/>
              <a:t>Click icon to add picture</a:t>
            </a:r>
          </a:p>
        </p:txBody>
      </p:sp>
      <p:sp>
        <p:nvSpPr>
          <p:cNvPr id="20" name="Picture Placeholder 36">
            <a:extLst>
              <a:ext uri="{FF2B5EF4-FFF2-40B4-BE49-F238E27FC236}">
                <a16:creationId xmlns:a16="http://schemas.microsoft.com/office/drawing/2014/main" id="{605A5A87-0D4E-520E-B859-0E375CDF52D5}"/>
              </a:ext>
            </a:extLst>
          </p:cNvPr>
          <p:cNvSpPr>
            <a:spLocks noGrp="1"/>
          </p:cNvSpPr>
          <p:nvPr>
            <p:ph type="pic" sz="quarter" idx="19"/>
          </p:nvPr>
        </p:nvSpPr>
        <p:spPr>
          <a:xfrm>
            <a:off x="3273364" y="1661854"/>
            <a:ext cx="1133856" cy="1143000"/>
          </a:xfrm>
        </p:spPr>
        <p:txBody>
          <a:bodyPr anchor="ctr" anchorCtr="0"/>
          <a:lstStyle>
            <a:lvl1pPr algn="ctr">
              <a:defRPr sz="1050">
                <a:latin typeface="+mn-lt"/>
              </a:defRPr>
            </a:lvl1pPr>
          </a:lstStyle>
          <a:p>
            <a:r>
              <a:rPr lang="en-US"/>
              <a:t>Click icon to add picture</a:t>
            </a:r>
          </a:p>
        </p:txBody>
      </p:sp>
      <p:sp>
        <p:nvSpPr>
          <p:cNvPr id="22" name="Picture Placeholder 36">
            <a:extLst>
              <a:ext uri="{FF2B5EF4-FFF2-40B4-BE49-F238E27FC236}">
                <a16:creationId xmlns:a16="http://schemas.microsoft.com/office/drawing/2014/main" id="{093DCEF5-69FD-9757-09A8-261C13473441}"/>
              </a:ext>
            </a:extLst>
          </p:cNvPr>
          <p:cNvSpPr>
            <a:spLocks noGrp="1"/>
          </p:cNvSpPr>
          <p:nvPr>
            <p:ph type="pic" sz="quarter" idx="20"/>
          </p:nvPr>
        </p:nvSpPr>
        <p:spPr>
          <a:xfrm>
            <a:off x="5527438" y="1661854"/>
            <a:ext cx="1133856" cy="1143000"/>
          </a:xfrm>
        </p:spPr>
        <p:txBody>
          <a:bodyPr anchor="ctr" anchorCtr="0"/>
          <a:lstStyle>
            <a:lvl1pPr algn="ctr">
              <a:defRPr sz="1050">
                <a:latin typeface="+mn-lt"/>
              </a:defRPr>
            </a:lvl1pPr>
          </a:lstStyle>
          <a:p>
            <a:r>
              <a:rPr lang="en-US"/>
              <a:t>Click icon to add picture</a:t>
            </a:r>
          </a:p>
        </p:txBody>
      </p:sp>
      <p:sp>
        <p:nvSpPr>
          <p:cNvPr id="23" name="Picture Placeholder 36">
            <a:extLst>
              <a:ext uri="{FF2B5EF4-FFF2-40B4-BE49-F238E27FC236}">
                <a16:creationId xmlns:a16="http://schemas.microsoft.com/office/drawing/2014/main" id="{A5520BD3-FC13-0F18-FBD0-1F903A2423DF}"/>
              </a:ext>
            </a:extLst>
          </p:cNvPr>
          <p:cNvSpPr>
            <a:spLocks noGrp="1"/>
          </p:cNvSpPr>
          <p:nvPr>
            <p:ph type="pic" sz="quarter" idx="21"/>
          </p:nvPr>
        </p:nvSpPr>
        <p:spPr>
          <a:xfrm>
            <a:off x="7781512" y="1661854"/>
            <a:ext cx="1133856" cy="1143000"/>
          </a:xfrm>
        </p:spPr>
        <p:txBody>
          <a:bodyPr anchor="ctr" anchorCtr="0"/>
          <a:lstStyle>
            <a:lvl1pPr algn="ctr">
              <a:defRPr sz="1050">
                <a:latin typeface="+mn-lt"/>
              </a:defRPr>
            </a:lvl1pPr>
          </a:lstStyle>
          <a:p>
            <a:r>
              <a:rPr lang="en-US"/>
              <a:t>Click icon to add picture</a:t>
            </a:r>
          </a:p>
        </p:txBody>
      </p:sp>
      <p:sp>
        <p:nvSpPr>
          <p:cNvPr id="24" name="Picture Placeholder 36">
            <a:extLst>
              <a:ext uri="{FF2B5EF4-FFF2-40B4-BE49-F238E27FC236}">
                <a16:creationId xmlns:a16="http://schemas.microsoft.com/office/drawing/2014/main" id="{7E748CC5-F80E-F45D-8C3A-966D944F439E}"/>
              </a:ext>
            </a:extLst>
          </p:cNvPr>
          <p:cNvSpPr>
            <a:spLocks noGrp="1"/>
          </p:cNvSpPr>
          <p:nvPr>
            <p:ph type="pic" sz="quarter" idx="22"/>
          </p:nvPr>
        </p:nvSpPr>
        <p:spPr>
          <a:xfrm>
            <a:off x="10042120" y="1661854"/>
            <a:ext cx="1133856" cy="1143000"/>
          </a:xfrm>
        </p:spPr>
        <p:txBody>
          <a:bodyPr anchor="ctr" anchorCtr="0"/>
          <a:lstStyle>
            <a:lvl1pPr algn="ctr">
              <a:defRPr sz="1050">
                <a:latin typeface="+mn-lt"/>
              </a:defRPr>
            </a:lvl1pPr>
          </a:lstStyle>
          <a:p>
            <a:r>
              <a:rPr lang="en-US"/>
              <a:t>Click icon to add picture</a:t>
            </a:r>
          </a:p>
        </p:txBody>
      </p:sp>
      <p:sp>
        <p:nvSpPr>
          <p:cNvPr id="25" name="Text Placeholder 31">
            <a:extLst>
              <a:ext uri="{FF2B5EF4-FFF2-40B4-BE49-F238E27FC236}">
                <a16:creationId xmlns:a16="http://schemas.microsoft.com/office/drawing/2014/main" id="{6CAC9987-74C6-FFF3-079F-2B8BCC6A4DA8}"/>
              </a:ext>
            </a:extLst>
          </p:cNvPr>
          <p:cNvSpPr>
            <a:spLocks noGrp="1"/>
          </p:cNvSpPr>
          <p:nvPr>
            <p:ph type="body" sz="quarter" idx="23"/>
          </p:nvPr>
        </p:nvSpPr>
        <p:spPr>
          <a:xfrm>
            <a:off x="496638" y="3890983"/>
            <a:ext cx="2161104" cy="940038"/>
          </a:xfrm>
        </p:spPr>
        <p:txBody>
          <a:bodyPr anchor="t" anchorCtr="0"/>
          <a:lstStyle>
            <a:lvl1pPr algn="ctr">
              <a:defRPr sz="1400" b="1">
                <a:solidFill>
                  <a:srgbClr val="2B660F"/>
                </a:solidFill>
                <a:latin typeface="+mn-lt"/>
              </a:defRPr>
            </a:lvl1pPr>
            <a:lvl2pPr marL="0" indent="0" algn="ctr">
              <a:buNone/>
              <a:defRPr sz="1200">
                <a:solidFill>
                  <a:srgbClr val="2B660F"/>
                </a:solidFill>
                <a:latin typeface="+mn-lt"/>
              </a:defRPr>
            </a:lvl2pPr>
            <a:lvl3pPr algn="ctr">
              <a:defRPr/>
            </a:lvl3pPr>
            <a:lvl4pPr algn="ctr">
              <a:defRPr/>
            </a:lvl4pPr>
            <a:lvl5pPr algn="ctr">
              <a:defRPr/>
            </a:lvl5pPr>
          </a:lstStyle>
          <a:p>
            <a:pPr lvl="0"/>
            <a:r>
              <a:rPr lang="en-US"/>
              <a:t>Click to edit Master text styles</a:t>
            </a:r>
          </a:p>
          <a:p>
            <a:pPr lvl="1"/>
            <a:r>
              <a:rPr lang="en-US"/>
              <a:t>Second level</a:t>
            </a:r>
          </a:p>
        </p:txBody>
      </p:sp>
      <p:sp>
        <p:nvSpPr>
          <p:cNvPr id="26" name="Text Placeholder 31">
            <a:extLst>
              <a:ext uri="{FF2B5EF4-FFF2-40B4-BE49-F238E27FC236}">
                <a16:creationId xmlns:a16="http://schemas.microsoft.com/office/drawing/2014/main" id="{531D2E60-3E17-7047-42B5-498FEE3EB366}"/>
              </a:ext>
            </a:extLst>
          </p:cNvPr>
          <p:cNvSpPr>
            <a:spLocks noGrp="1"/>
          </p:cNvSpPr>
          <p:nvPr>
            <p:ph type="body" sz="quarter" idx="24"/>
          </p:nvPr>
        </p:nvSpPr>
        <p:spPr>
          <a:xfrm>
            <a:off x="2759740" y="3890983"/>
            <a:ext cx="2161104" cy="940038"/>
          </a:xfrm>
        </p:spPr>
        <p:txBody>
          <a:bodyPr anchor="t" anchorCtr="0"/>
          <a:lstStyle>
            <a:lvl1pPr algn="ctr">
              <a:defRPr sz="1400" b="1">
                <a:solidFill>
                  <a:srgbClr val="2B660F"/>
                </a:solidFill>
                <a:latin typeface="+mn-lt"/>
              </a:defRPr>
            </a:lvl1pPr>
            <a:lvl2pPr marL="0" indent="0" algn="ctr">
              <a:buNone/>
              <a:defRPr sz="1200">
                <a:solidFill>
                  <a:srgbClr val="2B660F"/>
                </a:solidFill>
                <a:latin typeface="+mn-lt"/>
              </a:defRPr>
            </a:lvl2pPr>
            <a:lvl3pPr algn="ctr">
              <a:defRPr/>
            </a:lvl3pPr>
            <a:lvl4pPr algn="ctr">
              <a:defRPr/>
            </a:lvl4pPr>
            <a:lvl5pPr algn="ctr">
              <a:defRPr/>
            </a:lvl5pPr>
          </a:lstStyle>
          <a:p>
            <a:pPr lvl="0"/>
            <a:r>
              <a:rPr lang="en-US"/>
              <a:t>Click to edit Master text styles</a:t>
            </a:r>
          </a:p>
          <a:p>
            <a:pPr lvl="1"/>
            <a:r>
              <a:rPr lang="en-US"/>
              <a:t>Second level</a:t>
            </a:r>
          </a:p>
        </p:txBody>
      </p:sp>
      <p:sp>
        <p:nvSpPr>
          <p:cNvPr id="27" name="Text Placeholder 31">
            <a:extLst>
              <a:ext uri="{FF2B5EF4-FFF2-40B4-BE49-F238E27FC236}">
                <a16:creationId xmlns:a16="http://schemas.microsoft.com/office/drawing/2014/main" id="{133B2F21-306C-FB7E-BFD7-AF967BD7084A}"/>
              </a:ext>
            </a:extLst>
          </p:cNvPr>
          <p:cNvSpPr>
            <a:spLocks noGrp="1"/>
          </p:cNvSpPr>
          <p:nvPr>
            <p:ph type="body" sz="quarter" idx="25"/>
          </p:nvPr>
        </p:nvSpPr>
        <p:spPr>
          <a:xfrm>
            <a:off x="5015447" y="3890983"/>
            <a:ext cx="2161104" cy="940038"/>
          </a:xfrm>
        </p:spPr>
        <p:txBody>
          <a:bodyPr anchor="t" anchorCtr="0"/>
          <a:lstStyle>
            <a:lvl1pPr algn="ctr">
              <a:defRPr sz="1400" b="1">
                <a:solidFill>
                  <a:srgbClr val="2B660F"/>
                </a:solidFill>
                <a:latin typeface="+mn-lt"/>
              </a:defRPr>
            </a:lvl1pPr>
            <a:lvl2pPr marL="0" indent="0" algn="ctr">
              <a:buNone/>
              <a:defRPr sz="1200">
                <a:solidFill>
                  <a:srgbClr val="2B660F"/>
                </a:solidFill>
                <a:latin typeface="+mn-lt"/>
              </a:defRPr>
            </a:lvl2pPr>
            <a:lvl3pPr algn="ctr">
              <a:defRPr/>
            </a:lvl3pPr>
            <a:lvl4pPr algn="ctr">
              <a:defRPr/>
            </a:lvl4pPr>
            <a:lvl5pPr algn="ctr">
              <a:defRPr/>
            </a:lvl5pPr>
          </a:lstStyle>
          <a:p>
            <a:pPr lvl="0"/>
            <a:r>
              <a:rPr lang="en-US"/>
              <a:t>Click to edit Master text styles</a:t>
            </a:r>
          </a:p>
          <a:p>
            <a:pPr lvl="1"/>
            <a:r>
              <a:rPr lang="en-US"/>
              <a:t>Second level</a:t>
            </a:r>
          </a:p>
        </p:txBody>
      </p:sp>
      <p:sp>
        <p:nvSpPr>
          <p:cNvPr id="28" name="Text Placeholder 31">
            <a:extLst>
              <a:ext uri="{FF2B5EF4-FFF2-40B4-BE49-F238E27FC236}">
                <a16:creationId xmlns:a16="http://schemas.microsoft.com/office/drawing/2014/main" id="{466CE76C-D853-BB68-7C66-EFF93CA4217C}"/>
              </a:ext>
            </a:extLst>
          </p:cNvPr>
          <p:cNvSpPr>
            <a:spLocks noGrp="1"/>
          </p:cNvSpPr>
          <p:nvPr>
            <p:ph type="body" sz="quarter" idx="26"/>
          </p:nvPr>
        </p:nvSpPr>
        <p:spPr>
          <a:xfrm>
            <a:off x="9526863" y="3890983"/>
            <a:ext cx="2161104" cy="940038"/>
          </a:xfrm>
        </p:spPr>
        <p:txBody>
          <a:bodyPr anchor="t" anchorCtr="0"/>
          <a:lstStyle>
            <a:lvl1pPr algn="ctr">
              <a:defRPr sz="1400" b="1">
                <a:solidFill>
                  <a:srgbClr val="2B660F"/>
                </a:solidFill>
                <a:latin typeface="+mn-lt"/>
              </a:defRPr>
            </a:lvl1pPr>
            <a:lvl2pPr marL="0" indent="0" algn="ctr">
              <a:buNone/>
              <a:defRPr sz="1200">
                <a:solidFill>
                  <a:srgbClr val="2B660F"/>
                </a:solidFill>
                <a:latin typeface="+mn-lt"/>
              </a:defRPr>
            </a:lvl2pPr>
            <a:lvl3pPr algn="ctr">
              <a:defRPr/>
            </a:lvl3pPr>
            <a:lvl4pPr algn="ctr">
              <a:defRPr/>
            </a:lvl4pPr>
            <a:lvl5pPr algn="ctr">
              <a:defRPr/>
            </a:lvl5pPr>
          </a:lstStyle>
          <a:p>
            <a:pPr lvl="0"/>
            <a:r>
              <a:rPr lang="en-US"/>
              <a:t>Click to edit Master text styles</a:t>
            </a:r>
          </a:p>
          <a:p>
            <a:pPr lvl="1"/>
            <a:r>
              <a:rPr lang="en-US"/>
              <a:t>Second level</a:t>
            </a:r>
          </a:p>
        </p:txBody>
      </p:sp>
      <p:sp>
        <p:nvSpPr>
          <p:cNvPr id="29" name="Text Placeholder 31">
            <a:extLst>
              <a:ext uri="{FF2B5EF4-FFF2-40B4-BE49-F238E27FC236}">
                <a16:creationId xmlns:a16="http://schemas.microsoft.com/office/drawing/2014/main" id="{FD48FB29-192A-57E7-6DEA-AB4C616761FB}"/>
              </a:ext>
            </a:extLst>
          </p:cNvPr>
          <p:cNvSpPr>
            <a:spLocks noGrp="1"/>
          </p:cNvSpPr>
          <p:nvPr>
            <p:ph type="body" sz="quarter" idx="27"/>
          </p:nvPr>
        </p:nvSpPr>
        <p:spPr>
          <a:xfrm>
            <a:off x="7271154" y="3890983"/>
            <a:ext cx="2161104" cy="940038"/>
          </a:xfrm>
        </p:spPr>
        <p:txBody>
          <a:bodyPr anchor="t" anchorCtr="0"/>
          <a:lstStyle>
            <a:lvl1pPr algn="ctr">
              <a:defRPr sz="1400" b="1">
                <a:solidFill>
                  <a:srgbClr val="2B660F"/>
                </a:solidFill>
                <a:latin typeface="+mn-lt"/>
              </a:defRPr>
            </a:lvl1pPr>
            <a:lvl2pPr marL="0" indent="0" algn="ctr">
              <a:buNone/>
              <a:defRPr sz="1200">
                <a:solidFill>
                  <a:srgbClr val="2B660F"/>
                </a:solidFill>
                <a:latin typeface="+mn-lt"/>
              </a:defRPr>
            </a:lvl2pPr>
            <a:lvl3pPr algn="ctr">
              <a:defRPr/>
            </a:lvl3pPr>
            <a:lvl4pPr algn="ctr">
              <a:defRPr/>
            </a:lvl4pPr>
            <a:lvl5pPr algn="ctr">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737963714"/>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Arrow Timeline w Bullets">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9BE8DAE2-BD49-4694-A73D-9CC18C669459}"/>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2B660F"/>
                </a:solidFill>
                <a:latin typeface="+mn-lt"/>
              </a:defRPr>
            </a:lvl1pPr>
          </a:lstStyle>
          <a:p>
            <a:pPr lvl="0"/>
            <a:r>
              <a:rPr lang="en-US"/>
              <a:t>Subtitle</a:t>
            </a:r>
          </a:p>
        </p:txBody>
      </p:sp>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solidFill>
                  <a:srgbClr val="2B660F"/>
                </a:solidFill>
                <a:latin typeface="+mn-lt"/>
              </a:defRPr>
            </a:lvl1pPr>
          </a:lstStyle>
          <a:p>
            <a:endParaRPr lang="en-US"/>
          </a:p>
        </p:txBody>
      </p:sp>
      <p:sp>
        <p:nvSpPr>
          <p:cNvPr id="7" name="Title 1">
            <a:extLst>
              <a:ext uri="{FF2B5EF4-FFF2-40B4-BE49-F238E27FC236}">
                <a16:creationId xmlns:a16="http://schemas.microsoft.com/office/drawing/2014/main" id="{E848783A-CDBC-A2A8-0CA7-404193BEBCE5}"/>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
        <p:nvSpPr>
          <p:cNvPr id="5" name="Freeform: Shape 4">
            <a:extLst>
              <a:ext uri="{FF2B5EF4-FFF2-40B4-BE49-F238E27FC236}">
                <a16:creationId xmlns:a16="http://schemas.microsoft.com/office/drawing/2014/main" id="{128C04A0-03E1-2D7E-30C7-65B4A3C38087}"/>
              </a:ext>
            </a:extLst>
          </p:cNvPr>
          <p:cNvSpPr/>
          <p:nvPr userDrawn="1"/>
        </p:nvSpPr>
        <p:spPr>
          <a:xfrm>
            <a:off x="2560507" y="3119144"/>
            <a:ext cx="2559570" cy="463201"/>
          </a:xfrm>
          <a:custGeom>
            <a:avLst/>
            <a:gdLst>
              <a:gd name="connsiteX0" fmla="*/ 0 w 2364087"/>
              <a:gd name="connsiteY0" fmla="*/ 0 h 427825"/>
              <a:gd name="connsiteX1" fmla="*/ 568520 w 2364087"/>
              <a:gd name="connsiteY1" fmla="*/ 0 h 427825"/>
              <a:gd name="connsiteX2" fmla="*/ 959593 w 2364087"/>
              <a:gd name="connsiteY2" fmla="*/ 0 h 427825"/>
              <a:gd name="connsiteX3" fmla="*/ 1403871 w 2364087"/>
              <a:gd name="connsiteY3" fmla="*/ 0 h 427825"/>
              <a:gd name="connsiteX4" fmla="*/ 1796191 w 2364087"/>
              <a:gd name="connsiteY4" fmla="*/ 0 h 427825"/>
              <a:gd name="connsiteX5" fmla="*/ 2075586 w 2364087"/>
              <a:gd name="connsiteY5" fmla="*/ 0 h 427825"/>
              <a:gd name="connsiteX6" fmla="*/ 2083064 w 2364087"/>
              <a:gd name="connsiteY6" fmla="*/ 0 h 427825"/>
              <a:gd name="connsiteX7" fmla="*/ 2364087 w 2364087"/>
              <a:gd name="connsiteY7" fmla="*/ 213913 h 427825"/>
              <a:gd name="connsiteX8" fmla="*/ 2083064 w 2364087"/>
              <a:gd name="connsiteY8" fmla="*/ 427825 h 427825"/>
              <a:gd name="connsiteX9" fmla="*/ 2075586 w 2364087"/>
              <a:gd name="connsiteY9" fmla="*/ 427825 h 427825"/>
              <a:gd name="connsiteX10" fmla="*/ 0 w 2364087"/>
              <a:gd name="connsiteY10" fmla="*/ 427825 h 427825"/>
              <a:gd name="connsiteX11" fmla="*/ 281023 w 2364087"/>
              <a:gd name="connsiteY11" fmla="*/ 213913 h 42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64087" h="427825">
                <a:moveTo>
                  <a:pt x="0" y="0"/>
                </a:moveTo>
                <a:lnTo>
                  <a:pt x="568520" y="0"/>
                </a:lnTo>
                <a:lnTo>
                  <a:pt x="959593" y="0"/>
                </a:lnTo>
                <a:lnTo>
                  <a:pt x="1403871" y="0"/>
                </a:lnTo>
                <a:lnTo>
                  <a:pt x="1796191" y="0"/>
                </a:lnTo>
                <a:lnTo>
                  <a:pt x="2075586" y="0"/>
                </a:lnTo>
                <a:lnTo>
                  <a:pt x="2083064" y="0"/>
                </a:lnTo>
                <a:lnTo>
                  <a:pt x="2364087" y="213913"/>
                </a:lnTo>
                <a:lnTo>
                  <a:pt x="2083064" y="427825"/>
                </a:lnTo>
                <a:lnTo>
                  <a:pt x="2075586" y="427825"/>
                </a:lnTo>
                <a:lnTo>
                  <a:pt x="0" y="427825"/>
                </a:lnTo>
                <a:lnTo>
                  <a:pt x="281023" y="213913"/>
                </a:lnTo>
                <a:close/>
              </a:path>
            </a:pathLst>
          </a:custGeom>
          <a:solidFill>
            <a:srgbClr val="2B660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2880" rtlCol="0" anchor="ctr">
            <a:noAutofit/>
          </a:bodyPr>
          <a:lstStyle/>
          <a:p>
            <a:pPr algn="ctr"/>
            <a:endParaRPr lang="en-US">
              <a:latin typeface="Gilroy Medium" panose="00000600000000000000" pitchFamily="50" charset="0"/>
            </a:endParaRPr>
          </a:p>
        </p:txBody>
      </p:sp>
      <p:sp>
        <p:nvSpPr>
          <p:cNvPr id="8" name="Freeform: Shape 7">
            <a:extLst>
              <a:ext uri="{FF2B5EF4-FFF2-40B4-BE49-F238E27FC236}">
                <a16:creationId xmlns:a16="http://schemas.microsoft.com/office/drawing/2014/main" id="{ACE8B726-14BD-9D58-9E99-FBCF5949453F}"/>
              </a:ext>
            </a:extLst>
          </p:cNvPr>
          <p:cNvSpPr/>
          <p:nvPr userDrawn="1"/>
        </p:nvSpPr>
        <p:spPr>
          <a:xfrm>
            <a:off x="304800" y="3118806"/>
            <a:ext cx="2559570" cy="463877"/>
          </a:xfrm>
          <a:custGeom>
            <a:avLst/>
            <a:gdLst>
              <a:gd name="connsiteX0" fmla="*/ 0 w 2364087"/>
              <a:gd name="connsiteY0" fmla="*/ 0 h 428449"/>
              <a:gd name="connsiteX1" fmla="*/ 2075586 w 2364087"/>
              <a:gd name="connsiteY1" fmla="*/ 0 h 428449"/>
              <a:gd name="connsiteX2" fmla="*/ 2083064 w 2364087"/>
              <a:gd name="connsiteY2" fmla="*/ 0 h 428449"/>
              <a:gd name="connsiteX3" fmla="*/ 2364087 w 2364087"/>
              <a:gd name="connsiteY3" fmla="*/ 213913 h 428449"/>
              <a:gd name="connsiteX4" fmla="*/ 2083064 w 2364087"/>
              <a:gd name="connsiteY4" fmla="*/ 427825 h 428449"/>
              <a:gd name="connsiteX5" fmla="*/ 2075586 w 2364087"/>
              <a:gd name="connsiteY5" fmla="*/ 427825 h 428449"/>
              <a:gd name="connsiteX6" fmla="*/ 1929549 w 2364087"/>
              <a:gd name="connsiteY6" fmla="*/ 427825 h 428449"/>
              <a:gd name="connsiteX7" fmla="*/ 1929549 w 2364087"/>
              <a:gd name="connsiteY7" fmla="*/ 428449 h 428449"/>
              <a:gd name="connsiteX8" fmla="*/ 433988 w 2364087"/>
              <a:gd name="connsiteY8" fmla="*/ 428449 h 428449"/>
              <a:gd name="connsiteX9" fmla="*/ 433988 w 2364087"/>
              <a:gd name="connsiteY9" fmla="*/ 427825 h 428449"/>
              <a:gd name="connsiteX10" fmla="*/ 0 w 2364087"/>
              <a:gd name="connsiteY10" fmla="*/ 427825 h 428449"/>
              <a:gd name="connsiteX11" fmla="*/ 0 w 2364087"/>
              <a:gd name="connsiteY11" fmla="*/ 213913 h 428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64087" h="428449">
                <a:moveTo>
                  <a:pt x="0" y="0"/>
                </a:moveTo>
                <a:lnTo>
                  <a:pt x="2075586" y="0"/>
                </a:lnTo>
                <a:lnTo>
                  <a:pt x="2083064" y="0"/>
                </a:lnTo>
                <a:lnTo>
                  <a:pt x="2364087" y="213913"/>
                </a:lnTo>
                <a:lnTo>
                  <a:pt x="2083064" y="427825"/>
                </a:lnTo>
                <a:lnTo>
                  <a:pt x="2075586" y="427825"/>
                </a:lnTo>
                <a:lnTo>
                  <a:pt x="1929549" y="427825"/>
                </a:lnTo>
                <a:lnTo>
                  <a:pt x="1929549" y="428449"/>
                </a:lnTo>
                <a:lnTo>
                  <a:pt x="433988" y="428449"/>
                </a:lnTo>
                <a:lnTo>
                  <a:pt x="433988" y="427825"/>
                </a:lnTo>
                <a:lnTo>
                  <a:pt x="0" y="427825"/>
                </a:lnTo>
                <a:lnTo>
                  <a:pt x="0" y="213913"/>
                </a:lnTo>
                <a:close/>
              </a:path>
            </a:pathLst>
          </a:custGeom>
          <a:solidFill>
            <a:srgbClr val="5D910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2880" rtlCol="0" anchor="ctr">
            <a:noAutofit/>
          </a:bodyPr>
          <a:lstStyle/>
          <a:p>
            <a:pPr algn="ctr"/>
            <a:endParaRPr lang="en-US">
              <a:latin typeface="Gilroy Medium" panose="00000600000000000000" pitchFamily="50" charset="0"/>
            </a:endParaRPr>
          </a:p>
        </p:txBody>
      </p:sp>
      <p:sp>
        <p:nvSpPr>
          <p:cNvPr id="10" name="Freeform: Shape 9">
            <a:extLst>
              <a:ext uri="{FF2B5EF4-FFF2-40B4-BE49-F238E27FC236}">
                <a16:creationId xmlns:a16="http://schemas.microsoft.com/office/drawing/2014/main" id="{001ED468-0A51-9EAF-2747-6A58BD89AA5B}"/>
              </a:ext>
            </a:extLst>
          </p:cNvPr>
          <p:cNvSpPr/>
          <p:nvPr userDrawn="1"/>
        </p:nvSpPr>
        <p:spPr>
          <a:xfrm>
            <a:off x="7071921" y="3119144"/>
            <a:ext cx="2559570" cy="463201"/>
          </a:xfrm>
          <a:custGeom>
            <a:avLst/>
            <a:gdLst>
              <a:gd name="connsiteX0" fmla="*/ 0 w 2364087"/>
              <a:gd name="connsiteY0" fmla="*/ 0 h 427825"/>
              <a:gd name="connsiteX1" fmla="*/ 568520 w 2364087"/>
              <a:gd name="connsiteY1" fmla="*/ 0 h 427825"/>
              <a:gd name="connsiteX2" fmla="*/ 959593 w 2364087"/>
              <a:gd name="connsiteY2" fmla="*/ 0 h 427825"/>
              <a:gd name="connsiteX3" fmla="*/ 1403871 w 2364087"/>
              <a:gd name="connsiteY3" fmla="*/ 0 h 427825"/>
              <a:gd name="connsiteX4" fmla="*/ 1796191 w 2364087"/>
              <a:gd name="connsiteY4" fmla="*/ 0 h 427825"/>
              <a:gd name="connsiteX5" fmla="*/ 2075586 w 2364087"/>
              <a:gd name="connsiteY5" fmla="*/ 0 h 427825"/>
              <a:gd name="connsiteX6" fmla="*/ 2083064 w 2364087"/>
              <a:gd name="connsiteY6" fmla="*/ 0 h 427825"/>
              <a:gd name="connsiteX7" fmla="*/ 2364087 w 2364087"/>
              <a:gd name="connsiteY7" fmla="*/ 213913 h 427825"/>
              <a:gd name="connsiteX8" fmla="*/ 2083064 w 2364087"/>
              <a:gd name="connsiteY8" fmla="*/ 427825 h 427825"/>
              <a:gd name="connsiteX9" fmla="*/ 2075586 w 2364087"/>
              <a:gd name="connsiteY9" fmla="*/ 427825 h 427825"/>
              <a:gd name="connsiteX10" fmla="*/ 0 w 2364087"/>
              <a:gd name="connsiteY10" fmla="*/ 427825 h 427825"/>
              <a:gd name="connsiteX11" fmla="*/ 281023 w 2364087"/>
              <a:gd name="connsiteY11" fmla="*/ 213913 h 42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64087" h="427825">
                <a:moveTo>
                  <a:pt x="0" y="0"/>
                </a:moveTo>
                <a:lnTo>
                  <a:pt x="568520" y="0"/>
                </a:lnTo>
                <a:lnTo>
                  <a:pt x="959593" y="0"/>
                </a:lnTo>
                <a:lnTo>
                  <a:pt x="1403871" y="0"/>
                </a:lnTo>
                <a:lnTo>
                  <a:pt x="1796191" y="0"/>
                </a:lnTo>
                <a:lnTo>
                  <a:pt x="2075586" y="0"/>
                </a:lnTo>
                <a:lnTo>
                  <a:pt x="2083064" y="0"/>
                </a:lnTo>
                <a:lnTo>
                  <a:pt x="2364087" y="213913"/>
                </a:lnTo>
                <a:lnTo>
                  <a:pt x="2083064" y="427825"/>
                </a:lnTo>
                <a:lnTo>
                  <a:pt x="2075586" y="427825"/>
                </a:lnTo>
                <a:lnTo>
                  <a:pt x="0" y="427825"/>
                </a:lnTo>
                <a:lnTo>
                  <a:pt x="281023" y="213913"/>
                </a:lnTo>
                <a:close/>
              </a:path>
            </a:pathLst>
          </a:custGeom>
          <a:solidFill>
            <a:srgbClr val="3680C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2880" rtlCol="0" anchor="ctr">
            <a:noAutofit/>
          </a:bodyPr>
          <a:lstStyle/>
          <a:p>
            <a:pPr algn="ctr"/>
            <a:endParaRPr lang="en-US">
              <a:latin typeface="Gilroy Medium" panose="00000600000000000000" pitchFamily="50" charset="0"/>
            </a:endParaRPr>
          </a:p>
        </p:txBody>
      </p:sp>
      <p:sp>
        <p:nvSpPr>
          <p:cNvPr id="11" name="Freeform: Shape 10">
            <a:extLst>
              <a:ext uri="{FF2B5EF4-FFF2-40B4-BE49-F238E27FC236}">
                <a16:creationId xmlns:a16="http://schemas.microsoft.com/office/drawing/2014/main" id="{DFB86945-B10F-9373-1473-4BB0CDDA42A0}"/>
              </a:ext>
            </a:extLst>
          </p:cNvPr>
          <p:cNvSpPr/>
          <p:nvPr userDrawn="1"/>
        </p:nvSpPr>
        <p:spPr>
          <a:xfrm>
            <a:off x="9327630" y="3119144"/>
            <a:ext cx="2559570" cy="463201"/>
          </a:xfrm>
          <a:custGeom>
            <a:avLst/>
            <a:gdLst>
              <a:gd name="connsiteX0" fmla="*/ 0 w 2364087"/>
              <a:gd name="connsiteY0" fmla="*/ 0 h 427825"/>
              <a:gd name="connsiteX1" fmla="*/ 568520 w 2364087"/>
              <a:gd name="connsiteY1" fmla="*/ 0 h 427825"/>
              <a:gd name="connsiteX2" fmla="*/ 959593 w 2364087"/>
              <a:gd name="connsiteY2" fmla="*/ 0 h 427825"/>
              <a:gd name="connsiteX3" fmla="*/ 1403871 w 2364087"/>
              <a:gd name="connsiteY3" fmla="*/ 0 h 427825"/>
              <a:gd name="connsiteX4" fmla="*/ 1796191 w 2364087"/>
              <a:gd name="connsiteY4" fmla="*/ 0 h 427825"/>
              <a:gd name="connsiteX5" fmla="*/ 2075586 w 2364087"/>
              <a:gd name="connsiteY5" fmla="*/ 0 h 427825"/>
              <a:gd name="connsiteX6" fmla="*/ 2083064 w 2364087"/>
              <a:gd name="connsiteY6" fmla="*/ 0 h 427825"/>
              <a:gd name="connsiteX7" fmla="*/ 2364087 w 2364087"/>
              <a:gd name="connsiteY7" fmla="*/ 213913 h 427825"/>
              <a:gd name="connsiteX8" fmla="*/ 2083064 w 2364087"/>
              <a:gd name="connsiteY8" fmla="*/ 427825 h 427825"/>
              <a:gd name="connsiteX9" fmla="*/ 2075586 w 2364087"/>
              <a:gd name="connsiteY9" fmla="*/ 427825 h 427825"/>
              <a:gd name="connsiteX10" fmla="*/ 0 w 2364087"/>
              <a:gd name="connsiteY10" fmla="*/ 427825 h 427825"/>
              <a:gd name="connsiteX11" fmla="*/ 281023 w 2364087"/>
              <a:gd name="connsiteY11" fmla="*/ 213913 h 42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64087" h="427825">
                <a:moveTo>
                  <a:pt x="0" y="0"/>
                </a:moveTo>
                <a:lnTo>
                  <a:pt x="568520" y="0"/>
                </a:lnTo>
                <a:lnTo>
                  <a:pt x="959593" y="0"/>
                </a:lnTo>
                <a:lnTo>
                  <a:pt x="1403871" y="0"/>
                </a:lnTo>
                <a:lnTo>
                  <a:pt x="1796191" y="0"/>
                </a:lnTo>
                <a:lnTo>
                  <a:pt x="2075586" y="0"/>
                </a:lnTo>
                <a:lnTo>
                  <a:pt x="2083064" y="0"/>
                </a:lnTo>
                <a:lnTo>
                  <a:pt x="2364087" y="213913"/>
                </a:lnTo>
                <a:lnTo>
                  <a:pt x="2083064" y="427825"/>
                </a:lnTo>
                <a:lnTo>
                  <a:pt x="2075586" y="427825"/>
                </a:lnTo>
                <a:lnTo>
                  <a:pt x="0" y="427825"/>
                </a:lnTo>
                <a:lnTo>
                  <a:pt x="281023" y="213913"/>
                </a:lnTo>
                <a:close/>
              </a:path>
            </a:pathLst>
          </a:custGeom>
          <a:solidFill>
            <a:srgbClr val="EE6D2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2880" rtlCol="0" anchor="ctr">
            <a:noAutofit/>
          </a:bodyPr>
          <a:lstStyle/>
          <a:p>
            <a:pPr algn="ctr"/>
            <a:endParaRPr lang="en-US">
              <a:latin typeface="Gilroy Medium" panose="00000600000000000000" pitchFamily="50" charset="0"/>
            </a:endParaRPr>
          </a:p>
        </p:txBody>
      </p:sp>
      <p:sp>
        <p:nvSpPr>
          <p:cNvPr id="14" name="Text Placeholder 13">
            <a:extLst>
              <a:ext uri="{FF2B5EF4-FFF2-40B4-BE49-F238E27FC236}">
                <a16:creationId xmlns:a16="http://schemas.microsoft.com/office/drawing/2014/main" id="{D253FB15-19C8-A7EC-E4EC-F6482638BC57}"/>
              </a:ext>
            </a:extLst>
          </p:cNvPr>
          <p:cNvSpPr>
            <a:spLocks noGrp="1"/>
          </p:cNvSpPr>
          <p:nvPr>
            <p:ph type="body" sz="quarter" idx="13"/>
          </p:nvPr>
        </p:nvSpPr>
        <p:spPr>
          <a:xfrm>
            <a:off x="304797" y="3119438"/>
            <a:ext cx="2255708" cy="461962"/>
          </a:xfrm>
        </p:spPr>
        <p:txBody>
          <a:bodyPr lIns="182880" anchor="ctr" anchorCtr="0"/>
          <a:lstStyle>
            <a:lvl1pPr algn="ctr">
              <a:defRPr sz="2000" b="0">
                <a:solidFill>
                  <a:schemeClr val="bg1"/>
                </a:solidFill>
                <a:latin typeface="+mj-lt"/>
              </a:defRPr>
            </a:lvl1pPr>
          </a:lstStyle>
          <a:p>
            <a:pPr lvl="0"/>
            <a:r>
              <a:rPr lang="en-US"/>
              <a:t>Click to edit Master text styles</a:t>
            </a:r>
          </a:p>
        </p:txBody>
      </p:sp>
      <p:sp>
        <p:nvSpPr>
          <p:cNvPr id="15" name="Text Placeholder 13">
            <a:extLst>
              <a:ext uri="{FF2B5EF4-FFF2-40B4-BE49-F238E27FC236}">
                <a16:creationId xmlns:a16="http://schemas.microsoft.com/office/drawing/2014/main" id="{1654400E-B53D-8059-9566-541C53069E63}"/>
              </a:ext>
            </a:extLst>
          </p:cNvPr>
          <p:cNvSpPr>
            <a:spLocks noGrp="1"/>
          </p:cNvSpPr>
          <p:nvPr>
            <p:ph type="body" sz="quarter" idx="14"/>
          </p:nvPr>
        </p:nvSpPr>
        <p:spPr>
          <a:xfrm>
            <a:off x="2560504" y="3119438"/>
            <a:ext cx="2255708" cy="461962"/>
          </a:xfrm>
        </p:spPr>
        <p:txBody>
          <a:bodyPr lIns="182880" anchor="ctr" anchorCtr="0"/>
          <a:lstStyle>
            <a:lvl1pPr algn="ctr">
              <a:defRPr sz="2000" b="0">
                <a:solidFill>
                  <a:schemeClr val="bg1"/>
                </a:solidFill>
                <a:latin typeface="+mj-lt"/>
              </a:defRPr>
            </a:lvl1pPr>
          </a:lstStyle>
          <a:p>
            <a:pPr lvl="0"/>
            <a:r>
              <a:rPr lang="en-US"/>
              <a:t>Click to edit Master text styles</a:t>
            </a:r>
          </a:p>
        </p:txBody>
      </p:sp>
      <p:sp>
        <p:nvSpPr>
          <p:cNvPr id="17" name="Text Placeholder 13">
            <a:extLst>
              <a:ext uri="{FF2B5EF4-FFF2-40B4-BE49-F238E27FC236}">
                <a16:creationId xmlns:a16="http://schemas.microsoft.com/office/drawing/2014/main" id="{708CE324-7B00-31E0-10BA-65D6277F44CF}"/>
              </a:ext>
            </a:extLst>
          </p:cNvPr>
          <p:cNvSpPr>
            <a:spLocks noGrp="1"/>
          </p:cNvSpPr>
          <p:nvPr>
            <p:ph type="body" sz="quarter" idx="16"/>
          </p:nvPr>
        </p:nvSpPr>
        <p:spPr>
          <a:xfrm>
            <a:off x="7081778" y="3119438"/>
            <a:ext cx="2255708" cy="461962"/>
          </a:xfrm>
          <a:noFill/>
        </p:spPr>
        <p:txBody>
          <a:bodyPr lIns="182880" anchor="ctr" anchorCtr="0"/>
          <a:lstStyle>
            <a:lvl1pPr algn="ctr">
              <a:defRPr sz="2000" b="0">
                <a:solidFill>
                  <a:schemeClr val="bg1"/>
                </a:solidFill>
                <a:latin typeface="+mj-lt"/>
              </a:defRPr>
            </a:lvl1pPr>
          </a:lstStyle>
          <a:p>
            <a:pPr lvl="0"/>
            <a:r>
              <a:rPr lang="en-US"/>
              <a:t>Click to edit Master text styles</a:t>
            </a:r>
          </a:p>
        </p:txBody>
      </p:sp>
      <p:sp>
        <p:nvSpPr>
          <p:cNvPr id="18" name="Text Placeholder 13">
            <a:extLst>
              <a:ext uri="{FF2B5EF4-FFF2-40B4-BE49-F238E27FC236}">
                <a16:creationId xmlns:a16="http://schemas.microsoft.com/office/drawing/2014/main" id="{9211C258-4F36-FFD3-FBAB-675B7DFC6D28}"/>
              </a:ext>
            </a:extLst>
          </p:cNvPr>
          <p:cNvSpPr>
            <a:spLocks noGrp="1"/>
          </p:cNvSpPr>
          <p:nvPr>
            <p:ph type="body" sz="quarter" idx="17"/>
          </p:nvPr>
        </p:nvSpPr>
        <p:spPr>
          <a:xfrm>
            <a:off x="9337486" y="3119438"/>
            <a:ext cx="2255708" cy="461962"/>
          </a:xfrm>
        </p:spPr>
        <p:txBody>
          <a:bodyPr lIns="182880" anchor="ctr" anchorCtr="0"/>
          <a:lstStyle>
            <a:lvl1pPr algn="ctr">
              <a:defRPr sz="2000" b="0">
                <a:solidFill>
                  <a:schemeClr val="bg1"/>
                </a:solidFill>
                <a:latin typeface="+mj-lt"/>
              </a:defRPr>
            </a:lvl1pPr>
          </a:lstStyle>
          <a:p>
            <a:pPr lvl="0"/>
            <a:r>
              <a:rPr lang="en-US"/>
              <a:t>Click to edit Master text styles</a:t>
            </a:r>
          </a:p>
        </p:txBody>
      </p:sp>
      <p:sp>
        <p:nvSpPr>
          <p:cNvPr id="25" name="Text Placeholder 31">
            <a:extLst>
              <a:ext uri="{FF2B5EF4-FFF2-40B4-BE49-F238E27FC236}">
                <a16:creationId xmlns:a16="http://schemas.microsoft.com/office/drawing/2014/main" id="{6CAC9987-74C6-FFF3-079F-2B8BCC6A4DA8}"/>
              </a:ext>
            </a:extLst>
          </p:cNvPr>
          <p:cNvSpPr>
            <a:spLocks noGrp="1"/>
          </p:cNvSpPr>
          <p:nvPr>
            <p:ph type="body" sz="quarter" idx="23"/>
          </p:nvPr>
        </p:nvSpPr>
        <p:spPr>
          <a:xfrm>
            <a:off x="496638" y="1928874"/>
            <a:ext cx="2161104" cy="940038"/>
          </a:xfrm>
        </p:spPr>
        <p:txBody>
          <a:bodyPr rIns="91440" anchor="b" anchorCtr="0"/>
          <a:lstStyle>
            <a:lvl1pPr algn="ctr">
              <a:defRPr sz="2000" b="0">
                <a:solidFill>
                  <a:srgbClr val="5D910D"/>
                </a:solidFill>
                <a:latin typeface="+mj-lt"/>
              </a:defRPr>
            </a:lvl1pPr>
            <a:lvl2pPr marL="0" indent="0" algn="ctr">
              <a:buNone/>
              <a:defRPr sz="1200">
                <a:solidFill>
                  <a:schemeClr val="tx2"/>
                </a:solidFill>
              </a:defRPr>
            </a:lvl2pPr>
            <a:lvl3pPr algn="ctr">
              <a:defRPr/>
            </a:lvl3pPr>
            <a:lvl4pPr algn="ctr">
              <a:defRPr/>
            </a:lvl4pPr>
            <a:lvl5pPr algn="ctr">
              <a:defRPr/>
            </a:lvl5pPr>
          </a:lstStyle>
          <a:p>
            <a:pPr lvl="0"/>
            <a:r>
              <a:rPr lang="en-US"/>
              <a:t>Click to edit Master text styles</a:t>
            </a:r>
          </a:p>
        </p:txBody>
      </p:sp>
      <p:sp>
        <p:nvSpPr>
          <p:cNvPr id="27" name="Text Placeholder 31">
            <a:extLst>
              <a:ext uri="{FF2B5EF4-FFF2-40B4-BE49-F238E27FC236}">
                <a16:creationId xmlns:a16="http://schemas.microsoft.com/office/drawing/2014/main" id="{133B2F21-306C-FB7E-BFD7-AF967BD7084A}"/>
              </a:ext>
            </a:extLst>
          </p:cNvPr>
          <p:cNvSpPr>
            <a:spLocks noGrp="1"/>
          </p:cNvSpPr>
          <p:nvPr>
            <p:ph type="body" sz="quarter" idx="25"/>
          </p:nvPr>
        </p:nvSpPr>
        <p:spPr>
          <a:xfrm>
            <a:off x="5015447" y="1928874"/>
            <a:ext cx="2161104" cy="940038"/>
          </a:xfrm>
        </p:spPr>
        <p:txBody>
          <a:bodyPr rIns="91440" anchor="b" anchorCtr="0"/>
          <a:lstStyle>
            <a:lvl1pPr algn="ctr">
              <a:defRPr sz="2000" b="0">
                <a:solidFill>
                  <a:srgbClr val="ED9F0A"/>
                </a:solidFill>
                <a:latin typeface="+mj-lt"/>
              </a:defRPr>
            </a:lvl1pPr>
            <a:lvl2pPr marL="0" indent="0" algn="ctr">
              <a:buNone/>
              <a:defRPr sz="1200">
                <a:solidFill>
                  <a:schemeClr val="tx2"/>
                </a:solidFill>
              </a:defRPr>
            </a:lvl2pPr>
            <a:lvl3pPr algn="ctr">
              <a:defRPr/>
            </a:lvl3pPr>
            <a:lvl4pPr algn="ctr">
              <a:defRPr/>
            </a:lvl4pPr>
            <a:lvl5pPr algn="ctr">
              <a:defRPr/>
            </a:lvl5pPr>
          </a:lstStyle>
          <a:p>
            <a:pPr lvl="0"/>
            <a:r>
              <a:rPr lang="en-US"/>
              <a:t>Click to edit Master text styles</a:t>
            </a:r>
          </a:p>
        </p:txBody>
      </p:sp>
      <p:sp>
        <p:nvSpPr>
          <p:cNvPr id="28" name="Text Placeholder 31">
            <a:extLst>
              <a:ext uri="{FF2B5EF4-FFF2-40B4-BE49-F238E27FC236}">
                <a16:creationId xmlns:a16="http://schemas.microsoft.com/office/drawing/2014/main" id="{466CE76C-D853-BB68-7C66-EFF93CA4217C}"/>
              </a:ext>
            </a:extLst>
          </p:cNvPr>
          <p:cNvSpPr>
            <a:spLocks noGrp="1"/>
          </p:cNvSpPr>
          <p:nvPr>
            <p:ph type="body" sz="quarter" idx="26"/>
          </p:nvPr>
        </p:nvSpPr>
        <p:spPr>
          <a:xfrm>
            <a:off x="9526863" y="1928874"/>
            <a:ext cx="2161104" cy="940038"/>
          </a:xfrm>
        </p:spPr>
        <p:txBody>
          <a:bodyPr rIns="91440" anchor="b" anchorCtr="0"/>
          <a:lstStyle>
            <a:lvl1pPr algn="ctr">
              <a:defRPr sz="2000" b="0">
                <a:solidFill>
                  <a:srgbClr val="EE6C26"/>
                </a:solidFill>
                <a:latin typeface="+mj-lt"/>
              </a:defRPr>
            </a:lvl1pPr>
            <a:lvl2pPr marL="0" indent="0" algn="ctr">
              <a:buNone/>
              <a:defRPr sz="1200">
                <a:solidFill>
                  <a:schemeClr val="tx2"/>
                </a:solidFill>
              </a:defRPr>
            </a:lvl2pPr>
            <a:lvl3pPr algn="ctr">
              <a:defRPr/>
            </a:lvl3pPr>
            <a:lvl4pPr algn="ctr">
              <a:defRPr/>
            </a:lvl4pPr>
            <a:lvl5pPr algn="ctr">
              <a:defRPr/>
            </a:lvl5pPr>
          </a:lstStyle>
          <a:p>
            <a:pPr lvl="0"/>
            <a:r>
              <a:rPr lang="en-US"/>
              <a:t>Click to edit Master text styles</a:t>
            </a:r>
          </a:p>
        </p:txBody>
      </p:sp>
      <p:sp>
        <p:nvSpPr>
          <p:cNvPr id="3" name="Text Placeholder 31">
            <a:extLst>
              <a:ext uri="{FF2B5EF4-FFF2-40B4-BE49-F238E27FC236}">
                <a16:creationId xmlns:a16="http://schemas.microsoft.com/office/drawing/2014/main" id="{104D2EB8-360F-1512-645B-A1B5AE954F25}"/>
              </a:ext>
            </a:extLst>
          </p:cNvPr>
          <p:cNvSpPr>
            <a:spLocks noGrp="1"/>
          </p:cNvSpPr>
          <p:nvPr>
            <p:ph type="body" sz="quarter" idx="28"/>
          </p:nvPr>
        </p:nvSpPr>
        <p:spPr>
          <a:xfrm>
            <a:off x="2759740" y="1928874"/>
            <a:ext cx="2161104" cy="940038"/>
          </a:xfrm>
        </p:spPr>
        <p:txBody>
          <a:bodyPr rIns="91440" anchor="b" anchorCtr="0"/>
          <a:lstStyle>
            <a:lvl1pPr algn="ctr">
              <a:defRPr sz="2000" b="0">
                <a:solidFill>
                  <a:srgbClr val="2B660F"/>
                </a:solidFill>
                <a:latin typeface="+mj-lt"/>
              </a:defRPr>
            </a:lvl1pPr>
            <a:lvl2pPr marL="0" indent="0" algn="ctr">
              <a:buNone/>
              <a:defRPr sz="1200">
                <a:solidFill>
                  <a:schemeClr val="tx2"/>
                </a:solidFill>
              </a:defRPr>
            </a:lvl2pPr>
            <a:lvl3pPr algn="ctr">
              <a:defRPr/>
            </a:lvl3pPr>
            <a:lvl4pPr algn="ctr">
              <a:defRPr/>
            </a:lvl4pPr>
            <a:lvl5pPr algn="ctr">
              <a:defRPr/>
            </a:lvl5pPr>
          </a:lstStyle>
          <a:p>
            <a:pPr lvl="0"/>
            <a:r>
              <a:rPr lang="en-US"/>
              <a:t>Click to edit Master text styles</a:t>
            </a:r>
          </a:p>
        </p:txBody>
      </p:sp>
      <p:sp>
        <p:nvSpPr>
          <p:cNvPr id="4" name="Text Placeholder 31">
            <a:extLst>
              <a:ext uri="{FF2B5EF4-FFF2-40B4-BE49-F238E27FC236}">
                <a16:creationId xmlns:a16="http://schemas.microsoft.com/office/drawing/2014/main" id="{62716F3F-8545-C3AD-DE74-223356DA57D2}"/>
              </a:ext>
            </a:extLst>
          </p:cNvPr>
          <p:cNvSpPr>
            <a:spLocks noGrp="1"/>
          </p:cNvSpPr>
          <p:nvPr>
            <p:ph type="body" sz="quarter" idx="29"/>
          </p:nvPr>
        </p:nvSpPr>
        <p:spPr>
          <a:xfrm>
            <a:off x="7271154" y="1928874"/>
            <a:ext cx="2161104" cy="940038"/>
          </a:xfrm>
        </p:spPr>
        <p:txBody>
          <a:bodyPr rIns="91440" anchor="b" anchorCtr="0"/>
          <a:lstStyle>
            <a:lvl1pPr algn="ctr">
              <a:defRPr sz="2000" b="0">
                <a:solidFill>
                  <a:srgbClr val="3476C2"/>
                </a:solidFill>
                <a:latin typeface="+mj-lt"/>
              </a:defRPr>
            </a:lvl1pPr>
            <a:lvl2pPr marL="0" indent="0" algn="ctr">
              <a:buNone/>
              <a:defRPr sz="1200">
                <a:solidFill>
                  <a:schemeClr val="tx2"/>
                </a:solidFill>
              </a:defRPr>
            </a:lvl2pPr>
            <a:lvl3pPr algn="ctr">
              <a:defRPr/>
            </a:lvl3pPr>
            <a:lvl4pPr algn="ctr">
              <a:defRPr/>
            </a:lvl4pPr>
            <a:lvl5pPr algn="ctr">
              <a:defRPr/>
            </a:lvl5pPr>
          </a:lstStyle>
          <a:p>
            <a:pPr lvl="0"/>
            <a:r>
              <a:rPr lang="en-US"/>
              <a:t>Click to edit Master text styles</a:t>
            </a:r>
          </a:p>
        </p:txBody>
      </p:sp>
      <p:sp>
        <p:nvSpPr>
          <p:cNvPr id="13" name="Text Placeholder 12">
            <a:extLst>
              <a:ext uri="{FF2B5EF4-FFF2-40B4-BE49-F238E27FC236}">
                <a16:creationId xmlns:a16="http://schemas.microsoft.com/office/drawing/2014/main" id="{29D9F75A-F491-F816-6076-836525B860C9}"/>
              </a:ext>
            </a:extLst>
          </p:cNvPr>
          <p:cNvSpPr>
            <a:spLocks noGrp="1"/>
          </p:cNvSpPr>
          <p:nvPr>
            <p:ph type="body" sz="quarter" idx="30"/>
          </p:nvPr>
        </p:nvSpPr>
        <p:spPr>
          <a:xfrm>
            <a:off x="496888" y="3832577"/>
            <a:ext cx="2165350" cy="461962"/>
          </a:xfrm>
        </p:spPr>
        <p:txBody>
          <a:bodyPr/>
          <a:lstStyle>
            <a:lvl1pPr>
              <a:defRPr sz="1400">
                <a:solidFill>
                  <a:schemeClr val="tx1"/>
                </a:solidFill>
                <a:latin typeface="+mn-lt"/>
              </a:defRPr>
            </a:lvl1pPr>
            <a:lvl2pPr>
              <a:defRPr sz="1200">
                <a:solidFill>
                  <a:schemeClr val="tx1"/>
                </a:solidFill>
                <a:latin typeface="+mn-lt"/>
              </a:defRPr>
            </a:lvl2pPr>
            <a:lvl3pPr>
              <a:defRPr sz="1100">
                <a:solidFill>
                  <a:schemeClr val="tx1"/>
                </a:solidFill>
                <a:latin typeface="+mn-lt"/>
              </a:defRPr>
            </a:lvl3pPr>
            <a:lvl4pPr>
              <a:defRPr sz="1050">
                <a:solidFill>
                  <a:schemeClr val="tx1"/>
                </a:solidFill>
                <a:latin typeface="+mn-lt"/>
              </a:defRPr>
            </a:lvl4pPr>
            <a:lvl5pPr>
              <a:defRPr sz="1000">
                <a:solidFill>
                  <a:schemeClr val="tx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2">
            <a:extLst>
              <a:ext uri="{FF2B5EF4-FFF2-40B4-BE49-F238E27FC236}">
                <a16:creationId xmlns:a16="http://schemas.microsoft.com/office/drawing/2014/main" id="{BA7E14FC-7151-E0BE-7AFD-D2E2D62E77BF}"/>
              </a:ext>
            </a:extLst>
          </p:cNvPr>
          <p:cNvSpPr>
            <a:spLocks noGrp="1"/>
          </p:cNvSpPr>
          <p:nvPr>
            <p:ph type="body" sz="quarter" idx="31"/>
          </p:nvPr>
        </p:nvSpPr>
        <p:spPr>
          <a:xfrm>
            <a:off x="2759740" y="3832577"/>
            <a:ext cx="2165350" cy="461962"/>
          </a:xfrm>
        </p:spPr>
        <p:txBody>
          <a:bodyPr/>
          <a:lstStyle>
            <a:lvl1pPr>
              <a:defRPr sz="1400">
                <a:solidFill>
                  <a:schemeClr val="tx1"/>
                </a:solidFill>
                <a:latin typeface="+mn-lt"/>
              </a:defRPr>
            </a:lvl1pPr>
            <a:lvl2pPr>
              <a:defRPr sz="1200">
                <a:solidFill>
                  <a:schemeClr val="tx1"/>
                </a:solidFill>
                <a:latin typeface="+mn-lt"/>
              </a:defRPr>
            </a:lvl2pPr>
            <a:lvl3pPr>
              <a:defRPr sz="1100">
                <a:solidFill>
                  <a:schemeClr val="tx1"/>
                </a:solidFill>
                <a:latin typeface="+mn-lt"/>
              </a:defRPr>
            </a:lvl3pPr>
            <a:lvl4pPr>
              <a:defRPr sz="1050">
                <a:solidFill>
                  <a:schemeClr val="tx1"/>
                </a:solidFill>
                <a:latin typeface="+mn-lt"/>
              </a:defRPr>
            </a:lvl4pPr>
            <a:lvl5pPr>
              <a:defRPr sz="1000">
                <a:solidFill>
                  <a:schemeClr val="tx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 name="Text Placeholder 12">
            <a:extLst>
              <a:ext uri="{FF2B5EF4-FFF2-40B4-BE49-F238E27FC236}">
                <a16:creationId xmlns:a16="http://schemas.microsoft.com/office/drawing/2014/main" id="{65E48B52-9006-142D-7F0F-E7718BFCB96C}"/>
              </a:ext>
            </a:extLst>
          </p:cNvPr>
          <p:cNvSpPr>
            <a:spLocks noGrp="1"/>
          </p:cNvSpPr>
          <p:nvPr>
            <p:ph type="body" sz="quarter" idx="32"/>
          </p:nvPr>
        </p:nvSpPr>
        <p:spPr>
          <a:xfrm>
            <a:off x="5011201" y="3832577"/>
            <a:ext cx="2165350" cy="461962"/>
          </a:xfrm>
        </p:spPr>
        <p:txBody>
          <a:bodyPr/>
          <a:lstStyle>
            <a:lvl1pPr>
              <a:defRPr sz="1400">
                <a:solidFill>
                  <a:schemeClr val="tx1"/>
                </a:solidFill>
                <a:latin typeface="+mn-lt"/>
              </a:defRPr>
            </a:lvl1pPr>
            <a:lvl2pPr>
              <a:defRPr sz="1200">
                <a:solidFill>
                  <a:schemeClr val="tx1"/>
                </a:solidFill>
                <a:latin typeface="+mn-lt"/>
              </a:defRPr>
            </a:lvl2pPr>
            <a:lvl3pPr>
              <a:defRPr sz="1100">
                <a:solidFill>
                  <a:schemeClr val="tx1"/>
                </a:solidFill>
                <a:latin typeface="+mn-lt"/>
              </a:defRPr>
            </a:lvl3pPr>
            <a:lvl4pPr>
              <a:defRPr sz="1050">
                <a:solidFill>
                  <a:schemeClr val="tx1"/>
                </a:solidFill>
                <a:latin typeface="+mn-lt"/>
              </a:defRPr>
            </a:lvl4pPr>
            <a:lvl5pPr>
              <a:defRPr sz="1000">
                <a:solidFill>
                  <a:schemeClr val="tx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1" name="Text Placeholder 12">
            <a:extLst>
              <a:ext uri="{FF2B5EF4-FFF2-40B4-BE49-F238E27FC236}">
                <a16:creationId xmlns:a16="http://schemas.microsoft.com/office/drawing/2014/main" id="{1B992765-5469-81A6-394B-1D35C789F828}"/>
              </a:ext>
            </a:extLst>
          </p:cNvPr>
          <p:cNvSpPr>
            <a:spLocks noGrp="1"/>
          </p:cNvSpPr>
          <p:nvPr>
            <p:ph type="body" sz="quarter" idx="33"/>
          </p:nvPr>
        </p:nvSpPr>
        <p:spPr>
          <a:xfrm>
            <a:off x="7266908" y="3832577"/>
            <a:ext cx="2165350" cy="461962"/>
          </a:xfrm>
        </p:spPr>
        <p:txBody>
          <a:bodyPr/>
          <a:lstStyle>
            <a:lvl1pPr>
              <a:defRPr sz="1400">
                <a:solidFill>
                  <a:schemeClr val="tx1"/>
                </a:solidFill>
                <a:latin typeface="+mn-lt"/>
              </a:defRPr>
            </a:lvl1pPr>
            <a:lvl2pPr>
              <a:defRPr sz="1200">
                <a:solidFill>
                  <a:schemeClr val="tx1"/>
                </a:solidFill>
                <a:latin typeface="+mn-lt"/>
              </a:defRPr>
            </a:lvl2pPr>
            <a:lvl3pPr>
              <a:defRPr sz="1100">
                <a:solidFill>
                  <a:schemeClr val="tx1"/>
                </a:solidFill>
                <a:latin typeface="+mn-lt"/>
              </a:defRPr>
            </a:lvl3pPr>
            <a:lvl4pPr>
              <a:defRPr sz="1050">
                <a:solidFill>
                  <a:schemeClr val="tx1"/>
                </a:solidFill>
                <a:latin typeface="+mn-lt"/>
              </a:defRPr>
            </a:lvl4pPr>
            <a:lvl5pPr>
              <a:defRPr sz="1000">
                <a:solidFill>
                  <a:schemeClr val="tx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2" name="Text Placeholder 12">
            <a:extLst>
              <a:ext uri="{FF2B5EF4-FFF2-40B4-BE49-F238E27FC236}">
                <a16:creationId xmlns:a16="http://schemas.microsoft.com/office/drawing/2014/main" id="{4C86F0EB-4936-76A8-9E93-08E6C3DDDFFB}"/>
              </a:ext>
            </a:extLst>
          </p:cNvPr>
          <p:cNvSpPr>
            <a:spLocks noGrp="1"/>
          </p:cNvSpPr>
          <p:nvPr>
            <p:ph type="body" sz="quarter" idx="34"/>
          </p:nvPr>
        </p:nvSpPr>
        <p:spPr>
          <a:xfrm>
            <a:off x="9522617" y="3832577"/>
            <a:ext cx="2165350" cy="461962"/>
          </a:xfrm>
        </p:spPr>
        <p:txBody>
          <a:bodyPr/>
          <a:lstStyle>
            <a:lvl1pPr>
              <a:defRPr sz="1400">
                <a:solidFill>
                  <a:schemeClr val="tx1"/>
                </a:solidFill>
                <a:latin typeface="+mn-lt"/>
              </a:defRPr>
            </a:lvl1pPr>
            <a:lvl2pPr>
              <a:defRPr sz="1200">
                <a:solidFill>
                  <a:schemeClr val="tx1"/>
                </a:solidFill>
                <a:latin typeface="+mn-lt"/>
              </a:defRPr>
            </a:lvl2pPr>
            <a:lvl3pPr>
              <a:defRPr sz="1100">
                <a:solidFill>
                  <a:schemeClr val="tx1"/>
                </a:solidFill>
                <a:latin typeface="+mn-lt"/>
              </a:defRPr>
            </a:lvl3pPr>
            <a:lvl4pPr>
              <a:defRPr sz="1050">
                <a:solidFill>
                  <a:schemeClr val="tx1"/>
                </a:solidFill>
                <a:latin typeface="+mn-lt"/>
              </a:defRPr>
            </a:lvl4pPr>
            <a:lvl5pPr>
              <a:defRPr sz="1000">
                <a:solidFill>
                  <a:schemeClr val="tx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reeform: Shape 8">
            <a:extLst>
              <a:ext uri="{FF2B5EF4-FFF2-40B4-BE49-F238E27FC236}">
                <a16:creationId xmlns:a16="http://schemas.microsoft.com/office/drawing/2014/main" id="{7CB0223B-81DF-610B-B34E-684E8E3D09A2}"/>
              </a:ext>
            </a:extLst>
          </p:cNvPr>
          <p:cNvSpPr/>
          <p:nvPr userDrawn="1"/>
        </p:nvSpPr>
        <p:spPr>
          <a:xfrm>
            <a:off x="4816214" y="3119144"/>
            <a:ext cx="2559570" cy="463201"/>
          </a:xfrm>
          <a:custGeom>
            <a:avLst/>
            <a:gdLst>
              <a:gd name="connsiteX0" fmla="*/ 0 w 2364087"/>
              <a:gd name="connsiteY0" fmla="*/ 0 h 427825"/>
              <a:gd name="connsiteX1" fmla="*/ 568520 w 2364087"/>
              <a:gd name="connsiteY1" fmla="*/ 0 h 427825"/>
              <a:gd name="connsiteX2" fmla="*/ 959593 w 2364087"/>
              <a:gd name="connsiteY2" fmla="*/ 0 h 427825"/>
              <a:gd name="connsiteX3" fmla="*/ 1403871 w 2364087"/>
              <a:gd name="connsiteY3" fmla="*/ 0 h 427825"/>
              <a:gd name="connsiteX4" fmla="*/ 1796191 w 2364087"/>
              <a:gd name="connsiteY4" fmla="*/ 0 h 427825"/>
              <a:gd name="connsiteX5" fmla="*/ 2075586 w 2364087"/>
              <a:gd name="connsiteY5" fmla="*/ 0 h 427825"/>
              <a:gd name="connsiteX6" fmla="*/ 2083064 w 2364087"/>
              <a:gd name="connsiteY6" fmla="*/ 0 h 427825"/>
              <a:gd name="connsiteX7" fmla="*/ 2364087 w 2364087"/>
              <a:gd name="connsiteY7" fmla="*/ 213913 h 427825"/>
              <a:gd name="connsiteX8" fmla="*/ 2083064 w 2364087"/>
              <a:gd name="connsiteY8" fmla="*/ 427825 h 427825"/>
              <a:gd name="connsiteX9" fmla="*/ 2075586 w 2364087"/>
              <a:gd name="connsiteY9" fmla="*/ 427825 h 427825"/>
              <a:gd name="connsiteX10" fmla="*/ 0 w 2364087"/>
              <a:gd name="connsiteY10" fmla="*/ 427825 h 427825"/>
              <a:gd name="connsiteX11" fmla="*/ 281023 w 2364087"/>
              <a:gd name="connsiteY11" fmla="*/ 213913 h 42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64087" h="427825">
                <a:moveTo>
                  <a:pt x="0" y="0"/>
                </a:moveTo>
                <a:lnTo>
                  <a:pt x="568520" y="0"/>
                </a:lnTo>
                <a:lnTo>
                  <a:pt x="959593" y="0"/>
                </a:lnTo>
                <a:lnTo>
                  <a:pt x="1403871" y="0"/>
                </a:lnTo>
                <a:lnTo>
                  <a:pt x="1796191" y="0"/>
                </a:lnTo>
                <a:lnTo>
                  <a:pt x="2075586" y="0"/>
                </a:lnTo>
                <a:lnTo>
                  <a:pt x="2083064" y="0"/>
                </a:lnTo>
                <a:lnTo>
                  <a:pt x="2364087" y="213913"/>
                </a:lnTo>
                <a:lnTo>
                  <a:pt x="2083064" y="427825"/>
                </a:lnTo>
                <a:lnTo>
                  <a:pt x="2075586" y="427825"/>
                </a:lnTo>
                <a:lnTo>
                  <a:pt x="0" y="427825"/>
                </a:lnTo>
                <a:lnTo>
                  <a:pt x="281023" y="213913"/>
                </a:lnTo>
                <a:close/>
              </a:path>
            </a:pathLst>
          </a:custGeom>
          <a:solidFill>
            <a:srgbClr val="ED9F0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2880" rtlCol="0" anchor="ctr">
            <a:noAutofit/>
          </a:bodyPr>
          <a:lstStyle/>
          <a:p>
            <a:pPr algn="ctr"/>
            <a:endParaRPr lang="en-US">
              <a:latin typeface="Gilroy Medium" panose="00000600000000000000" pitchFamily="50" charset="0"/>
            </a:endParaRPr>
          </a:p>
        </p:txBody>
      </p:sp>
      <p:sp>
        <p:nvSpPr>
          <p:cNvPr id="12" name="Text Placeholder 13">
            <a:extLst>
              <a:ext uri="{FF2B5EF4-FFF2-40B4-BE49-F238E27FC236}">
                <a16:creationId xmlns:a16="http://schemas.microsoft.com/office/drawing/2014/main" id="{6824D7A2-0A2F-B7D0-A97A-A422D087D52A}"/>
              </a:ext>
            </a:extLst>
          </p:cNvPr>
          <p:cNvSpPr>
            <a:spLocks noGrp="1"/>
          </p:cNvSpPr>
          <p:nvPr>
            <p:ph type="body" sz="quarter" idx="35"/>
          </p:nvPr>
        </p:nvSpPr>
        <p:spPr>
          <a:xfrm>
            <a:off x="4920843" y="3119438"/>
            <a:ext cx="2045441" cy="461962"/>
          </a:xfrm>
        </p:spPr>
        <p:txBody>
          <a:bodyPr lIns="182880" anchor="ctr" anchorCtr="0"/>
          <a:lstStyle>
            <a:lvl1pPr algn="ctr">
              <a:defRPr sz="2000" b="0">
                <a:solidFill>
                  <a:schemeClr val="bg1"/>
                </a:solidFill>
                <a:latin typeface="+mj-lt"/>
              </a:defRPr>
            </a:lvl1pPr>
          </a:lstStyle>
          <a:p>
            <a:pPr lvl="0"/>
            <a:r>
              <a:rPr lang="en-US"/>
              <a:t>Click to edit Master text styles</a:t>
            </a:r>
          </a:p>
        </p:txBody>
      </p:sp>
    </p:spTree>
    <p:extLst>
      <p:ext uri="{BB962C8B-B14F-4D97-AF65-F5344CB8AC3E}">
        <p14:creationId xmlns:p14="http://schemas.microsoft.com/office/powerpoint/2010/main" val="2298661244"/>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Process Infographic">
    <p:spTree>
      <p:nvGrpSpPr>
        <p:cNvPr id="1" name=""/>
        <p:cNvGrpSpPr/>
        <p:nvPr/>
      </p:nvGrpSpPr>
      <p:grpSpPr>
        <a:xfrm>
          <a:off x="0" y="0"/>
          <a:ext cx="0" cy="0"/>
          <a:chOff x="0" y="0"/>
          <a:chExt cx="0" cy="0"/>
        </a:xfrm>
      </p:grpSpPr>
      <p:sp>
        <p:nvSpPr>
          <p:cNvPr id="46" name="Freeform 70">
            <a:extLst>
              <a:ext uri="{FF2B5EF4-FFF2-40B4-BE49-F238E27FC236}">
                <a16:creationId xmlns:a16="http://schemas.microsoft.com/office/drawing/2014/main" id="{D5EE4931-6768-D7C6-B027-6E2083949137}"/>
              </a:ext>
            </a:extLst>
          </p:cNvPr>
          <p:cNvSpPr>
            <a:spLocks noChangeArrowheads="1"/>
          </p:cNvSpPr>
          <p:nvPr userDrawn="1"/>
        </p:nvSpPr>
        <p:spPr bwMode="auto">
          <a:xfrm>
            <a:off x="9767053" y="2794110"/>
            <a:ext cx="2103795" cy="2592127"/>
          </a:xfrm>
          <a:prstGeom prst="roundRect">
            <a:avLst>
              <a:gd name="adj" fmla="val 4872"/>
            </a:avLst>
          </a:prstGeom>
          <a:solidFill>
            <a:srgbClr val="EE6D26"/>
          </a:solidFill>
          <a:ln>
            <a:noFill/>
          </a:ln>
          <a:effectLst/>
        </p:spPr>
        <p:txBody>
          <a:bodyPr wrap="none" anchor="ctr"/>
          <a:lstStyle/>
          <a:p>
            <a:endParaRPr lang="en-US" sz="900">
              <a:latin typeface="+mn-lt"/>
            </a:endParaRPr>
          </a:p>
        </p:txBody>
      </p:sp>
      <p:sp>
        <p:nvSpPr>
          <p:cNvPr id="45" name="Freeform 70">
            <a:extLst>
              <a:ext uri="{FF2B5EF4-FFF2-40B4-BE49-F238E27FC236}">
                <a16:creationId xmlns:a16="http://schemas.microsoft.com/office/drawing/2014/main" id="{5C7026B2-F8D8-FAB2-1088-B31F96540BE3}"/>
              </a:ext>
            </a:extLst>
          </p:cNvPr>
          <p:cNvSpPr>
            <a:spLocks noChangeArrowheads="1"/>
          </p:cNvSpPr>
          <p:nvPr userDrawn="1"/>
        </p:nvSpPr>
        <p:spPr bwMode="auto">
          <a:xfrm>
            <a:off x="6750804" y="2794110"/>
            <a:ext cx="2103795" cy="2592127"/>
          </a:xfrm>
          <a:prstGeom prst="roundRect">
            <a:avLst>
              <a:gd name="adj" fmla="val 4872"/>
            </a:avLst>
          </a:prstGeom>
          <a:solidFill>
            <a:srgbClr val="3477C2"/>
          </a:solidFill>
          <a:ln>
            <a:noFill/>
          </a:ln>
          <a:effectLst/>
        </p:spPr>
        <p:txBody>
          <a:bodyPr wrap="none" anchor="ctr"/>
          <a:lstStyle/>
          <a:p>
            <a:endParaRPr lang="en-US" sz="900">
              <a:latin typeface="+mn-lt"/>
            </a:endParaRPr>
          </a:p>
        </p:txBody>
      </p:sp>
      <p:sp>
        <p:nvSpPr>
          <p:cNvPr id="44" name="Freeform 70">
            <a:extLst>
              <a:ext uri="{FF2B5EF4-FFF2-40B4-BE49-F238E27FC236}">
                <a16:creationId xmlns:a16="http://schemas.microsoft.com/office/drawing/2014/main" id="{5186F264-49D3-4090-823A-02893CD72C91}"/>
              </a:ext>
            </a:extLst>
          </p:cNvPr>
          <p:cNvSpPr>
            <a:spLocks noChangeArrowheads="1"/>
          </p:cNvSpPr>
          <p:nvPr userDrawn="1"/>
        </p:nvSpPr>
        <p:spPr bwMode="auto">
          <a:xfrm>
            <a:off x="3731250" y="2794110"/>
            <a:ext cx="2103795" cy="2592127"/>
          </a:xfrm>
          <a:prstGeom prst="roundRect">
            <a:avLst>
              <a:gd name="adj" fmla="val 4872"/>
            </a:avLst>
          </a:prstGeom>
          <a:solidFill>
            <a:srgbClr val="ED9F0A"/>
          </a:solidFill>
          <a:ln>
            <a:noFill/>
          </a:ln>
          <a:effectLst/>
        </p:spPr>
        <p:txBody>
          <a:bodyPr wrap="none" anchor="ctr"/>
          <a:lstStyle/>
          <a:p>
            <a:endParaRPr lang="en-US" sz="900">
              <a:latin typeface="+mn-lt"/>
            </a:endParaRPr>
          </a:p>
        </p:txBody>
      </p:sp>
      <p:sp>
        <p:nvSpPr>
          <p:cNvPr id="6" name="Text Placeholder 3">
            <a:extLst>
              <a:ext uri="{FF2B5EF4-FFF2-40B4-BE49-F238E27FC236}">
                <a16:creationId xmlns:a16="http://schemas.microsoft.com/office/drawing/2014/main" id="{9BE8DAE2-BD49-4694-A73D-9CC18C669459}"/>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2B660F"/>
                </a:solidFill>
                <a:latin typeface="+mn-lt"/>
              </a:defRPr>
            </a:lvl1pPr>
          </a:lstStyle>
          <a:p>
            <a:pPr lvl="0"/>
            <a:r>
              <a:rPr lang="en-US"/>
              <a:t>Subtitle</a:t>
            </a:r>
          </a:p>
        </p:txBody>
      </p:sp>
      <p:sp>
        <p:nvSpPr>
          <p:cNvPr id="7" name="Title 1">
            <a:extLst>
              <a:ext uri="{FF2B5EF4-FFF2-40B4-BE49-F238E27FC236}">
                <a16:creationId xmlns:a16="http://schemas.microsoft.com/office/drawing/2014/main" id="{E848783A-CDBC-A2A8-0CA7-404193BEBCE5}"/>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
        <p:nvSpPr>
          <p:cNvPr id="3" name="Freeform 70">
            <a:extLst>
              <a:ext uri="{FF2B5EF4-FFF2-40B4-BE49-F238E27FC236}">
                <a16:creationId xmlns:a16="http://schemas.microsoft.com/office/drawing/2014/main" id="{AC3006C4-BF8C-8B98-57E0-4C75052BF3A9}"/>
              </a:ext>
            </a:extLst>
          </p:cNvPr>
          <p:cNvSpPr>
            <a:spLocks noChangeArrowheads="1"/>
          </p:cNvSpPr>
          <p:nvPr userDrawn="1"/>
        </p:nvSpPr>
        <p:spPr bwMode="auto">
          <a:xfrm>
            <a:off x="717636" y="2794110"/>
            <a:ext cx="2103795" cy="2592127"/>
          </a:xfrm>
          <a:prstGeom prst="roundRect">
            <a:avLst>
              <a:gd name="adj" fmla="val 4872"/>
            </a:avLst>
          </a:prstGeom>
          <a:solidFill>
            <a:srgbClr val="5D910D"/>
          </a:solidFill>
          <a:ln>
            <a:solidFill>
              <a:srgbClr val="EC9F0B"/>
            </a:solidFill>
          </a:ln>
          <a:effectLst/>
        </p:spPr>
        <p:txBody>
          <a:bodyPr wrap="none" anchor="ctr"/>
          <a:lstStyle/>
          <a:p>
            <a:endParaRPr lang="en-US" sz="900">
              <a:latin typeface="+mn-lt"/>
            </a:endParaRPr>
          </a:p>
        </p:txBody>
      </p:sp>
      <p:sp>
        <p:nvSpPr>
          <p:cNvPr id="32" name="Text Placeholder 31">
            <a:extLst>
              <a:ext uri="{FF2B5EF4-FFF2-40B4-BE49-F238E27FC236}">
                <a16:creationId xmlns:a16="http://schemas.microsoft.com/office/drawing/2014/main" id="{1C4BDBAB-14DB-197F-8EA1-A4026CDC500C}"/>
              </a:ext>
            </a:extLst>
          </p:cNvPr>
          <p:cNvSpPr>
            <a:spLocks noGrp="1"/>
          </p:cNvSpPr>
          <p:nvPr>
            <p:ph type="body" sz="quarter" idx="13"/>
          </p:nvPr>
        </p:nvSpPr>
        <p:spPr>
          <a:xfrm>
            <a:off x="830263" y="2892425"/>
            <a:ext cx="1866900" cy="2367638"/>
          </a:xfrm>
        </p:spPr>
        <p:txBody>
          <a:bodyPr/>
          <a:lstStyle>
            <a:lvl1pPr algn="ctr">
              <a:defRPr sz="1400" b="1">
                <a:solidFill>
                  <a:schemeClr val="bg1"/>
                </a:solidFill>
                <a:latin typeface="+mn-lt"/>
              </a:defRPr>
            </a:lvl1pPr>
            <a:lvl2pPr marL="0" indent="0" algn="ctr">
              <a:buNone/>
              <a:defRPr sz="1200">
                <a:solidFill>
                  <a:schemeClr val="bg1"/>
                </a:solidFill>
                <a:latin typeface="+mn-lt"/>
              </a:defRPr>
            </a:lvl2pPr>
            <a:lvl3pPr algn="ctr">
              <a:defRPr/>
            </a:lvl3pPr>
            <a:lvl4pPr algn="ctr">
              <a:defRPr/>
            </a:lvl4pPr>
            <a:lvl5pPr algn="ctr">
              <a:defRPr/>
            </a:lvl5pPr>
          </a:lstStyle>
          <a:p>
            <a:pPr lvl="0"/>
            <a:r>
              <a:rPr lang="en-US"/>
              <a:t>Click to edit Master text styles</a:t>
            </a:r>
          </a:p>
          <a:p>
            <a:pPr lvl="1"/>
            <a:r>
              <a:rPr lang="en-US"/>
              <a:t>Second level</a:t>
            </a:r>
          </a:p>
        </p:txBody>
      </p:sp>
      <p:sp>
        <p:nvSpPr>
          <p:cNvPr id="33" name="Text Placeholder 31">
            <a:extLst>
              <a:ext uri="{FF2B5EF4-FFF2-40B4-BE49-F238E27FC236}">
                <a16:creationId xmlns:a16="http://schemas.microsoft.com/office/drawing/2014/main" id="{C3DFAD5D-F262-E524-900F-B81C0FA826EE}"/>
              </a:ext>
            </a:extLst>
          </p:cNvPr>
          <p:cNvSpPr>
            <a:spLocks noGrp="1"/>
          </p:cNvSpPr>
          <p:nvPr>
            <p:ph type="body" sz="quarter" idx="14"/>
          </p:nvPr>
        </p:nvSpPr>
        <p:spPr>
          <a:xfrm>
            <a:off x="3848324" y="2892425"/>
            <a:ext cx="1866900" cy="2367638"/>
          </a:xfrm>
        </p:spPr>
        <p:txBody>
          <a:bodyPr/>
          <a:lstStyle>
            <a:lvl1pPr algn="ctr">
              <a:defRPr sz="1400" b="1">
                <a:solidFill>
                  <a:schemeClr val="bg1"/>
                </a:solidFill>
                <a:latin typeface="+mn-lt"/>
              </a:defRPr>
            </a:lvl1pPr>
            <a:lvl2pPr marL="0" indent="0" algn="ctr">
              <a:buNone/>
              <a:defRPr sz="1200">
                <a:solidFill>
                  <a:schemeClr val="bg1"/>
                </a:solidFill>
                <a:latin typeface="+mn-lt"/>
              </a:defRPr>
            </a:lvl2pPr>
            <a:lvl3pPr algn="ctr">
              <a:defRPr/>
            </a:lvl3pPr>
            <a:lvl4pPr algn="ctr">
              <a:defRPr/>
            </a:lvl4pPr>
            <a:lvl5pPr algn="ctr">
              <a:defRPr/>
            </a:lvl5pPr>
          </a:lstStyle>
          <a:p>
            <a:pPr lvl="0"/>
            <a:r>
              <a:rPr lang="en-US"/>
              <a:t>Click to edit Master text styles</a:t>
            </a:r>
          </a:p>
          <a:p>
            <a:pPr lvl="1"/>
            <a:r>
              <a:rPr lang="en-US"/>
              <a:t>Second level</a:t>
            </a:r>
          </a:p>
        </p:txBody>
      </p:sp>
      <p:sp>
        <p:nvSpPr>
          <p:cNvPr id="34" name="Text Placeholder 31">
            <a:extLst>
              <a:ext uri="{FF2B5EF4-FFF2-40B4-BE49-F238E27FC236}">
                <a16:creationId xmlns:a16="http://schemas.microsoft.com/office/drawing/2014/main" id="{8F99D252-4EB7-03DB-8C58-53B69DD87611}"/>
              </a:ext>
            </a:extLst>
          </p:cNvPr>
          <p:cNvSpPr>
            <a:spLocks noGrp="1"/>
          </p:cNvSpPr>
          <p:nvPr>
            <p:ph type="body" sz="quarter" idx="15"/>
          </p:nvPr>
        </p:nvSpPr>
        <p:spPr>
          <a:xfrm>
            <a:off x="6869251" y="2892425"/>
            <a:ext cx="1866900" cy="2367638"/>
          </a:xfrm>
        </p:spPr>
        <p:txBody>
          <a:bodyPr/>
          <a:lstStyle>
            <a:lvl1pPr algn="ctr">
              <a:defRPr sz="1400" b="1">
                <a:solidFill>
                  <a:schemeClr val="bg1"/>
                </a:solidFill>
                <a:latin typeface="+mn-lt"/>
              </a:defRPr>
            </a:lvl1pPr>
            <a:lvl2pPr marL="0" indent="0" algn="ctr">
              <a:buNone/>
              <a:defRPr sz="1200">
                <a:solidFill>
                  <a:schemeClr val="bg1"/>
                </a:solidFill>
                <a:latin typeface="+mn-lt"/>
              </a:defRPr>
            </a:lvl2pPr>
            <a:lvl3pPr algn="ctr">
              <a:defRPr/>
            </a:lvl3pPr>
            <a:lvl4pPr algn="ctr">
              <a:defRPr/>
            </a:lvl4pPr>
            <a:lvl5pPr algn="ctr">
              <a:defRPr/>
            </a:lvl5pPr>
          </a:lstStyle>
          <a:p>
            <a:pPr lvl="0"/>
            <a:r>
              <a:rPr lang="en-US"/>
              <a:t>Click to edit Master text styles</a:t>
            </a:r>
          </a:p>
          <a:p>
            <a:pPr lvl="1"/>
            <a:r>
              <a:rPr lang="en-US"/>
              <a:t>Second level</a:t>
            </a:r>
          </a:p>
        </p:txBody>
      </p:sp>
      <p:sp>
        <p:nvSpPr>
          <p:cNvPr id="35" name="Text Placeholder 31">
            <a:extLst>
              <a:ext uri="{FF2B5EF4-FFF2-40B4-BE49-F238E27FC236}">
                <a16:creationId xmlns:a16="http://schemas.microsoft.com/office/drawing/2014/main" id="{A2DE66A0-1FC8-776D-2462-D49E64DC1A70}"/>
              </a:ext>
            </a:extLst>
          </p:cNvPr>
          <p:cNvSpPr>
            <a:spLocks noGrp="1"/>
          </p:cNvSpPr>
          <p:nvPr>
            <p:ph type="body" sz="quarter" idx="16"/>
          </p:nvPr>
        </p:nvSpPr>
        <p:spPr>
          <a:xfrm>
            <a:off x="9901852" y="2892425"/>
            <a:ext cx="1866900" cy="2367638"/>
          </a:xfrm>
        </p:spPr>
        <p:txBody>
          <a:bodyPr/>
          <a:lstStyle>
            <a:lvl1pPr algn="ctr">
              <a:defRPr sz="1400" b="1">
                <a:solidFill>
                  <a:schemeClr val="bg1"/>
                </a:solidFill>
                <a:latin typeface="+mn-lt"/>
              </a:defRPr>
            </a:lvl1pPr>
            <a:lvl2pPr marL="0" indent="0" algn="ctr">
              <a:buNone/>
              <a:defRPr sz="1200">
                <a:solidFill>
                  <a:schemeClr val="bg1"/>
                </a:solidFill>
                <a:latin typeface="+mn-lt"/>
              </a:defRPr>
            </a:lvl2pPr>
            <a:lvl3pPr algn="ctr">
              <a:defRPr/>
            </a:lvl3pPr>
            <a:lvl4pPr algn="ctr">
              <a:defRPr/>
            </a:lvl4pPr>
            <a:lvl5pPr algn="ctr">
              <a:defRPr/>
            </a:lvl5pPr>
          </a:lstStyle>
          <a:p>
            <a:pPr lvl="0"/>
            <a:r>
              <a:rPr lang="en-US"/>
              <a:t>Click to edit Master text styles</a:t>
            </a:r>
          </a:p>
          <a:p>
            <a:pPr lvl="1"/>
            <a:r>
              <a:rPr lang="en-US"/>
              <a:t>Second level</a:t>
            </a:r>
          </a:p>
        </p:txBody>
      </p:sp>
      <p:sp>
        <p:nvSpPr>
          <p:cNvPr id="40" name="Picture Placeholder 36">
            <a:extLst>
              <a:ext uri="{FF2B5EF4-FFF2-40B4-BE49-F238E27FC236}">
                <a16:creationId xmlns:a16="http://schemas.microsoft.com/office/drawing/2014/main" id="{D08A5CBB-3497-CA70-D127-FA55FDAC516B}"/>
              </a:ext>
            </a:extLst>
          </p:cNvPr>
          <p:cNvSpPr>
            <a:spLocks noGrp="1"/>
          </p:cNvSpPr>
          <p:nvPr>
            <p:ph type="pic" sz="quarter" idx="20"/>
          </p:nvPr>
        </p:nvSpPr>
        <p:spPr>
          <a:xfrm>
            <a:off x="10492402" y="1997210"/>
            <a:ext cx="685800" cy="687387"/>
          </a:xfrm>
        </p:spPr>
        <p:txBody>
          <a:bodyPr anchor="ctr" anchorCtr="0"/>
          <a:lstStyle>
            <a:lvl1pPr algn="ctr">
              <a:defRPr sz="1050">
                <a:latin typeface="Gilroy Medium" panose="00000600000000000000" pitchFamily="50" charset="0"/>
              </a:defRPr>
            </a:lvl1pPr>
          </a:lstStyle>
          <a:p>
            <a:r>
              <a:rPr lang="en-US"/>
              <a:t>Click icon to add picture</a:t>
            </a:r>
          </a:p>
        </p:txBody>
      </p:sp>
      <p:cxnSp>
        <p:nvCxnSpPr>
          <p:cNvPr id="50" name="Connector: Elbow 49">
            <a:extLst>
              <a:ext uri="{FF2B5EF4-FFF2-40B4-BE49-F238E27FC236}">
                <a16:creationId xmlns:a16="http://schemas.microsoft.com/office/drawing/2014/main" id="{29B0CE01-1AEF-7DC2-5A09-00BFA065DFED}"/>
              </a:ext>
            </a:extLst>
          </p:cNvPr>
          <p:cNvCxnSpPr>
            <a:cxnSpLocks/>
          </p:cNvCxnSpPr>
          <p:nvPr userDrawn="1"/>
        </p:nvCxnSpPr>
        <p:spPr>
          <a:xfrm rot="16200000" flipV="1">
            <a:off x="6282073" y="-2841222"/>
            <a:ext cx="12700" cy="9049417"/>
          </a:xfrm>
          <a:prstGeom prst="bentConnector3">
            <a:avLst>
              <a:gd name="adj1" fmla="val 1800000"/>
            </a:avLst>
          </a:prstGeom>
          <a:ln w="22225">
            <a:solidFill>
              <a:srgbClr val="02355A"/>
            </a:solidFill>
            <a:headEnd type="oval" w="lg" len="lg"/>
            <a:tailEnd type="triangle"/>
          </a:ln>
        </p:spPr>
        <p:style>
          <a:lnRef idx="1">
            <a:schemeClr val="accent1"/>
          </a:lnRef>
          <a:fillRef idx="0">
            <a:schemeClr val="accent1"/>
          </a:fillRef>
          <a:effectRef idx="0">
            <a:schemeClr val="accent1"/>
          </a:effectRef>
          <a:fontRef idx="minor">
            <a:schemeClr val="tx1"/>
          </a:fontRef>
        </p:style>
      </p:cxnSp>
      <p:cxnSp>
        <p:nvCxnSpPr>
          <p:cNvPr id="55" name="Connector: Elbow 54">
            <a:extLst>
              <a:ext uri="{FF2B5EF4-FFF2-40B4-BE49-F238E27FC236}">
                <a16:creationId xmlns:a16="http://schemas.microsoft.com/office/drawing/2014/main" id="{058BB28F-B3C4-241F-51D9-6B9A6C5D832E}"/>
              </a:ext>
            </a:extLst>
          </p:cNvPr>
          <p:cNvCxnSpPr>
            <a:cxnSpLocks/>
          </p:cNvCxnSpPr>
          <p:nvPr userDrawn="1"/>
        </p:nvCxnSpPr>
        <p:spPr>
          <a:xfrm rot="16200000" flipH="1">
            <a:off x="6294244" y="1124443"/>
            <a:ext cx="12700" cy="9049417"/>
          </a:xfrm>
          <a:prstGeom prst="bentConnector3">
            <a:avLst>
              <a:gd name="adj1" fmla="val 2769236"/>
            </a:avLst>
          </a:prstGeom>
          <a:ln w="22225" cap="rnd">
            <a:solidFill>
              <a:srgbClr val="02355A"/>
            </a:solidFill>
            <a:headEnd type="oval" w="lg" len="lg"/>
            <a:tailEnd type="triangle"/>
          </a:ln>
        </p:spPr>
        <p:style>
          <a:lnRef idx="1">
            <a:schemeClr val="accent1"/>
          </a:lnRef>
          <a:fillRef idx="0">
            <a:schemeClr val="accent1"/>
          </a:fillRef>
          <a:effectRef idx="0">
            <a:schemeClr val="accent1"/>
          </a:effectRef>
          <a:fontRef idx="minor">
            <a:schemeClr val="tx1"/>
          </a:fontRef>
        </p:style>
      </p:cxnSp>
      <p:sp>
        <p:nvSpPr>
          <p:cNvPr id="8" name="Picture Placeholder 36">
            <a:extLst>
              <a:ext uri="{FF2B5EF4-FFF2-40B4-BE49-F238E27FC236}">
                <a16:creationId xmlns:a16="http://schemas.microsoft.com/office/drawing/2014/main" id="{9713158F-8810-66D4-768E-CBBC238CE34A}"/>
              </a:ext>
            </a:extLst>
          </p:cNvPr>
          <p:cNvSpPr>
            <a:spLocks noGrp="1"/>
          </p:cNvSpPr>
          <p:nvPr>
            <p:ph type="pic" sz="quarter" idx="21"/>
          </p:nvPr>
        </p:nvSpPr>
        <p:spPr>
          <a:xfrm>
            <a:off x="7467848" y="1997210"/>
            <a:ext cx="685800" cy="687387"/>
          </a:xfrm>
        </p:spPr>
        <p:txBody>
          <a:bodyPr anchor="ctr" anchorCtr="0"/>
          <a:lstStyle>
            <a:lvl1pPr algn="ctr">
              <a:defRPr sz="1050">
                <a:latin typeface="Gilroy Medium" panose="00000600000000000000" pitchFamily="50" charset="0"/>
              </a:defRPr>
            </a:lvl1pPr>
          </a:lstStyle>
          <a:p>
            <a:r>
              <a:rPr lang="en-US"/>
              <a:t>Click icon to add picture</a:t>
            </a:r>
          </a:p>
        </p:txBody>
      </p:sp>
      <p:sp>
        <p:nvSpPr>
          <p:cNvPr id="10" name="Picture Placeholder 36">
            <a:extLst>
              <a:ext uri="{FF2B5EF4-FFF2-40B4-BE49-F238E27FC236}">
                <a16:creationId xmlns:a16="http://schemas.microsoft.com/office/drawing/2014/main" id="{2396E205-D7EC-5B8B-C662-D776223185C6}"/>
              </a:ext>
            </a:extLst>
          </p:cNvPr>
          <p:cNvSpPr>
            <a:spLocks noGrp="1"/>
          </p:cNvSpPr>
          <p:nvPr>
            <p:ph type="pic" sz="quarter" idx="22"/>
          </p:nvPr>
        </p:nvSpPr>
        <p:spPr>
          <a:xfrm>
            <a:off x="4457362" y="1997210"/>
            <a:ext cx="685800" cy="687387"/>
          </a:xfrm>
        </p:spPr>
        <p:txBody>
          <a:bodyPr anchor="ctr" anchorCtr="0"/>
          <a:lstStyle>
            <a:lvl1pPr algn="ctr">
              <a:defRPr sz="1050">
                <a:latin typeface="Gilroy Medium" panose="00000600000000000000" pitchFamily="50" charset="0"/>
              </a:defRPr>
            </a:lvl1pPr>
          </a:lstStyle>
          <a:p>
            <a:r>
              <a:rPr lang="en-US"/>
              <a:t>Click icon to add picture</a:t>
            </a:r>
          </a:p>
        </p:txBody>
      </p:sp>
      <p:sp>
        <p:nvSpPr>
          <p:cNvPr id="12" name="Picture Placeholder 36">
            <a:extLst>
              <a:ext uri="{FF2B5EF4-FFF2-40B4-BE49-F238E27FC236}">
                <a16:creationId xmlns:a16="http://schemas.microsoft.com/office/drawing/2014/main" id="{292F6024-F61C-4204-37DB-DAD42342B0FF}"/>
              </a:ext>
            </a:extLst>
          </p:cNvPr>
          <p:cNvSpPr>
            <a:spLocks noGrp="1"/>
          </p:cNvSpPr>
          <p:nvPr>
            <p:ph type="pic" sz="quarter" idx="23"/>
          </p:nvPr>
        </p:nvSpPr>
        <p:spPr>
          <a:xfrm>
            <a:off x="1432808" y="1997210"/>
            <a:ext cx="685800" cy="687387"/>
          </a:xfrm>
        </p:spPr>
        <p:txBody>
          <a:bodyPr anchor="ctr" anchorCtr="0"/>
          <a:lstStyle>
            <a:lvl1pPr algn="ctr">
              <a:defRPr sz="1050">
                <a:latin typeface="Gilroy Medium" panose="00000600000000000000" pitchFamily="50" charset="0"/>
              </a:defRPr>
            </a:lvl1pPr>
          </a:lstStyle>
          <a:p>
            <a:r>
              <a:rPr lang="en-US"/>
              <a:t>Click icon to add picture</a:t>
            </a:r>
          </a:p>
        </p:txBody>
      </p:sp>
      <p:sp>
        <p:nvSpPr>
          <p:cNvPr id="13" name="Text Placeholder 12">
            <a:extLst>
              <a:ext uri="{FF2B5EF4-FFF2-40B4-BE49-F238E27FC236}">
                <a16:creationId xmlns:a16="http://schemas.microsoft.com/office/drawing/2014/main" id="{38BF3F9C-F0C7-4109-DB00-AF74113D61B4}"/>
              </a:ext>
            </a:extLst>
          </p:cNvPr>
          <p:cNvSpPr>
            <a:spLocks noGrp="1"/>
          </p:cNvSpPr>
          <p:nvPr>
            <p:ph type="body" sz="quarter" idx="24"/>
          </p:nvPr>
        </p:nvSpPr>
        <p:spPr>
          <a:xfrm>
            <a:off x="670898" y="1993900"/>
            <a:ext cx="685800" cy="687388"/>
          </a:xfrm>
        </p:spPr>
        <p:txBody>
          <a:bodyPr anchor="ctr" anchorCtr="0"/>
          <a:lstStyle>
            <a:lvl1pPr algn="r">
              <a:defRPr lang="en-US" sz="3800" b="0" kern="1200" spc="-145" dirty="0" smtClean="0">
                <a:solidFill>
                  <a:srgbClr val="5D910D"/>
                </a:solidFill>
                <a:latin typeface="+mj-lt"/>
                <a:ea typeface="+mn-ea"/>
                <a:cs typeface="+mn-cs"/>
              </a:defRPr>
            </a:lvl1pPr>
          </a:lstStyle>
          <a:p>
            <a:pPr lvl="0"/>
            <a:r>
              <a:rPr lang="en-US"/>
              <a:t>Click to edit Master text styles</a:t>
            </a:r>
          </a:p>
        </p:txBody>
      </p:sp>
      <p:sp>
        <p:nvSpPr>
          <p:cNvPr id="14" name="Text Placeholder 12">
            <a:extLst>
              <a:ext uri="{FF2B5EF4-FFF2-40B4-BE49-F238E27FC236}">
                <a16:creationId xmlns:a16="http://schemas.microsoft.com/office/drawing/2014/main" id="{8D37CBEA-5986-8685-64C5-183A3630D19A}"/>
              </a:ext>
            </a:extLst>
          </p:cNvPr>
          <p:cNvSpPr>
            <a:spLocks noGrp="1"/>
          </p:cNvSpPr>
          <p:nvPr>
            <p:ph type="body" sz="quarter" idx="25"/>
          </p:nvPr>
        </p:nvSpPr>
        <p:spPr>
          <a:xfrm>
            <a:off x="3695452" y="1993900"/>
            <a:ext cx="685800" cy="687388"/>
          </a:xfrm>
        </p:spPr>
        <p:txBody>
          <a:bodyPr anchor="ctr" anchorCtr="0"/>
          <a:lstStyle>
            <a:lvl1pPr algn="r">
              <a:defRPr lang="en-US" sz="3800" b="0" kern="1200" spc="-145" dirty="0" smtClean="0">
                <a:solidFill>
                  <a:srgbClr val="ED9F0A"/>
                </a:solidFill>
                <a:latin typeface="+mj-lt"/>
                <a:ea typeface="+mn-ea"/>
                <a:cs typeface="+mn-cs"/>
              </a:defRPr>
            </a:lvl1pPr>
          </a:lstStyle>
          <a:p>
            <a:pPr lvl="0"/>
            <a:r>
              <a:rPr lang="en-US"/>
              <a:t>Click to edit Master text styles</a:t>
            </a:r>
          </a:p>
        </p:txBody>
      </p:sp>
      <p:sp>
        <p:nvSpPr>
          <p:cNvPr id="15" name="Text Placeholder 12">
            <a:extLst>
              <a:ext uri="{FF2B5EF4-FFF2-40B4-BE49-F238E27FC236}">
                <a16:creationId xmlns:a16="http://schemas.microsoft.com/office/drawing/2014/main" id="{0075EE09-9833-7B6A-B2A7-B69759074A10}"/>
              </a:ext>
            </a:extLst>
          </p:cNvPr>
          <p:cNvSpPr>
            <a:spLocks noGrp="1"/>
          </p:cNvSpPr>
          <p:nvPr>
            <p:ph type="body" sz="quarter" idx="26"/>
          </p:nvPr>
        </p:nvSpPr>
        <p:spPr>
          <a:xfrm>
            <a:off x="6720006" y="1993900"/>
            <a:ext cx="685800" cy="687388"/>
          </a:xfrm>
        </p:spPr>
        <p:txBody>
          <a:bodyPr anchor="ctr" anchorCtr="0"/>
          <a:lstStyle>
            <a:lvl1pPr marL="0" algn="r" defTabSz="457200" rtl="0" eaLnBrk="1" latinLnBrk="0" hangingPunct="1">
              <a:defRPr lang="en-US" sz="3800" b="0" kern="1200" spc="-145" dirty="0" smtClean="0">
                <a:solidFill>
                  <a:srgbClr val="3476C2"/>
                </a:solidFill>
                <a:latin typeface="+mj-lt"/>
                <a:ea typeface="+mn-ea"/>
                <a:cs typeface="+mn-cs"/>
              </a:defRPr>
            </a:lvl1pPr>
          </a:lstStyle>
          <a:p>
            <a:pPr lvl="0"/>
            <a:r>
              <a:rPr lang="en-US"/>
              <a:t>Click to edit Master text styles</a:t>
            </a:r>
          </a:p>
        </p:txBody>
      </p:sp>
      <p:sp>
        <p:nvSpPr>
          <p:cNvPr id="16" name="Text Placeholder 12">
            <a:extLst>
              <a:ext uri="{FF2B5EF4-FFF2-40B4-BE49-F238E27FC236}">
                <a16:creationId xmlns:a16="http://schemas.microsoft.com/office/drawing/2014/main" id="{7D74A55F-30E7-13F2-182C-700DAD28FC09}"/>
              </a:ext>
            </a:extLst>
          </p:cNvPr>
          <p:cNvSpPr>
            <a:spLocks noGrp="1"/>
          </p:cNvSpPr>
          <p:nvPr>
            <p:ph type="body" sz="quarter" idx="27"/>
          </p:nvPr>
        </p:nvSpPr>
        <p:spPr>
          <a:xfrm>
            <a:off x="9730492" y="1993900"/>
            <a:ext cx="685800" cy="687388"/>
          </a:xfrm>
        </p:spPr>
        <p:txBody>
          <a:bodyPr anchor="ctr" anchorCtr="0"/>
          <a:lstStyle>
            <a:lvl1pPr marL="0" algn="r" defTabSz="457200" rtl="0" eaLnBrk="1" latinLnBrk="0" hangingPunct="1">
              <a:defRPr lang="en-US" sz="3800" b="0" kern="1200" spc="-145" dirty="0" smtClean="0">
                <a:solidFill>
                  <a:srgbClr val="EE6C26"/>
                </a:solidFill>
                <a:latin typeface="+mj-lt"/>
                <a:ea typeface="+mn-ea"/>
                <a:cs typeface="+mn-cs"/>
              </a:defRPr>
            </a:lvl1pPr>
          </a:lstStyle>
          <a:p>
            <a:pPr lvl="0"/>
            <a:r>
              <a:rPr lang="en-US"/>
              <a:t>Click to edit Master text styles</a:t>
            </a:r>
          </a:p>
        </p:txBody>
      </p:sp>
      <p:sp>
        <p:nvSpPr>
          <p:cNvPr id="4" name="TextBox 3">
            <a:extLst>
              <a:ext uri="{FF2B5EF4-FFF2-40B4-BE49-F238E27FC236}">
                <a16:creationId xmlns:a16="http://schemas.microsoft.com/office/drawing/2014/main" id="{39C5FE2C-6563-2395-ECAC-48A9F9F30DCE}"/>
              </a:ext>
            </a:extLst>
          </p:cNvPr>
          <p:cNvSpPr txBox="1"/>
          <p:nvPr userDrawn="1"/>
        </p:nvSpPr>
        <p:spPr>
          <a:xfrm>
            <a:off x="766119" y="6586151"/>
            <a:ext cx="0" cy="0"/>
          </a:xfrm>
          <a:prstGeom prst="rect">
            <a:avLst/>
          </a:prstGeom>
          <a:noFill/>
        </p:spPr>
        <p:txBody>
          <a:bodyPr wrap="none" lIns="0" tIns="0" rIns="0" bIns="0" rtlCol="0">
            <a:noAutofit/>
          </a:bodyPr>
          <a:lstStyle/>
          <a:p>
            <a:pPr algn="l"/>
            <a:endParaRPr lang="en-US" sz="1600" err="1">
              <a:solidFill>
                <a:schemeClr val="tx2"/>
              </a:solidFill>
            </a:endParaRPr>
          </a:p>
        </p:txBody>
      </p:sp>
    </p:spTree>
    <p:extLst>
      <p:ext uri="{BB962C8B-B14F-4D97-AF65-F5344CB8AC3E}">
        <p14:creationId xmlns:p14="http://schemas.microsoft.com/office/powerpoint/2010/main" val="3004785673"/>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3 Charts + Copy - Drinks">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solidFill>
                  <a:srgbClr val="2B660F"/>
                </a:solidFill>
                <a:latin typeface="+mn-lt"/>
              </a:defRPr>
            </a:lvl1pPr>
          </a:lstStyle>
          <a:p>
            <a:endParaRPr lang="en-US"/>
          </a:p>
        </p:txBody>
      </p:sp>
      <p:sp>
        <p:nvSpPr>
          <p:cNvPr id="8" name="Chart Placeholder 10">
            <a:extLst>
              <a:ext uri="{FF2B5EF4-FFF2-40B4-BE49-F238E27FC236}">
                <a16:creationId xmlns:a16="http://schemas.microsoft.com/office/drawing/2014/main" id="{36135DED-36D8-99A2-BEEE-C339F63E6A0A}"/>
              </a:ext>
            </a:extLst>
          </p:cNvPr>
          <p:cNvSpPr>
            <a:spLocks noGrp="1"/>
          </p:cNvSpPr>
          <p:nvPr>
            <p:ph type="chart" sz="quarter" idx="49"/>
          </p:nvPr>
        </p:nvSpPr>
        <p:spPr>
          <a:xfrm>
            <a:off x="304796" y="1219201"/>
            <a:ext cx="3657595" cy="3200400"/>
          </a:xfrm>
          <a:noFill/>
        </p:spPr>
        <p:txBody>
          <a:bodyPr/>
          <a:lstStyle>
            <a:lvl1pPr>
              <a:defRPr>
                <a:solidFill>
                  <a:schemeClr val="tx1"/>
                </a:solidFill>
                <a:latin typeface="+mn-lt"/>
              </a:defRPr>
            </a:lvl1pPr>
          </a:lstStyle>
          <a:p>
            <a:r>
              <a:rPr lang="en-US"/>
              <a:t>Click icon to add chart</a:t>
            </a:r>
          </a:p>
        </p:txBody>
      </p:sp>
      <p:sp>
        <p:nvSpPr>
          <p:cNvPr id="12" name="Text Placeholder 11">
            <a:extLst>
              <a:ext uri="{FF2B5EF4-FFF2-40B4-BE49-F238E27FC236}">
                <a16:creationId xmlns:a16="http://schemas.microsoft.com/office/drawing/2014/main" id="{C7C648F1-B735-FA9C-BE4E-ED579776AE47}"/>
              </a:ext>
            </a:extLst>
          </p:cNvPr>
          <p:cNvSpPr>
            <a:spLocks noGrp="1"/>
          </p:cNvSpPr>
          <p:nvPr>
            <p:ph type="body" sz="quarter" idx="50"/>
          </p:nvPr>
        </p:nvSpPr>
        <p:spPr>
          <a:xfrm>
            <a:off x="304800" y="4419601"/>
            <a:ext cx="3657584" cy="1349374"/>
          </a:xfrm>
          <a:solidFill>
            <a:srgbClr val="5D910D"/>
          </a:solidFill>
        </p:spPr>
        <p:txBody>
          <a:bodyPr lIns="182880" tIns="182880" rIns="91440"/>
          <a:lstStyle>
            <a:lvl1pPr>
              <a:buClr>
                <a:schemeClr val="bg1"/>
              </a:buClr>
              <a:defRPr sz="1400">
                <a:solidFill>
                  <a:schemeClr val="bg1"/>
                </a:solidFill>
                <a:latin typeface="+mn-lt"/>
              </a:defRPr>
            </a:lvl1pPr>
            <a:lvl2pPr>
              <a:buClr>
                <a:schemeClr val="bg1"/>
              </a:buClr>
              <a:defRPr sz="1200">
                <a:solidFill>
                  <a:schemeClr val="bg1"/>
                </a:solidFill>
                <a:latin typeface="+mn-lt"/>
              </a:defRPr>
            </a:lvl2pPr>
            <a:lvl3pPr>
              <a:buClr>
                <a:schemeClr val="bg1"/>
              </a:buClr>
              <a:defRPr sz="1100">
                <a:solidFill>
                  <a:schemeClr val="bg1"/>
                </a:solidFill>
                <a:latin typeface="+mn-lt"/>
              </a:defRPr>
            </a:lvl3pPr>
            <a:lvl4pPr>
              <a:defRPr sz="1050">
                <a:solidFill>
                  <a:schemeClr val="bg1"/>
                </a:solidFill>
              </a:defRPr>
            </a:lvl4pPr>
            <a:lvl5pPr>
              <a:defRPr sz="1000">
                <a:solidFill>
                  <a:schemeClr val="bg1"/>
                </a:solidFill>
              </a:defRPr>
            </a:lvl5pPr>
          </a:lstStyle>
          <a:p>
            <a:pPr lvl="0"/>
            <a:r>
              <a:rPr lang="en-US"/>
              <a:t>Click to edit Master text styles</a:t>
            </a:r>
          </a:p>
          <a:p>
            <a:pPr lvl="1"/>
            <a:r>
              <a:rPr lang="en-US"/>
              <a:t>Second level</a:t>
            </a:r>
          </a:p>
          <a:p>
            <a:pPr lvl="2"/>
            <a:r>
              <a:rPr lang="en-US"/>
              <a:t>Third level</a:t>
            </a:r>
          </a:p>
        </p:txBody>
      </p:sp>
      <p:sp>
        <p:nvSpPr>
          <p:cNvPr id="13" name="Text Placeholder 11">
            <a:extLst>
              <a:ext uri="{FF2B5EF4-FFF2-40B4-BE49-F238E27FC236}">
                <a16:creationId xmlns:a16="http://schemas.microsoft.com/office/drawing/2014/main" id="{391085A7-EBBF-EF8B-5149-D4D78AF6BD74}"/>
              </a:ext>
            </a:extLst>
          </p:cNvPr>
          <p:cNvSpPr>
            <a:spLocks noGrp="1"/>
          </p:cNvSpPr>
          <p:nvPr>
            <p:ph type="body" sz="quarter" idx="51"/>
          </p:nvPr>
        </p:nvSpPr>
        <p:spPr>
          <a:xfrm>
            <a:off x="4267186" y="4419601"/>
            <a:ext cx="3657613" cy="1349374"/>
          </a:xfrm>
          <a:solidFill>
            <a:srgbClr val="5D910D"/>
          </a:solidFill>
        </p:spPr>
        <p:txBody>
          <a:bodyPr lIns="182880" tIns="182880" rIns="91440"/>
          <a:lstStyle>
            <a:lvl1pPr>
              <a:buClr>
                <a:schemeClr val="bg1"/>
              </a:buClr>
              <a:defRPr sz="1400">
                <a:solidFill>
                  <a:schemeClr val="bg1"/>
                </a:solidFill>
                <a:latin typeface="+mn-lt"/>
              </a:defRPr>
            </a:lvl1pPr>
            <a:lvl2pPr>
              <a:buClr>
                <a:schemeClr val="bg1"/>
              </a:buClr>
              <a:defRPr sz="1200">
                <a:solidFill>
                  <a:schemeClr val="bg1"/>
                </a:solidFill>
                <a:latin typeface="+mn-lt"/>
              </a:defRPr>
            </a:lvl2pPr>
            <a:lvl3pPr>
              <a:buClr>
                <a:schemeClr val="bg1"/>
              </a:buClr>
              <a:defRPr sz="1100">
                <a:solidFill>
                  <a:schemeClr val="bg1"/>
                </a:solidFill>
                <a:latin typeface="+mn-lt"/>
              </a:defRPr>
            </a:lvl3pPr>
            <a:lvl4pPr>
              <a:defRPr sz="1050">
                <a:solidFill>
                  <a:schemeClr val="bg1"/>
                </a:solidFill>
              </a:defRPr>
            </a:lvl4pPr>
            <a:lvl5pPr>
              <a:defRPr sz="1000">
                <a:solidFill>
                  <a:schemeClr val="bg1"/>
                </a:solidFill>
              </a:defRPr>
            </a:lvl5pPr>
          </a:lstStyle>
          <a:p>
            <a:pPr lvl="0"/>
            <a:r>
              <a:rPr lang="en-US"/>
              <a:t>Click to edit Master text styles</a:t>
            </a:r>
          </a:p>
          <a:p>
            <a:pPr lvl="1"/>
            <a:r>
              <a:rPr lang="en-US"/>
              <a:t>Second level</a:t>
            </a:r>
          </a:p>
          <a:p>
            <a:pPr lvl="2"/>
            <a:r>
              <a:rPr lang="en-US"/>
              <a:t>Third level</a:t>
            </a:r>
          </a:p>
        </p:txBody>
      </p:sp>
      <p:sp>
        <p:nvSpPr>
          <p:cNvPr id="14" name="Text Placeholder 11">
            <a:extLst>
              <a:ext uri="{FF2B5EF4-FFF2-40B4-BE49-F238E27FC236}">
                <a16:creationId xmlns:a16="http://schemas.microsoft.com/office/drawing/2014/main" id="{FCCF2C88-E784-B887-29C6-C86ABDAE698A}"/>
              </a:ext>
            </a:extLst>
          </p:cNvPr>
          <p:cNvSpPr>
            <a:spLocks noGrp="1"/>
          </p:cNvSpPr>
          <p:nvPr>
            <p:ph type="body" sz="quarter" idx="52"/>
          </p:nvPr>
        </p:nvSpPr>
        <p:spPr>
          <a:xfrm>
            <a:off x="8229600" y="4419601"/>
            <a:ext cx="3657595" cy="1349374"/>
          </a:xfrm>
          <a:solidFill>
            <a:srgbClr val="5D910D"/>
          </a:solidFill>
        </p:spPr>
        <p:txBody>
          <a:bodyPr lIns="182880" tIns="182880" rIns="91440"/>
          <a:lstStyle>
            <a:lvl1pPr>
              <a:buClr>
                <a:schemeClr val="bg1"/>
              </a:buClr>
              <a:defRPr sz="1400">
                <a:solidFill>
                  <a:schemeClr val="bg1"/>
                </a:solidFill>
                <a:latin typeface="+mn-lt"/>
              </a:defRPr>
            </a:lvl1pPr>
            <a:lvl2pPr>
              <a:buClr>
                <a:schemeClr val="bg1"/>
              </a:buClr>
              <a:defRPr sz="1200">
                <a:solidFill>
                  <a:schemeClr val="bg1"/>
                </a:solidFill>
                <a:latin typeface="+mn-lt"/>
              </a:defRPr>
            </a:lvl2pPr>
            <a:lvl3pPr>
              <a:buClr>
                <a:schemeClr val="bg1"/>
              </a:buClr>
              <a:defRPr sz="1100">
                <a:solidFill>
                  <a:schemeClr val="bg1"/>
                </a:solidFill>
                <a:latin typeface="+mn-lt"/>
              </a:defRPr>
            </a:lvl3pPr>
            <a:lvl4pPr>
              <a:defRPr sz="1050">
                <a:solidFill>
                  <a:schemeClr val="bg1"/>
                </a:solidFill>
              </a:defRPr>
            </a:lvl4pPr>
            <a:lvl5pPr>
              <a:defRPr sz="1000">
                <a:solidFill>
                  <a:schemeClr val="bg1"/>
                </a:solidFill>
              </a:defRPr>
            </a:lvl5pPr>
          </a:lstStyle>
          <a:p>
            <a:pPr lvl="0"/>
            <a:r>
              <a:rPr lang="en-US"/>
              <a:t>Click to edit Master text styles</a:t>
            </a:r>
          </a:p>
          <a:p>
            <a:pPr lvl="1"/>
            <a:r>
              <a:rPr lang="en-US"/>
              <a:t>Second level</a:t>
            </a:r>
          </a:p>
          <a:p>
            <a:pPr lvl="2"/>
            <a:r>
              <a:rPr lang="en-US"/>
              <a:t>Third level</a:t>
            </a:r>
          </a:p>
        </p:txBody>
      </p:sp>
      <p:sp>
        <p:nvSpPr>
          <p:cNvPr id="19" name="Chart Placeholder 10">
            <a:extLst>
              <a:ext uri="{FF2B5EF4-FFF2-40B4-BE49-F238E27FC236}">
                <a16:creationId xmlns:a16="http://schemas.microsoft.com/office/drawing/2014/main" id="{26CFC927-54B7-C5B7-E60C-38D6EE901D32}"/>
              </a:ext>
            </a:extLst>
          </p:cNvPr>
          <p:cNvSpPr>
            <a:spLocks noGrp="1"/>
          </p:cNvSpPr>
          <p:nvPr>
            <p:ph type="chart" sz="quarter" idx="53"/>
          </p:nvPr>
        </p:nvSpPr>
        <p:spPr>
          <a:xfrm>
            <a:off x="4258242" y="1219201"/>
            <a:ext cx="3657595" cy="3200400"/>
          </a:xfrm>
          <a:noFill/>
        </p:spPr>
        <p:txBody>
          <a:bodyPr/>
          <a:lstStyle>
            <a:lvl1pPr>
              <a:defRPr>
                <a:solidFill>
                  <a:schemeClr val="tx1"/>
                </a:solidFill>
                <a:latin typeface="+mn-lt"/>
              </a:defRPr>
            </a:lvl1pPr>
          </a:lstStyle>
          <a:p>
            <a:r>
              <a:rPr lang="en-US"/>
              <a:t>Click icon to add chart</a:t>
            </a:r>
          </a:p>
        </p:txBody>
      </p:sp>
      <p:sp>
        <p:nvSpPr>
          <p:cNvPr id="20" name="Chart Placeholder 10">
            <a:extLst>
              <a:ext uri="{FF2B5EF4-FFF2-40B4-BE49-F238E27FC236}">
                <a16:creationId xmlns:a16="http://schemas.microsoft.com/office/drawing/2014/main" id="{E65CED6F-0B77-30C6-E22C-B8883C7FCB67}"/>
              </a:ext>
            </a:extLst>
          </p:cNvPr>
          <p:cNvSpPr>
            <a:spLocks noGrp="1"/>
          </p:cNvSpPr>
          <p:nvPr>
            <p:ph type="chart" sz="quarter" idx="54"/>
          </p:nvPr>
        </p:nvSpPr>
        <p:spPr>
          <a:xfrm>
            <a:off x="8229600" y="1219201"/>
            <a:ext cx="3657595" cy="3200400"/>
          </a:xfrm>
          <a:noFill/>
        </p:spPr>
        <p:txBody>
          <a:bodyPr/>
          <a:lstStyle>
            <a:lvl1pPr>
              <a:defRPr>
                <a:solidFill>
                  <a:schemeClr val="tx1"/>
                </a:solidFill>
                <a:latin typeface="+mn-lt"/>
              </a:defRPr>
            </a:lvl1pPr>
          </a:lstStyle>
          <a:p>
            <a:r>
              <a:rPr lang="en-US"/>
              <a:t>Click icon to add chart</a:t>
            </a:r>
          </a:p>
        </p:txBody>
      </p:sp>
      <p:sp>
        <p:nvSpPr>
          <p:cNvPr id="3" name="Text Placeholder 3">
            <a:extLst>
              <a:ext uri="{FF2B5EF4-FFF2-40B4-BE49-F238E27FC236}">
                <a16:creationId xmlns:a16="http://schemas.microsoft.com/office/drawing/2014/main" id="{2CAB205B-7C1F-D7A8-3195-63BC129638A1}"/>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2B660F"/>
                </a:solidFill>
                <a:latin typeface="+mn-lt"/>
              </a:defRPr>
            </a:lvl1pPr>
          </a:lstStyle>
          <a:p>
            <a:pPr lvl="0"/>
            <a:r>
              <a:rPr lang="en-US"/>
              <a:t>Subtitle</a:t>
            </a:r>
          </a:p>
        </p:txBody>
      </p:sp>
      <p:sp>
        <p:nvSpPr>
          <p:cNvPr id="4" name="Title 1">
            <a:extLst>
              <a:ext uri="{FF2B5EF4-FFF2-40B4-BE49-F238E27FC236}">
                <a16:creationId xmlns:a16="http://schemas.microsoft.com/office/drawing/2014/main" id="{5CB2AD6C-5A9B-8507-463D-FF55573449FA}"/>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Tree>
    <p:extLst>
      <p:ext uri="{BB962C8B-B14F-4D97-AF65-F5344CB8AC3E}">
        <p14:creationId xmlns:p14="http://schemas.microsoft.com/office/powerpoint/2010/main" val="3027786597"/>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4 Content - Drink">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latin typeface="+mn-lt"/>
              </a:defRPr>
            </a:lvl1pPr>
          </a:lstStyle>
          <a:p>
            <a:endParaRPr lang="en-US"/>
          </a:p>
        </p:txBody>
      </p:sp>
      <p:sp>
        <p:nvSpPr>
          <p:cNvPr id="4" name="Text Placeholder 3">
            <a:extLst>
              <a:ext uri="{FF2B5EF4-FFF2-40B4-BE49-F238E27FC236}">
                <a16:creationId xmlns:a16="http://schemas.microsoft.com/office/drawing/2014/main" id="{C42026F0-9A71-4943-65F5-E58B0C965B16}"/>
              </a:ext>
            </a:extLst>
          </p:cNvPr>
          <p:cNvSpPr>
            <a:spLocks noGrp="1"/>
          </p:cNvSpPr>
          <p:nvPr>
            <p:ph type="body" sz="quarter" idx="13"/>
          </p:nvPr>
        </p:nvSpPr>
        <p:spPr>
          <a:xfrm>
            <a:off x="304800" y="1219200"/>
            <a:ext cx="2667000" cy="4419599"/>
          </a:xfrm>
          <a:prstGeom prst="roundRect">
            <a:avLst>
              <a:gd name="adj" fmla="val 3771"/>
            </a:avLst>
          </a:prstGeom>
          <a:solidFill>
            <a:srgbClr val="3680CE"/>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13" name="Text Placeholder 12">
            <a:extLst>
              <a:ext uri="{FF2B5EF4-FFF2-40B4-BE49-F238E27FC236}">
                <a16:creationId xmlns:a16="http://schemas.microsoft.com/office/drawing/2014/main" id="{10F67654-CF18-C3B4-4680-991D50FC0D27}"/>
              </a:ext>
            </a:extLst>
          </p:cNvPr>
          <p:cNvSpPr>
            <a:spLocks noGrp="1"/>
          </p:cNvSpPr>
          <p:nvPr>
            <p:ph type="body" sz="quarter" idx="14"/>
          </p:nvPr>
        </p:nvSpPr>
        <p:spPr>
          <a:xfrm>
            <a:off x="304800" y="2174875"/>
            <a:ext cx="2667000" cy="3463925"/>
          </a:xfrm>
        </p:spPr>
        <p:txBody>
          <a:bodyPr lIns="137160" rIns="137160"/>
          <a:lstStyle>
            <a:lvl1pPr>
              <a:buClr>
                <a:srgbClr val="A6CBF0"/>
              </a:buClr>
              <a:defRPr sz="1400">
                <a:solidFill>
                  <a:schemeClr val="bg1"/>
                </a:solidFill>
                <a:latin typeface="+mn-lt"/>
              </a:defRPr>
            </a:lvl1pPr>
            <a:lvl2pPr>
              <a:buClr>
                <a:srgbClr val="A6CBF0"/>
              </a:buClr>
              <a:defRPr sz="1200">
                <a:solidFill>
                  <a:schemeClr val="bg1"/>
                </a:solidFill>
                <a:latin typeface="+mn-lt"/>
              </a:defRPr>
            </a:lvl2pPr>
            <a:lvl3pPr>
              <a:buClr>
                <a:srgbClr val="A6CBF0"/>
              </a:buClr>
              <a:defRPr sz="1100">
                <a:solidFill>
                  <a:schemeClr val="bg1"/>
                </a:solidFill>
                <a:latin typeface="+mn-lt"/>
              </a:defRPr>
            </a:lvl3pPr>
            <a:lvl4pPr>
              <a:buClr>
                <a:srgbClr val="A6CBF0"/>
              </a:buClr>
              <a:defRPr sz="1050">
                <a:solidFill>
                  <a:schemeClr val="bg1"/>
                </a:solidFill>
                <a:latin typeface="+mn-lt"/>
              </a:defRPr>
            </a:lvl4pPr>
            <a:lvl5pPr>
              <a:buClr>
                <a:srgbClr val="A6CBF0"/>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3">
            <a:extLst>
              <a:ext uri="{FF2B5EF4-FFF2-40B4-BE49-F238E27FC236}">
                <a16:creationId xmlns:a16="http://schemas.microsoft.com/office/drawing/2014/main" id="{284C1C78-E80E-CE37-55BF-58BA7EFEC2B0}"/>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2B660F"/>
                </a:solidFill>
                <a:latin typeface="+mn-lt"/>
              </a:defRPr>
            </a:lvl1pPr>
          </a:lstStyle>
          <a:p>
            <a:pPr lvl="0"/>
            <a:r>
              <a:rPr lang="en-US"/>
              <a:t>Subtitle</a:t>
            </a:r>
          </a:p>
        </p:txBody>
      </p:sp>
      <p:sp>
        <p:nvSpPr>
          <p:cNvPr id="7" name="Title 1">
            <a:extLst>
              <a:ext uri="{FF2B5EF4-FFF2-40B4-BE49-F238E27FC236}">
                <a16:creationId xmlns:a16="http://schemas.microsoft.com/office/drawing/2014/main" id="{33F3F8FA-B30E-7AC5-CF2D-2A2C4C6FC902}"/>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
        <p:nvSpPr>
          <p:cNvPr id="12" name="Text Placeholder 3">
            <a:extLst>
              <a:ext uri="{FF2B5EF4-FFF2-40B4-BE49-F238E27FC236}">
                <a16:creationId xmlns:a16="http://schemas.microsoft.com/office/drawing/2014/main" id="{13137B60-E4D6-4FD2-452F-AD9D3FECC746}"/>
              </a:ext>
            </a:extLst>
          </p:cNvPr>
          <p:cNvSpPr>
            <a:spLocks noGrp="1"/>
          </p:cNvSpPr>
          <p:nvPr>
            <p:ph type="body" sz="quarter" idx="21"/>
          </p:nvPr>
        </p:nvSpPr>
        <p:spPr>
          <a:xfrm>
            <a:off x="3276600" y="1219200"/>
            <a:ext cx="2667000" cy="4419600"/>
          </a:xfrm>
          <a:prstGeom prst="roundRect">
            <a:avLst>
              <a:gd name="adj" fmla="val 3771"/>
            </a:avLst>
          </a:prstGeom>
          <a:solidFill>
            <a:srgbClr val="3680CE"/>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20" name="Text Placeholder 12">
            <a:extLst>
              <a:ext uri="{FF2B5EF4-FFF2-40B4-BE49-F238E27FC236}">
                <a16:creationId xmlns:a16="http://schemas.microsoft.com/office/drawing/2014/main" id="{2030FF7A-E0AE-C652-5648-E29D0838184E}"/>
              </a:ext>
            </a:extLst>
          </p:cNvPr>
          <p:cNvSpPr>
            <a:spLocks noGrp="1"/>
          </p:cNvSpPr>
          <p:nvPr>
            <p:ph type="body" sz="quarter" idx="22"/>
          </p:nvPr>
        </p:nvSpPr>
        <p:spPr>
          <a:xfrm>
            <a:off x="3276600" y="2174875"/>
            <a:ext cx="2667000" cy="3463925"/>
          </a:xfrm>
        </p:spPr>
        <p:txBody>
          <a:bodyPr lIns="137160" rIns="137160"/>
          <a:lstStyle>
            <a:lvl1pPr>
              <a:buClr>
                <a:srgbClr val="A6CBF0"/>
              </a:buClr>
              <a:defRPr sz="1400">
                <a:solidFill>
                  <a:schemeClr val="bg1"/>
                </a:solidFill>
                <a:latin typeface="+mn-lt"/>
              </a:defRPr>
            </a:lvl1pPr>
            <a:lvl2pPr>
              <a:buClr>
                <a:srgbClr val="A6CBF0"/>
              </a:buClr>
              <a:defRPr sz="1200">
                <a:solidFill>
                  <a:schemeClr val="bg1"/>
                </a:solidFill>
                <a:latin typeface="+mn-lt"/>
              </a:defRPr>
            </a:lvl2pPr>
            <a:lvl3pPr>
              <a:buClr>
                <a:srgbClr val="A6CBF0"/>
              </a:buClr>
              <a:defRPr sz="1100">
                <a:solidFill>
                  <a:schemeClr val="bg1"/>
                </a:solidFill>
                <a:latin typeface="+mn-lt"/>
              </a:defRPr>
            </a:lvl3pPr>
            <a:lvl4pPr>
              <a:buClr>
                <a:srgbClr val="A6CBF0"/>
              </a:buClr>
              <a:defRPr sz="1050">
                <a:solidFill>
                  <a:schemeClr val="bg1"/>
                </a:solidFill>
                <a:latin typeface="+mn-lt"/>
              </a:defRPr>
            </a:lvl4pPr>
            <a:lvl5pPr>
              <a:buClr>
                <a:srgbClr val="A6CBF0"/>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3">
            <a:extLst>
              <a:ext uri="{FF2B5EF4-FFF2-40B4-BE49-F238E27FC236}">
                <a16:creationId xmlns:a16="http://schemas.microsoft.com/office/drawing/2014/main" id="{4C63A6B7-9DBF-037C-DD66-D4DBFC1C28E4}"/>
              </a:ext>
            </a:extLst>
          </p:cNvPr>
          <p:cNvSpPr>
            <a:spLocks noGrp="1"/>
          </p:cNvSpPr>
          <p:nvPr>
            <p:ph type="body" sz="quarter" idx="23"/>
          </p:nvPr>
        </p:nvSpPr>
        <p:spPr>
          <a:xfrm>
            <a:off x="6248400" y="1219200"/>
            <a:ext cx="2667000" cy="4419600"/>
          </a:xfrm>
          <a:prstGeom prst="roundRect">
            <a:avLst>
              <a:gd name="adj" fmla="val 3771"/>
            </a:avLst>
          </a:prstGeom>
          <a:solidFill>
            <a:srgbClr val="3680CE"/>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22" name="Text Placeholder 12">
            <a:extLst>
              <a:ext uri="{FF2B5EF4-FFF2-40B4-BE49-F238E27FC236}">
                <a16:creationId xmlns:a16="http://schemas.microsoft.com/office/drawing/2014/main" id="{8C4DBECC-B53C-2396-C7B9-9A2426CCBF92}"/>
              </a:ext>
            </a:extLst>
          </p:cNvPr>
          <p:cNvSpPr>
            <a:spLocks noGrp="1"/>
          </p:cNvSpPr>
          <p:nvPr>
            <p:ph type="body" sz="quarter" idx="24"/>
          </p:nvPr>
        </p:nvSpPr>
        <p:spPr>
          <a:xfrm>
            <a:off x="6248400" y="2174875"/>
            <a:ext cx="2667000" cy="3463925"/>
          </a:xfrm>
        </p:spPr>
        <p:txBody>
          <a:bodyPr lIns="137160" rIns="137160"/>
          <a:lstStyle>
            <a:lvl1pPr>
              <a:buClr>
                <a:srgbClr val="A6CBF0"/>
              </a:buClr>
              <a:defRPr sz="1400">
                <a:solidFill>
                  <a:schemeClr val="bg1"/>
                </a:solidFill>
                <a:latin typeface="+mn-lt"/>
              </a:defRPr>
            </a:lvl1pPr>
            <a:lvl2pPr>
              <a:buClr>
                <a:srgbClr val="A6CBF0"/>
              </a:buClr>
              <a:defRPr sz="1200">
                <a:solidFill>
                  <a:schemeClr val="bg1"/>
                </a:solidFill>
                <a:latin typeface="+mn-lt"/>
              </a:defRPr>
            </a:lvl2pPr>
            <a:lvl3pPr>
              <a:buClr>
                <a:srgbClr val="A6CBF0"/>
              </a:buClr>
              <a:defRPr sz="1100">
                <a:solidFill>
                  <a:schemeClr val="bg1"/>
                </a:solidFill>
                <a:latin typeface="+mn-lt"/>
              </a:defRPr>
            </a:lvl3pPr>
            <a:lvl4pPr>
              <a:buClr>
                <a:srgbClr val="A6CBF0"/>
              </a:buClr>
              <a:defRPr sz="1050">
                <a:solidFill>
                  <a:schemeClr val="bg1"/>
                </a:solidFill>
                <a:latin typeface="+mn-lt"/>
              </a:defRPr>
            </a:lvl4pPr>
            <a:lvl5pPr>
              <a:buClr>
                <a:srgbClr val="A6CBF0"/>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3">
            <a:extLst>
              <a:ext uri="{FF2B5EF4-FFF2-40B4-BE49-F238E27FC236}">
                <a16:creationId xmlns:a16="http://schemas.microsoft.com/office/drawing/2014/main" id="{CF238CD9-CBB1-200B-EEB7-AFFDC9E7C811}"/>
              </a:ext>
            </a:extLst>
          </p:cNvPr>
          <p:cNvSpPr>
            <a:spLocks noGrp="1"/>
          </p:cNvSpPr>
          <p:nvPr>
            <p:ph type="body" sz="quarter" idx="25"/>
          </p:nvPr>
        </p:nvSpPr>
        <p:spPr>
          <a:xfrm>
            <a:off x="9215120" y="1219200"/>
            <a:ext cx="2667000" cy="4419600"/>
          </a:xfrm>
          <a:prstGeom prst="roundRect">
            <a:avLst>
              <a:gd name="adj" fmla="val 3771"/>
            </a:avLst>
          </a:prstGeom>
          <a:solidFill>
            <a:srgbClr val="3680CE"/>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24" name="Text Placeholder 12">
            <a:extLst>
              <a:ext uri="{FF2B5EF4-FFF2-40B4-BE49-F238E27FC236}">
                <a16:creationId xmlns:a16="http://schemas.microsoft.com/office/drawing/2014/main" id="{DAC83664-26A4-BA40-BB5D-4F5C9AF47426}"/>
              </a:ext>
            </a:extLst>
          </p:cNvPr>
          <p:cNvSpPr>
            <a:spLocks noGrp="1"/>
          </p:cNvSpPr>
          <p:nvPr>
            <p:ph type="body" sz="quarter" idx="26"/>
          </p:nvPr>
        </p:nvSpPr>
        <p:spPr>
          <a:xfrm>
            <a:off x="9215120" y="2174875"/>
            <a:ext cx="2667000" cy="3463925"/>
          </a:xfrm>
        </p:spPr>
        <p:txBody>
          <a:bodyPr lIns="137160" rIns="137160"/>
          <a:lstStyle>
            <a:lvl1pPr>
              <a:buClr>
                <a:srgbClr val="A6CBF0"/>
              </a:buClr>
              <a:defRPr sz="1400">
                <a:solidFill>
                  <a:schemeClr val="bg1"/>
                </a:solidFill>
                <a:latin typeface="+mn-lt"/>
              </a:defRPr>
            </a:lvl1pPr>
            <a:lvl2pPr>
              <a:buClr>
                <a:srgbClr val="A6CBF0"/>
              </a:buClr>
              <a:defRPr sz="1200">
                <a:solidFill>
                  <a:schemeClr val="bg1"/>
                </a:solidFill>
                <a:latin typeface="+mn-lt"/>
              </a:defRPr>
            </a:lvl2pPr>
            <a:lvl3pPr>
              <a:buClr>
                <a:srgbClr val="A6CBF0"/>
              </a:buClr>
              <a:defRPr sz="1100">
                <a:solidFill>
                  <a:schemeClr val="bg1"/>
                </a:solidFill>
                <a:latin typeface="+mn-lt"/>
              </a:defRPr>
            </a:lvl3pPr>
            <a:lvl4pPr>
              <a:buClr>
                <a:srgbClr val="A6CBF0"/>
              </a:buClr>
              <a:defRPr sz="1050">
                <a:solidFill>
                  <a:schemeClr val="bg1"/>
                </a:solidFill>
                <a:latin typeface="+mn-lt"/>
              </a:defRPr>
            </a:lvl4pPr>
            <a:lvl5pPr>
              <a:buClr>
                <a:srgbClr val="A6CBF0"/>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76881069"/>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4 Content - Sustainability">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solidFill>
                  <a:srgbClr val="2B660F"/>
                </a:solidFill>
                <a:latin typeface="+mn-lt"/>
              </a:defRPr>
            </a:lvl1pPr>
          </a:lstStyle>
          <a:p>
            <a:endParaRPr lang="en-US"/>
          </a:p>
        </p:txBody>
      </p:sp>
      <p:sp>
        <p:nvSpPr>
          <p:cNvPr id="9" name="Text Placeholder 3">
            <a:extLst>
              <a:ext uri="{FF2B5EF4-FFF2-40B4-BE49-F238E27FC236}">
                <a16:creationId xmlns:a16="http://schemas.microsoft.com/office/drawing/2014/main" id="{783D448A-6F6D-AC3B-84E0-08CFA264E607}"/>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2B660F"/>
                </a:solidFill>
                <a:latin typeface="+mn-lt"/>
              </a:defRPr>
            </a:lvl1pPr>
          </a:lstStyle>
          <a:p>
            <a:pPr lvl="0"/>
            <a:r>
              <a:rPr lang="en-US"/>
              <a:t>Subtitle</a:t>
            </a:r>
          </a:p>
        </p:txBody>
      </p:sp>
      <p:sp>
        <p:nvSpPr>
          <p:cNvPr id="10" name="Title 1">
            <a:extLst>
              <a:ext uri="{FF2B5EF4-FFF2-40B4-BE49-F238E27FC236}">
                <a16:creationId xmlns:a16="http://schemas.microsoft.com/office/drawing/2014/main" id="{E5BB5861-B329-94C3-77C3-73ACFD6B362B}"/>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
        <p:nvSpPr>
          <p:cNvPr id="5" name="Text Placeholder 3">
            <a:extLst>
              <a:ext uri="{FF2B5EF4-FFF2-40B4-BE49-F238E27FC236}">
                <a16:creationId xmlns:a16="http://schemas.microsoft.com/office/drawing/2014/main" id="{30783CDD-F837-985F-76FF-3AB1E77A7DB8}"/>
              </a:ext>
            </a:extLst>
          </p:cNvPr>
          <p:cNvSpPr>
            <a:spLocks noGrp="1"/>
          </p:cNvSpPr>
          <p:nvPr>
            <p:ph type="body" sz="quarter" idx="13"/>
          </p:nvPr>
        </p:nvSpPr>
        <p:spPr>
          <a:xfrm>
            <a:off x="304800" y="1219200"/>
            <a:ext cx="2667000" cy="4419600"/>
          </a:xfrm>
          <a:prstGeom prst="roundRect">
            <a:avLst>
              <a:gd name="adj" fmla="val 3771"/>
            </a:avLst>
          </a:prstGeom>
          <a:solidFill>
            <a:srgbClr val="5D910D"/>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6" name="Text Placeholder 12">
            <a:extLst>
              <a:ext uri="{FF2B5EF4-FFF2-40B4-BE49-F238E27FC236}">
                <a16:creationId xmlns:a16="http://schemas.microsoft.com/office/drawing/2014/main" id="{97ACC2D7-BA04-CC20-035A-4772F0350B44}"/>
              </a:ext>
            </a:extLst>
          </p:cNvPr>
          <p:cNvSpPr>
            <a:spLocks noGrp="1"/>
          </p:cNvSpPr>
          <p:nvPr>
            <p:ph type="body" sz="quarter" idx="14"/>
          </p:nvPr>
        </p:nvSpPr>
        <p:spPr>
          <a:xfrm>
            <a:off x="304800" y="2174875"/>
            <a:ext cx="2667000" cy="3463925"/>
          </a:xfrm>
        </p:spPr>
        <p:txBody>
          <a:bodyPr lIns="137160" rIns="137160"/>
          <a:lstStyle>
            <a:lvl1pPr>
              <a:buClr>
                <a:srgbClr val="BFDE7E"/>
              </a:buClr>
              <a:defRPr sz="1400">
                <a:solidFill>
                  <a:schemeClr val="bg1"/>
                </a:solidFill>
                <a:latin typeface="+mn-lt"/>
              </a:defRPr>
            </a:lvl1pPr>
            <a:lvl2pPr>
              <a:buClr>
                <a:srgbClr val="BFDE7E"/>
              </a:buClr>
              <a:defRPr sz="1200">
                <a:solidFill>
                  <a:schemeClr val="bg1"/>
                </a:solidFill>
                <a:latin typeface="+mn-lt"/>
              </a:defRPr>
            </a:lvl2pPr>
            <a:lvl3pPr>
              <a:buClr>
                <a:srgbClr val="BFDE7E"/>
              </a:buClr>
              <a:defRPr sz="1100">
                <a:solidFill>
                  <a:schemeClr val="bg1"/>
                </a:solidFill>
                <a:latin typeface="+mn-lt"/>
              </a:defRPr>
            </a:lvl3pPr>
            <a:lvl4pPr>
              <a:buClr>
                <a:srgbClr val="BFDE7E"/>
              </a:buClr>
              <a:defRPr sz="1050">
                <a:solidFill>
                  <a:schemeClr val="bg1"/>
                </a:solidFill>
                <a:latin typeface="+mn-lt"/>
              </a:defRPr>
            </a:lvl4pPr>
            <a:lvl5pPr>
              <a:buClr>
                <a:srgbClr val="BFDE7E"/>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3">
            <a:extLst>
              <a:ext uri="{FF2B5EF4-FFF2-40B4-BE49-F238E27FC236}">
                <a16:creationId xmlns:a16="http://schemas.microsoft.com/office/drawing/2014/main" id="{75F31268-C508-3A95-9A32-51868208C074}"/>
              </a:ext>
            </a:extLst>
          </p:cNvPr>
          <p:cNvSpPr>
            <a:spLocks noGrp="1"/>
          </p:cNvSpPr>
          <p:nvPr>
            <p:ph type="body" sz="quarter" idx="21"/>
          </p:nvPr>
        </p:nvSpPr>
        <p:spPr>
          <a:xfrm>
            <a:off x="3276600" y="1219200"/>
            <a:ext cx="2667000" cy="4419600"/>
          </a:xfrm>
          <a:prstGeom prst="roundRect">
            <a:avLst>
              <a:gd name="adj" fmla="val 3771"/>
            </a:avLst>
          </a:prstGeom>
          <a:solidFill>
            <a:srgbClr val="5D910D"/>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12" name="Text Placeholder 12">
            <a:extLst>
              <a:ext uri="{FF2B5EF4-FFF2-40B4-BE49-F238E27FC236}">
                <a16:creationId xmlns:a16="http://schemas.microsoft.com/office/drawing/2014/main" id="{CFE2062E-A5C1-AAEA-E6C1-24379AAE240C}"/>
              </a:ext>
            </a:extLst>
          </p:cNvPr>
          <p:cNvSpPr>
            <a:spLocks noGrp="1"/>
          </p:cNvSpPr>
          <p:nvPr>
            <p:ph type="body" sz="quarter" idx="22"/>
          </p:nvPr>
        </p:nvSpPr>
        <p:spPr>
          <a:xfrm>
            <a:off x="3276600" y="2174875"/>
            <a:ext cx="2667000" cy="3463925"/>
          </a:xfrm>
        </p:spPr>
        <p:txBody>
          <a:bodyPr lIns="137160" rIns="137160"/>
          <a:lstStyle>
            <a:lvl1pPr>
              <a:buClr>
                <a:srgbClr val="BFDE7E"/>
              </a:buClr>
              <a:defRPr sz="1400">
                <a:solidFill>
                  <a:schemeClr val="bg1"/>
                </a:solidFill>
                <a:latin typeface="+mn-lt"/>
              </a:defRPr>
            </a:lvl1pPr>
            <a:lvl2pPr>
              <a:buClr>
                <a:srgbClr val="BFDE7E"/>
              </a:buClr>
              <a:defRPr sz="1200">
                <a:solidFill>
                  <a:schemeClr val="bg1"/>
                </a:solidFill>
                <a:latin typeface="+mn-lt"/>
              </a:defRPr>
            </a:lvl2pPr>
            <a:lvl3pPr>
              <a:buClr>
                <a:srgbClr val="BFDE7E"/>
              </a:buClr>
              <a:defRPr sz="1100">
                <a:solidFill>
                  <a:schemeClr val="bg1"/>
                </a:solidFill>
                <a:latin typeface="+mn-lt"/>
              </a:defRPr>
            </a:lvl3pPr>
            <a:lvl4pPr>
              <a:buClr>
                <a:srgbClr val="BFDE7E"/>
              </a:buClr>
              <a:defRPr sz="1050">
                <a:solidFill>
                  <a:schemeClr val="bg1"/>
                </a:solidFill>
                <a:latin typeface="+mn-lt"/>
              </a:defRPr>
            </a:lvl4pPr>
            <a:lvl5pPr>
              <a:buClr>
                <a:srgbClr val="BFDE7E"/>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3">
            <a:extLst>
              <a:ext uri="{FF2B5EF4-FFF2-40B4-BE49-F238E27FC236}">
                <a16:creationId xmlns:a16="http://schemas.microsoft.com/office/drawing/2014/main" id="{ADD994C4-6938-6D1F-0427-0B49992B194A}"/>
              </a:ext>
            </a:extLst>
          </p:cNvPr>
          <p:cNvSpPr>
            <a:spLocks noGrp="1"/>
          </p:cNvSpPr>
          <p:nvPr>
            <p:ph type="body" sz="quarter" idx="23"/>
          </p:nvPr>
        </p:nvSpPr>
        <p:spPr>
          <a:xfrm>
            <a:off x="6248400" y="1219200"/>
            <a:ext cx="2667000" cy="4419600"/>
          </a:xfrm>
          <a:prstGeom prst="roundRect">
            <a:avLst>
              <a:gd name="adj" fmla="val 3771"/>
            </a:avLst>
          </a:prstGeom>
          <a:solidFill>
            <a:srgbClr val="5D910D"/>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17" name="Text Placeholder 12">
            <a:extLst>
              <a:ext uri="{FF2B5EF4-FFF2-40B4-BE49-F238E27FC236}">
                <a16:creationId xmlns:a16="http://schemas.microsoft.com/office/drawing/2014/main" id="{2B57E41C-690C-87FE-F584-1CE0ECBACCF6}"/>
              </a:ext>
            </a:extLst>
          </p:cNvPr>
          <p:cNvSpPr>
            <a:spLocks noGrp="1"/>
          </p:cNvSpPr>
          <p:nvPr>
            <p:ph type="body" sz="quarter" idx="24"/>
          </p:nvPr>
        </p:nvSpPr>
        <p:spPr>
          <a:xfrm>
            <a:off x="6248400" y="2174875"/>
            <a:ext cx="2667000" cy="3463925"/>
          </a:xfrm>
        </p:spPr>
        <p:txBody>
          <a:bodyPr lIns="137160" rIns="137160"/>
          <a:lstStyle>
            <a:lvl1pPr>
              <a:buClr>
                <a:srgbClr val="BFDE7E"/>
              </a:buClr>
              <a:defRPr sz="1400">
                <a:solidFill>
                  <a:schemeClr val="bg1"/>
                </a:solidFill>
                <a:latin typeface="+mn-lt"/>
              </a:defRPr>
            </a:lvl1pPr>
            <a:lvl2pPr>
              <a:buClr>
                <a:srgbClr val="BFDE7E"/>
              </a:buClr>
              <a:defRPr sz="1200">
                <a:solidFill>
                  <a:schemeClr val="bg1"/>
                </a:solidFill>
                <a:latin typeface="+mn-lt"/>
              </a:defRPr>
            </a:lvl2pPr>
            <a:lvl3pPr>
              <a:buClr>
                <a:srgbClr val="BFDE7E"/>
              </a:buClr>
              <a:defRPr sz="1100">
                <a:solidFill>
                  <a:schemeClr val="bg1"/>
                </a:solidFill>
                <a:latin typeface="+mn-lt"/>
              </a:defRPr>
            </a:lvl3pPr>
            <a:lvl4pPr>
              <a:buClr>
                <a:srgbClr val="BFDE7E"/>
              </a:buClr>
              <a:defRPr sz="1050">
                <a:solidFill>
                  <a:schemeClr val="bg1"/>
                </a:solidFill>
                <a:latin typeface="+mn-lt"/>
              </a:defRPr>
            </a:lvl4pPr>
            <a:lvl5pPr>
              <a:buClr>
                <a:srgbClr val="BFDE7E"/>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3">
            <a:extLst>
              <a:ext uri="{FF2B5EF4-FFF2-40B4-BE49-F238E27FC236}">
                <a16:creationId xmlns:a16="http://schemas.microsoft.com/office/drawing/2014/main" id="{A951E57E-B01C-4174-8B55-EE0BDDF568EE}"/>
              </a:ext>
            </a:extLst>
          </p:cNvPr>
          <p:cNvSpPr>
            <a:spLocks noGrp="1"/>
          </p:cNvSpPr>
          <p:nvPr>
            <p:ph type="body" sz="quarter" idx="25"/>
          </p:nvPr>
        </p:nvSpPr>
        <p:spPr>
          <a:xfrm>
            <a:off x="9215120" y="1219200"/>
            <a:ext cx="2667000" cy="4419600"/>
          </a:xfrm>
          <a:prstGeom prst="roundRect">
            <a:avLst>
              <a:gd name="adj" fmla="val 3771"/>
            </a:avLst>
          </a:prstGeom>
          <a:solidFill>
            <a:srgbClr val="5D910D"/>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20" name="Text Placeholder 12">
            <a:extLst>
              <a:ext uri="{FF2B5EF4-FFF2-40B4-BE49-F238E27FC236}">
                <a16:creationId xmlns:a16="http://schemas.microsoft.com/office/drawing/2014/main" id="{BB75A417-2475-713F-DF45-707F7C024F0D}"/>
              </a:ext>
            </a:extLst>
          </p:cNvPr>
          <p:cNvSpPr>
            <a:spLocks noGrp="1"/>
          </p:cNvSpPr>
          <p:nvPr>
            <p:ph type="body" sz="quarter" idx="26"/>
          </p:nvPr>
        </p:nvSpPr>
        <p:spPr>
          <a:xfrm>
            <a:off x="9215120" y="2174875"/>
            <a:ext cx="2667000" cy="3463925"/>
          </a:xfrm>
        </p:spPr>
        <p:txBody>
          <a:bodyPr lIns="137160" rIns="137160"/>
          <a:lstStyle>
            <a:lvl1pPr>
              <a:buClr>
                <a:srgbClr val="BFDE7E"/>
              </a:buClr>
              <a:defRPr sz="1400">
                <a:solidFill>
                  <a:schemeClr val="bg1"/>
                </a:solidFill>
                <a:latin typeface="+mn-lt"/>
              </a:defRPr>
            </a:lvl1pPr>
            <a:lvl2pPr>
              <a:buClr>
                <a:srgbClr val="BFDE7E"/>
              </a:buClr>
              <a:defRPr sz="1200">
                <a:solidFill>
                  <a:schemeClr val="bg1"/>
                </a:solidFill>
                <a:latin typeface="+mn-lt"/>
              </a:defRPr>
            </a:lvl2pPr>
            <a:lvl3pPr>
              <a:buClr>
                <a:srgbClr val="BFDE7E"/>
              </a:buClr>
              <a:defRPr sz="1100">
                <a:solidFill>
                  <a:schemeClr val="bg1"/>
                </a:solidFill>
                <a:latin typeface="+mn-lt"/>
              </a:defRPr>
            </a:lvl3pPr>
            <a:lvl4pPr>
              <a:buClr>
                <a:srgbClr val="BFDE7E"/>
              </a:buClr>
              <a:defRPr sz="1050">
                <a:solidFill>
                  <a:schemeClr val="bg1"/>
                </a:solidFill>
                <a:latin typeface="+mn-lt"/>
              </a:defRPr>
            </a:lvl4pPr>
            <a:lvl5pPr>
              <a:buClr>
                <a:srgbClr val="BFDE7E"/>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1196557"/>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4 Content + Photo - Drink">
    <p:spTree>
      <p:nvGrpSpPr>
        <p:cNvPr id="1" name=""/>
        <p:cNvGrpSpPr/>
        <p:nvPr/>
      </p:nvGrpSpPr>
      <p:grpSpPr>
        <a:xfrm>
          <a:off x="0" y="0"/>
          <a:ext cx="0" cy="0"/>
          <a:chOff x="0" y="0"/>
          <a:chExt cx="0" cy="0"/>
        </a:xfrm>
      </p:grpSpPr>
      <p:sp>
        <p:nvSpPr>
          <p:cNvPr id="23" name="Text Placeholder 3">
            <a:extLst>
              <a:ext uri="{FF2B5EF4-FFF2-40B4-BE49-F238E27FC236}">
                <a16:creationId xmlns:a16="http://schemas.microsoft.com/office/drawing/2014/main" id="{7C242FB5-CA88-5E19-554B-3FD70267B219}"/>
              </a:ext>
            </a:extLst>
          </p:cNvPr>
          <p:cNvSpPr>
            <a:spLocks noGrp="1"/>
          </p:cNvSpPr>
          <p:nvPr>
            <p:ph type="body" sz="quarter" idx="69"/>
          </p:nvPr>
        </p:nvSpPr>
        <p:spPr>
          <a:xfrm>
            <a:off x="9220200" y="1219200"/>
            <a:ext cx="2667000" cy="4419600"/>
          </a:xfrm>
          <a:prstGeom prst="roundRect">
            <a:avLst>
              <a:gd name="adj" fmla="val 3771"/>
            </a:avLst>
          </a:prstGeom>
          <a:solidFill>
            <a:srgbClr val="0F440E"/>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12" name="Text Placeholder 3">
            <a:extLst>
              <a:ext uri="{FF2B5EF4-FFF2-40B4-BE49-F238E27FC236}">
                <a16:creationId xmlns:a16="http://schemas.microsoft.com/office/drawing/2014/main" id="{76DC08E4-2FCD-7E6B-9E00-26ABFC93A447}"/>
              </a:ext>
            </a:extLst>
          </p:cNvPr>
          <p:cNvSpPr>
            <a:spLocks noGrp="1"/>
          </p:cNvSpPr>
          <p:nvPr>
            <p:ph type="body" sz="quarter" idx="23"/>
          </p:nvPr>
        </p:nvSpPr>
        <p:spPr>
          <a:xfrm>
            <a:off x="6248400" y="1219200"/>
            <a:ext cx="2667000" cy="4419600"/>
          </a:xfrm>
          <a:prstGeom prst="roundRect">
            <a:avLst>
              <a:gd name="adj" fmla="val 3771"/>
            </a:avLst>
          </a:prstGeom>
          <a:solidFill>
            <a:srgbClr val="5D910D"/>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6" name="Text Placeholder 3">
            <a:extLst>
              <a:ext uri="{FF2B5EF4-FFF2-40B4-BE49-F238E27FC236}">
                <a16:creationId xmlns:a16="http://schemas.microsoft.com/office/drawing/2014/main" id="{85847AB5-08EA-07FD-0B81-21C9387195BF}"/>
              </a:ext>
            </a:extLst>
          </p:cNvPr>
          <p:cNvSpPr>
            <a:spLocks noGrp="1"/>
          </p:cNvSpPr>
          <p:nvPr>
            <p:ph type="body" sz="quarter" idx="13"/>
          </p:nvPr>
        </p:nvSpPr>
        <p:spPr>
          <a:xfrm>
            <a:off x="304800" y="1219200"/>
            <a:ext cx="2670048" cy="4419600"/>
          </a:xfrm>
          <a:prstGeom prst="roundRect">
            <a:avLst>
              <a:gd name="adj" fmla="val 3771"/>
            </a:avLst>
          </a:prstGeom>
          <a:solidFill>
            <a:srgbClr val="ED9F0A"/>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5" name="Text Placeholder 3">
            <a:extLst>
              <a:ext uri="{FF2B5EF4-FFF2-40B4-BE49-F238E27FC236}">
                <a16:creationId xmlns:a16="http://schemas.microsoft.com/office/drawing/2014/main" id="{CE70F598-C502-C221-1607-85AB67ABC5F0}"/>
              </a:ext>
            </a:extLst>
          </p:cNvPr>
          <p:cNvSpPr>
            <a:spLocks noGrp="1"/>
          </p:cNvSpPr>
          <p:nvPr>
            <p:ph type="body" sz="quarter" idx="65"/>
          </p:nvPr>
        </p:nvSpPr>
        <p:spPr>
          <a:xfrm>
            <a:off x="3276598" y="1219200"/>
            <a:ext cx="2667000" cy="4419599"/>
          </a:xfrm>
          <a:prstGeom prst="roundRect">
            <a:avLst>
              <a:gd name="adj" fmla="val 3771"/>
            </a:avLst>
          </a:prstGeom>
          <a:solidFill>
            <a:srgbClr val="3680CE"/>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solidFill>
                  <a:srgbClr val="2B660F"/>
                </a:solidFill>
                <a:latin typeface="+mn-lt"/>
              </a:defRPr>
            </a:lvl1pPr>
          </a:lstStyle>
          <a:p>
            <a:endParaRPr lang="en-US"/>
          </a:p>
        </p:txBody>
      </p:sp>
      <p:sp>
        <p:nvSpPr>
          <p:cNvPr id="13" name="Text Placeholder 12">
            <a:extLst>
              <a:ext uri="{FF2B5EF4-FFF2-40B4-BE49-F238E27FC236}">
                <a16:creationId xmlns:a16="http://schemas.microsoft.com/office/drawing/2014/main" id="{10F67654-CF18-C3B4-4680-991D50FC0D27}"/>
              </a:ext>
            </a:extLst>
          </p:cNvPr>
          <p:cNvSpPr>
            <a:spLocks noGrp="1"/>
          </p:cNvSpPr>
          <p:nvPr>
            <p:ph type="body" sz="quarter" idx="14"/>
          </p:nvPr>
        </p:nvSpPr>
        <p:spPr>
          <a:xfrm>
            <a:off x="304800" y="2174875"/>
            <a:ext cx="2667000" cy="1254125"/>
          </a:xfrm>
        </p:spPr>
        <p:txBody>
          <a:bodyPr lIns="137160" rIns="137160"/>
          <a:lstStyle>
            <a:lvl1pPr>
              <a:buClr>
                <a:srgbClr val="954E08"/>
              </a:buClr>
              <a:defRPr sz="1400">
                <a:solidFill>
                  <a:schemeClr val="bg1"/>
                </a:solidFill>
                <a:latin typeface="+mn-lt"/>
              </a:defRPr>
            </a:lvl1pPr>
            <a:lvl2pPr>
              <a:buClr>
                <a:srgbClr val="954E08"/>
              </a:buClr>
              <a:defRPr sz="1200">
                <a:solidFill>
                  <a:schemeClr val="bg1"/>
                </a:solidFill>
                <a:latin typeface="+mn-lt"/>
              </a:defRPr>
            </a:lvl2pPr>
            <a:lvl3pPr>
              <a:buClr>
                <a:srgbClr val="954E08"/>
              </a:buClr>
              <a:defRPr sz="1100">
                <a:solidFill>
                  <a:schemeClr val="bg1"/>
                </a:solidFill>
                <a:latin typeface="+mn-lt"/>
              </a:defRPr>
            </a:lvl3pPr>
            <a:lvl4pPr>
              <a:buClr>
                <a:srgbClr val="954E08"/>
              </a:buClr>
              <a:defRPr sz="1050">
                <a:solidFill>
                  <a:schemeClr val="bg1"/>
                </a:solidFill>
                <a:latin typeface="+mn-lt"/>
              </a:defRPr>
            </a:lvl4pPr>
            <a:lvl5pPr>
              <a:buClr>
                <a:srgbClr val="954E08"/>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12">
            <a:extLst>
              <a:ext uri="{FF2B5EF4-FFF2-40B4-BE49-F238E27FC236}">
                <a16:creationId xmlns:a16="http://schemas.microsoft.com/office/drawing/2014/main" id="{08770D10-DB1B-82BC-4773-84D65D9AB048}"/>
              </a:ext>
            </a:extLst>
          </p:cNvPr>
          <p:cNvSpPr>
            <a:spLocks noGrp="1"/>
          </p:cNvSpPr>
          <p:nvPr>
            <p:ph type="body" sz="quarter" idx="16"/>
          </p:nvPr>
        </p:nvSpPr>
        <p:spPr>
          <a:xfrm>
            <a:off x="3276600" y="2174875"/>
            <a:ext cx="2667000" cy="1254125"/>
          </a:xfrm>
        </p:spPr>
        <p:txBody>
          <a:bodyPr lIns="137160" rIns="137160"/>
          <a:lstStyle>
            <a:lvl1pPr>
              <a:buClr>
                <a:srgbClr val="71A9E3"/>
              </a:buClr>
              <a:defRPr sz="1400">
                <a:solidFill>
                  <a:schemeClr val="bg1"/>
                </a:solidFill>
                <a:latin typeface="+mn-lt"/>
              </a:defRPr>
            </a:lvl1pPr>
            <a:lvl2pPr>
              <a:buClr>
                <a:srgbClr val="71A9E3"/>
              </a:buClr>
              <a:defRPr sz="1200">
                <a:solidFill>
                  <a:schemeClr val="bg1"/>
                </a:solidFill>
                <a:latin typeface="+mn-lt"/>
              </a:defRPr>
            </a:lvl2pPr>
            <a:lvl3pPr>
              <a:buClr>
                <a:srgbClr val="71A9E3"/>
              </a:buClr>
              <a:defRPr sz="1100">
                <a:solidFill>
                  <a:schemeClr val="bg1"/>
                </a:solidFill>
                <a:latin typeface="+mn-lt"/>
              </a:defRPr>
            </a:lvl3pPr>
            <a:lvl4pPr>
              <a:buClr>
                <a:srgbClr val="71A9E3"/>
              </a:buClr>
              <a:defRPr sz="1050">
                <a:solidFill>
                  <a:schemeClr val="bg1"/>
                </a:solidFill>
                <a:latin typeface="+mn-lt"/>
              </a:defRPr>
            </a:lvl4pPr>
            <a:lvl5pPr>
              <a:buClr>
                <a:srgbClr val="71A9E3"/>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12">
            <a:extLst>
              <a:ext uri="{FF2B5EF4-FFF2-40B4-BE49-F238E27FC236}">
                <a16:creationId xmlns:a16="http://schemas.microsoft.com/office/drawing/2014/main" id="{D3018F0D-82E2-3CE3-117E-EA3520757007}"/>
              </a:ext>
            </a:extLst>
          </p:cNvPr>
          <p:cNvSpPr>
            <a:spLocks noGrp="1"/>
          </p:cNvSpPr>
          <p:nvPr>
            <p:ph type="body" sz="quarter" idx="18"/>
          </p:nvPr>
        </p:nvSpPr>
        <p:spPr>
          <a:xfrm>
            <a:off x="6248400" y="2174875"/>
            <a:ext cx="2667000" cy="1254125"/>
          </a:xfrm>
        </p:spPr>
        <p:txBody>
          <a:bodyPr lIns="137160" rIns="137160"/>
          <a:lstStyle>
            <a:lvl1pPr>
              <a:buClr>
                <a:srgbClr val="BFDE7E"/>
              </a:buClr>
              <a:defRPr sz="1400">
                <a:solidFill>
                  <a:schemeClr val="bg1"/>
                </a:solidFill>
                <a:latin typeface="+mn-lt"/>
              </a:defRPr>
            </a:lvl1pPr>
            <a:lvl2pPr>
              <a:buClr>
                <a:srgbClr val="BFDE7E"/>
              </a:buClr>
              <a:defRPr sz="1200">
                <a:solidFill>
                  <a:schemeClr val="bg1"/>
                </a:solidFill>
                <a:latin typeface="+mn-lt"/>
              </a:defRPr>
            </a:lvl2pPr>
            <a:lvl3pPr>
              <a:buClr>
                <a:srgbClr val="BFDE7E"/>
              </a:buClr>
              <a:defRPr sz="1100">
                <a:solidFill>
                  <a:schemeClr val="bg1"/>
                </a:solidFill>
                <a:latin typeface="+mn-lt"/>
              </a:defRPr>
            </a:lvl3pPr>
            <a:lvl4pPr>
              <a:buClr>
                <a:srgbClr val="BFDE7E"/>
              </a:buClr>
              <a:defRPr sz="1050">
                <a:solidFill>
                  <a:schemeClr val="bg1"/>
                </a:solidFill>
                <a:latin typeface="+mn-lt"/>
              </a:defRPr>
            </a:lvl4pPr>
            <a:lvl5pPr>
              <a:buClr>
                <a:srgbClr val="BFDE7E"/>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2">
            <a:extLst>
              <a:ext uri="{FF2B5EF4-FFF2-40B4-BE49-F238E27FC236}">
                <a16:creationId xmlns:a16="http://schemas.microsoft.com/office/drawing/2014/main" id="{36D03C6E-A2E1-A64B-59C5-392BB03CC153}"/>
              </a:ext>
            </a:extLst>
          </p:cNvPr>
          <p:cNvSpPr>
            <a:spLocks noGrp="1"/>
          </p:cNvSpPr>
          <p:nvPr>
            <p:ph type="body" sz="quarter" idx="20"/>
          </p:nvPr>
        </p:nvSpPr>
        <p:spPr>
          <a:xfrm>
            <a:off x="9220200" y="2174875"/>
            <a:ext cx="2667000" cy="1254125"/>
          </a:xfrm>
          <a:noFill/>
        </p:spPr>
        <p:txBody>
          <a:bodyPr lIns="137160" rIns="137160"/>
          <a:lstStyle>
            <a:lvl1pPr>
              <a:buClr>
                <a:srgbClr val="5D910D"/>
              </a:buClr>
              <a:defRPr sz="1400">
                <a:solidFill>
                  <a:schemeClr val="bg1"/>
                </a:solidFill>
                <a:latin typeface="+mn-lt"/>
              </a:defRPr>
            </a:lvl1pPr>
            <a:lvl2pPr>
              <a:buClr>
                <a:srgbClr val="5D910D"/>
              </a:buClr>
              <a:defRPr sz="1200">
                <a:solidFill>
                  <a:schemeClr val="bg1"/>
                </a:solidFill>
                <a:latin typeface="+mn-lt"/>
              </a:defRPr>
            </a:lvl2pPr>
            <a:lvl3pPr>
              <a:buClr>
                <a:srgbClr val="5D910D"/>
              </a:buClr>
              <a:defRPr sz="1100">
                <a:solidFill>
                  <a:schemeClr val="bg1"/>
                </a:solidFill>
                <a:latin typeface="+mn-lt"/>
              </a:defRPr>
            </a:lvl3pPr>
            <a:lvl4pPr>
              <a:buClr>
                <a:srgbClr val="5D910D"/>
              </a:buClr>
              <a:defRPr sz="1050">
                <a:solidFill>
                  <a:schemeClr val="bg1"/>
                </a:solidFill>
                <a:latin typeface="+mn-lt"/>
              </a:defRPr>
            </a:lvl4pPr>
            <a:lvl5pPr>
              <a:buClr>
                <a:srgbClr val="5D910D"/>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3">
            <a:extLst>
              <a:ext uri="{FF2B5EF4-FFF2-40B4-BE49-F238E27FC236}">
                <a16:creationId xmlns:a16="http://schemas.microsoft.com/office/drawing/2014/main" id="{CB86542C-5E5D-6CE9-9E99-34153337B8F9}"/>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2B660F"/>
                </a:solidFill>
                <a:latin typeface="+mn-lt"/>
              </a:defRPr>
            </a:lvl1pPr>
          </a:lstStyle>
          <a:p>
            <a:pPr lvl="0"/>
            <a:r>
              <a:rPr lang="en-US"/>
              <a:t>Subtitle</a:t>
            </a:r>
          </a:p>
        </p:txBody>
      </p:sp>
      <p:sp>
        <p:nvSpPr>
          <p:cNvPr id="7" name="Title 1">
            <a:extLst>
              <a:ext uri="{FF2B5EF4-FFF2-40B4-BE49-F238E27FC236}">
                <a16:creationId xmlns:a16="http://schemas.microsoft.com/office/drawing/2014/main" id="{12114FD4-D5F5-3D03-6669-3F48F88149C2}"/>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
        <p:nvSpPr>
          <p:cNvPr id="27" name="Picture Placeholder 26">
            <a:extLst>
              <a:ext uri="{FF2B5EF4-FFF2-40B4-BE49-F238E27FC236}">
                <a16:creationId xmlns:a16="http://schemas.microsoft.com/office/drawing/2014/main" id="{892F1AEB-8046-A2D4-30CA-7197BC53E8B3}"/>
              </a:ext>
            </a:extLst>
          </p:cNvPr>
          <p:cNvSpPr>
            <a:spLocks noGrp="1"/>
          </p:cNvSpPr>
          <p:nvPr>
            <p:ph type="pic" sz="quarter" idx="70"/>
          </p:nvPr>
        </p:nvSpPr>
        <p:spPr>
          <a:xfrm>
            <a:off x="300224"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solidFill>
                  <a:schemeClr val="tx1"/>
                </a:solidFill>
                <a:latin typeface="+mn-lt"/>
              </a:defRPr>
            </a:lvl1pPr>
          </a:lstStyle>
          <a:p>
            <a:r>
              <a:rPr lang="en-US"/>
              <a:t>Click icon to add picture</a:t>
            </a:r>
          </a:p>
        </p:txBody>
      </p:sp>
      <p:sp>
        <p:nvSpPr>
          <p:cNvPr id="29" name="Picture Placeholder 28">
            <a:extLst>
              <a:ext uri="{FF2B5EF4-FFF2-40B4-BE49-F238E27FC236}">
                <a16:creationId xmlns:a16="http://schemas.microsoft.com/office/drawing/2014/main" id="{6CD31BC9-DEED-705E-596F-90F3784F50F8}"/>
              </a:ext>
            </a:extLst>
          </p:cNvPr>
          <p:cNvSpPr>
            <a:spLocks noGrp="1"/>
          </p:cNvSpPr>
          <p:nvPr>
            <p:ph type="pic" sz="quarter" idx="71"/>
          </p:nvPr>
        </p:nvSpPr>
        <p:spPr>
          <a:xfrm>
            <a:off x="3276598"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solidFill>
                  <a:schemeClr val="tx1"/>
                </a:solidFill>
                <a:latin typeface="+mn-lt"/>
              </a:defRPr>
            </a:lvl1pPr>
          </a:lstStyle>
          <a:p>
            <a:r>
              <a:rPr lang="en-US"/>
              <a:t>Click icon to add picture</a:t>
            </a:r>
          </a:p>
        </p:txBody>
      </p:sp>
      <p:sp>
        <p:nvSpPr>
          <p:cNvPr id="30" name="Picture Placeholder 29">
            <a:extLst>
              <a:ext uri="{FF2B5EF4-FFF2-40B4-BE49-F238E27FC236}">
                <a16:creationId xmlns:a16="http://schemas.microsoft.com/office/drawing/2014/main" id="{4A59ABE3-4718-4CF9-913B-381023AB3DF7}"/>
              </a:ext>
            </a:extLst>
          </p:cNvPr>
          <p:cNvSpPr>
            <a:spLocks noGrp="1"/>
          </p:cNvSpPr>
          <p:nvPr>
            <p:ph type="pic" sz="quarter" idx="72"/>
          </p:nvPr>
        </p:nvSpPr>
        <p:spPr>
          <a:xfrm>
            <a:off x="6248400"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solidFill>
                  <a:schemeClr val="tx1"/>
                </a:solidFill>
                <a:latin typeface="+mn-lt"/>
              </a:defRPr>
            </a:lvl1pPr>
          </a:lstStyle>
          <a:p>
            <a:r>
              <a:rPr lang="en-US"/>
              <a:t>Click icon to add picture</a:t>
            </a:r>
          </a:p>
        </p:txBody>
      </p:sp>
      <p:sp>
        <p:nvSpPr>
          <p:cNvPr id="31" name="Picture Placeholder 30">
            <a:extLst>
              <a:ext uri="{FF2B5EF4-FFF2-40B4-BE49-F238E27FC236}">
                <a16:creationId xmlns:a16="http://schemas.microsoft.com/office/drawing/2014/main" id="{5BA0F92C-6587-9C26-0375-0E086FC9C6AA}"/>
              </a:ext>
            </a:extLst>
          </p:cNvPr>
          <p:cNvSpPr>
            <a:spLocks noGrp="1"/>
          </p:cNvSpPr>
          <p:nvPr>
            <p:ph type="pic" sz="quarter" idx="73"/>
          </p:nvPr>
        </p:nvSpPr>
        <p:spPr>
          <a:xfrm>
            <a:off x="9220200"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solidFill>
                  <a:schemeClr val="tx1"/>
                </a:solidFill>
                <a:latin typeface="+mn-lt"/>
              </a:defRPr>
            </a:lvl1pPr>
          </a:lstStyle>
          <a:p>
            <a:r>
              <a:rPr lang="en-US"/>
              <a:t>Click icon to add picture</a:t>
            </a:r>
          </a:p>
        </p:txBody>
      </p:sp>
    </p:spTree>
    <p:extLst>
      <p:ext uri="{BB962C8B-B14F-4D97-AF65-F5344CB8AC3E}">
        <p14:creationId xmlns:p14="http://schemas.microsoft.com/office/powerpoint/2010/main" val="230796606"/>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4 Content + Photo - Sustainability">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solidFill>
                  <a:srgbClr val="2B660F"/>
                </a:solidFill>
                <a:latin typeface="+mn-lt"/>
              </a:defRPr>
            </a:lvl1pPr>
          </a:lstStyle>
          <a:p>
            <a:endParaRPr lang="en-US"/>
          </a:p>
        </p:txBody>
      </p:sp>
      <p:sp>
        <p:nvSpPr>
          <p:cNvPr id="12" name="Text Placeholder 3">
            <a:extLst>
              <a:ext uri="{FF2B5EF4-FFF2-40B4-BE49-F238E27FC236}">
                <a16:creationId xmlns:a16="http://schemas.microsoft.com/office/drawing/2014/main" id="{D2201E17-BEDC-EF1C-D1DD-24457F1043C0}"/>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2B660F"/>
                </a:solidFill>
                <a:latin typeface="+mn-lt"/>
              </a:defRPr>
            </a:lvl1pPr>
          </a:lstStyle>
          <a:p>
            <a:pPr lvl="0"/>
            <a:r>
              <a:rPr lang="en-US"/>
              <a:t>Subtitle</a:t>
            </a:r>
          </a:p>
        </p:txBody>
      </p:sp>
      <p:sp>
        <p:nvSpPr>
          <p:cNvPr id="15" name="Title 1">
            <a:extLst>
              <a:ext uri="{FF2B5EF4-FFF2-40B4-BE49-F238E27FC236}">
                <a16:creationId xmlns:a16="http://schemas.microsoft.com/office/drawing/2014/main" id="{07FD3CEA-4696-D508-A304-19B4E67674D0}"/>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
        <p:nvSpPr>
          <p:cNvPr id="5" name="Text Placeholder 3">
            <a:extLst>
              <a:ext uri="{FF2B5EF4-FFF2-40B4-BE49-F238E27FC236}">
                <a16:creationId xmlns:a16="http://schemas.microsoft.com/office/drawing/2014/main" id="{7042D94A-C6F1-39C6-2A60-C21520457EA7}"/>
              </a:ext>
            </a:extLst>
          </p:cNvPr>
          <p:cNvSpPr>
            <a:spLocks noGrp="1"/>
          </p:cNvSpPr>
          <p:nvPr>
            <p:ph type="body" sz="quarter" idx="69"/>
          </p:nvPr>
        </p:nvSpPr>
        <p:spPr>
          <a:xfrm>
            <a:off x="9220200" y="1219200"/>
            <a:ext cx="2667000" cy="4419600"/>
          </a:xfrm>
          <a:prstGeom prst="roundRect">
            <a:avLst>
              <a:gd name="adj" fmla="val 3771"/>
            </a:avLst>
          </a:prstGeom>
          <a:solidFill>
            <a:srgbClr val="5D910D"/>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6" name="Text Placeholder 3">
            <a:extLst>
              <a:ext uri="{FF2B5EF4-FFF2-40B4-BE49-F238E27FC236}">
                <a16:creationId xmlns:a16="http://schemas.microsoft.com/office/drawing/2014/main" id="{D62DA099-CF4C-7378-4B67-8AD56B1F1423}"/>
              </a:ext>
            </a:extLst>
          </p:cNvPr>
          <p:cNvSpPr>
            <a:spLocks noGrp="1"/>
          </p:cNvSpPr>
          <p:nvPr>
            <p:ph type="body" sz="quarter" idx="13"/>
          </p:nvPr>
        </p:nvSpPr>
        <p:spPr>
          <a:xfrm>
            <a:off x="304800" y="1219200"/>
            <a:ext cx="2670048" cy="4419600"/>
          </a:xfrm>
          <a:prstGeom prst="roundRect">
            <a:avLst>
              <a:gd name="adj" fmla="val 3771"/>
            </a:avLst>
          </a:prstGeom>
          <a:solidFill>
            <a:srgbClr val="5D910D"/>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17" name="Text Placeholder 3">
            <a:extLst>
              <a:ext uri="{FF2B5EF4-FFF2-40B4-BE49-F238E27FC236}">
                <a16:creationId xmlns:a16="http://schemas.microsoft.com/office/drawing/2014/main" id="{40527E67-33B7-6A94-DA86-E9B86E7875A9}"/>
              </a:ext>
            </a:extLst>
          </p:cNvPr>
          <p:cNvSpPr>
            <a:spLocks noGrp="1"/>
          </p:cNvSpPr>
          <p:nvPr>
            <p:ph type="body" sz="quarter" idx="65"/>
          </p:nvPr>
        </p:nvSpPr>
        <p:spPr>
          <a:xfrm>
            <a:off x="3276598" y="1219200"/>
            <a:ext cx="2667000" cy="4419599"/>
          </a:xfrm>
          <a:prstGeom prst="roundRect">
            <a:avLst>
              <a:gd name="adj" fmla="val 3771"/>
            </a:avLst>
          </a:prstGeom>
          <a:solidFill>
            <a:srgbClr val="5D910D"/>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20" name="Text Placeholder 12">
            <a:extLst>
              <a:ext uri="{FF2B5EF4-FFF2-40B4-BE49-F238E27FC236}">
                <a16:creationId xmlns:a16="http://schemas.microsoft.com/office/drawing/2014/main" id="{AA7FA153-3ABD-09A6-8E96-5AE3D4887422}"/>
              </a:ext>
            </a:extLst>
          </p:cNvPr>
          <p:cNvSpPr>
            <a:spLocks noGrp="1"/>
          </p:cNvSpPr>
          <p:nvPr>
            <p:ph type="body" sz="quarter" idx="14"/>
          </p:nvPr>
        </p:nvSpPr>
        <p:spPr>
          <a:xfrm>
            <a:off x="304800" y="2174875"/>
            <a:ext cx="2667000" cy="1254125"/>
          </a:xfrm>
        </p:spPr>
        <p:txBody>
          <a:bodyPr lIns="137160" rIns="137160"/>
          <a:lstStyle>
            <a:lvl1pPr>
              <a:buClr>
                <a:srgbClr val="BFDE7E"/>
              </a:buClr>
              <a:defRPr sz="1400">
                <a:solidFill>
                  <a:schemeClr val="bg1"/>
                </a:solidFill>
                <a:latin typeface="+mn-lt"/>
              </a:defRPr>
            </a:lvl1pPr>
            <a:lvl2pPr>
              <a:buClr>
                <a:srgbClr val="BFDE7E"/>
              </a:buClr>
              <a:defRPr sz="1200">
                <a:solidFill>
                  <a:schemeClr val="bg1"/>
                </a:solidFill>
                <a:latin typeface="+mn-lt"/>
              </a:defRPr>
            </a:lvl2pPr>
            <a:lvl3pPr>
              <a:buClr>
                <a:srgbClr val="BFDE7E"/>
              </a:buClr>
              <a:defRPr sz="1100">
                <a:solidFill>
                  <a:schemeClr val="bg1"/>
                </a:solidFill>
                <a:latin typeface="+mn-lt"/>
              </a:defRPr>
            </a:lvl3pPr>
            <a:lvl4pPr>
              <a:buClr>
                <a:srgbClr val="BFDE7E"/>
              </a:buClr>
              <a:defRPr sz="1050">
                <a:solidFill>
                  <a:schemeClr val="bg1"/>
                </a:solidFill>
                <a:latin typeface="+mn-lt"/>
              </a:defRPr>
            </a:lvl4pPr>
            <a:lvl5pPr>
              <a:buClr>
                <a:srgbClr val="BFDE7E"/>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2">
            <a:extLst>
              <a:ext uri="{FF2B5EF4-FFF2-40B4-BE49-F238E27FC236}">
                <a16:creationId xmlns:a16="http://schemas.microsoft.com/office/drawing/2014/main" id="{34169C3F-C927-C052-D3FA-867BC006B199}"/>
              </a:ext>
            </a:extLst>
          </p:cNvPr>
          <p:cNvSpPr>
            <a:spLocks noGrp="1"/>
          </p:cNvSpPr>
          <p:nvPr>
            <p:ph type="body" sz="quarter" idx="16"/>
          </p:nvPr>
        </p:nvSpPr>
        <p:spPr>
          <a:xfrm>
            <a:off x="3276600" y="2174875"/>
            <a:ext cx="2667000" cy="1254125"/>
          </a:xfrm>
        </p:spPr>
        <p:txBody>
          <a:bodyPr lIns="137160" rIns="137160"/>
          <a:lstStyle>
            <a:lvl1pPr>
              <a:buClr>
                <a:srgbClr val="BFDE7E"/>
              </a:buClr>
              <a:defRPr sz="1400">
                <a:solidFill>
                  <a:schemeClr val="bg1"/>
                </a:solidFill>
                <a:latin typeface="+mn-lt"/>
              </a:defRPr>
            </a:lvl1pPr>
            <a:lvl2pPr>
              <a:buClr>
                <a:srgbClr val="BFDE7E"/>
              </a:buClr>
              <a:defRPr sz="1200">
                <a:solidFill>
                  <a:schemeClr val="bg1"/>
                </a:solidFill>
                <a:latin typeface="+mn-lt"/>
              </a:defRPr>
            </a:lvl2pPr>
            <a:lvl3pPr>
              <a:buClr>
                <a:srgbClr val="BFDE7E"/>
              </a:buClr>
              <a:defRPr sz="1100">
                <a:solidFill>
                  <a:schemeClr val="bg1"/>
                </a:solidFill>
                <a:latin typeface="+mn-lt"/>
              </a:defRPr>
            </a:lvl3pPr>
            <a:lvl4pPr>
              <a:buClr>
                <a:srgbClr val="BFDE7E"/>
              </a:buClr>
              <a:defRPr sz="1050">
                <a:solidFill>
                  <a:schemeClr val="bg1"/>
                </a:solidFill>
                <a:latin typeface="+mn-lt"/>
              </a:defRPr>
            </a:lvl4pPr>
            <a:lvl5pPr>
              <a:buClr>
                <a:srgbClr val="BFDE7E"/>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12">
            <a:extLst>
              <a:ext uri="{FF2B5EF4-FFF2-40B4-BE49-F238E27FC236}">
                <a16:creationId xmlns:a16="http://schemas.microsoft.com/office/drawing/2014/main" id="{0068685E-936C-9395-A7AE-9C1E881D1BF9}"/>
              </a:ext>
            </a:extLst>
          </p:cNvPr>
          <p:cNvSpPr>
            <a:spLocks noGrp="1"/>
          </p:cNvSpPr>
          <p:nvPr>
            <p:ph type="body" sz="quarter" idx="20"/>
          </p:nvPr>
        </p:nvSpPr>
        <p:spPr>
          <a:xfrm>
            <a:off x="9220200" y="2174875"/>
            <a:ext cx="2667000" cy="1254125"/>
          </a:xfrm>
          <a:noFill/>
        </p:spPr>
        <p:txBody>
          <a:bodyPr lIns="137160" rIns="137160"/>
          <a:lstStyle>
            <a:lvl1pPr>
              <a:buClr>
                <a:srgbClr val="BFDE7E"/>
              </a:buClr>
              <a:defRPr sz="1400">
                <a:solidFill>
                  <a:schemeClr val="bg1"/>
                </a:solidFill>
                <a:latin typeface="+mn-lt"/>
              </a:defRPr>
            </a:lvl1pPr>
            <a:lvl2pPr>
              <a:buClr>
                <a:srgbClr val="BFDE7E"/>
              </a:buClr>
              <a:defRPr sz="1200">
                <a:solidFill>
                  <a:schemeClr val="bg1"/>
                </a:solidFill>
                <a:latin typeface="+mn-lt"/>
              </a:defRPr>
            </a:lvl2pPr>
            <a:lvl3pPr>
              <a:buClr>
                <a:srgbClr val="BFDE7E"/>
              </a:buClr>
              <a:defRPr sz="1100">
                <a:solidFill>
                  <a:schemeClr val="bg1"/>
                </a:solidFill>
                <a:latin typeface="+mn-lt"/>
              </a:defRPr>
            </a:lvl3pPr>
            <a:lvl4pPr>
              <a:buClr>
                <a:srgbClr val="BFDE7E"/>
              </a:buClr>
              <a:defRPr sz="1050">
                <a:solidFill>
                  <a:schemeClr val="bg1"/>
                </a:solidFill>
                <a:latin typeface="+mn-lt"/>
              </a:defRPr>
            </a:lvl4pPr>
            <a:lvl5pPr>
              <a:buClr>
                <a:srgbClr val="BFDE7E"/>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3">
            <a:extLst>
              <a:ext uri="{FF2B5EF4-FFF2-40B4-BE49-F238E27FC236}">
                <a16:creationId xmlns:a16="http://schemas.microsoft.com/office/drawing/2014/main" id="{9C8CFD94-BF0D-BC97-4B00-68431E7044D7}"/>
              </a:ext>
            </a:extLst>
          </p:cNvPr>
          <p:cNvSpPr>
            <a:spLocks noGrp="1"/>
          </p:cNvSpPr>
          <p:nvPr>
            <p:ph type="body" sz="quarter" idx="23"/>
          </p:nvPr>
        </p:nvSpPr>
        <p:spPr>
          <a:xfrm>
            <a:off x="6248400" y="1219200"/>
            <a:ext cx="2667000" cy="4419600"/>
          </a:xfrm>
          <a:prstGeom prst="roundRect">
            <a:avLst>
              <a:gd name="adj" fmla="val 3771"/>
            </a:avLst>
          </a:prstGeom>
          <a:solidFill>
            <a:srgbClr val="5D910D"/>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27" name="Text Placeholder 12">
            <a:extLst>
              <a:ext uri="{FF2B5EF4-FFF2-40B4-BE49-F238E27FC236}">
                <a16:creationId xmlns:a16="http://schemas.microsoft.com/office/drawing/2014/main" id="{86F0CE13-FA16-09C7-8A7B-F8A67977846B}"/>
              </a:ext>
            </a:extLst>
          </p:cNvPr>
          <p:cNvSpPr>
            <a:spLocks noGrp="1"/>
          </p:cNvSpPr>
          <p:nvPr>
            <p:ph type="body" sz="quarter" idx="18"/>
          </p:nvPr>
        </p:nvSpPr>
        <p:spPr>
          <a:xfrm>
            <a:off x="6248400" y="2174875"/>
            <a:ext cx="2667000" cy="1254125"/>
          </a:xfrm>
        </p:spPr>
        <p:txBody>
          <a:bodyPr lIns="137160" rIns="137160"/>
          <a:lstStyle>
            <a:lvl1pPr>
              <a:buClr>
                <a:srgbClr val="BFDE7E"/>
              </a:buClr>
              <a:defRPr sz="1400">
                <a:solidFill>
                  <a:schemeClr val="bg1"/>
                </a:solidFill>
                <a:latin typeface="+mn-lt"/>
              </a:defRPr>
            </a:lvl1pPr>
            <a:lvl2pPr>
              <a:buClr>
                <a:srgbClr val="BFDE7E"/>
              </a:buClr>
              <a:defRPr sz="1200">
                <a:solidFill>
                  <a:schemeClr val="bg1"/>
                </a:solidFill>
                <a:latin typeface="+mn-lt"/>
              </a:defRPr>
            </a:lvl2pPr>
            <a:lvl3pPr>
              <a:buClr>
                <a:srgbClr val="BFDE7E"/>
              </a:buClr>
              <a:defRPr sz="1100">
                <a:solidFill>
                  <a:schemeClr val="bg1"/>
                </a:solidFill>
                <a:latin typeface="+mn-lt"/>
              </a:defRPr>
            </a:lvl3pPr>
            <a:lvl4pPr>
              <a:buClr>
                <a:srgbClr val="BFDE7E"/>
              </a:buClr>
              <a:defRPr sz="1050">
                <a:solidFill>
                  <a:schemeClr val="bg1"/>
                </a:solidFill>
                <a:latin typeface="+mn-lt"/>
              </a:defRPr>
            </a:lvl4pPr>
            <a:lvl5pPr>
              <a:buClr>
                <a:srgbClr val="BFDE7E"/>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2">
            <a:extLst>
              <a:ext uri="{FF2B5EF4-FFF2-40B4-BE49-F238E27FC236}">
                <a16:creationId xmlns:a16="http://schemas.microsoft.com/office/drawing/2014/main" id="{F72B54E4-ABF3-072E-1D52-7095B67A0F39}"/>
              </a:ext>
            </a:extLst>
          </p:cNvPr>
          <p:cNvSpPr>
            <a:spLocks noGrp="1"/>
          </p:cNvSpPr>
          <p:nvPr>
            <p:ph type="pic" sz="quarter" idx="70"/>
          </p:nvPr>
        </p:nvSpPr>
        <p:spPr>
          <a:xfrm>
            <a:off x="300224"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solidFill>
                  <a:schemeClr val="tx1"/>
                </a:solidFill>
                <a:latin typeface="+mn-lt"/>
              </a:defRPr>
            </a:lvl1pPr>
          </a:lstStyle>
          <a:p>
            <a:r>
              <a:rPr lang="en-US"/>
              <a:t>Click icon to add picture</a:t>
            </a:r>
          </a:p>
        </p:txBody>
      </p:sp>
      <p:sp>
        <p:nvSpPr>
          <p:cNvPr id="4" name="Picture Placeholder 3">
            <a:extLst>
              <a:ext uri="{FF2B5EF4-FFF2-40B4-BE49-F238E27FC236}">
                <a16:creationId xmlns:a16="http://schemas.microsoft.com/office/drawing/2014/main" id="{0E6F392C-39B5-F9D6-40D4-66E45902277B}"/>
              </a:ext>
            </a:extLst>
          </p:cNvPr>
          <p:cNvSpPr>
            <a:spLocks noGrp="1"/>
          </p:cNvSpPr>
          <p:nvPr>
            <p:ph type="pic" sz="quarter" idx="71"/>
          </p:nvPr>
        </p:nvSpPr>
        <p:spPr>
          <a:xfrm>
            <a:off x="3276598"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solidFill>
                  <a:schemeClr val="tx1"/>
                </a:solidFill>
                <a:latin typeface="+mn-lt"/>
              </a:defRPr>
            </a:lvl1pPr>
          </a:lstStyle>
          <a:p>
            <a:r>
              <a:rPr lang="en-US"/>
              <a:t>Click icon to add picture</a:t>
            </a:r>
          </a:p>
        </p:txBody>
      </p:sp>
      <p:sp>
        <p:nvSpPr>
          <p:cNvPr id="7" name="Picture Placeholder 6">
            <a:extLst>
              <a:ext uri="{FF2B5EF4-FFF2-40B4-BE49-F238E27FC236}">
                <a16:creationId xmlns:a16="http://schemas.microsoft.com/office/drawing/2014/main" id="{4BBC0A86-9583-8896-C62D-2E47715D9718}"/>
              </a:ext>
            </a:extLst>
          </p:cNvPr>
          <p:cNvSpPr>
            <a:spLocks noGrp="1"/>
          </p:cNvSpPr>
          <p:nvPr>
            <p:ph type="pic" sz="quarter" idx="72"/>
          </p:nvPr>
        </p:nvSpPr>
        <p:spPr>
          <a:xfrm>
            <a:off x="6248400"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solidFill>
                  <a:schemeClr val="tx1"/>
                </a:solidFill>
                <a:latin typeface="+mn-lt"/>
              </a:defRPr>
            </a:lvl1pPr>
          </a:lstStyle>
          <a:p>
            <a:r>
              <a:rPr lang="en-US"/>
              <a:t>Click icon to add picture</a:t>
            </a:r>
          </a:p>
        </p:txBody>
      </p:sp>
      <p:sp>
        <p:nvSpPr>
          <p:cNvPr id="8" name="Picture Placeholder 7">
            <a:extLst>
              <a:ext uri="{FF2B5EF4-FFF2-40B4-BE49-F238E27FC236}">
                <a16:creationId xmlns:a16="http://schemas.microsoft.com/office/drawing/2014/main" id="{7C5F500B-5795-2B9B-DC30-5BE2330E102F}"/>
              </a:ext>
            </a:extLst>
          </p:cNvPr>
          <p:cNvSpPr>
            <a:spLocks noGrp="1"/>
          </p:cNvSpPr>
          <p:nvPr>
            <p:ph type="pic" sz="quarter" idx="73"/>
          </p:nvPr>
        </p:nvSpPr>
        <p:spPr>
          <a:xfrm>
            <a:off x="9220200"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solidFill>
                  <a:schemeClr val="tx1"/>
                </a:solidFill>
                <a:latin typeface="+mn-lt"/>
              </a:defRPr>
            </a:lvl1pPr>
          </a:lstStyle>
          <a:p>
            <a:r>
              <a:rPr lang="en-US"/>
              <a:t>Click icon to add picture</a:t>
            </a:r>
          </a:p>
        </p:txBody>
      </p:sp>
      <p:sp>
        <p:nvSpPr>
          <p:cNvPr id="9" name="TextBox 8">
            <a:extLst>
              <a:ext uri="{FF2B5EF4-FFF2-40B4-BE49-F238E27FC236}">
                <a16:creationId xmlns:a16="http://schemas.microsoft.com/office/drawing/2014/main" id="{997B4A85-6C17-6FD1-87B6-ADE965380632}"/>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2B660F"/>
                </a:solidFill>
                <a:latin typeface="Gilroy Medium" panose="00000600000000000000" pitchFamily="50" charset="0"/>
              </a:rPr>
              <a:pPr algn="r"/>
              <a:t>‹#›</a:t>
            </a:fld>
            <a:endParaRPr lang="en-US" sz="1350">
              <a:solidFill>
                <a:srgbClr val="2B660F"/>
              </a:solidFill>
              <a:latin typeface="Gilroy Medium" panose="00000600000000000000" pitchFamily="50" charset="0"/>
            </a:endParaRPr>
          </a:p>
        </p:txBody>
      </p:sp>
      <p:sp>
        <p:nvSpPr>
          <p:cNvPr id="11" name="TextBox 10">
            <a:extLst>
              <a:ext uri="{FF2B5EF4-FFF2-40B4-BE49-F238E27FC236}">
                <a16:creationId xmlns:a16="http://schemas.microsoft.com/office/drawing/2014/main" id="{7B2CD9F6-CDC3-72E7-E238-D8C4FE2D9181}"/>
              </a:ext>
            </a:extLst>
          </p:cNvPr>
          <p:cNvSpPr txBox="1"/>
          <p:nvPr userDrawn="1"/>
        </p:nvSpPr>
        <p:spPr>
          <a:xfrm>
            <a:off x="11446884"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2B660F"/>
                </a:solidFill>
                <a:latin typeface="Gilroy Medium" panose="00000600000000000000" pitchFamily="50" charset="0"/>
              </a:rPr>
              <a:pPr algn="r"/>
              <a:t>‹#›</a:t>
            </a:fld>
            <a:endParaRPr lang="en-US" sz="1350">
              <a:solidFill>
                <a:srgbClr val="2B660F"/>
              </a:solidFill>
              <a:latin typeface="Gilroy Medium" panose="00000600000000000000" pitchFamily="50" charset="0"/>
            </a:endParaRPr>
          </a:p>
        </p:txBody>
      </p:sp>
      <p:sp>
        <p:nvSpPr>
          <p:cNvPr id="14" name="TextBox 13">
            <a:extLst>
              <a:ext uri="{FF2B5EF4-FFF2-40B4-BE49-F238E27FC236}">
                <a16:creationId xmlns:a16="http://schemas.microsoft.com/office/drawing/2014/main" id="{73E077E3-40E7-E1C6-9556-60CBF8A93C79}"/>
              </a:ext>
            </a:extLst>
          </p:cNvPr>
          <p:cNvSpPr txBox="1"/>
          <p:nvPr userDrawn="1"/>
        </p:nvSpPr>
        <p:spPr>
          <a:xfrm>
            <a:off x="806116" y="6557211"/>
            <a:ext cx="0" cy="0"/>
          </a:xfrm>
          <a:prstGeom prst="rect">
            <a:avLst/>
          </a:prstGeom>
          <a:noFill/>
        </p:spPr>
        <p:txBody>
          <a:bodyPr wrap="none" lIns="0" tIns="0" rIns="0" bIns="0" rtlCol="0">
            <a:noAutofit/>
          </a:bodyPr>
          <a:lstStyle/>
          <a:p>
            <a:pPr algn="l"/>
            <a:endParaRPr lang="en-US" sz="1600" err="1">
              <a:solidFill>
                <a:schemeClr val="tx2"/>
              </a:solidFill>
            </a:endParaRPr>
          </a:p>
        </p:txBody>
      </p:sp>
    </p:spTree>
    <p:extLst>
      <p:ext uri="{BB962C8B-B14F-4D97-AF65-F5344CB8AC3E}">
        <p14:creationId xmlns:p14="http://schemas.microsoft.com/office/powerpoint/2010/main" val="3512960740"/>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1_Statement+Bullet - Drink">
    <p:bg>
      <p:bgPr>
        <a:solidFill>
          <a:srgbClr val="F7F5F3"/>
        </a:solidFill>
        <a:effectLst/>
      </p:bgPr>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solidFill>
                  <a:srgbClr val="2B660F"/>
                </a:solidFill>
                <a:latin typeface="+mn-lt"/>
              </a:defRPr>
            </a:lvl1pPr>
          </a:lstStyle>
          <a:p>
            <a:endParaRPr lang="en-US"/>
          </a:p>
        </p:txBody>
      </p:sp>
      <p:sp>
        <p:nvSpPr>
          <p:cNvPr id="8" name="Text Placeholder 7">
            <a:extLst>
              <a:ext uri="{FF2B5EF4-FFF2-40B4-BE49-F238E27FC236}">
                <a16:creationId xmlns:a16="http://schemas.microsoft.com/office/drawing/2014/main" id="{345C4A3B-669E-BFBB-F054-74A96CD9BD81}"/>
              </a:ext>
            </a:extLst>
          </p:cNvPr>
          <p:cNvSpPr>
            <a:spLocks noGrp="1"/>
          </p:cNvSpPr>
          <p:nvPr>
            <p:ph type="body" sz="quarter" idx="13" hasCustomPrompt="1"/>
          </p:nvPr>
        </p:nvSpPr>
        <p:spPr>
          <a:xfrm>
            <a:off x="304800" y="1334527"/>
            <a:ext cx="11582400" cy="2209800"/>
          </a:xfrm>
        </p:spPr>
        <p:txBody>
          <a:bodyPr/>
          <a:lstStyle>
            <a:lvl1pPr>
              <a:lnSpc>
                <a:spcPts val="5400"/>
              </a:lnSpc>
              <a:spcBef>
                <a:spcPts val="0"/>
              </a:spcBef>
              <a:defRPr lang="en-US" sz="6000" b="0" i="0" kern="1200" smtClean="0">
                <a:solidFill>
                  <a:srgbClr val="8BBB28"/>
                </a:solidFill>
                <a:latin typeface="+mj-lt"/>
                <a:ea typeface="+mn-ea"/>
                <a:cs typeface="Arial" panose="020B0604020202020204" pitchFamily="34" charset="0"/>
              </a:defRPr>
            </a:lvl1pPr>
            <a:lvl2pPr marL="0" indent="0">
              <a:buNone/>
              <a:defRPr/>
            </a:lvl2pPr>
          </a:lstStyle>
          <a:p>
            <a:pPr lvl="0"/>
            <a:r>
              <a:rPr lang="en-US"/>
              <a:t>CLICK TO EDIT MASTER </a:t>
            </a:r>
          </a:p>
          <a:p>
            <a:pPr lvl="0"/>
            <a:r>
              <a:rPr lang="en-US"/>
              <a:t>TEXT STYLES</a:t>
            </a:r>
          </a:p>
        </p:txBody>
      </p:sp>
      <p:sp>
        <p:nvSpPr>
          <p:cNvPr id="10" name="Text Placeholder 9">
            <a:extLst>
              <a:ext uri="{FF2B5EF4-FFF2-40B4-BE49-F238E27FC236}">
                <a16:creationId xmlns:a16="http://schemas.microsoft.com/office/drawing/2014/main" id="{037819E8-720B-BE5F-35CF-65D1F127F73B}"/>
              </a:ext>
            </a:extLst>
          </p:cNvPr>
          <p:cNvSpPr>
            <a:spLocks noGrp="1"/>
          </p:cNvSpPr>
          <p:nvPr>
            <p:ph type="body" sz="quarter" idx="14"/>
          </p:nvPr>
        </p:nvSpPr>
        <p:spPr>
          <a:xfrm>
            <a:off x="304800" y="3825875"/>
            <a:ext cx="11582400" cy="1943100"/>
          </a:xfrm>
        </p:spPr>
        <p:txBody>
          <a:bodyPr/>
          <a:lstStyle>
            <a:lvl1pPr>
              <a:buClr>
                <a:schemeClr val="tx2"/>
              </a:buClr>
              <a:defRPr>
                <a:solidFill>
                  <a:schemeClr val="tx1"/>
                </a:solidFill>
                <a:latin typeface="+mn-lt"/>
              </a:defRPr>
            </a:lvl1pPr>
            <a:lvl2pPr>
              <a:buClr>
                <a:srgbClr val="2B660F"/>
              </a:buClr>
              <a:defRPr>
                <a:solidFill>
                  <a:schemeClr val="tx1"/>
                </a:solidFill>
                <a:latin typeface="+mn-lt"/>
              </a:defRPr>
            </a:lvl2pPr>
            <a:lvl3pPr>
              <a:buClr>
                <a:schemeClr val="tx2"/>
              </a:buClr>
              <a:defRPr>
                <a:solidFill>
                  <a:schemeClr val="tx1"/>
                </a:solidFill>
                <a:latin typeface="+mn-lt"/>
              </a:defRPr>
            </a:lvl3pPr>
            <a:lvl4pPr>
              <a:buClr>
                <a:schemeClr val="tx2"/>
              </a:buClr>
              <a:defRPr>
                <a:solidFill>
                  <a:schemeClr val="tx1"/>
                </a:solidFill>
                <a:latin typeface="+mn-lt"/>
              </a:defRPr>
            </a:lvl4pPr>
            <a:lvl5pPr>
              <a:buClr>
                <a:schemeClr val="tx2"/>
              </a:buClr>
              <a:defRPr>
                <a:solidFill>
                  <a:schemeClr val="tx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3">
            <a:extLst>
              <a:ext uri="{FF2B5EF4-FFF2-40B4-BE49-F238E27FC236}">
                <a16:creationId xmlns:a16="http://schemas.microsoft.com/office/drawing/2014/main" id="{75B01BE4-EEE1-75CD-8758-B2ADD247FCEC}"/>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2B660F"/>
                </a:solidFill>
                <a:latin typeface="+mn-lt"/>
              </a:defRPr>
            </a:lvl1pPr>
          </a:lstStyle>
          <a:p>
            <a:pPr lvl="0"/>
            <a:r>
              <a:rPr lang="en-US"/>
              <a:t>Subtitle</a:t>
            </a:r>
          </a:p>
        </p:txBody>
      </p:sp>
      <p:sp>
        <p:nvSpPr>
          <p:cNvPr id="9" name="Title 1">
            <a:extLst>
              <a:ext uri="{FF2B5EF4-FFF2-40B4-BE49-F238E27FC236}">
                <a16:creationId xmlns:a16="http://schemas.microsoft.com/office/drawing/2014/main" id="{61247954-3C0B-B902-34FA-13B9AD74C6C8}"/>
              </a:ext>
            </a:extLst>
          </p:cNvPr>
          <p:cNvSpPr>
            <a:spLocks noGrp="1"/>
          </p:cNvSpPr>
          <p:nvPr>
            <p:ph type="title"/>
          </p:nvPr>
        </p:nvSpPr>
        <p:spPr>
          <a:xfrm>
            <a:off x="304799" y="248594"/>
            <a:ext cx="11582401" cy="475306"/>
          </a:xfrm>
        </p:spPr>
        <p:txBody>
          <a:bodyPr anchor="t" anchorCtr="0"/>
          <a:lstStyle>
            <a:lvl1pPr>
              <a:defRPr>
                <a:solidFill>
                  <a:srgbClr val="5D910D"/>
                </a:solidFill>
              </a:defRPr>
            </a:lvl1pPr>
          </a:lstStyle>
          <a:p>
            <a:r>
              <a:rPr lang="en-US"/>
              <a:t>Click to edit Master title style</a:t>
            </a:r>
          </a:p>
        </p:txBody>
      </p:sp>
    </p:spTree>
    <p:extLst>
      <p:ext uri="{BB962C8B-B14F-4D97-AF65-F5344CB8AC3E}">
        <p14:creationId xmlns:p14="http://schemas.microsoft.com/office/powerpoint/2010/main" val="2405069805"/>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2_Long Copy+Photo Drin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F4A5106-DF07-150F-621B-60250220BF27}"/>
              </a:ext>
            </a:extLst>
          </p:cNvPr>
          <p:cNvSpPr/>
          <p:nvPr userDrawn="1"/>
        </p:nvSpPr>
        <p:spPr>
          <a:xfrm>
            <a:off x="6095999" y="0"/>
            <a:ext cx="6095999" cy="6858000"/>
          </a:xfrm>
          <a:prstGeom prst="rect">
            <a:avLst/>
          </a:prstGeom>
          <a:solidFill>
            <a:srgbClr val="5D91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a:xfrm>
            <a:off x="6400798" y="5768975"/>
            <a:ext cx="5486405" cy="365125"/>
          </a:xfrm>
        </p:spPr>
        <p:txBody>
          <a:bodyPr/>
          <a:lstStyle>
            <a:lvl1pPr>
              <a:defRPr>
                <a:solidFill>
                  <a:schemeClr val="bg1"/>
                </a:solidFill>
                <a:latin typeface="+mn-lt"/>
              </a:defRPr>
            </a:lvl1pPr>
          </a:lstStyle>
          <a:p>
            <a:endParaRPr lang="en-US"/>
          </a:p>
        </p:txBody>
      </p:sp>
      <p:sp>
        <p:nvSpPr>
          <p:cNvPr id="9" name="TextBox 8">
            <a:extLst>
              <a:ext uri="{FF2B5EF4-FFF2-40B4-BE49-F238E27FC236}">
                <a16:creationId xmlns:a16="http://schemas.microsoft.com/office/drawing/2014/main" id="{18071585-67BB-4871-955D-DE1B6E6A017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bg1"/>
                </a:solidFill>
                <a:latin typeface="+mn-lt"/>
              </a:rPr>
              <a:pPr algn="r"/>
              <a:t>‹#›</a:t>
            </a:fld>
            <a:endParaRPr lang="en-US" sz="1350">
              <a:solidFill>
                <a:schemeClr val="bg1"/>
              </a:solidFill>
              <a:latin typeface="+mn-lt"/>
            </a:endParaRPr>
          </a:p>
        </p:txBody>
      </p:sp>
      <p:sp>
        <p:nvSpPr>
          <p:cNvPr id="11" name="Text Placeholder 10">
            <a:extLst>
              <a:ext uri="{FF2B5EF4-FFF2-40B4-BE49-F238E27FC236}">
                <a16:creationId xmlns:a16="http://schemas.microsoft.com/office/drawing/2014/main" id="{709F5401-A203-9F74-D7E4-DF78A66A7BD3}"/>
              </a:ext>
            </a:extLst>
          </p:cNvPr>
          <p:cNvSpPr>
            <a:spLocks noGrp="1"/>
          </p:cNvSpPr>
          <p:nvPr>
            <p:ph type="body" sz="quarter" idx="13"/>
          </p:nvPr>
        </p:nvSpPr>
        <p:spPr>
          <a:xfrm>
            <a:off x="6400795" y="1294494"/>
            <a:ext cx="5486405" cy="4322081"/>
          </a:xfrm>
        </p:spPr>
        <p:txBody>
          <a:bodyPr/>
          <a:lstStyle>
            <a:lvl1pPr>
              <a:defRPr sz="1400">
                <a:solidFill>
                  <a:schemeClr val="bg1"/>
                </a:solidFill>
                <a:latin typeface="+mn-lt"/>
              </a:defRPr>
            </a:lvl1pPr>
            <a:lvl2pPr>
              <a:buClr>
                <a:schemeClr val="accent2"/>
              </a:buClr>
              <a:defRPr>
                <a:solidFill>
                  <a:schemeClr val="bg1"/>
                </a:solidFill>
                <a:latin typeface="+mn-lt"/>
              </a:defRPr>
            </a:lvl2pPr>
            <a:lvl3pPr>
              <a:buClr>
                <a:schemeClr val="accent2"/>
              </a:buClr>
              <a:defRPr>
                <a:solidFill>
                  <a:schemeClr val="bg1"/>
                </a:solidFill>
                <a:latin typeface="+mn-lt"/>
              </a:defRPr>
            </a:lvl3pPr>
            <a:lvl4pPr>
              <a:buClr>
                <a:schemeClr val="accent2"/>
              </a:buClr>
              <a:defRPr>
                <a:solidFill>
                  <a:schemeClr val="bg1"/>
                </a:solidFill>
                <a:latin typeface="+mn-lt"/>
              </a:defRPr>
            </a:lvl4pPr>
            <a:lvl5pPr>
              <a:buClr>
                <a:schemeClr val="accent2"/>
              </a:buCl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Picture Placeholder 12">
            <a:extLst>
              <a:ext uri="{FF2B5EF4-FFF2-40B4-BE49-F238E27FC236}">
                <a16:creationId xmlns:a16="http://schemas.microsoft.com/office/drawing/2014/main" id="{0F4058C2-69A4-AF17-8A29-7C5474912DBA}"/>
              </a:ext>
            </a:extLst>
          </p:cNvPr>
          <p:cNvSpPr>
            <a:spLocks noGrp="1"/>
          </p:cNvSpPr>
          <p:nvPr>
            <p:ph type="pic" sz="quarter" idx="14"/>
          </p:nvPr>
        </p:nvSpPr>
        <p:spPr>
          <a:xfrm>
            <a:off x="0" y="0"/>
            <a:ext cx="6096000" cy="6858000"/>
          </a:xfrm>
        </p:spPr>
        <p:txBody>
          <a:bodyPr/>
          <a:lstStyle>
            <a:lvl1pPr>
              <a:defRPr>
                <a:solidFill>
                  <a:schemeClr val="tx1"/>
                </a:solidFill>
                <a:latin typeface="+mn-lt"/>
              </a:defRPr>
            </a:lvl1pPr>
          </a:lstStyle>
          <a:p>
            <a:r>
              <a:rPr lang="en-US"/>
              <a:t>Click icon to add picture</a:t>
            </a:r>
          </a:p>
        </p:txBody>
      </p:sp>
      <p:sp>
        <p:nvSpPr>
          <p:cNvPr id="3" name="Text Placeholder 3">
            <a:extLst>
              <a:ext uri="{FF2B5EF4-FFF2-40B4-BE49-F238E27FC236}">
                <a16:creationId xmlns:a16="http://schemas.microsoft.com/office/drawing/2014/main" id="{D1BD2303-F43D-B409-2B25-1295FF91DE7C}"/>
              </a:ext>
            </a:extLst>
          </p:cNvPr>
          <p:cNvSpPr>
            <a:spLocks noGrp="1"/>
          </p:cNvSpPr>
          <p:nvPr>
            <p:ph type="body" sz="quarter" idx="11" hasCustomPrompt="1"/>
          </p:nvPr>
        </p:nvSpPr>
        <p:spPr>
          <a:xfrm>
            <a:off x="6400796" y="724845"/>
            <a:ext cx="5486405" cy="316592"/>
          </a:xfrm>
        </p:spPr>
        <p:txBody>
          <a:bodyPr>
            <a:normAutofit/>
          </a:bodyPr>
          <a:lstStyle>
            <a:lvl1pPr marL="0" indent="0">
              <a:lnSpc>
                <a:spcPct val="90000"/>
              </a:lnSpc>
              <a:spcBef>
                <a:spcPts val="0"/>
              </a:spcBef>
              <a:buNone/>
              <a:defRPr sz="1800">
                <a:solidFill>
                  <a:schemeClr val="bg1"/>
                </a:solidFill>
                <a:latin typeface="+mn-lt"/>
              </a:defRPr>
            </a:lvl1pPr>
          </a:lstStyle>
          <a:p>
            <a:pPr lvl="0"/>
            <a:r>
              <a:rPr lang="en-US"/>
              <a:t>Subtitle</a:t>
            </a:r>
          </a:p>
        </p:txBody>
      </p:sp>
      <p:sp>
        <p:nvSpPr>
          <p:cNvPr id="4" name="Title 1">
            <a:extLst>
              <a:ext uri="{FF2B5EF4-FFF2-40B4-BE49-F238E27FC236}">
                <a16:creationId xmlns:a16="http://schemas.microsoft.com/office/drawing/2014/main" id="{73C0A529-9652-2E2A-5A16-28AC0711E73D}"/>
              </a:ext>
            </a:extLst>
          </p:cNvPr>
          <p:cNvSpPr>
            <a:spLocks noGrp="1"/>
          </p:cNvSpPr>
          <p:nvPr>
            <p:ph type="title" hasCustomPrompt="1"/>
          </p:nvPr>
        </p:nvSpPr>
        <p:spPr>
          <a:xfrm>
            <a:off x="6400795" y="248594"/>
            <a:ext cx="5486405" cy="475306"/>
          </a:xfrm>
        </p:spPr>
        <p:txBody>
          <a:bodyPr anchor="t" anchorCtr="0"/>
          <a:lstStyle>
            <a:lvl1pPr>
              <a:defRPr>
                <a:solidFill>
                  <a:schemeClr val="bg1"/>
                </a:solidFill>
              </a:defRPr>
            </a:lvl1pPr>
          </a:lstStyle>
          <a:p>
            <a:r>
              <a:rPr lang="en-US"/>
              <a:t>Click to edit title</a:t>
            </a:r>
          </a:p>
        </p:txBody>
      </p:sp>
    </p:spTree>
    <p:extLst>
      <p:ext uri="{BB962C8B-B14F-4D97-AF65-F5344CB8AC3E}">
        <p14:creationId xmlns:p14="http://schemas.microsoft.com/office/powerpoint/2010/main" val="285801872"/>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1_Long Copy+Photo Drink">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a:xfrm>
            <a:off x="6400798" y="5768975"/>
            <a:ext cx="5486405" cy="365125"/>
          </a:xfrm>
        </p:spPr>
        <p:txBody>
          <a:bodyPr/>
          <a:lstStyle>
            <a:lvl1pPr>
              <a:defRPr>
                <a:solidFill>
                  <a:srgbClr val="2B660F"/>
                </a:solidFill>
                <a:latin typeface="+mn-lt"/>
              </a:defRPr>
            </a:lvl1pPr>
          </a:lstStyle>
          <a:p>
            <a:endParaRPr lang="en-US"/>
          </a:p>
        </p:txBody>
      </p:sp>
      <p:sp>
        <p:nvSpPr>
          <p:cNvPr id="9" name="TextBox 8">
            <a:extLst>
              <a:ext uri="{FF2B5EF4-FFF2-40B4-BE49-F238E27FC236}">
                <a16:creationId xmlns:a16="http://schemas.microsoft.com/office/drawing/2014/main" id="{18071585-67BB-4871-955D-DE1B6E6A017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2B660F"/>
                </a:solidFill>
                <a:latin typeface="+mn-lt"/>
              </a:rPr>
              <a:pPr algn="r"/>
              <a:t>‹#›</a:t>
            </a:fld>
            <a:endParaRPr lang="en-US" sz="1350">
              <a:solidFill>
                <a:srgbClr val="2B660F"/>
              </a:solidFill>
              <a:latin typeface="+mn-lt"/>
            </a:endParaRPr>
          </a:p>
        </p:txBody>
      </p:sp>
      <p:sp>
        <p:nvSpPr>
          <p:cNvPr id="11" name="Text Placeholder 10">
            <a:extLst>
              <a:ext uri="{FF2B5EF4-FFF2-40B4-BE49-F238E27FC236}">
                <a16:creationId xmlns:a16="http://schemas.microsoft.com/office/drawing/2014/main" id="{709F5401-A203-9F74-D7E4-DF78A66A7BD3}"/>
              </a:ext>
            </a:extLst>
          </p:cNvPr>
          <p:cNvSpPr>
            <a:spLocks noGrp="1"/>
          </p:cNvSpPr>
          <p:nvPr>
            <p:ph type="body" sz="quarter" idx="13"/>
          </p:nvPr>
        </p:nvSpPr>
        <p:spPr>
          <a:xfrm>
            <a:off x="6400795" y="1294494"/>
            <a:ext cx="5486405" cy="4322081"/>
          </a:xfrm>
        </p:spPr>
        <p:txBody>
          <a:bodyPr/>
          <a:lstStyle>
            <a:lvl1pPr>
              <a:buClr>
                <a:srgbClr val="2B660F"/>
              </a:buClr>
              <a:defRPr sz="1400">
                <a:solidFill>
                  <a:srgbClr val="2B660F"/>
                </a:solidFill>
                <a:latin typeface="+mn-lt"/>
              </a:defRPr>
            </a:lvl1pPr>
            <a:lvl2pPr>
              <a:buClr>
                <a:srgbClr val="2B660F"/>
              </a:buClr>
              <a:defRPr>
                <a:solidFill>
                  <a:srgbClr val="2B660F"/>
                </a:solidFill>
                <a:latin typeface="+mn-lt"/>
              </a:defRPr>
            </a:lvl2pPr>
            <a:lvl3pPr>
              <a:buClr>
                <a:srgbClr val="2B660F"/>
              </a:buClr>
              <a:defRPr>
                <a:solidFill>
                  <a:srgbClr val="2B660F"/>
                </a:solidFill>
                <a:latin typeface="+mn-lt"/>
              </a:defRPr>
            </a:lvl3pPr>
            <a:lvl4pPr>
              <a:buClr>
                <a:srgbClr val="2B660F"/>
              </a:buClr>
              <a:defRPr>
                <a:solidFill>
                  <a:srgbClr val="2B660F"/>
                </a:solidFill>
                <a:latin typeface="+mn-lt"/>
              </a:defRPr>
            </a:lvl4pPr>
            <a:lvl5pPr>
              <a:buClr>
                <a:srgbClr val="2B660F"/>
              </a:buClr>
              <a:defRPr>
                <a:solidFill>
                  <a:srgbClr val="2B660F"/>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Picture Placeholder 12">
            <a:extLst>
              <a:ext uri="{FF2B5EF4-FFF2-40B4-BE49-F238E27FC236}">
                <a16:creationId xmlns:a16="http://schemas.microsoft.com/office/drawing/2014/main" id="{0F4058C2-69A4-AF17-8A29-7C5474912DBA}"/>
              </a:ext>
            </a:extLst>
          </p:cNvPr>
          <p:cNvSpPr>
            <a:spLocks noGrp="1"/>
          </p:cNvSpPr>
          <p:nvPr>
            <p:ph type="pic" sz="quarter" idx="14"/>
          </p:nvPr>
        </p:nvSpPr>
        <p:spPr>
          <a:xfrm>
            <a:off x="0" y="0"/>
            <a:ext cx="6096000" cy="6858000"/>
          </a:xfrm>
        </p:spPr>
        <p:txBody>
          <a:bodyPr/>
          <a:lstStyle>
            <a:lvl1pPr>
              <a:defRPr>
                <a:solidFill>
                  <a:schemeClr val="tx1"/>
                </a:solidFill>
                <a:latin typeface="+mn-lt"/>
              </a:defRPr>
            </a:lvl1pPr>
          </a:lstStyle>
          <a:p>
            <a:r>
              <a:rPr lang="en-US"/>
              <a:t>Click icon to add picture</a:t>
            </a:r>
          </a:p>
        </p:txBody>
      </p:sp>
      <p:sp>
        <p:nvSpPr>
          <p:cNvPr id="3" name="Text Placeholder 3">
            <a:extLst>
              <a:ext uri="{FF2B5EF4-FFF2-40B4-BE49-F238E27FC236}">
                <a16:creationId xmlns:a16="http://schemas.microsoft.com/office/drawing/2014/main" id="{D1BD2303-F43D-B409-2B25-1295FF91DE7C}"/>
              </a:ext>
            </a:extLst>
          </p:cNvPr>
          <p:cNvSpPr>
            <a:spLocks noGrp="1"/>
          </p:cNvSpPr>
          <p:nvPr>
            <p:ph type="body" sz="quarter" idx="11" hasCustomPrompt="1"/>
          </p:nvPr>
        </p:nvSpPr>
        <p:spPr>
          <a:xfrm>
            <a:off x="6400796" y="724845"/>
            <a:ext cx="5486405" cy="316592"/>
          </a:xfrm>
        </p:spPr>
        <p:txBody>
          <a:bodyPr>
            <a:normAutofit/>
          </a:bodyPr>
          <a:lstStyle>
            <a:lvl1pPr marL="0" indent="0">
              <a:lnSpc>
                <a:spcPct val="90000"/>
              </a:lnSpc>
              <a:spcBef>
                <a:spcPts val="0"/>
              </a:spcBef>
              <a:buNone/>
              <a:defRPr sz="1800">
                <a:solidFill>
                  <a:srgbClr val="2B660F"/>
                </a:solidFill>
                <a:latin typeface="+mn-lt"/>
              </a:defRPr>
            </a:lvl1pPr>
          </a:lstStyle>
          <a:p>
            <a:pPr lvl="0"/>
            <a:r>
              <a:rPr lang="en-US"/>
              <a:t>Subtitle</a:t>
            </a:r>
          </a:p>
        </p:txBody>
      </p:sp>
      <p:sp>
        <p:nvSpPr>
          <p:cNvPr id="4" name="Title 1">
            <a:extLst>
              <a:ext uri="{FF2B5EF4-FFF2-40B4-BE49-F238E27FC236}">
                <a16:creationId xmlns:a16="http://schemas.microsoft.com/office/drawing/2014/main" id="{73C0A529-9652-2E2A-5A16-28AC0711E73D}"/>
              </a:ext>
            </a:extLst>
          </p:cNvPr>
          <p:cNvSpPr>
            <a:spLocks noGrp="1"/>
          </p:cNvSpPr>
          <p:nvPr>
            <p:ph type="title" hasCustomPrompt="1"/>
          </p:nvPr>
        </p:nvSpPr>
        <p:spPr>
          <a:xfrm>
            <a:off x="6400795" y="248594"/>
            <a:ext cx="5486405" cy="475306"/>
          </a:xfrm>
        </p:spPr>
        <p:txBody>
          <a:bodyPr anchor="t" anchorCtr="0"/>
          <a:lstStyle>
            <a:lvl1pPr>
              <a:defRPr>
                <a:solidFill>
                  <a:srgbClr val="5D910D"/>
                </a:solidFill>
              </a:defRPr>
            </a:lvl1pPr>
          </a:lstStyle>
          <a:p>
            <a:r>
              <a:rPr lang="en-US"/>
              <a:t>Click to edit title</a:t>
            </a:r>
          </a:p>
        </p:txBody>
      </p:sp>
    </p:spTree>
    <p:extLst>
      <p:ext uri="{BB962C8B-B14F-4D97-AF65-F5344CB8AC3E}">
        <p14:creationId xmlns:p14="http://schemas.microsoft.com/office/powerpoint/2010/main" val="1367377150"/>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Long Copy+Photo Drin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F4A5106-DF07-150F-621B-60250220BF27}"/>
              </a:ext>
            </a:extLst>
          </p:cNvPr>
          <p:cNvSpPr/>
          <p:nvPr userDrawn="1"/>
        </p:nvSpPr>
        <p:spPr>
          <a:xfrm>
            <a:off x="6095999" y="0"/>
            <a:ext cx="6095999" cy="6858000"/>
          </a:xfrm>
          <a:prstGeom prst="rect">
            <a:avLst/>
          </a:prstGeom>
          <a:solidFill>
            <a:srgbClr val="368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a:xfrm>
            <a:off x="6400798" y="5768975"/>
            <a:ext cx="5486405" cy="365125"/>
          </a:xfrm>
        </p:spPr>
        <p:txBody>
          <a:bodyPr/>
          <a:lstStyle>
            <a:lvl1pPr>
              <a:defRPr>
                <a:solidFill>
                  <a:schemeClr val="bg1"/>
                </a:solidFill>
                <a:latin typeface="+mn-lt"/>
              </a:defRPr>
            </a:lvl1pPr>
          </a:lstStyle>
          <a:p>
            <a:endParaRPr lang="en-US"/>
          </a:p>
        </p:txBody>
      </p:sp>
      <p:sp>
        <p:nvSpPr>
          <p:cNvPr id="9" name="TextBox 8">
            <a:extLst>
              <a:ext uri="{FF2B5EF4-FFF2-40B4-BE49-F238E27FC236}">
                <a16:creationId xmlns:a16="http://schemas.microsoft.com/office/drawing/2014/main" id="{18071585-67BB-4871-955D-DE1B6E6A017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bg1"/>
                </a:solidFill>
                <a:latin typeface="+mn-lt"/>
              </a:rPr>
              <a:pPr algn="r"/>
              <a:t>‹#›</a:t>
            </a:fld>
            <a:endParaRPr lang="en-US" sz="1350">
              <a:solidFill>
                <a:schemeClr val="bg1"/>
              </a:solidFill>
              <a:latin typeface="+mn-lt"/>
            </a:endParaRPr>
          </a:p>
        </p:txBody>
      </p:sp>
      <p:sp>
        <p:nvSpPr>
          <p:cNvPr id="11" name="Text Placeholder 10">
            <a:extLst>
              <a:ext uri="{FF2B5EF4-FFF2-40B4-BE49-F238E27FC236}">
                <a16:creationId xmlns:a16="http://schemas.microsoft.com/office/drawing/2014/main" id="{709F5401-A203-9F74-D7E4-DF78A66A7BD3}"/>
              </a:ext>
            </a:extLst>
          </p:cNvPr>
          <p:cNvSpPr>
            <a:spLocks noGrp="1"/>
          </p:cNvSpPr>
          <p:nvPr>
            <p:ph type="body" sz="quarter" idx="13"/>
          </p:nvPr>
        </p:nvSpPr>
        <p:spPr>
          <a:xfrm>
            <a:off x="6400795" y="1294494"/>
            <a:ext cx="5486405" cy="4322081"/>
          </a:xfrm>
        </p:spPr>
        <p:txBody>
          <a:bodyPr/>
          <a:lstStyle>
            <a:lvl1pPr>
              <a:defRPr sz="1400">
                <a:solidFill>
                  <a:schemeClr val="bg1"/>
                </a:solidFill>
                <a:latin typeface="+mn-lt"/>
              </a:defRPr>
            </a:lvl1pPr>
            <a:lvl2pPr>
              <a:buClr>
                <a:schemeClr val="accent2"/>
              </a:buClr>
              <a:defRPr>
                <a:solidFill>
                  <a:schemeClr val="bg1"/>
                </a:solidFill>
                <a:latin typeface="+mn-lt"/>
              </a:defRPr>
            </a:lvl2pPr>
            <a:lvl3pPr>
              <a:buClr>
                <a:schemeClr val="accent2"/>
              </a:buClr>
              <a:defRPr>
                <a:solidFill>
                  <a:schemeClr val="bg1"/>
                </a:solidFill>
                <a:latin typeface="+mn-lt"/>
              </a:defRPr>
            </a:lvl3pPr>
            <a:lvl4pPr>
              <a:buClr>
                <a:schemeClr val="accent2"/>
              </a:buClr>
              <a:defRPr>
                <a:solidFill>
                  <a:schemeClr val="bg1"/>
                </a:solidFill>
                <a:latin typeface="+mn-lt"/>
              </a:defRPr>
            </a:lvl4pPr>
            <a:lvl5pPr>
              <a:buClr>
                <a:schemeClr val="accent2"/>
              </a:buCl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Picture Placeholder 12">
            <a:extLst>
              <a:ext uri="{FF2B5EF4-FFF2-40B4-BE49-F238E27FC236}">
                <a16:creationId xmlns:a16="http://schemas.microsoft.com/office/drawing/2014/main" id="{0F4058C2-69A4-AF17-8A29-7C5474912DBA}"/>
              </a:ext>
            </a:extLst>
          </p:cNvPr>
          <p:cNvSpPr>
            <a:spLocks noGrp="1"/>
          </p:cNvSpPr>
          <p:nvPr>
            <p:ph type="pic" sz="quarter" idx="14"/>
          </p:nvPr>
        </p:nvSpPr>
        <p:spPr>
          <a:xfrm>
            <a:off x="0" y="0"/>
            <a:ext cx="6096000" cy="6858000"/>
          </a:xfrm>
        </p:spPr>
        <p:txBody>
          <a:bodyPr/>
          <a:lstStyle>
            <a:lvl1pPr>
              <a:defRPr>
                <a:solidFill>
                  <a:schemeClr val="tx1"/>
                </a:solidFill>
                <a:latin typeface="+mn-lt"/>
              </a:defRPr>
            </a:lvl1pPr>
          </a:lstStyle>
          <a:p>
            <a:r>
              <a:rPr lang="en-US"/>
              <a:t>Click icon to add picture</a:t>
            </a:r>
          </a:p>
        </p:txBody>
      </p:sp>
      <p:sp>
        <p:nvSpPr>
          <p:cNvPr id="3" name="Text Placeholder 3">
            <a:extLst>
              <a:ext uri="{FF2B5EF4-FFF2-40B4-BE49-F238E27FC236}">
                <a16:creationId xmlns:a16="http://schemas.microsoft.com/office/drawing/2014/main" id="{D1BD2303-F43D-B409-2B25-1295FF91DE7C}"/>
              </a:ext>
            </a:extLst>
          </p:cNvPr>
          <p:cNvSpPr>
            <a:spLocks noGrp="1"/>
          </p:cNvSpPr>
          <p:nvPr>
            <p:ph type="body" sz="quarter" idx="11" hasCustomPrompt="1"/>
          </p:nvPr>
        </p:nvSpPr>
        <p:spPr>
          <a:xfrm>
            <a:off x="6400796" y="724845"/>
            <a:ext cx="5486405" cy="316592"/>
          </a:xfrm>
        </p:spPr>
        <p:txBody>
          <a:bodyPr>
            <a:normAutofit/>
          </a:bodyPr>
          <a:lstStyle>
            <a:lvl1pPr marL="0" indent="0">
              <a:lnSpc>
                <a:spcPct val="90000"/>
              </a:lnSpc>
              <a:spcBef>
                <a:spcPts val="0"/>
              </a:spcBef>
              <a:buNone/>
              <a:defRPr sz="1800">
                <a:solidFill>
                  <a:schemeClr val="bg1"/>
                </a:solidFill>
                <a:latin typeface="+mn-lt"/>
              </a:defRPr>
            </a:lvl1pPr>
          </a:lstStyle>
          <a:p>
            <a:pPr lvl="0"/>
            <a:r>
              <a:rPr lang="en-US"/>
              <a:t>Subtitle</a:t>
            </a:r>
          </a:p>
        </p:txBody>
      </p:sp>
      <p:sp>
        <p:nvSpPr>
          <p:cNvPr id="4" name="Title 1">
            <a:extLst>
              <a:ext uri="{FF2B5EF4-FFF2-40B4-BE49-F238E27FC236}">
                <a16:creationId xmlns:a16="http://schemas.microsoft.com/office/drawing/2014/main" id="{73C0A529-9652-2E2A-5A16-28AC0711E73D}"/>
              </a:ext>
            </a:extLst>
          </p:cNvPr>
          <p:cNvSpPr>
            <a:spLocks noGrp="1"/>
          </p:cNvSpPr>
          <p:nvPr>
            <p:ph type="title" hasCustomPrompt="1"/>
          </p:nvPr>
        </p:nvSpPr>
        <p:spPr>
          <a:xfrm>
            <a:off x="6400795" y="248594"/>
            <a:ext cx="5486405" cy="475306"/>
          </a:xfrm>
        </p:spPr>
        <p:txBody>
          <a:bodyPr anchor="t" anchorCtr="0"/>
          <a:lstStyle>
            <a:lvl1pPr>
              <a:defRPr>
                <a:solidFill>
                  <a:schemeClr val="bg1"/>
                </a:solidFill>
              </a:defRPr>
            </a:lvl1pPr>
          </a:lstStyle>
          <a:p>
            <a:r>
              <a:rPr lang="en-US"/>
              <a:t>Click to edit title</a:t>
            </a:r>
          </a:p>
        </p:txBody>
      </p:sp>
    </p:spTree>
    <p:extLst>
      <p:ext uri="{BB962C8B-B14F-4D97-AF65-F5344CB8AC3E}">
        <p14:creationId xmlns:p14="http://schemas.microsoft.com/office/powerpoint/2010/main" val="4224686199"/>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Long Copy+Photo Foo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F4A5106-DF07-150F-621B-60250220BF27}"/>
              </a:ext>
            </a:extLst>
          </p:cNvPr>
          <p:cNvSpPr/>
          <p:nvPr userDrawn="1"/>
        </p:nvSpPr>
        <p:spPr>
          <a:xfrm>
            <a:off x="6095999" y="0"/>
            <a:ext cx="6095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a:xfrm>
            <a:off x="6400798" y="5768975"/>
            <a:ext cx="5486405" cy="365125"/>
          </a:xfrm>
        </p:spPr>
        <p:txBody>
          <a:bodyPr/>
          <a:lstStyle>
            <a:lvl1pPr>
              <a:defRPr>
                <a:solidFill>
                  <a:schemeClr val="bg1"/>
                </a:solidFill>
                <a:latin typeface="+mn-lt"/>
              </a:defRPr>
            </a:lvl1pPr>
          </a:lstStyle>
          <a:p>
            <a:endParaRPr lang="en-US"/>
          </a:p>
        </p:txBody>
      </p:sp>
      <p:sp>
        <p:nvSpPr>
          <p:cNvPr id="9" name="TextBox 8">
            <a:extLst>
              <a:ext uri="{FF2B5EF4-FFF2-40B4-BE49-F238E27FC236}">
                <a16:creationId xmlns:a16="http://schemas.microsoft.com/office/drawing/2014/main" id="{18071585-67BB-4871-955D-DE1B6E6A017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bg1"/>
                </a:solidFill>
                <a:latin typeface="+mn-lt"/>
              </a:rPr>
              <a:pPr algn="r"/>
              <a:t>‹#›</a:t>
            </a:fld>
            <a:endParaRPr lang="en-US" sz="1350">
              <a:solidFill>
                <a:schemeClr val="bg1"/>
              </a:solidFill>
              <a:latin typeface="+mn-lt"/>
            </a:endParaRPr>
          </a:p>
        </p:txBody>
      </p:sp>
      <p:sp>
        <p:nvSpPr>
          <p:cNvPr id="13" name="Picture Placeholder 12">
            <a:extLst>
              <a:ext uri="{FF2B5EF4-FFF2-40B4-BE49-F238E27FC236}">
                <a16:creationId xmlns:a16="http://schemas.microsoft.com/office/drawing/2014/main" id="{0F4058C2-69A4-AF17-8A29-7C5474912DBA}"/>
              </a:ext>
            </a:extLst>
          </p:cNvPr>
          <p:cNvSpPr>
            <a:spLocks noGrp="1"/>
          </p:cNvSpPr>
          <p:nvPr>
            <p:ph type="pic" sz="quarter" idx="14"/>
          </p:nvPr>
        </p:nvSpPr>
        <p:spPr>
          <a:xfrm>
            <a:off x="0" y="0"/>
            <a:ext cx="6096000" cy="6858000"/>
          </a:xfrm>
        </p:spPr>
        <p:txBody>
          <a:bodyPr/>
          <a:lstStyle>
            <a:lvl1pPr>
              <a:defRPr>
                <a:solidFill>
                  <a:schemeClr val="tx1"/>
                </a:solidFill>
                <a:latin typeface="+mn-lt"/>
              </a:defRPr>
            </a:lvl1pPr>
          </a:lstStyle>
          <a:p>
            <a:r>
              <a:rPr lang="en-US"/>
              <a:t>Click icon to add picture</a:t>
            </a:r>
          </a:p>
        </p:txBody>
      </p:sp>
      <p:sp>
        <p:nvSpPr>
          <p:cNvPr id="5" name="Text Placeholder 3">
            <a:extLst>
              <a:ext uri="{FF2B5EF4-FFF2-40B4-BE49-F238E27FC236}">
                <a16:creationId xmlns:a16="http://schemas.microsoft.com/office/drawing/2014/main" id="{2D493E6C-673E-8ADB-07B5-8A9A583E280D}"/>
              </a:ext>
            </a:extLst>
          </p:cNvPr>
          <p:cNvSpPr>
            <a:spLocks noGrp="1"/>
          </p:cNvSpPr>
          <p:nvPr>
            <p:ph type="body" sz="quarter" idx="11" hasCustomPrompt="1"/>
          </p:nvPr>
        </p:nvSpPr>
        <p:spPr>
          <a:xfrm>
            <a:off x="6400796" y="724845"/>
            <a:ext cx="5486405" cy="316592"/>
          </a:xfrm>
        </p:spPr>
        <p:txBody>
          <a:bodyPr>
            <a:normAutofit/>
          </a:bodyPr>
          <a:lstStyle>
            <a:lvl1pPr marL="0" indent="0">
              <a:lnSpc>
                <a:spcPct val="90000"/>
              </a:lnSpc>
              <a:spcBef>
                <a:spcPts val="0"/>
              </a:spcBef>
              <a:buNone/>
              <a:defRPr sz="1800">
                <a:solidFill>
                  <a:schemeClr val="bg1"/>
                </a:solidFill>
                <a:latin typeface="+mn-lt"/>
              </a:defRPr>
            </a:lvl1pPr>
          </a:lstStyle>
          <a:p>
            <a:pPr lvl="0"/>
            <a:r>
              <a:rPr lang="en-US"/>
              <a:t>Subtitle</a:t>
            </a:r>
          </a:p>
        </p:txBody>
      </p:sp>
      <p:sp>
        <p:nvSpPr>
          <p:cNvPr id="6" name="Title 1">
            <a:extLst>
              <a:ext uri="{FF2B5EF4-FFF2-40B4-BE49-F238E27FC236}">
                <a16:creationId xmlns:a16="http://schemas.microsoft.com/office/drawing/2014/main" id="{820E534B-1328-9573-C510-DF01837DD552}"/>
              </a:ext>
            </a:extLst>
          </p:cNvPr>
          <p:cNvSpPr>
            <a:spLocks noGrp="1"/>
          </p:cNvSpPr>
          <p:nvPr>
            <p:ph type="title" hasCustomPrompt="1"/>
          </p:nvPr>
        </p:nvSpPr>
        <p:spPr>
          <a:xfrm>
            <a:off x="6400795" y="248594"/>
            <a:ext cx="5486405" cy="475306"/>
          </a:xfrm>
        </p:spPr>
        <p:txBody>
          <a:bodyPr anchor="t" anchorCtr="0"/>
          <a:lstStyle>
            <a:lvl1pPr>
              <a:defRPr>
                <a:solidFill>
                  <a:schemeClr val="bg1"/>
                </a:solidFill>
              </a:defRPr>
            </a:lvl1pPr>
          </a:lstStyle>
          <a:p>
            <a:r>
              <a:rPr lang="en-US"/>
              <a:t>Click to edit title</a:t>
            </a:r>
          </a:p>
        </p:txBody>
      </p:sp>
      <p:sp>
        <p:nvSpPr>
          <p:cNvPr id="3" name="Text Placeholder 10">
            <a:extLst>
              <a:ext uri="{FF2B5EF4-FFF2-40B4-BE49-F238E27FC236}">
                <a16:creationId xmlns:a16="http://schemas.microsoft.com/office/drawing/2014/main" id="{2B745233-8242-6501-BDD1-6A066F19F8EB}"/>
              </a:ext>
            </a:extLst>
          </p:cNvPr>
          <p:cNvSpPr>
            <a:spLocks noGrp="1"/>
          </p:cNvSpPr>
          <p:nvPr>
            <p:ph type="body" sz="quarter" idx="13"/>
          </p:nvPr>
        </p:nvSpPr>
        <p:spPr>
          <a:xfrm>
            <a:off x="6400795" y="1294494"/>
            <a:ext cx="5486405" cy="4322081"/>
          </a:xfrm>
        </p:spPr>
        <p:txBody>
          <a:bodyPr/>
          <a:lstStyle>
            <a:lvl1pPr>
              <a:defRPr sz="1400">
                <a:solidFill>
                  <a:schemeClr val="bg1"/>
                </a:solidFill>
                <a:latin typeface="+mn-lt"/>
              </a:defRPr>
            </a:lvl1pPr>
            <a:lvl2pPr>
              <a:buClr>
                <a:schemeClr val="accent2"/>
              </a:buClr>
              <a:defRPr>
                <a:solidFill>
                  <a:schemeClr val="bg1"/>
                </a:solidFill>
                <a:latin typeface="+mn-lt"/>
              </a:defRPr>
            </a:lvl2pPr>
            <a:lvl3pPr>
              <a:buClr>
                <a:schemeClr val="accent2"/>
              </a:buClr>
              <a:defRPr>
                <a:solidFill>
                  <a:schemeClr val="bg1"/>
                </a:solidFill>
                <a:latin typeface="+mn-lt"/>
              </a:defRPr>
            </a:lvl3pPr>
            <a:lvl4pPr>
              <a:buClr>
                <a:schemeClr val="accent2"/>
              </a:buClr>
              <a:defRPr>
                <a:solidFill>
                  <a:schemeClr val="bg1"/>
                </a:solidFill>
                <a:latin typeface="+mn-lt"/>
              </a:defRPr>
            </a:lvl4pPr>
            <a:lvl5pPr>
              <a:buClr>
                <a:schemeClr val="accent2"/>
              </a:buCl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22099776"/>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Long Copy+Photo Sustainabilit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F4A5106-DF07-150F-621B-60250220BF27}"/>
              </a:ext>
            </a:extLst>
          </p:cNvPr>
          <p:cNvSpPr/>
          <p:nvPr userDrawn="1"/>
        </p:nvSpPr>
        <p:spPr>
          <a:xfrm>
            <a:off x="6095999" y="0"/>
            <a:ext cx="6095999" cy="6858000"/>
          </a:xfrm>
          <a:prstGeom prst="rect">
            <a:avLst/>
          </a:prstGeom>
          <a:solidFill>
            <a:srgbClr val="EE6D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a:xfrm>
            <a:off x="6400798" y="5768975"/>
            <a:ext cx="5486405" cy="365125"/>
          </a:xfrm>
        </p:spPr>
        <p:txBody>
          <a:bodyPr/>
          <a:lstStyle>
            <a:lvl1pPr>
              <a:defRPr>
                <a:solidFill>
                  <a:schemeClr val="bg1"/>
                </a:solidFill>
                <a:latin typeface="+mn-lt"/>
              </a:defRPr>
            </a:lvl1pPr>
          </a:lstStyle>
          <a:p>
            <a:endParaRPr lang="en-US"/>
          </a:p>
        </p:txBody>
      </p:sp>
      <p:sp>
        <p:nvSpPr>
          <p:cNvPr id="9" name="TextBox 8">
            <a:extLst>
              <a:ext uri="{FF2B5EF4-FFF2-40B4-BE49-F238E27FC236}">
                <a16:creationId xmlns:a16="http://schemas.microsoft.com/office/drawing/2014/main" id="{18071585-67BB-4871-955D-DE1B6E6A017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bg1"/>
                </a:solidFill>
                <a:latin typeface="+mn-lt"/>
              </a:rPr>
              <a:pPr algn="r"/>
              <a:t>‹#›</a:t>
            </a:fld>
            <a:endParaRPr lang="en-US" sz="1350">
              <a:solidFill>
                <a:schemeClr val="bg1"/>
              </a:solidFill>
              <a:latin typeface="+mn-lt"/>
            </a:endParaRPr>
          </a:p>
        </p:txBody>
      </p:sp>
      <p:sp>
        <p:nvSpPr>
          <p:cNvPr id="13" name="Picture Placeholder 12">
            <a:extLst>
              <a:ext uri="{FF2B5EF4-FFF2-40B4-BE49-F238E27FC236}">
                <a16:creationId xmlns:a16="http://schemas.microsoft.com/office/drawing/2014/main" id="{0F4058C2-69A4-AF17-8A29-7C5474912DBA}"/>
              </a:ext>
            </a:extLst>
          </p:cNvPr>
          <p:cNvSpPr>
            <a:spLocks noGrp="1"/>
          </p:cNvSpPr>
          <p:nvPr>
            <p:ph type="pic" sz="quarter" idx="14"/>
          </p:nvPr>
        </p:nvSpPr>
        <p:spPr>
          <a:xfrm>
            <a:off x="0" y="0"/>
            <a:ext cx="6096000" cy="6858000"/>
          </a:xfrm>
        </p:spPr>
        <p:txBody>
          <a:bodyPr/>
          <a:lstStyle>
            <a:lvl1pPr>
              <a:defRPr>
                <a:solidFill>
                  <a:schemeClr val="tx1"/>
                </a:solidFill>
                <a:latin typeface="+mn-lt"/>
              </a:defRPr>
            </a:lvl1pPr>
          </a:lstStyle>
          <a:p>
            <a:r>
              <a:rPr lang="en-US"/>
              <a:t>Click icon to add picture</a:t>
            </a:r>
          </a:p>
        </p:txBody>
      </p:sp>
      <p:sp>
        <p:nvSpPr>
          <p:cNvPr id="5" name="Text Placeholder 3">
            <a:extLst>
              <a:ext uri="{FF2B5EF4-FFF2-40B4-BE49-F238E27FC236}">
                <a16:creationId xmlns:a16="http://schemas.microsoft.com/office/drawing/2014/main" id="{9DF40BA9-9DA8-1704-98B3-11192E639451}"/>
              </a:ext>
            </a:extLst>
          </p:cNvPr>
          <p:cNvSpPr>
            <a:spLocks noGrp="1"/>
          </p:cNvSpPr>
          <p:nvPr>
            <p:ph type="body" sz="quarter" idx="11" hasCustomPrompt="1"/>
          </p:nvPr>
        </p:nvSpPr>
        <p:spPr>
          <a:xfrm>
            <a:off x="6400796" y="724845"/>
            <a:ext cx="5486405" cy="316592"/>
          </a:xfrm>
        </p:spPr>
        <p:txBody>
          <a:bodyPr>
            <a:normAutofit/>
          </a:bodyPr>
          <a:lstStyle>
            <a:lvl1pPr marL="0" indent="0">
              <a:lnSpc>
                <a:spcPct val="90000"/>
              </a:lnSpc>
              <a:spcBef>
                <a:spcPts val="0"/>
              </a:spcBef>
              <a:buNone/>
              <a:defRPr sz="1800">
                <a:solidFill>
                  <a:schemeClr val="bg1"/>
                </a:solidFill>
                <a:latin typeface="+mn-lt"/>
              </a:defRPr>
            </a:lvl1pPr>
          </a:lstStyle>
          <a:p>
            <a:pPr lvl="0"/>
            <a:r>
              <a:rPr lang="en-US"/>
              <a:t>Subtitle</a:t>
            </a:r>
          </a:p>
        </p:txBody>
      </p:sp>
      <p:sp>
        <p:nvSpPr>
          <p:cNvPr id="6" name="Title 1">
            <a:extLst>
              <a:ext uri="{FF2B5EF4-FFF2-40B4-BE49-F238E27FC236}">
                <a16:creationId xmlns:a16="http://schemas.microsoft.com/office/drawing/2014/main" id="{F171AAEC-79CE-8340-6FC6-574C7C43AFC0}"/>
              </a:ext>
            </a:extLst>
          </p:cNvPr>
          <p:cNvSpPr>
            <a:spLocks noGrp="1"/>
          </p:cNvSpPr>
          <p:nvPr>
            <p:ph type="title" hasCustomPrompt="1"/>
          </p:nvPr>
        </p:nvSpPr>
        <p:spPr>
          <a:xfrm>
            <a:off x="6400795" y="248594"/>
            <a:ext cx="5486405" cy="475306"/>
          </a:xfrm>
        </p:spPr>
        <p:txBody>
          <a:bodyPr anchor="t" anchorCtr="0"/>
          <a:lstStyle>
            <a:lvl1pPr>
              <a:defRPr>
                <a:solidFill>
                  <a:schemeClr val="bg1"/>
                </a:solidFill>
              </a:defRPr>
            </a:lvl1pPr>
          </a:lstStyle>
          <a:p>
            <a:r>
              <a:rPr lang="en-US"/>
              <a:t>Click to edit title</a:t>
            </a:r>
          </a:p>
        </p:txBody>
      </p:sp>
      <p:sp>
        <p:nvSpPr>
          <p:cNvPr id="3" name="Text Placeholder 10">
            <a:extLst>
              <a:ext uri="{FF2B5EF4-FFF2-40B4-BE49-F238E27FC236}">
                <a16:creationId xmlns:a16="http://schemas.microsoft.com/office/drawing/2014/main" id="{A060F503-A312-5007-5FB9-D49F373B4CDE}"/>
              </a:ext>
            </a:extLst>
          </p:cNvPr>
          <p:cNvSpPr>
            <a:spLocks noGrp="1"/>
          </p:cNvSpPr>
          <p:nvPr>
            <p:ph type="body" sz="quarter" idx="13"/>
          </p:nvPr>
        </p:nvSpPr>
        <p:spPr>
          <a:xfrm>
            <a:off x="6400795" y="1294494"/>
            <a:ext cx="5486405" cy="4322081"/>
          </a:xfrm>
        </p:spPr>
        <p:txBody>
          <a:bodyPr/>
          <a:lstStyle>
            <a:lvl1pPr>
              <a:defRPr sz="1400">
                <a:solidFill>
                  <a:schemeClr val="bg1"/>
                </a:solidFill>
                <a:latin typeface="+mn-lt"/>
              </a:defRPr>
            </a:lvl1pPr>
            <a:lvl2pPr>
              <a:buClr>
                <a:schemeClr val="accent2"/>
              </a:buClr>
              <a:defRPr>
                <a:solidFill>
                  <a:schemeClr val="bg1"/>
                </a:solidFill>
                <a:latin typeface="+mn-lt"/>
              </a:defRPr>
            </a:lvl2pPr>
            <a:lvl3pPr>
              <a:buClr>
                <a:schemeClr val="accent2"/>
              </a:buClr>
              <a:defRPr>
                <a:solidFill>
                  <a:schemeClr val="bg1"/>
                </a:solidFill>
                <a:latin typeface="+mn-lt"/>
              </a:defRPr>
            </a:lvl3pPr>
            <a:lvl4pPr>
              <a:buClr>
                <a:schemeClr val="accent2"/>
              </a:buClr>
              <a:defRPr>
                <a:solidFill>
                  <a:schemeClr val="bg1"/>
                </a:solidFill>
                <a:latin typeface="+mn-lt"/>
              </a:defRPr>
            </a:lvl4pPr>
            <a:lvl5pPr>
              <a:buClr>
                <a:schemeClr val="accent2"/>
              </a:buClr>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Box 3">
            <a:extLst>
              <a:ext uri="{FF2B5EF4-FFF2-40B4-BE49-F238E27FC236}">
                <a16:creationId xmlns:a16="http://schemas.microsoft.com/office/drawing/2014/main" id="{772AA78E-5B79-F7E2-9960-5B1CF56F07B9}"/>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2B660F"/>
                </a:solidFill>
                <a:latin typeface="+mn-lt"/>
              </a:rPr>
              <a:t>CONFIDENTIAL</a:t>
            </a:r>
          </a:p>
        </p:txBody>
      </p:sp>
    </p:spTree>
    <p:extLst>
      <p:ext uri="{BB962C8B-B14F-4D97-AF65-F5344CB8AC3E}">
        <p14:creationId xmlns:p14="http://schemas.microsoft.com/office/powerpoint/2010/main" val="2156521880"/>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From-To Cop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F4A5106-DF07-150F-621B-60250220BF27}"/>
              </a:ext>
            </a:extLst>
          </p:cNvPr>
          <p:cNvSpPr/>
          <p:nvPr userDrawn="1"/>
        </p:nvSpPr>
        <p:spPr>
          <a:xfrm>
            <a:off x="0" y="0"/>
            <a:ext cx="6095999" cy="6858000"/>
          </a:xfrm>
          <a:prstGeom prst="rect">
            <a:avLst/>
          </a:prstGeom>
          <a:solidFill>
            <a:srgbClr val="2B66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B660F"/>
              </a:solidFill>
              <a:latin typeface="Gilroy Medium" panose="00000600000000000000" pitchFamily="50" charset="0"/>
            </a:endParaRPr>
          </a:p>
        </p:txBody>
      </p:sp>
      <p:sp>
        <p:nvSpPr>
          <p:cNvPr id="5" name="Title 1">
            <a:extLst>
              <a:ext uri="{FF2B5EF4-FFF2-40B4-BE49-F238E27FC236}">
                <a16:creationId xmlns:a16="http://schemas.microsoft.com/office/drawing/2014/main" id="{24ABE5B3-470A-4DEB-9F72-3889582A49A4}"/>
              </a:ext>
            </a:extLst>
          </p:cNvPr>
          <p:cNvSpPr>
            <a:spLocks noGrp="1"/>
          </p:cNvSpPr>
          <p:nvPr>
            <p:ph type="title"/>
          </p:nvPr>
        </p:nvSpPr>
        <p:spPr>
          <a:xfrm>
            <a:off x="304801" y="269740"/>
            <a:ext cx="5187687" cy="400957"/>
          </a:xfrm>
        </p:spPr>
        <p:txBody>
          <a:bodyPr/>
          <a:lstStyle>
            <a:lvl1pPr>
              <a:defRPr>
                <a:solidFill>
                  <a:schemeClr val="bg1"/>
                </a:solidFill>
              </a:defRPr>
            </a:lvl1pPr>
          </a:lstStyle>
          <a:p>
            <a:r>
              <a:rPr lang="en-US"/>
              <a:t>Click to edit Master title style</a:t>
            </a:r>
          </a:p>
        </p:txBody>
      </p:sp>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a:xfrm>
            <a:off x="304800" y="5768975"/>
            <a:ext cx="5187691" cy="365125"/>
          </a:xfrm>
        </p:spPr>
        <p:txBody>
          <a:bodyPr/>
          <a:lstStyle>
            <a:lvl1pPr>
              <a:defRPr>
                <a:solidFill>
                  <a:schemeClr val="bg1"/>
                </a:solidFill>
                <a:latin typeface="+mn-lt"/>
              </a:defRPr>
            </a:lvl1pPr>
          </a:lstStyle>
          <a:p>
            <a:endParaRPr lang="en-US"/>
          </a:p>
        </p:txBody>
      </p:sp>
      <p:sp>
        <p:nvSpPr>
          <p:cNvPr id="11" name="Text Placeholder 10">
            <a:extLst>
              <a:ext uri="{FF2B5EF4-FFF2-40B4-BE49-F238E27FC236}">
                <a16:creationId xmlns:a16="http://schemas.microsoft.com/office/drawing/2014/main" id="{709F5401-A203-9F74-D7E4-DF78A66A7BD3}"/>
              </a:ext>
            </a:extLst>
          </p:cNvPr>
          <p:cNvSpPr>
            <a:spLocks noGrp="1"/>
          </p:cNvSpPr>
          <p:nvPr>
            <p:ph type="body" sz="quarter" idx="13"/>
          </p:nvPr>
        </p:nvSpPr>
        <p:spPr>
          <a:xfrm>
            <a:off x="304797" y="1219200"/>
            <a:ext cx="5187691" cy="4397375"/>
          </a:xfrm>
        </p:spPr>
        <p:txBody>
          <a:bodyPr/>
          <a:lstStyle>
            <a:lvl1pPr>
              <a:defRPr sz="1600">
                <a:solidFill>
                  <a:schemeClr val="bg1"/>
                </a:solidFill>
                <a:latin typeface="+mn-lt"/>
              </a:defRPr>
            </a:lvl1pPr>
            <a:lvl2pPr>
              <a:buClr>
                <a:schemeClr val="accent2"/>
              </a:buClr>
              <a:defRPr sz="1400">
                <a:solidFill>
                  <a:schemeClr val="bg1"/>
                </a:solidFill>
                <a:latin typeface="+mn-lt"/>
              </a:defRPr>
            </a:lvl2pPr>
            <a:lvl3pPr>
              <a:buClr>
                <a:schemeClr val="accent2"/>
              </a:buClr>
              <a:defRPr sz="1400">
                <a:solidFill>
                  <a:schemeClr val="bg1"/>
                </a:solidFill>
                <a:latin typeface="+mn-lt"/>
              </a:defRPr>
            </a:lvl3pPr>
            <a:lvl4pPr>
              <a:buClr>
                <a:schemeClr val="accent2"/>
              </a:buClr>
              <a:defRPr sz="1200">
                <a:solidFill>
                  <a:schemeClr val="bg1"/>
                </a:solidFill>
                <a:latin typeface="+mn-lt"/>
              </a:defRPr>
            </a:lvl4pPr>
            <a:lvl5pPr>
              <a:buClr>
                <a:schemeClr val="accent2"/>
              </a:buClr>
              <a:defRPr sz="11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8A33EA97-DEBE-C07E-0A6E-2C52FBDC8BF2}"/>
              </a:ext>
            </a:extLst>
          </p:cNvPr>
          <p:cNvSpPr/>
          <p:nvPr userDrawn="1"/>
        </p:nvSpPr>
        <p:spPr>
          <a:xfrm>
            <a:off x="6095998" y="0"/>
            <a:ext cx="6095999" cy="6858000"/>
          </a:xfrm>
          <a:prstGeom prst="rect">
            <a:avLst/>
          </a:prstGeom>
          <a:solidFill>
            <a:srgbClr val="8BBB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latin typeface="Gilroy Medium" panose="00000600000000000000" pitchFamily="50" charset="0"/>
            </a:endParaRPr>
          </a:p>
        </p:txBody>
      </p:sp>
      <p:sp>
        <p:nvSpPr>
          <p:cNvPr id="10" name="Footer Placeholder 1">
            <a:extLst>
              <a:ext uri="{FF2B5EF4-FFF2-40B4-BE49-F238E27FC236}">
                <a16:creationId xmlns:a16="http://schemas.microsoft.com/office/drawing/2014/main" id="{DE32CAC8-7CBB-93A4-FE78-B76DE7A0515E}"/>
              </a:ext>
            </a:extLst>
          </p:cNvPr>
          <p:cNvSpPr txBox="1">
            <a:spLocks/>
          </p:cNvSpPr>
          <p:nvPr userDrawn="1"/>
        </p:nvSpPr>
        <p:spPr>
          <a:xfrm>
            <a:off x="6400797" y="5768975"/>
            <a:ext cx="5486405" cy="365125"/>
          </a:xfrm>
          <a:prstGeom prst="rect">
            <a:avLst/>
          </a:prstGeom>
        </p:spPr>
        <p:txBody>
          <a:bodyPr vert="horz" lIns="0" tIns="0" rIns="0" bIns="0" rtlCol="0" anchor="b"/>
          <a:lstStyle>
            <a:defPPr>
              <a:defRPr lang="en-US"/>
            </a:defPPr>
            <a:lvl1pPr marL="0" algn="l" defTabSz="457200" rtl="0" eaLnBrk="1" latinLnBrk="0" hangingPunct="1">
              <a:defRPr sz="1000" kern="1200">
                <a:solidFill>
                  <a:schemeClr val="accent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a:solidFill>
                <a:schemeClr val="accent1"/>
              </a:solidFill>
              <a:latin typeface="+mn-lt"/>
            </a:endParaRPr>
          </a:p>
        </p:txBody>
      </p:sp>
      <p:sp>
        <p:nvSpPr>
          <p:cNvPr id="12" name="Text Placeholder 10">
            <a:extLst>
              <a:ext uri="{FF2B5EF4-FFF2-40B4-BE49-F238E27FC236}">
                <a16:creationId xmlns:a16="http://schemas.microsoft.com/office/drawing/2014/main" id="{CDDCEEA0-CC92-ADFC-3AE4-D23CA67105E6}"/>
              </a:ext>
            </a:extLst>
          </p:cNvPr>
          <p:cNvSpPr>
            <a:spLocks noGrp="1"/>
          </p:cNvSpPr>
          <p:nvPr>
            <p:ph type="body" sz="quarter" idx="14"/>
          </p:nvPr>
        </p:nvSpPr>
        <p:spPr>
          <a:xfrm>
            <a:off x="6400794" y="1219200"/>
            <a:ext cx="5187689" cy="4397375"/>
          </a:xfrm>
        </p:spPr>
        <p:txBody>
          <a:bodyPr/>
          <a:lstStyle>
            <a:lvl1pPr>
              <a:defRPr sz="1600">
                <a:solidFill>
                  <a:schemeClr val="bg1"/>
                </a:solidFill>
                <a:latin typeface="+mn-lt"/>
              </a:defRPr>
            </a:lvl1pPr>
            <a:lvl2pPr>
              <a:buClr>
                <a:schemeClr val="accent1"/>
              </a:buClr>
              <a:defRPr sz="1400">
                <a:solidFill>
                  <a:schemeClr val="bg1"/>
                </a:solidFill>
                <a:latin typeface="+mn-lt"/>
              </a:defRPr>
            </a:lvl2pPr>
            <a:lvl3pPr>
              <a:defRPr sz="1400">
                <a:solidFill>
                  <a:schemeClr val="bg1"/>
                </a:solidFill>
                <a:latin typeface="+mn-lt"/>
              </a:defRPr>
            </a:lvl3pPr>
            <a:lvl4pPr>
              <a:defRPr sz="1200">
                <a:solidFill>
                  <a:schemeClr val="bg1"/>
                </a:solidFill>
                <a:latin typeface="+mn-lt"/>
              </a:defRPr>
            </a:lvl4pPr>
            <a:lvl5pPr>
              <a:defRPr sz="11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Box 8">
            <a:extLst>
              <a:ext uri="{FF2B5EF4-FFF2-40B4-BE49-F238E27FC236}">
                <a16:creationId xmlns:a16="http://schemas.microsoft.com/office/drawing/2014/main" id="{18071585-67BB-4871-955D-DE1B6E6A017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bg1"/>
                </a:solidFill>
                <a:latin typeface="+mn-lt"/>
              </a:rPr>
              <a:pPr algn="r"/>
              <a:t>‹#›</a:t>
            </a:fld>
            <a:endParaRPr lang="en-US" sz="1350">
              <a:solidFill>
                <a:schemeClr val="bg1"/>
              </a:solidFill>
              <a:latin typeface="+mn-lt"/>
            </a:endParaRPr>
          </a:p>
        </p:txBody>
      </p:sp>
      <p:sp>
        <p:nvSpPr>
          <p:cNvPr id="16" name="Triangle 22">
            <a:extLst>
              <a:ext uri="{FF2B5EF4-FFF2-40B4-BE49-F238E27FC236}">
                <a16:creationId xmlns:a16="http://schemas.microsoft.com/office/drawing/2014/main" id="{F30ADE9A-4C5E-2D90-A385-B666A1B8DB8E}"/>
              </a:ext>
            </a:extLst>
          </p:cNvPr>
          <p:cNvSpPr/>
          <p:nvPr userDrawn="1"/>
        </p:nvSpPr>
        <p:spPr>
          <a:xfrm rot="5400000">
            <a:off x="5670305" y="3257223"/>
            <a:ext cx="851390" cy="376122"/>
          </a:xfrm>
          <a:prstGeom prst="triangle">
            <a:avLst>
              <a:gd name="adj" fmla="val 50766"/>
            </a:avLst>
          </a:prstGeom>
          <a:solidFill>
            <a:srgbClr val="2B660F"/>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latin typeface="+mn-lt"/>
            </a:endParaRPr>
          </a:p>
        </p:txBody>
      </p:sp>
      <p:sp>
        <p:nvSpPr>
          <p:cNvPr id="18" name="Text Placeholder 17">
            <a:extLst>
              <a:ext uri="{FF2B5EF4-FFF2-40B4-BE49-F238E27FC236}">
                <a16:creationId xmlns:a16="http://schemas.microsoft.com/office/drawing/2014/main" id="{8FF21BC3-6CCA-C456-3B0A-6B16ED2FB36B}"/>
              </a:ext>
            </a:extLst>
          </p:cNvPr>
          <p:cNvSpPr>
            <a:spLocks noGrp="1"/>
          </p:cNvSpPr>
          <p:nvPr>
            <p:ph type="body" sz="quarter" idx="15"/>
          </p:nvPr>
        </p:nvSpPr>
        <p:spPr>
          <a:xfrm>
            <a:off x="6400794" y="199945"/>
            <a:ext cx="5187690" cy="429397"/>
          </a:xfrm>
        </p:spPr>
        <p:txBody>
          <a:bodyPr/>
          <a:lstStyle>
            <a:lvl1pPr>
              <a:defRPr lang="en-US" sz="3200" b="1" kern="1200" cap="all" baseline="0" dirty="0" smtClean="0">
                <a:solidFill>
                  <a:schemeClr val="bg1"/>
                </a:solidFill>
                <a:latin typeface="+mj-lt"/>
                <a:ea typeface="+mj-ea"/>
                <a:cs typeface="+mj-cs"/>
              </a:defRPr>
            </a:lvl1pPr>
          </a:lstStyle>
          <a:p>
            <a:pPr lvl="0"/>
            <a:r>
              <a:rPr lang="en-US"/>
              <a:t>Click to edit Master text styles</a:t>
            </a:r>
          </a:p>
        </p:txBody>
      </p:sp>
      <p:sp>
        <p:nvSpPr>
          <p:cNvPr id="6" name="TextBox 5">
            <a:extLst>
              <a:ext uri="{FF2B5EF4-FFF2-40B4-BE49-F238E27FC236}">
                <a16:creationId xmlns:a16="http://schemas.microsoft.com/office/drawing/2014/main" id="{1B0261DA-335E-CD8E-DD2C-DA8B5FFADE6E}"/>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chemeClr val="bg1"/>
                </a:solidFill>
                <a:latin typeface="+mn-lt"/>
              </a:rPr>
              <a:t>CONFIDENTIAL</a:t>
            </a:r>
          </a:p>
        </p:txBody>
      </p:sp>
    </p:spTree>
    <p:extLst>
      <p:ext uri="{BB962C8B-B14F-4D97-AF65-F5344CB8AC3E}">
        <p14:creationId xmlns:p14="http://schemas.microsoft.com/office/powerpoint/2010/main" val="1659011141"/>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Content + Subtitl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solidFill>
                  <a:srgbClr val="2B660F"/>
                </a:solidFill>
                <a:latin typeface="+mn-lt"/>
              </a:defRPr>
            </a:lvl1pPr>
          </a:lstStyle>
          <a:p>
            <a:endParaRPr lang="en-US"/>
          </a:p>
        </p:txBody>
      </p:sp>
      <p:sp>
        <p:nvSpPr>
          <p:cNvPr id="9" name="Content Placeholder 6">
            <a:extLst>
              <a:ext uri="{FF2B5EF4-FFF2-40B4-BE49-F238E27FC236}">
                <a16:creationId xmlns:a16="http://schemas.microsoft.com/office/drawing/2014/main" id="{DF1629FC-80E8-4151-B5A0-B0523AE8696B}"/>
              </a:ext>
            </a:extLst>
          </p:cNvPr>
          <p:cNvSpPr>
            <a:spLocks noGrp="1"/>
          </p:cNvSpPr>
          <p:nvPr>
            <p:ph sz="quarter" idx="12"/>
          </p:nvPr>
        </p:nvSpPr>
        <p:spPr>
          <a:xfrm>
            <a:off x="304800" y="1219200"/>
            <a:ext cx="11582400" cy="4419600"/>
          </a:xfrm>
        </p:spPr>
        <p:txBody>
          <a:bodyPr/>
          <a:lstStyle>
            <a:lvl1pPr>
              <a:defRPr>
                <a:solidFill>
                  <a:schemeClr val="tx1"/>
                </a:solidFill>
                <a:latin typeface="+mn-lt"/>
              </a:defRPr>
            </a:lvl1pPr>
            <a:lvl2pPr>
              <a:defRPr sz="1400">
                <a:solidFill>
                  <a:schemeClr val="tx1"/>
                </a:solidFill>
                <a:latin typeface="+mn-lt"/>
              </a:defRPr>
            </a:lvl2pPr>
            <a:lvl3pPr>
              <a:defRPr sz="1400">
                <a:solidFill>
                  <a:schemeClr val="tx1"/>
                </a:solidFill>
                <a:latin typeface="+mn-lt"/>
              </a:defRPr>
            </a:lvl3pPr>
            <a:lvl4pPr>
              <a:defRPr sz="1400">
                <a:solidFill>
                  <a:schemeClr val="tx1"/>
                </a:solidFill>
                <a:latin typeface="+mn-lt"/>
              </a:defRPr>
            </a:lvl4pPr>
            <a:lvl5pPr>
              <a:defRPr sz="1400">
                <a:solidFill>
                  <a:schemeClr val="tx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3">
            <a:extLst>
              <a:ext uri="{FF2B5EF4-FFF2-40B4-BE49-F238E27FC236}">
                <a16:creationId xmlns:a16="http://schemas.microsoft.com/office/drawing/2014/main" id="{EF52B395-E324-C350-A724-74D5490A0218}"/>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2B660F"/>
                </a:solidFill>
                <a:latin typeface="+mn-lt"/>
              </a:defRPr>
            </a:lvl1pPr>
          </a:lstStyle>
          <a:p>
            <a:pPr lvl="0"/>
            <a:r>
              <a:rPr lang="en-US"/>
              <a:t>Subtitle</a:t>
            </a:r>
          </a:p>
        </p:txBody>
      </p:sp>
      <p:sp>
        <p:nvSpPr>
          <p:cNvPr id="4" name="Title 1">
            <a:extLst>
              <a:ext uri="{FF2B5EF4-FFF2-40B4-BE49-F238E27FC236}">
                <a16:creationId xmlns:a16="http://schemas.microsoft.com/office/drawing/2014/main" id="{5BC1DA6A-7A47-6758-B9D8-7091445602EE}"/>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Tree>
    <p:extLst>
      <p:ext uri="{BB962C8B-B14F-4D97-AF65-F5344CB8AC3E}">
        <p14:creationId xmlns:p14="http://schemas.microsoft.com/office/powerpoint/2010/main" val="2939087570"/>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Agenda Numbere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latin typeface="+mn-lt"/>
              </a:defRPr>
            </a:lvl1pPr>
          </a:lstStyle>
          <a:p>
            <a:endParaRPr lang="en-US"/>
          </a:p>
        </p:txBody>
      </p:sp>
      <p:sp>
        <p:nvSpPr>
          <p:cNvPr id="9" name="Content Placeholder 6">
            <a:extLst>
              <a:ext uri="{FF2B5EF4-FFF2-40B4-BE49-F238E27FC236}">
                <a16:creationId xmlns:a16="http://schemas.microsoft.com/office/drawing/2014/main" id="{DF1629FC-80E8-4151-B5A0-B0523AE8696B}"/>
              </a:ext>
            </a:extLst>
          </p:cNvPr>
          <p:cNvSpPr>
            <a:spLocks noGrp="1"/>
          </p:cNvSpPr>
          <p:nvPr>
            <p:ph sz="quarter" idx="12" hasCustomPrompt="1"/>
          </p:nvPr>
        </p:nvSpPr>
        <p:spPr>
          <a:xfrm>
            <a:off x="3162296" y="1219200"/>
            <a:ext cx="8724904" cy="4419600"/>
          </a:xfrm>
        </p:spPr>
        <p:txBody>
          <a:bodyPr/>
          <a:lstStyle>
            <a:lvl1pPr marL="182880" indent="-365760">
              <a:buFont typeface="+mj-lt"/>
              <a:buAutoNum type="arabicPeriod"/>
              <a:defRPr sz="2800" b="1">
                <a:solidFill>
                  <a:schemeClr val="tx1"/>
                </a:solidFill>
                <a:latin typeface="+mn-lt"/>
              </a:defRPr>
            </a:lvl1pPr>
            <a:lvl2pPr>
              <a:defRPr sz="2400">
                <a:solidFill>
                  <a:schemeClr val="accent1"/>
                </a:solidFill>
              </a:defRPr>
            </a:lvl2pPr>
            <a:lvl3pPr>
              <a:defRPr sz="2000">
                <a:solidFill>
                  <a:schemeClr val="accent1"/>
                </a:solidFill>
              </a:defRPr>
            </a:lvl3pPr>
            <a:lvl4pPr>
              <a:defRPr sz="1800">
                <a:solidFill>
                  <a:schemeClr val="accent1"/>
                </a:solidFill>
              </a:defRPr>
            </a:lvl4pPr>
            <a:lvl5pPr>
              <a:defRPr sz="1600">
                <a:solidFill>
                  <a:schemeClr val="accent1"/>
                </a:solidFill>
              </a:defRPr>
            </a:lvl5pPr>
          </a:lstStyle>
          <a:p>
            <a:pPr lvl="0"/>
            <a:r>
              <a:rPr lang="en-US"/>
              <a:t>Edit Master text styles</a:t>
            </a:r>
          </a:p>
        </p:txBody>
      </p:sp>
      <p:sp>
        <p:nvSpPr>
          <p:cNvPr id="2" name="Text Placeholder 3">
            <a:extLst>
              <a:ext uri="{FF2B5EF4-FFF2-40B4-BE49-F238E27FC236}">
                <a16:creationId xmlns:a16="http://schemas.microsoft.com/office/drawing/2014/main" id="{41F792B6-783B-824E-0F33-27BAD31A4C3B}"/>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2B660F"/>
                </a:solidFill>
                <a:latin typeface="+mn-lt"/>
              </a:defRPr>
            </a:lvl1pPr>
          </a:lstStyle>
          <a:p>
            <a:pPr lvl="0"/>
            <a:r>
              <a:rPr lang="en-US"/>
              <a:t>Subtitle</a:t>
            </a:r>
          </a:p>
        </p:txBody>
      </p:sp>
      <p:sp>
        <p:nvSpPr>
          <p:cNvPr id="4" name="Title 1">
            <a:extLst>
              <a:ext uri="{FF2B5EF4-FFF2-40B4-BE49-F238E27FC236}">
                <a16:creationId xmlns:a16="http://schemas.microsoft.com/office/drawing/2014/main" id="{35E03D8E-722C-7E9B-4CF6-3BB3E20CF748}"/>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Tree>
    <p:extLst>
      <p:ext uri="{BB962C8B-B14F-4D97-AF65-F5344CB8AC3E}">
        <p14:creationId xmlns:p14="http://schemas.microsoft.com/office/powerpoint/2010/main" val="874795679"/>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Next Steps">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82DBE87-4405-F3CD-9E1A-0AB2F0FA1AB7}"/>
              </a:ext>
            </a:extLst>
          </p:cNvPr>
          <p:cNvSpPr>
            <a:spLocks noGrp="1"/>
          </p:cNvSpPr>
          <p:nvPr>
            <p:ph type="body" sz="quarter" idx="14" hasCustomPrompt="1"/>
          </p:nvPr>
        </p:nvSpPr>
        <p:spPr>
          <a:xfrm>
            <a:off x="3341688" y="1219200"/>
            <a:ext cx="1009650" cy="1177925"/>
          </a:xfrm>
        </p:spPr>
        <p:txBody>
          <a:bodyPr anchor="ctr" anchorCtr="0"/>
          <a:lstStyle>
            <a:lvl1pPr>
              <a:defRPr sz="8800" b="1">
                <a:solidFill>
                  <a:schemeClr val="accent1"/>
                </a:solidFill>
              </a:defRPr>
            </a:lvl1pPr>
            <a:lvl2pPr marL="0" indent="0" algn="r">
              <a:buNone/>
              <a:defRPr sz="8800" b="0">
                <a:solidFill>
                  <a:srgbClr val="8DBE28"/>
                </a:solidFill>
                <a:latin typeface="+mn-lt"/>
              </a:defRPr>
            </a:lvl2pPr>
          </a:lstStyle>
          <a:p>
            <a:pPr lvl="1"/>
            <a:r>
              <a:rPr lang="en-US"/>
              <a:t>#</a:t>
            </a:r>
          </a:p>
        </p:txBody>
      </p:sp>
      <p:sp>
        <p:nvSpPr>
          <p:cNvPr id="5" name="Text Placeholder 3">
            <a:extLst>
              <a:ext uri="{FF2B5EF4-FFF2-40B4-BE49-F238E27FC236}">
                <a16:creationId xmlns:a16="http://schemas.microsoft.com/office/drawing/2014/main" id="{6C280F5E-74CC-98D2-7A49-093D2CF6B236}"/>
              </a:ext>
            </a:extLst>
          </p:cNvPr>
          <p:cNvSpPr>
            <a:spLocks noGrp="1"/>
          </p:cNvSpPr>
          <p:nvPr>
            <p:ph type="body" sz="quarter" idx="15" hasCustomPrompt="1"/>
          </p:nvPr>
        </p:nvSpPr>
        <p:spPr>
          <a:xfrm>
            <a:off x="3341688" y="2574888"/>
            <a:ext cx="1009650" cy="1177925"/>
          </a:xfrm>
        </p:spPr>
        <p:txBody>
          <a:bodyPr anchor="ctr" anchorCtr="0"/>
          <a:lstStyle>
            <a:lvl1pPr>
              <a:defRPr sz="8800" b="1">
                <a:solidFill>
                  <a:schemeClr val="accent1"/>
                </a:solidFill>
              </a:defRPr>
            </a:lvl1pPr>
            <a:lvl2pPr marL="0" indent="0" algn="r">
              <a:buNone/>
              <a:defRPr sz="8800" b="0">
                <a:solidFill>
                  <a:srgbClr val="8DBE28"/>
                </a:solidFill>
                <a:latin typeface="+mn-lt"/>
              </a:defRPr>
            </a:lvl2pPr>
          </a:lstStyle>
          <a:p>
            <a:pPr lvl="1"/>
            <a:r>
              <a:rPr lang="en-US"/>
              <a:t>#</a:t>
            </a:r>
          </a:p>
        </p:txBody>
      </p:sp>
      <p:sp>
        <p:nvSpPr>
          <p:cNvPr id="7" name="Text Placeholder 3">
            <a:extLst>
              <a:ext uri="{FF2B5EF4-FFF2-40B4-BE49-F238E27FC236}">
                <a16:creationId xmlns:a16="http://schemas.microsoft.com/office/drawing/2014/main" id="{F75DAA2E-1A7B-0209-4979-AE7C94A0367D}"/>
              </a:ext>
            </a:extLst>
          </p:cNvPr>
          <p:cNvSpPr>
            <a:spLocks noGrp="1"/>
          </p:cNvSpPr>
          <p:nvPr>
            <p:ph type="body" sz="quarter" idx="16" hasCustomPrompt="1"/>
          </p:nvPr>
        </p:nvSpPr>
        <p:spPr>
          <a:xfrm>
            <a:off x="3341688" y="3930576"/>
            <a:ext cx="1009650" cy="1177925"/>
          </a:xfrm>
        </p:spPr>
        <p:txBody>
          <a:bodyPr anchor="ctr" anchorCtr="0"/>
          <a:lstStyle>
            <a:lvl1pPr>
              <a:defRPr sz="8800" b="1">
                <a:solidFill>
                  <a:schemeClr val="accent1"/>
                </a:solidFill>
              </a:defRPr>
            </a:lvl1pPr>
            <a:lvl2pPr marL="0" indent="0" algn="r">
              <a:buNone/>
              <a:defRPr sz="8800" b="0">
                <a:solidFill>
                  <a:srgbClr val="8DBE28"/>
                </a:solidFill>
                <a:latin typeface="+mn-lt"/>
              </a:defRPr>
            </a:lvl2pPr>
          </a:lstStyle>
          <a:p>
            <a:pPr lvl="1"/>
            <a:r>
              <a:rPr lang="en-US"/>
              <a:t>#</a:t>
            </a:r>
          </a:p>
        </p:txBody>
      </p:sp>
      <p:sp>
        <p:nvSpPr>
          <p:cNvPr id="11" name="Text Placeholder 10">
            <a:extLst>
              <a:ext uri="{FF2B5EF4-FFF2-40B4-BE49-F238E27FC236}">
                <a16:creationId xmlns:a16="http://schemas.microsoft.com/office/drawing/2014/main" id="{B5D78311-4CC6-636F-837D-EEA883F21DDF}"/>
              </a:ext>
            </a:extLst>
          </p:cNvPr>
          <p:cNvSpPr>
            <a:spLocks noGrp="1"/>
          </p:cNvSpPr>
          <p:nvPr>
            <p:ph type="body" sz="quarter" idx="17"/>
          </p:nvPr>
        </p:nvSpPr>
        <p:spPr>
          <a:xfrm>
            <a:off x="4351338" y="1219200"/>
            <a:ext cx="7535862" cy="1177925"/>
          </a:xfrm>
        </p:spPr>
        <p:txBody>
          <a:bodyPr anchor="ctr" anchorCtr="0"/>
          <a:lstStyle>
            <a:lvl1pPr>
              <a:defRPr sz="1400">
                <a:solidFill>
                  <a:schemeClr val="tx1"/>
                </a:solidFill>
                <a:latin typeface="+mn-lt"/>
              </a:defRPr>
            </a:lvl1pPr>
            <a:lvl2pPr marL="0" indent="0">
              <a:buNone/>
              <a:defRPr/>
            </a:lvl2pPr>
          </a:lstStyle>
          <a:p>
            <a:pPr lvl="0"/>
            <a:r>
              <a:rPr lang="en-US"/>
              <a:t>Click to edit Master text styles</a:t>
            </a:r>
          </a:p>
        </p:txBody>
      </p:sp>
      <p:sp>
        <p:nvSpPr>
          <p:cNvPr id="12" name="Text Placeholder 10">
            <a:extLst>
              <a:ext uri="{FF2B5EF4-FFF2-40B4-BE49-F238E27FC236}">
                <a16:creationId xmlns:a16="http://schemas.microsoft.com/office/drawing/2014/main" id="{DB441E31-BF1D-AA0C-C5FB-DF20E29DB538}"/>
              </a:ext>
            </a:extLst>
          </p:cNvPr>
          <p:cNvSpPr>
            <a:spLocks noGrp="1"/>
          </p:cNvSpPr>
          <p:nvPr>
            <p:ph type="body" sz="quarter" idx="18"/>
          </p:nvPr>
        </p:nvSpPr>
        <p:spPr>
          <a:xfrm>
            <a:off x="4351338" y="2574888"/>
            <a:ext cx="7535862" cy="1177925"/>
          </a:xfrm>
        </p:spPr>
        <p:txBody>
          <a:bodyPr anchor="ctr" anchorCtr="0"/>
          <a:lstStyle>
            <a:lvl1pPr>
              <a:defRPr sz="1400">
                <a:solidFill>
                  <a:schemeClr val="tx1"/>
                </a:solidFill>
                <a:latin typeface="+mn-lt"/>
              </a:defRPr>
            </a:lvl1pPr>
            <a:lvl2pPr marL="0" indent="0">
              <a:buNone/>
              <a:defRPr/>
            </a:lvl2pPr>
          </a:lstStyle>
          <a:p>
            <a:pPr lvl="0"/>
            <a:r>
              <a:rPr lang="en-US"/>
              <a:t>Click to edit Master text styles</a:t>
            </a:r>
          </a:p>
        </p:txBody>
      </p:sp>
      <p:sp>
        <p:nvSpPr>
          <p:cNvPr id="13" name="Text Placeholder 10">
            <a:extLst>
              <a:ext uri="{FF2B5EF4-FFF2-40B4-BE49-F238E27FC236}">
                <a16:creationId xmlns:a16="http://schemas.microsoft.com/office/drawing/2014/main" id="{1F78DB37-E4D6-9295-325E-6FFD2BE7F713}"/>
              </a:ext>
            </a:extLst>
          </p:cNvPr>
          <p:cNvSpPr>
            <a:spLocks noGrp="1"/>
          </p:cNvSpPr>
          <p:nvPr>
            <p:ph type="body" sz="quarter" idx="19"/>
          </p:nvPr>
        </p:nvSpPr>
        <p:spPr>
          <a:xfrm>
            <a:off x="4351338" y="3930576"/>
            <a:ext cx="7535862" cy="1177925"/>
          </a:xfrm>
        </p:spPr>
        <p:txBody>
          <a:bodyPr anchor="ctr" anchorCtr="0"/>
          <a:lstStyle>
            <a:lvl1pPr>
              <a:defRPr sz="1400">
                <a:solidFill>
                  <a:schemeClr val="tx1"/>
                </a:solidFill>
                <a:latin typeface="+mn-lt"/>
              </a:defRPr>
            </a:lvl1pPr>
            <a:lvl2pPr marL="0" indent="0">
              <a:buNone/>
              <a:defRPr/>
            </a:lvl2pPr>
          </a:lstStyle>
          <a:p>
            <a:pPr lvl="0"/>
            <a:r>
              <a:rPr lang="en-US"/>
              <a:t>Click to edit Master text styles</a:t>
            </a:r>
          </a:p>
        </p:txBody>
      </p:sp>
      <p:sp>
        <p:nvSpPr>
          <p:cNvPr id="2" name="Text Placeholder 3">
            <a:extLst>
              <a:ext uri="{FF2B5EF4-FFF2-40B4-BE49-F238E27FC236}">
                <a16:creationId xmlns:a16="http://schemas.microsoft.com/office/drawing/2014/main" id="{95447B70-0D32-5005-C25E-A71D7563DC8B}"/>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2B660F"/>
                </a:solidFill>
                <a:latin typeface="+mn-lt"/>
              </a:defRPr>
            </a:lvl1pPr>
          </a:lstStyle>
          <a:p>
            <a:pPr lvl="0"/>
            <a:r>
              <a:rPr lang="en-US"/>
              <a:t>Subtitle</a:t>
            </a:r>
          </a:p>
        </p:txBody>
      </p:sp>
      <p:sp>
        <p:nvSpPr>
          <p:cNvPr id="9" name="Title 1">
            <a:extLst>
              <a:ext uri="{FF2B5EF4-FFF2-40B4-BE49-F238E27FC236}">
                <a16:creationId xmlns:a16="http://schemas.microsoft.com/office/drawing/2014/main" id="{88E49524-CA80-7F34-D4E5-CC7E4BC57D97}"/>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Tree>
    <p:extLst>
      <p:ext uri="{BB962C8B-B14F-4D97-AF65-F5344CB8AC3E}">
        <p14:creationId xmlns:p14="http://schemas.microsoft.com/office/powerpoint/2010/main" val="1434950647"/>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Left Content + Subtitl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solidFill>
                  <a:srgbClr val="2B660F"/>
                </a:solidFill>
                <a:latin typeface="+mn-lt"/>
              </a:defRPr>
            </a:lvl1pPr>
          </a:lstStyle>
          <a:p>
            <a:endParaRPr lang="en-US"/>
          </a:p>
        </p:txBody>
      </p:sp>
      <p:sp>
        <p:nvSpPr>
          <p:cNvPr id="9" name="Content Placeholder 6">
            <a:extLst>
              <a:ext uri="{FF2B5EF4-FFF2-40B4-BE49-F238E27FC236}">
                <a16:creationId xmlns:a16="http://schemas.microsoft.com/office/drawing/2014/main" id="{DF1629FC-80E8-4151-B5A0-B0523AE8696B}"/>
              </a:ext>
            </a:extLst>
          </p:cNvPr>
          <p:cNvSpPr>
            <a:spLocks noGrp="1"/>
          </p:cNvSpPr>
          <p:nvPr>
            <p:ph sz="quarter" idx="12"/>
          </p:nvPr>
        </p:nvSpPr>
        <p:spPr>
          <a:xfrm>
            <a:off x="304800" y="1219200"/>
            <a:ext cx="5638800" cy="4419600"/>
          </a:xfrm>
        </p:spPr>
        <p:txBody>
          <a:bodyPr/>
          <a:lstStyle>
            <a:lvl1pPr>
              <a:defRPr sz="1400">
                <a:solidFill>
                  <a:schemeClr val="tx1"/>
                </a:solidFill>
                <a:latin typeface="+mn-lt"/>
              </a:defRPr>
            </a:lvl1pPr>
            <a:lvl2pPr>
              <a:defRPr>
                <a:solidFill>
                  <a:schemeClr val="tx1"/>
                </a:solidFill>
                <a:latin typeface="+mn-lt"/>
              </a:defRPr>
            </a:lvl2pPr>
            <a:lvl3pPr>
              <a:defRPr>
                <a:solidFill>
                  <a:schemeClr val="tx1"/>
                </a:solidFill>
                <a:latin typeface="+mn-lt"/>
              </a:defRPr>
            </a:lvl3pPr>
            <a:lvl4pPr>
              <a:defRPr>
                <a:solidFill>
                  <a:schemeClr val="tx1"/>
                </a:solidFill>
                <a:latin typeface="+mn-lt"/>
              </a:defRPr>
            </a:lvl4pPr>
            <a:lvl5pPr>
              <a:defRPr>
                <a:solidFill>
                  <a:schemeClr val="tx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3">
            <a:extLst>
              <a:ext uri="{FF2B5EF4-FFF2-40B4-BE49-F238E27FC236}">
                <a16:creationId xmlns:a16="http://schemas.microsoft.com/office/drawing/2014/main" id="{874AD4FF-798E-DDD9-414C-962521CD9ADC}"/>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2B660F"/>
                </a:solidFill>
                <a:latin typeface="+mn-lt"/>
              </a:defRPr>
            </a:lvl1pPr>
          </a:lstStyle>
          <a:p>
            <a:pPr lvl="0"/>
            <a:r>
              <a:rPr lang="en-US"/>
              <a:t>Subtitle</a:t>
            </a:r>
          </a:p>
        </p:txBody>
      </p:sp>
      <p:sp>
        <p:nvSpPr>
          <p:cNvPr id="4" name="Title 1">
            <a:extLst>
              <a:ext uri="{FF2B5EF4-FFF2-40B4-BE49-F238E27FC236}">
                <a16:creationId xmlns:a16="http://schemas.microsoft.com/office/drawing/2014/main" id="{69028C9D-C44D-C775-287E-01E9AE906B4A}"/>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Tree>
    <p:extLst>
      <p:ext uri="{BB962C8B-B14F-4D97-AF65-F5344CB8AC3E}">
        <p14:creationId xmlns:p14="http://schemas.microsoft.com/office/powerpoint/2010/main" val="1152910380"/>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Copy+Char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solidFill>
                  <a:srgbClr val="2B660F"/>
                </a:solidFill>
                <a:latin typeface="+mn-lt"/>
              </a:defRPr>
            </a:lvl1pPr>
          </a:lstStyle>
          <a:p>
            <a:endParaRPr lang="en-US"/>
          </a:p>
        </p:txBody>
      </p:sp>
      <p:sp>
        <p:nvSpPr>
          <p:cNvPr id="9" name="Content Placeholder 6">
            <a:extLst>
              <a:ext uri="{FF2B5EF4-FFF2-40B4-BE49-F238E27FC236}">
                <a16:creationId xmlns:a16="http://schemas.microsoft.com/office/drawing/2014/main" id="{DF1629FC-80E8-4151-B5A0-B0523AE8696B}"/>
              </a:ext>
            </a:extLst>
          </p:cNvPr>
          <p:cNvSpPr>
            <a:spLocks noGrp="1"/>
          </p:cNvSpPr>
          <p:nvPr>
            <p:ph sz="quarter" idx="12"/>
          </p:nvPr>
        </p:nvSpPr>
        <p:spPr>
          <a:xfrm>
            <a:off x="304800" y="1219200"/>
            <a:ext cx="5638800" cy="4419600"/>
          </a:xfrm>
        </p:spPr>
        <p:txBody>
          <a:bodyPr/>
          <a:lstStyle>
            <a:lvl1pPr>
              <a:defRPr sz="1400">
                <a:solidFill>
                  <a:schemeClr val="tx1"/>
                </a:solidFill>
                <a:latin typeface="+mn-lt"/>
              </a:defRPr>
            </a:lvl1pPr>
            <a:lvl2pPr>
              <a:defRPr>
                <a:solidFill>
                  <a:schemeClr val="tx1"/>
                </a:solidFill>
                <a:latin typeface="+mn-lt"/>
              </a:defRPr>
            </a:lvl2pPr>
            <a:lvl3pPr>
              <a:defRPr>
                <a:solidFill>
                  <a:schemeClr val="tx1"/>
                </a:solidFill>
                <a:latin typeface="+mn-lt"/>
              </a:defRPr>
            </a:lvl3pPr>
            <a:lvl4pPr>
              <a:defRPr>
                <a:solidFill>
                  <a:schemeClr val="tx1"/>
                </a:solidFill>
                <a:latin typeface="+mn-lt"/>
              </a:defRPr>
            </a:lvl4pPr>
            <a:lvl5pPr>
              <a:defRPr>
                <a:solidFill>
                  <a:schemeClr val="tx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a:extLst>
              <a:ext uri="{FF2B5EF4-FFF2-40B4-BE49-F238E27FC236}">
                <a16:creationId xmlns:a16="http://schemas.microsoft.com/office/drawing/2014/main" id="{287C7B61-2D48-1F7F-A279-39498D230C1E}"/>
              </a:ext>
            </a:extLst>
          </p:cNvPr>
          <p:cNvSpPr>
            <a:spLocks noGrp="1"/>
          </p:cNvSpPr>
          <p:nvPr>
            <p:ph type="chart" sz="quarter" idx="14"/>
          </p:nvPr>
        </p:nvSpPr>
        <p:spPr>
          <a:xfrm>
            <a:off x="6248399" y="248594"/>
            <a:ext cx="5638802" cy="5390206"/>
          </a:xfrm>
        </p:spPr>
        <p:txBody>
          <a:bodyPr/>
          <a:lstStyle>
            <a:lvl1pPr>
              <a:defRPr>
                <a:solidFill>
                  <a:schemeClr val="tx1"/>
                </a:solidFill>
                <a:latin typeface="+mn-lt"/>
              </a:defRPr>
            </a:lvl1pPr>
          </a:lstStyle>
          <a:p>
            <a:r>
              <a:rPr lang="en-US"/>
              <a:t>Click icon to add chart</a:t>
            </a:r>
          </a:p>
        </p:txBody>
      </p:sp>
      <p:sp>
        <p:nvSpPr>
          <p:cNvPr id="2" name="Text Placeholder 3">
            <a:extLst>
              <a:ext uri="{FF2B5EF4-FFF2-40B4-BE49-F238E27FC236}">
                <a16:creationId xmlns:a16="http://schemas.microsoft.com/office/drawing/2014/main" id="{947B98CD-AC1E-E6C0-C7B4-1B8FD18FCA7D}"/>
              </a:ext>
            </a:extLst>
          </p:cNvPr>
          <p:cNvSpPr>
            <a:spLocks noGrp="1"/>
          </p:cNvSpPr>
          <p:nvPr>
            <p:ph type="body" sz="quarter" idx="11" hasCustomPrompt="1"/>
          </p:nvPr>
        </p:nvSpPr>
        <p:spPr>
          <a:xfrm>
            <a:off x="304801" y="724845"/>
            <a:ext cx="5638800" cy="316592"/>
          </a:xfrm>
        </p:spPr>
        <p:txBody>
          <a:bodyPr>
            <a:normAutofit/>
          </a:bodyPr>
          <a:lstStyle>
            <a:lvl1pPr marL="0" indent="0">
              <a:lnSpc>
                <a:spcPct val="90000"/>
              </a:lnSpc>
              <a:spcBef>
                <a:spcPts val="0"/>
              </a:spcBef>
              <a:buNone/>
              <a:defRPr sz="1800">
                <a:solidFill>
                  <a:srgbClr val="2B660F"/>
                </a:solidFill>
                <a:latin typeface="+mn-lt"/>
              </a:defRPr>
            </a:lvl1pPr>
          </a:lstStyle>
          <a:p>
            <a:pPr lvl="0"/>
            <a:r>
              <a:rPr lang="en-US"/>
              <a:t>Subtitle</a:t>
            </a:r>
          </a:p>
        </p:txBody>
      </p:sp>
      <p:sp>
        <p:nvSpPr>
          <p:cNvPr id="5" name="Title 1">
            <a:extLst>
              <a:ext uri="{FF2B5EF4-FFF2-40B4-BE49-F238E27FC236}">
                <a16:creationId xmlns:a16="http://schemas.microsoft.com/office/drawing/2014/main" id="{277D8C6F-44C5-DAF3-23C9-0323B4C1BF74}"/>
              </a:ext>
            </a:extLst>
          </p:cNvPr>
          <p:cNvSpPr>
            <a:spLocks noGrp="1"/>
          </p:cNvSpPr>
          <p:nvPr>
            <p:ph type="title" hasCustomPrompt="1"/>
          </p:nvPr>
        </p:nvSpPr>
        <p:spPr>
          <a:xfrm>
            <a:off x="304800" y="248594"/>
            <a:ext cx="5638800" cy="475306"/>
          </a:xfrm>
        </p:spPr>
        <p:txBody>
          <a:bodyPr anchor="t" anchorCtr="0"/>
          <a:lstStyle/>
          <a:p>
            <a:r>
              <a:rPr lang="en-US"/>
              <a:t>Click to title</a:t>
            </a:r>
          </a:p>
        </p:txBody>
      </p:sp>
    </p:spTree>
    <p:extLst>
      <p:ext uri="{BB962C8B-B14F-4D97-AF65-F5344CB8AC3E}">
        <p14:creationId xmlns:p14="http://schemas.microsoft.com/office/powerpoint/2010/main" val="1046941715"/>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2 Charts">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latin typeface="+mn-lt"/>
              </a:defRPr>
            </a:lvl1pPr>
          </a:lstStyle>
          <a:p>
            <a:endParaRPr lang="en-US"/>
          </a:p>
        </p:txBody>
      </p:sp>
      <p:sp>
        <p:nvSpPr>
          <p:cNvPr id="4" name="Chart Placeholder 3">
            <a:extLst>
              <a:ext uri="{FF2B5EF4-FFF2-40B4-BE49-F238E27FC236}">
                <a16:creationId xmlns:a16="http://schemas.microsoft.com/office/drawing/2014/main" id="{287C7B61-2D48-1F7F-A279-39498D230C1E}"/>
              </a:ext>
            </a:extLst>
          </p:cNvPr>
          <p:cNvSpPr>
            <a:spLocks noGrp="1"/>
          </p:cNvSpPr>
          <p:nvPr>
            <p:ph type="chart" sz="quarter" idx="14"/>
          </p:nvPr>
        </p:nvSpPr>
        <p:spPr>
          <a:xfrm>
            <a:off x="6397751" y="1219200"/>
            <a:ext cx="5489449" cy="4419600"/>
          </a:xfrm>
        </p:spPr>
        <p:txBody>
          <a:bodyPr/>
          <a:lstStyle>
            <a:lvl1pPr>
              <a:defRPr>
                <a:solidFill>
                  <a:schemeClr val="tx1"/>
                </a:solidFill>
                <a:latin typeface="+mn-lt"/>
              </a:defRPr>
            </a:lvl1pPr>
          </a:lstStyle>
          <a:p>
            <a:r>
              <a:rPr lang="en-US"/>
              <a:t>Click icon to add chart</a:t>
            </a:r>
          </a:p>
        </p:txBody>
      </p:sp>
      <p:sp>
        <p:nvSpPr>
          <p:cNvPr id="2" name="Chart Placeholder 3">
            <a:extLst>
              <a:ext uri="{FF2B5EF4-FFF2-40B4-BE49-F238E27FC236}">
                <a16:creationId xmlns:a16="http://schemas.microsoft.com/office/drawing/2014/main" id="{00B4BC49-B99B-1177-E500-12757729D6FD}"/>
              </a:ext>
            </a:extLst>
          </p:cNvPr>
          <p:cNvSpPr>
            <a:spLocks noGrp="1"/>
          </p:cNvSpPr>
          <p:nvPr>
            <p:ph type="chart" sz="quarter" idx="15"/>
          </p:nvPr>
        </p:nvSpPr>
        <p:spPr>
          <a:xfrm>
            <a:off x="304800" y="1219200"/>
            <a:ext cx="5489448" cy="4419600"/>
          </a:xfrm>
        </p:spPr>
        <p:txBody>
          <a:bodyPr/>
          <a:lstStyle>
            <a:lvl1pPr>
              <a:defRPr>
                <a:solidFill>
                  <a:schemeClr val="tx1"/>
                </a:solidFill>
                <a:latin typeface="+mn-lt"/>
              </a:defRPr>
            </a:lvl1pPr>
          </a:lstStyle>
          <a:p>
            <a:r>
              <a:rPr lang="en-US"/>
              <a:t>Click icon to add chart</a:t>
            </a:r>
          </a:p>
        </p:txBody>
      </p:sp>
      <p:cxnSp>
        <p:nvCxnSpPr>
          <p:cNvPr id="10" name="Straight Connector 9">
            <a:extLst>
              <a:ext uri="{FF2B5EF4-FFF2-40B4-BE49-F238E27FC236}">
                <a16:creationId xmlns:a16="http://schemas.microsoft.com/office/drawing/2014/main" id="{CD5204B2-C25E-54D8-44CC-ABA38DAF6914}"/>
              </a:ext>
            </a:extLst>
          </p:cNvPr>
          <p:cNvCxnSpPr/>
          <p:nvPr userDrawn="1"/>
        </p:nvCxnSpPr>
        <p:spPr>
          <a:xfrm>
            <a:off x="6096000" y="1219200"/>
            <a:ext cx="0" cy="4419600"/>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 Placeholder 3">
            <a:extLst>
              <a:ext uri="{FF2B5EF4-FFF2-40B4-BE49-F238E27FC236}">
                <a16:creationId xmlns:a16="http://schemas.microsoft.com/office/drawing/2014/main" id="{D3BB8363-5EEA-956C-441D-06AAB0B850F7}"/>
              </a:ext>
            </a:extLst>
          </p:cNvPr>
          <p:cNvSpPr>
            <a:spLocks noGrp="1"/>
          </p:cNvSpPr>
          <p:nvPr>
            <p:ph type="body" sz="quarter" idx="11" hasCustomPrompt="1"/>
          </p:nvPr>
        </p:nvSpPr>
        <p:spPr>
          <a:xfrm>
            <a:off x="304801" y="724845"/>
            <a:ext cx="11582400" cy="316592"/>
          </a:xfrm>
        </p:spPr>
        <p:txBody>
          <a:bodyPr>
            <a:normAutofit/>
          </a:bodyPr>
          <a:lstStyle>
            <a:lvl1pPr marL="0" indent="0">
              <a:lnSpc>
                <a:spcPct val="90000"/>
              </a:lnSpc>
              <a:spcBef>
                <a:spcPts val="0"/>
              </a:spcBef>
              <a:buNone/>
              <a:defRPr sz="1800">
                <a:solidFill>
                  <a:srgbClr val="2B660F"/>
                </a:solidFill>
                <a:latin typeface="+mn-lt"/>
              </a:defRPr>
            </a:lvl1pPr>
          </a:lstStyle>
          <a:p>
            <a:pPr lvl="0"/>
            <a:r>
              <a:rPr lang="en-US"/>
              <a:t>Subtitle</a:t>
            </a:r>
          </a:p>
        </p:txBody>
      </p:sp>
      <p:sp>
        <p:nvSpPr>
          <p:cNvPr id="7" name="Title 1">
            <a:extLst>
              <a:ext uri="{FF2B5EF4-FFF2-40B4-BE49-F238E27FC236}">
                <a16:creationId xmlns:a16="http://schemas.microsoft.com/office/drawing/2014/main" id="{BC373C31-DBB3-2208-A521-999FF953D08C}"/>
              </a:ext>
            </a:extLst>
          </p:cNvPr>
          <p:cNvSpPr>
            <a:spLocks noGrp="1"/>
          </p:cNvSpPr>
          <p:nvPr>
            <p:ph type="title"/>
          </p:nvPr>
        </p:nvSpPr>
        <p:spPr>
          <a:xfrm>
            <a:off x="304800" y="248594"/>
            <a:ext cx="11582400" cy="475306"/>
          </a:xfrm>
        </p:spPr>
        <p:txBody>
          <a:bodyPr anchor="t" anchorCtr="0"/>
          <a:lstStyle/>
          <a:p>
            <a:r>
              <a:rPr lang="en-US"/>
              <a:t>Click to edit Master title style</a:t>
            </a:r>
          </a:p>
        </p:txBody>
      </p:sp>
    </p:spTree>
    <p:extLst>
      <p:ext uri="{BB962C8B-B14F-4D97-AF65-F5344CB8AC3E}">
        <p14:creationId xmlns:p14="http://schemas.microsoft.com/office/powerpoint/2010/main" val="2712486327"/>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preserve="1" userDrawn="1">
  <p:cSld name="3_Blank">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C7B55C6-9358-8E58-00C2-C14F1377BF17}"/>
              </a:ext>
            </a:extLst>
          </p:cNvPr>
          <p:cNvGrpSpPr/>
          <p:nvPr userDrawn="1"/>
        </p:nvGrpSpPr>
        <p:grpSpPr>
          <a:xfrm>
            <a:off x="0" y="-1204486"/>
            <a:ext cx="12192000" cy="942190"/>
            <a:chOff x="22178" y="-2107474"/>
            <a:chExt cx="12173146" cy="1410050"/>
          </a:xfrm>
        </p:grpSpPr>
        <p:sp>
          <p:nvSpPr>
            <p:cNvPr id="3" name="Rectangle 2">
              <a:extLst>
                <a:ext uri="{FF2B5EF4-FFF2-40B4-BE49-F238E27FC236}">
                  <a16:creationId xmlns:a16="http://schemas.microsoft.com/office/drawing/2014/main" id="{485E9FA6-3D84-E27D-B517-6D4AD0DE8C0E}"/>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4" name="Rectangle 3">
              <a:extLst>
                <a:ext uri="{FF2B5EF4-FFF2-40B4-BE49-F238E27FC236}">
                  <a16:creationId xmlns:a16="http://schemas.microsoft.com/office/drawing/2014/main" id="{E436AEB2-62DD-C07E-A65C-BB2CE83BD951}"/>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5" name="Rectangle 4">
              <a:extLst>
                <a:ext uri="{FF2B5EF4-FFF2-40B4-BE49-F238E27FC236}">
                  <a16:creationId xmlns:a16="http://schemas.microsoft.com/office/drawing/2014/main" id="{6519411C-315A-BF8D-CC69-BD24F430DD3A}"/>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6" name="Rectangle 5">
              <a:extLst>
                <a:ext uri="{FF2B5EF4-FFF2-40B4-BE49-F238E27FC236}">
                  <a16:creationId xmlns:a16="http://schemas.microsoft.com/office/drawing/2014/main" id="{C8DE2C42-BF16-EA8A-B384-FC2497D8D709}"/>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7" name="Rectangle 6">
              <a:extLst>
                <a:ext uri="{FF2B5EF4-FFF2-40B4-BE49-F238E27FC236}">
                  <a16:creationId xmlns:a16="http://schemas.microsoft.com/office/drawing/2014/main" id="{6EC0075A-DC41-F1A3-6CDD-124E30F125F2}"/>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8" name="Rectangle 7">
              <a:extLst>
                <a:ext uri="{FF2B5EF4-FFF2-40B4-BE49-F238E27FC236}">
                  <a16:creationId xmlns:a16="http://schemas.microsoft.com/office/drawing/2014/main" id="{D79196B2-5DF5-54FE-0F8A-BAC8DC13E744}"/>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9" name="Rectangle 8">
              <a:extLst>
                <a:ext uri="{FF2B5EF4-FFF2-40B4-BE49-F238E27FC236}">
                  <a16:creationId xmlns:a16="http://schemas.microsoft.com/office/drawing/2014/main" id="{38F349C0-B2C2-D622-6691-2A7181002A93}"/>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0" name="Rectangle 9">
              <a:extLst>
                <a:ext uri="{FF2B5EF4-FFF2-40B4-BE49-F238E27FC236}">
                  <a16:creationId xmlns:a16="http://schemas.microsoft.com/office/drawing/2014/main" id="{EA52959D-6B0B-C865-9005-E3F7527DC743}"/>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1" name="Rectangle 10">
              <a:extLst>
                <a:ext uri="{FF2B5EF4-FFF2-40B4-BE49-F238E27FC236}">
                  <a16:creationId xmlns:a16="http://schemas.microsoft.com/office/drawing/2014/main" id="{41F3BCC0-80AF-FCEE-70D4-7A206B5B85BB}"/>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2" name="Rectangle 11">
              <a:extLst>
                <a:ext uri="{FF2B5EF4-FFF2-40B4-BE49-F238E27FC236}">
                  <a16:creationId xmlns:a16="http://schemas.microsoft.com/office/drawing/2014/main" id="{E2B5DB35-F8CF-AAC9-1257-2A1DD4A53748}"/>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3" name="Rectangle 12">
              <a:extLst>
                <a:ext uri="{FF2B5EF4-FFF2-40B4-BE49-F238E27FC236}">
                  <a16:creationId xmlns:a16="http://schemas.microsoft.com/office/drawing/2014/main" id="{E127FDED-A225-51DB-E21D-839D75314167}"/>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4" name="Rectangle 13">
              <a:extLst>
                <a:ext uri="{FF2B5EF4-FFF2-40B4-BE49-F238E27FC236}">
                  <a16:creationId xmlns:a16="http://schemas.microsoft.com/office/drawing/2014/main" id="{F53F1863-9E79-1D89-857D-648067DA97FD}"/>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5" name="Rectangle 14">
              <a:extLst>
                <a:ext uri="{FF2B5EF4-FFF2-40B4-BE49-F238E27FC236}">
                  <a16:creationId xmlns:a16="http://schemas.microsoft.com/office/drawing/2014/main" id="{4D1AD903-2702-1C89-2F48-14BF92F343AB}"/>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6" name="Rectangle 15">
              <a:extLst>
                <a:ext uri="{FF2B5EF4-FFF2-40B4-BE49-F238E27FC236}">
                  <a16:creationId xmlns:a16="http://schemas.microsoft.com/office/drawing/2014/main" id="{2FAF5738-C2D7-D247-30E0-38A0AEEDF1F8}"/>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7" name="Rectangle 16">
              <a:extLst>
                <a:ext uri="{FF2B5EF4-FFF2-40B4-BE49-F238E27FC236}">
                  <a16:creationId xmlns:a16="http://schemas.microsoft.com/office/drawing/2014/main" id="{051E090A-7E19-9566-EE3E-9452179E547A}"/>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sp>
        <p:nvSpPr>
          <p:cNvPr id="36" name="TextBox 35">
            <a:extLst>
              <a:ext uri="{FF2B5EF4-FFF2-40B4-BE49-F238E27FC236}">
                <a16:creationId xmlns:a16="http://schemas.microsoft.com/office/drawing/2014/main" id="{EAFA24E3-CC81-87D8-7928-6999AC781044}"/>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5D910D"/>
                </a:solidFill>
                <a:latin typeface="+mn-lt"/>
              </a:rPr>
              <a:pPr algn="r"/>
              <a:t>‹#›</a:t>
            </a:fld>
            <a:endParaRPr lang="en-US" sz="1350">
              <a:solidFill>
                <a:srgbClr val="5D910D"/>
              </a:solidFill>
              <a:latin typeface="+mn-lt"/>
            </a:endParaRPr>
          </a:p>
        </p:txBody>
      </p:sp>
      <p:sp>
        <p:nvSpPr>
          <p:cNvPr id="24" name="Picture Placeholder 50">
            <a:extLst>
              <a:ext uri="{FF2B5EF4-FFF2-40B4-BE49-F238E27FC236}">
                <a16:creationId xmlns:a16="http://schemas.microsoft.com/office/drawing/2014/main" id="{E1158365-DD41-790A-BEFB-4191AF8CA27A}"/>
              </a:ext>
            </a:extLst>
          </p:cNvPr>
          <p:cNvSpPr>
            <a:spLocks noGrp="1"/>
          </p:cNvSpPr>
          <p:nvPr>
            <p:ph type="pic" sz="quarter" idx="80"/>
          </p:nvPr>
        </p:nvSpPr>
        <p:spPr>
          <a:xfrm flipH="1">
            <a:off x="301752" y="701964"/>
            <a:ext cx="3601379" cy="5417930"/>
          </a:xfrm>
          <a:prstGeom prst="roundRect">
            <a:avLst>
              <a:gd name="adj" fmla="val 2539"/>
            </a:avLst>
          </a:prstGeom>
          <a:solidFill>
            <a:schemeClr val="bg2"/>
          </a:solidFill>
        </p:spPr>
        <p:txBody>
          <a:bodyPr/>
          <a:lstStyle>
            <a:lvl1pPr>
              <a:defRPr>
                <a:solidFill>
                  <a:schemeClr val="tx1"/>
                </a:solidFill>
                <a:latin typeface="+mn-lt"/>
              </a:defRPr>
            </a:lvl1pPr>
          </a:lstStyle>
          <a:p>
            <a:r>
              <a:rPr lang="en-US"/>
              <a:t>Click icon to add picture</a:t>
            </a:r>
          </a:p>
        </p:txBody>
      </p:sp>
      <p:sp>
        <p:nvSpPr>
          <p:cNvPr id="25" name="Picture Placeholder 50">
            <a:extLst>
              <a:ext uri="{FF2B5EF4-FFF2-40B4-BE49-F238E27FC236}">
                <a16:creationId xmlns:a16="http://schemas.microsoft.com/office/drawing/2014/main" id="{648A33B1-F67C-635E-1912-D01AEF232C52}"/>
              </a:ext>
            </a:extLst>
          </p:cNvPr>
          <p:cNvSpPr>
            <a:spLocks noGrp="1"/>
          </p:cNvSpPr>
          <p:nvPr>
            <p:ph type="pic" sz="quarter" idx="81"/>
          </p:nvPr>
        </p:nvSpPr>
        <p:spPr>
          <a:xfrm flipH="1">
            <a:off x="4222376" y="3529321"/>
            <a:ext cx="3769455" cy="2590573"/>
          </a:xfrm>
          <a:prstGeom prst="roundRect">
            <a:avLst>
              <a:gd name="adj" fmla="val 2539"/>
            </a:avLst>
          </a:prstGeom>
          <a:solidFill>
            <a:schemeClr val="bg2"/>
          </a:solidFill>
        </p:spPr>
        <p:txBody>
          <a:bodyPr/>
          <a:lstStyle>
            <a:lvl1pPr>
              <a:defRPr>
                <a:solidFill>
                  <a:schemeClr val="tx1"/>
                </a:solidFill>
                <a:latin typeface="+mn-lt"/>
              </a:defRPr>
            </a:lvl1pPr>
          </a:lstStyle>
          <a:p>
            <a:r>
              <a:rPr lang="en-US"/>
              <a:t>Click icon to add picture</a:t>
            </a:r>
          </a:p>
        </p:txBody>
      </p:sp>
      <p:sp>
        <p:nvSpPr>
          <p:cNvPr id="29" name="Picture Placeholder 50">
            <a:extLst>
              <a:ext uri="{FF2B5EF4-FFF2-40B4-BE49-F238E27FC236}">
                <a16:creationId xmlns:a16="http://schemas.microsoft.com/office/drawing/2014/main" id="{9477BE40-9125-CCF0-D9F2-A29731F77AE4}"/>
              </a:ext>
            </a:extLst>
          </p:cNvPr>
          <p:cNvSpPr>
            <a:spLocks noGrp="1"/>
          </p:cNvSpPr>
          <p:nvPr>
            <p:ph type="pic" sz="quarter" idx="82"/>
          </p:nvPr>
        </p:nvSpPr>
        <p:spPr>
          <a:xfrm flipH="1">
            <a:off x="4209606" y="701964"/>
            <a:ext cx="3769455" cy="2570680"/>
          </a:xfrm>
          <a:prstGeom prst="roundRect">
            <a:avLst>
              <a:gd name="adj" fmla="val 2539"/>
            </a:avLst>
          </a:prstGeom>
          <a:solidFill>
            <a:schemeClr val="bg2"/>
          </a:solidFill>
        </p:spPr>
        <p:txBody>
          <a:bodyPr/>
          <a:lstStyle>
            <a:lvl1pPr>
              <a:defRPr>
                <a:solidFill>
                  <a:schemeClr val="tx1"/>
                </a:solidFill>
                <a:latin typeface="+mn-lt"/>
              </a:defRPr>
            </a:lvl1pPr>
          </a:lstStyle>
          <a:p>
            <a:r>
              <a:rPr lang="en-US"/>
              <a:t>Click icon to add picture</a:t>
            </a:r>
          </a:p>
        </p:txBody>
      </p:sp>
      <p:sp>
        <p:nvSpPr>
          <p:cNvPr id="31" name="Picture Placeholder 50">
            <a:extLst>
              <a:ext uri="{FF2B5EF4-FFF2-40B4-BE49-F238E27FC236}">
                <a16:creationId xmlns:a16="http://schemas.microsoft.com/office/drawing/2014/main" id="{56FCF207-0EA6-4BF7-0A42-068E64A0C6F5}"/>
              </a:ext>
            </a:extLst>
          </p:cNvPr>
          <p:cNvSpPr>
            <a:spLocks noGrp="1"/>
          </p:cNvSpPr>
          <p:nvPr>
            <p:ph type="pic" sz="quarter" idx="83"/>
          </p:nvPr>
        </p:nvSpPr>
        <p:spPr>
          <a:xfrm flipH="1">
            <a:off x="8283374" y="701964"/>
            <a:ext cx="3601379" cy="5417930"/>
          </a:xfrm>
          <a:prstGeom prst="roundRect">
            <a:avLst>
              <a:gd name="adj" fmla="val 2539"/>
            </a:avLst>
          </a:prstGeom>
          <a:solidFill>
            <a:schemeClr val="bg2"/>
          </a:solidFill>
        </p:spPr>
        <p:txBody>
          <a:bodyPr/>
          <a:lstStyle>
            <a:lvl1pPr>
              <a:defRPr>
                <a:solidFill>
                  <a:schemeClr val="tx1"/>
                </a:solidFill>
                <a:latin typeface="+mn-lt"/>
              </a:defRPr>
            </a:lvl1pPr>
          </a:lstStyle>
          <a:p>
            <a:r>
              <a:rPr lang="en-US"/>
              <a:t>Click icon to add picture</a:t>
            </a:r>
          </a:p>
        </p:txBody>
      </p:sp>
      <p:sp>
        <p:nvSpPr>
          <p:cNvPr id="18" name="TextBox 17">
            <a:extLst>
              <a:ext uri="{FF2B5EF4-FFF2-40B4-BE49-F238E27FC236}">
                <a16:creationId xmlns:a16="http://schemas.microsoft.com/office/drawing/2014/main" id="{ECBEF2E3-ABE2-A4E6-B1FD-D8E24702177B}"/>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5D910D"/>
                </a:solidFill>
                <a:latin typeface="+mn-lt"/>
              </a:rPr>
              <a:t>CONFIDENTIAL</a:t>
            </a:r>
          </a:p>
        </p:txBody>
      </p:sp>
    </p:spTree>
    <p:extLst>
      <p:ext uri="{BB962C8B-B14F-4D97-AF65-F5344CB8AC3E}">
        <p14:creationId xmlns:p14="http://schemas.microsoft.com/office/powerpoint/2010/main" val="1522909038"/>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Large Char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solidFill>
                  <a:srgbClr val="2B660F"/>
                </a:solidFill>
                <a:latin typeface="+mn-lt"/>
              </a:defRPr>
            </a:lvl1pPr>
          </a:lstStyle>
          <a:p>
            <a:endParaRPr lang="en-US"/>
          </a:p>
        </p:txBody>
      </p:sp>
      <p:sp>
        <p:nvSpPr>
          <p:cNvPr id="4" name="Chart Placeholder 3">
            <a:extLst>
              <a:ext uri="{FF2B5EF4-FFF2-40B4-BE49-F238E27FC236}">
                <a16:creationId xmlns:a16="http://schemas.microsoft.com/office/drawing/2014/main" id="{287C7B61-2D48-1F7F-A279-39498D230C1E}"/>
              </a:ext>
            </a:extLst>
          </p:cNvPr>
          <p:cNvSpPr>
            <a:spLocks noGrp="1"/>
          </p:cNvSpPr>
          <p:nvPr>
            <p:ph type="chart" sz="quarter" idx="14"/>
          </p:nvPr>
        </p:nvSpPr>
        <p:spPr>
          <a:xfrm>
            <a:off x="304800" y="1219200"/>
            <a:ext cx="11582401" cy="4419600"/>
          </a:xfrm>
        </p:spPr>
        <p:txBody>
          <a:bodyPr/>
          <a:lstStyle>
            <a:lvl1pPr>
              <a:defRPr>
                <a:solidFill>
                  <a:schemeClr val="tx1"/>
                </a:solidFill>
                <a:latin typeface="+mn-lt"/>
              </a:defRPr>
            </a:lvl1pPr>
          </a:lstStyle>
          <a:p>
            <a:r>
              <a:rPr lang="en-US"/>
              <a:t>Click icon to add chart</a:t>
            </a:r>
          </a:p>
        </p:txBody>
      </p:sp>
      <p:sp>
        <p:nvSpPr>
          <p:cNvPr id="2" name="Text Placeholder 3">
            <a:extLst>
              <a:ext uri="{FF2B5EF4-FFF2-40B4-BE49-F238E27FC236}">
                <a16:creationId xmlns:a16="http://schemas.microsoft.com/office/drawing/2014/main" id="{BDFE36E9-714D-992A-9553-63C3133B3841}"/>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2B660F"/>
                </a:solidFill>
                <a:latin typeface="+mn-lt"/>
              </a:defRPr>
            </a:lvl1pPr>
          </a:lstStyle>
          <a:p>
            <a:pPr lvl="0"/>
            <a:r>
              <a:rPr lang="en-US"/>
              <a:t>Subtitle</a:t>
            </a:r>
          </a:p>
        </p:txBody>
      </p:sp>
      <p:sp>
        <p:nvSpPr>
          <p:cNvPr id="5" name="Title 1">
            <a:extLst>
              <a:ext uri="{FF2B5EF4-FFF2-40B4-BE49-F238E27FC236}">
                <a16:creationId xmlns:a16="http://schemas.microsoft.com/office/drawing/2014/main" id="{533F7F31-4B83-C3E8-EB1D-FD6C87B21D3A}"/>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
        <p:nvSpPr>
          <p:cNvPr id="7" name="TextBox 6">
            <a:extLst>
              <a:ext uri="{FF2B5EF4-FFF2-40B4-BE49-F238E27FC236}">
                <a16:creationId xmlns:a16="http://schemas.microsoft.com/office/drawing/2014/main" id="{540209D7-6DFF-EA72-22D5-4A6A9B48CED9}"/>
              </a:ext>
            </a:extLst>
          </p:cNvPr>
          <p:cNvSpPr txBox="1"/>
          <p:nvPr userDrawn="1"/>
        </p:nvSpPr>
        <p:spPr>
          <a:xfrm>
            <a:off x="11738919" y="6549081"/>
            <a:ext cx="0" cy="0"/>
          </a:xfrm>
          <a:prstGeom prst="rect">
            <a:avLst/>
          </a:prstGeom>
          <a:noFill/>
        </p:spPr>
        <p:txBody>
          <a:bodyPr wrap="none" lIns="0" tIns="0" rIns="0" bIns="0" rtlCol="0">
            <a:noAutofit/>
          </a:bodyPr>
          <a:lstStyle/>
          <a:p>
            <a:pPr algn="l"/>
            <a:endParaRPr lang="en-US" sz="1600" err="1">
              <a:solidFill>
                <a:schemeClr val="tx2"/>
              </a:solidFill>
            </a:endParaRPr>
          </a:p>
        </p:txBody>
      </p:sp>
    </p:spTree>
    <p:extLst>
      <p:ext uri="{BB962C8B-B14F-4D97-AF65-F5344CB8AC3E}">
        <p14:creationId xmlns:p14="http://schemas.microsoft.com/office/powerpoint/2010/main" val="1035883137"/>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showMasterSp="0" preserve="1" userDrawn="1">
  <p:cSld name="4_Blank">
    <p:bg>
      <p:bgPr>
        <a:solidFill>
          <a:srgbClr val="5D910D"/>
        </a:solidFill>
        <a:effectLst/>
      </p:bgPr>
    </p:bg>
    <p:spTree>
      <p:nvGrpSpPr>
        <p:cNvPr id="1" name=""/>
        <p:cNvGrpSpPr/>
        <p:nvPr/>
      </p:nvGrpSpPr>
      <p:grpSpPr>
        <a:xfrm>
          <a:off x="0" y="0"/>
          <a:ext cx="0" cy="0"/>
          <a:chOff x="0" y="0"/>
          <a:chExt cx="0" cy="0"/>
        </a:xfrm>
      </p:grpSpPr>
      <p:sp>
        <p:nvSpPr>
          <p:cNvPr id="51" name="Picture Placeholder 50">
            <a:extLst>
              <a:ext uri="{FF2B5EF4-FFF2-40B4-BE49-F238E27FC236}">
                <a16:creationId xmlns:a16="http://schemas.microsoft.com/office/drawing/2014/main" id="{537FC017-FD30-8CAD-4CE5-25D80AE47CA4}"/>
              </a:ext>
            </a:extLst>
          </p:cNvPr>
          <p:cNvSpPr>
            <a:spLocks noGrp="1"/>
          </p:cNvSpPr>
          <p:nvPr>
            <p:ph type="pic" sz="quarter" idx="65"/>
          </p:nvPr>
        </p:nvSpPr>
        <p:spPr>
          <a:xfrm flipH="1">
            <a:off x="304798" y="1758005"/>
            <a:ext cx="2666999" cy="2748523"/>
          </a:xfrm>
          <a:prstGeom prst="roundRect">
            <a:avLst>
              <a:gd name="adj" fmla="val 2539"/>
            </a:avLst>
          </a:prstGeom>
          <a:solidFill>
            <a:schemeClr val="bg2"/>
          </a:solidFill>
        </p:spPr>
        <p:txBody>
          <a:bodyPr/>
          <a:lstStyle>
            <a:lvl1pPr>
              <a:defRPr>
                <a:solidFill>
                  <a:schemeClr val="tx1"/>
                </a:solidFill>
                <a:latin typeface="+mn-lt"/>
              </a:defRPr>
            </a:lvl1pPr>
          </a:lstStyle>
          <a:p>
            <a:r>
              <a:rPr lang="en-US"/>
              <a:t>Click icon to add picture</a:t>
            </a:r>
          </a:p>
        </p:txBody>
      </p:sp>
      <p:grpSp>
        <p:nvGrpSpPr>
          <p:cNvPr id="2" name="Group 1">
            <a:extLst>
              <a:ext uri="{FF2B5EF4-FFF2-40B4-BE49-F238E27FC236}">
                <a16:creationId xmlns:a16="http://schemas.microsoft.com/office/drawing/2014/main" id="{7C7B55C6-9358-8E58-00C2-C14F1377BF17}"/>
              </a:ext>
            </a:extLst>
          </p:cNvPr>
          <p:cNvGrpSpPr/>
          <p:nvPr userDrawn="1"/>
        </p:nvGrpSpPr>
        <p:grpSpPr>
          <a:xfrm>
            <a:off x="0" y="-1204486"/>
            <a:ext cx="12192000" cy="942190"/>
            <a:chOff x="22178" y="-2107474"/>
            <a:chExt cx="12173146" cy="1410050"/>
          </a:xfrm>
        </p:grpSpPr>
        <p:sp>
          <p:nvSpPr>
            <p:cNvPr id="3" name="Rectangle 2">
              <a:extLst>
                <a:ext uri="{FF2B5EF4-FFF2-40B4-BE49-F238E27FC236}">
                  <a16:creationId xmlns:a16="http://schemas.microsoft.com/office/drawing/2014/main" id="{485E9FA6-3D84-E27D-B517-6D4AD0DE8C0E}"/>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4" name="Rectangle 3">
              <a:extLst>
                <a:ext uri="{FF2B5EF4-FFF2-40B4-BE49-F238E27FC236}">
                  <a16:creationId xmlns:a16="http://schemas.microsoft.com/office/drawing/2014/main" id="{E436AEB2-62DD-C07E-A65C-BB2CE83BD951}"/>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5" name="Rectangle 4">
              <a:extLst>
                <a:ext uri="{FF2B5EF4-FFF2-40B4-BE49-F238E27FC236}">
                  <a16:creationId xmlns:a16="http://schemas.microsoft.com/office/drawing/2014/main" id="{6519411C-315A-BF8D-CC69-BD24F430DD3A}"/>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6" name="Rectangle 5">
              <a:extLst>
                <a:ext uri="{FF2B5EF4-FFF2-40B4-BE49-F238E27FC236}">
                  <a16:creationId xmlns:a16="http://schemas.microsoft.com/office/drawing/2014/main" id="{C8DE2C42-BF16-EA8A-B384-FC2497D8D709}"/>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7" name="Rectangle 6">
              <a:extLst>
                <a:ext uri="{FF2B5EF4-FFF2-40B4-BE49-F238E27FC236}">
                  <a16:creationId xmlns:a16="http://schemas.microsoft.com/office/drawing/2014/main" id="{6EC0075A-DC41-F1A3-6CDD-124E30F125F2}"/>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8" name="Rectangle 7">
              <a:extLst>
                <a:ext uri="{FF2B5EF4-FFF2-40B4-BE49-F238E27FC236}">
                  <a16:creationId xmlns:a16="http://schemas.microsoft.com/office/drawing/2014/main" id="{D79196B2-5DF5-54FE-0F8A-BAC8DC13E744}"/>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9" name="Rectangle 8">
              <a:extLst>
                <a:ext uri="{FF2B5EF4-FFF2-40B4-BE49-F238E27FC236}">
                  <a16:creationId xmlns:a16="http://schemas.microsoft.com/office/drawing/2014/main" id="{38F349C0-B2C2-D622-6691-2A7181002A93}"/>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0" name="Rectangle 9">
              <a:extLst>
                <a:ext uri="{FF2B5EF4-FFF2-40B4-BE49-F238E27FC236}">
                  <a16:creationId xmlns:a16="http://schemas.microsoft.com/office/drawing/2014/main" id="{EA52959D-6B0B-C865-9005-E3F7527DC743}"/>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1" name="Rectangle 10">
              <a:extLst>
                <a:ext uri="{FF2B5EF4-FFF2-40B4-BE49-F238E27FC236}">
                  <a16:creationId xmlns:a16="http://schemas.microsoft.com/office/drawing/2014/main" id="{41F3BCC0-80AF-FCEE-70D4-7A206B5B85BB}"/>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2" name="Rectangle 11">
              <a:extLst>
                <a:ext uri="{FF2B5EF4-FFF2-40B4-BE49-F238E27FC236}">
                  <a16:creationId xmlns:a16="http://schemas.microsoft.com/office/drawing/2014/main" id="{E2B5DB35-F8CF-AAC9-1257-2A1DD4A53748}"/>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3" name="Rectangle 12">
              <a:extLst>
                <a:ext uri="{FF2B5EF4-FFF2-40B4-BE49-F238E27FC236}">
                  <a16:creationId xmlns:a16="http://schemas.microsoft.com/office/drawing/2014/main" id="{E127FDED-A225-51DB-E21D-839D75314167}"/>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4" name="Rectangle 13">
              <a:extLst>
                <a:ext uri="{FF2B5EF4-FFF2-40B4-BE49-F238E27FC236}">
                  <a16:creationId xmlns:a16="http://schemas.microsoft.com/office/drawing/2014/main" id="{F53F1863-9E79-1D89-857D-648067DA97FD}"/>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5" name="Rectangle 14">
              <a:extLst>
                <a:ext uri="{FF2B5EF4-FFF2-40B4-BE49-F238E27FC236}">
                  <a16:creationId xmlns:a16="http://schemas.microsoft.com/office/drawing/2014/main" id="{4D1AD903-2702-1C89-2F48-14BF92F343AB}"/>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6" name="Rectangle 15">
              <a:extLst>
                <a:ext uri="{FF2B5EF4-FFF2-40B4-BE49-F238E27FC236}">
                  <a16:creationId xmlns:a16="http://schemas.microsoft.com/office/drawing/2014/main" id="{2FAF5738-C2D7-D247-30E0-38A0AEEDF1F8}"/>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7" name="Rectangle 16">
              <a:extLst>
                <a:ext uri="{FF2B5EF4-FFF2-40B4-BE49-F238E27FC236}">
                  <a16:creationId xmlns:a16="http://schemas.microsoft.com/office/drawing/2014/main" id="{051E090A-7E19-9566-EE3E-9452179E547A}"/>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sp>
        <p:nvSpPr>
          <p:cNvPr id="33" name="Title 32">
            <a:extLst>
              <a:ext uri="{FF2B5EF4-FFF2-40B4-BE49-F238E27FC236}">
                <a16:creationId xmlns:a16="http://schemas.microsoft.com/office/drawing/2014/main" id="{E6EB829B-5FA6-6B42-8FA7-1A3386A996C7}"/>
              </a:ext>
            </a:extLst>
          </p:cNvPr>
          <p:cNvSpPr>
            <a:spLocks noGrp="1"/>
          </p:cNvSpPr>
          <p:nvPr>
            <p:ph type="title"/>
          </p:nvPr>
        </p:nvSpPr>
        <p:spPr/>
        <p:txBody>
          <a:bodyPr/>
          <a:lstStyle>
            <a:lvl1pPr>
              <a:defRPr>
                <a:solidFill>
                  <a:srgbClr val="2B660F"/>
                </a:solidFill>
              </a:defRPr>
            </a:lvl1pPr>
          </a:lstStyle>
          <a:p>
            <a:r>
              <a:rPr lang="en-US"/>
              <a:t>Click to edit Master title style</a:t>
            </a:r>
          </a:p>
        </p:txBody>
      </p:sp>
      <p:sp>
        <p:nvSpPr>
          <p:cNvPr id="34" name="Footer Placeholder 33">
            <a:extLst>
              <a:ext uri="{FF2B5EF4-FFF2-40B4-BE49-F238E27FC236}">
                <a16:creationId xmlns:a16="http://schemas.microsoft.com/office/drawing/2014/main" id="{48430F1B-04C8-37C5-DB54-6BC657AC4061}"/>
              </a:ext>
            </a:extLst>
          </p:cNvPr>
          <p:cNvSpPr>
            <a:spLocks noGrp="1"/>
          </p:cNvSpPr>
          <p:nvPr>
            <p:ph type="ftr" sz="quarter" idx="10"/>
          </p:nvPr>
        </p:nvSpPr>
        <p:spPr/>
        <p:txBody>
          <a:bodyPr/>
          <a:lstStyle>
            <a:lvl1pPr>
              <a:defRPr>
                <a:solidFill>
                  <a:srgbClr val="BFDE7E"/>
                </a:solidFill>
                <a:latin typeface="+mn-lt"/>
              </a:defRPr>
            </a:lvl1pPr>
          </a:lstStyle>
          <a:p>
            <a:endParaRPr lang="en-US"/>
          </a:p>
        </p:txBody>
      </p:sp>
      <p:sp>
        <p:nvSpPr>
          <p:cNvPr id="35" name="Text Placeholder 3">
            <a:extLst>
              <a:ext uri="{FF2B5EF4-FFF2-40B4-BE49-F238E27FC236}">
                <a16:creationId xmlns:a16="http://schemas.microsoft.com/office/drawing/2014/main" id="{F835043F-7272-9648-C104-DD184A0C159C}"/>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bg1"/>
                </a:solidFill>
                <a:latin typeface="+mn-lt"/>
              </a:defRPr>
            </a:lvl1pPr>
          </a:lstStyle>
          <a:p>
            <a:pPr lvl="0"/>
            <a:r>
              <a:rPr lang="en-US"/>
              <a:t>Subtitle</a:t>
            </a:r>
          </a:p>
        </p:txBody>
      </p:sp>
      <p:sp>
        <p:nvSpPr>
          <p:cNvPr id="36" name="TextBox 35">
            <a:extLst>
              <a:ext uri="{FF2B5EF4-FFF2-40B4-BE49-F238E27FC236}">
                <a16:creationId xmlns:a16="http://schemas.microsoft.com/office/drawing/2014/main" id="{EAFA24E3-CC81-87D8-7928-6999AC781044}"/>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2B660F"/>
                </a:solidFill>
                <a:latin typeface="+mn-lt"/>
              </a:rPr>
              <a:pPr algn="r"/>
              <a:t>‹#›</a:t>
            </a:fld>
            <a:endParaRPr lang="en-US" sz="1350">
              <a:solidFill>
                <a:srgbClr val="2B660F"/>
              </a:solidFill>
              <a:latin typeface="+mn-lt"/>
            </a:endParaRPr>
          </a:p>
        </p:txBody>
      </p:sp>
      <p:sp>
        <p:nvSpPr>
          <p:cNvPr id="55" name="Text Placeholder 12">
            <a:extLst>
              <a:ext uri="{FF2B5EF4-FFF2-40B4-BE49-F238E27FC236}">
                <a16:creationId xmlns:a16="http://schemas.microsoft.com/office/drawing/2014/main" id="{9D0BE002-61F2-486B-D1AA-E45F1F799B65}"/>
              </a:ext>
            </a:extLst>
          </p:cNvPr>
          <p:cNvSpPr>
            <a:spLocks noGrp="1"/>
          </p:cNvSpPr>
          <p:nvPr>
            <p:ph type="body" sz="quarter" idx="69" hasCustomPrompt="1"/>
          </p:nvPr>
        </p:nvSpPr>
        <p:spPr>
          <a:xfrm>
            <a:off x="300925" y="4819067"/>
            <a:ext cx="2667000" cy="321782"/>
          </a:xfrm>
        </p:spPr>
        <p:txBody>
          <a:bodyPr lIns="0" rIns="0"/>
          <a:lstStyle>
            <a:lvl1pPr>
              <a:buClr>
                <a:schemeClr val="tx2"/>
              </a:buClr>
              <a:defRPr sz="2000" b="0" i="0">
                <a:solidFill>
                  <a:srgbClr val="2B660F"/>
                </a:solidFill>
                <a:latin typeface="+mj-lt"/>
                <a:cs typeface="Univers Condensed" panose="020F0502020204030204" pitchFamily="34" charset="0"/>
              </a:defRPr>
            </a:lvl1pPr>
            <a:lvl2pPr>
              <a:buClr>
                <a:schemeClr val="tx2"/>
              </a:buClr>
              <a:defRPr sz="1200">
                <a:solidFill>
                  <a:schemeClr val="tx2"/>
                </a:solidFill>
              </a:defRPr>
            </a:lvl2pPr>
            <a:lvl3pPr>
              <a:defRPr sz="1100">
                <a:solidFill>
                  <a:schemeClr val="tx2"/>
                </a:solidFill>
              </a:defRPr>
            </a:lvl3pPr>
            <a:lvl4pPr>
              <a:defRPr sz="1050">
                <a:solidFill>
                  <a:schemeClr val="tx2"/>
                </a:solidFill>
              </a:defRPr>
            </a:lvl4pPr>
            <a:lvl5pPr>
              <a:defRPr sz="1000">
                <a:solidFill>
                  <a:schemeClr val="tx2"/>
                </a:solidFill>
              </a:defRPr>
            </a:lvl5pPr>
          </a:lstStyle>
          <a:p>
            <a:pPr lvl="0"/>
            <a:r>
              <a:rPr lang="en-US"/>
              <a:t>CLICK TO EDIT</a:t>
            </a:r>
          </a:p>
        </p:txBody>
      </p:sp>
      <p:sp>
        <p:nvSpPr>
          <p:cNvPr id="58" name="Content Placeholder 6">
            <a:extLst>
              <a:ext uri="{FF2B5EF4-FFF2-40B4-BE49-F238E27FC236}">
                <a16:creationId xmlns:a16="http://schemas.microsoft.com/office/drawing/2014/main" id="{D21ACEAE-88C0-DA4F-BDF1-334768A557FD}"/>
              </a:ext>
            </a:extLst>
          </p:cNvPr>
          <p:cNvSpPr>
            <a:spLocks noGrp="1"/>
          </p:cNvSpPr>
          <p:nvPr>
            <p:ph sz="quarter" idx="12" hasCustomPrompt="1"/>
          </p:nvPr>
        </p:nvSpPr>
        <p:spPr>
          <a:xfrm>
            <a:off x="304800" y="5134654"/>
            <a:ext cx="2663125" cy="504145"/>
          </a:xfrm>
        </p:spPr>
        <p:txBody>
          <a:bodyPr/>
          <a:lstStyle>
            <a:lvl1pPr>
              <a:defRPr sz="1400">
                <a:solidFill>
                  <a:srgbClr val="BFDE7E"/>
                </a:solidFill>
                <a:latin typeface="+mn-lt"/>
              </a:defRPr>
            </a:lvl1pPr>
            <a:lvl2pPr marL="0" indent="0">
              <a:buNone/>
              <a:defRPr>
                <a:solidFill>
                  <a:srgbClr val="BFDE7E"/>
                </a:solidFill>
                <a:latin typeface="+mn-lt"/>
              </a:defRPr>
            </a:lvl2pPr>
          </a:lstStyle>
          <a:p>
            <a:pPr lvl="0"/>
            <a:r>
              <a:rPr lang="en-US"/>
              <a:t>Edit Master text styles</a:t>
            </a:r>
          </a:p>
          <a:p>
            <a:pPr lvl="1"/>
            <a:endParaRPr lang="en-US"/>
          </a:p>
        </p:txBody>
      </p:sp>
      <p:sp>
        <p:nvSpPr>
          <p:cNvPr id="59" name="Text Placeholder 12">
            <a:extLst>
              <a:ext uri="{FF2B5EF4-FFF2-40B4-BE49-F238E27FC236}">
                <a16:creationId xmlns:a16="http://schemas.microsoft.com/office/drawing/2014/main" id="{3B15ABFF-D907-AA0C-242D-4BDB006B4F8D}"/>
              </a:ext>
            </a:extLst>
          </p:cNvPr>
          <p:cNvSpPr>
            <a:spLocks noGrp="1"/>
          </p:cNvSpPr>
          <p:nvPr>
            <p:ph type="body" sz="quarter" idx="70" hasCustomPrompt="1"/>
          </p:nvPr>
        </p:nvSpPr>
        <p:spPr>
          <a:xfrm>
            <a:off x="3275618" y="4819067"/>
            <a:ext cx="2667000" cy="321782"/>
          </a:xfrm>
        </p:spPr>
        <p:txBody>
          <a:bodyPr lIns="0" rIns="0"/>
          <a:lstStyle>
            <a:lvl1pPr>
              <a:buClr>
                <a:schemeClr val="tx2"/>
              </a:buClr>
              <a:defRPr sz="2000" b="0" i="0">
                <a:solidFill>
                  <a:srgbClr val="2B660F"/>
                </a:solidFill>
                <a:latin typeface="+mj-lt"/>
                <a:cs typeface="Univers Condensed" panose="020F0502020204030204" pitchFamily="34" charset="0"/>
              </a:defRPr>
            </a:lvl1pPr>
            <a:lvl2pPr>
              <a:buClr>
                <a:schemeClr val="tx2"/>
              </a:buClr>
              <a:defRPr sz="1200">
                <a:solidFill>
                  <a:schemeClr val="tx2"/>
                </a:solidFill>
              </a:defRPr>
            </a:lvl2pPr>
            <a:lvl3pPr>
              <a:defRPr sz="1100">
                <a:solidFill>
                  <a:schemeClr val="tx2"/>
                </a:solidFill>
              </a:defRPr>
            </a:lvl3pPr>
            <a:lvl4pPr>
              <a:defRPr sz="1050">
                <a:solidFill>
                  <a:schemeClr val="tx2"/>
                </a:solidFill>
              </a:defRPr>
            </a:lvl4pPr>
            <a:lvl5pPr>
              <a:defRPr sz="1000">
                <a:solidFill>
                  <a:schemeClr val="tx2"/>
                </a:solidFill>
              </a:defRPr>
            </a:lvl5pPr>
          </a:lstStyle>
          <a:p>
            <a:pPr lvl="0"/>
            <a:r>
              <a:rPr lang="en-US"/>
              <a:t>CLICK TO EDIT</a:t>
            </a:r>
          </a:p>
        </p:txBody>
      </p:sp>
      <p:sp>
        <p:nvSpPr>
          <p:cNvPr id="60" name="Content Placeholder 6">
            <a:extLst>
              <a:ext uri="{FF2B5EF4-FFF2-40B4-BE49-F238E27FC236}">
                <a16:creationId xmlns:a16="http://schemas.microsoft.com/office/drawing/2014/main" id="{8791876A-46E3-F7C2-CBF8-508C7613B3F6}"/>
              </a:ext>
            </a:extLst>
          </p:cNvPr>
          <p:cNvSpPr>
            <a:spLocks noGrp="1"/>
          </p:cNvSpPr>
          <p:nvPr>
            <p:ph sz="quarter" idx="71" hasCustomPrompt="1"/>
          </p:nvPr>
        </p:nvSpPr>
        <p:spPr>
          <a:xfrm>
            <a:off x="3279493" y="5134654"/>
            <a:ext cx="2663125" cy="504145"/>
          </a:xfrm>
        </p:spPr>
        <p:txBody>
          <a:bodyPr/>
          <a:lstStyle>
            <a:lvl1pPr>
              <a:defRPr sz="1400">
                <a:solidFill>
                  <a:srgbClr val="BFDE7E"/>
                </a:solidFill>
                <a:latin typeface="+mn-lt"/>
              </a:defRPr>
            </a:lvl1pPr>
            <a:lvl2pPr marL="0" indent="0">
              <a:buNone/>
              <a:defRPr>
                <a:solidFill>
                  <a:srgbClr val="BFDE7E"/>
                </a:solidFill>
                <a:latin typeface="+mn-lt"/>
              </a:defRPr>
            </a:lvl2pPr>
          </a:lstStyle>
          <a:p>
            <a:pPr lvl="0"/>
            <a:r>
              <a:rPr lang="en-US"/>
              <a:t>Edit Master text styles</a:t>
            </a:r>
          </a:p>
          <a:p>
            <a:pPr lvl="1"/>
            <a:endParaRPr lang="en-US"/>
          </a:p>
        </p:txBody>
      </p:sp>
      <p:sp>
        <p:nvSpPr>
          <p:cNvPr id="61" name="Text Placeholder 12">
            <a:extLst>
              <a:ext uri="{FF2B5EF4-FFF2-40B4-BE49-F238E27FC236}">
                <a16:creationId xmlns:a16="http://schemas.microsoft.com/office/drawing/2014/main" id="{0FCF8708-003E-3AF8-FE07-B856B38B66BC}"/>
              </a:ext>
            </a:extLst>
          </p:cNvPr>
          <p:cNvSpPr>
            <a:spLocks noGrp="1"/>
          </p:cNvSpPr>
          <p:nvPr>
            <p:ph type="body" sz="quarter" idx="72" hasCustomPrompt="1"/>
          </p:nvPr>
        </p:nvSpPr>
        <p:spPr>
          <a:xfrm>
            <a:off x="6248398" y="4819067"/>
            <a:ext cx="2667000" cy="321782"/>
          </a:xfrm>
        </p:spPr>
        <p:txBody>
          <a:bodyPr lIns="0" rIns="0"/>
          <a:lstStyle>
            <a:lvl1pPr>
              <a:buClr>
                <a:schemeClr val="tx2"/>
              </a:buClr>
              <a:defRPr sz="2000" b="0" i="0">
                <a:solidFill>
                  <a:srgbClr val="2B660F"/>
                </a:solidFill>
                <a:latin typeface="+mj-lt"/>
                <a:cs typeface="Univers Condensed" panose="020F0502020204030204" pitchFamily="34" charset="0"/>
              </a:defRPr>
            </a:lvl1pPr>
            <a:lvl2pPr>
              <a:buClr>
                <a:schemeClr val="tx2"/>
              </a:buClr>
              <a:defRPr sz="1200">
                <a:solidFill>
                  <a:schemeClr val="tx2"/>
                </a:solidFill>
              </a:defRPr>
            </a:lvl2pPr>
            <a:lvl3pPr>
              <a:defRPr sz="1100">
                <a:solidFill>
                  <a:schemeClr val="tx2"/>
                </a:solidFill>
              </a:defRPr>
            </a:lvl3pPr>
            <a:lvl4pPr>
              <a:defRPr sz="1050">
                <a:solidFill>
                  <a:schemeClr val="tx2"/>
                </a:solidFill>
              </a:defRPr>
            </a:lvl4pPr>
            <a:lvl5pPr>
              <a:defRPr sz="1000">
                <a:solidFill>
                  <a:schemeClr val="tx2"/>
                </a:solidFill>
              </a:defRPr>
            </a:lvl5pPr>
          </a:lstStyle>
          <a:p>
            <a:pPr lvl="0"/>
            <a:r>
              <a:rPr lang="en-US"/>
              <a:t>CLICK TO EDIT</a:t>
            </a:r>
          </a:p>
        </p:txBody>
      </p:sp>
      <p:sp>
        <p:nvSpPr>
          <p:cNvPr id="62" name="Content Placeholder 6">
            <a:extLst>
              <a:ext uri="{FF2B5EF4-FFF2-40B4-BE49-F238E27FC236}">
                <a16:creationId xmlns:a16="http://schemas.microsoft.com/office/drawing/2014/main" id="{F29F0006-6518-94B5-F8DF-9567AE670120}"/>
              </a:ext>
            </a:extLst>
          </p:cNvPr>
          <p:cNvSpPr>
            <a:spLocks noGrp="1"/>
          </p:cNvSpPr>
          <p:nvPr>
            <p:ph sz="quarter" idx="73" hasCustomPrompt="1"/>
          </p:nvPr>
        </p:nvSpPr>
        <p:spPr>
          <a:xfrm>
            <a:off x="6252273" y="5134654"/>
            <a:ext cx="2663125" cy="504145"/>
          </a:xfrm>
        </p:spPr>
        <p:txBody>
          <a:bodyPr/>
          <a:lstStyle>
            <a:lvl1pPr>
              <a:defRPr sz="1400">
                <a:solidFill>
                  <a:srgbClr val="BFDE7E"/>
                </a:solidFill>
                <a:latin typeface="+mn-lt"/>
              </a:defRPr>
            </a:lvl1pPr>
            <a:lvl2pPr marL="0" indent="0">
              <a:buNone/>
              <a:defRPr>
                <a:solidFill>
                  <a:srgbClr val="BFDE7E"/>
                </a:solidFill>
                <a:latin typeface="+mn-lt"/>
              </a:defRPr>
            </a:lvl2pPr>
          </a:lstStyle>
          <a:p>
            <a:pPr lvl="0"/>
            <a:r>
              <a:rPr lang="en-US"/>
              <a:t>Edit Master text styles</a:t>
            </a:r>
          </a:p>
          <a:p>
            <a:pPr lvl="1"/>
            <a:endParaRPr lang="en-US"/>
          </a:p>
        </p:txBody>
      </p:sp>
      <p:sp>
        <p:nvSpPr>
          <p:cNvPr id="63" name="Text Placeholder 12">
            <a:extLst>
              <a:ext uri="{FF2B5EF4-FFF2-40B4-BE49-F238E27FC236}">
                <a16:creationId xmlns:a16="http://schemas.microsoft.com/office/drawing/2014/main" id="{B85EDDFD-1D95-77A6-DA9B-FC213DC4A318}"/>
              </a:ext>
            </a:extLst>
          </p:cNvPr>
          <p:cNvSpPr>
            <a:spLocks noGrp="1"/>
          </p:cNvSpPr>
          <p:nvPr>
            <p:ph type="body" sz="quarter" idx="74" hasCustomPrompt="1"/>
          </p:nvPr>
        </p:nvSpPr>
        <p:spPr>
          <a:xfrm>
            <a:off x="9223091" y="4819067"/>
            <a:ext cx="2667000" cy="321782"/>
          </a:xfrm>
        </p:spPr>
        <p:txBody>
          <a:bodyPr lIns="0" rIns="0"/>
          <a:lstStyle>
            <a:lvl1pPr>
              <a:buClr>
                <a:schemeClr val="tx2"/>
              </a:buClr>
              <a:defRPr sz="2000" b="0" i="0">
                <a:solidFill>
                  <a:srgbClr val="2B660F"/>
                </a:solidFill>
                <a:latin typeface="+mj-lt"/>
                <a:cs typeface="Univers Condensed" panose="020F0502020204030204" pitchFamily="34" charset="0"/>
              </a:defRPr>
            </a:lvl1pPr>
            <a:lvl2pPr>
              <a:buClr>
                <a:schemeClr val="tx2"/>
              </a:buClr>
              <a:defRPr sz="1200">
                <a:solidFill>
                  <a:schemeClr val="tx2"/>
                </a:solidFill>
              </a:defRPr>
            </a:lvl2pPr>
            <a:lvl3pPr>
              <a:defRPr sz="1100">
                <a:solidFill>
                  <a:schemeClr val="tx2"/>
                </a:solidFill>
              </a:defRPr>
            </a:lvl3pPr>
            <a:lvl4pPr>
              <a:defRPr sz="1050">
                <a:solidFill>
                  <a:schemeClr val="tx2"/>
                </a:solidFill>
              </a:defRPr>
            </a:lvl4pPr>
            <a:lvl5pPr>
              <a:defRPr sz="1000">
                <a:solidFill>
                  <a:schemeClr val="tx2"/>
                </a:solidFill>
              </a:defRPr>
            </a:lvl5pPr>
          </a:lstStyle>
          <a:p>
            <a:pPr lvl="0"/>
            <a:r>
              <a:rPr lang="en-US"/>
              <a:t>CLICK TO EDIT</a:t>
            </a:r>
          </a:p>
        </p:txBody>
      </p:sp>
      <p:sp>
        <p:nvSpPr>
          <p:cNvPr id="64" name="Content Placeholder 6">
            <a:extLst>
              <a:ext uri="{FF2B5EF4-FFF2-40B4-BE49-F238E27FC236}">
                <a16:creationId xmlns:a16="http://schemas.microsoft.com/office/drawing/2014/main" id="{9B42EBC3-56EE-F294-586B-FAD4A3AB9A23}"/>
              </a:ext>
            </a:extLst>
          </p:cNvPr>
          <p:cNvSpPr>
            <a:spLocks noGrp="1"/>
          </p:cNvSpPr>
          <p:nvPr>
            <p:ph sz="quarter" idx="75" hasCustomPrompt="1"/>
          </p:nvPr>
        </p:nvSpPr>
        <p:spPr>
          <a:xfrm>
            <a:off x="9226966" y="5134654"/>
            <a:ext cx="2663125" cy="504145"/>
          </a:xfrm>
        </p:spPr>
        <p:txBody>
          <a:bodyPr/>
          <a:lstStyle>
            <a:lvl1pPr>
              <a:defRPr sz="1400">
                <a:solidFill>
                  <a:srgbClr val="BFDE7E"/>
                </a:solidFill>
                <a:latin typeface="+mn-lt"/>
              </a:defRPr>
            </a:lvl1pPr>
            <a:lvl2pPr marL="0" indent="0">
              <a:buNone/>
              <a:defRPr>
                <a:solidFill>
                  <a:srgbClr val="BFDE7E"/>
                </a:solidFill>
                <a:latin typeface="+mn-lt"/>
              </a:defRPr>
            </a:lvl2pPr>
          </a:lstStyle>
          <a:p>
            <a:pPr lvl="0"/>
            <a:r>
              <a:rPr lang="en-US"/>
              <a:t>Edit Master text styles</a:t>
            </a:r>
          </a:p>
          <a:p>
            <a:pPr lvl="1"/>
            <a:endParaRPr lang="en-US"/>
          </a:p>
        </p:txBody>
      </p:sp>
      <p:sp>
        <p:nvSpPr>
          <p:cNvPr id="19" name="Picture Placeholder 50">
            <a:extLst>
              <a:ext uri="{FF2B5EF4-FFF2-40B4-BE49-F238E27FC236}">
                <a16:creationId xmlns:a16="http://schemas.microsoft.com/office/drawing/2014/main" id="{EFF1CD7A-2DC9-0429-2042-00D19F745273}"/>
              </a:ext>
            </a:extLst>
          </p:cNvPr>
          <p:cNvSpPr>
            <a:spLocks noGrp="1"/>
          </p:cNvSpPr>
          <p:nvPr>
            <p:ph type="pic" sz="quarter" idx="76"/>
          </p:nvPr>
        </p:nvSpPr>
        <p:spPr>
          <a:xfrm flipH="1">
            <a:off x="3275618" y="1758005"/>
            <a:ext cx="2666999" cy="2748523"/>
          </a:xfrm>
          <a:prstGeom prst="roundRect">
            <a:avLst>
              <a:gd name="adj" fmla="val 2539"/>
            </a:avLst>
          </a:prstGeom>
          <a:solidFill>
            <a:schemeClr val="bg2"/>
          </a:solidFill>
        </p:spPr>
        <p:txBody>
          <a:bodyPr/>
          <a:lstStyle>
            <a:lvl1pPr>
              <a:defRPr>
                <a:solidFill>
                  <a:schemeClr val="tx1"/>
                </a:solidFill>
                <a:latin typeface="+mn-lt"/>
              </a:defRPr>
            </a:lvl1pPr>
          </a:lstStyle>
          <a:p>
            <a:r>
              <a:rPr lang="en-US"/>
              <a:t>Click icon to add picture</a:t>
            </a:r>
          </a:p>
        </p:txBody>
      </p:sp>
      <p:sp>
        <p:nvSpPr>
          <p:cNvPr id="20" name="Picture Placeholder 50">
            <a:extLst>
              <a:ext uri="{FF2B5EF4-FFF2-40B4-BE49-F238E27FC236}">
                <a16:creationId xmlns:a16="http://schemas.microsoft.com/office/drawing/2014/main" id="{AF907D19-3C2C-61CA-5FAD-498351EDFDA6}"/>
              </a:ext>
            </a:extLst>
          </p:cNvPr>
          <p:cNvSpPr>
            <a:spLocks noGrp="1"/>
          </p:cNvSpPr>
          <p:nvPr>
            <p:ph type="pic" sz="quarter" idx="77"/>
          </p:nvPr>
        </p:nvSpPr>
        <p:spPr>
          <a:xfrm flipH="1">
            <a:off x="6248399" y="1758005"/>
            <a:ext cx="2666999" cy="2748523"/>
          </a:xfrm>
          <a:prstGeom prst="roundRect">
            <a:avLst>
              <a:gd name="adj" fmla="val 2539"/>
            </a:avLst>
          </a:prstGeom>
          <a:solidFill>
            <a:schemeClr val="bg2"/>
          </a:solidFill>
        </p:spPr>
        <p:txBody>
          <a:bodyPr/>
          <a:lstStyle>
            <a:lvl1pPr>
              <a:defRPr>
                <a:solidFill>
                  <a:schemeClr val="tx1"/>
                </a:solidFill>
                <a:latin typeface="+mn-lt"/>
              </a:defRPr>
            </a:lvl1pPr>
          </a:lstStyle>
          <a:p>
            <a:r>
              <a:rPr lang="en-US"/>
              <a:t>Click icon to add picture</a:t>
            </a:r>
          </a:p>
        </p:txBody>
      </p:sp>
      <p:sp>
        <p:nvSpPr>
          <p:cNvPr id="21" name="Picture Placeholder 50">
            <a:extLst>
              <a:ext uri="{FF2B5EF4-FFF2-40B4-BE49-F238E27FC236}">
                <a16:creationId xmlns:a16="http://schemas.microsoft.com/office/drawing/2014/main" id="{A95EDDFD-81FE-BB5B-C823-DDDE109005B1}"/>
              </a:ext>
            </a:extLst>
          </p:cNvPr>
          <p:cNvSpPr>
            <a:spLocks noGrp="1"/>
          </p:cNvSpPr>
          <p:nvPr>
            <p:ph type="pic" sz="quarter" idx="78"/>
          </p:nvPr>
        </p:nvSpPr>
        <p:spPr>
          <a:xfrm flipH="1">
            <a:off x="9220199" y="1758005"/>
            <a:ext cx="2666999" cy="2748523"/>
          </a:xfrm>
          <a:prstGeom prst="roundRect">
            <a:avLst>
              <a:gd name="adj" fmla="val 2539"/>
            </a:avLst>
          </a:prstGeom>
          <a:solidFill>
            <a:schemeClr val="bg2"/>
          </a:solidFill>
        </p:spPr>
        <p:txBody>
          <a:bodyPr/>
          <a:lstStyle>
            <a:lvl1pPr>
              <a:defRPr>
                <a:solidFill>
                  <a:schemeClr val="tx1"/>
                </a:solidFill>
                <a:latin typeface="+mn-lt"/>
              </a:defRPr>
            </a:lvl1pPr>
          </a:lstStyle>
          <a:p>
            <a:r>
              <a:rPr lang="en-US"/>
              <a:t>Click icon to add picture</a:t>
            </a:r>
          </a:p>
        </p:txBody>
      </p:sp>
      <p:sp>
        <p:nvSpPr>
          <p:cNvPr id="18" name="TextBox 17">
            <a:extLst>
              <a:ext uri="{FF2B5EF4-FFF2-40B4-BE49-F238E27FC236}">
                <a16:creationId xmlns:a16="http://schemas.microsoft.com/office/drawing/2014/main" id="{3A2235FC-2BFF-D2F6-B24B-8A0CB7A0369D}"/>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2B660F"/>
                </a:solidFill>
                <a:latin typeface="+mn-lt"/>
              </a:rPr>
              <a:t>CONFIDENTIAL</a:t>
            </a:r>
          </a:p>
        </p:txBody>
      </p:sp>
    </p:spTree>
    <p:extLst>
      <p:ext uri="{BB962C8B-B14F-4D97-AF65-F5344CB8AC3E}">
        <p14:creationId xmlns:p14="http://schemas.microsoft.com/office/powerpoint/2010/main" val="2725420489"/>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showMasterSp="0" preserve="1" userDrawn="1">
  <p:cSld name="2_Blank">
    <p:spTree>
      <p:nvGrpSpPr>
        <p:cNvPr id="1" name=""/>
        <p:cNvGrpSpPr/>
        <p:nvPr/>
      </p:nvGrpSpPr>
      <p:grpSpPr>
        <a:xfrm>
          <a:off x="0" y="0"/>
          <a:ext cx="0" cy="0"/>
          <a:chOff x="0" y="0"/>
          <a:chExt cx="0" cy="0"/>
        </a:xfrm>
      </p:grpSpPr>
      <p:sp>
        <p:nvSpPr>
          <p:cNvPr id="51" name="Picture Placeholder 50">
            <a:extLst>
              <a:ext uri="{FF2B5EF4-FFF2-40B4-BE49-F238E27FC236}">
                <a16:creationId xmlns:a16="http://schemas.microsoft.com/office/drawing/2014/main" id="{537FC017-FD30-8CAD-4CE5-25D80AE47CA4}"/>
              </a:ext>
            </a:extLst>
          </p:cNvPr>
          <p:cNvSpPr>
            <a:spLocks noGrp="1"/>
          </p:cNvSpPr>
          <p:nvPr>
            <p:ph type="pic" sz="quarter" idx="65"/>
          </p:nvPr>
        </p:nvSpPr>
        <p:spPr>
          <a:xfrm flipH="1">
            <a:off x="304798" y="1758005"/>
            <a:ext cx="2666999" cy="2748523"/>
          </a:xfrm>
          <a:prstGeom prst="roundRect">
            <a:avLst>
              <a:gd name="adj" fmla="val 2539"/>
            </a:avLst>
          </a:prstGeom>
          <a:solidFill>
            <a:schemeClr val="bg2"/>
          </a:solidFill>
        </p:spPr>
        <p:txBody>
          <a:bodyPr/>
          <a:lstStyle>
            <a:lvl1pPr>
              <a:defRPr>
                <a:solidFill>
                  <a:schemeClr val="tx1"/>
                </a:solidFill>
                <a:latin typeface="+mn-lt"/>
              </a:defRPr>
            </a:lvl1pPr>
          </a:lstStyle>
          <a:p>
            <a:r>
              <a:rPr lang="en-US"/>
              <a:t>Click icon to add picture</a:t>
            </a:r>
          </a:p>
        </p:txBody>
      </p:sp>
      <p:grpSp>
        <p:nvGrpSpPr>
          <p:cNvPr id="2" name="Group 1">
            <a:extLst>
              <a:ext uri="{FF2B5EF4-FFF2-40B4-BE49-F238E27FC236}">
                <a16:creationId xmlns:a16="http://schemas.microsoft.com/office/drawing/2014/main" id="{7C7B55C6-9358-8E58-00C2-C14F1377BF17}"/>
              </a:ext>
            </a:extLst>
          </p:cNvPr>
          <p:cNvGrpSpPr/>
          <p:nvPr userDrawn="1"/>
        </p:nvGrpSpPr>
        <p:grpSpPr>
          <a:xfrm>
            <a:off x="0" y="-1204486"/>
            <a:ext cx="12192000" cy="942190"/>
            <a:chOff x="22178" y="-2107474"/>
            <a:chExt cx="12173146" cy="1410050"/>
          </a:xfrm>
        </p:grpSpPr>
        <p:sp>
          <p:nvSpPr>
            <p:cNvPr id="3" name="Rectangle 2">
              <a:extLst>
                <a:ext uri="{FF2B5EF4-FFF2-40B4-BE49-F238E27FC236}">
                  <a16:creationId xmlns:a16="http://schemas.microsoft.com/office/drawing/2014/main" id="{485E9FA6-3D84-E27D-B517-6D4AD0DE8C0E}"/>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4" name="Rectangle 3">
              <a:extLst>
                <a:ext uri="{FF2B5EF4-FFF2-40B4-BE49-F238E27FC236}">
                  <a16:creationId xmlns:a16="http://schemas.microsoft.com/office/drawing/2014/main" id="{E436AEB2-62DD-C07E-A65C-BB2CE83BD951}"/>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5" name="Rectangle 4">
              <a:extLst>
                <a:ext uri="{FF2B5EF4-FFF2-40B4-BE49-F238E27FC236}">
                  <a16:creationId xmlns:a16="http://schemas.microsoft.com/office/drawing/2014/main" id="{6519411C-315A-BF8D-CC69-BD24F430DD3A}"/>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6" name="Rectangle 5">
              <a:extLst>
                <a:ext uri="{FF2B5EF4-FFF2-40B4-BE49-F238E27FC236}">
                  <a16:creationId xmlns:a16="http://schemas.microsoft.com/office/drawing/2014/main" id="{C8DE2C42-BF16-EA8A-B384-FC2497D8D709}"/>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7" name="Rectangle 6">
              <a:extLst>
                <a:ext uri="{FF2B5EF4-FFF2-40B4-BE49-F238E27FC236}">
                  <a16:creationId xmlns:a16="http://schemas.microsoft.com/office/drawing/2014/main" id="{6EC0075A-DC41-F1A3-6CDD-124E30F125F2}"/>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8" name="Rectangle 7">
              <a:extLst>
                <a:ext uri="{FF2B5EF4-FFF2-40B4-BE49-F238E27FC236}">
                  <a16:creationId xmlns:a16="http://schemas.microsoft.com/office/drawing/2014/main" id="{D79196B2-5DF5-54FE-0F8A-BAC8DC13E744}"/>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9" name="Rectangle 8">
              <a:extLst>
                <a:ext uri="{FF2B5EF4-FFF2-40B4-BE49-F238E27FC236}">
                  <a16:creationId xmlns:a16="http://schemas.microsoft.com/office/drawing/2014/main" id="{38F349C0-B2C2-D622-6691-2A7181002A93}"/>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0" name="Rectangle 9">
              <a:extLst>
                <a:ext uri="{FF2B5EF4-FFF2-40B4-BE49-F238E27FC236}">
                  <a16:creationId xmlns:a16="http://schemas.microsoft.com/office/drawing/2014/main" id="{EA52959D-6B0B-C865-9005-E3F7527DC743}"/>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1" name="Rectangle 10">
              <a:extLst>
                <a:ext uri="{FF2B5EF4-FFF2-40B4-BE49-F238E27FC236}">
                  <a16:creationId xmlns:a16="http://schemas.microsoft.com/office/drawing/2014/main" id="{41F3BCC0-80AF-FCEE-70D4-7A206B5B85BB}"/>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2" name="Rectangle 11">
              <a:extLst>
                <a:ext uri="{FF2B5EF4-FFF2-40B4-BE49-F238E27FC236}">
                  <a16:creationId xmlns:a16="http://schemas.microsoft.com/office/drawing/2014/main" id="{E2B5DB35-F8CF-AAC9-1257-2A1DD4A53748}"/>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3" name="Rectangle 12">
              <a:extLst>
                <a:ext uri="{FF2B5EF4-FFF2-40B4-BE49-F238E27FC236}">
                  <a16:creationId xmlns:a16="http://schemas.microsoft.com/office/drawing/2014/main" id="{E127FDED-A225-51DB-E21D-839D75314167}"/>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4" name="Rectangle 13">
              <a:extLst>
                <a:ext uri="{FF2B5EF4-FFF2-40B4-BE49-F238E27FC236}">
                  <a16:creationId xmlns:a16="http://schemas.microsoft.com/office/drawing/2014/main" id="{F53F1863-9E79-1D89-857D-648067DA97FD}"/>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5" name="Rectangle 14">
              <a:extLst>
                <a:ext uri="{FF2B5EF4-FFF2-40B4-BE49-F238E27FC236}">
                  <a16:creationId xmlns:a16="http://schemas.microsoft.com/office/drawing/2014/main" id="{4D1AD903-2702-1C89-2F48-14BF92F343AB}"/>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6" name="Rectangle 15">
              <a:extLst>
                <a:ext uri="{FF2B5EF4-FFF2-40B4-BE49-F238E27FC236}">
                  <a16:creationId xmlns:a16="http://schemas.microsoft.com/office/drawing/2014/main" id="{2FAF5738-C2D7-D247-30E0-38A0AEEDF1F8}"/>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7" name="Rectangle 16">
              <a:extLst>
                <a:ext uri="{FF2B5EF4-FFF2-40B4-BE49-F238E27FC236}">
                  <a16:creationId xmlns:a16="http://schemas.microsoft.com/office/drawing/2014/main" id="{051E090A-7E19-9566-EE3E-9452179E547A}"/>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sp>
        <p:nvSpPr>
          <p:cNvPr id="33" name="Title 32">
            <a:extLst>
              <a:ext uri="{FF2B5EF4-FFF2-40B4-BE49-F238E27FC236}">
                <a16:creationId xmlns:a16="http://schemas.microsoft.com/office/drawing/2014/main" id="{E6EB829B-5FA6-6B42-8FA7-1A3386A996C7}"/>
              </a:ext>
            </a:extLst>
          </p:cNvPr>
          <p:cNvSpPr>
            <a:spLocks noGrp="1"/>
          </p:cNvSpPr>
          <p:nvPr>
            <p:ph type="title"/>
          </p:nvPr>
        </p:nvSpPr>
        <p:spPr/>
        <p:txBody>
          <a:bodyPr/>
          <a:lstStyle>
            <a:lvl1pPr>
              <a:defRPr>
                <a:solidFill>
                  <a:srgbClr val="5D910D"/>
                </a:solidFill>
              </a:defRPr>
            </a:lvl1pPr>
          </a:lstStyle>
          <a:p>
            <a:r>
              <a:rPr lang="en-US"/>
              <a:t>Click to edit Master title style</a:t>
            </a:r>
          </a:p>
        </p:txBody>
      </p:sp>
      <p:sp>
        <p:nvSpPr>
          <p:cNvPr id="35" name="Text Placeholder 3">
            <a:extLst>
              <a:ext uri="{FF2B5EF4-FFF2-40B4-BE49-F238E27FC236}">
                <a16:creationId xmlns:a16="http://schemas.microsoft.com/office/drawing/2014/main" id="{F835043F-7272-9648-C104-DD184A0C159C}"/>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2B660F"/>
                </a:solidFill>
                <a:latin typeface="+mn-lt"/>
              </a:defRPr>
            </a:lvl1pPr>
          </a:lstStyle>
          <a:p>
            <a:pPr lvl="0"/>
            <a:r>
              <a:rPr lang="en-US"/>
              <a:t>Subtitle</a:t>
            </a:r>
          </a:p>
        </p:txBody>
      </p:sp>
      <p:sp>
        <p:nvSpPr>
          <p:cNvPr id="36" name="TextBox 35">
            <a:extLst>
              <a:ext uri="{FF2B5EF4-FFF2-40B4-BE49-F238E27FC236}">
                <a16:creationId xmlns:a16="http://schemas.microsoft.com/office/drawing/2014/main" id="{EAFA24E3-CC81-87D8-7928-6999AC781044}"/>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5D910D"/>
                </a:solidFill>
                <a:latin typeface="+mn-lt"/>
              </a:rPr>
              <a:pPr algn="r"/>
              <a:t>‹#›</a:t>
            </a:fld>
            <a:endParaRPr lang="en-US" sz="1350">
              <a:solidFill>
                <a:srgbClr val="5D910D"/>
              </a:solidFill>
              <a:latin typeface="+mn-lt"/>
            </a:endParaRPr>
          </a:p>
        </p:txBody>
      </p:sp>
      <p:sp>
        <p:nvSpPr>
          <p:cNvPr id="55" name="Text Placeholder 12">
            <a:extLst>
              <a:ext uri="{FF2B5EF4-FFF2-40B4-BE49-F238E27FC236}">
                <a16:creationId xmlns:a16="http://schemas.microsoft.com/office/drawing/2014/main" id="{9D0BE002-61F2-486B-D1AA-E45F1F799B65}"/>
              </a:ext>
            </a:extLst>
          </p:cNvPr>
          <p:cNvSpPr>
            <a:spLocks noGrp="1"/>
          </p:cNvSpPr>
          <p:nvPr>
            <p:ph type="body" sz="quarter" idx="69" hasCustomPrompt="1"/>
          </p:nvPr>
        </p:nvSpPr>
        <p:spPr>
          <a:xfrm>
            <a:off x="300925" y="4819067"/>
            <a:ext cx="2667000" cy="321782"/>
          </a:xfrm>
        </p:spPr>
        <p:txBody>
          <a:bodyPr lIns="0" rIns="0"/>
          <a:lstStyle>
            <a:lvl1pPr>
              <a:buClr>
                <a:schemeClr val="tx2"/>
              </a:buClr>
              <a:defRPr sz="2000" b="0" i="0">
                <a:solidFill>
                  <a:srgbClr val="5D910D"/>
                </a:solidFill>
                <a:latin typeface="+mj-lt"/>
                <a:cs typeface="Univers Condensed" panose="020F0502020204030204" pitchFamily="34" charset="0"/>
              </a:defRPr>
            </a:lvl1pPr>
            <a:lvl2pPr>
              <a:buClr>
                <a:schemeClr val="tx2"/>
              </a:buClr>
              <a:defRPr sz="1200">
                <a:solidFill>
                  <a:schemeClr val="tx2"/>
                </a:solidFill>
              </a:defRPr>
            </a:lvl2pPr>
            <a:lvl3pPr>
              <a:defRPr sz="1100">
                <a:solidFill>
                  <a:schemeClr val="tx2"/>
                </a:solidFill>
              </a:defRPr>
            </a:lvl3pPr>
            <a:lvl4pPr>
              <a:defRPr sz="1050">
                <a:solidFill>
                  <a:schemeClr val="tx2"/>
                </a:solidFill>
              </a:defRPr>
            </a:lvl4pPr>
            <a:lvl5pPr>
              <a:defRPr sz="1000">
                <a:solidFill>
                  <a:schemeClr val="tx2"/>
                </a:solidFill>
              </a:defRPr>
            </a:lvl5pPr>
          </a:lstStyle>
          <a:p>
            <a:pPr lvl="0"/>
            <a:r>
              <a:rPr lang="en-US"/>
              <a:t>CLICK TO EDIT</a:t>
            </a:r>
          </a:p>
        </p:txBody>
      </p:sp>
      <p:sp>
        <p:nvSpPr>
          <p:cNvPr id="58" name="Content Placeholder 6">
            <a:extLst>
              <a:ext uri="{FF2B5EF4-FFF2-40B4-BE49-F238E27FC236}">
                <a16:creationId xmlns:a16="http://schemas.microsoft.com/office/drawing/2014/main" id="{D21ACEAE-88C0-DA4F-BDF1-334768A557FD}"/>
              </a:ext>
            </a:extLst>
          </p:cNvPr>
          <p:cNvSpPr>
            <a:spLocks noGrp="1"/>
          </p:cNvSpPr>
          <p:nvPr>
            <p:ph sz="quarter" idx="12" hasCustomPrompt="1"/>
          </p:nvPr>
        </p:nvSpPr>
        <p:spPr>
          <a:xfrm>
            <a:off x="304800" y="5134654"/>
            <a:ext cx="2663125" cy="504145"/>
          </a:xfrm>
        </p:spPr>
        <p:txBody>
          <a:bodyPr/>
          <a:lstStyle>
            <a:lvl1pPr>
              <a:defRPr sz="1400">
                <a:solidFill>
                  <a:srgbClr val="2B660F"/>
                </a:solidFill>
                <a:latin typeface="+mn-lt"/>
              </a:defRPr>
            </a:lvl1pPr>
            <a:lvl2pPr marL="0" indent="0">
              <a:buNone/>
              <a:defRPr>
                <a:solidFill>
                  <a:srgbClr val="2B660F"/>
                </a:solidFill>
                <a:latin typeface="+mn-lt"/>
              </a:defRPr>
            </a:lvl2pPr>
          </a:lstStyle>
          <a:p>
            <a:pPr lvl="0"/>
            <a:r>
              <a:rPr lang="en-US"/>
              <a:t>Edit Master text styles</a:t>
            </a:r>
          </a:p>
          <a:p>
            <a:pPr lvl="1"/>
            <a:endParaRPr lang="en-US"/>
          </a:p>
        </p:txBody>
      </p:sp>
      <p:sp>
        <p:nvSpPr>
          <p:cNvPr id="59" name="Text Placeholder 12">
            <a:extLst>
              <a:ext uri="{FF2B5EF4-FFF2-40B4-BE49-F238E27FC236}">
                <a16:creationId xmlns:a16="http://schemas.microsoft.com/office/drawing/2014/main" id="{3B15ABFF-D907-AA0C-242D-4BDB006B4F8D}"/>
              </a:ext>
            </a:extLst>
          </p:cNvPr>
          <p:cNvSpPr>
            <a:spLocks noGrp="1"/>
          </p:cNvSpPr>
          <p:nvPr>
            <p:ph type="body" sz="quarter" idx="70" hasCustomPrompt="1"/>
          </p:nvPr>
        </p:nvSpPr>
        <p:spPr>
          <a:xfrm>
            <a:off x="3275618" y="4819067"/>
            <a:ext cx="2667000" cy="321782"/>
          </a:xfrm>
        </p:spPr>
        <p:txBody>
          <a:bodyPr lIns="0" rIns="0"/>
          <a:lstStyle>
            <a:lvl1pPr>
              <a:buClr>
                <a:schemeClr val="tx2"/>
              </a:buClr>
              <a:defRPr sz="2000" b="0" i="0">
                <a:solidFill>
                  <a:srgbClr val="5D910D"/>
                </a:solidFill>
                <a:latin typeface="+mj-lt"/>
                <a:cs typeface="Univers Condensed" panose="020F0502020204030204" pitchFamily="34" charset="0"/>
              </a:defRPr>
            </a:lvl1pPr>
            <a:lvl2pPr>
              <a:buClr>
                <a:schemeClr val="tx2"/>
              </a:buClr>
              <a:defRPr sz="1200">
                <a:solidFill>
                  <a:schemeClr val="tx2"/>
                </a:solidFill>
              </a:defRPr>
            </a:lvl2pPr>
            <a:lvl3pPr>
              <a:defRPr sz="1100">
                <a:solidFill>
                  <a:schemeClr val="tx2"/>
                </a:solidFill>
              </a:defRPr>
            </a:lvl3pPr>
            <a:lvl4pPr>
              <a:defRPr sz="1050">
                <a:solidFill>
                  <a:schemeClr val="tx2"/>
                </a:solidFill>
              </a:defRPr>
            </a:lvl4pPr>
            <a:lvl5pPr>
              <a:defRPr sz="1000">
                <a:solidFill>
                  <a:schemeClr val="tx2"/>
                </a:solidFill>
              </a:defRPr>
            </a:lvl5pPr>
          </a:lstStyle>
          <a:p>
            <a:pPr lvl="0"/>
            <a:r>
              <a:rPr lang="en-US"/>
              <a:t>CLICK TO EDIT</a:t>
            </a:r>
          </a:p>
        </p:txBody>
      </p:sp>
      <p:sp>
        <p:nvSpPr>
          <p:cNvPr id="60" name="Content Placeholder 6">
            <a:extLst>
              <a:ext uri="{FF2B5EF4-FFF2-40B4-BE49-F238E27FC236}">
                <a16:creationId xmlns:a16="http://schemas.microsoft.com/office/drawing/2014/main" id="{8791876A-46E3-F7C2-CBF8-508C7613B3F6}"/>
              </a:ext>
            </a:extLst>
          </p:cNvPr>
          <p:cNvSpPr>
            <a:spLocks noGrp="1"/>
          </p:cNvSpPr>
          <p:nvPr>
            <p:ph sz="quarter" idx="71" hasCustomPrompt="1"/>
          </p:nvPr>
        </p:nvSpPr>
        <p:spPr>
          <a:xfrm>
            <a:off x="3279493" y="5134654"/>
            <a:ext cx="2663125" cy="504145"/>
          </a:xfrm>
        </p:spPr>
        <p:txBody>
          <a:bodyPr/>
          <a:lstStyle>
            <a:lvl1pPr>
              <a:defRPr sz="1400">
                <a:solidFill>
                  <a:srgbClr val="2B660F"/>
                </a:solidFill>
                <a:latin typeface="+mn-lt"/>
              </a:defRPr>
            </a:lvl1pPr>
            <a:lvl2pPr marL="0" indent="0">
              <a:buNone/>
              <a:defRPr>
                <a:solidFill>
                  <a:srgbClr val="2B660F"/>
                </a:solidFill>
                <a:latin typeface="+mn-lt"/>
              </a:defRPr>
            </a:lvl2pPr>
          </a:lstStyle>
          <a:p>
            <a:pPr lvl="0"/>
            <a:r>
              <a:rPr lang="en-US"/>
              <a:t>Edit Master text styles</a:t>
            </a:r>
          </a:p>
          <a:p>
            <a:pPr lvl="1"/>
            <a:endParaRPr lang="en-US"/>
          </a:p>
        </p:txBody>
      </p:sp>
      <p:sp>
        <p:nvSpPr>
          <p:cNvPr id="61" name="Text Placeholder 12">
            <a:extLst>
              <a:ext uri="{FF2B5EF4-FFF2-40B4-BE49-F238E27FC236}">
                <a16:creationId xmlns:a16="http://schemas.microsoft.com/office/drawing/2014/main" id="{0FCF8708-003E-3AF8-FE07-B856B38B66BC}"/>
              </a:ext>
            </a:extLst>
          </p:cNvPr>
          <p:cNvSpPr>
            <a:spLocks noGrp="1"/>
          </p:cNvSpPr>
          <p:nvPr>
            <p:ph type="body" sz="quarter" idx="72" hasCustomPrompt="1"/>
          </p:nvPr>
        </p:nvSpPr>
        <p:spPr>
          <a:xfrm>
            <a:off x="6248398" y="4819067"/>
            <a:ext cx="2667000" cy="321782"/>
          </a:xfrm>
        </p:spPr>
        <p:txBody>
          <a:bodyPr lIns="0" rIns="0"/>
          <a:lstStyle>
            <a:lvl1pPr>
              <a:buClr>
                <a:schemeClr val="tx2"/>
              </a:buClr>
              <a:defRPr sz="2000" b="0" i="0">
                <a:solidFill>
                  <a:srgbClr val="5D910D"/>
                </a:solidFill>
                <a:latin typeface="+mj-lt"/>
                <a:cs typeface="Univers Condensed" panose="020F0502020204030204" pitchFamily="34" charset="0"/>
              </a:defRPr>
            </a:lvl1pPr>
            <a:lvl2pPr>
              <a:buClr>
                <a:schemeClr val="tx2"/>
              </a:buClr>
              <a:defRPr sz="1200">
                <a:solidFill>
                  <a:schemeClr val="tx2"/>
                </a:solidFill>
              </a:defRPr>
            </a:lvl2pPr>
            <a:lvl3pPr>
              <a:defRPr sz="1100">
                <a:solidFill>
                  <a:schemeClr val="tx2"/>
                </a:solidFill>
              </a:defRPr>
            </a:lvl3pPr>
            <a:lvl4pPr>
              <a:defRPr sz="1050">
                <a:solidFill>
                  <a:schemeClr val="tx2"/>
                </a:solidFill>
              </a:defRPr>
            </a:lvl4pPr>
            <a:lvl5pPr>
              <a:defRPr sz="1000">
                <a:solidFill>
                  <a:schemeClr val="tx2"/>
                </a:solidFill>
              </a:defRPr>
            </a:lvl5pPr>
          </a:lstStyle>
          <a:p>
            <a:pPr lvl="0"/>
            <a:r>
              <a:rPr lang="en-US"/>
              <a:t>CLICK TO EDIT</a:t>
            </a:r>
          </a:p>
        </p:txBody>
      </p:sp>
      <p:sp>
        <p:nvSpPr>
          <p:cNvPr id="62" name="Content Placeholder 6">
            <a:extLst>
              <a:ext uri="{FF2B5EF4-FFF2-40B4-BE49-F238E27FC236}">
                <a16:creationId xmlns:a16="http://schemas.microsoft.com/office/drawing/2014/main" id="{F29F0006-6518-94B5-F8DF-9567AE670120}"/>
              </a:ext>
            </a:extLst>
          </p:cNvPr>
          <p:cNvSpPr>
            <a:spLocks noGrp="1"/>
          </p:cNvSpPr>
          <p:nvPr>
            <p:ph sz="quarter" idx="73" hasCustomPrompt="1"/>
          </p:nvPr>
        </p:nvSpPr>
        <p:spPr>
          <a:xfrm>
            <a:off x="6252273" y="5134654"/>
            <a:ext cx="2663125" cy="504145"/>
          </a:xfrm>
        </p:spPr>
        <p:txBody>
          <a:bodyPr/>
          <a:lstStyle>
            <a:lvl1pPr>
              <a:defRPr sz="1400">
                <a:solidFill>
                  <a:srgbClr val="2B660F"/>
                </a:solidFill>
                <a:latin typeface="+mn-lt"/>
              </a:defRPr>
            </a:lvl1pPr>
            <a:lvl2pPr marL="0" indent="0">
              <a:buNone/>
              <a:defRPr>
                <a:solidFill>
                  <a:srgbClr val="2B660F"/>
                </a:solidFill>
                <a:latin typeface="+mn-lt"/>
              </a:defRPr>
            </a:lvl2pPr>
          </a:lstStyle>
          <a:p>
            <a:pPr lvl="0"/>
            <a:r>
              <a:rPr lang="en-US"/>
              <a:t>Edit Master text styles</a:t>
            </a:r>
          </a:p>
          <a:p>
            <a:pPr lvl="1"/>
            <a:endParaRPr lang="en-US"/>
          </a:p>
        </p:txBody>
      </p:sp>
      <p:sp>
        <p:nvSpPr>
          <p:cNvPr id="63" name="Text Placeholder 12">
            <a:extLst>
              <a:ext uri="{FF2B5EF4-FFF2-40B4-BE49-F238E27FC236}">
                <a16:creationId xmlns:a16="http://schemas.microsoft.com/office/drawing/2014/main" id="{B85EDDFD-1D95-77A6-DA9B-FC213DC4A318}"/>
              </a:ext>
            </a:extLst>
          </p:cNvPr>
          <p:cNvSpPr>
            <a:spLocks noGrp="1"/>
          </p:cNvSpPr>
          <p:nvPr>
            <p:ph type="body" sz="quarter" idx="74" hasCustomPrompt="1"/>
          </p:nvPr>
        </p:nvSpPr>
        <p:spPr>
          <a:xfrm>
            <a:off x="9223091" y="4819067"/>
            <a:ext cx="2667000" cy="321782"/>
          </a:xfrm>
        </p:spPr>
        <p:txBody>
          <a:bodyPr lIns="0" rIns="0"/>
          <a:lstStyle>
            <a:lvl1pPr>
              <a:buClr>
                <a:schemeClr val="tx2"/>
              </a:buClr>
              <a:defRPr sz="2000" b="0" i="0">
                <a:solidFill>
                  <a:srgbClr val="5D910D"/>
                </a:solidFill>
                <a:latin typeface="+mj-lt"/>
                <a:cs typeface="Univers Condensed" panose="020F0502020204030204" pitchFamily="34" charset="0"/>
              </a:defRPr>
            </a:lvl1pPr>
            <a:lvl2pPr>
              <a:buClr>
                <a:schemeClr val="tx2"/>
              </a:buClr>
              <a:defRPr sz="1200">
                <a:solidFill>
                  <a:schemeClr val="tx2"/>
                </a:solidFill>
              </a:defRPr>
            </a:lvl2pPr>
            <a:lvl3pPr>
              <a:defRPr sz="1100">
                <a:solidFill>
                  <a:schemeClr val="tx2"/>
                </a:solidFill>
              </a:defRPr>
            </a:lvl3pPr>
            <a:lvl4pPr>
              <a:defRPr sz="1050">
                <a:solidFill>
                  <a:schemeClr val="tx2"/>
                </a:solidFill>
              </a:defRPr>
            </a:lvl4pPr>
            <a:lvl5pPr>
              <a:defRPr sz="1000">
                <a:solidFill>
                  <a:schemeClr val="tx2"/>
                </a:solidFill>
              </a:defRPr>
            </a:lvl5pPr>
          </a:lstStyle>
          <a:p>
            <a:pPr lvl="0"/>
            <a:r>
              <a:rPr lang="en-US"/>
              <a:t>CLICK TO EDIT</a:t>
            </a:r>
          </a:p>
        </p:txBody>
      </p:sp>
      <p:sp>
        <p:nvSpPr>
          <p:cNvPr id="64" name="Content Placeholder 6">
            <a:extLst>
              <a:ext uri="{FF2B5EF4-FFF2-40B4-BE49-F238E27FC236}">
                <a16:creationId xmlns:a16="http://schemas.microsoft.com/office/drawing/2014/main" id="{9B42EBC3-56EE-F294-586B-FAD4A3AB9A23}"/>
              </a:ext>
            </a:extLst>
          </p:cNvPr>
          <p:cNvSpPr>
            <a:spLocks noGrp="1"/>
          </p:cNvSpPr>
          <p:nvPr>
            <p:ph sz="quarter" idx="75" hasCustomPrompt="1"/>
          </p:nvPr>
        </p:nvSpPr>
        <p:spPr>
          <a:xfrm>
            <a:off x="9226966" y="5134654"/>
            <a:ext cx="2663125" cy="504145"/>
          </a:xfrm>
        </p:spPr>
        <p:txBody>
          <a:bodyPr/>
          <a:lstStyle>
            <a:lvl1pPr>
              <a:defRPr sz="1400">
                <a:solidFill>
                  <a:srgbClr val="2B660F"/>
                </a:solidFill>
                <a:latin typeface="+mn-lt"/>
              </a:defRPr>
            </a:lvl1pPr>
            <a:lvl2pPr marL="0" indent="0">
              <a:buNone/>
              <a:defRPr>
                <a:solidFill>
                  <a:srgbClr val="2B660F"/>
                </a:solidFill>
                <a:latin typeface="+mn-lt"/>
              </a:defRPr>
            </a:lvl2pPr>
          </a:lstStyle>
          <a:p>
            <a:pPr lvl="0"/>
            <a:r>
              <a:rPr lang="en-US"/>
              <a:t>Edit Master text styles</a:t>
            </a:r>
          </a:p>
          <a:p>
            <a:pPr lvl="1"/>
            <a:endParaRPr lang="en-US"/>
          </a:p>
        </p:txBody>
      </p:sp>
      <p:sp>
        <p:nvSpPr>
          <p:cNvPr id="19" name="Picture Placeholder 50">
            <a:extLst>
              <a:ext uri="{FF2B5EF4-FFF2-40B4-BE49-F238E27FC236}">
                <a16:creationId xmlns:a16="http://schemas.microsoft.com/office/drawing/2014/main" id="{EFF1CD7A-2DC9-0429-2042-00D19F745273}"/>
              </a:ext>
            </a:extLst>
          </p:cNvPr>
          <p:cNvSpPr>
            <a:spLocks noGrp="1"/>
          </p:cNvSpPr>
          <p:nvPr>
            <p:ph type="pic" sz="quarter" idx="76"/>
          </p:nvPr>
        </p:nvSpPr>
        <p:spPr>
          <a:xfrm flipH="1">
            <a:off x="3275618" y="1758005"/>
            <a:ext cx="2666999" cy="2748523"/>
          </a:xfrm>
          <a:prstGeom prst="roundRect">
            <a:avLst>
              <a:gd name="adj" fmla="val 2539"/>
            </a:avLst>
          </a:prstGeom>
          <a:solidFill>
            <a:schemeClr val="bg2"/>
          </a:solidFill>
        </p:spPr>
        <p:txBody>
          <a:bodyPr/>
          <a:lstStyle>
            <a:lvl1pPr>
              <a:defRPr>
                <a:solidFill>
                  <a:schemeClr val="tx1"/>
                </a:solidFill>
                <a:latin typeface="+mn-lt"/>
              </a:defRPr>
            </a:lvl1pPr>
          </a:lstStyle>
          <a:p>
            <a:r>
              <a:rPr lang="en-US"/>
              <a:t>Click icon to add picture</a:t>
            </a:r>
          </a:p>
        </p:txBody>
      </p:sp>
      <p:sp>
        <p:nvSpPr>
          <p:cNvPr id="20" name="Picture Placeholder 50">
            <a:extLst>
              <a:ext uri="{FF2B5EF4-FFF2-40B4-BE49-F238E27FC236}">
                <a16:creationId xmlns:a16="http://schemas.microsoft.com/office/drawing/2014/main" id="{AF907D19-3C2C-61CA-5FAD-498351EDFDA6}"/>
              </a:ext>
            </a:extLst>
          </p:cNvPr>
          <p:cNvSpPr>
            <a:spLocks noGrp="1"/>
          </p:cNvSpPr>
          <p:nvPr>
            <p:ph type="pic" sz="quarter" idx="77"/>
          </p:nvPr>
        </p:nvSpPr>
        <p:spPr>
          <a:xfrm flipH="1">
            <a:off x="6248399" y="1758005"/>
            <a:ext cx="2666999" cy="2748523"/>
          </a:xfrm>
          <a:prstGeom prst="roundRect">
            <a:avLst>
              <a:gd name="adj" fmla="val 2539"/>
            </a:avLst>
          </a:prstGeom>
          <a:solidFill>
            <a:schemeClr val="bg2"/>
          </a:solidFill>
        </p:spPr>
        <p:txBody>
          <a:bodyPr/>
          <a:lstStyle>
            <a:lvl1pPr>
              <a:defRPr>
                <a:solidFill>
                  <a:schemeClr val="tx1"/>
                </a:solidFill>
                <a:latin typeface="+mn-lt"/>
              </a:defRPr>
            </a:lvl1pPr>
          </a:lstStyle>
          <a:p>
            <a:r>
              <a:rPr lang="en-US"/>
              <a:t>Click icon to add picture</a:t>
            </a:r>
          </a:p>
        </p:txBody>
      </p:sp>
      <p:sp>
        <p:nvSpPr>
          <p:cNvPr id="21" name="Picture Placeholder 50">
            <a:extLst>
              <a:ext uri="{FF2B5EF4-FFF2-40B4-BE49-F238E27FC236}">
                <a16:creationId xmlns:a16="http://schemas.microsoft.com/office/drawing/2014/main" id="{A95EDDFD-81FE-BB5B-C823-DDDE109005B1}"/>
              </a:ext>
            </a:extLst>
          </p:cNvPr>
          <p:cNvSpPr>
            <a:spLocks noGrp="1"/>
          </p:cNvSpPr>
          <p:nvPr>
            <p:ph type="pic" sz="quarter" idx="78"/>
          </p:nvPr>
        </p:nvSpPr>
        <p:spPr>
          <a:xfrm flipH="1">
            <a:off x="9220199" y="1758005"/>
            <a:ext cx="2666999" cy="2748523"/>
          </a:xfrm>
          <a:prstGeom prst="roundRect">
            <a:avLst>
              <a:gd name="adj" fmla="val 2539"/>
            </a:avLst>
          </a:prstGeom>
          <a:solidFill>
            <a:schemeClr val="bg2"/>
          </a:solidFill>
        </p:spPr>
        <p:txBody>
          <a:bodyPr/>
          <a:lstStyle>
            <a:lvl1pPr>
              <a:defRPr>
                <a:solidFill>
                  <a:schemeClr val="tx1"/>
                </a:solidFill>
                <a:latin typeface="+mn-lt"/>
              </a:defRPr>
            </a:lvl1pPr>
          </a:lstStyle>
          <a:p>
            <a:r>
              <a:rPr lang="en-US"/>
              <a:t>Click icon to add picture</a:t>
            </a:r>
          </a:p>
        </p:txBody>
      </p:sp>
      <p:sp>
        <p:nvSpPr>
          <p:cNvPr id="18" name="TextBox 17">
            <a:extLst>
              <a:ext uri="{FF2B5EF4-FFF2-40B4-BE49-F238E27FC236}">
                <a16:creationId xmlns:a16="http://schemas.microsoft.com/office/drawing/2014/main" id="{2A561B79-09DB-0555-DF84-ED0F621263AB}"/>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5D910D"/>
                </a:solidFill>
                <a:latin typeface="+mn-lt"/>
              </a:rPr>
              <a:t>PRIVILEGED &amp; CONFIDENTIAL</a:t>
            </a:r>
          </a:p>
        </p:txBody>
      </p:sp>
    </p:spTree>
    <p:extLst>
      <p:ext uri="{BB962C8B-B14F-4D97-AF65-F5344CB8AC3E}">
        <p14:creationId xmlns:p14="http://schemas.microsoft.com/office/powerpoint/2010/main" val="862328704"/>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5_2 Takeaways Drink">
    <p:bg>
      <p:bgPr>
        <a:solidFill>
          <a:schemeClr val="bg1"/>
        </a:solidFill>
        <a:effectLst/>
      </p:bgPr>
    </p:bg>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D92DBAF2-7F04-EEB4-0E99-13B2CAF811B7}"/>
              </a:ext>
            </a:extLst>
          </p:cNvPr>
          <p:cNvSpPr>
            <a:spLocks noGrp="1"/>
          </p:cNvSpPr>
          <p:nvPr>
            <p:ph type="body" sz="quarter" idx="18"/>
          </p:nvPr>
        </p:nvSpPr>
        <p:spPr>
          <a:xfrm>
            <a:off x="6242613" y="1219200"/>
            <a:ext cx="5638800" cy="4419600"/>
          </a:xfrm>
          <a:prstGeom prst="roundRect">
            <a:avLst>
              <a:gd name="adj" fmla="val 2070"/>
            </a:avLst>
          </a:prstGeom>
          <a:solidFill>
            <a:srgbClr val="3680CE"/>
          </a:solidFill>
        </p:spPr>
        <p:txBody>
          <a:bodyPr anchor="ctr" anchorCtr="1"/>
          <a:lstStyle>
            <a:lvl1pPr>
              <a:defRPr sz="3200" b="1">
                <a:solidFill>
                  <a:schemeClr val="bg1"/>
                </a:solidFill>
                <a:latin typeface="+mn-lt"/>
              </a:defRPr>
            </a:lvl1pPr>
            <a:lvl2pPr marL="0" indent="0">
              <a:buNone/>
              <a:defRPr/>
            </a:lvl2pPr>
          </a:lstStyle>
          <a:p>
            <a:pPr lvl="0"/>
            <a:r>
              <a:rPr lang="en-US"/>
              <a:t>Click to edit Master text styles</a:t>
            </a:r>
          </a:p>
        </p:txBody>
      </p:sp>
      <p:sp>
        <p:nvSpPr>
          <p:cNvPr id="13" name="Text Placeholder 12">
            <a:extLst>
              <a:ext uri="{FF2B5EF4-FFF2-40B4-BE49-F238E27FC236}">
                <a16:creationId xmlns:a16="http://schemas.microsoft.com/office/drawing/2014/main" id="{E2407C83-F948-D687-213E-CC12FD27FA9E}"/>
              </a:ext>
            </a:extLst>
          </p:cNvPr>
          <p:cNvSpPr>
            <a:spLocks noGrp="1"/>
          </p:cNvSpPr>
          <p:nvPr>
            <p:ph type="body" sz="quarter" idx="16"/>
          </p:nvPr>
        </p:nvSpPr>
        <p:spPr>
          <a:xfrm>
            <a:off x="304800" y="1219200"/>
            <a:ext cx="5638800" cy="4419600"/>
          </a:xfrm>
          <a:prstGeom prst="roundRect">
            <a:avLst>
              <a:gd name="adj" fmla="val 2070"/>
            </a:avLst>
          </a:prstGeom>
          <a:solidFill>
            <a:srgbClr val="3680CE"/>
          </a:solidFill>
        </p:spPr>
        <p:txBody>
          <a:bodyPr anchor="ctr" anchorCtr="1"/>
          <a:lstStyle>
            <a:lvl1pPr>
              <a:defRPr sz="3200" b="1">
                <a:solidFill>
                  <a:schemeClr val="bg1"/>
                </a:solidFill>
                <a:latin typeface="+mn-lt"/>
              </a:defRPr>
            </a:lvl1pPr>
            <a:lvl2pPr marL="0" indent="0">
              <a:buNone/>
              <a:defRPr/>
            </a:lvl2pPr>
          </a:lstStyle>
          <a:p>
            <a:pPr lvl="0"/>
            <a:r>
              <a:rPr lang="en-US"/>
              <a:t>Click to edit Master text styles</a:t>
            </a:r>
          </a:p>
        </p:txBody>
      </p:sp>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solidFill>
                  <a:schemeClr val="tx2"/>
                </a:solidFill>
                <a:latin typeface="+mn-lt"/>
              </a:defRPr>
            </a:lvl1pPr>
          </a:lstStyle>
          <a:p>
            <a:endParaRPr lang="en-US"/>
          </a:p>
        </p:txBody>
      </p:sp>
      <p:sp>
        <p:nvSpPr>
          <p:cNvPr id="5" name="Text Placeholder 3">
            <a:extLst>
              <a:ext uri="{FF2B5EF4-FFF2-40B4-BE49-F238E27FC236}">
                <a16:creationId xmlns:a16="http://schemas.microsoft.com/office/drawing/2014/main" id="{49AE6B21-F576-FEC1-4079-603B4AB92DEE}"/>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7" name="Title 1">
            <a:extLst>
              <a:ext uri="{FF2B5EF4-FFF2-40B4-BE49-F238E27FC236}">
                <a16:creationId xmlns:a16="http://schemas.microsoft.com/office/drawing/2014/main" id="{E74BD708-78CA-BD4B-1F5D-C41DD58C4183}"/>
              </a:ext>
            </a:extLst>
          </p:cNvPr>
          <p:cNvSpPr>
            <a:spLocks noGrp="1"/>
          </p:cNvSpPr>
          <p:nvPr>
            <p:ph type="title"/>
          </p:nvPr>
        </p:nvSpPr>
        <p:spPr>
          <a:xfrm>
            <a:off x="304799" y="248594"/>
            <a:ext cx="11582401" cy="475306"/>
          </a:xfrm>
        </p:spPr>
        <p:txBody>
          <a:bodyPr anchor="t" anchorCtr="0"/>
          <a:lstStyle>
            <a:lvl1pPr>
              <a:defRPr>
                <a:solidFill>
                  <a:schemeClr val="tx2"/>
                </a:solidFill>
              </a:defRPr>
            </a:lvl1pPr>
          </a:lstStyle>
          <a:p>
            <a:r>
              <a:rPr lang="en-US"/>
              <a:t>Click to edit Master title style</a:t>
            </a:r>
          </a:p>
        </p:txBody>
      </p:sp>
      <p:sp>
        <p:nvSpPr>
          <p:cNvPr id="4" name="TextBox 3">
            <a:extLst>
              <a:ext uri="{FF2B5EF4-FFF2-40B4-BE49-F238E27FC236}">
                <a16:creationId xmlns:a16="http://schemas.microsoft.com/office/drawing/2014/main" id="{3A484860-B7C8-63CB-6C1D-22A50F99ACF6}"/>
              </a:ext>
            </a:extLst>
          </p:cNvPr>
          <p:cNvSpPr txBox="1"/>
          <p:nvPr userDrawn="1"/>
        </p:nvSpPr>
        <p:spPr>
          <a:xfrm>
            <a:off x="963827" y="6561438"/>
            <a:ext cx="0" cy="0"/>
          </a:xfrm>
          <a:prstGeom prst="rect">
            <a:avLst/>
          </a:prstGeom>
          <a:noFill/>
        </p:spPr>
        <p:txBody>
          <a:bodyPr wrap="none" lIns="0" tIns="0" rIns="0" bIns="0" rtlCol="0">
            <a:noAutofit/>
          </a:bodyPr>
          <a:lstStyle/>
          <a:p>
            <a:pPr algn="l"/>
            <a:endParaRPr lang="en-US" sz="1600" err="1">
              <a:solidFill>
                <a:schemeClr val="tx2"/>
              </a:solidFill>
            </a:endParaRPr>
          </a:p>
        </p:txBody>
      </p:sp>
    </p:spTree>
    <p:extLst>
      <p:ext uri="{BB962C8B-B14F-4D97-AF65-F5344CB8AC3E}">
        <p14:creationId xmlns:p14="http://schemas.microsoft.com/office/powerpoint/2010/main" val="1386012077"/>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3_2 Takeaways Drink">
    <p:bg>
      <p:bgPr>
        <a:solidFill>
          <a:srgbClr val="145798"/>
        </a:solidFill>
        <a:effectLst/>
      </p:bgPr>
    </p:bg>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D92DBAF2-7F04-EEB4-0E99-13B2CAF811B7}"/>
              </a:ext>
            </a:extLst>
          </p:cNvPr>
          <p:cNvSpPr>
            <a:spLocks noGrp="1"/>
          </p:cNvSpPr>
          <p:nvPr>
            <p:ph type="body" sz="quarter" idx="18"/>
          </p:nvPr>
        </p:nvSpPr>
        <p:spPr>
          <a:xfrm>
            <a:off x="6242613" y="1219200"/>
            <a:ext cx="5638800" cy="4419600"/>
          </a:xfrm>
          <a:prstGeom prst="roundRect">
            <a:avLst>
              <a:gd name="adj" fmla="val 2070"/>
            </a:avLst>
          </a:prstGeom>
          <a:solidFill>
            <a:srgbClr val="3680CE"/>
          </a:solidFill>
        </p:spPr>
        <p:txBody>
          <a:bodyPr anchor="ctr" anchorCtr="1"/>
          <a:lstStyle>
            <a:lvl1pPr>
              <a:defRPr sz="3200" b="1">
                <a:solidFill>
                  <a:schemeClr val="bg1"/>
                </a:solidFill>
                <a:latin typeface="+mn-lt"/>
              </a:defRPr>
            </a:lvl1pPr>
            <a:lvl2pPr marL="0" indent="0">
              <a:buNone/>
              <a:defRPr/>
            </a:lvl2pPr>
          </a:lstStyle>
          <a:p>
            <a:pPr lvl="0"/>
            <a:r>
              <a:rPr lang="en-US"/>
              <a:t>Click to edit Master text styles</a:t>
            </a:r>
          </a:p>
        </p:txBody>
      </p:sp>
      <p:sp>
        <p:nvSpPr>
          <p:cNvPr id="13" name="Text Placeholder 12">
            <a:extLst>
              <a:ext uri="{FF2B5EF4-FFF2-40B4-BE49-F238E27FC236}">
                <a16:creationId xmlns:a16="http://schemas.microsoft.com/office/drawing/2014/main" id="{E2407C83-F948-D687-213E-CC12FD27FA9E}"/>
              </a:ext>
            </a:extLst>
          </p:cNvPr>
          <p:cNvSpPr>
            <a:spLocks noGrp="1"/>
          </p:cNvSpPr>
          <p:nvPr>
            <p:ph type="body" sz="quarter" idx="16"/>
          </p:nvPr>
        </p:nvSpPr>
        <p:spPr>
          <a:xfrm>
            <a:off x="304800" y="1219200"/>
            <a:ext cx="5638800" cy="4419600"/>
          </a:xfrm>
          <a:prstGeom prst="roundRect">
            <a:avLst>
              <a:gd name="adj" fmla="val 2070"/>
            </a:avLst>
          </a:prstGeom>
          <a:solidFill>
            <a:srgbClr val="3680CE"/>
          </a:solidFill>
        </p:spPr>
        <p:txBody>
          <a:bodyPr anchor="ctr" anchorCtr="1"/>
          <a:lstStyle>
            <a:lvl1pPr>
              <a:defRPr sz="3200" b="1">
                <a:solidFill>
                  <a:schemeClr val="bg1"/>
                </a:solidFill>
                <a:latin typeface="+mn-lt"/>
              </a:defRPr>
            </a:lvl1pPr>
            <a:lvl2pPr marL="0" indent="0">
              <a:buNone/>
              <a:defRPr/>
            </a:lvl2pPr>
          </a:lstStyle>
          <a:p>
            <a:pPr lvl="0"/>
            <a:r>
              <a:rPr lang="en-US"/>
              <a:t>Click to edit Master text styles</a:t>
            </a:r>
          </a:p>
        </p:txBody>
      </p:sp>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solidFill>
                  <a:srgbClr val="71A9E3"/>
                </a:solidFill>
                <a:latin typeface="+mn-lt"/>
              </a:defRPr>
            </a:lvl1pPr>
          </a:lstStyle>
          <a:p>
            <a:endParaRPr lang="en-US"/>
          </a:p>
        </p:txBody>
      </p:sp>
      <p:sp>
        <p:nvSpPr>
          <p:cNvPr id="2" name="TextBox 1">
            <a:extLst>
              <a:ext uri="{FF2B5EF4-FFF2-40B4-BE49-F238E27FC236}">
                <a16:creationId xmlns:a16="http://schemas.microsoft.com/office/drawing/2014/main" id="{B8B87FF8-D69A-1055-CC42-DEABC98D04B9}"/>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71A9E3"/>
                </a:solidFill>
                <a:latin typeface="+mn-lt"/>
              </a:rPr>
              <a:pPr algn="r"/>
              <a:t>‹#›</a:t>
            </a:fld>
            <a:endParaRPr lang="en-US" sz="1350">
              <a:solidFill>
                <a:srgbClr val="71A9E3"/>
              </a:solidFill>
              <a:latin typeface="+mn-lt"/>
            </a:endParaRPr>
          </a:p>
        </p:txBody>
      </p:sp>
      <p:sp>
        <p:nvSpPr>
          <p:cNvPr id="5" name="Text Placeholder 3">
            <a:extLst>
              <a:ext uri="{FF2B5EF4-FFF2-40B4-BE49-F238E27FC236}">
                <a16:creationId xmlns:a16="http://schemas.microsoft.com/office/drawing/2014/main" id="{49AE6B21-F576-FEC1-4079-603B4AB92DEE}"/>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71A9E3"/>
                </a:solidFill>
                <a:latin typeface="+mn-lt"/>
              </a:defRPr>
            </a:lvl1pPr>
          </a:lstStyle>
          <a:p>
            <a:pPr lvl="0"/>
            <a:r>
              <a:rPr lang="en-US"/>
              <a:t>Subtitle</a:t>
            </a:r>
          </a:p>
        </p:txBody>
      </p:sp>
      <p:sp>
        <p:nvSpPr>
          <p:cNvPr id="7" name="Title 1">
            <a:extLst>
              <a:ext uri="{FF2B5EF4-FFF2-40B4-BE49-F238E27FC236}">
                <a16:creationId xmlns:a16="http://schemas.microsoft.com/office/drawing/2014/main" id="{E74BD708-78CA-BD4B-1F5D-C41DD58C4183}"/>
              </a:ext>
            </a:extLst>
          </p:cNvPr>
          <p:cNvSpPr>
            <a:spLocks noGrp="1"/>
          </p:cNvSpPr>
          <p:nvPr>
            <p:ph type="title"/>
          </p:nvPr>
        </p:nvSpPr>
        <p:spPr>
          <a:xfrm>
            <a:off x="304799" y="248594"/>
            <a:ext cx="11582401" cy="475306"/>
          </a:xfrm>
        </p:spPr>
        <p:txBody>
          <a:bodyPr anchor="t" anchorCtr="0"/>
          <a:lstStyle>
            <a:lvl1pPr>
              <a:defRPr>
                <a:solidFill>
                  <a:srgbClr val="71A9E3"/>
                </a:solidFill>
              </a:defRPr>
            </a:lvl1pPr>
          </a:lstStyle>
          <a:p>
            <a:r>
              <a:rPr lang="en-US"/>
              <a:t>Click to edit Master title style</a:t>
            </a:r>
          </a:p>
        </p:txBody>
      </p:sp>
      <p:sp>
        <p:nvSpPr>
          <p:cNvPr id="6" name="TextBox 5">
            <a:extLst>
              <a:ext uri="{FF2B5EF4-FFF2-40B4-BE49-F238E27FC236}">
                <a16:creationId xmlns:a16="http://schemas.microsoft.com/office/drawing/2014/main" id="{5A72B886-E61E-7BB4-B0DD-DC2FF24EAF43}"/>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71A8E3"/>
                </a:solidFill>
                <a:latin typeface="+mn-lt"/>
              </a:rPr>
              <a:t>CONFIDENTIAL</a:t>
            </a:r>
          </a:p>
        </p:txBody>
      </p:sp>
    </p:spTree>
    <p:extLst>
      <p:ext uri="{BB962C8B-B14F-4D97-AF65-F5344CB8AC3E}">
        <p14:creationId xmlns:p14="http://schemas.microsoft.com/office/powerpoint/2010/main" val="2674607864"/>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4_2 Takeaways Drink">
    <p:bg>
      <p:bgPr>
        <a:solidFill>
          <a:srgbClr val="FBCB5B"/>
        </a:solidFill>
        <a:effectLst/>
      </p:bgPr>
    </p:bg>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D92DBAF2-7F04-EEB4-0E99-13B2CAF811B7}"/>
              </a:ext>
            </a:extLst>
          </p:cNvPr>
          <p:cNvSpPr>
            <a:spLocks noGrp="1"/>
          </p:cNvSpPr>
          <p:nvPr>
            <p:ph type="body" sz="quarter" idx="18"/>
          </p:nvPr>
        </p:nvSpPr>
        <p:spPr>
          <a:xfrm>
            <a:off x="6242613" y="1219200"/>
            <a:ext cx="5638800" cy="4419600"/>
          </a:xfrm>
          <a:prstGeom prst="roundRect">
            <a:avLst>
              <a:gd name="adj" fmla="val 2070"/>
            </a:avLst>
          </a:prstGeom>
          <a:solidFill>
            <a:schemeClr val="accent6"/>
          </a:solidFill>
        </p:spPr>
        <p:txBody>
          <a:bodyPr anchor="ctr" anchorCtr="1"/>
          <a:lstStyle>
            <a:lvl1pPr>
              <a:defRPr sz="3200" b="1">
                <a:solidFill>
                  <a:schemeClr val="bg1"/>
                </a:solidFill>
                <a:latin typeface="+mn-lt"/>
              </a:defRPr>
            </a:lvl1pPr>
            <a:lvl2pPr marL="0" indent="0">
              <a:buNone/>
              <a:defRPr/>
            </a:lvl2pPr>
          </a:lstStyle>
          <a:p>
            <a:pPr lvl="0"/>
            <a:r>
              <a:rPr lang="en-US"/>
              <a:t>Click to edit Master text styles</a:t>
            </a:r>
          </a:p>
        </p:txBody>
      </p:sp>
      <p:sp>
        <p:nvSpPr>
          <p:cNvPr id="13" name="Text Placeholder 12">
            <a:extLst>
              <a:ext uri="{FF2B5EF4-FFF2-40B4-BE49-F238E27FC236}">
                <a16:creationId xmlns:a16="http://schemas.microsoft.com/office/drawing/2014/main" id="{E2407C83-F948-D687-213E-CC12FD27FA9E}"/>
              </a:ext>
            </a:extLst>
          </p:cNvPr>
          <p:cNvSpPr>
            <a:spLocks noGrp="1"/>
          </p:cNvSpPr>
          <p:nvPr>
            <p:ph type="body" sz="quarter" idx="16"/>
          </p:nvPr>
        </p:nvSpPr>
        <p:spPr>
          <a:xfrm>
            <a:off x="304800" y="1219200"/>
            <a:ext cx="5638800" cy="4419600"/>
          </a:xfrm>
          <a:prstGeom prst="roundRect">
            <a:avLst>
              <a:gd name="adj" fmla="val 2070"/>
            </a:avLst>
          </a:prstGeom>
          <a:solidFill>
            <a:schemeClr val="accent6"/>
          </a:solidFill>
        </p:spPr>
        <p:txBody>
          <a:bodyPr anchor="ctr" anchorCtr="1"/>
          <a:lstStyle>
            <a:lvl1pPr>
              <a:defRPr sz="3200" b="1">
                <a:solidFill>
                  <a:schemeClr val="bg1"/>
                </a:solidFill>
                <a:latin typeface="+mn-lt"/>
              </a:defRPr>
            </a:lvl1pPr>
            <a:lvl2pPr marL="0" indent="0">
              <a:buNone/>
              <a:defRPr/>
            </a:lvl2pPr>
          </a:lstStyle>
          <a:p>
            <a:pPr lvl="0"/>
            <a:r>
              <a:rPr lang="en-US"/>
              <a:t>Click to edit Master text styles</a:t>
            </a:r>
          </a:p>
        </p:txBody>
      </p:sp>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solidFill>
                  <a:srgbClr val="C77307"/>
                </a:solidFill>
                <a:latin typeface="+mn-lt"/>
              </a:defRPr>
            </a:lvl1pPr>
          </a:lstStyle>
          <a:p>
            <a:endParaRPr lang="en-US"/>
          </a:p>
        </p:txBody>
      </p:sp>
      <p:sp>
        <p:nvSpPr>
          <p:cNvPr id="2" name="TextBox 1">
            <a:extLst>
              <a:ext uri="{FF2B5EF4-FFF2-40B4-BE49-F238E27FC236}">
                <a16:creationId xmlns:a16="http://schemas.microsoft.com/office/drawing/2014/main" id="{B8B87FF8-D69A-1055-CC42-DEABC98D04B9}"/>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C77307"/>
                </a:solidFill>
                <a:latin typeface="+mn-lt"/>
              </a:rPr>
              <a:pPr algn="r"/>
              <a:t>‹#›</a:t>
            </a:fld>
            <a:endParaRPr lang="en-US" sz="1350">
              <a:solidFill>
                <a:srgbClr val="C77307"/>
              </a:solidFill>
              <a:latin typeface="+mn-lt"/>
            </a:endParaRPr>
          </a:p>
        </p:txBody>
      </p:sp>
      <p:sp>
        <p:nvSpPr>
          <p:cNvPr id="5" name="Text Placeholder 3">
            <a:extLst>
              <a:ext uri="{FF2B5EF4-FFF2-40B4-BE49-F238E27FC236}">
                <a16:creationId xmlns:a16="http://schemas.microsoft.com/office/drawing/2014/main" id="{49AE6B21-F576-FEC1-4079-603B4AB92DEE}"/>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C77307"/>
                </a:solidFill>
                <a:latin typeface="+mn-lt"/>
              </a:defRPr>
            </a:lvl1pPr>
          </a:lstStyle>
          <a:p>
            <a:pPr lvl="0"/>
            <a:r>
              <a:rPr lang="en-US"/>
              <a:t>Subtitle</a:t>
            </a:r>
          </a:p>
        </p:txBody>
      </p:sp>
      <p:sp>
        <p:nvSpPr>
          <p:cNvPr id="7" name="Title 1">
            <a:extLst>
              <a:ext uri="{FF2B5EF4-FFF2-40B4-BE49-F238E27FC236}">
                <a16:creationId xmlns:a16="http://schemas.microsoft.com/office/drawing/2014/main" id="{E74BD708-78CA-BD4B-1F5D-C41DD58C4183}"/>
              </a:ext>
            </a:extLst>
          </p:cNvPr>
          <p:cNvSpPr>
            <a:spLocks noGrp="1"/>
          </p:cNvSpPr>
          <p:nvPr>
            <p:ph type="title"/>
          </p:nvPr>
        </p:nvSpPr>
        <p:spPr>
          <a:xfrm>
            <a:off x="304799" y="248594"/>
            <a:ext cx="11582401" cy="475306"/>
          </a:xfrm>
        </p:spPr>
        <p:txBody>
          <a:bodyPr anchor="t" anchorCtr="0"/>
          <a:lstStyle>
            <a:lvl1pPr>
              <a:defRPr>
                <a:solidFill>
                  <a:srgbClr val="C77307"/>
                </a:solidFill>
              </a:defRPr>
            </a:lvl1pPr>
          </a:lstStyle>
          <a:p>
            <a:r>
              <a:rPr lang="en-US"/>
              <a:t>Click to edit Master title style</a:t>
            </a:r>
          </a:p>
        </p:txBody>
      </p:sp>
      <p:sp>
        <p:nvSpPr>
          <p:cNvPr id="6" name="TextBox 5">
            <a:extLst>
              <a:ext uri="{FF2B5EF4-FFF2-40B4-BE49-F238E27FC236}">
                <a16:creationId xmlns:a16="http://schemas.microsoft.com/office/drawing/2014/main" id="{F8E60B6A-192B-3529-D749-1EF72AE9094E}"/>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C87307"/>
                </a:solidFill>
                <a:latin typeface="+mn-lt"/>
              </a:rPr>
              <a:t>CONFIDENTIAL</a:t>
            </a:r>
          </a:p>
        </p:txBody>
      </p:sp>
    </p:spTree>
    <p:extLst>
      <p:ext uri="{BB962C8B-B14F-4D97-AF65-F5344CB8AC3E}">
        <p14:creationId xmlns:p14="http://schemas.microsoft.com/office/powerpoint/2010/main" val="3158796695"/>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2 Takeaways Sustainability">
    <p:bg>
      <p:bgPr>
        <a:solidFill>
          <a:srgbClr val="2B660F"/>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solidFill>
                  <a:srgbClr val="8DBE28"/>
                </a:solidFill>
                <a:latin typeface="+mn-lt"/>
              </a:defRPr>
            </a:lvl1pPr>
          </a:lstStyle>
          <a:p>
            <a:endParaRPr lang="en-US"/>
          </a:p>
        </p:txBody>
      </p:sp>
      <p:sp>
        <p:nvSpPr>
          <p:cNvPr id="2" name="TextBox 1">
            <a:extLst>
              <a:ext uri="{FF2B5EF4-FFF2-40B4-BE49-F238E27FC236}">
                <a16:creationId xmlns:a16="http://schemas.microsoft.com/office/drawing/2014/main" id="{B8B87FF8-D69A-1055-CC42-DEABC98D04B9}"/>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8DBE28"/>
                </a:solidFill>
                <a:latin typeface="+mn-lt"/>
              </a:rPr>
              <a:pPr algn="r"/>
              <a:t>‹#›</a:t>
            </a:fld>
            <a:endParaRPr lang="en-US" sz="1350">
              <a:solidFill>
                <a:srgbClr val="8DBE28"/>
              </a:solidFill>
              <a:latin typeface="+mn-lt"/>
            </a:endParaRPr>
          </a:p>
        </p:txBody>
      </p:sp>
      <p:sp>
        <p:nvSpPr>
          <p:cNvPr id="5" name="Text Placeholder 3">
            <a:extLst>
              <a:ext uri="{FF2B5EF4-FFF2-40B4-BE49-F238E27FC236}">
                <a16:creationId xmlns:a16="http://schemas.microsoft.com/office/drawing/2014/main" id="{AFCBFFC2-1D04-EF48-A388-95DB2B2160FE}"/>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8DBE28"/>
                </a:solidFill>
                <a:latin typeface="+mn-lt"/>
              </a:defRPr>
            </a:lvl1pPr>
          </a:lstStyle>
          <a:p>
            <a:pPr lvl="0"/>
            <a:r>
              <a:rPr lang="en-US"/>
              <a:t>Subtitle</a:t>
            </a:r>
          </a:p>
        </p:txBody>
      </p:sp>
      <p:sp>
        <p:nvSpPr>
          <p:cNvPr id="7" name="Title 1">
            <a:extLst>
              <a:ext uri="{FF2B5EF4-FFF2-40B4-BE49-F238E27FC236}">
                <a16:creationId xmlns:a16="http://schemas.microsoft.com/office/drawing/2014/main" id="{BB3D484A-938C-B017-C04F-A83D0A578011}"/>
              </a:ext>
            </a:extLst>
          </p:cNvPr>
          <p:cNvSpPr>
            <a:spLocks noGrp="1"/>
          </p:cNvSpPr>
          <p:nvPr>
            <p:ph type="title"/>
          </p:nvPr>
        </p:nvSpPr>
        <p:spPr>
          <a:xfrm>
            <a:off x="304799" y="248594"/>
            <a:ext cx="11582401" cy="475306"/>
          </a:xfrm>
        </p:spPr>
        <p:txBody>
          <a:bodyPr anchor="t" anchorCtr="0"/>
          <a:lstStyle>
            <a:lvl1pPr>
              <a:defRPr>
                <a:solidFill>
                  <a:srgbClr val="8DBE28"/>
                </a:solidFill>
              </a:defRPr>
            </a:lvl1pPr>
          </a:lstStyle>
          <a:p>
            <a:r>
              <a:rPr lang="en-US"/>
              <a:t>Click to edit Master title style</a:t>
            </a:r>
          </a:p>
        </p:txBody>
      </p:sp>
      <p:sp>
        <p:nvSpPr>
          <p:cNvPr id="9" name="Text Placeholder 12">
            <a:extLst>
              <a:ext uri="{FF2B5EF4-FFF2-40B4-BE49-F238E27FC236}">
                <a16:creationId xmlns:a16="http://schemas.microsoft.com/office/drawing/2014/main" id="{49819057-E5D7-F5B5-80B8-9D7ACF1BA54B}"/>
              </a:ext>
            </a:extLst>
          </p:cNvPr>
          <p:cNvSpPr>
            <a:spLocks noGrp="1"/>
          </p:cNvSpPr>
          <p:nvPr>
            <p:ph type="body" sz="quarter" idx="18"/>
          </p:nvPr>
        </p:nvSpPr>
        <p:spPr>
          <a:xfrm>
            <a:off x="6242613" y="1219200"/>
            <a:ext cx="5638800" cy="4419600"/>
          </a:xfrm>
          <a:prstGeom prst="roundRect">
            <a:avLst>
              <a:gd name="adj" fmla="val 2070"/>
            </a:avLst>
          </a:prstGeom>
          <a:solidFill>
            <a:srgbClr val="5D910D"/>
          </a:solidFill>
        </p:spPr>
        <p:txBody>
          <a:bodyPr anchor="ctr" anchorCtr="1"/>
          <a:lstStyle>
            <a:lvl1pPr>
              <a:defRPr sz="3200" b="1">
                <a:solidFill>
                  <a:schemeClr val="bg1"/>
                </a:solidFill>
                <a:latin typeface="+mn-lt"/>
              </a:defRPr>
            </a:lvl1pPr>
            <a:lvl2pPr marL="0" indent="0">
              <a:buNone/>
              <a:defRPr/>
            </a:lvl2pPr>
          </a:lstStyle>
          <a:p>
            <a:pPr lvl="0"/>
            <a:r>
              <a:rPr lang="en-US"/>
              <a:t>Click to edit Master text styles</a:t>
            </a:r>
          </a:p>
        </p:txBody>
      </p:sp>
      <p:sp>
        <p:nvSpPr>
          <p:cNvPr id="10" name="Text Placeholder 12">
            <a:extLst>
              <a:ext uri="{FF2B5EF4-FFF2-40B4-BE49-F238E27FC236}">
                <a16:creationId xmlns:a16="http://schemas.microsoft.com/office/drawing/2014/main" id="{CD7C8C64-7DA7-695D-77FD-154A303646C0}"/>
              </a:ext>
            </a:extLst>
          </p:cNvPr>
          <p:cNvSpPr>
            <a:spLocks noGrp="1"/>
          </p:cNvSpPr>
          <p:nvPr>
            <p:ph type="body" sz="quarter" idx="16"/>
          </p:nvPr>
        </p:nvSpPr>
        <p:spPr>
          <a:xfrm>
            <a:off x="304800" y="1219200"/>
            <a:ext cx="5638800" cy="4419600"/>
          </a:xfrm>
          <a:prstGeom prst="roundRect">
            <a:avLst>
              <a:gd name="adj" fmla="val 2070"/>
            </a:avLst>
          </a:prstGeom>
          <a:solidFill>
            <a:srgbClr val="5D910D"/>
          </a:solidFill>
        </p:spPr>
        <p:txBody>
          <a:bodyPr anchor="ctr" anchorCtr="1"/>
          <a:lstStyle>
            <a:lvl1pPr>
              <a:defRPr sz="3200" b="1">
                <a:solidFill>
                  <a:schemeClr val="bg1"/>
                </a:solidFill>
                <a:latin typeface="+mn-lt"/>
              </a:defRPr>
            </a:lvl1pPr>
            <a:lvl2pPr marL="0" indent="0">
              <a:buNone/>
              <a:defRPr/>
            </a:lvl2pPr>
          </a:lstStyle>
          <a:p>
            <a:pPr lvl="0"/>
            <a:r>
              <a:rPr lang="en-US"/>
              <a:t>Click to edit Master text styles</a:t>
            </a:r>
          </a:p>
        </p:txBody>
      </p:sp>
      <p:sp>
        <p:nvSpPr>
          <p:cNvPr id="6" name="TextBox 5">
            <a:extLst>
              <a:ext uri="{FF2B5EF4-FFF2-40B4-BE49-F238E27FC236}">
                <a16:creationId xmlns:a16="http://schemas.microsoft.com/office/drawing/2014/main" id="{00528AFB-3CA6-BE65-81A7-B0D1C0919380}"/>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8DBF28"/>
                </a:solidFill>
                <a:latin typeface="+mn-lt"/>
              </a:rPr>
              <a:t>CONFIDENTIAL</a:t>
            </a:r>
          </a:p>
        </p:txBody>
      </p:sp>
    </p:spTree>
    <p:extLst>
      <p:ext uri="{BB962C8B-B14F-4D97-AF65-F5344CB8AC3E}">
        <p14:creationId xmlns:p14="http://schemas.microsoft.com/office/powerpoint/2010/main" val="2454426122"/>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1_3 Takeaways Drink">
    <p:bg>
      <p:bgPr>
        <a:solidFill>
          <a:srgbClr val="F7F5F3"/>
        </a:solidFill>
        <a:effectLst/>
      </p:bgPr>
    </p:bg>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E2407C83-F948-D687-213E-CC12FD27FA9E}"/>
              </a:ext>
            </a:extLst>
          </p:cNvPr>
          <p:cNvSpPr>
            <a:spLocks noGrp="1"/>
          </p:cNvSpPr>
          <p:nvPr>
            <p:ph type="body" sz="quarter" idx="16"/>
          </p:nvPr>
        </p:nvSpPr>
        <p:spPr>
          <a:xfrm>
            <a:off x="304800" y="1219200"/>
            <a:ext cx="3657595" cy="4419600"/>
          </a:xfrm>
          <a:prstGeom prst="roundRect">
            <a:avLst>
              <a:gd name="adj" fmla="val 2643"/>
            </a:avLst>
          </a:prstGeom>
          <a:solidFill>
            <a:schemeClr val="accent6"/>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solidFill>
                  <a:srgbClr val="2B660F"/>
                </a:solidFill>
                <a:latin typeface="+mn-lt"/>
              </a:defRPr>
            </a:lvl1pPr>
          </a:lstStyle>
          <a:p>
            <a:endParaRPr lang="en-US"/>
          </a:p>
        </p:txBody>
      </p:sp>
      <p:sp>
        <p:nvSpPr>
          <p:cNvPr id="5" name="Text Placeholder 3">
            <a:extLst>
              <a:ext uri="{FF2B5EF4-FFF2-40B4-BE49-F238E27FC236}">
                <a16:creationId xmlns:a16="http://schemas.microsoft.com/office/drawing/2014/main" id="{0AFD69A1-B956-94DD-F040-BB70AF15994C}"/>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2B660F"/>
                </a:solidFill>
                <a:latin typeface="+mn-lt"/>
              </a:defRPr>
            </a:lvl1pPr>
          </a:lstStyle>
          <a:p>
            <a:pPr lvl="0"/>
            <a:r>
              <a:rPr lang="en-US"/>
              <a:t>Subtitle</a:t>
            </a:r>
          </a:p>
        </p:txBody>
      </p:sp>
      <p:sp>
        <p:nvSpPr>
          <p:cNvPr id="7" name="Title 1">
            <a:extLst>
              <a:ext uri="{FF2B5EF4-FFF2-40B4-BE49-F238E27FC236}">
                <a16:creationId xmlns:a16="http://schemas.microsoft.com/office/drawing/2014/main" id="{C335125E-6F07-0923-0A24-149A306C0764}"/>
              </a:ext>
            </a:extLst>
          </p:cNvPr>
          <p:cNvSpPr>
            <a:spLocks noGrp="1"/>
          </p:cNvSpPr>
          <p:nvPr>
            <p:ph type="title"/>
          </p:nvPr>
        </p:nvSpPr>
        <p:spPr>
          <a:xfrm>
            <a:off x="304799" y="248594"/>
            <a:ext cx="11582401" cy="475306"/>
          </a:xfrm>
        </p:spPr>
        <p:txBody>
          <a:bodyPr anchor="t" anchorCtr="0"/>
          <a:lstStyle>
            <a:lvl1pPr>
              <a:defRPr>
                <a:solidFill>
                  <a:srgbClr val="5D910D"/>
                </a:solidFill>
              </a:defRPr>
            </a:lvl1pPr>
          </a:lstStyle>
          <a:p>
            <a:r>
              <a:rPr lang="en-US"/>
              <a:t>Click to edit Master title style</a:t>
            </a:r>
          </a:p>
        </p:txBody>
      </p:sp>
      <p:sp>
        <p:nvSpPr>
          <p:cNvPr id="14" name="Text Placeholder 12">
            <a:extLst>
              <a:ext uri="{FF2B5EF4-FFF2-40B4-BE49-F238E27FC236}">
                <a16:creationId xmlns:a16="http://schemas.microsoft.com/office/drawing/2014/main" id="{950AA3F9-21A5-E27D-8950-EB829485AA0A}"/>
              </a:ext>
            </a:extLst>
          </p:cNvPr>
          <p:cNvSpPr>
            <a:spLocks noGrp="1"/>
          </p:cNvSpPr>
          <p:nvPr>
            <p:ph type="body" sz="quarter" idx="19"/>
          </p:nvPr>
        </p:nvSpPr>
        <p:spPr>
          <a:xfrm>
            <a:off x="4267202" y="1219200"/>
            <a:ext cx="3657595" cy="4419600"/>
          </a:xfrm>
          <a:prstGeom prst="roundRect">
            <a:avLst>
              <a:gd name="adj" fmla="val 2643"/>
            </a:avLst>
          </a:prstGeom>
          <a:solidFill>
            <a:srgbClr val="3680CE"/>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15" name="Text Placeholder 12">
            <a:extLst>
              <a:ext uri="{FF2B5EF4-FFF2-40B4-BE49-F238E27FC236}">
                <a16:creationId xmlns:a16="http://schemas.microsoft.com/office/drawing/2014/main" id="{99C0A931-72BC-0356-B06E-B975330614DF}"/>
              </a:ext>
            </a:extLst>
          </p:cNvPr>
          <p:cNvSpPr>
            <a:spLocks noGrp="1"/>
          </p:cNvSpPr>
          <p:nvPr>
            <p:ph type="body" sz="quarter" idx="20"/>
          </p:nvPr>
        </p:nvSpPr>
        <p:spPr>
          <a:xfrm>
            <a:off x="8229603" y="1219200"/>
            <a:ext cx="3657595" cy="4419600"/>
          </a:xfrm>
          <a:prstGeom prst="roundRect">
            <a:avLst>
              <a:gd name="adj" fmla="val 2643"/>
            </a:avLst>
          </a:prstGeom>
          <a:solidFill>
            <a:srgbClr val="5D910D"/>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Tree>
    <p:extLst>
      <p:ext uri="{BB962C8B-B14F-4D97-AF65-F5344CB8AC3E}">
        <p14:creationId xmlns:p14="http://schemas.microsoft.com/office/powerpoint/2010/main" val="2573594289"/>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2_3 Takeaways Drink">
    <p:bg>
      <p:bgPr>
        <a:solidFill>
          <a:srgbClr val="145798"/>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solidFill>
                  <a:srgbClr val="71A9E3"/>
                </a:solidFill>
                <a:latin typeface="+mn-lt"/>
              </a:defRPr>
            </a:lvl1pPr>
          </a:lstStyle>
          <a:p>
            <a:endParaRPr lang="en-US"/>
          </a:p>
        </p:txBody>
      </p:sp>
      <p:sp>
        <p:nvSpPr>
          <p:cNvPr id="2" name="TextBox 1">
            <a:extLst>
              <a:ext uri="{FF2B5EF4-FFF2-40B4-BE49-F238E27FC236}">
                <a16:creationId xmlns:a16="http://schemas.microsoft.com/office/drawing/2014/main" id="{B8B87FF8-D69A-1055-CC42-DEABC98D04B9}"/>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71A9E3"/>
                </a:solidFill>
                <a:latin typeface="+mn-lt"/>
              </a:rPr>
              <a:pPr algn="r"/>
              <a:t>‹#›</a:t>
            </a:fld>
            <a:endParaRPr lang="en-US" sz="1350">
              <a:solidFill>
                <a:srgbClr val="71A9E3"/>
              </a:solidFill>
              <a:latin typeface="+mn-lt"/>
            </a:endParaRPr>
          </a:p>
        </p:txBody>
      </p:sp>
      <p:sp>
        <p:nvSpPr>
          <p:cNvPr id="5" name="Text Placeholder 3">
            <a:extLst>
              <a:ext uri="{FF2B5EF4-FFF2-40B4-BE49-F238E27FC236}">
                <a16:creationId xmlns:a16="http://schemas.microsoft.com/office/drawing/2014/main" id="{0AFD69A1-B956-94DD-F040-BB70AF15994C}"/>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71A9E3"/>
                </a:solidFill>
                <a:latin typeface="+mn-lt"/>
              </a:defRPr>
            </a:lvl1pPr>
          </a:lstStyle>
          <a:p>
            <a:pPr lvl="0"/>
            <a:r>
              <a:rPr lang="en-US"/>
              <a:t>Subtitle</a:t>
            </a:r>
          </a:p>
        </p:txBody>
      </p:sp>
      <p:sp>
        <p:nvSpPr>
          <p:cNvPr id="7" name="Title 1">
            <a:extLst>
              <a:ext uri="{FF2B5EF4-FFF2-40B4-BE49-F238E27FC236}">
                <a16:creationId xmlns:a16="http://schemas.microsoft.com/office/drawing/2014/main" id="{C335125E-6F07-0923-0A24-149A306C0764}"/>
              </a:ext>
            </a:extLst>
          </p:cNvPr>
          <p:cNvSpPr>
            <a:spLocks noGrp="1"/>
          </p:cNvSpPr>
          <p:nvPr>
            <p:ph type="title"/>
          </p:nvPr>
        </p:nvSpPr>
        <p:spPr>
          <a:xfrm>
            <a:off x="304799" y="248594"/>
            <a:ext cx="11582401" cy="475306"/>
          </a:xfrm>
        </p:spPr>
        <p:txBody>
          <a:bodyPr anchor="t" anchorCtr="0"/>
          <a:lstStyle>
            <a:lvl1pPr>
              <a:defRPr>
                <a:solidFill>
                  <a:srgbClr val="71A9E3"/>
                </a:solidFill>
              </a:defRPr>
            </a:lvl1pPr>
          </a:lstStyle>
          <a:p>
            <a:r>
              <a:rPr lang="en-US"/>
              <a:t>Click to edit Master title style</a:t>
            </a:r>
          </a:p>
        </p:txBody>
      </p:sp>
      <p:sp>
        <p:nvSpPr>
          <p:cNvPr id="6" name="Text Placeholder 12">
            <a:extLst>
              <a:ext uri="{FF2B5EF4-FFF2-40B4-BE49-F238E27FC236}">
                <a16:creationId xmlns:a16="http://schemas.microsoft.com/office/drawing/2014/main" id="{6EB00219-BEBD-5C89-B7A2-8BF2924CA03F}"/>
              </a:ext>
            </a:extLst>
          </p:cNvPr>
          <p:cNvSpPr>
            <a:spLocks noGrp="1"/>
          </p:cNvSpPr>
          <p:nvPr>
            <p:ph type="body" sz="quarter" idx="16"/>
          </p:nvPr>
        </p:nvSpPr>
        <p:spPr>
          <a:xfrm>
            <a:off x="304800" y="1219200"/>
            <a:ext cx="3657595" cy="4419600"/>
          </a:xfrm>
          <a:prstGeom prst="roundRect">
            <a:avLst>
              <a:gd name="adj" fmla="val 2643"/>
            </a:avLst>
          </a:prstGeom>
          <a:solidFill>
            <a:srgbClr val="3680CE"/>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8" name="Text Placeholder 12">
            <a:extLst>
              <a:ext uri="{FF2B5EF4-FFF2-40B4-BE49-F238E27FC236}">
                <a16:creationId xmlns:a16="http://schemas.microsoft.com/office/drawing/2014/main" id="{24670910-9A81-2D2D-9703-E4C8215326B9}"/>
              </a:ext>
            </a:extLst>
          </p:cNvPr>
          <p:cNvSpPr>
            <a:spLocks noGrp="1"/>
          </p:cNvSpPr>
          <p:nvPr>
            <p:ph type="body" sz="quarter" idx="19"/>
          </p:nvPr>
        </p:nvSpPr>
        <p:spPr>
          <a:xfrm>
            <a:off x="4267202" y="1219200"/>
            <a:ext cx="3657595" cy="4419600"/>
          </a:xfrm>
          <a:prstGeom prst="roundRect">
            <a:avLst>
              <a:gd name="adj" fmla="val 2643"/>
            </a:avLst>
          </a:prstGeom>
          <a:solidFill>
            <a:srgbClr val="3680CE"/>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9" name="Text Placeholder 12">
            <a:extLst>
              <a:ext uri="{FF2B5EF4-FFF2-40B4-BE49-F238E27FC236}">
                <a16:creationId xmlns:a16="http://schemas.microsoft.com/office/drawing/2014/main" id="{25B92538-B221-62A4-867D-B0ABFAAFF5F8}"/>
              </a:ext>
            </a:extLst>
          </p:cNvPr>
          <p:cNvSpPr>
            <a:spLocks noGrp="1"/>
          </p:cNvSpPr>
          <p:nvPr>
            <p:ph type="body" sz="quarter" idx="20"/>
          </p:nvPr>
        </p:nvSpPr>
        <p:spPr>
          <a:xfrm>
            <a:off x="8229603" y="1219200"/>
            <a:ext cx="3657595" cy="4419600"/>
          </a:xfrm>
          <a:prstGeom prst="roundRect">
            <a:avLst>
              <a:gd name="adj" fmla="val 2643"/>
            </a:avLst>
          </a:prstGeom>
          <a:solidFill>
            <a:srgbClr val="3680CE"/>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10" name="TextBox 9">
            <a:extLst>
              <a:ext uri="{FF2B5EF4-FFF2-40B4-BE49-F238E27FC236}">
                <a16:creationId xmlns:a16="http://schemas.microsoft.com/office/drawing/2014/main" id="{CD52EE75-7A55-5193-C356-31AD2386985E}"/>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71A8E3"/>
                </a:solidFill>
                <a:latin typeface="+mn-lt"/>
              </a:rPr>
              <a:t>CONFIDENTIAL</a:t>
            </a:r>
          </a:p>
        </p:txBody>
      </p:sp>
    </p:spTree>
    <p:extLst>
      <p:ext uri="{BB962C8B-B14F-4D97-AF65-F5344CB8AC3E}">
        <p14:creationId xmlns:p14="http://schemas.microsoft.com/office/powerpoint/2010/main" val="57271045"/>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1_3 Takeaways Food">
    <p:bg>
      <p:bgPr>
        <a:solidFill>
          <a:srgbClr val="FACB5B"/>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solidFill>
                  <a:srgbClr val="C77307"/>
                </a:solidFill>
                <a:latin typeface="+mn-lt"/>
              </a:defRPr>
            </a:lvl1pPr>
          </a:lstStyle>
          <a:p>
            <a:endParaRPr lang="en-US"/>
          </a:p>
        </p:txBody>
      </p:sp>
      <p:sp>
        <p:nvSpPr>
          <p:cNvPr id="2" name="TextBox 1">
            <a:extLst>
              <a:ext uri="{FF2B5EF4-FFF2-40B4-BE49-F238E27FC236}">
                <a16:creationId xmlns:a16="http://schemas.microsoft.com/office/drawing/2014/main" id="{B8B87FF8-D69A-1055-CC42-DEABC98D04B9}"/>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C77307"/>
                </a:solidFill>
                <a:latin typeface="+mn-lt"/>
              </a:rPr>
              <a:pPr algn="r"/>
              <a:t>‹#›</a:t>
            </a:fld>
            <a:endParaRPr lang="en-US" sz="1350">
              <a:solidFill>
                <a:srgbClr val="C77307"/>
              </a:solidFill>
              <a:latin typeface="+mn-lt"/>
            </a:endParaRPr>
          </a:p>
        </p:txBody>
      </p:sp>
      <p:sp>
        <p:nvSpPr>
          <p:cNvPr id="5" name="Text Placeholder 3">
            <a:extLst>
              <a:ext uri="{FF2B5EF4-FFF2-40B4-BE49-F238E27FC236}">
                <a16:creationId xmlns:a16="http://schemas.microsoft.com/office/drawing/2014/main" id="{AA9D29EE-A3C0-3200-A5BC-DB78A9C5B049}"/>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C77307"/>
                </a:solidFill>
                <a:latin typeface="+mn-lt"/>
              </a:defRPr>
            </a:lvl1pPr>
          </a:lstStyle>
          <a:p>
            <a:pPr lvl="0"/>
            <a:r>
              <a:rPr lang="en-US"/>
              <a:t>Subtitle</a:t>
            </a:r>
          </a:p>
        </p:txBody>
      </p:sp>
      <p:sp>
        <p:nvSpPr>
          <p:cNvPr id="7" name="Title 1">
            <a:extLst>
              <a:ext uri="{FF2B5EF4-FFF2-40B4-BE49-F238E27FC236}">
                <a16:creationId xmlns:a16="http://schemas.microsoft.com/office/drawing/2014/main" id="{314A8199-D7C3-8C1A-9917-6F4FFF77CC32}"/>
              </a:ext>
            </a:extLst>
          </p:cNvPr>
          <p:cNvSpPr>
            <a:spLocks noGrp="1"/>
          </p:cNvSpPr>
          <p:nvPr>
            <p:ph type="title"/>
          </p:nvPr>
        </p:nvSpPr>
        <p:spPr>
          <a:xfrm>
            <a:off x="304799" y="248594"/>
            <a:ext cx="11582401" cy="475306"/>
          </a:xfrm>
        </p:spPr>
        <p:txBody>
          <a:bodyPr anchor="t" anchorCtr="0"/>
          <a:lstStyle>
            <a:lvl1pPr>
              <a:defRPr>
                <a:solidFill>
                  <a:srgbClr val="C77307"/>
                </a:solidFill>
              </a:defRPr>
            </a:lvl1pPr>
          </a:lstStyle>
          <a:p>
            <a:r>
              <a:rPr lang="en-US"/>
              <a:t>Click to edit Master title style</a:t>
            </a:r>
          </a:p>
        </p:txBody>
      </p:sp>
      <p:sp>
        <p:nvSpPr>
          <p:cNvPr id="6" name="Text Placeholder 12">
            <a:extLst>
              <a:ext uri="{FF2B5EF4-FFF2-40B4-BE49-F238E27FC236}">
                <a16:creationId xmlns:a16="http://schemas.microsoft.com/office/drawing/2014/main" id="{36CBAC9C-3270-8C3D-55F7-B20DEA5AB35F}"/>
              </a:ext>
            </a:extLst>
          </p:cNvPr>
          <p:cNvSpPr>
            <a:spLocks noGrp="1"/>
          </p:cNvSpPr>
          <p:nvPr>
            <p:ph type="body" sz="quarter" idx="16"/>
          </p:nvPr>
        </p:nvSpPr>
        <p:spPr>
          <a:xfrm>
            <a:off x="304800" y="1219200"/>
            <a:ext cx="3657595" cy="4419600"/>
          </a:xfrm>
          <a:prstGeom prst="roundRect">
            <a:avLst>
              <a:gd name="adj" fmla="val 2643"/>
            </a:avLst>
          </a:prstGeom>
          <a:solidFill>
            <a:schemeClr val="accent6"/>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8" name="Text Placeholder 12">
            <a:extLst>
              <a:ext uri="{FF2B5EF4-FFF2-40B4-BE49-F238E27FC236}">
                <a16:creationId xmlns:a16="http://schemas.microsoft.com/office/drawing/2014/main" id="{345DEAD8-0715-5FF7-F4B8-BBD1F23C74B1}"/>
              </a:ext>
            </a:extLst>
          </p:cNvPr>
          <p:cNvSpPr>
            <a:spLocks noGrp="1"/>
          </p:cNvSpPr>
          <p:nvPr>
            <p:ph type="body" sz="quarter" idx="19"/>
          </p:nvPr>
        </p:nvSpPr>
        <p:spPr>
          <a:xfrm>
            <a:off x="4267202" y="1219200"/>
            <a:ext cx="3657595" cy="4419600"/>
          </a:xfrm>
          <a:prstGeom prst="roundRect">
            <a:avLst>
              <a:gd name="adj" fmla="val 2643"/>
            </a:avLst>
          </a:prstGeom>
          <a:solidFill>
            <a:schemeClr val="accent6"/>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9" name="Text Placeholder 12">
            <a:extLst>
              <a:ext uri="{FF2B5EF4-FFF2-40B4-BE49-F238E27FC236}">
                <a16:creationId xmlns:a16="http://schemas.microsoft.com/office/drawing/2014/main" id="{2D7025DC-7B04-F2E8-D156-8564266B8BA4}"/>
              </a:ext>
            </a:extLst>
          </p:cNvPr>
          <p:cNvSpPr>
            <a:spLocks noGrp="1"/>
          </p:cNvSpPr>
          <p:nvPr>
            <p:ph type="body" sz="quarter" idx="20"/>
          </p:nvPr>
        </p:nvSpPr>
        <p:spPr>
          <a:xfrm>
            <a:off x="8229603" y="1219200"/>
            <a:ext cx="3657595" cy="4419600"/>
          </a:xfrm>
          <a:prstGeom prst="roundRect">
            <a:avLst>
              <a:gd name="adj" fmla="val 2643"/>
            </a:avLst>
          </a:prstGeom>
          <a:solidFill>
            <a:schemeClr val="accent6"/>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10" name="TextBox 9">
            <a:extLst>
              <a:ext uri="{FF2B5EF4-FFF2-40B4-BE49-F238E27FC236}">
                <a16:creationId xmlns:a16="http://schemas.microsoft.com/office/drawing/2014/main" id="{4AD77FFD-F9B9-3CCA-A145-F23B5D2C2FAC}"/>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C87307"/>
                </a:solidFill>
                <a:latin typeface="+mn-lt"/>
              </a:rPr>
              <a:t>CONFIDENTIAL</a:t>
            </a:r>
          </a:p>
        </p:txBody>
      </p:sp>
    </p:spTree>
    <p:extLst>
      <p:ext uri="{BB962C8B-B14F-4D97-AF65-F5344CB8AC3E}">
        <p14:creationId xmlns:p14="http://schemas.microsoft.com/office/powerpoint/2010/main" val="1881373895"/>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1_3 Takeaways Sustainability">
    <p:bg>
      <p:bgPr>
        <a:solidFill>
          <a:srgbClr val="2B660F"/>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solidFill>
                  <a:srgbClr val="8DBE28"/>
                </a:solidFill>
                <a:latin typeface="+mn-lt"/>
              </a:defRPr>
            </a:lvl1pPr>
          </a:lstStyle>
          <a:p>
            <a:endParaRPr lang="en-US"/>
          </a:p>
        </p:txBody>
      </p:sp>
      <p:sp>
        <p:nvSpPr>
          <p:cNvPr id="2" name="TextBox 1">
            <a:extLst>
              <a:ext uri="{FF2B5EF4-FFF2-40B4-BE49-F238E27FC236}">
                <a16:creationId xmlns:a16="http://schemas.microsoft.com/office/drawing/2014/main" id="{B8B87FF8-D69A-1055-CC42-DEABC98D04B9}"/>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8DBE28"/>
                </a:solidFill>
                <a:latin typeface="+mn-lt"/>
              </a:rPr>
              <a:pPr algn="r"/>
              <a:t>‹#›</a:t>
            </a:fld>
            <a:endParaRPr lang="en-US" sz="1350">
              <a:solidFill>
                <a:srgbClr val="8DBE28"/>
              </a:solidFill>
              <a:latin typeface="+mn-lt"/>
            </a:endParaRPr>
          </a:p>
        </p:txBody>
      </p:sp>
      <p:sp>
        <p:nvSpPr>
          <p:cNvPr id="5" name="Text Placeholder 3">
            <a:extLst>
              <a:ext uri="{FF2B5EF4-FFF2-40B4-BE49-F238E27FC236}">
                <a16:creationId xmlns:a16="http://schemas.microsoft.com/office/drawing/2014/main" id="{4BDB4D7A-57BB-0E11-FC7F-92013C566FB6}"/>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8DBE28"/>
                </a:solidFill>
                <a:latin typeface="+mn-lt"/>
              </a:defRPr>
            </a:lvl1pPr>
          </a:lstStyle>
          <a:p>
            <a:pPr lvl="0"/>
            <a:r>
              <a:rPr lang="en-US"/>
              <a:t>Subtitle</a:t>
            </a:r>
          </a:p>
        </p:txBody>
      </p:sp>
      <p:sp>
        <p:nvSpPr>
          <p:cNvPr id="7" name="Title 1">
            <a:extLst>
              <a:ext uri="{FF2B5EF4-FFF2-40B4-BE49-F238E27FC236}">
                <a16:creationId xmlns:a16="http://schemas.microsoft.com/office/drawing/2014/main" id="{A931805B-212C-F549-0DAA-2648C21BD49C}"/>
              </a:ext>
            </a:extLst>
          </p:cNvPr>
          <p:cNvSpPr>
            <a:spLocks noGrp="1"/>
          </p:cNvSpPr>
          <p:nvPr>
            <p:ph type="title"/>
          </p:nvPr>
        </p:nvSpPr>
        <p:spPr>
          <a:xfrm>
            <a:off x="304799" y="248594"/>
            <a:ext cx="11582401" cy="475306"/>
          </a:xfrm>
        </p:spPr>
        <p:txBody>
          <a:bodyPr anchor="t" anchorCtr="0"/>
          <a:lstStyle>
            <a:lvl1pPr>
              <a:defRPr>
                <a:solidFill>
                  <a:srgbClr val="8DBE28"/>
                </a:solidFill>
              </a:defRPr>
            </a:lvl1pPr>
          </a:lstStyle>
          <a:p>
            <a:r>
              <a:rPr lang="en-US"/>
              <a:t>Click to edit Master title style</a:t>
            </a:r>
          </a:p>
        </p:txBody>
      </p:sp>
      <p:sp>
        <p:nvSpPr>
          <p:cNvPr id="6" name="Text Placeholder 12">
            <a:extLst>
              <a:ext uri="{FF2B5EF4-FFF2-40B4-BE49-F238E27FC236}">
                <a16:creationId xmlns:a16="http://schemas.microsoft.com/office/drawing/2014/main" id="{A81A6BC9-BF07-A15D-90CE-D757CA4F2A18}"/>
              </a:ext>
            </a:extLst>
          </p:cNvPr>
          <p:cNvSpPr>
            <a:spLocks noGrp="1"/>
          </p:cNvSpPr>
          <p:nvPr>
            <p:ph type="body" sz="quarter" idx="16"/>
          </p:nvPr>
        </p:nvSpPr>
        <p:spPr>
          <a:xfrm>
            <a:off x="304800" y="1219200"/>
            <a:ext cx="3657595" cy="4419600"/>
          </a:xfrm>
          <a:prstGeom prst="roundRect">
            <a:avLst>
              <a:gd name="adj" fmla="val 2643"/>
            </a:avLst>
          </a:prstGeom>
          <a:solidFill>
            <a:srgbClr val="5D910D"/>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8" name="Text Placeholder 12">
            <a:extLst>
              <a:ext uri="{FF2B5EF4-FFF2-40B4-BE49-F238E27FC236}">
                <a16:creationId xmlns:a16="http://schemas.microsoft.com/office/drawing/2014/main" id="{A223603F-1687-4839-9217-168184E33EC4}"/>
              </a:ext>
            </a:extLst>
          </p:cNvPr>
          <p:cNvSpPr>
            <a:spLocks noGrp="1"/>
          </p:cNvSpPr>
          <p:nvPr>
            <p:ph type="body" sz="quarter" idx="19"/>
          </p:nvPr>
        </p:nvSpPr>
        <p:spPr>
          <a:xfrm>
            <a:off x="4267202" y="1219200"/>
            <a:ext cx="3657595" cy="4419600"/>
          </a:xfrm>
          <a:prstGeom prst="roundRect">
            <a:avLst>
              <a:gd name="adj" fmla="val 2643"/>
            </a:avLst>
          </a:prstGeom>
          <a:solidFill>
            <a:srgbClr val="5D910D"/>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9" name="Text Placeholder 12">
            <a:extLst>
              <a:ext uri="{FF2B5EF4-FFF2-40B4-BE49-F238E27FC236}">
                <a16:creationId xmlns:a16="http://schemas.microsoft.com/office/drawing/2014/main" id="{4DDEBC29-7846-F426-C9E4-2F047B858498}"/>
              </a:ext>
            </a:extLst>
          </p:cNvPr>
          <p:cNvSpPr>
            <a:spLocks noGrp="1"/>
          </p:cNvSpPr>
          <p:nvPr>
            <p:ph type="body" sz="quarter" idx="20"/>
          </p:nvPr>
        </p:nvSpPr>
        <p:spPr>
          <a:xfrm>
            <a:off x="8229603" y="1219200"/>
            <a:ext cx="3657595" cy="4419600"/>
          </a:xfrm>
          <a:prstGeom prst="roundRect">
            <a:avLst>
              <a:gd name="adj" fmla="val 2643"/>
            </a:avLst>
          </a:prstGeom>
          <a:solidFill>
            <a:srgbClr val="5D910D"/>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10" name="TextBox 9">
            <a:extLst>
              <a:ext uri="{FF2B5EF4-FFF2-40B4-BE49-F238E27FC236}">
                <a16:creationId xmlns:a16="http://schemas.microsoft.com/office/drawing/2014/main" id="{14DF73C0-7D1E-F8EF-D558-C4C0DDD9D397}"/>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8DBF28"/>
                </a:solidFill>
                <a:latin typeface="+mn-lt"/>
              </a:rPr>
              <a:t>CONFIDENTIAL</a:t>
            </a:r>
          </a:p>
        </p:txBody>
      </p:sp>
    </p:spTree>
    <p:extLst>
      <p:ext uri="{BB962C8B-B14F-4D97-AF65-F5344CB8AC3E}">
        <p14:creationId xmlns:p14="http://schemas.microsoft.com/office/powerpoint/2010/main" val="1210926299"/>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Statement-Drink">
    <p:bg>
      <p:bgPr>
        <a:solidFill>
          <a:srgbClr val="145798"/>
        </a:solidFill>
        <a:effectLst/>
      </p:bgPr>
    </p:bg>
    <p:spTree>
      <p:nvGrpSpPr>
        <p:cNvPr id="1" name=""/>
        <p:cNvGrpSpPr/>
        <p:nvPr/>
      </p:nvGrpSpPr>
      <p:grpSpPr>
        <a:xfrm>
          <a:off x="0" y="0"/>
          <a:ext cx="0" cy="0"/>
          <a:chOff x="0" y="0"/>
          <a:chExt cx="0" cy="0"/>
        </a:xfrm>
      </p:grpSpPr>
      <p:sp>
        <p:nvSpPr>
          <p:cNvPr id="7" name="Rectangle: Diagonal Corners Rounded 6">
            <a:extLst>
              <a:ext uri="{FF2B5EF4-FFF2-40B4-BE49-F238E27FC236}">
                <a16:creationId xmlns:a16="http://schemas.microsoft.com/office/drawing/2014/main" id="{D77DB0AB-4EF4-F746-7298-F6C3E404002A}"/>
              </a:ext>
            </a:extLst>
          </p:cNvPr>
          <p:cNvSpPr/>
          <p:nvPr userDrawn="1"/>
        </p:nvSpPr>
        <p:spPr>
          <a:xfrm>
            <a:off x="304800" y="304796"/>
            <a:ext cx="11582398" cy="5829304"/>
          </a:xfrm>
          <a:prstGeom prst="roundRect">
            <a:avLst>
              <a:gd name="adj" fmla="val 2174"/>
            </a:avLst>
          </a:prstGeom>
          <a:solidFill>
            <a:srgbClr val="368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TextBox 1">
            <a:extLst>
              <a:ext uri="{FF2B5EF4-FFF2-40B4-BE49-F238E27FC236}">
                <a16:creationId xmlns:a16="http://schemas.microsoft.com/office/drawing/2014/main" id="{B8B87FF8-D69A-1055-CC42-DEABC98D04B9}"/>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71A9E3"/>
                </a:solidFill>
                <a:latin typeface="+mn-lt"/>
              </a:rPr>
              <a:pPr algn="r"/>
              <a:t>‹#›</a:t>
            </a:fld>
            <a:endParaRPr lang="en-US" sz="1350">
              <a:solidFill>
                <a:srgbClr val="71A9E3"/>
              </a:solidFill>
              <a:latin typeface="+mn-lt"/>
            </a:endParaRPr>
          </a:p>
        </p:txBody>
      </p:sp>
      <p:sp>
        <p:nvSpPr>
          <p:cNvPr id="11" name="Text Placeholder 10">
            <a:extLst>
              <a:ext uri="{FF2B5EF4-FFF2-40B4-BE49-F238E27FC236}">
                <a16:creationId xmlns:a16="http://schemas.microsoft.com/office/drawing/2014/main" id="{180883ED-E020-7474-C5C0-6DA89FE0EA41}"/>
              </a:ext>
            </a:extLst>
          </p:cNvPr>
          <p:cNvSpPr>
            <a:spLocks noGrp="1"/>
          </p:cNvSpPr>
          <p:nvPr>
            <p:ph type="body" sz="quarter" idx="10"/>
          </p:nvPr>
        </p:nvSpPr>
        <p:spPr>
          <a:xfrm>
            <a:off x="609600" y="1354191"/>
            <a:ext cx="10983310" cy="605987"/>
          </a:xfrm>
        </p:spPr>
        <p:txBody>
          <a:bodyPr anchor="b" anchorCtr="0"/>
          <a:lstStyle>
            <a:lvl1pPr algn="ctr">
              <a:defRPr b="1">
                <a:solidFill>
                  <a:schemeClr val="bg1"/>
                </a:solidFill>
                <a:latin typeface="+mn-lt"/>
              </a:defRPr>
            </a:lvl1pPr>
            <a:lvl2pPr marL="0" indent="0">
              <a:buNone/>
              <a:defRPr/>
            </a:lvl2pPr>
          </a:lstStyle>
          <a:p>
            <a:pPr lvl="0"/>
            <a:r>
              <a:rPr lang="en-US"/>
              <a:t>Click to edit Master text styles</a:t>
            </a:r>
          </a:p>
        </p:txBody>
      </p:sp>
      <p:sp>
        <p:nvSpPr>
          <p:cNvPr id="15" name="Text Placeholder 14">
            <a:extLst>
              <a:ext uri="{FF2B5EF4-FFF2-40B4-BE49-F238E27FC236}">
                <a16:creationId xmlns:a16="http://schemas.microsoft.com/office/drawing/2014/main" id="{FADD84B5-407E-897A-8FE5-291758A33F13}"/>
              </a:ext>
            </a:extLst>
          </p:cNvPr>
          <p:cNvSpPr>
            <a:spLocks noGrp="1"/>
          </p:cNvSpPr>
          <p:nvPr>
            <p:ph type="body" sz="quarter" idx="11"/>
          </p:nvPr>
        </p:nvSpPr>
        <p:spPr>
          <a:xfrm>
            <a:off x="609600" y="2112579"/>
            <a:ext cx="10983913" cy="3148396"/>
          </a:xfrm>
        </p:spPr>
        <p:txBody>
          <a:bodyPr/>
          <a:lstStyle>
            <a:lvl1pPr algn="ctr">
              <a:lnSpc>
                <a:spcPts val="4000"/>
              </a:lnSpc>
              <a:defRPr lang="en-US" sz="3200" b="1" i="0" kern="1200" dirty="0" smtClean="0">
                <a:solidFill>
                  <a:schemeClr val="bg1"/>
                </a:solidFill>
                <a:latin typeface="+mn-lt"/>
                <a:ea typeface="+mn-ea"/>
                <a:cs typeface="Arial" panose="020B0604020202020204" pitchFamily="34" charset="0"/>
              </a:defRPr>
            </a:lvl1pPr>
            <a:lvl2pPr marL="0" indent="0">
              <a:buNone/>
              <a:defRPr/>
            </a:lvl2pPr>
          </a:lstStyle>
          <a:p>
            <a:pPr lvl="0"/>
            <a:r>
              <a:rPr lang="en-US"/>
              <a:t>Click to edit Master text styles</a:t>
            </a:r>
          </a:p>
        </p:txBody>
      </p:sp>
      <p:sp>
        <p:nvSpPr>
          <p:cNvPr id="3" name="TextBox 2">
            <a:extLst>
              <a:ext uri="{FF2B5EF4-FFF2-40B4-BE49-F238E27FC236}">
                <a16:creationId xmlns:a16="http://schemas.microsoft.com/office/drawing/2014/main" id="{F7FD43D8-0728-76B9-5BEC-721CBA413DBC}"/>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71A8E3"/>
                </a:solidFill>
                <a:latin typeface="+mn-lt"/>
              </a:rPr>
              <a:t>CONFIDENTIAL</a:t>
            </a:r>
          </a:p>
        </p:txBody>
      </p:sp>
    </p:spTree>
    <p:extLst>
      <p:ext uri="{BB962C8B-B14F-4D97-AF65-F5344CB8AC3E}">
        <p14:creationId xmlns:p14="http://schemas.microsoft.com/office/powerpoint/2010/main" val="4272148423"/>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1_Statement-Food">
    <p:bg>
      <p:bgPr>
        <a:solidFill>
          <a:srgbClr val="FACB5B"/>
        </a:solidFill>
        <a:effectLst/>
      </p:bgPr>
    </p:bg>
    <p:spTree>
      <p:nvGrpSpPr>
        <p:cNvPr id="1" name=""/>
        <p:cNvGrpSpPr/>
        <p:nvPr/>
      </p:nvGrpSpPr>
      <p:grpSpPr>
        <a:xfrm>
          <a:off x="0" y="0"/>
          <a:ext cx="0" cy="0"/>
          <a:chOff x="0" y="0"/>
          <a:chExt cx="0" cy="0"/>
        </a:xfrm>
      </p:grpSpPr>
      <p:sp>
        <p:nvSpPr>
          <p:cNvPr id="3" name="Rectangle: Diagonal Corners Rounded 6">
            <a:extLst>
              <a:ext uri="{FF2B5EF4-FFF2-40B4-BE49-F238E27FC236}">
                <a16:creationId xmlns:a16="http://schemas.microsoft.com/office/drawing/2014/main" id="{42EAE78A-A977-01CA-A116-2B9E201DFA70}"/>
              </a:ext>
            </a:extLst>
          </p:cNvPr>
          <p:cNvSpPr/>
          <p:nvPr userDrawn="1"/>
        </p:nvSpPr>
        <p:spPr>
          <a:xfrm>
            <a:off x="304800" y="304796"/>
            <a:ext cx="11582398" cy="5829304"/>
          </a:xfrm>
          <a:prstGeom prst="roundRect">
            <a:avLst>
              <a:gd name="adj" fmla="val 2174"/>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TextBox 1">
            <a:extLst>
              <a:ext uri="{FF2B5EF4-FFF2-40B4-BE49-F238E27FC236}">
                <a16:creationId xmlns:a16="http://schemas.microsoft.com/office/drawing/2014/main" id="{B8B87FF8-D69A-1055-CC42-DEABC98D04B9}"/>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C77307"/>
                </a:solidFill>
                <a:latin typeface="+mn-lt"/>
              </a:rPr>
              <a:pPr algn="r"/>
              <a:t>‹#›</a:t>
            </a:fld>
            <a:endParaRPr lang="en-US" sz="1350">
              <a:solidFill>
                <a:srgbClr val="C77307"/>
              </a:solidFill>
              <a:latin typeface="+mn-lt"/>
            </a:endParaRPr>
          </a:p>
        </p:txBody>
      </p:sp>
      <p:sp>
        <p:nvSpPr>
          <p:cNvPr id="11" name="Text Placeholder 10">
            <a:extLst>
              <a:ext uri="{FF2B5EF4-FFF2-40B4-BE49-F238E27FC236}">
                <a16:creationId xmlns:a16="http://schemas.microsoft.com/office/drawing/2014/main" id="{180883ED-E020-7474-C5C0-6DA89FE0EA41}"/>
              </a:ext>
            </a:extLst>
          </p:cNvPr>
          <p:cNvSpPr>
            <a:spLocks noGrp="1"/>
          </p:cNvSpPr>
          <p:nvPr>
            <p:ph type="body" sz="quarter" idx="10"/>
          </p:nvPr>
        </p:nvSpPr>
        <p:spPr>
          <a:xfrm>
            <a:off x="609600" y="1354191"/>
            <a:ext cx="10983310" cy="605987"/>
          </a:xfrm>
        </p:spPr>
        <p:txBody>
          <a:bodyPr anchor="b" anchorCtr="0"/>
          <a:lstStyle>
            <a:lvl1pPr algn="ctr">
              <a:defRPr b="1">
                <a:solidFill>
                  <a:schemeClr val="bg1"/>
                </a:solidFill>
                <a:latin typeface="+mn-lt"/>
              </a:defRPr>
            </a:lvl1pPr>
            <a:lvl2pPr marL="0" indent="0">
              <a:buNone/>
              <a:defRPr/>
            </a:lvl2pPr>
          </a:lstStyle>
          <a:p>
            <a:pPr lvl="0"/>
            <a:r>
              <a:rPr lang="en-US"/>
              <a:t>Click to edit Master text styles</a:t>
            </a:r>
          </a:p>
        </p:txBody>
      </p:sp>
      <p:sp>
        <p:nvSpPr>
          <p:cNvPr id="15" name="Text Placeholder 14">
            <a:extLst>
              <a:ext uri="{FF2B5EF4-FFF2-40B4-BE49-F238E27FC236}">
                <a16:creationId xmlns:a16="http://schemas.microsoft.com/office/drawing/2014/main" id="{FADD84B5-407E-897A-8FE5-291758A33F13}"/>
              </a:ext>
            </a:extLst>
          </p:cNvPr>
          <p:cNvSpPr>
            <a:spLocks noGrp="1"/>
          </p:cNvSpPr>
          <p:nvPr>
            <p:ph type="body" sz="quarter" idx="11"/>
          </p:nvPr>
        </p:nvSpPr>
        <p:spPr>
          <a:xfrm>
            <a:off x="609600" y="2112579"/>
            <a:ext cx="10983913" cy="3148396"/>
          </a:xfrm>
        </p:spPr>
        <p:txBody>
          <a:bodyPr/>
          <a:lstStyle>
            <a:lvl1pPr algn="ctr">
              <a:lnSpc>
                <a:spcPts val="4000"/>
              </a:lnSpc>
              <a:defRPr lang="en-US" sz="3200" b="1" i="0" kern="1200" dirty="0" smtClean="0">
                <a:solidFill>
                  <a:schemeClr val="bg1"/>
                </a:solidFill>
                <a:latin typeface="+mn-lt"/>
                <a:ea typeface="+mn-ea"/>
                <a:cs typeface="Arial" panose="020B0604020202020204" pitchFamily="34" charset="0"/>
              </a:defRPr>
            </a:lvl1pPr>
            <a:lvl2pPr marL="0" indent="0">
              <a:buNone/>
              <a:defRPr/>
            </a:lvl2pPr>
          </a:lstStyle>
          <a:p>
            <a:pPr lvl="0"/>
            <a:r>
              <a:rPr lang="en-US"/>
              <a:t>Click to edit Master text styles</a:t>
            </a:r>
          </a:p>
        </p:txBody>
      </p:sp>
      <p:sp>
        <p:nvSpPr>
          <p:cNvPr id="6" name="TextBox 5">
            <a:extLst>
              <a:ext uri="{FF2B5EF4-FFF2-40B4-BE49-F238E27FC236}">
                <a16:creationId xmlns:a16="http://schemas.microsoft.com/office/drawing/2014/main" id="{9EB81C1A-BF3A-436C-E104-9E52FC208E4A}"/>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C87307"/>
                </a:solidFill>
                <a:latin typeface="+mn-lt"/>
              </a:rPr>
              <a:t>CONFIDENTIAL</a:t>
            </a:r>
          </a:p>
        </p:txBody>
      </p:sp>
    </p:spTree>
    <p:extLst>
      <p:ext uri="{BB962C8B-B14F-4D97-AF65-F5344CB8AC3E}">
        <p14:creationId xmlns:p14="http://schemas.microsoft.com/office/powerpoint/2010/main" val="4195907618"/>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2_Statement-Sustainability">
    <p:bg>
      <p:bgPr>
        <a:solidFill>
          <a:srgbClr val="CA4A0C"/>
        </a:solidFill>
        <a:effectLst/>
      </p:bgPr>
    </p:bg>
    <p:spTree>
      <p:nvGrpSpPr>
        <p:cNvPr id="1" name=""/>
        <p:cNvGrpSpPr/>
        <p:nvPr/>
      </p:nvGrpSpPr>
      <p:grpSpPr>
        <a:xfrm>
          <a:off x="0" y="0"/>
          <a:ext cx="0" cy="0"/>
          <a:chOff x="0" y="0"/>
          <a:chExt cx="0" cy="0"/>
        </a:xfrm>
      </p:grpSpPr>
      <p:sp>
        <p:nvSpPr>
          <p:cNvPr id="3" name="Rectangle: Diagonal Corners Rounded 6">
            <a:extLst>
              <a:ext uri="{FF2B5EF4-FFF2-40B4-BE49-F238E27FC236}">
                <a16:creationId xmlns:a16="http://schemas.microsoft.com/office/drawing/2014/main" id="{AF816B51-0B2B-07F2-FCB3-11207A3D0955}"/>
              </a:ext>
            </a:extLst>
          </p:cNvPr>
          <p:cNvSpPr/>
          <p:nvPr userDrawn="1"/>
        </p:nvSpPr>
        <p:spPr>
          <a:xfrm>
            <a:off x="304800" y="304796"/>
            <a:ext cx="11582398" cy="5829304"/>
          </a:xfrm>
          <a:prstGeom prst="roundRect">
            <a:avLst>
              <a:gd name="adj" fmla="val 2174"/>
            </a:avLst>
          </a:prstGeom>
          <a:solidFill>
            <a:srgbClr val="EE6D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 name="TextBox 1">
            <a:extLst>
              <a:ext uri="{FF2B5EF4-FFF2-40B4-BE49-F238E27FC236}">
                <a16:creationId xmlns:a16="http://schemas.microsoft.com/office/drawing/2014/main" id="{B8B87FF8-D69A-1055-CC42-DEABC98D04B9}"/>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922F11"/>
                </a:solidFill>
                <a:latin typeface="Gilroy Medium" panose="00000600000000000000" pitchFamily="50" charset="0"/>
              </a:rPr>
              <a:pPr algn="r"/>
              <a:t>‹#›</a:t>
            </a:fld>
            <a:endParaRPr lang="en-US" sz="1350">
              <a:solidFill>
                <a:srgbClr val="922F11"/>
              </a:solidFill>
              <a:latin typeface="Gilroy Medium" panose="00000600000000000000" pitchFamily="50" charset="0"/>
            </a:endParaRPr>
          </a:p>
        </p:txBody>
      </p:sp>
      <p:sp>
        <p:nvSpPr>
          <p:cNvPr id="11" name="Text Placeholder 10">
            <a:extLst>
              <a:ext uri="{FF2B5EF4-FFF2-40B4-BE49-F238E27FC236}">
                <a16:creationId xmlns:a16="http://schemas.microsoft.com/office/drawing/2014/main" id="{180883ED-E020-7474-C5C0-6DA89FE0EA41}"/>
              </a:ext>
            </a:extLst>
          </p:cNvPr>
          <p:cNvSpPr>
            <a:spLocks noGrp="1"/>
          </p:cNvSpPr>
          <p:nvPr>
            <p:ph type="body" sz="quarter" idx="10"/>
          </p:nvPr>
        </p:nvSpPr>
        <p:spPr>
          <a:xfrm>
            <a:off x="609600" y="1354191"/>
            <a:ext cx="10983310" cy="605987"/>
          </a:xfrm>
        </p:spPr>
        <p:txBody>
          <a:bodyPr anchor="b" anchorCtr="0"/>
          <a:lstStyle>
            <a:lvl1pPr algn="ctr">
              <a:defRPr b="1">
                <a:solidFill>
                  <a:schemeClr val="bg1"/>
                </a:solidFill>
                <a:latin typeface="+mn-lt"/>
              </a:defRPr>
            </a:lvl1pPr>
            <a:lvl2pPr marL="0" indent="0">
              <a:buNone/>
              <a:defRPr/>
            </a:lvl2pPr>
          </a:lstStyle>
          <a:p>
            <a:pPr lvl="0"/>
            <a:r>
              <a:rPr lang="en-US"/>
              <a:t>Click to edit Master text styles</a:t>
            </a:r>
          </a:p>
        </p:txBody>
      </p:sp>
      <p:sp>
        <p:nvSpPr>
          <p:cNvPr id="15" name="Text Placeholder 14">
            <a:extLst>
              <a:ext uri="{FF2B5EF4-FFF2-40B4-BE49-F238E27FC236}">
                <a16:creationId xmlns:a16="http://schemas.microsoft.com/office/drawing/2014/main" id="{FADD84B5-407E-897A-8FE5-291758A33F13}"/>
              </a:ext>
            </a:extLst>
          </p:cNvPr>
          <p:cNvSpPr>
            <a:spLocks noGrp="1"/>
          </p:cNvSpPr>
          <p:nvPr>
            <p:ph type="body" sz="quarter" idx="11"/>
          </p:nvPr>
        </p:nvSpPr>
        <p:spPr>
          <a:xfrm>
            <a:off x="609600" y="2112579"/>
            <a:ext cx="10983913" cy="3148396"/>
          </a:xfrm>
        </p:spPr>
        <p:txBody>
          <a:bodyPr/>
          <a:lstStyle>
            <a:lvl1pPr algn="ctr">
              <a:lnSpc>
                <a:spcPts val="4000"/>
              </a:lnSpc>
              <a:defRPr lang="en-US" sz="3200" b="1" i="0" kern="1200" dirty="0" smtClean="0">
                <a:solidFill>
                  <a:schemeClr val="bg1"/>
                </a:solidFill>
                <a:latin typeface="+mn-lt"/>
                <a:ea typeface="+mn-ea"/>
                <a:cs typeface="Arial" panose="020B0604020202020204" pitchFamily="34" charset="0"/>
              </a:defRPr>
            </a:lvl1pPr>
            <a:lvl2pPr marL="0" indent="0">
              <a:buNone/>
              <a:defRPr/>
            </a:lvl2pPr>
          </a:lstStyle>
          <a:p>
            <a:pPr lvl="0"/>
            <a:r>
              <a:rPr lang="en-US"/>
              <a:t>Click to edit Master text styles</a:t>
            </a:r>
          </a:p>
        </p:txBody>
      </p:sp>
      <p:sp>
        <p:nvSpPr>
          <p:cNvPr id="5" name="TextBox 4">
            <a:extLst>
              <a:ext uri="{FF2B5EF4-FFF2-40B4-BE49-F238E27FC236}">
                <a16:creationId xmlns:a16="http://schemas.microsoft.com/office/drawing/2014/main" id="{37EF998D-D59B-1F7C-942E-1E40A1E67A56}"/>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922F11"/>
                </a:solidFill>
                <a:latin typeface="Gilroy Medium" panose="00000600000000000000" pitchFamily="50" charset="0"/>
              </a:rPr>
              <a:t>CONFIDENTIAL</a:t>
            </a:r>
          </a:p>
        </p:txBody>
      </p:sp>
    </p:spTree>
    <p:extLst>
      <p:ext uri="{BB962C8B-B14F-4D97-AF65-F5344CB8AC3E}">
        <p14:creationId xmlns:p14="http://schemas.microsoft.com/office/powerpoint/2010/main" val="2173846251"/>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1_Statement-Sustainability">
    <p:bg>
      <p:bgPr>
        <a:solidFill>
          <a:srgbClr val="2B660F"/>
        </a:solidFill>
        <a:effectLst/>
      </p:bgPr>
    </p:bg>
    <p:spTree>
      <p:nvGrpSpPr>
        <p:cNvPr id="1" name=""/>
        <p:cNvGrpSpPr/>
        <p:nvPr/>
      </p:nvGrpSpPr>
      <p:grpSpPr>
        <a:xfrm>
          <a:off x="0" y="0"/>
          <a:ext cx="0" cy="0"/>
          <a:chOff x="0" y="0"/>
          <a:chExt cx="0" cy="0"/>
        </a:xfrm>
      </p:grpSpPr>
      <p:sp>
        <p:nvSpPr>
          <p:cNvPr id="3" name="Rectangle: Diagonal Corners Rounded 6">
            <a:extLst>
              <a:ext uri="{FF2B5EF4-FFF2-40B4-BE49-F238E27FC236}">
                <a16:creationId xmlns:a16="http://schemas.microsoft.com/office/drawing/2014/main" id="{AF816B51-0B2B-07F2-FCB3-11207A3D0955}"/>
              </a:ext>
            </a:extLst>
          </p:cNvPr>
          <p:cNvSpPr/>
          <p:nvPr userDrawn="1"/>
        </p:nvSpPr>
        <p:spPr>
          <a:xfrm>
            <a:off x="304800" y="304796"/>
            <a:ext cx="11582398" cy="5829304"/>
          </a:xfrm>
          <a:prstGeom prst="roundRect">
            <a:avLst>
              <a:gd name="adj" fmla="val 2174"/>
            </a:avLst>
          </a:prstGeom>
          <a:solidFill>
            <a:srgbClr val="5D91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 name="TextBox 1">
            <a:extLst>
              <a:ext uri="{FF2B5EF4-FFF2-40B4-BE49-F238E27FC236}">
                <a16:creationId xmlns:a16="http://schemas.microsoft.com/office/drawing/2014/main" id="{B8B87FF8-D69A-1055-CC42-DEABC98D04B9}"/>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8DBE28"/>
                </a:solidFill>
                <a:latin typeface="Gilroy Medium" panose="00000600000000000000" pitchFamily="50" charset="0"/>
              </a:rPr>
              <a:pPr algn="r"/>
              <a:t>‹#›</a:t>
            </a:fld>
            <a:endParaRPr lang="en-US" sz="1350">
              <a:solidFill>
                <a:srgbClr val="8DBE28"/>
              </a:solidFill>
              <a:latin typeface="Gilroy Medium" panose="00000600000000000000" pitchFamily="50" charset="0"/>
            </a:endParaRPr>
          </a:p>
        </p:txBody>
      </p:sp>
      <p:sp>
        <p:nvSpPr>
          <p:cNvPr id="11" name="Text Placeholder 10">
            <a:extLst>
              <a:ext uri="{FF2B5EF4-FFF2-40B4-BE49-F238E27FC236}">
                <a16:creationId xmlns:a16="http://schemas.microsoft.com/office/drawing/2014/main" id="{180883ED-E020-7474-C5C0-6DA89FE0EA41}"/>
              </a:ext>
            </a:extLst>
          </p:cNvPr>
          <p:cNvSpPr>
            <a:spLocks noGrp="1"/>
          </p:cNvSpPr>
          <p:nvPr>
            <p:ph type="body" sz="quarter" idx="10"/>
          </p:nvPr>
        </p:nvSpPr>
        <p:spPr>
          <a:xfrm>
            <a:off x="609600" y="1354191"/>
            <a:ext cx="10983310" cy="605987"/>
          </a:xfrm>
        </p:spPr>
        <p:txBody>
          <a:bodyPr anchor="b" anchorCtr="0"/>
          <a:lstStyle>
            <a:lvl1pPr algn="ctr">
              <a:defRPr b="1">
                <a:solidFill>
                  <a:schemeClr val="bg1"/>
                </a:solidFill>
                <a:latin typeface="+mn-lt"/>
              </a:defRPr>
            </a:lvl1pPr>
            <a:lvl2pPr marL="0" indent="0">
              <a:buNone/>
              <a:defRPr/>
            </a:lvl2pPr>
          </a:lstStyle>
          <a:p>
            <a:pPr lvl="0"/>
            <a:r>
              <a:rPr lang="en-US"/>
              <a:t>Click to edit Master text styles</a:t>
            </a:r>
          </a:p>
        </p:txBody>
      </p:sp>
      <p:sp>
        <p:nvSpPr>
          <p:cNvPr id="15" name="Text Placeholder 14">
            <a:extLst>
              <a:ext uri="{FF2B5EF4-FFF2-40B4-BE49-F238E27FC236}">
                <a16:creationId xmlns:a16="http://schemas.microsoft.com/office/drawing/2014/main" id="{FADD84B5-407E-897A-8FE5-291758A33F13}"/>
              </a:ext>
            </a:extLst>
          </p:cNvPr>
          <p:cNvSpPr>
            <a:spLocks noGrp="1"/>
          </p:cNvSpPr>
          <p:nvPr>
            <p:ph type="body" sz="quarter" idx="11"/>
          </p:nvPr>
        </p:nvSpPr>
        <p:spPr>
          <a:xfrm>
            <a:off x="609600" y="2112579"/>
            <a:ext cx="10983913" cy="3148396"/>
          </a:xfrm>
        </p:spPr>
        <p:txBody>
          <a:bodyPr/>
          <a:lstStyle>
            <a:lvl1pPr algn="ctr">
              <a:lnSpc>
                <a:spcPts val="4000"/>
              </a:lnSpc>
              <a:defRPr lang="en-US" sz="3200" b="1" i="0" kern="1200" dirty="0" smtClean="0">
                <a:solidFill>
                  <a:schemeClr val="bg1"/>
                </a:solidFill>
                <a:latin typeface="+mn-lt"/>
                <a:ea typeface="+mn-ea"/>
                <a:cs typeface="Arial" panose="020B0604020202020204" pitchFamily="34" charset="0"/>
              </a:defRPr>
            </a:lvl1pPr>
            <a:lvl2pPr marL="0" indent="0">
              <a:buNone/>
              <a:defRPr/>
            </a:lvl2pPr>
          </a:lstStyle>
          <a:p>
            <a:pPr lvl="0"/>
            <a:r>
              <a:rPr lang="en-US"/>
              <a:t>Click to edit Master text styles</a:t>
            </a:r>
          </a:p>
        </p:txBody>
      </p:sp>
      <p:sp>
        <p:nvSpPr>
          <p:cNvPr id="5" name="TextBox 4">
            <a:extLst>
              <a:ext uri="{FF2B5EF4-FFF2-40B4-BE49-F238E27FC236}">
                <a16:creationId xmlns:a16="http://schemas.microsoft.com/office/drawing/2014/main" id="{37EF998D-D59B-1F7C-942E-1E40A1E67A56}"/>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8DBF28"/>
                </a:solidFill>
                <a:latin typeface="Gilroy Medium" panose="00000600000000000000" pitchFamily="50" charset="0"/>
              </a:rPr>
              <a:t>CONFIDENTIAL</a:t>
            </a:r>
          </a:p>
        </p:txBody>
      </p:sp>
    </p:spTree>
    <p:extLst>
      <p:ext uri="{BB962C8B-B14F-4D97-AF65-F5344CB8AC3E}">
        <p14:creationId xmlns:p14="http://schemas.microsoft.com/office/powerpoint/2010/main" val="1687368648"/>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showMasterSp="0" preserve="1" userDrawn="1">
  <p:cSld name="3_Speaker-Drinks">
    <p:bg>
      <p:bgPr>
        <a:solidFill>
          <a:srgbClr val="F7F5F3"/>
        </a:solidFill>
        <a:effectLst/>
      </p:bgPr>
    </p:bg>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D768A4D4-68E3-9BFB-98E5-CEF77698A61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2B660F"/>
                </a:solidFill>
                <a:latin typeface="Gilroy Medium" panose="00000600000000000000" pitchFamily="50" charset="0"/>
              </a:rPr>
              <a:pPr algn="r"/>
              <a:t>‹#›</a:t>
            </a:fld>
            <a:endParaRPr lang="en-US" sz="1350">
              <a:solidFill>
                <a:srgbClr val="2B660F"/>
              </a:solidFill>
              <a:latin typeface="Gilroy Medium" panose="00000600000000000000" pitchFamily="50" charset="0"/>
            </a:endParaRPr>
          </a:p>
        </p:txBody>
      </p:sp>
      <p:sp>
        <p:nvSpPr>
          <p:cNvPr id="2" name="Picture Placeholder 2">
            <a:extLst>
              <a:ext uri="{FF2B5EF4-FFF2-40B4-BE49-F238E27FC236}">
                <a16:creationId xmlns:a16="http://schemas.microsoft.com/office/drawing/2014/main" id="{8A3BD900-1908-6DF8-F80E-38A643313A70}"/>
              </a:ext>
            </a:extLst>
          </p:cNvPr>
          <p:cNvSpPr>
            <a:spLocks noGrp="1"/>
          </p:cNvSpPr>
          <p:nvPr>
            <p:ph type="pic" sz="quarter" idx="10"/>
          </p:nvPr>
        </p:nvSpPr>
        <p:spPr>
          <a:xfrm>
            <a:off x="4856481" y="304800"/>
            <a:ext cx="3688079" cy="5981699"/>
          </a:xfrm>
          <a:prstGeom prst="roundRect">
            <a:avLst>
              <a:gd name="adj" fmla="val 2768"/>
            </a:avLst>
          </a:prstGeom>
          <a:solidFill>
            <a:schemeClr val="bg2"/>
          </a:solidFill>
        </p:spPr>
        <p:txBody>
          <a:bodyPr/>
          <a:lstStyle>
            <a:lvl1pPr>
              <a:defRPr>
                <a:solidFill>
                  <a:schemeClr val="tx1"/>
                </a:solidFill>
                <a:latin typeface="+mn-lt"/>
              </a:defRPr>
            </a:lvl1pPr>
          </a:lstStyle>
          <a:p>
            <a:r>
              <a:rPr lang="en-US"/>
              <a:t>Click icon to add picture</a:t>
            </a:r>
          </a:p>
        </p:txBody>
      </p:sp>
      <p:sp>
        <p:nvSpPr>
          <p:cNvPr id="5" name="Picture Placeholder 2">
            <a:extLst>
              <a:ext uri="{FF2B5EF4-FFF2-40B4-BE49-F238E27FC236}">
                <a16:creationId xmlns:a16="http://schemas.microsoft.com/office/drawing/2014/main" id="{A49A6E31-E5CB-3F28-59B9-3D96D39BFE10}"/>
              </a:ext>
            </a:extLst>
          </p:cNvPr>
          <p:cNvSpPr>
            <a:spLocks noGrp="1"/>
          </p:cNvSpPr>
          <p:nvPr>
            <p:ph type="pic" sz="quarter" idx="15"/>
          </p:nvPr>
        </p:nvSpPr>
        <p:spPr>
          <a:xfrm>
            <a:off x="8737601" y="3379788"/>
            <a:ext cx="3149597" cy="2903220"/>
          </a:xfrm>
          <a:prstGeom prst="roundRect">
            <a:avLst>
              <a:gd name="adj" fmla="val 2768"/>
            </a:avLst>
          </a:prstGeom>
          <a:solidFill>
            <a:schemeClr val="bg2"/>
          </a:solidFill>
        </p:spPr>
        <p:txBody>
          <a:bodyPr/>
          <a:lstStyle>
            <a:lvl1pPr>
              <a:defRPr>
                <a:solidFill>
                  <a:schemeClr val="tx1"/>
                </a:solidFill>
                <a:latin typeface="+mn-lt"/>
              </a:defRPr>
            </a:lvl1pPr>
          </a:lstStyle>
          <a:p>
            <a:r>
              <a:rPr lang="en-US"/>
              <a:t>Click icon to add picture</a:t>
            </a:r>
          </a:p>
        </p:txBody>
      </p:sp>
      <p:sp>
        <p:nvSpPr>
          <p:cNvPr id="7" name="Picture Placeholder 2">
            <a:extLst>
              <a:ext uri="{FF2B5EF4-FFF2-40B4-BE49-F238E27FC236}">
                <a16:creationId xmlns:a16="http://schemas.microsoft.com/office/drawing/2014/main" id="{AE5E181B-E79B-6204-7F22-50CFDFB5F365}"/>
              </a:ext>
            </a:extLst>
          </p:cNvPr>
          <p:cNvSpPr>
            <a:spLocks noGrp="1"/>
          </p:cNvSpPr>
          <p:nvPr>
            <p:ph type="pic" sz="quarter" idx="16"/>
          </p:nvPr>
        </p:nvSpPr>
        <p:spPr>
          <a:xfrm>
            <a:off x="8737601" y="301308"/>
            <a:ext cx="3149597" cy="2903220"/>
          </a:xfrm>
          <a:prstGeom prst="roundRect">
            <a:avLst>
              <a:gd name="adj" fmla="val 2768"/>
            </a:avLst>
          </a:prstGeom>
          <a:solidFill>
            <a:schemeClr val="bg2"/>
          </a:solidFill>
        </p:spPr>
        <p:txBody>
          <a:bodyPr/>
          <a:lstStyle>
            <a:lvl1pPr>
              <a:defRPr>
                <a:solidFill>
                  <a:schemeClr val="tx1"/>
                </a:solidFill>
                <a:latin typeface="+mn-lt"/>
              </a:defRPr>
            </a:lvl1pPr>
          </a:lstStyle>
          <a:p>
            <a:r>
              <a:rPr lang="en-US"/>
              <a:t>Click icon to add picture</a:t>
            </a:r>
          </a:p>
        </p:txBody>
      </p:sp>
      <p:sp>
        <p:nvSpPr>
          <p:cNvPr id="20" name="Content Placeholder 6">
            <a:extLst>
              <a:ext uri="{FF2B5EF4-FFF2-40B4-BE49-F238E27FC236}">
                <a16:creationId xmlns:a16="http://schemas.microsoft.com/office/drawing/2014/main" id="{75ECEBC1-4D75-6F0E-AE6A-47DDF1DEDD90}"/>
              </a:ext>
            </a:extLst>
          </p:cNvPr>
          <p:cNvSpPr>
            <a:spLocks noGrp="1"/>
          </p:cNvSpPr>
          <p:nvPr>
            <p:ph sz="quarter" idx="12"/>
          </p:nvPr>
        </p:nvSpPr>
        <p:spPr>
          <a:xfrm>
            <a:off x="304800" y="1219200"/>
            <a:ext cx="4094480" cy="4419600"/>
          </a:xfrm>
        </p:spPr>
        <p:txBody>
          <a:bodyPr/>
          <a:lstStyle>
            <a:lvl1pPr>
              <a:defRPr>
                <a:solidFill>
                  <a:schemeClr val="tx1"/>
                </a:solidFill>
                <a:latin typeface="+mn-lt"/>
              </a:defRPr>
            </a:lvl1pPr>
            <a:lvl2pPr>
              <a:defRPr>
                <a:solidFill>
                  <a:schemeClr val="tx1"/>
                </a:solidFill>
                <a:latin typeface="+mn-lt"/>
              </a:defRPr>
            </a:lvl2pPr>
            <a:lvl3pPr>
              <a:defRPr>
                <a:solidFill>
                  <a:schemeClr val="tx1"/>
                </a:solidFill>
                <a:latin typeface="+mn-lt"/>
              </a:defRPr>
            </a:lvl3pPr>
            <a:lvl4pPr>
              <a:defRPr>
                <a:solidFill>
                  <a:schemeClr val="tx1"/>
                </a:solidFill>
                <a:latin typeface="+mn-lt"/>
              </a:defRPr>
            </a:lvl4pPr>
            <a:lvl5pPr>
              <a:defRPr>
                <a:solidFill>
                  <a:schemeClr val="tx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itle 1">
            <a:extLst>
              <a:ext uri="{FF2B5EF4-FFF2-40B4-BE49-F238E27FC236}">
                <a16:creationId xmlns:a16="http://schemas.microsoft.com/office/drawing/2014/main" id="{4FBFF9F1-6BAC-1DF0-94BB-EBDBD5832C36}"/>
              </a:ext>
            </a:extLst>
          </p:cNvPr>
          <p:cNvSpPr>
            <a:spLocks noGrp="1"/>
          </p:cNvSpPr>
          <p:nvPr>
            <p:ph type="title"/>
          </p:nvPr>
        </p:nvSpPr>
        <p:spPr>
          <a:xfrm>
            <a:off x="280082" y="301308"/>
            <a:ext cx="4094480" cy="1852055"/>
          </a:xfrm>
        </p:spPr>
        <p:txBody>
          <a:bodyPr anchor="t" anchorCtr="0"/>
          <a:lstStyle/>
          <a:p>
            <a:r>
              <a:rPr lang="en-US"/>
              <a:t>Click to edit Master title style</a:t>
            </a:r>
          </a:p>
        </p:txBody>
      </p:sp>
      <p:sp>
        <p:nvSpPr>
          <p:cNvPr id="3" name="TextBox 2">
            <a:extLst>
              <a:ext uri="{FF2B5EF4-FFF2-40B4-BE49-F238E27FC236}">
                <a16:creationId xmlns:a16="http://schemas.microsoft.com/office/drawing/2014/main" id="{0A13F284-07F6-49C2-63C6-86FCBE69BB86}"/>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2B660F"/>
                </a:solidFill>
                <a:latin typeface="+mn-lt"/>
              </a:rPr>
              <a:t>CONFIDENTIAL</a:t>
            </a:r>
          </a:p>
        </p:txBody>
      </p:sp>
    </p:spTree>
    <p:extLst>
      <p:ext uri="{BB962C8B-B14F-4D97-AF65-F5344CB8AC3E}">
        <p14:creationId xmlns:p14="http://schemas.microsoft.com/office/powerpoint/2010/main" val="1566571086"/>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showMasterSp="0" preserve="1" userDrawn="1">
  <p:cSld name="Speaker-Drinks">
    <p:bg>
      <p:bgPr>
        <a:solidFill>
          <a:srgbClr val="F7F5F3"/>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CC019705-392E-1513-A73C-8B73FBF443FC}"/>
              </a:ext>
            </a:extLst>
          </p:cNvPr>
          <p:cNvSpPr>
            <a:spLocks noGrp="1"/>
          </p:cNvSpPr>
          <p:nvPr>
            <p:ph type="pic" sz="quarter" idx="10"/>
          </p:nvPr>
        </p:nvSpPr>
        <p:spPr>
          <a:xfrm>
            <a:off x="6248399" y="304801"/>
            <a:ext cx="5638801" cy="5829300"/>
          </a:xfrm>
          <a:prstGeom prst="roundRect">
            <a:avLst>
              <a:gd name="adj" fmla="val 2768"/>
            </a:avLst>
          </a:prstGeom>
        </p:spPr>
        <p:txBody>
          <a:bodyPr/>
          <a:lstStyle>
            <a:lvl1pPr>
              <a:defRPr>
                <a:solidFill>
                  <a:schemeClr val="tx1"/>
                </a:solidFill>
                <a:latin typeface="+mn-lt"/>
              </a:defRPr>
            </a:lvl1pPr>
          </a:lstStyle>
          <a:p>
            <a:r>
              <a:rPr lang="en-US"/>
              <a:t>Click icon to add picture</a:t>
            </a:r>
          </a:p>
        </p:txBody>
      </p:sp>
      <p:sp>
        <p:nvSpPr>
          <p:cNvPr id="8" name="Text Placeholder 7">
            <a:extLst>
              <a:ext uri="{FF2B5EF4-FFF2-40B4-BE49-F238E27FC236}">
                <a16:creationId xmlns:a16="http://schemas.microsoft.com/office/drawing/2014/main" id="{2C1A0004-CA10-DA61-F4E4-D312BA05E653}"/>
              </a:ext>
            </a:extLst>
          </p:cNvPr>
          <p:cNvSpPr>
            <a:spLocks noGrp="1"/>
          </p:cNvSpPr>
          <p:nvPr>
            <p:ph type="body" sz="quarter" idx="11"/>
          </p:nvPr>
        </p:nvSpPr>
        <p:spPr>
          <a:xfrm>
            <a:off x="304800" y="1219200"/>
            <a:ext cx="5638799" cy="2046288"/>
          </a:xfrm>
        </p:spPr>
        <p:txBody>
          <a:bodyPr anchor="b" anchorCtr="0"/>
          <a:lstStyle>
            <a:lvl1pPr>
              <a:lnSpc>
                <a:spcPts val="5400"/>
              </a:lnSpc>
              <a:defRPr lang="en-US" sz="6000" b="0" i="0" kern="1200" cap="all" spc="0" baseline="0" dirty="0" smtClean="0">
                <a:solidFill>
                  <a:srgbClr val="5D910D"/>
                </a:solidFill>
                <a:latin typeface="+mj-lt"/>
                <a:ea typeface="+mj-ea"/>
                <a:cs typeface="Gilroy Medium" panose="00000600000000000000" pitchFamily="50" charset="0"/>
              </a:defRPr>
            </a:lvl1pPr>
          </a:lstStyle>
          <a:p>
            <a:pPr lvl="0"/>
            <a:r>
              <a:rPr lang="en-US"/>
              <a:t>Click to edit Master text styles</a:t>
            </a:r>
          </a:p>
        </p:txBody>
      </p:sp>
      <p:sp>
        <p:nvSpPr>
          <p:cNvPr id="10" name="Text Placeholder 9">
            <a:extLst>
              <a:ext uri="{FF2B5EF4-FFF2-40B4-BE49-F238E27FC236}">
                <a16:creationId xmlns:a16="http://schemas.microsoft.com/office/drawing/2014/main" id="{F5C46249-F69C-ED78-2123-48CEFF24240A}"/>
              </a:ext>
            </a:extLst>
          </p:cNvPr>
          <p:cNvSpPr>
            <a:spLocks noGrp="1"/>
          </p:cNvSpPr>
          <p:nvPr>
            <p:ph type="body" sz="quarter" idx="12"/>
          </p:nvPr>
        </p:nvSpPr>
        <p:spPr>
          <a:xfrm>
            <a:off x="304800" y="3379788"/>
            <a:ext cx="5638800" cy="534987"/>
          </a:xfrm>
        </p:spPr>
        <p:txBody>
          <a:bodyPr/>
          <a:lstStyle>
            <a:lvl1pPr>
              <a:defRPr lang="en-US" sz="1800" b="1" i="0" kern="1200" dirty="0" smtClean="0">
                <a:solidFill>
                  <a:srgbClr val="2B660F"/>
                </a:solidFill>
                <a:latin typeface="+mn-lt"/>
                <a:ea typeface="+mn-ea"/>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12" name="Text Placeholder 11">
            <a:extLst>
              <a:ext uri="{FF2B5EF4-FFF2-40B4-BE49-F238E27FC236}">
                <a16:creationId xmlns:a16="http://schemas.microsoft.com/office/drawing/2014/main" id="{727CE26B-FE56-D52E-D936-DE13DCDBD41F}"/>
              </a:ext>
            </a:extLst>
          </p:cNvPr>
          <p:cNvSpPr>
            <a:spLocks noGrp="1"/>
          </p:cNvSpPr>
          <p:nvPr>
            <p:ph type="body" sz="quarter" idx="13"/>
          </p:nvPr>
        </p:nvSpPr>
        <p:spPr>
          <a:xfrm>
            <a:off x="304800" y="4029076"/>
            <a:ext cx="5638799" cy="2109258"/>
          </a:xfrm>
        </p:spPr>
        <p:txBody>
          <a:bodyPr/>
          <a:lstStyle>
            <a:lvl1pPr>
              <a:defRPr sz="1600">
                <a:solidFill>
                  <a:schemeClr val="tx1"/>
                </a:solidFill>
                <a:latin typeface="+mn-lt"/>
              </a:defRPr>
            </a:lvl1pPr>
            <a:lvl2pPr>
              <a:defRPr sz="1400">
                <a:solidFill>
                  <a:schemeClr val="tx1"/>
                </a:solidFill>
                <a:latin typeface="+mn-lt"/>
              </a:defRPr>
            </a:lvl2pPr>
            <a:lvl3pPr>
              <a:defRPr sz="1200">
                <a:solidFill>
                  <a:schemeClr val="tx1"/>
                </a:solidFill>
                <a:latin typeface="+mn-lt"/>
              </a:defRPr>
            </a:lvl3pPr>
            <a:lvl4pPr>
              <a:defRPr sz="1100">
                <a:solidFill>
                  <a:schemeClr val="tx1"/>
                </a:solidFill>
                <a:latin typeface="+mn-lt"/>
              </a:defRPr>
            </a:lvl4pPr>
            <a:lvl5pPr>
              <a:defRPr sz="1050">
                <a:solidFill>
                  <a:schemeClr val="tx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Box 12">
            <a:extLst>
              <a:ext uri="{FF2B5EF4-FFF2-40B4-BE49-F238E27FC236}">
                <a16:creationId xmlns:a16="http://schemas.microsoft.com/office/drawing/2014/main" id="{D768A4D4-68E3-9BFB-98E5-CEF77698A61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2B660F"/>
                </a:solidFill>
                <a:latin typeface="+mn-lt"/>
              </a:rPr>
              <a:pPr algn="r"/>
              <a:t>‹#›</a:t>
            </a:fld>
            <a:endParaRPr lang="en-US" sz="1350">
              <a:solidFill>
                <a:srgbClr val="2B660F"/>
              </a:solidFill>
              <a:latin typeface="+mn-lt"/>
            </a:endParaRPr>
          </a:p>
        </p:txBody>
      </p:sp>
      <p:sp>
        <p:nvSpPr>
          <p:cNvPr id="2" name="TextBox 1">
            <a:extLst>
              <a:ext uri="{FF2B5EF4-FFF2-40B4-BE49-F238E27FC236}">
                <a16:creationId xmlns:a16="http://schemas.microsoft.com/office/drawing/2014/main" id="{FC824375-C552-8786-CB9F-47605F890443}"/>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2B660F"/>
                </a:solidFill>
                <a:latin typeface="+mn-lt"/>
              </a:rPr>
              <a:t>CONFIDENTIAL</a:t>
            </a:r>
          </a:p>
        </p:txBody>
      </p:sp>
    </p:spTree>
    <p:extLst>
      <p:ext uri="{BB962C8B-B14F-4D97-AF65-F5344CB8AC3E}">
        <p14:creationId xmlns:p14="http://schemas.microsoft.com/office/powerpoint/2010/main" val="540613802"/>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showMasterSp="0" preserve="1" userDrawn="1">
  <p:cSld name="Headline-Drinks">
    <p:bg>
      <p:bgPr>
        <a:solidFill>
          <a:srgbClr val="3680CE"/>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C1A0004-CA10-DA61-F4E4-D312BA05E653}"/>
              </a:ext>
            </a:extLst>
          </p:cNvPr>
          <p:cNvSpPr>
            <a:spLocks noGrp="1"/>
          </p:cNvSpPr>
          <p:nvPr>
            <p:ph type="body" sz="quarter" idx="11"/>
          </p:nvPr>
        </p:nvSpPr>
        <p:spPr>
          <a:xfrm>
            <a:off x="304801" y="2493781"/>
            <a:ext cx="4900246" cy="2046288"/>
          </a:xfrm>
        </p:spPr>
        <p:txBody>
          <a:bodyPr anchor="b" anchorCtr="0"/>
          <a:lstStyle>
            <a:lvl1pPr>
              <a:lnSpc>
                <a:spcPts val="5400"/>
              </a:lnSpc>
              <a:defRPr lang="en-US" sz="6000" b="0" i="0" kern="1200" cap="all" spc="0" baseline="0" dirty="0" smtClean="0">
                <a:solidFill>
                  <a:schemeClr val="tx2"/>
                </a:solidFill>
                <a:latin typeface="+mj-lt"/>
                <a:ea typeface="+mj-ea"/>
                <a:cs typeface="Gilroy Medium" panose="00000600000000000000" pitchFamily="50" charset="0"/>
              </a:defRPr>
            </a:lvl1pPr>
          </a:lstStyle>
          <a:p>
            <a:pPr lvl="0"/>
            <a:r>
              <a:rPr lang="en-US"/>
              <a:t>Click to edit Master text styles</a:t>
            </a:r>
          </a:p>
        </p:txBody>
      </p:sp>
      <p:sp>
        <p:nvSpPr>
          <p:cNvPr id="10" name="Text Placeholder 9">
            <a:extLst>
              <a:ext uri="{FF2B5EF4-FFF2-40B4-BE49-F238E27FC236}">
                <a16:creationId xmlns:a16="http://schemas.microsoft.com/office/drawing/2014/main" id="{F5C46249-F69C-ED78-2123-48CEFF24240A}"/>
              </a:ext>
            </a:extLst>
          </p:cNvPr>
          <p:cNvSpPr>
            <a:spLocks noGrp="1"/>
          </p:cNvSpPr>
          <p:nvPr>
            <p:ph type="body" sz="quarter" idx="12"/>
          </p:nvPr>
        </p:nvSpPr>
        <p:spPr>
          <a:xfrm>
            <a:off x="304800" y="4654369"/>
            <a:ext cx="4900247" cy="534987"/>
          </a:xfrm>
        </p:spPr>
        <p:txBody>
          <a:bodyPr/>
          <a:lstStyle>
            <a:lvl1pPr>
              <a:defRPr lang="en-US" sz="1800" b="1" i="0" kern="1200" dirty="0" smtClean="0">
                <a:solidFill>
                  <a:schemeClr val="tx2"/>
                </a:solidFill>
                <a:latin typeface="+mn-lt"/>
                <a:ea typeface="+mn-ea"/>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13" name="TextBox 12">
            <a:extLst>
              <a:ext uri="{FF2B5EF4-FFF2-40B4-BE49-F238E27FC236}">
                <a16:creationId xmlns:a16="http://schemas.microsoft.com/office/drawing/2014/main" id="{D768A4D4-68E3-9BFB-98E5-CEF77698A61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tx2"/>
                </a:solidFill>
                <a:latin typeface="Gilroy Medium" panose="00000600000000000000" pitchFamily="50" charset="0"/>
              </a:rPr>
              <a:pPr algn="r"/>
              <a:t>‹#›</a:t>
            </a:fld>
            <a:endParaRPr lang="en-US" sz="1350">
              <a:solidFill>
                <a:schemeClr val="tx2"/>
              </a:solidFill>
              <a:latin typeface="Gilroy Medium" panose="00000600000000000000" pitchFamily="50" charset="0"/>
            </a:endParaRPr>
          </a:p>
        </p:txBody>
      </p:sp>
      <p:sp>
        <p:nvSpPr>
          <p:cNvPr id="3" name="Picture Placeholder 2">
            <a:extLst>
              <a:ext uri="{FF2B5EF4-FFF2-40B4-BE49-F238E27FC236}">
                <a16:creationId xmlns:a16="http://schemas.microsoft.com/office/drawing/2014/main" id="{94F7A221-4131-F79E-81DD-572AEAE896DE}"/>
              </a:ext>
            </a:extLst>
          </p:cNvPr>
          <p:cNvSpPr>
            <a:spLocks noGrp="1"/>
          </p:cNvSpPr>
          <p:nvPr>
            <p:ph type="pic" sz="quarter" idx="15"/>
          </p:nvPr>
        </p:nvSpPr>
        <p:spPr>
          <a:xfrm>
            <a:off x="6248056" y="0"/>
            <a:ext cx="5943944" cy="6858000"/>
          </a:xfrm>
        </p:spPr>
        <p:txBody>
          <a:bodyPr/>
          <a:lstStyle>
            <a:lvl1pPr>
              <a:defRPr>
                <a:latin typeface="Gilroy Medium" panose="00000600000000000000" pitchFamily="50" charset="0"/>
              </a:defRPr>
            </a:lvl1pPr>
          </a:lstStyle>
          <a:p>
            <a:r>
              <a:rPr lang="en-US"/>
              <a:t>Click icon to add picture</a:t>
            </a:r>
          </a:p>
        </p:txBody>
      </p:sp>
      <p:sp>
        <p:nvSpPr>
          <p:cNvPr id="2" name="TextBox 1">
            <a:extLst>
              <a:ext uri="{FF2B5EF4-FFF2-40B4-BE49-F238E27FC236}">
                <a16:creationId xmlns:a16="http://schemas.microsoft.com/office/drawing/2014/main" id="{98750146-5407-885A-1DA5-4D48D4540FB6}"/>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chemeClr val="tx2"/>
                </a:solidFill>
                <a:latin typeface="Gilroy Medium" panose="00000600000000000000" pitchFamily="50" charset="0"/>
              </a:rPr>
              <a:t>CONFIDENTIAL</a:t>
            </a:r>
          </a:p>
        </p:txBody>
      </p:sp>
      <p:pic>
        <p:nvPicPr>
          <p:cNvPr id="5" name="Picture 4">
            <a:extLst>
              <a:ext uri="{FF2B5EF4-FFF2-40B4-BE49-F238E27FC236}">
                <a16:creationId xmlns:a16="http://schemas.microsoft.com/office/drawing/2014/main" id="{47FDD9CA-9F0B-B737-A35D-05711DB598F6}"/>
              </a:ext>
            </a:extLst>
          </p:cNvPr>
          <p:cNvPicPr>
            <a:picLocks noChangeAspect="1"/>
          </p:cNvPicPr>
          <p:nvPr userDrawn="1"/>
        </p:nvPicPr>
        <p:blipFill>
          <a:blip r:embed="rId2"/>
          <a:stretch>
            <a:fillRect/>
          </a:stretch>
        </p:blipFill>
        <p:spPr>
          <a:xfrm>
            <a:off x="304795" y="362758"/>
            <a:ext cx="896203" cy="896203"/>
          </a:xfrm>
          <a:prstGeom prst="rect">
            <a:avLst/>
          </a:prstGeom>
        </p:spPr>
      </p:pic>
    </p:spTree>
    <p:extLst>
      <p:ext uri="{BB962C8B-B14F-4D97-AF65-F5344CB8AC3E}">
        <p14:creationId xmlns:p14="http://schemas.microsoft.com/office/powerpoint/2010/main" val="3879184223"/>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showMasterSp="0" preserve="1" userDrawn="1">
  <p:cSld name="Headline-Food">
    <p:bg>
      <p:bgPr>
        <a:solidFill>
          <a:srgbClr val="EB9F0A"/>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C1A0004-CA10-DA61-F4E4-D312BA05E653}"/>
              </a:ext>
            </a:extLst>
          </p:cNvPr>
          <p:cNvSpPr>
            <a:spLocks noGrp="1"/>
          </p:cNvSpPr>
          <p:nvPr>
            <p:ph type="body" sz="quarter" idx="11"/>
          </p:nvPr>
        </p:nvSpPr>
        <p:spPr>
          <a:xfrm>
            <a:off x="304801" y="2493781"/>
            <a:ext cx="4900246" cy="2046288"/>
          </a:xfrm>
        </p:spPr>
        <p:txBody>
          <a:bodyPr anchor="b" anchorCtr="0"/>
          <a:lstStyle>
            <a:lvl1pPr>
              <a:lnSpc>
                <a:spcPts val="5400"/>
              </a:lnSpc>
              <a:defRPr lang="en-US" sz="6000" b="0" i="0" kern="1200" cap="all" spc="0" baseline="0" dirty="0" smtClean="0">
                <a:solidFill>
                  <a:schemeClr val="accent5"/>
                </a:solidFill>
                <a:latin typeface="+mj-lt"/>
                <a:ea typeface="+mj-ea"/>
                <a:cs typeface="Gilroy Medium" panose="00000600000000000000" pitchFamily="50" charset="0"/>
              </a:defRPr>
            </a:lvl1pPr>
          </a:lstStyle>
          <a:p>
            <a:pPr lvl="0"/>
            <a:r>
              <a:rPr lang="en-US"/>
              <a:t>Click to edit Master text styles</a:t>
            </a:r>
          </a:p>
        </p:txBody>
      </p:sp>
      <p:sp>
        <p:nvSpPr>
          <p:cNvPr id="10" name="Text Placeholder 9">
            <a:extLst>
              <a:ext uri="{FF2B5EF4-FFF2-40B4-BE49-F238E27FC236}">
                <a16:creationId xmlns:a16="http://schemas.microsoft.com/office/drawing/2014/main" id="{F5C46249-F69C-ED78-2123-48CEFF24240A}"/>
              </a:ext>
            </a:extLst>
          </p:cNvPr>
          <p:cNvSpPr>
            <a:spLocks noGrp="1"/>
          </p:cNvSpPr>
          <p:nvPr>
            <p:ph type="body" sz="quarter" idx="12"/>
          </p:nvPr>
        </p:nvSpPr>
        <p:spPr>
          <a:xfrm>
            <a:off x="304800" y="4654369"/>
            <a:ext cx="4900247" cy="534987"/>
          </a:xfrm>
        </p:spPr>
        <p:txBody>
          <a:bodyPr/>
          <a:lstStyle>
            <a:lvl1pPr>
              <a:defRPr lang="en-US" sz="1800" b="1" i="0" kern="1200" dirty="0" smtClean="0">
                <a:solidFill>
                  <a:schemeClr val="accent5"/>
                </a:solidFill>
                <a:latin typeface="+mn-lt"/>
                <a:ea typeface="+mn-ea"/>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13" name="TextBox 12">
            <a:extLst>
              <a:ext uri="{FF2B5EF4-FFF2-40B4-BE49-F238E27FC236}">
                <a16:creationId xmlns:a16="http://schemas.microsoft.com/office/drawing/2014/main" id="{D768A4D4-68E3-9BFB-98E5-CEF77698A61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accent5"/>
                </a:solidFill>
                <a:latin typeface="Gilroy Medium" panose="00000600000000000000" pitchFamily="50" charset="0"/>
              </a:rPr>
              <a:pPr algn="r"/>
              <a:t>‹#›</a:t>
            </a:fld>
            <a:endParaRPr lang="en-US" sz="1350">
              <a:solidFill>
                <a:schemeClr val="accent5"/>
              </a:solidFill>
              <a:latin typeface="Gilroy Medium" panose="00000600000000000000" pitchFamily="50" charset="0"/>
            </a:endParaRPr>
          </a:p>
        </p:txBody>
      </p:sp>
      <p:sp>
        <p:nvSpPr>
          <p:cNvPr id="3" name="Picture Placeholder 2">
            <a:extLst>
              <a:ext uri="{FF2B5EF4-FFF2-40B4-BE49-F238E27FC236}">
                <a16:creationId xmlns:a16="http://schemas.microsoft.com/office/drawing/2014/main" id="{BD069351-62B8-28BA-A060-42DE4C1E6331}"/>
              </a:ext>
            </a:extLst>
          </p:cNvPr>
          <p:cNvSpPr>
            <a:spLocks noGrp="1"/>
          </p:cNvSpPr>
          <p:nvPr>
            <p:ph type="pic" sz="quarter" idx="15"/>
          </p:nvPr>
        </p:nvSpPr>
        <p:spPr>
          <a:xfrm>
            <a:off x="6248056" y="0"/>
            <a:ext cx="5943944" cy="6858000"/>
          </a:xfrm>
        </p:spPr>
        <p:txBody>
          <a:bodyPr/>
          <a:lstStyle>
            <a:lvl1pPr>
              <a:defRPr>
                <a:latin typeface="Gilroy Medium" panose="00000600000000000000" pitchFamily="50" charset="0"/>
              </a:defRPr>
            </a:lvl1pPr>
          </a:lstStyle>
          <a:p>
            <a:r>
              <a:rPr lang="en-US"/>
              <a:t>Click icon to add picture</a:t>
            </a:r>
          </a:p>
        </p:txBody>
      </p:sp>
      <p:sp>
        <p:nvSpPr>
          <p:cNvPr id="2" name="TextBox 1">
            <a:extLst>
              <a:ext uri="{FF2B5EF4-FFF2-40B4-BE49-F238E27FC236}">
                <a16:creationId xmlns:a16="http://schemas.microsoft.com/office/drawing/2014/main" id="{BCE9405B-8BB8-B3A9-F0DC-AF79291CF3E0}"/>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954F07"/>
                </a:solidFill>
                <a:latin typeface="Gilroy Medium" panose="00000600000000000000" pitchFamily="50" charset="0"/>
              </a:rPr>
              <a:t>CONFIDENTIAL</a:t>
            </a:r>
          </a:p>
        </p:txBody>
      </p:sp>
      <p:pic>
        <p:nvPicPr>
          <p:cNvPr id="4" name="Picture 3">
            <a:extLst>
              <a:ext uri="{FF2B5EF4-FFF2-40B4-BE49-F238E27FC236}">
                <a16:creationId xmlns:a16="http://schemas.microsoft.com/office/drawing/2014/main" id="{0C3AF5BC-3159-7D8C-75AA-14C890BE4B2A}"/>
              </a:ext>
            </a:extLst>
          </p:cNvPr>
          <p:cNvPicPr>
            <a:picLocks noChangeAspect="1"/>
          </p:cNvPicPr>
          <p:nvPr userDrawn="1"/>
        </p:nvPicPr>
        <p:blipFill>
          <a:blip r:embed="rId2"/>
          <a:stretch>
            <a:fillRect/>
          </a:stretch>
        </p:blipFill>
        <p:spPr>
          <a:xfrm>
            <a:off x="304796" y="362758"/>
            <a:ext cx="896203" cy="896203"/>
          </a:xfrm>
          <a:prstGeom prst="rect">
            <a:avLst/>
          </a:prstGeom>
        </p:spPr>
      </p:pic>
    </p:spTree>
    <p:extLst>
      <p:ext uri="{BB962C8B-B14F-4D97-AF65-F5344CB8AC3E}">
        <p14:creationId xmlns:p14="http://schemas.microsoft.com/office/powerpoint/2010/main" val="3518529788"/>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showMasterSp="0" preserve="1" userDrawn="1">
  <p:cSld name="1_Headline-Food">
    <p:bg>
      <p:bgPr>
        <a:solidFill>
          <a:srgbClr val="EE6D26"/>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C1A0004-CA10-DA61-F4E4-D312BA05E653}"/>
              </a:ext>
            </a:extLst>
          </p:cNvPr>
          <p:cNvSpPr>
            <a:spLocks noGrp="1"/>
          </p:cNvSpPr>
          <p:nvPr>
            <p:ph type="body" sz="quarter" idx="11"/>
          </p:nvPr>
        </p:nvSpPr>
        <p:spPr>
          <a:xfrm>
            <a:off x="304801" y="2493781"/>
            <a:ext cx="4900246" cy="2046288"/>
          </a:xfrm>
        </p:spPr>
        <p:txBody>
          <a:bodyPr anchor="b" anchorCtr="0"/>
          <a:lstStyle>
            <a:lvl1pPr>
              <a:lnSpc>
                <a:spcPts val="5400"/>
              </a:lnSpc>
              <a:defRPr lang="en-US" sz="6000" b="0" i="0" kern="1200" cap="all" spc="0" baseline="0" dirty="0" smtClean="0">
                <a:solidFill>
                  <a:srgbClr val="922F11"/>
                </a:solidFill>
                <a:latin typeface="+mj-lt"/>
                <a:ea typeface="+mj-ea"/>
                <a:cs typeface="Gilroy Medium" panose="00000600000000000000" pitchFamily="50" charset="0"/>
              </a:defRPr>
            </a:lvl1pPr>
          </a:lstStyle>
          <a:p>
            <a:pPr lvl="0"/>
            <a:r>
              <a:rPr lang="en-US"/>
              <a:t>Click to edit Master text styles</a:t>
            </a:r>
          </a:p>
        </p:txBody>
      </p:sp>
      <p:sp>
        <p:nvSpPr>
          <p:cNvPr id="10" name="Text Placeholder 9">
            <a:extLst>
              <a:ext uri="{FF2B5EF4-FFF2-40B4-BE49-F238E27FC236}">
                <a16:creationId xmlns:a16="http://schemas.microsoft.com/office/drawing/2014/main" id="{F5C46249-F69C-ED78-2123-48CEFF24240A}"/>
              </a:ext>
            </a:extLst>
          </p:cNvPr>
          <p:cNvSpPr>
            <a:spLocks noGrp="1"/>
          </p:cNvSpPr>
          <p:nvPr>
            <p:ph type="body" sz="quarter" idx="12"/>
          </p:nvPr>
        </p:nvSpPr>
        <p:spPr>
          <a:xfrm>
            <a:off x="304800" y="4654369"/>
            <a:ext cx="4900247" cy="534987"/>
          </a:xfrm>
        </p:spPr>
        <p:txBody>
          <a:bodyPr/>
          <a:lstStyle>
            <a:lvl1pPr>
              <a:defRPr lang="en-US" sz="1800" b="1" i="0" kern="1200" dirty="0" smtClean="0">
                <a:solidFill>
                  <a:srgbClr val="922F11"/>
                </a:solidFill>
                <a:latin typeface="+mn-lt"/>
                <a:ea typeface="+mn-ea"/>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13" name="TextBox 12">
            <a:extLst>
              <a:ext uri="{FF2B5EF4-FFF2-40B4-BE49-F238E27FC236}">
                <a16:creationId xmlns:a16="http://schemas.microsoft.com/office/drawing/2014/main" id="{D768A4D4-68E3-9BFB-98E5-CEF77698A61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accent5"/>
                </a:solidFill>
                <a:latin typeface="Gilroy Medium" panose="00000600000000000000" pitchFamily="50" charset="0"/>
              </a:rPr>
              <a:pPr algn="r"/>
              <a:t>‹#›</a:t>
            </a:fld>
            <a:endParaRPr lang="en-US" sz="1350">
              <a:solidFill>
                <a:schemeClr val="accent5"/>
              </a:solidFill>
              <a:latin typeface="Gilroy Medium" panose="00000600000000000000" pitchFamily="50" charset="0"/>
            </a:endParaRPr>
          </a:p>
        </p:txBody>
      </p:sp>
      <p:sp>
        <p:nvSpPr>
          <p:cNvPr id="3" name="Picture Placeholder 2">
            <a:extLst>
              <a:ext uri="{FF2B5EF4-FFF2-40B4-BE49-F238E27FC236}">
                <a16:creationId xmlns:a16="http://schemas.microsoft.com/office/drawing/2014/main" id="{BD069351-62B8-28BA-A060-42DE4C1E6331}"/>
              </a:ext>
            </a:extLst>
          </p:cNvPr>
          <p:cNvSpPr>
            <a:spLocks noGrp="1"/>
          </p:cNvSpPr>
          <p:nvPr>
            <p:ph type="pic" sz="quarter" idx="15"/>
          </p:nvPr>
        </p:nvSpPr>
        <p:spPr>
          <a:xfrm>
            <a:off x="6248056" y="0"/>
            <a:ext cx="5943944" cy="6858000"/>
          </a:xfrm>
        </p:spPr>
        <p:txBody>
          <a:bodyPr/>
          <a:lstStyle>
            <a:lvl1pPr>
              <a:defRPr>
                <a:latin typeface="Gilroy Medium" panose="00000600000000000000" pitchFamily="50" charset="0"/>
              </a:defRPr>
            </a:lvl1pPr>
          </a:lstStyle>
          <a:p>
            <a:r>
              <a:rPr lang="en-US"/>
              <a:t>Click icon to add picture</a:t>
            </a:r>
          </a:p>
        </p:txBody>
      </p:sp>
      <p:sp>
        <p:nvSpPr>
          <p:cNvPr id="2" name="TextBox 1">
            <a:extLst>
              <a:ext uri="{FF2B5EF4-FFF2-40B4-BE49-F238E27FC236}">
                <a16:creationId xmlns:a16="http://schemas.microsoft.com/office/drawing/2014/main" id="{BCE9405B-8BB8-B3A9-F0DC-AF79291CF3E0}"/>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922F11"/>
                </a:solidFill>
                <a:latin typeface="Gilroy Medium" panose="00000600000000000000" pitchFamily="50" charset="0"/>
              </a:rPr>
              <a:t>CONFIDENTIAL</a:t>
            </a:r>
          </a:p>
        </p:txBody>
      </p:sp>
      <p:pic>
        <p:nvPicPr>
          <p:cNvPr id="7" name="Picture 6">
            <a:extLst>
              <a:ext uri="{FF2B5EF4-FFF2-40B4-BE49-F238E27FC236}">
                <a16:creationId xmlns:a16="http://schemas.microsoft.com/office/drawing/2014/main" id="{AF35DDFA-4EA6-8118-09EA-894AD221015E}"/>
              </a:ext>
            </a:extLst>
          </p:cNvPr>
          <p:cNvPicPr>
            <a:picLocks noChangeAspect="1"/>
          </p:cNvPicPr>
          <p:nvPr userDrawn="1"/>
        </p:nvPicPr>
        <p:blipFill>
          <a:blip r:embed="rId2"/>
          <a:srcRect b="28537"/>
          <a:stretch>
            <a:fillRect/>
          </a:stretch>
        </p:blipFill>
        <p:spPr>
          <a:xfrm>
            <a:off x="92332" y="362758"/>
            <a:ext cx="1612900" cy="979966"/>
          </a:xfrm>
          <a:prstGeom prst="rect">
            <a:avLst/>
          </a:prstGeom>
        </p:spPr>
      </p:pic>
    </p:spTree>
    <p:extLst>
      <p:ext uri="{BB962C8B-B14F-4D97-AF65-F5344CB8AC3E}">
        <p14:creationId xmlns:p14="http://schemas.microsoft.com/office/powerpoint/2010/main" val="1097921178"/>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showMasterSp="0" preserve="1" userDrawn="1">
  <p:cSld name="Headline-Sustainability">
    <p:bg>
      <p:bgPr>
        <a:solidFill>
          <a:srgbClr val="5D910D"/>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C1A0004-CA10-DA61-F4E4-D312BA05E653}"/>
              </a:ext>
            </a:extLst>
          </p:cNvPr>
          <p:cNvSpPr>
            <a:spLocks noGrp="1"/>
          </p:cNvSpPr>
          <p:nvPr>
            <p:ph type="body" sz="quarter" idx="11"/>
          </p:nvPr>
        </p:nvSpPr>
        <p:spPr>
          <a:xfrm>
            <a:off x="304801" y="2493781"/>
            <a:ext cx="4900246" cy="2046288"/>
          </a:xfrm>
        </p:spPr>
        <p:txBody>
          <a:bodyPr anchor="b" anchorCtr="0"/>
          <a:lstStyle>
            <a:lvl1pPr>
              <a:lnSpc>
                <a:spcPts val="5400"/>
              </a:lnSpc>
              <a:defRPr lang="en-US" sz="6000" b="0" i="0" kern="1200" cap="all" spc="0" baseline="0" dirty="0" smtClean="0">
                <a:solidFill>
                  <a:srgbClr val="0F440D"/>
                </a:solidFill>
                <a:latin typeface="+mj-lt"/>
                <a:ea typeface="+mj-ea"/>
                <a:cs typeface="Gilroy Medium" panose="00000600000000000000" pitchFamily="50" charset="0"/>
              </a:defRPr>
            </a:lvl1pPr>
          </a:lstStyle>
          <a:p>
            <a:pPr lvl="0"/>
            <a:r>
              <a:rPr lang="en-US"/>
              <a:t>Click to edit Master text styles</a:t>
            </a:r>
          </a:p>
        </p:txBody>
      </p:sp>
      <p:sp>
        <p:nvSpPr>
          <p:cNvPr id="10" name="Text Placeholder 9">
            <a:extLst>
              <a:ext uri="{FF2B5EF4-FFF2-40B4-BE49-F238E27FC236}">
                <a16:creationId xmlns:a16="http://schemas.microsoft.com/office/drawing/2014/main" id="{F5C46249-F69C-ED78-2123-48CEFF24240A}"/>
              </a:ext>
            </a:extLst>
          </p:cNvPr>
          <p:cNvSpPr>
            <a:spLocks noGrp="1"/>
          </p:cNvSpPr>
          <p:nvPr>
            <p:ph type="body" sz="quarter" idx="12"/>
          </p:nvPr>
        </p:nvSpPr>
        <p:spPr>
          <a:xfrm>
            <a:off x="304800" y="4654369"/>
            <a:ext cx="4900247" cy="534987"/>
          </a:xfrm>
        </p:spPr>
        <p:txBody>
          <a:bodyPr/>
          <a:lstStyle>
            <a:lvl1pPr>
              <a:defRPr lang="en-US" sz="1800" b="1" i="0" kern="1200" dirty="0" smtClean="0">
                <a:solidFill>
                  <a:srgbClr val="0F440D"/>
                </a:solidFill>
                <a:latin typeface="+mn-lt"/>
                <a:ea typeface="+mn-ea"/>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13" name="TextBox 12">
            <a:extLst>
              <a:ext uri="{FF2B5EF4-FFF2-40B4-BE49-F238E27FC236}">
                <a16:creationId xmlns:a16="http://schemas.microsoft.com/office/drawing/2014/main" id="{D768A4D4-68E3-9BFB-98E5-CEF77698A61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0F440D"/>
                </a:solidFill>
                <a:latin typeface="Gilroy Medium" panose="00000600000000000000" pitchFamily="50" charset="0"/>
              </a:rPr>
              <a:pPr algn="r"/>
              <a:t>‹#›</a:t>
            </a:fld>
            <a:endParaRPr lang="en-US" sz="1350">
              <a:solidFill>
                <a:srgbClr val="0F440D"/>
              </a:solidFill>
              <a:latin typeface="Gilroy Medium" panose="00000600000000000000" pitchFamily="50" charset="0"/>
            </a:endParaRPr>
          </a:p>
        </p:txBody>
      </p:sp>
      <p:sp>
        <p:nvSpPr>
          <p:cNvPr id="3" name="Picture Placeholder 2">
            <a:extLst>
              <a:ext uri="{FF2B5EF4-FFF2-40B4-BE49-F238E27FC236}">
                <a16:creationId xmlns:a16="http://schemas.microsoft.com/office/drawing/2014/main" id="{4BDDDE28-076A-30B3-3A87-D22CCDE42096}"/>
              </a:ext>
            </a:extLst>
          </p:cNvPr>
          <p:cNvSpPr>
            <a:spLocks noGrp="1"/>
          </p:cNvSpPr>
          <p:nvPr>
            <p:ph type="pic" sz="quarter" idx="15"/>
          </p:nvPr>
        </p:nvSpPr>
        <p:spPr>
          <a:xfrm>
            <a:off x="6248056" y="0"/>
            <a:ext cx="5943944" cy="6858000"/>
          </a:xfrm>
        </p:spPr>
        <p:txBody>
          <a:bodyPr/>
          <a:lstStyle>
            <a:lvl1pPr>
              <a:defRPr>
                <a:latin typeface="Gilroy Medium" panose="00000600000000000000" pitchFamily="50" charset="0"/>
              </a:defRPr>
            </a:lvl1pPr>
          </a:lstStyle>
          <a:p>
            <a:r>
              <a:rPr lang="en-US"/>
              <a:t>Click icon to add picture</a:t>
            </a:r>
          </a:p>
        </p:txBody>
      </p:sp>
      <p:pic>
        <p:nvPicPr>
          <p:cNvPr id="2" name="Graphic 1">
            <a:extLst>
              <a:ext uri="{FF2B5EF4-FFF2-40B4-BE49-F238E27FC236}">
                <a16:creationId xmlns:a16="http://schemas.microsoft.com/office/drawing/2014/main" id="{42303132-93C3-B58B-51CF-9C0FED72061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4796" y="498078"/>
            <a:ext cx="658705" cy="748325"/>
          </a:xfrm>
          <a:prstGeom prst="rect">
            <a:avLst/>
          </a:prstGeom>
        </p:spPr>
      </p:pic>
      <p:sp>
        <p:nvSpPr>
          <p:cNvPr id="4" name="TextBox 3">
            <a:extLst>
              <a:ext uri="{FF2B5EF4-FFF2-40B4-BE49-F238E27FC236}">
                <a16:creationId xmlns:a16="http://schemas.microsoft.com/office/drawing/2014/main" id="{D4F7EF99-1424-2925-FC60-5D8A1725D736}"/>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0F440D"/>
                </a:solidFill>
                <a:latin typeface="Gilroy Medium" panose="00000600000000000000" pitchFamily="50" charset="0"/>
              </a:rPr>
              <a:t>CONFIDENTIAL</a:t>
            </a:r>
          </a:p>
        </p:txBody>
      </p:sp>
    </p:spTree>
    <p:extLst>
      <p:ext uri="{BB962C8B-B14F-4D97-AF65-F5344CB8AC3E}">
        <p14:creationId xmlns:p14="http://schemas.microsoft.com/office/powerpoint/2010/main" val="2357570989"/>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preserve="1" userDrawn="1">
  <p:cSld name="1_Illustration+Statement Drink">
    <p:bg>
      <p:bgPr>
        <a:solidFill>
          <a:srgbClr val="3680CE"/>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C1A0004-CA10-DA61-F4E4-D312BA05E653}"/>
              </a:ext>
            </a:extLst>
          </p:cNvPr>
          <p:cNvSpPr>
            <a:spLocks noGrp="1"/>
          </p:cNvSpPr>
          <p:nvPr>
            <p:ph type="body" sz="quarter" idx="11"/>
          </p:nvPr>
        </p:nvSpPr>
        <p:spPr>
          <a:xfrm>
            <a:off x="304800" y="2493781"/>
            <a:ext cx="6779172" cy="2046288"/>
          </a:xfrm>
        </p:spPr>
        <p:txBody>
          <a:bodyPr anchor="b" anchorCtr="0"/>
          <a:lstStyle>
            <a:lvl1pPr>
              <a:lnSpc>
                <a:spcPts val="5400"/>
              </a:lnSpc>
              <a:defRPr lang="en-US" sz="6000" b="0" i="0" kern="1200" cap="all" spc="0" baseline="0" dirty="0" smtClean="0">
                <a:solidFill>
                  <a:srgbClr val="02355A"/>
                </a:solidFill>
                <a:latin typeface="+mj-lt"/>
                <a:ea typeface="+mj-ea"/>
                <a:cs typeface="Gilroy Medium" panose="00000600000000000000" pitchFamily="50" charset="0"/>
              </a:defRPr>
            </a:lvl1pPr>
          </a:lstStyle>
          <a:p>
            <a:pPr lvl="0"/>
            <a:r>
              <a:rPr lang="en-US"/>
              <a:t>Click to edit Master text styles</a:t>
            </a:r>
          </a:p>
        </p:txBody>
      </p:sp>
      <p:sp>
        <p:nvSpPr>
          <p:cNvPr id="13" name="TextBox 12">
            <a:extLst>
              <a:ext uri="{FF2B5EF4-FFF2-40B4-BE49-F238E27FC236}">
                <a16:creationId xmlns:a16="http://schemas.microsoft.com/office/drawing/2014/main" id="{D768A4D4-68E3-9BFB-98E5-CEF77698A61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02355A"/>
                </a:solidFill>
                <a:latin typeface="Gilroy Medium" panose="00000600000000000000" pitchFamily="50" charset="0"/>
              </a:rPr>
              <a:pPr algn="r"/>
              <a:t>‹#›</a:t>
            </a:fld>
            <a:endParaRPr lang="en-US" sz="1350">
              <a:solidFill>
                <a:srgbClr val="02355A"/>
              </a:solidFill>
              <a:latin typeface="Gilroy Medium" panose="00000600000000000000" pitchFamily="50" charset="0"/>
            </a:endParaRPr>
          </a:p>
        </p:txBody>
      </p:sp>
      <p:grpSp>
        <p:nvGrpSpPr>
          <p:cNvPr id="2" name="Group 1">
            <a:extLst>
              <a:ext uri="{FF2B5EF4-FFF2-40B4-BE49-F238E27FC236}">
                <a16:creationId xmlns:a16="http://schemas.microsoft.com/office/drawing/2014/main" id="{105E3C74-62A8-FD83-1DC8-BB3B9116668E}"/>
              </a:ext>
            </a:extLst>
          </p:cNvPr>
          <p:cNvGrpSpPr/>
          <p:nvPr userDrawn="1"/>
        </p:nvGrpSpPr>
        <p:grpSpPr>
          <a:xfrm>
            <a:off x="0" y="-1204486"/>
            <a:ext cx="12192000" cy="942190"/>
            <a:chOff x="22178" y="-2107474"/>
            <a:chExt cx="12173146" cy="1410050"/>
          </a:xfrm>
        </p:grpSpPr>
        <p:sp>
          <p:nvSpPr>
            <p:cNvPr id="3" name="Rectangle 2">
              <a:extLst>
                <a:ext uri="{FF2B5EF4-FFF2-40B4-BE49-F238E27FC236}">
                  <a16:creationId xmlns:a16="http://schemas.microsoft.com/office/drawing/2014/main" id="{49FE147A-DF98-1FFB-AAC8-F8BF89D19AFD}"/>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4" name="Rectangle 3">
              <a:extLst>
                <a:ext uri="{FF2B5EF4-FFF2-40B4-BE49-F238E27FC236}">
                  <a16:creationId xmlns:a16="http://schemas.microsoft.com/office/drawing/2014/main" id="{DB39FBE2-FA4B-A232-3522-26410EFE3610}"/>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6" name="Rectangle 5">
              <a:extLst>
                <a:ext uri="{FF2B5EF4-FFF2-40B4-BE49-F238E27FC236}">
                  <a16:creationId xmlns:a16="http://schemas.microsoft.com/office/drawing/2014/main" id="{F3B6171E-59A2-A3AC-0402-04B662D42C92}"/>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7" name="Rectangle 6">
              <a:extLst>
                <a:ext uri="{FF2B5EF4-FFF2-40B4-BE49-F238E27FC236}">
                  <a16:creationId xmlns:a16="http://schemas.microsoft.com/office/drawing/2014/main" id="{CCA3FEE7-C19E-73E0-C49F-FF8172C5F6AE}"/>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9" name="Rectangle 8">
              <a:extLst>
                <a:ext uri="{FF2B5EF4-FFF2-40B4-BE49-F238E27FC236}">
                  <a16:creationId xmlns:a16="http://schemas.microsoft.com/office/drawing/2014/main" id="{7610849C-7A3C-015C-2A5C-03A08479A7CC}"/>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0" name="Rectangle 9">
              <a:extLst>
                <a:ext uri="{FF2B5EF4-FFF2-40B4-BE49-F238E27FC236}">
                  <a16:creationId xmlns:a16="http://schemas.microsoft.com/office/drawing/2014/main" id="{8D6CC6D4-A86E-6070-ECC5-ACDCE3A45BA5}"/>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1" name="Rectangle 10">
              <a:extLst>
                <a:ext uri="{FF2B5EF4-FFF2-40B4-BE49-F238E27FC236}">
                  <a16:creationId xmlns:a16="http://schemas.microsoft.com/office/drawing/2014/main" id="{A65813E3-7961-976B-A998-0BDC2C6ECFF4}"/>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2" name="Rectangle 11">
              <a:extLst>
                <a:ext uri="{FF2B5EF4-FFF2-40B4-BE49-F238E27FC236}">
                  <a16:creationId xmlns:a16="http://schemas.microsoft.com/office/drawing/2014/main" id="{1D79734E-875A-820A-70DC-388AD622C376}"/>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5" name="Rectangle 14">
              <a:extLst>
                <a:ext uri="{FF2B5EF4-FFF2-40B4-BE49-F238E27FC236}">
                  <a16:creationId xmlns:a16="http://schemas.microsoft.com/office/drawing/2014/main" id="{F66912B5-A4C6-202F-08B2-260B73D02DEF}"/>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6" name="Rectangle 15">
              <a:extLst>
                <a:ext uri="{FF2B5EF4-FFF2-40B4-BE49-F238E27FC236}">
                  <a16:creationId xmlns:a16="http://schemas.microsoft.com/office/drawing/2014/main" id="{B1F454DB-2465-CD9B-766A-9BA0DFB8EA3A}"/>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7" name="Rectangle 16">
              <a:extLst>
                <a:ext uri="{FF2B5EF4-FFF2-40B4-BE49-F238E27FC236}">
                  <a16:creationId xmlns:a16="http://schemas.microsoft.com/office/drawing/2014/main" id="{3C3AD0AE-BE4E-88D4-065C-66A869EB01E9}"/>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8" name="Rectangle 17">
              <a:extLst>
                <a:ext uri="{FF2B5EF4-FFF2-40B4-BE49-F238E27FC236}">
                  <a16:creationId xmlns:a16="http://schemas.microsoft.com/office/drawing/2014/main" id="{23BD0447-67EF-C6A5-5442-DACAE8B3FE10}"/>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9" name="Rectangle 18">
              <a:extLst>
                <a:ext uri="{FF2B5EF4-FFF2-40B4-BE49-F238E27FC236}">
                  <a16:creationId xmlns:a16="http://schemas.microsoft.com/office/drawing/2014/main" id="{4819E83C-F735-32AF-5A55-C911CB79DE37}"/>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0" name="Rectangle 19">
              <a:extLst>
                <a:ext uri="{FF2B5EF4-FFF2-40B4-BE49-F238E27FC236}">
                  <a16:creationId xmlns:a16="http://schemas.microsoft.com/office/drawing/2014/main" id="{E38ACA55-05E3-DAB2-87B4-B312A957AA8B}"/>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1" name="Rectangle 20">
              <a:extLst>
                <a:ext uri="{FF2B5EF4-FFF2-40B4-BE49-F238E27FC236}">
                  <a16:creationId xmlns:a16="http://schemas.microsoft.com/office/drawing/2014/main" id="{50A2291E-CA9B-6963-80D3-02A4ABAA0649}"/>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pic>
        <p:nvPicPr>
          <p:cNvPr id="27" name="Graphic 26">
            <a:extLst>
              <a:ext uri="{FF2B5EF4-FFF2-40B4-BE49-F238E27FC236}">
                <a16:creationId xmlns:a16="http://schemas.microsoft.com/office/drawing/2014/main" id="{F30E4F8F-C6C8-F57D-0CDA-4E4AE17318FA}"/>
              </a:ext>
            </a:extLst>
          </p:cNvPr>
          <p:cNvPicPr>
            <a:picLocks noChangeAspect="1"/>
          </p:cNvPicPr>
          <p:nvPr userDrawn="1"/>
        </p:nvPicPr>
        <p:blipFill>
          <a:blip r:embed="rId2">
            <a:extLst>
              <a:ext uri="{96DAC541-7B7A-43D3-8B79-37D633B846F1}">
                <asvg:svgBlip xmlns:asvg="http://schemas.microsoft.com/office/drawing/2016/SVG/main" r:embed="rId3"/>
              </a:ext>
            </a:extLst>
          </a:blip>
          <a:srcRect r="33342" b="34504"/>
          <a:stretch>
            <a:fillRect/>
          </a:stretch>
        </p:blipFill>
        <p:spPr>
          <a:xfrm>
            <a:off x="8536804" y="535326"/>
            <a:ext cx="3655196" cy="6286381"/>
          </a:xfrm>
          <a:custGeom>
            <a:avLst/>
            <a:gdLst>
              <a:gd name="connsiteX0" fmla="*/ 0 w 3655196"/>
              <a:gd name="connsiteY0" fmla="*/ 0 h 6286381"/>
              <a:gd name="connsiteX1" fmla="*/ 3655196 w 3655196"/>
              <a:gd name="connsiteY1" fmla="*/ 0 h 6286381"/>
              <a:gd name="connsiteX2" fmla="*/ 3655196 w 3655196"/>
              <a:gd name="connsiteY2" fmla="*/ 6286381 h 6286381"/>
              <a:gd name="connsiteX3" fmla="*/ 0 w 3655196"/>
              <a:gd name="connsiteY3" fmla="*/ 6286381 h 6286381"/>
            </a:gdLst>
            <a:ahLst/>
            <a:cxnLst>
              <a:cxn ang="0">
                <a:pos x="connsiteX0" y="connsiteY0"/>
              </a:cxn>
              <a:cxn ang="0">
                <a:pos x="connsiteX1" y="connsiteY1"/>
              </a:cxn>
              <a:cxn ang="0">
                <a:pos x="connsiteX2" y="connsiteY2"/>
              </a:cxn>
              <a:cxn ang="0">
                <a:pos x="connsiteX3" y="connsiteY3"/>
              </a:cxn>
            </a:cxnLst>
            <a:rect l="l" t="t" r="r" b="b"/>
            <a:pathLst>
              <a:path w="3655196" h="6286381">
                <a:moveTo>
                  <a:pt x="0" y="0"/>
                </a:moveTo>
                <a:lnTo>
                  <a:pt x="3655196" y="0"/>
                </a:lnTo>
                <a:lnTo>
                  <a:pt x="3655196" y="6286381"/>
                </a:lnTo>
                <a:lnTo>
                  <a:pt x="0" y="6286381"/>
                </a:lnTo>
                <a:close/>
              </a:path>
            </a:pathLst>
          </a:custGeom>
        </p:spPr>
      </p:pic>
      <p:sp>
        <p:nvSpPr>
          <p:cNvPr id="5" name="TextBox 4">
            <a:extLst>
              <a:ext uri="{FF2B5EF4-FFF2-40B4-BE49-F238E27FC236}">
                <a16:creationId xmlns:a16="http://schemas.microsoft.com/office/drawing/2014/main" id="{CCE548BC-7DFB-3A37-F824-E7E7F7C1D8D8}"/>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chemeClr val="tx2"/>
                </a:solidFill>
                <a:latin typeface="Gilroy Medium" panose="00000600000000000000" pitchFamily="50" charset="0"/>
              </a:rPr>
              <a:t>CONFIDENTIAL</a:t>
            </a:r>
          </a:p>
        </p:txBody>
      </p:sp>
    </p:spTree>
    <p:extLst>
      <p:ext uri="{BB962C8B-B14F-4D97-AF65-F5344CB8AC3E}">
        <p14:creationId xmlns:p14="http://schemas.microsoft.com/office/powerpoint/2010/main" val="1508404960"/>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showMasterSp="0" preserve="1" userDrawn="1">
  <p:cSld name="1_Illustration+Statement Food">
    <p:bg>
      <p:bgPr>
        <a:solidFill>
          <a:schemeClr val="accent6"/>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C1A0004-CA10-DA61-F4E4-D312BA05E653}"/>
              </a:ext>
            </a:extLst>
          </p:cNvPr>
          <p:cNvSpPr>
            <a:spLocks noGrp="1"/>
          </p:cNvSpPr>
          <p:nvPr>
            <p:ph type="body" sz="quarter" idx="11"/>
          </p:nvPr>
        </p:nvSpPr>
        <p:spPr>
          <a:xfrm>
            <a:off x="304796" y="2493781"/>
            <a:ext cx="6779172" cy="2046288"/>
          </a:xfrm>
        </p:spPr>
        <p:txBody>
          <a:bodyPr anchor="b" anchorCtr="0"/>
          <a:lstStyle>
            <a:lvl1pPr>
              <a:lnSpc>
                <a:spcPts val="5400"/>
              </a:lnSpc>
              <a:defRPr lang="en-US" sz="6000" b="0" i="0" kern="1200" cap="all" spc="0" baseline="0" dirty="0" smtClean="0">
                <a:solidFill>
                  <a:schemeClr val="accent5"/>
                </a:solidFill>
                <a:latin typeface="+mj-lt"/>
                <a:ea typeface="+mj-ea"/>
                <a:cs typeface="Gilroy Medium" panose="00000600000000000000" pitchFamily="50" charset="0"/>
              </a:defRPr>
            </a:lvl1pPr>
          </a:lstStyle>
          <a:p>
            <a:pPr lvl="0"/>
            <a:r>
              <a:rPr lang="en-US"/>
              <a:t>Click to edit Master text styles</a:t>
            </a:r>
          </a:p>
        </p:txBody>
      </p:sp>
      <p:sp>
        <p:nvSpPr>
          <p:cNvPr id="13" name="TextBox 12">
            <a:extLst>
              <a:ext uri="{FF2B5EF4-FFF2-40B4-BE49-F238E27FC236}">
                <a16:creationId xmlns:a16="http://schemas.microsoft.com/office/drawing/2014/main" id="{D768A4D4-68E3-9BFB-98E5-CEF77698A61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954F07"/>
                </a:solidFill>
                <a:latin typeface="Gilroy Medium" panose="00000600000000000000" pitchFamily="50" charset="0"/>
              </a:rPr>
              <a:pPr algn="r"/>
              <a:t>‹#›</a:t>
            </a:fld>
            <a:endParaRPr lang="en-US" sz="1350">
              <a:solidFill>
                <a:srgbClr val="954F07"/>
              </a:solidFill>
              <a:latin typeface="Gilroy Medium" panose="00000600000000000000" pitchFamily="50" charset="0"/>
            </a:endParaRPr>
          </a:p>
        </p:txBody>
      </p:sp>
      <p:pic>
        <p:nvPicPr>
          <p:cNvPr id="12" name="Graphic 11">
            <a:extLst>
              <a:ext uri="{FF2B5EF4-FFF2-40B4-BE49-F238E27FC236}">
                <a16:creationId xmlns:a16="http://schemas.microsoft.com/office/drawing/2014/main" id="{14262262-1774-13E8-18F1-4C24C4D04201}"/>
              </a:ext>
            </a:extLst>
          </p:cNvPr>
          <p:cNvPicPr>
            <a:picLocks noChangeAspect="1"/>
          </p:cNvPicPr>
          <p:nvPr userDrawn="1"/>
        </p:nvPicPr>
        <p:blipFill>
          <a:blip r:embed="rId2">
            <a:extLst>
              <a:ext uri="{96DAC541-7B7A-43D3-8B79-37D633B846F1}">
                <asvg:svgBlip xmlns:asvg="http://schemas.microsoft.com/office/drawing/2016/SVG/main" r:embed="rId3"/>
              </a:ext>
            </a:extLst>
          </a:blip>
          <a:srcRect r="12472" b="15247"/>
          <a:stretch>
            <a:fillRect/>
          </a:stretch>
        </p:blipFill>
        <p:spPr>
          <a:xfrm>
            <a:off x="7746460" y="406558"/>
            <a:ext cx="4445540" cy="6451443"/>
          </a:xfrm>
          <a:custGeom>
            <a:avLst/>
            <a:gdLst>
              <a:gd name="connsiteX0" fmla="*/ 0 w 4445540"/>
              <a:gd name="connsiteY0" fmla="*/ 0 h 6451443"/>
              <a:gd name="connsiteX1" fmla="*/ 4445540 w 4445540"/>
              <a:gd name="connsiteY1" fmla="*/ 0 h 6451443"/>
              <a:gd name="connsiteX2" fmla="*/ 4445540 w 4445540"/>
              <a:gd name="connsiteY2" fmla="*/ 6451443 h 6451443"/>
              <a:gd name="connsiteX3" fmla="*/ 0 w 4445540"/>
              <a:gd name="connsiteY3" fmla="*/ 6451443 h 6451443"/>
            </a:gdLst>
            <a:ahLst/>
            <a:cxnLst>
              <a:cxn ang="0">
                <a:pos x="connsiteX0" y="connsiteY0"/>
              </a:cxn>
              <a:cxn ang="0">
                <a:pos x="connsiteX1" y="connsiteY1"/>
              </a:cxn>
              <a:cxn ang="0">
                <a:pos x="connsiteX2" y="connsiteY2"/>
              </a:cxn>
              <a:cxn ang="0">
                <a:pos x="connsiteX3" y="connsiteY3"/>
              </a:cxn>
            </a:cxnLst>
            <a:rect l="l" t="t" r="r" b="b"/>
            <a:pathLst>
              <a:path w="4445540" h="6451443">
                <a:moveTo>
                  <a:pt x="0" y="0"/>
                </a:moveTo>
                <a:lnTo>
                  <a:pt x="4445540" y="0"/>
                </a:lnTo>
                <a:lnTo>
                  <a:pt x="4445540" y="6451443"/>
                </a:lnTo>
                <a:lnTo>
                  <a:pt x="0" y="6451443"/>
                </a:lnTo>
                <a:close/>
              </a:path>
            </a:pathLst>
          </a:custGeom>
        </p:spPr>
      </p:pic>
      <p:sp>
        <p:nvSpPr>
          <p:cNvPr id="2" name="TextBox 1">
            <a:extLst>
              <a:ext uri="{FF2B5EF4-FFF2-40B4-BE49-F238E27FC236}">
                <a16:creationId xmlns:a16="http://schemas.microsoft.com/office/drawing/2014/main" id="{81E64CEC-D9C3-D330-8F47-628A92E9ABC1}"/>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chemeClr val="accent5"/>
                </a:solidFill>
                <a:latin typeface="Gilroy Medium" panose="00000600000000000000" pitchFamily="50" charset="0"/>
              </a:rPr>
              <a:t>CONFIDENTIAL</a:t>
            </a:r>
          </a:p>
        </p:txBody>
      </p:sp>
    </p:spTree>
    <p:extLst>
      <p:ext uri="{BB962C8B-B14F-4D97-AF65-F5344CB8AC3E}">
        <p14:creationId xmlns:p14="http://schemas.microsoft.com/office/powerpoint/2010/main" val="1576871881"/>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showMasterSp="0" preserve="1" userDrawn="1">
  <p:cSld name="1_Illustration+Statement Sustainability">
    <p:bg>
      <p:bgPr>
        <a:solidFill>
          <a:srgbClr val="5D910D"/>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C1A0004-CA10-DA61-F4E4-D312BA05E653}"/>
              </a:ext>
            </a:extLst>
          </p:cNvPr>
          <p:cNvSpPr>
            <a:spLocks noGrp="1"/>
          </p:cNvSpPr>
          <p:nvPr>
            <p:ph type="body" sz="quarter" idx="11"/>
          </p:nvPr>
        </p:nvSpPr>
        <p:spPr>
          <a:xfrm>
            <a:off x="304800" y="2493781"/>
            <a:ext cx="6779172" cy="2046288"/>
          </a:xfrm>
        </p:spPr>
        <p:txBody>
          <a:bodyPr anchor="b" anchorCtr="0"/>
          <a:lstStyle>
            <a:lvl1pPr>
              <a:lnSpc>
                <a:spcPts val="5400"/>
              </a:lnSpc>
              <a:defRPr lang="en-US" sz="6000" b="0" i="0" kern="1200" cap="all" spc="0" baseline="0" dirty="0" smtClean="0">
                <a:solidFill>
                  <a:srgbClr val="0F440D"/>
                </a:solidFill>
                <a:latin typeface="+mj-lt"/>
                <a:ea typeface="+mj-ea"/>
                <a:cs typeface="Gilroy Medium" panose="00000600000000000000" pitchFamily="50" charset="0"/>
              </a:defRPr>
            </a:lvl1pPr>
          </a:lstStyle>
          <a:p>
            <a:pPr lvl="0"/>
            <a:r>
              <a:rPr lang="en-US"/>
              <a:t>Click to edit Master text styles</a:t>
            </a:r>
          </a:p>
        </p:txBody>
      </p:sp>
      <p:sp>
        <p:nvSpPr>
          <p:cNvPr id="13" name="TextBox 12">
            <a:extLst>
              <a:ext uri="{FF2B5EF4-FFF2-40B4-BE49-F238E27FC236}">
                <a16:creationId xmlns:a16="http://schemas.microsoft.com/office/drawing/2014/main" id="{D768A4D4-68E3-9BFB-98E5-CEF77698A61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0F440D"/>
                </a:solidFill>
                <a:latin typeface="Gilroy Medium" panose="00000600000000000000" pitchFamily="50" charset="0"/>
              </a:rPr>
              <a:pPr algn="r"/>
              <a:t>‹#›</a:t>
            </a:fld>
            <a:endParaRPr lang="en-US" sz="1350">
              <a:solidFill>
                <a:srgbClr val="0F440D"/>
              </a:solidFill>
              <a:latin typeface="Gilroy Medium" panose="00000600000000000000" pitchFamily="50" charset="0"/>
            </a:endParaRPr>
          </a:p>
        </p:txBody>
      </p:sp>
      <p:grpSp>
        <p:nvGrpSpPr>
          <p:cNvPr id="22" name="Group 21">
            <a:extLst>
              <a:ext uri="{FF2B5EF4-FFF2-40B4-BE49-F238E27FC236}">
                <a16:creationId xmlns:a16="http://schemas.microsoft.com/office/drawing/2014/main" id="{64992C8F-E863-9E35-C58E-E69B29BCE7C5}"/>
              </a:ext>
            </a:extLst>
          </p:cNvPr>
          <p:cNvGrpSpPr/>
          <p:nvPr userDrawn="1"/>
        </p:nvGrpSpPr>
        <p:grpSpPr>
          <a:xfrm>
            <a:off x="0" y="-1204486"/>
            <a:ext cx="12192000" cy="942190"/>
            <a:chOff x="22178" y="-2107474"/>
            <a:chExt cx="12173146" cy="1410050"/>
          </a:xfrm>
        </p:grpSpPr>
        <p:sp>
          <p:nvSpPr>
            <p:cNvPr id="23" name="Rectangle 22">
              <a:extLst>
                <a:ext uri="{FF2B5EF4-FFF2-40B4-BE49-F238E27FC236}">
                  <a16:creationId xmlns:a16="http://schemas.microsoft.com/office/drawing/2014/main" id="{B6B9EA9B-B121-07D6-DA17-69EB2FC2C45E}"/>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4" name="Rectangle 23">
              <a:extLst>
                <a:ext uri="{FF2B5EF4-FFF2-40B4-BE49-F238E27FC236}">
                  <a16:creationId xmlns:a16="http://schemas.microsoft.com/office/drawing/2014/main" id="{6A9AC18F-D271-417A-EFA9-505D18AF9CBC}"/>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5" name="Rectangle 24">
              <a:extLst>
                <a:ext uri="{FF2B5EF4-FFF2-40B4-BE49-F238E27FC236}">
                  <a16:creationId xmlns:a16="http://schemas.microsoft.com/office/drawing/2014/main" id="{E21B7882-06F4-ADD5-2804-7A2EE96783B7}"/>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6" name="Rectangle 25">
              <a:extLst>
                <a:ext uri="{FF2B5EF4-FFF2-40B4-BE49-F238E27FC236}">
                  <a16:creationId xmlns:a16="http://schemas.microsoft.com/office/drawing/2014/main" id="{74B582DD-2EDF-4FCA-46E8-A9BE1CF51488}"/>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7" name="Rectangle 26">
              <a:extLst>
                <a:ext uri="{FF2B5EF4-FFF2-40B4-BE49-F238E27FC236}">
                  <a16:creationId xmlns:a16="http://schemas.microsoft.com/office/drawing/2014/main" id="{581EE541-3A99-A625-AE8A-9E917B20184A}"/>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8" name="Rectangle 27">
              <a:extLst>
                <a:ext uri="{FF2B5EF4-FFF2-40B4-BE49-F238E27FC236}">
                  <a16:creationId xmlns:a16="http://schemas.microsoft.com/office/drawing/2014/main" id="{E175D5EF-626A-521A-2E7B-D8DF3327CD11}"/>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9" name="Rectangle 28">
              <a:extLst>
                <a:ext uri="{FF2B5EF4-FFF2-40B4-BE49-F238E27FC236}">
                  <a16:creationId xmlns:a16="http://schemas.microsoft.com/office/drawing/2014/main" id="{60AE6806-8CDA-A959-68E4-9D9E523B88DE}"/>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0" name="Rectangle 29">
              <a:extLst>
                <a:ext uri="{FF2B5EF4-FFF2-40B4-BE49-F238E27FC236}">
                  <a16:creationId xmlns:a16="http://schemas.microsoft.com/office/drawing/2014/main" id="{BB1EA4A9-59A8-31AE-35C5-449D0E5DCDE0}"/>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1" name="Rectangle 30">
              <a:extLst>
                <a:ext uri="{FF2B5EF4-FFF2-40B4-BE49-F238E27FC236}">
                  <a16:creationId xmlns:a16="http://schemas.microsoft.com/office/drawing/2014/main" id="{08D55691-267A-D5B0-6104-CEE4794CCE2B}"/>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2" name="Rectangle 31">
              <a:extLst>
                <a:ext uri="{FF2B5EF4-FFF2-40B4-BE49-F238E27FC236}">
                  <a16:creationId xmlns:a16="http://schemas.microsoft.com/office/drawing/2014/main" id="{47FBE4B9-3FC4-3563-1E09-7342256D80DA}"/>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3" name="Rectangle 32">
              <a:extLst>
                <a:ext uri="{FF2B5EF4-FFF2-40B4-BE49-F238E27FC236}">
                  <a16:creationId xmlns:a16="http://schemas.microsoft.com/office/drawing/2014/main" id="{A3110080-68D0-8125-BAB0-398001694987}"/>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4" name="Rectangle 33">
              <a:extLst>
                <a:ext uri="{FF2B5EF4-FFF2-40B4-BE49-F238E27FC236}">
                  <a16:creationId xmlns:a16="http://schemas.microsoft.com/office/drawing/2014/main" id="{62AA7020-4374-9A5D-E4D3-D242291F033E}"/>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5" name="Rectangle 34">
              <a:extLst>
                <a:ext uri="{FF2B5EF4-FFF2-40B4-BE49-F238E27FC236}">
                  <a16:creationId xmlns:a16="http://schemas.microsoft.com/office/drawing/2014/main" id="{C9B06A61-466E-A124-3708-588A6BCA7884}"/>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6" name="Rectangle 35">
              <a:extLst>
                <a:ext uri="{FF2B5EF4-FFF2-40B4-BE49-F238E27FC236}">
                  <a16:creationId xmlns:a16="http://schemas.microsoft.com/office/drawing/2014/main" id="{C939B74B-0E0B-70E7-9243-E433CDBE6E97}"/>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7" name="Rectangle 36">
              <a:extLst>
                <a:ext uri="{FF2B5EF4-FFF2-40B4-BE49-F238E27FC236}">
                  <a16:creationId xmlns:a16="http://schemas.microsoft.com/office/drawing/2014/main" id="{DA584772-A9FF-FEF9-664D-5392156E1A77}"/>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pic>
        <p:nvPicPr>
          <p:cNvPr id="9" name="Graphic 8">
            <a:extLst>
              <a:ext uri="{FF2B5EF4-FFF2-40B4-BE49-F238E27FC236}">
                <a16:creationId xmlns:a16="http://schemas.microsoft.com/office/drawing/2014/main" id="{309C7D38-9FF8-6C4D-A76D-C1D44972ADF9}"/>
              </a:ext>
            </a:extLst>
          </p:cNvPr>
          <p:cNvPicPr>
            <a:picLocks noChangeAspect="1"/>
          </p:cNvPicPr>
          <p:nvPr userDrawn="1"/>
        </p:nvPicPr>
        <p:blipFill>
          <a:blip r:embed="rId2">
            <a:extLst>
              <a:ext uri="{96DAC541-7B7A-43D3-8B79-37D633B846F1}">
                <asvg:svgBlip xmlns:asvg="http://schemas.microsoft.com/office/drawing/2016/SVG/main" r:embed="rId3"/>
              </a:ext>
            </a:extLst>
          </a:blip>
          <a:srcRect b="13016"/>
          <a:stretch>
            <a:fillRect/>
          </a:stretch>
        </p:blipFill>
        <p:spPr>
          <a:xfrm>
            <a:off x="7388774" y="512064"/>
            <a:ext cx="5035836" cy="6345936"/>
          </a:xfrm>
          <a:custGeom>
            <a:avLst/>
            <a:gdLst>
              <a:gd name="connsiteX0" fmla="*/ 0 w 5035836"/>
              <a:gd name="connsiteY0" fmla="*/ 0 h 6345936"/>
              <a:gd name="connsiteX1" fmla="*/ 5035836 w 5035836"/>
              <a:gd name="connsiteY1" fmla="*/ 0 h 6345936"/>
              <a:gd name="connsiteX2" fmla="*/ 5035836 w 5035836"/>
              <a:gd name="connsiteY2" fmla="*/ 880638 h 6345936"/>
              <a:gd name="connsiteX3" fmla="*/ 4803226 w 5035836"/>
              <a:gd name="connsiteY3" fmla="*/ 880638 h 6345936"/>
              <a:gd name="connsiteX4" fmla="*/ 4803226 w 5035836"/>
              <a:gd name="connsiteY4" fmla="*/ 6345936 h 6345936"/>
              <a:gd name="connsiteX5" fmla="*/ 0 w 5035836"/>
              <a:gd name="connsiteY5" fmla="*/ 6345936 h 6345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35836" h="6345936">
                <a:moveTo>
                  <a:pt x="0" y="0"/>
                </a:moveTo>
                <a:lnTo>
                  <a:pt x="5035836" y="0"/>
                </a:lnTo>
                <a:lnTo>
                  <a:pt x="5035836" y="880638"/>
                </a:lnTo>
                <a:lnTo>
                  <a:pt x="4803226" y="880638"/>
                </a:lnTo>
                <a:lnTo>
                  <a:pt x="4803226" y="6345936"/>
                </a:lnTo>
                <a:lnTo>
                  <a:pt x="0" y="6345936"/>
                </a:lnTo>
                <a:close/>
              </a:path>
            </a:pathLst>
          </a:custGeom>
        </p:spPr>
      </p:pic>
      <p:sp>
        <p:nvSpPr>
          <p:cNvPr id="2" name="TextBox 1">
            <a:extLst>
              <a:ext uri="{FF2B5EF4-FFF2-40B4-BE49-F238E27FC236}">
                <a16:creationId xmlns:a16="http://schemas.microsoft.com/office/drawing/2014/main" id="{2EE0A995-3A03-E488-2DE7-FB5CBF54FC26}"/>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0F440D"/>
                </a:solidFill>
                <a:latin typeface="Gilroy Medium" panose="00000600000000000000" pitchFamily="50" charset="0"/>
              </a:rPr>
              <a:t>CONFIDENTIAL</a:t>
            </a:r>
          </a:p>
        </p:txBody>
      </p:sp>
    </p:spTree>
    <p:extLst>
      <p:ext uri="{BB962C8B-B14F-4D97-AF65-F5344CB8AC3E}">
        <p14:creationId xmlns:p14="http://schemas.microsoft.com/office/powerpoint/2010/main" val="1859912398"/>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showMasterSp="0" preserve="1" userDrawn="1">
  <p:cSld name="Illustration+Statement Drink">
    <p:bg>
      <p:bgPr>
        <a:solidFill>
          <a:srgbClr val="02355A"/>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C1A0004-CA10-DA61-F4E4-D312BA05E653}"/>
              </a:ext>
            </a:extLst>
          </p:cNvPr>
          <p:cNvSpPr>
            <a:spLocks noGrp="1"/>
          </p:cNvSpPr>
          <p:nvPr>
            <p:ph type="body" sz="quarter" idx="11"/>
          </p:nvPr>
        </p:nvSpPr>
        <p:spPr>
          <a:xfrm>
            <a:off x="5108028" y="2493781"/>
            <a:ext cx="6779172" cy="2046288"/>
          </a:xfrm>
        </p:spPr>
        <p:txBody>
          <a:bodyPr anchor="b" anchorCtr="0"/>
          <a:lstStyle>
            <a:lvl1pPr>
              <a:lnSpc>
                <a:spcPts val="5400"/>
              </a:lnSpc>
              <a:defRPr lang="en-US" sz="6000" b="0" i="0" kern="1200" cap="all" spc="0" baseline="0" dirty="0" smtClean="0">
                <a:solidFill>
                  <a:srgbClr val="3680CE"/>
                </a:solidFill>
                <a:latin typeface="+mj-lt"/>
                <a:ea typeface="+mj-ea"/>
                <a:cs typeface="Gilroy Medium" panose="00000600000000000000" pitchFamily="50" charset="0"/>
              </a:defRPr>
            </a:lvl1pPr>
          </a:lstStyle>
          <a:p>
            <a:pPr lvl="0"/>
            <a:r>
              <a:rPr lang="en-US"/>
              <a:t>Click to edit Master text styles</a:t>
            </a:r>
          </a:p>
        </p:txBody>
      </p:sp>
      <p:sp>
        <p:nvSpPr>
          <p:cNvPr id="13" name="TextBox 12">
            <a:extLst>
              <a:ext uri="{FF2B5EF4-FFF2-40B4-BE49-F238E27FC236}">
                <a16:creationId xmlns:a16="http://schemas.microsoft.com/office/drawing/2014/main" id="{D768A4D4-68E3-9BFB-98E5-CEF77698A61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3680CE"/>
                </a:solidFill>
                <a:latin typeface="Gilroy Medium" panose="00000600000000000000" pitchFamily="50" charset="0"/>
              </a:rPr>
              <a:pPr algn="r"/>
              <a:t>‹#›</a:t>
            </a:fld>
            <a:endParaRPr lang="en-US" sz="1350">
              <a:solidFill>
                <a:srgbClr val="3680CE"/>
              </a:solidFill>
              <a:latin typeface="Gilroy Medium" panose="00000600000000000000" pitchFamily="50" charset="0"/>
            </a:endParaRPr>
          </a:p>
        </p:txBody>
      </p:sp>
      <p:pic>
        <p:nvPicPr>
          <p:cNvPr id="5" name="Graphic 4">
            <a:extLst>
              <a:ext uri="{FF2B5EF4-FFF2-40B4-BE49-F238E27FC236}">
                <a16:creationId xmlns:a16="http://schemas.microsoft.com/office/drawing/2014/main" id="{8383AE73-A754-7B0F-0503-8F9A15D171DE}"/>
              </a:ext>
            </a:extLst>
          </p:cNvPr>
          <p:cNvPicPr/>
          <p:nvPr userDrawn="1"/>
        </p:nvPicPr>
        <p:blipFill>
          <a:blip r:embed="rId2">
            <a:extLst>
              <a:ext uri="{96DAC541-7B7A-43D3-8B79-37D633B846F1}">
                <asvg:svgBlip xmlns:asvg="http://schemas.microsoft.com/office/drawing/2016/SVG/main" r:embed="rId3"/>
              </a:ext>
            </a:extLst>
          </a:blip>
          <a:srcRect l="9628" t="5197" r="60034" b="16119"/>
          <a:stretch/>
        </p:blipFill>
        <p:spPr>
          <a:xfrm>
            <a:off x="0" y="0"/>
            <a:ext cx="4610101" cy="6858000"/>
          </a:xfrm>
          <a:prstGeom prst="rect">
            <a:avLst/>
          </a:prstGeom>
        </p:spPr>
      </p:pic>
      <p:grpSp>
        <p:nvGrpSpPr>
          <p:cNvPr id="2" name="Group 1">
            <a:extLst>
              <a:ext uri="{FF2B5EF4-FFF2-40B4-BE49-F238E27FC236}">
                <a16:creationId xmlns:a16="http://schemas.microsoft.com/office/drawing/2014/main" id="{105E3C74-62A8-FD83-1DC8-BB3B9116668E}"/>
              </a:ext>
            </a:extLst>
          </p:cNvPr>
          <p:cNvGrpSpPr/>
          <p:nvPr userDrawn="1"/>
        </p:nvGrpSpPr>
        <p:grpSpPr>
          <a:xfrm>
            <a:off x="0" y="-1204486"/>
            <a:ext cx="12192000" cy="942190"/>
            <a:chOff x="22178" y="-2107474"/>
            <a:chExt cx="12173146" cy="1410050"/>
          </a:xfrm>
        </p:grpSpPr>
        <p:sp>
          <p:nvSpPr>
            <p:cNvPr id="3" name="Rectangle 2">
              <a:extLst>
                <a:ext uri="{FF2B5EF4-FFF2-40B4-BE49-F238E27FC236}">
                  <a16:creationId xmlns:a16="http://schemas.microsoft.com/office/drawing/2014/main" id="{49FE147A-DF98-1FFB-AAC8-F8BF89D19AFD}"/>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4" name="Rectangle 3">
              <a:extLst>
                <a:ext uri="{FF2B5EF4-FFF2-40B4-BE49-F238E27FC236}">
                  <a16:creationId xmlns:a16="http://schemas.microsoft.com/office/drawing/2014/main" id="{DB39FBE2-FA4B-A232-3522-26410EFE3610}"/>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6" name="Rectangle 5">
              <a:extLst>
                <a:ext uri="{FF2B5EF4-FFF2-40B4-BE49-F238E27FC236}">
                  <a16:creationId xmlns:a16="http://schemas.microsoft.com/office/drawing/2014/main" id="{F3B6171E-59A2-A3AC-0402-04B662D42C92}"/>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7" name="Rectangle 6">
              <a:extLst>
                <a:ext uri="{FF2B5EF4-FFF2-40B4-BE49-F238E27FC236}">
                  <a16:creationId xmlns:a16="http://schemas.microsoft.com/office/drawing/2014/main" id="{CCA3FEE7-C19E-73E0-C49F-FF8172C5F6AE}"/>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9" name="Rectangle 8">
              <a:extLst>
                <a:ext uri="{FF2B5EF4-FFF2-40B4-BE49-F238E27FC236}">
                  <a16:creationId xmlns:a16="http://schemas.microsoft.com/office/drawing/2014/main" id="{7610849C-7A3C-015C-2A5C-03A08479A7CC}"/>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0" name="Rectangle 9">
              <a:extLst>
                <a:ext uri="{FF2B5EF4-FFF2-40B4-BE49-F238E27FC236}">
                  <a16:creationId xmlns:a16="http://schemas.microsoft.com/office/drawing/2014/main" id="{8D6CC6D4-A86E-6070-ECC5-ACDCE3A45BA5}"/>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1" name="Rectangle 10">
              <a:extLst>
                <a:ext uri="{FF2B5EF4-FFF2-40B4-BE49-F238E27FC236}">
                  <a16:creationId xmlns:a16="http://schemas.microsoft.com/office/drawing/2014/main" id="{A65813E3-7961-976B-A998-0BDC2C6ECFF4}"/>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2" name="Rectangle 11">
              <a:extLst>
                <a:ext uri="{FF2B5EF4-FFF2-40B4-BE49-F238E27FC236}">
                  <a16:creationId xmlns:a16="http://schemas.microsoft.com/office/drawing/2014/main" id="{1D79734E-875A-820A-70DC-388AD622C376}"/>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5" name="Rectangle 14">
              <a:extLst>
                <a:ext uri="{FF2B5EF4-FFF2-40B4-BE49-F238E27FC236}">
                  <a16:creationId xmlns:a16="http://schemas.microsoft.com/office/drawing/2014/main" id="{F66912B5-A4C6-202F-08B2-260B73D02DEF}"/>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6" name="Rectangle 15">
              <a:extLst>
                <a:ext uri="{FF2B5EF4-FFF2-40B4-BE49-F238E27FC236}">
                  <a16:creationId xmlns:a16="http://schemas.microsoft.com/office/drawing/2014/main" id="{B1F454DB-2465-CD9B-766A-9BA0DFB8EA3A}"/>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7" name="Rectangle 16">
              <a:extLst>
                <a:ext uri="{FF2B5EF4-FFF2-40B4-BE49-F238E27FC236}">
                  <a16:creationId xmlns:a16="http://schemas.microsoft.com/office/drawing/2014/main" id="{3C3AD0AE-BE4E-88D4-065C-66A869EB01E9}"/>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8" name="Rectangle 17">
              <a:extLst>
                <a:ext uri="{FF2B5EF4-FFF2-40B4-BE49-F238E27FC236}">
                  <a16:creationId xmlns:a16="http://schemas.microsoft.com/office/drawing/2014/main" id="{23BD0447-67EF-C6A5-5442-DACAE8B3FE10}"/>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9" name="Rectangle 18">
              <a:extLst>
                <a:ext uri="{FF2B5EF4-FFF2-40B4-BE49-F238E27FC236}">
                  <a16:creationId xmlns:a16="http://schemas.microsoft.com/office/drawing/2014/main" id="{4819E83C-F735-32AF-5A55-C911CB79DE37}"/>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0" name="Rectangle 19">
              <a:extLst>
                <a:ext uri="{FF2B5EF4-FFF2-40B4-BE49-F238E27FC236}">
                  <a16:creationId xmlns:a16="http://schemas.microsoft.com/office/drawing/2014/main" id="{E38ACA55-05E3-DAB2-87B4-B312A957AA8B}"/>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1" name="Rectangle 20">
              <a:extLst>
                <a:ext uri="{FF2B5EF4-FFF2-40B4-BE49-F238E27FC236}">
                  <a16:creationId xmlns:a16="http://schemas.microsoft.com/office/drawing/2014/main" id="{50A2291E-CA9B-6963-80D3-02A4ABAA0649}"/>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sp>
        <p:nvSpPr>
          <p:cNvPr id="22" name="TextBox 21">
            <a:extLst>
              <a:ext uri="{FF2B5EF4-FFF2-40B4-BE49-F238E27FC236}">
                <a16:creationId xmlns:a16="http://schemas.microsoft.com/office/drawing/2014/main" id="{B0A2BE27-19D4-21C5-0677-A4371A5B1781}"/>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3680CE"/>
                </a:solidFill>
                <a:latin typeface="Gilroy Medium" panose="00000600000000000000" pitchFamily="50" charset="0"/>
              </a:rPr>
              <a:t>CONFIDENTIAL</a:t>
            </a:r>
          </a:p>
        </p:txBody>
      </p:sp>
    </p:spTree>
    <p:extLst>
      <p:ext uri="{BB962C8B-B14F-4D97-AF65-F5344CB8AC3E}">
        <p14:creationId xmlns:p14="http://schemas.microsoft.com/office/powerpoint/2010/main" val="1560184551"/>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showMasterSp="0" preserve="1" userDrawn="1">
  <p:cSld name="Illustration+Statement Food">
    <p:bg>
      <p:bgPr>
        <a:solidFill>
          <a:schemeClr val="accent6"/>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C1A0004-CA10-DA61-F4E4-D312BA05E653}"/>
              </a:ext>
            </a:extLst>
          </p:cNvPr>
          <p:cNvSpPr>
            <a:spLocks noGrp="1"/>
          </p:cNvSpPr>
          <p:nvPr>
            <p:ph type="body" sz="quarter" idx="11"/>
          </p:nvPr>
        </p:nvSpPr>
        <p:spPr>
          <a:xfrm>
            <a:off x="5108028" y="2493781"/>
            <a:ext cx="6779172" cy="2046288"/>
          </a:xfrm>
        </p:spPr>
        <p:txBody>
          <a:bodyPr anchor="b" anchorCtr="0"/>
          <a:lstStyle>
            <a:lvl1pPr>
              <a:lnSpc>
                <a:spcPts val="5400"/>
              </a:lnSpc>
              <a:defRPr lang="en-US" sz="6000" b="0" i="0" kern="1200" cap="all" spc="0" baseline="0" dirty="0" smtClean="0">
                <a:solidFill>
                  <a:schemeClr val="accent5"/>
                </a:solidFill>
                <a:latin typeface="+mj-lt"/>
                <a:ea typeface="+mj-ea"/>
                <a:cs typeface="Gilroy Medium" panose="00000600000000000000" pitchFamily="50" charset="0"/>
              </a:defRPr>
            </a:lvl1pPr>
          </a:lstStyle>
          <a:p>
            <a:pPr lvl="0"/>
            <a:r>
              <a:rPr lang="en-US"/>
              <a:t>Click to edit Master text styles</a:t>
            </a:r>
          </a:p>
        </p:txBody>
      </p:sp>
      <p:sp>
        <p:nvSpPr>
          <p:cNvPr id="13" name="TextBox 12">
            <a:extLst>
              <a:ext uri="{FF2B5EF4-FFF2-40B4-BE49-F238E27FC236}">
                <a16:creationId xmlns:a16="http://schemas.microsoft.com/office/drawing/2014/main" id="{D768A4D4-68E3-9BFB-98E5-CEF77698A61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954F07"/>
                </a:solidFill>
                <a:latin typeface="Gilroy Medium" panose="00000600000000000000" pitchFamily="50" charset="0"/>
              </a:rPr>
              <a:pPr algn="r"/>
              <a:t>‹#›</a:t>
            </a:fld>
            <a:endParaRPr lang="en-US" sz="1350">
              <a:solidFill>
                <a:srgbClr val="954F07"/>
              </a:solidFill>
              <a:latin typeface="Gilroy Medium" panose="00000600000000000000" pitchFamily="50" charset="0"/>
            </a:endParaRPr>
          </a:p>
        </p:txBody>
      </p:sp>
      <p:pic>
        <p:nvPicPr>
          <p:cNvPr id="2" name="Graphic 1">
            <a:extLst>
              <a:ext uri="{FF2B5EF4-FFF2-40B4-BE49-F238E27FC236}">
                <a16:creationId xmlns:a16="http://schemas.microsoft.com/office/drawing/2014/main" id="{9CFE8701-18AC-1DDE-6FDB-A1B213C27C8A}"/>
              </a:ext>
            </a:extLst>
          </p:cNvPr>
          <p:cNvPicPr/>
          <p:nvPr userDrawn="1"/>
        </p:nvPicPr>
        <p:blipFill>
          <a:blip r:embed="rId2">
            <a:extLst>
              <a:ext uri="{96DAC541-7B7A-43D3-8B79-37D633B846F1}">
                <asvg:svgBlip xmlns:asvg="http://schemas.microsoft.com/office/drawing/2016/SVG/main" r:embed="rId3"/>
              </a:ext>
            </a:extLst>
          </a:blip>
          <a:srcRect l="8519" t="4942" r="54239" b="11734"/>
          <a:stretch/>
        </p:blipFill>
        <p:spPr>
          <a:xfrm>
            <a:off x="0" y="0"/>
            <a:ext cx="5802284" cy="6858000"/>
          </a:xfrm>
          <a:prstGeom prst="rect">
            <a:avLst/>
          </a:prstGeom>
        </p:spPr>
      </p:pic>
      <p:sp>
        <p:nvSpPr>
          <p:cNvPr id="4" name="TextBox 3">
            <a:extLst>
              <a:ext uri="{FF2B5EF4-FFF2-40B4-BE49-F238E27FC236}">
                <a16:creationId xmlns:a16="http://schemas.microsoft.com/office/drawing/2014/main" id="{27F8AFE4-9B9D-6946-8A8B-332A60BDCD00}"/>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chemeClr val="accent5"/>
                </a:solidFill>
                <a:latin typeface="Gilroy Medium" panose="00000600000000000000" pitchFamily="50" charset="0"/>
              </a:rPr>
              <a:t>CONFIDENTIAL</a:t>
            </a:r>
          </a:p>
        </p:txBody>
      </p:sp>
    </p:spTree>
    <p:extLst>
      <p:ext uri="{BB962C8B-B14F-4D97-AF65-F5344CB8AC3E}">
        <p14:creationId xmlns:p14="http://schemas.microsoft.com/office/powerpoint/2010/main" val="2763345848"/>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showMasterSp="0" preserve="1" userDrawn="1">
  <p:cSld name="Illustration+Statement Sustainability">
    <p:bg>
      <p:bgPr>
        <a:solidFill>
          <a:srgbClr val="0F440E"/>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C1A0004-CA10-DA61-F4E4-D312BA05E653}"/>
              </a:ext>
            </a:extLst>
          </p:cNvPr>
          <p:cNvSpPr>
            <a:spLocks noGrp="1"/>
          </p:cNvSpPr>
          <p:nvPr>
            <p:ph type="body" sz="quarter" idx="11"/>
          </p:nvPr>
        </p:nvSpPr>
        <p:spPr>
          <a:xfrm>
            <a:off x="5108028" y="2493781"/>
            <a:ext cx="6779172" cy="2046288"/>
          </a:xfrm>
        </p:spPr>
        <p:txBody>
          <a:bodyPr anchor="b" anchorCtr="0"/>
          <a:lstStyle>
            <a:lvl1pPr>
              <a:lnSpc>
                <a:spcPts val="5400"/>
              </a:lnSpc>
              <a:defRPr lang="en-US" sz="6000" b="0" i="0" kern="1200" cap="all" spc="0" baseline="0" dirty="0" smtClean="0">
                <a:solidFill>
                  <a:srgbClr val="5D910D"/>
                </a:solidFill>
                <a:latin typeface="+mj-lt"/>
                <a:ea typeface="+mj-ea"/>
                <a:cs typeface="Gilroy Medium" panose="00000600000000000000" pitchFamily="50" charset="0"/>
              </a:defRPr>
            </a:lvl1pPr>
          </a:lstStyle>
          <a:p>
            <a:pPr lvl="0"/>
            <a:r>
              <a:rPr lang="en-US"/>
              <a:t>Click to edit Master text styles</a:t>
            </a:r>
          </a:p>
        </p:txBody>
      </p:sp>
      <p:sp>
        <p:nvSpPr>
          <p:cNvPr id="13" name="TextBox 12">
            <a:extLst>
              <a:ext uri="{FF2B5EF4-FFF2-40B4-BE49-F238E27FC236}">
                <a16:creationId xmlns:a16="http://schemas.microsoft.com/office/drawing/2014/main" id="{D768A4D4-68E3-9BFB-98E5-CEF77698A61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5D910D"/>
                </a:solidFill>
                <a:latin typeface="Gilroy Medium" panose="00000600000000000000" pitchFamily="50" charset="0"/>
              </a:rPr>
              <a:pPr algn="r"/>
              <a:t>‹#›</a:t>
            </a:fld>
            <a:endParaRPr lang="en-US" sz="1350">
              <a:solidFill>
                <a:srgbClr val="5D910D"/>
              </a:solidFill>
              <a:latin typeface="Gilroy Medium" panose="00000600000000000000" pitchFamily="50" charset="0"/>
            </a:endParaRPr>
          </a:p>
        </p:txBody>
      </p:sp>
      <p:pic>
        <p:nvPicPr>
          <p:cNvPr id="9" name="Graphic 8">
            <a:extLst>
              <a:ext uri="{FF2B5EF4-FFF2-40B4-BE49-F238E27FC236}">
                <a16:creationId xmlns:a16="http://schemas.microsoft.com/office/drawing/2014/main" id="{84DFCD31-76F7-5A4A-C08E-4435C05FD665}"/>
              </a:ext>
            </a:extLst>
          </p:cNvPr>
          <p:cNvPicPr/>
          <p:nvPr userDrawn="1"/>
        </p:nvPicPr>
        <p:blipFill>
          <a:blip r:embed="rId2">
            <a:extLst>
              <a:ext uri="{96DAC541-7B7A-43D3-8B79-37D633B846F1}">
                <asvg:svgBlip xmlns:asvg="http://schemas.microsoft.com/office/drawing/2016/SVG/main" r:embed="rId3"/>
              </a:ext>
            </a:extLst>
          </a:blip>
          <a:srcRect l="9302" r="42975" b="9499"/>
          <a:stretch/>
        </p:blipFill>
        <p:spPr>
          <a:xfrm>
            <a:off x="0" y="-710334"/>
            <a:ext cx="7505700" cy="7568334"/>
          </a:xfrm>
          <a:custGeom>
            <a:avLst/>
            <a:gdLst>
              <a:gd name="connsiteX0" fmla="*/ 0 w 7505700"/>
              <a:gd name="connsiteY0" fmla="*/ 0 h 7568334"/>
              <a:gd name="connsiteX1" fmla="*/ 7505700 w 7505700"/>
              <a:gd name="connsiteY1" fmla="*/ 0 h 7568334"/>
              <a:gd name="connsiteX2" fmla="*/ 7505700 w 7505700"/>
              <a:gd name="connsiteY2" fmla="*/ 7568334 h 7568334"/>
              <a:gd name="connsiteX3" fmla="*/ 0 w 7505700"/>
              <a:gd name="connsiteY3" fmla="*/ 7568334 h 7568334"/>
            </a:gdLst>
            <a:ahLst/>
            <a:cxnLst>
              <a:cxn ang="0">
                <a:pos x="connsiteX0" y="connsiteY0"/>
              </a:cxn>
              <a:cxn ang="0">
                <a:pos x="connsiteX1" y="connsiteY1"/>
              </a:cxn>
              <a:cxn ang="0">
                <a:pos x="connsiteX2" y="connsiteY2"/>
              </a:cxn>
              <a:cxn ang="0">
                <a:pos x="connsiteX3" y="connsiteY3"/>
              </a:cxn>
            </a:cxnLst>
            <a:rect l="l" t="t" r="r" b="b"/>
            <a:pathLst>
              <a:path w="7505700" h="7568334">
                <a:moveTo>
                  <a:pt x="0" y="0"/>
                </a:moveTo>
                <a:lnTo>
                  <a:pt x="7505700" y="0"/>
                </a:lnTo>
                <a:lnTo>
                  <a:pt x="7505700" y="7568334"/>
                </a:lnTo>
                <a:lnTo>
                  <a:pt x="0" y="7568334"/>
                </a:lnTo>
                <a:close/>
              </a:path>
            </a:pathLst>
          </a:custGeom>
        </p:spPr>
      </p:pic>
      <p:grpSp>
        <p:nvGrpSpPr>
          <p:cNvPr id="22" name="Group 21">
            <a:extLst>
              <a:ext uri="{FF2B5EF4-FFF2-40B4-BE49-F238E27FC236}">
                <a16:creationId xmlns:a16="http://schemas.microsoft.com/office/drawing/2014/main" id="{64992C8F-E863-9E35-C58E-E69B29BCE7C5}"/>
              </a:ext>
            </a:extLst>
          </p:cNvPr>
          <p:cNvGrpSpPr/>
          <p:nvPr userDrawn="1"/>
        </p:nvGrpSpPr>
        <p:grpSpPr>
          <a:xfrm>
            <a:off x="0" y="-1204486"/>
            <a:ext cx="12192000" cy="942190"/>
            <a:chOff x="22178" y="-2107474"/>
            <a:chExt cx="12173146" cy="1410050"/>
          </a:xfrm>
        </p:grpSpPr>
        <p:sp>
          <p:nvSpPr>
            <p:cNvPr id="23" name="Rectangle 22">
              <a:extLst>
                <a:ext uri="{FF2B5EF4-FFF2-40B4-BE49-F238E27FC236}">
                  <a16:creationId xmlns:a16="http://schemas.microsoft.com/office/drawing/2014/main" id="{B6B9EA9B-B121-07D6-DA17-69EB2FC2C45E}"/>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4" name="Rectangle 23">
              <a:extLst>
                <a:ext uri="{FF2B5EF4-FFF2-40B4-BE49-F238E27FC236}">
                  <a16:creationId xmlns:a16="http://schemas.microsoft.com/office/drawing/2014/main" id="{6A9AC18F-D271-417A-EFA9-505D18AF9CBC}"/>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5" name="Rectangle 24">
              <a:extLst>
                <a:ext uri="{FF2B5EF4-FFF2-40B4-BE49-F238E27FC236}">
                  <a16:creationId xmlns:a16="http://schemas.microsoft.com/office/drawing/2014/main" id="{E21B7882-06F4-ADD5-2804-7A2EE96783B7}"/>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6" name="Rectangle 25">
              <a:extLst>
                <a:ext uri="{FF2B5EF4-FFF2-40B4-BE49-F238E27FC236}">
                  <a16:creationId xmlns:a16="http://schemas.microsoft.com/office/drawing/2014/main" id="{74B582DD-2EDF-4FCA-46E8-A9BE1CF51488}"/>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7" name="Rectangle 26">
              <a:extLst>
                <a:ext uri="{FF2B5EF4-FFF2-40B4-BE49-F238E27FC236}">
                  <a16:creationId xmlns:a16="http://schemas.microsoft.com/office/drawing/2014/main" id="{581EE541-3A99-A625-AE8A-9E917B20184A}"/>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8" name="Rectangle 27">
              <a:extLst>
                <a:ext uri="{FF2B5EF4-FFF2-40B4-BE49-F238E27FC236}">
                  <a16:creationId xmlns:a16="http://schemas.microsoft.com/office/drawing/2014/main" id="{E175D5EF-626A-521A-2E7B-D8DF3327CD11}"/>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9" name="Rectangle 28">
              <a:extLst>
                <a:ext uri="{FF2B5EF4-FFF2-40B4-BE49-F238E27FC236}">
                  <a16:creationId xmlns:a16="http://schemas.microsoft.com/office/drawing/2014/main" id="{60AE6806-8CDA-A959-68E4-9D9E523B88DE}"/>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0" name="Rectangle 29">
              <a:extLst>
                <a:ext uri="{FF2B5EF4-FFF2-40B4-BE49-F238E27FC236}">
                  <a16:creationId xmlns:a16="http://schemas.microsoft.com/office/drawing/2014/main" id="{BB1EA4A9-59A8-31AE-35C5-449D0E5DCDE0}"/>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1" name="Rectangle 30">
              <a:extLst>
                <a:ext uri="{FF2B5EF4-FFF2-40B4-BE49-F238E27FC236}">
                  <a16:creationId xmlns:a16="http://schemas.microsoft.com/office/drawing/2014/main" id="{08D55691-267A-D5B0-6104-CEE4794CCE2B}"/>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2" name="Rectangle 31">
              <a:extLst>
                <a:ext uri="{FF2B5EF4-FFF2-40B4-BE49-F238E27FC236}">
                  <a16:creationId xmlns:a16="http://schemas.microsoft.com/office/drawing/2014/main" id="{47FBE4B9-3FC4-3563-1E09-7342256D80DA}"/>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3" name="Rectangle 32">
              <a:extLst>
                <a:ext uri="{FF2B5EF4-FFF2-40B4-BE49-F238E27FC236}">
                  <a16:creationId xmlns:a16="http://schemas.microsoft.com/office/drawing/2014/main" id="{A3110080-68D0-8125-BAB0-398001694987}"/>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4" name="Rectangle 33">
              <a:extLst>
                <a:ext uri="{FF2B5EF4-FFF2-40B4-BE49-F238E27FC236}">
                  <a16:creationId xmlns:a16="http://schemas.microsoft.com/office/drawing/2014/main" id="{62AA7020-4374-9A5D-E4D3-D242291F033E}"/>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5" name="Rectangle 34">
              <a:extLst>
                <a:ext uri="{FF2B5EF4-FFF2-40B4-BE49-F238E27FC236}">
                  <a16:creationId xmlns:a16="http://schemas.microsoft.com/office/drawing/2014/main" id="{C9B06A61-466E-A124-3708-588A6BCA7884}"/>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6" name="Rectangle 35">
              <a:extLst>
                <a:ext uri="{FF2B5EF4-FFF2-40B4-BE49-F238E27FC236}">
                  <a16:creationId xmlns:a16="http://schemas.microsoft.com/office/drawing/2014/main" id="{C939B74B-0E0B-70E7-9243-E433CDBE6E97}"/>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7" name="Rectangle 36">
              <a:extLst>
                <a:ext uri="{FF2B5EF4-FFF2-40B4-BE49-F238E27FC236}">
                  <a16:creationId xmlns:a16="http://schemas.microsoft.com/office/drawing/2014/main" id="{DA584772-A9FF-FEF9-664D-5392156E1A77}"/>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sp>
        <p:nvSpPr>
          <p:cNvPr id="2" name="TextBox 1">
            <a:extLst>
              <a:ext uri="{FF2B5EF4-FFF2-40B4-BE49-F238E27FC236}">
                <a16:creationId xmlns:a16="http://schemas.microsoft.com/office/drawing/2014/main" id="{4EC3E1F1-2E92-1648-74E7-AA42DA16A5B8}"/>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5D910D"/>
                </a:solidFill>
                <a:latin typeface="Gilroy Medium" panose="00000600000000000000" pitchFamily="50" charset="0"/>
              </a:rPr>
              <a:t>CONFIDENTIAL</a:t>
            </a:r>
          </a:p>
        </p:txBody>
      </p:sp>
    </p:spTree>
    <p:extLst>
      <p:ext uri="{BB962C8B-B14F-4D97-AF65-F5344CB8AC3E}">
        <p14:creationId xmlns:p14="http://schemas.microsoft.com/office/powerpoint/2010/main" val="2163496965"/>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showMasterSp="0" preserve="1" userDrawn="1">
  <p:cSld name="Appendix">
    <p:bg>
      <p:bgPr>
        <a:solidFill>
          <a:srgbClr val="BFDE7E"/>
        </a:solidFill>
        <a:effectLst/>
      </p:bgPr>
    </p:bg>
    <p:spTree>
      <p:nvGrpSpPr>
        <p:cNvPr id="1" name=""/>
        <p:cNvGrpSpPr/>
        <p:nvPr/>
      </p:nvGrpSpPr>
      <p:grpSpPr>
        <a:xfrm>
          <a:off x="0" y="0"/>
          <a:ext cx="0" cy="0"/>
          <a:chOff x="0" y="0"/>
          <a:chExt cx="0" cy="0"/>
        </a:xfrm>
      </p:grpSpPr>
      <p:sp>
        <p:nvSpPr>
          <p:cNvPr id="2" name="Text Placeholder 10">
            <a:extLst>
              <a:ext uri="{FF2B5EF4-FFF2-40B4-BE49-F238E27FC236}">
                <a16:creationId xmlns:a16="http://schemas.microsoft.com/office/drawing/2014/main" id="{39FC0057-906A-11F8-C634-EBF929768239}"/>
              </a:ext>
            </a:extLst>
          </p:cNvPr>
          <p:cNvSpPr>
            <a:spLocks noGrp="1"/>
          </p:cNvSpPr>
          <p:nvPr>
            <p:ph type="body" sz="quarter" idx="10" hasCustomPrompt="1"/>
          </p:nvPr>
        </p:nvSpPr>
        <p:spPr>
          <a:xfrm>
            <a:off x="304800" y="2705100"/>
            <a:ext cx="11582400" cy="1447800"/>
          </a:xfrm>
        </p:spPr>
        <p:txBody>
          <a:bodyPr lIns="0" tIns="0" rIns="0" bIns="0" anchor="ctr" anchorCtr="0">
            <a:noAutofit/>
          </a:bodyPr>
          <a:lstStyle>
            <a:lvl1pPr marL="0" indent="0" algn="ctr" defTabSz="914400" rtl="0" eaLnBrk="1" latinLnBrk="0" hangingPunct="1">
              <a:lnSpc>
                <a:spcPct val="90000"/>
              </a:lnSpc>
              <a:spcBef>
                <a:spcPts val="1000"/>
              </a:spcBef>
              <a:buFont typeface="Arial" panose="020B0604020202020204" pitchFamily="34" charset="0"/>
              <a:buNone/>
              <a:defRPr lang="en-US" sz="7200" b="0" i="0" kern="1200" cap="all" baseline="0">
                <a:solidFill>
                  <a:srgbClr val="2B660F"/>
                </a:solidFill>
                <a:latin typeface="+mj-lt"/>
                <a:ea typeface="+mn-ea"/>
                <a:cs typeface="Gilroy Medium" panose="00000600000000000000" pitchFamily="50" charset="0"/>
              </a:defRPr>
            </a:lvl1pPr>
            <a:lvl2pPr>
              <a:defRPr sz="4800" b="1" i="0">
                <a:solidFill>
                  <a:srgbClr val="71A7E3"/>
                </a:solidFill>
                <a:latin typeface="Arial Narrow" panose="020B0604020202020204" pitchFamily="34" charset="0"/>
                <a:cs typeface="Arial Narrow" panose="020B0604020202020204" pitchFamily="34" charset="0"/>
              </a:defRPr>
            </a:lvl2pPr>
            <a:lvl3pPr>
              <a:defRPr sz="4800" b="1" i="0">
                <a:solidFill>
                  <a:srgbClr val="71A7E3"/>
                </a:solidFill>
                <a:latin typeface="Arial Narrow" panose="020B0604020202020204" pitchFamily="34" charset="0"/>
                <a:cs typeface="Arial Narrow" panose="020B0604020202020204" pitchFamily="34" charset="0"/>
              </a:defRPr>
            </a:lvl3pPr>
            <a:lvl4pPr>
              <a:defRPr sz="4800" b="1" i="0">
                <a:solidFill>
                  <a:srgbClr val="71A7E3"/>
                </a:solidFill>
                <a:latin typeface="Arial Narrow" panose="020B0604020202020204" pitchFamily="34" charset="0"/>
                <a:cs typeface="Arial Narrow" panose="020B0604020202020204" pitchFamily="34" charset="0"/>
              </a:defRPr>
            </a:lvl4pPr>
            <a:lvl5pPr>
              <a:defRPr sz="4800" b="1" i="0">
                <a:solidFill>
                  <a:srgbClr val="71A7E3"/>
                </a:solidFill>
                <a:latin typeface="Arial Narrow" panose="020B0604020202020204" pitchFamily="34" charset="0"/>
                <a:cs typeface="Arial Narrow" panose="020B0604020202020204" pitchFamily="34" charset="0"/>
              </a:defRPr>
            </a:lvl5pPr>
          </a:lstStyle>
          <a:p>
            <a:pPr lvl="0"/>
            <a:r>
              <a:rPr lang="en-US"/>
              <a:t>appendix</a:t>
            </a:r>
          </a:p>
        </p:txBody>
      </p:sp>
      <p:sp>
        <p:nvSpPr>
          <p:cNvPr id="3" name="TextBox 2">
            <a:extLst>
              <a:ext uri="{FF2B5EF4-FFF2-40B4-BE49-F238E27FC236}">
                <a16:creationId xmlns:a16="http://schemas.microsoft.com/office/drawing/2014/main" id="{93E5B485-B026-D92D-30BE-6DEF522CC65E}"/>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2B660F"/>
                </a:solidFill>
                <a:latin typeface="Gilroy Medium" panose="00000600000000000000" pitchFamily="50" charset="0"/>
              </a:rPr>
              <a:pPr algn="r"/>
              <a:t>‹#›</a:t>
            </a:fld>
            <a:endParaRPr lang="en-US" sz="1350">
              <a:solidFill>
                <a:srgbClr val="2B660F"/>
              </a:solidFill>
              <a:latin typeface="Gilroy Medium" panose="00000600000000000000" pitchFamily="50" charset="0"/>
            </a:endParaRPr>
          </a:p>
        </p:txBody>
      </p:sp>
      <p:grpSp>
        <p:nvGrpSpPr>
          <p:cNvPr id="21" name="Group 20">
            <a:extLst>
              <a:ext uri="{FF2B5EF4-FFF2-40B4-BE49-F238E27FC236}">
                <a16:creationId xmlns:a16="http://schemas.microsoft.com/office/drawing/2014/main" id="{9DBB053F-9233-0012-200B-D3102BDF2541}"/>
              </a:ext>
            </a:extLst>
          </p:cNvPr>
          <p:cNvGrpSpPr/>
          <p:nvPr userDrawn="1"/>
        </p:nvGrpSpPr>
        <p:grpSpPr>
          <a:xfrm>
            <a:off x="0" y="-1204486"/>
            <a:ext cx="12192000" cy="942190"/>
            <a:chOff x="22178" y="-2107474"/>
            <a:chExt cx="12173146" cy="1410050"/>
          </a:xfrm>
        </p:grpSpPr>
        <p:sp>
          <p:nvSpPr>
            <p:cNvPr id="22" name="Rectangle 21">
              <a:extLst>
                <a:ext uri="{FF2B5EF4-FFF2-40B4-BE49-F238E27FC236}">
                  <a16:creationId xmlns:a16="http://schemas.microsoft.com/office/drawing/2014/main" id="{64CC8653-5B02-4FD9-E8E8-0F22F23B1E40}"/>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3" name="Rectangle 22">
              <a:extLst>
                <a:ext uri="{FF2B5EF4-FFF2-40B4-BE49-F238E27FC236}">
                  <a16:creationId xmlns:a16="http://schemas.microsoft.com/office/drawing/2014/main" id="{329480C6-6D30-FBA1-9081-DA4BF5DC7AAC}"/>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4" name="Rectangle 23">
              <a:extLst>
                <a:ext uri="{FF2B5EF4-FFF2-40B4-BE49-F238E27FC236}">
                  <a16:creationId xmlns:a16="http://schemas.microsoft.com/office/drawing/2014/main" id="{1A20C609-5373-F20B-A8EE-441413CFBDAA}"/>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5" name="Rectangle 24">
              <a:extLst>
                <a:ext uri="{FF2B5EF4-FFF2-40B4-BE49-F238E27FC236}">
                  <a16:creationId xmlns:a16="http://schemas.microsoft.com/office/drawing/2014/main" id="{925060EA-B439-A78D-55E0-6A4C57831B5C}"/>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6" name="Rectangle 25">
              <a:extLst>
                <a:ext uri="{FF2B5EF4-FFF2-40B4-BE49-F238E27FC236}">
                  <a16:creationId xmlns:a16="http://schemas.microsoft.com/office/drawing/2014/main" id="{894470AC-BA0E-759D-109F-9DE6E15B6B84}"/>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7" name="Rectangle 26">
              <a:extLst>
                <a:ext uri="{FF2B5EF4-FFF2-40B4-BE49-F238E27FC236}">
                  <a16:creationId xmlns:a16="http://schemas.microsoft.com/office/drawing/2014/main" id="{E89F690E-26D9-185D-F357-9C4B42DC646D}"/>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8" name="Rectangle 27">
              <a:extLst>
                <a:ext uri="{FF2B5EF4-FFF2-40B4-BE49-F238E27FC236}">
                  <a16:creationId xmlns:a16="http://schemas.microsoft.com/office/drawing/2014/main" id="{277F6DAC-9478-19D1-AB9E-F2E243C63D60}"/>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9" name="Rectangle 28">
              <a:extLst>
                <a:ext uri="{FF2B5EF4-FFF2-40B4-BE49-F238E27FC236}">
                  <a16:creationId xmlns:a16="http://schemas.microsoft.com/office/drawing/2014/main" id="{BFB19D31-0360-37F2-9F8B-A4D9D4CE0537}"/>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0" name="Rectangle 29">
              <a:extLst>
                <a:ext uri="{FF2B5EF4-FFF2-40B4-BE49-F238E27FC236}">
                  <a16:creationId xmlns:a16="http://schemas.microsoft.com/office/drawing/2014/main" id="{0E96FA4B-30F3-526A-6B31-E24167EDEBEA}"/>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1" name="Rectangle 30">
              <a:extLst>
                <a:ext uri="{FF2B5EF4-FFF2-40B4-BE49-F238E27FC236}">
                  <a16:creationId xmlns:a16="http://schemas.microsoft.com/office/drawing/2014/main" id="{1BE1B777-9E81-E05D-519C-2CF9C63E1C3D}"/>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2" name="Rectangle 31">
              <a:extLst>
                <a:ext uri="{FF2B5EF4-FFF2-40B4-BE49-F238E27FC236}">
                  <a16:creationId xmlns:a16="http://schemas.microsoft.com/office/drawing/2014/main" id="{456CF20A-7685-E355-E93D-9352D508BA2F}"/>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3" name="Rectangle 32">
              <a:extLst>
                <a:ext uri="{FF2B5EF4-FFF2-40B4-BE49-F238E27FC236}">
                  <a16:creationId xmlns:a16="http://schemas.microsoft.com/office/drawing/2014/main" id="{46A94713-4B76-0052-CE32-841566EFC0D3}"/>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4" name="Rectangle 33">
              <a:extLst>
                <a:ext uri="{FF2B5EF4-FFF2-40B4-BE49-F238E27FC236}">
                  <a16:creationId xmlns:a16="http://schemas.microsoft.com/office/drawing/2014/main" id="{407C5041-E847-E1C0-7BC7-CEF17AEBB43F}"/>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5" name="Rectangle 34">
              <a:extLst>
                <a:ext uri="{FF2B5EF4-FFF2-40B4-BE49-F238E27FC236}">
                  <a16:creationId xmlns:a16="http://schemas.microsoft.com/office/drawing/2014/main" id="{9362B58B-9291-56D6-4E82-72E8FF64E8F0}"/>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6" name="Rectangle 35">
              <a:extLst>
                <a:ext uri="{FF2B5EF4-FFF2-40B4-BE49-F238E27FC236}">
                  <a16:creationId xmlns:a16="http://schemas.microsoft.com/office/drawing/2014/main" id="{177B1870-CB26-E51A-2CB0-6512DB3CB945}"/>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sp>
        <p:nvSpPr>
          <p:cNvPr id="5" name="TextBox 4">
            <a:extLst>
              <a:ext uri="{FF2B5EF4-FFF2-40B4-BE49-F238E27FC236}">
                <a16:creationId xmlns:a16="http://schemas.microsoft.com/office/drawing/2014/main" id="{9A7E3123-CD35-7588-CE5A-653052A4F17D}"/>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2B660F"/>
                </a:solidFill>
                <a:latin typeface="Gilroy Medium" panose="00000600000000000000" pitchFamily="50" charset="0"/>
              </a:rPr>
              <a:t>PRIVILEGED &amp; CONFIDENTIAL</a:t>
            </a:r>
          </a:p>
        </p:txBody>
      </p:sp>
    </p:spTree>
    <p:extLst>
      <p:ext uri="{BB962C8B-B14F-4D97-AF65-F5344CB8AC3E}">
        <p14:creationId xmlns:p14="http://schemas.microsoft.com/office/powerpoint/2010/main" val="3686952537"/>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4891524"/>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showMasterSp="0" preserve="1" userDrawn="1">
  <p:cSld name="Cover 1">
    <p:bg>
      <p:bgPr>
        <a:solidFill>
          <a:srgbClr val="0F440D"/>
        </a:solidFill>
        <a:effectLst/>
      </p:bgPr>
    </p:bg>
    <p:spTree>
      <p:nvGrpSpPr>
        <p:cNvPr id="1" name=""/>
        <p:cNvGrpSpPr/>
        <p:nvPr/>
      </p:nvGrpSpPr>
      <p:grpSpPr>
        <a:xfrm>
          <a:off x="0" y="0"/>
          <a:ext cx="0" cy="0"/>
          <a:chOff x="0" y="0"/>
          <a:chExt cx="0" cy="0"/>
        </a:xfrm>
      </p:grpSpPr>
      <p:sp>
        <p:nvSpPr>
          <p:cNvPr id="104" name="Title 1"/>
          <p:cNvSpPr>
            <a:spLocks noGrp="1"/>
          </p:cNvSpPr>
          <p:nvPr>
            <p:ph type="ctrTitle" hasCustomPrompt="1"/>
          </p:nvPr>
        </p:nvSpPr>
        <p:spPr>
          <a:xfrm>
            <a:off x="240254" y="248594"/>
            <a:ext cx="11646946" cy="3212951"/>
          </a:xfrm>
          <a:prstGeom prst="rect">
            <a:avLst/>
          </a:prstGeom>
        </p:spPr>
        <p:txBody>
          <a:bodyPr lIns="0" tIns="0" rIns="0" bIns="0" anchor="b" anchorCtr="0">
            <a:noAutofit/>
          </a:bodyPr>
          <a:lstStyle>
            <a:lvl1pPr algn="l">
              <a:lnSpc>
                <a:spcPts val="7900"/>
              </a:lnSpc>
              <a:defRPr sz="8800" b="0" cap="all" baseline="0">
                <a:solidFill>
                  <a:srgbClr val="8DBE28"/>
                </a:solidFill>
                <a:latin typeface="+mj-lt"/>
              </a:defRPr>
            </a:lvl1pPr>
          </a:lstStyle>
          <a:p>
            <a:r>
              <a:rPr lang="en-US"/>
              <a:t>Cover Slide 1</a:t>
            </a:r>
          </a:p>
        </p:txBody>
      </p:sp>
      <p:sp>
        <p:nvSpPr>
          <p:cNvPr id="105" name="Subtitle 2"/>
          <p:cNvSpPr>
            <a:spLocks noGrp="1"/>
          </p:cNvSpPr>
          <p:nvPr>
            <p:ph type="subTitle" idx="1" hasCustomPrompt="1"/>
          </p:nvPr>
        </p:nvSpPr>
        <p:spPr>
          <a:xfrm>
            <a:off x="303937" y="5847179"/>
            <a:ext cx="9144000" cy="290483"/>
          </a:xfrm>
          <a:prstGeom prst="rect">
            <a:avLst/>
          </a:prstGeom>
        </p:spPr>
        <p:txBody>
          <a:bodyPr lIns="0" tIns="0" rIns="0" bIns="0" anchor="ctr" anchorCtr="0">
            <a:noAutofit/>
          </a:bodyPr>
          <a:lstStyle>
            <a:lvl1pPr marL="0" indent="0" algn="l">
              <a:lnSpc>
                <a:spcPct val="100000"/>
              </a:lnSpc>
              <a:spcBef>
                <a:spcPts val="0"/>
              </a:spcBef>
              <a:buNone/>
              <a:defRPr sz="2000" b="1">
                <a:solidFill>
                  <a:srgbClr val="3680CE"/>
                </a:solidFill>
                <a:latin typeface="+mn-lt"/>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en-US"/>
              <a:t>Subtitle</a:t>
            </a:r>
          </a:p>
        </p:txBody>
      </p:sp>
      <p:sp>
        <p:nvSpPr>
          <p:cNvPr id="4" name="Text Placeholder 3">
            <a:extLst>
              <a:ext uri="{FF2B5EF4-FFF2-40B4-BE49-F238E27FC236}">
                <a16:creationId xmlns:a16="http://schemas.microsoft.com/office/drawing/2014/main" id="{60C9AAB4-21F4-5296-DEEF-3F651D4162E3}"/>
              </a:ext>
            </a:extLst>
          </p:cNvPr>
          <p:cNvSpPr>
            <a:spLocks noGrp="1"/>
          </p:cNvSpPr>
          <p:nvPr>
            <p:ph type="body" sz="quarter" idx="10"/>
          </p:nvPr>
        </p:nvSpPr>
        <p:spPr>
          <a:xfrm>
            <a:off x="303937" y="6136921"/>
            <a:ext cx="9144000" cy="312737"/>
          </a:xfrm>
        </p:spPr>
        <p:txBody>
          <a:bodyPr anchor="b" anchorCtr="0"/>
          <a:lstStyle>
            <a:lvl1pPr marL="0" indent="0" algn="l" defTabSz="914400" rtl="0" eaLnBrk="1" latinLnBrk="0" hangingPunct="1">
              <a:lnSpc>
                <a:spcPct val="100000"/>
              </a:lnSpc>
              <a:spcBef>
                <a:spcPts val="0"/>
              </a:spcBef>
              <a:buFont typeface="Arial" panose="020B0604020202020204" pitchFamily="34" charset="0"/>
              <a:buNone/>
              <a:defRPr lang="en-US" sz="1400" b="1" kern="1200" dirty="0" smtClean="0">
                <a:solidFill>
                  <a:srgbClr val="3680CE"/>
                </a:solidFill>
                <a:latin typeface="+mn-lt"/>
                <a:ea typeface="+mn-ea"/>
                <a:cs typeface="+mn-cs"/>
              </a:defRPr>
            </a:lvl1pPr>
            <a:lvl2pPr marL="0" indent="0">
              <a:buNone/>
              <a:defRPr/>
            </a:lvl2pPr>
          </a:lstStyle>
          <a:p>
            <a:pPr lvl="0"/>
            <a:r>
              <a:rPr lang="en-US"/>
              <a:t>Click to edit Master text styles</a:t>
            </a:r>
          </a:p>
        </p:txBody>
      </p:sp>
      <p:grpSp>
        <p:nvGrpSpPr>
          <p:cNvPr id="2" name="Group 1">
            <a:extLst>
              <a:ext uri="{FF2B5EF4-FFF2-40B4-BE49-F238E27FC236}">
                <a16:creationId xmlns:a16="http://schemas.microsoft.com/office/drawing/2014/main" id="{7DD9F570-FB4F-C345-DC5E-3F1E36A8D366}"/>
              </a:ext>
            </a:extLst>
          </p:cNvPr>
          <p:cNvGrpSpPr/>
          <p:nvPr userDrawn="1"/>
        </p:nvGrpSpPr>
        <p:grpSpPr>
          <a:xfrm>
            <a:off x="0" y="-1204486"/>
            <a:ext cx="12192000" cy="942190"/>
            <a:chOff x="22178" y="-2107474"/>
            <a:chExt cx="12173146" cy="1410050"/>
          </a:xfrm>
        </p:grpSpPr>
        <p:sp>
          <p:nvSpPr>
            <p:cNvPr id="3" name="Rectangle 2">
              <a:extLst>
                <a:ext uri="{FF2B5EF4-FFF2-40B4-BE49-F238E27FC236}">
                  <a16:creationId xmlns:a16="http://schemas.microsoft.com/office/drawing/2014/main" id="{26643C4B-1061-5643-92AE-335DE67AD4E4}"/>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5" name="Rectangle 4">
              <a:extLst>
                <a:ext uri="{FF2B5EF4-FFF2-40B4-BE49-F238E27FC236}">
                  <a16:creationId xmlns:a16="http://schemas.microsoft.com/office/drawing/2014/main" id="{1375566B-2CF3-DFD9-0534-ACC2BA0CD41C}"/>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6" name="Rectangle 5">
              <a:extLst>
                <a:ext uri="{FF2B5EF4-FFF2-40B4-BE49-F238E27FC236}">
                  <a16:creationId xmlns:a16="http://schemas.microsoft.com/office/drawing/2014/main" id="{40C031CB-0C25-D8B2-C1CA-D70E2A6A51A6}"/>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8" name="Rectangle 7">
              <a:extLst>
                <a:ext uri="{FF2B5EF4-FFF2-40B4-BE49-F238E27FC236}">
                  <a16:creationId xmlns:a16="http://schemas.microsoft.com/office/drawing/2014/main" id="{CD9204C0-EF3F-E958-0B29-1CB71300DD1A}"/>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9" name="Rectangle 8">
              <a:extLst>
                <a:ext uri="{FF2B5EF4-FFF2-40B4-BE49-F238E27FC236}">
                  <a16:creationId xmlns:a16="http://schemas.microsoft.com/office/drawing/2014/main" id="{7B88C8C0-6282-CD44-8D33-B5812D25C733}"/>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0" name="Rectangle 9">
              <a:extLst>
                <a:ext uri="{FF2B5EF4-FFF2-40B4-BE49-F238E27FC236}">
                  <a16:creationId xmlns:a16="http://schemas.microsoft.com/office/drawing/2014/main" id="{17DF1788-CF3B-2B80-3AD8-CEA2C013D8D6}"/>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1" name="Rectangle 10">
              <a:extLst>
                <a:ext uri="{FF2B5EF4-FFF2-40B4-BE49-F238E27FC236}">
                  <a16:creationId xmlns:a16="http://schemas.microsoft.com/office/drawing/2014/main" id="{06C11F0A-80ED-7CB9-636B-0DBF8D94ABAC}"/>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2" name="Rectangle 11">
              <a:extLst>
                <a:ext uri="{FF2B5EF4-FFF2-40B4-BE49-F238E27FC236}">
                  <a16:creationId xmlns:a16="http://schemas.microsoft.com/office/drawing/2014/main" id="{997312EB-6711-98A8-3BCA-E3516BA5F14C}"/>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3" name="Rectangle 12">
              <a:extLst>
                <a:ext uri="{FF2B5EF4-FFF2-40B4-BE49-F238E27FC236}">
                  <a16:creationId xmlns:a16="http://schemas.microsoft.com/office/drawing/2014/main" id="{E21FE7A6-1F45-7A4E-C696-027A426FD44B}"/>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4" name="Rectangle 13">
              <a:extLst>
                <a:ext uri="{FF2B5EF4-FFF2-40B4-BE49-F238E27FC236}">
                  <a16:creationId xmlns:a16="http://schemas.microsoft.com/office/drawing/2014/main" id="{566E8573-C2EA-80A0-8624-77DC083A154F}"/>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5" name="Rectangle 14">
              <a:extLst>
                <a:ext uri="{FF2B5EF4-FFF2-40B4-BE49-F238E27FC236}">
                  <a16:creationId xmlns:a16="http://schemas.microsoft.com/office/drawing/2014/main" id="{1B6028CD-A9DF-0900-CAD7-43163AC9E713}"/>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6" name="Rectangle 15">
              <a:extLst>
                <a:ext uri="{FF2B5EF4-FFF2-40B4-BE49-F238E27FC236}">
                  <a16:creationId xmlns:a16="http://schemas.microsoft.com/office/drawing/2014/main" id="{59F2C829-14B6-78BD-F509-33C67B3F34E6}"/>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7" name="Rectangle 16">
              <a:extLst>
                <a:ext uri="{FF2B5EF4-FFF2-40B4-BE49-F238E27FC236}">
                  <a16:creationId xmlns:a16="http://schemas.microsoft.com/office/drawing/2014/main" id="{ABAD7F2B-DC00-EC52-BDC4-273C257F79FE}"/>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8" name="Rectangle 17">
              <a:extLst>
                <a:ext uri="{FF2B5EF4-FFF2-40B4-BE49-F238E27FC236}">
                  <a16:creationId xmlns:a16="http://schemas.microsoft.com/office/drawing/2014/main" id="{AFBF61CC-E3F3-1A75-B07B-7C642E831F92}"/>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9" name="Rectangle 18">
              <a:extLst>
                <a:ext uri="{FF2B5EF4-FFF2-40B4-BE49-F238E27FC236}">
                  <a16:creationId xmlns:a16="http://schemas.microsoft.com/office/drawing/2014/main" id="{B7497641-45B1-BE9B-19F6-73896FD4C602}"/>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sp>
        <p:nvSpPr>
          <p:cNvPr id="20" name="TextBox 19">
            <a:extLst>
              <a:ext uri="{FF2B5EF4-FFF2-40B4-BE49-F238E27FC236}">
                <a16:creationId xmlns:a16="http://schemas.microsoft.com/office/drawing/2014/main" id="{D20C0355-79E3-6757-F758-25ECB1526D7B}"/>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8DBE28"/>
                </a:solidFill>
                <a:latin typeface="+mn-lt"/>
              </a:rPr>
              <a:t>confidential and proprietary</a:t>
            </a:r>
          </a:p>
        </p:txBody>
      </p:sp>
      <p:pic>
        <p:nvPicPr>
          <p:cNvPr id="24" name="Picture 23" descr="A logo with white text and colorful leaves&#10;&#10;AI-generated content may be incorrect.">
            <a:extLst>
              <a:ext uri="{FF2B5EF4-FFF2-40B4-BE49-F238E27FC236}">
                <a16:creationId xmlns:a16="http://schemas.microsoft.com/office/drawing/2014/main" id="{D5CC85D4-ADB6-A385-EEFA-BCC1AE373A0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511850" y="5861431"/>
            <a:ext cx="1511354" cy="850137"/>
          </a:xfrm>
          <a:prstGeom prst="rect">
            <a:avLst/>
          </a:prstGeom>
        </p:spPr>
      </p:pic>
    </p:spTree>
    <p:extLst>
      <p:ext uri="{BB962C8B-B14F-4D97-AF65-F5344CB8AC3E}">
        <p14:creationId xmlns:p14="http://schemas.microsoft.com/office/powerpoint/2010/main" val="3086199290"/>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showMasterSp="0" preserve="1" userDrawn="1">
  <p:cSld name="1_Cover v2">
    <p:bg>
      <p:bgPr>
        <a:solidFill>
          <a:srgbClr val="0F440D"/>
        </a:solidFill>
        <a:effectLst/>
      </p:bgPr>
    </p:bg>
    <p:spTree>
      <p:nvGrpSpPr>
        <p:cNvPr id="1" name=""/>
        <p:cNvGrpSpPr/>
        <p:nvPr/>
      </p:nvGrpSpPr>
      <p:grpSpPr>
        <a:xfrm>
          <a:off x="0" y="0"/>
          <a:ext cx="0" cy="0"/>
          <a:chOff x="0" y="0"/>
          <a:chExt cx="0" cy="0"/>
        </a:xfrm>
      </p:grpSpPr>
      <p:sp>
        <p:nvSpPr>
          <p:cNvPr id="104" name="Title 1"/>
          <p:cNvSpPr>
            <a:spLocks noGrp="1"/>
          </p:cNvSpPr>
          <p:nvPr>
            <p:ph type="ctrTitle" hasCustomPrompt="1"/>
          </p:nvPr>
        </p:nvSpPr>
        <p:spPr>
          <a:xfrm>
            <a:off x="240254" y="248594"/>
            <a:ext cx="11646946" cy="3212951"/>
          </a:xfrm>
          <a:prstGeom prst="rect">
            <a:avLst/>
          </a:prstGeom>
        </p:spPr>
        <p:txBody>
          <a:bodyPr lIns="0" tIns="0" rIns="0" bIns="0" anchor="b" anchorCtr="0">
            <a:noAutofit/>
          </a:bodyPr>
          <a:lstStyle>
            <a:lvl1pPr algn="l">
              <a:lnSpc>
                <a:spcPts val="7900"/>
              </a:lnSpc>
              <a:defRPr sz="8800" b="0" cap="all" baseline="0">
                <a:solidFill>
                  <a:srgbClr val="8DBE28"/>
                </a:solidFill>
                <a:latin typeface="+mj-lt"/>
              </a:defRPr>
            </a:lvl1pPr>
          </a:lstStyle>
          <a:p>
            <a:r>
              <a:rPr lang="en-US"/>
              <a:t>Cover Slide 1</a:t>
            </a:r>
          </a:p>
        </p:txBody>
      </p:sp>
      <p:sp>
        <p:nvSpPr>
          <p:cNvPr id="105" name="Subtitle 2"/>
          <p:cNvSpPr>
            <a:spLocks noGrp="1"/>
          </p:cNvSpPr>
          <p:nvPr>
            <p:ph type="subTitle" idx="1" hasCustomPrompt="1"/>
          </p:nvPr>
        </p:nvSpPr>
        <p:spPr>
          <a:xfrm>
            <a:off x="303937" y="5847179"/>
            <a:ext cx="9144000" cy="290483"/>
          </a:xfrm>
          <a:prstGeom prst="rect">
            <a:avLst/>
          </a:prstGeom>
        </p:spPr>
        <p:txBody>
          <a:bodyPr lIns="0" tIns="0" rIns="0" bIns="0" anchor="ctr" anchorCtr="0">
            <a:noAutofit/>
          </a:bodyPr>
          <a:lstStyle>
            <a:lvl1pPr marL="0" indent="0" algn="l">
              <a:lnSpc>
                <a:spcPct val="100000"/>
              </a:lnSpc>
              <a:spcBef>
                <a:spcPts val="0"/>
              </a:spcBef>
              <a:buNone/>
              <a:defRPr sz="2000" b="1">
                <a:solidFill>
                  <a:srgbClr val="3680CE"/>
                </a:solidFill>
                <a:latin typeface="+mn-lt"/>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en-US"/>
              <a:t>Subtitle</a:t>
            </a:r>
          </a:p>
        </p:txBody>
      </p:sp>
      <p:sp>
        <p:nvSpPr>
          <p:cNvPr id="4" name="Text Placeholder 3">
            <a:extLst>
              <a:ext uri="{FF2B5EF4-FFF2-40B4-BE49-F238E27FC236}">
                <a16:creationId xmlns:a16="http://schemas.microsoft.com/office/drawing/2014/main" id="{60C9AAB4-21F4-5296-DEEF-3F651D4162E3}"/>
              </a:ext>
            </a:extLst>
          </p:cNvPr>
          <p:cNvSpPr>
            <a:spLocks noGrp="1"/>
          </p:cNvSpPr>
          <p:nvPr>
            <p:ph type="body" sz="quarter" idx="10"/>
          </p:nvPr>
        </p:nvSpPr>
        <p:spPr>
          <a:xfrm>
            <a:off x="303937" y="6136921"/>
            <a:ext cx="9144000" cy="312737"/>
          </a:xfrm>
        </p:spPr>
        <p:txBody>
          <a:bodyPr anchor="b" anchorCtr="0"/>
          <a:lstStyle>
            <a:lvl1pPr marL="0" indent="0" algn="l" defTabSz="914400" rtl="0" eaLnBrk="1" latinLnBrk="0" hangingPunct="1">
              <a:lnSpc>
                <a:spcPct val="100000"/>
              </a:lnSpc>
              <a:spcBef>
                <a:spcPts val="0"/>
              </a:spcBef>
              <a:buFont typeface="Arial" panose="020B0604020202020204" pitchFamily="34" charset="0"/>
              <a:buNone/>
              <a:defRPr lang="en-US" sz="1400" b="1" kern="1200" dirty="0" smtClean="0">
                <a:solidFill>
                  <a:srgbClr val="3680CE"/>
                </a:solidFill>
                <a:latin typeface="+mn-lt"/>
                <a:ea typeface="+mn-ea"/>
                <a:cs typeface="+mn-cs"/>
              </a:defRPr>
            </a:lvl1pPr>
            <a:lvl2pPr marL="0" indent="0">
              <a:buNone/>
              <a:defRPr/>
            </a:lvl2pPr>
          </a:lstStyle>
          <a:p>
            <a:pPr lvl="0"/>
            <a:r>
              <a:rPr lang="en-US"/>
              <a:t>Click to edit Master text styles</a:t>
            </a:r>
          </a:p>
        </p:txBody>
      </p:sp>
      <p:sp>
        <p:nvSpPr>
          <p:cNvPr id="20" name="TextBox 19">
            <a:extLst>
              <a:ext uri="{FF2B5EF4-FFF2-40B4-BE49-F238E27FC236}">
                <a16:creationId xmlns:a16="http://schemas.microsoft.com/office/drawing/2014/main" id="{D20C0355-79E3-6757-F758-25ECB1526D7B}"/>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8DBE28"/>
                </a:solidFill>
                <a:latin typeface="+mn-lt"/>
              </a:rPr>
              <a:t>confidential and proprietary</a:t>
            </a:r>
          </a:p>
        </p:txBody>
      </p:sp>
    </p:spTree>
    <p:extLst>
      <p:ext uri="{BB962C8B-B14F-4D97-AF65-F5344CB8AC3E}">
        <p14:creationId xmlns:p14="http://schemas.microsoft.com/office/powerpoint/2010/main" val="110367279"/>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showMasterSp="0" preserve="1" userDrawn="1">
  <p:cSld name="0_Blank-Blue">
    <p:bg>
      <p:bgPr>
        <a:solidFill>
          <a:srgbClr val="3680CE"/>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D3E65F5-972D-3712-BDE9-429849440845}"/>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02355A"/>
                </a:solidFill>
                <a:latin typeface="Gilroy Medium" panose="00000600000000000000" pitchFamily="50" charset="0"/>
              </a:rPr>
              <a:pPr algn="r"/>
              <a:t>‹#›</a:t>
            </a:fld>
            <a:endParaRPr lang="en-US" sz="1350">
              <a:solidFill>
                <a:srgbClr val="02355A"/>
              </a:solidFill>
              <a:latin typeface="Gilroy Medium" panose="00000600000000000000" pitchFamily="50" charset="0"/>
            </a:endParaRPr>
          </a:p>
        </p:txBody>
      </p:sp>
      <p:sp>
        <p:nvSpPr>
          <p:cNvPr id="3" name="TextBox 2">
            <a:extLst>
              <a:ext uri="{FF2B5EF4-FFF2-40B4-BE49-F238E27FC236}">
                <a16:creationId xmlns:a16="http://schemas.microsoft.com/office/drawing/2014/main" id="{17E11966-EFAB-B202-85DC-CA09C5AA4111}"/>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chemeClr val="tx2"/>
                </a:solidFill>
                <a:latin typeface="Gilroy Medium" panose="00000600000000000000" pitchFamily="50" charset="0"/>
              </a:rPr>
              <a:t>confidential and proprietary</a:t>
            </a:r>
          </a:p>
        </p:txBody>
      </p:sp>
      <p:pic>
        <p:nvPicPr>
          <p:cNvPr id="20" name="Picture 19">
            <a:extLst>
              <a:ext uri="{FF2B5EF4-FFF2-40B4-BE49-F238E27FC236}">
                <a16:creationId xmlns:a16="http://schemas.microsoft.com/office/drawing/2014/main" id="{8B79BFA2-9768-37EC-5656-D5310FB67BFB}"/>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32092" y="6273892"/>
            <a:ext cx="937665" cy="527436"/>
          </a:xfrm>
          <a:prstGeom prst="rect">
            <a:avLst/>
          </a:prstGeom>
        </p:spPr>
      </p:pic>
    </p:spTree>
    <p:extLst>
      <p:ext uri="{BB962C8B-B14F-4D97-AF65-F5344CB8AC3E}">
        <p14:creationId xmlns:p14="http://schemas.microsoft.com/office/powerpoint/2010/main" val="2988897698"/>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preserve="1" userDrawn="1">
  <p:cSld name="1_Blank-DarkBlue">
    <p:bg>
      <p:bgPr>
        <a:solidFill>
          <a:srgbClr val="135698"/>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D3E65F5-972D-3712-BDE9-429849440845}"/>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A4C8EB"/>
                </a:solidFill>
                <a:latin typeface="Gilroy Medium" panose="00000600000000000000" pitchFamily="50" charset="0"/>
              </a:rPr>
              <a:pPr algn="r"/>
              <a:t>‹#›</a:t>
            </a:fld>
            <a:endParaRPr lang="en-US" sz="1350">
              <a:solidFill>
                <a:srgbClr val="A4C8EB"/>
              </a:solidFill>
              <a:latin typeface="Gilroy Medium" panose="00000600000000000000" pitchFamily="50" charset="0"/>
            </a:endParaRPr>
          </a:p>
        </p:txBody>
      </p:sp>
      <p:sp>
        <p:nvSpPr>
          <p:cNvPr id="3" name="TextBox 2">
            <a:extLst>
              <a:ext uri="{FF2B5EF4-FFF2-40B4-BE49-F238E27FC236}">
                <a16:creationId xmlns:a16="http://schemas.microsoft.com/office/drawing/2014/main" id="{17E11966-EFAB-B202-85DC-CA09C5AA4111}"/>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A4C8EB"/>
                </a:solidFill>
                <a:latin typeface="Gilroy Medium" panose="00000600000000000000" pitchFamily="50" charset="0"/>
              </a:rPr>
              <a:t>confidential and proprietary</a:t>
            </a:r>
          </a:p>
        </p:txBody>
      </p:sp>
      <p:pic>
        <p:nvPicPr>
          <p:cNvPr id="20" name="Picture 19">
            <a:extLst>
              <a:ext uri="{FF2B5EF4-FFF2-40B4-BE49-F238E27FC236}">
                <a16:creationId xmlns:a16="http://schemas.microsoft.com/office/drawing/2014/main" id="{FAE10007-65EE-3DC5-D278-0C9D7E3A323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32092" y="6273892"/>
            <a:ext cx="937665" cy="527436"/>
          </a:xfrm>
          <a:prstGeom prst="rect">
            <a:avLst/>
          </a:prstGeom>
        </p:spPr>
      </p:pic>
    </p:spTree>
    <p:extLst>
      <p:ext uri="{BB962C8B-B14F-4D97-AF65-F5344CB8AC3E}">
        <p14:creationId xmlns:p14="http://schemas.microsoft.com/office/powerpoint/2010/main" val="967086436"/>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showMasterSp="0" preserve="1" userDrawn="1">
  <p:cSld name="Color Divider - Sustainability">
    <p:bg>
      <p:bgPr>
        <a:solidFill>
          <a:srgbClr val="5D910D"/>
        </a:solidFill>
        <a:effectLst/>
      </p:bgPr>
    </p:bg>
    <p:spTree>
      <p:nvGrpSpPr>
        <p:cNvPr id="1" name=""/>
        <p:cNvGrpSpPr/>
        <p:nvPr/>
      </p:nvGrpSpPr>
      <p:grpSpPr>
        <a:xfrm>
          <a:off x="0" y="0"/>
          <a:ext cx="0" cy="0"/>
          <a:chOff x="0" y="0"/>
          <a:chExt cx="0" cy="0"/>
        </a:xfrm>
      </p:grpSpPr>
      <p:sp>
        <p:nvSpPr>
          <p:cNvPr id="104" name="Title 1"/>
          <p:cNvSpPr>
            <a:spLocks noGrp="1"/>
          </p:cNvSpPr>
          <p:nvPr>
            <p:ph type="ctrTitle" hasCustomPrompt="1"/>
          </p:nvPr>
        </p:nvSpPr>
        <p:spPr>
          <a:xfrm>
            <a:off x="304796" y="2286596"/>
            <a:ext cx="11582402" cy="2284807"/>
          </a:xfrm>
          <a:prstGeom prst="rect">
            <a:avLst/>
          </a:prstGeom>
        </p:spPr>
        <p:txBody>
          <a:bodyPr vert="horz" lIns="0" tIns="0" rIns="0" bIns="0" rtlCol="0" anchor="ctr" anchorCtr="0">
            <a:noAutofit/>
          </a:bodyPr>
          <a:lstStyle>
            <a:lvl1pPr algn="ctr">
              <a:defRPr lang="en-US" sz="7200" dirty="0">
                <a:solidFill>
                  <a:srgbClr val="0F440D"/>
                </a:solidFill>
              </a:defRPr>
            </a:lvl1pPr>
          </a:lstStyle>
          <a:p>
            <a:pPr lvl="0">
              <a:lnSpc>
                <a:spcPts val="7900"/>
              </a:lnSpc>
            </a:pPr>
            <a:r>
              <a:rPr lang="en-US"/>
              <a:t>Divider Slide</a:t>
            </a:r>
          </a:p>
        </p:txBody>
      </p:sp>
      <p:sp>
        <p:nvSpPr>
          <p:cNvPr id="2" name="TextBox 1">
            <a:extLst>
              <a:ext uri="{FF2B5EF4-FFF2-40B4-BE49-F238E27FC236}">
                <a16:creationId xmlns:a16="http://schemas.microsoft.com/office/drawing/2014/main" id="{AD3E65F5-972D-3712-BDE9-429849440845}"/>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BFDE7E"/>
                </a:solidFill>
                <a:latin typeface="Gilroy Medium" panose="00000600000000000000" pitchFamily="50" charset="0"/>
              </a:rPr>
              <a:pPr algn="r"/>
              <a:t>‹#›</a:t>
            </a:fld>
            <a:endParaRPr lang="en-US" sz="1350">
              <a:solidFill>
                <a:srgbClr val="BFDE7E"/>
              </a:solidFill>
              <a:latin typeface="Gilroy Medium" panose="00000600000000000000" pitchFamily="50" charset="0"/>
            </a:endParaRPr>
          </a:p>
        </p:txBody>
      </p:sp>
      <p:sp>
        <p:nvSpPr>
          <p:cNvPr id="20" name="TextBox 19">
            <a:extLst>
              <a:ext uri="{FF2B5EF4-FFF2-40B4-BE49-F238E27FC236}">
                <a16:creationId xmlns:a16="http://schemas.microsoft.com/office/drawing/2014/main" id="{B34A9B01-B860-1812-4494-7D9F3204A26A}"/>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BFDE7E"/>
                </a:solidFill>
                <a:latin typeface="+mn-lt"/>
              </a:rPr>
              <a:t>confidential and proprietary</a:t>
            </a:r>
          </a:p>
        </p:txBody>
      </p:sp>
      <p:pic>
        <p:nvPicPr>
          <p:cNvPr id="3" name="Picture 2">
            <a:extLst>
              <a:ext uri="{FF2B5EF4-FFF2-40B4-BE49-F238E27FC236}">
                <a16:creationId xmlns:a16="http://schemas.microsoft.com/office/drawing/2014/main" id="{7F7DBEDD-48E1-F0BC-E1F5-56C1CFDC669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32092" y="6273892"/>
            <a:ext cx="937665" cy="527436"/>
          </a:xfrm>
          <a:prstGeom prst="rect">
            <a:avLst/>
          </a:prstGeom>
        </p:spPr>
      </p:pic>
    </p:spTree>
    <p:extLst>
      <p:ext uri="{BB962C8B-B14F-4D97-AF65-F5344CB8AC3E}">
        <p14:creationId xmlns:p14="http://schemas.microsoft.com/office/powerpoint/2010/main" val="4008627045"/>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Template 2">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6D313C8-1CF3-4059-87CE-3BA99B8CFC72}"/>
              </a:ext>
            </a:extLst>
          </p:cNvPr>
          <p:cNvSpPr>
            <a:spLocks noGrp="1"/>
          </p:cNvSpPr>
          <p:nvPr>
            <p:ph type="ftr" sz="quarter" idx="10"/>
          </p:nvPr>
        </p:nvSpPr>
        <p:spPr/>
        <p:txBody>
          <a:bodyPr/>
          <a:lstStyle>
            <a:lvl1pPr>
              <a:defRPr>
                <a:latin typeface="+mn-lt"/>
              </a:defRPr>
            </a:lvl1pPr>
          </a:lstStyle>
          <a:p>
            <a:endParaRPr lang="en-US"/>
          </a:p>
        </p:txBody>
      </p:sp>
      <p:sp>
        <p:nvSpPr>
          <p:cNvPr id="2" name="Title 1">
            <a:extLst>
              <a:ext uri="{FF2B5EF4-FFF2-40B4-BE49-F238E27FC236}">
                <a16:creationId xmlns:a16="http://schemas.microsoft.com/office/drawing/2014/main" id="{A091BC4D-20E4-F913-03ED-A587C9384107}"/>
              </a:ext>
            </a:extLst>
          </p:cNvPr>
          <p:cNvSpPr>
            <a:spLocks noGrp="1"/>
          </p:cNvSpPr>
          <p:nvPr>
            <p:ph type="title"/>
          </p:nvPr>
        </p:nvSpPr>
        <p:spPr/>
        <p:txBody>
          <a:bodyPr/>
          <a:lstStyle/>
          <a:p>
            <a:r>
              <a:rPr lang="en-US"/>
              <a:t>Click to edit Master title style</a:t>
            </a:r>
          </a:p>
        </p:txBody>
      </p:sp>
      <p:sp>
        <p:nvSpPr>
          <p:cNvPr id="3" name="TextBox 2">
            <a:extLst>
              <a:ext uri="{FF2B5EF4-FFF2-40B4-BE49-F238E27FC236}">
                <a16:creationId xmlns:a16="http://schemas.microsoft.com/office/drawing/2014/main" id="{98A04216-DDEC-72B9-9E60-E714B7EF465A}"/>
              </a:ext>
            </a:extLst>
          </p:cNvPr>
          <p:cNvSpPr txBox="1"/>
          <p:nvPr userDrawn="1"/>
        </p:nvSpPr>
        <p:spPr>
          <a:xfrm>
            <a:off x="815546" y="6586151"/>
            <a:ext cx="0" cy="0"/>
          </a:xfrm>
          <a:prstGeom prst="rect">
            <a:avLst/>
          </a:prstGeom>
          <a:noFill/>
        </p:spPr>
        <p:txBody>
          <a:bodyPr wrap="none" lIns="0" tIns="0" rIns="0" bIns="0" rtlCol="0">
            <a:noAutofit/>
          </a:bodyPr>
          <a:lstStyle/>
          <a:p>
            <a:pPr algn="l"/>
            <a:endParaRPr lang="en-US" sz="1600" err="1">
              <a:solidFill>
                <a:schemeClr val="tx2"/>
              </a:solidFill>
            </a:endParaRPr>
          </a:p>
        </p:txBody>
      </p:sp>
      <p:sp>
        <p:nvSpPr>
          <p:cNvPr id="4" name="TextBox 3">
            <a:extLst>
              <a:ext uri="{FF2B5EF4-FFF2-40B4-BE49-F238E27FC236}">
                <a16:creationId xmlns:a16="http://schemas.microsoft.com/office/drawing/2014/main" id="{3AD7BABE-A72A-AC8E-3D81-85920E16ACD6}"/>
              </a:ext>
            </a:extLst>
          </p:cNvPr>
          <p:cNvSpPr txBox="1"/>
          <p:nvPr userDrawn="1"/>
        </p:nvSpPr>
        <p:spPr>
          <a:xfrm>
            <a:off x="1099751" y="6512011"/>
            <a:ext cx="0" cy="0"/>
          </a:xfrm>
          <a:prstGeom prst="rect">
            <a:avLst/>
          </a:prstGeom>
          <a:noFill/>
        </p:spPr>
        <p:txBody>
          <a:bodyPr wrap="none" lIns="0" tIns="0" rIns="0" bIns="0" rtlCol="0">
            <a:noAutofit/>
          </a:bodyPr>
          <a:lstStyle/>
          <a:p>
            <a:pPr algn="l"/>
            <a:endParaRPr lang="en-US" sz="1600" err="1">
              <a:solidFill>
                <a:schemeClr val="tx2"/>
              </a:solidFill>
            </a:endParaRPr>
          </a:p>
        </p:txBody>
      </p:sp>
      <p:pic>
        <p:nvPicPr>
          <p:cNvPr id="6" name="Picture 5">
            <a:extLst>
              <a:ext uri="{FF2B5EF4-FFF2-40B4-BE49-F238E27FC236}">
                <a16:creationId xmlns:a16="http://schemas.microsoft.com/office/drawing/2014/main" id="{3BEF3051-143D-99BA-E445-C800F2389FC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32091" y="6273892"/>
            <a:ext cx="937667" cy="527437"/>
          </a:xfrm>
          <a:prstGeom prst="rect">
            <a:avLst/>
          </a:prstGeom>
        </p:spPr>
      </p:pic>
      <p:sp>
        <p:nvSpPr>
          <p:cNvPr id="8" name="TextBox 7">
            <a:extLst>
              <a:ext uri="{FF2B5EF4-FFF2-40B4-BE49-F238E27FC236}">
                <a16:creationId xmlns:a16="http://schemas.microsoft.com/office/drawing/2014/main" id="{1A35B6BC-B286-4CDC-591D-D4401E791346}"/>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8DBE29"/>
                </a:solidFill>
                <a:latin typeface="Gilroy Medium" panose="00000600000000000000" pitchFamily="50" charset="0"/>
              </a:rPr>
              <a:t>confidential and proprietary</a:t>
            </a:r>
          </a:p>
        </p:txBody>
      </p:sp>
      <p:sp>
        <p:nvSpPr>
          <p:cNvPr id="13" name="TextBox 12">
            <a:extLst>
              <a:ext uri="{FF2B5EF4-FFF2-40B4-BE49-F238E27FC236}">
                <a16:creationId xmlns:a16="http://schemas.microsoft.com/office/drawing/2014/main" id="{8C2E7F8E-04D4-A56A-1BCE-393E662B38E0}"/>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BFDE7E"/>
                </a:solidFill>
                <a:latin typeface="Gilroy Medium" panose="00000600000000000000" pitchFamily="50" charset="0"/>
              </a:rPr>
              <a:pPr algn="r"/>
              <a:t>‹#›</a:t>
            </a:fld>
            <a:endParaRPr lang="en-US" sz="1350">
              <a:solidFill>
                <a:srgbClr val="BFDE7E"/>
              </a:solidFill>
              <a:latin typeface="Gilroy Medium" panose="00000600000000000000" pitchFamily="50" charset="0"/>
            </a:endParaRPr>
          </a:p>
        </p:txBody>
      </p:sp>
    </p:spTree>
    <p:extLst>
      <p:ext uri="{BB962C8B-B14F-4D97-AF65-F5344CB8AC3E}">
        <p14:creationId xmlns:p14="http://schemas.microsoft.com/office/powerpoint/2010/main" val="2275993805"/>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Template + Subtitle">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9BE8DAE2-BD49-4694-A73D-9CC18C669459}"/>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latin typeface="+mn-lt"/>
              </a:defRPr>
            </a:lvl1pPr>
          </a:lstStyle>
          <a:p>
            <a:endParaRPr lang="en-US"/>
          </a:p>
        </p:txBody>
      </p:sp>
      <p:sp>
        <p:nvSpPr>
          <p:cNvPr id="7" name="Title 1">
            <a:extLst>
              <a:ext uri="{FF2B5EF4-FFF2-40B4-BE49-F238E27FC236}">
                <a16:creationId xmlns:a16="http://schemas.microsoft.com/office/drawing/2014/main" id="{E848783A-CDBC-A2A8-0CA7-404193BEBCE5}"/>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pic>
        <p:nvPicPr>
          <p:cNvPr id="3" name="Picture 2">
            <a:extLst>
              <a:ext uri="{FF2B5EF4-FFF2-40B4-BE49-F238E27FC236}">
                <a16:creationId xmlns:a16="http://schemas.microsoft.com/office/drawing/2014/main" id="{87E9C008-B438-8A37-A449-C266396B3C4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32091" y="6273892"/>
            <a:ext cx="937667" cy="527437"/>
          </a:xfrm>
          <a:prstGeom prst="rect">
            <a:avLst/>
          </a:prstGeom>
        </p:spPr>
      </p:pic>
      <p:sp>
        <p:nvSpPr>
          <p:cNvPr id="5" name="TextBox 4">
            <a:extLst>
              <a:ext uri="{FF2B5EF4-FFF2-40B4-BE49-F238E27FC236}">
                <a16:creationId xmlns:a16="http://schemas.microsoft.com/office/drawing/2014/main" id="{4643F584-DFE9-52B6-FCD7-BAD0737D457B}"/>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2B660F"/>
                </a:solidFill>
                <a:latin typeface="Gilroy Medium" panose="00000600000000000000" pitchFamily="50" charset="0"/>
              </a:rPr>
              <a:t>confidential and proprietary</a:t>
            </a:r>
          </a:p>
        </p:txBody>
      </p:sp>
    </p:spTree>
    <p:extLst>
      <p:ext uri="{BB962C8B-B14F-4D97-AF65-F5344CB8AC3E}">
        <p14:creationId xmlns:p14="http://schemas.microsoft.com/office/powerpoint/2010/main" val="2592195386"/>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4 Content + Photo - Sustainability">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latin typeface="+mn-lt"/>
              </a:defRPr>
            </a:lvl1pPr>
          </a:lstStyle>
          <a:p>
            <a:endParaRPr lang="en-US"/>
          </a:p>
        </p:txBody>
      </p:sp>
      <p:sp>
        <p:nvSpPr>
          <p:cNvPr id="12" name="Text Placeholder 3">
            <a:extLst>
              <a:ext uri="{FF2B5EF4-FFF2-40B4-BE49-F238E27FC236}">
                <a16:creationId xmlns:a16="http://schemas.microsoft.com/office/drawing/2014/main" id="{D2201E17-BEDC-EF1C-D1DD-24457F1043C0}"/>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15" name="Title 1">
            <a:extLst>
              <a:ext uri="{FF2B5EF4-FFF2-40B4-BE49-F238E27FC236}">
                <a16:creationId xmlns:a16="http://schemas.microsoft.com/office/drawing/2014/main" id="{07FD3CEA-4696-D508-A304-19B4E67674D0}"/>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sp>
        <p:nvSpPr>
          <p:cNvPr id="5" name="Text Placeholder 3">
            <a:extLst>
              <a:ext uri="{FF2B5EF4-FFF2-40B4-BE49-F238E27FC236}">
                <a16:creationId xmlns:a16="http://schemas.microsoft.com/office/drawing/2014/main" id="{7042D94A-C6F1-39C6-2A60-C21520457EA7}"/>
              </a:ext>
            </a:extLst>
          </p:cNvPr>
          <p:cNvSpPr>
            <a:spLocks noGrp="1"/>
          </p:cNvSpPr>
          <p:nvPr>
            <p:ph type="body" sz="quarter" idx="69"/>
          </p:nvPr>
        </p:nvSpPr>
        <p:spPr>
          <a:xfrm>
            <a:off x="9220200" y="1219200"/>
            <a:ext cx="2667000" cy="4419600"/>
          </a:xfrm>
          <a:prstGeom prst="roundRect">
            <a:avLst>
              <a:gd name="adj" fmla="val 3771"/>
            </a:avLst>
          </a:prstGeom>
          <a:solidFill>
            <a:srgbClr val="5D910D"/>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6" name="Text Placeholder 3">
            <a:extLst>
              <a:ext uri="{FF2B5EF4-FFF2-40B4-BE49-F238E27FC236}">
                <a16:creationId xmlns:a16="http://schemas.microsoft.com/office/drawing/2014/main" id="{D62DA099-CF4C-7378-4B67-8AD56B1F1423}"/>
              </a:ext>
            </a:extLst>
          </p:cNvPr>
          <p:cNvSpPr>
            <a:spLocks noGrp="1"/>
          </p:cNvSpPr>
          <p:nvPr>
            <p:ph type="body" sz="quarter" idx="13"/>
          </p:nvPr>
        </p:nvSpPr>
        <p:spPr>
          <a:xfrm>
            <a:off x="304800" y="1219200"/>
            <a:ext cx="2670048" cy="4419600"/>
          </a:xfrm>
          <a:prstGeom prst="roundRect">
            <a:avLst>
              <a:gd name="adj" fmla="val 3771"/>
            </a:avLst>
          </a:prstGeom>
          <a:solidFill>
            <a:srgbClr val="5D910D"/>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17" name="Text Placeholder 3">
            <a:extLst>
              <a:ext uri="{FF2B5EF4-FFF2-40B4-BE49-F238E27FC236}">
                <a16:creationId xmlns:a16="http://schemas.microsoft.com/office/drawing/2014/main" id="{40527E67-33B7-6A94-DA86-E9B86E7875A9}"/>
              </a:ext>
            </a:extLst>
          </p:cNvPr>
          <p:cNvSpPr>
            <a:spLocks noGrp="1"/>
          </p:cNvSpPr>
          <p:nvPr>
            <p:ph type="body" sz="quarter" idx="65"/>
          </p:nvPr>
        </p:nvSpPr>
        <p:spPr>
          <a:xfrm>
            <a:off x="3276598" y="1219200"/>
            <a:ext cx="2667000" cy="4419599"/>
          </a:xfrm>
          <a:prstGeom prst="roundRect">
            <a:avLst>
              <a:gd name="adj" fmla="val 3771"/>
            </a:avLst>
          </a:prstGeom>
          <a:solidFill>
            <a:srgbClr val="5D910D"/>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20" name="Text Placeholder 12">
            <a:extLst>
              <a:ext uri="{FF2B5EF4-FFF2-40B4-BE49-F238E27FC236}">
                <a16:creationId xmlns:a16="http://schemas.microsoft.com/office/drawing/2014/main" id="{AA7FA153-3ABD-09A6-8E96-5AE3D4887422}"/>
              </a:ext>
            </a:extLst>
          </p:cNvPr>
          <p:cNvSpPr>
            <a:spLocks noGrp="1"/>
          </p:cNvSpPr>
          <p:nvPr>
            <p:ph type="body" sz="quarter" idx="14"/>
          </p:nvPr>
        </p:nvSpPr>
        <p:spPr>
          <a:xfrm>
            <a:off x="304800" y="2174875"/>
            <a:ext cx="2667000" cy="1254125"/>
          </a:xfrm>
        </p:spPr>
        <p:txBody>
          <a:bodyPr lIns="137160" rIns="137160"/>
          <a:lstStyle>
            <a:lvl1pPr>
              <a:buClr>
                <a:srgbClr val="BFDE7E"/>
              </a:buClr>
              <a:defRPr sz="1400">
                <a:solidFill>
                  <a:schemeClr val="bg1"/>
                </a:solidFill>
                <a:latin typeface="+mn-lt"/>
              </a:defRPr>
            </a:lvl1pPr>
            <a:lvl2pPr>
              <a:buClr>
                <a:srgbClr val="BFDE7E"/>
              </a:buClr>
              <a:defRPr sz="1200">
                <a:solidFill>
                  <a:schemeClr val="bg1"/>
                </a:solidFill>
                <a:latin typeface="+mn-lt"/>
              </a:defRPr>
            </a:lvl2pPr>
            <a:lvl3pPr>
              <a:buClr>
                <a:srgbClr val="BFDE7E"/>
              </a:buClr>
              <a:defRPr sz="1100">
                <a:solidFill>
                  <a:schemeClr val="bg1"/>
                </a:solidFill>
                <a:latin typeface="+mn-lt"/>
              </a:defRPr>
            </a:lvl3pPr>
            <a:lvl4pPr>
              <a:buClr>
                <a:srgbClr val="BFDE7E"/>
              </a:buClr>
              <a:defRPr sz="1050">
                <a:solidFill>
                  <a:schemeClr val="bg1"/>
                </a:solidFill>
                <a:latin typeface="+mn-lt"/>
              </a:defRPr>
            </a:lvl4pPr>
            <a:lvl5pPr>
              <a:buClr>
                <a:srgbClr val="BFDE7E"/>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2">
            <a:extLst>
              <a:ext uri="{FF2B5EF4-FFF2-40B4-BE49-F238E27FC236}">
                <a16:creationId xmlns:a16="http://schemas.microsoft.com/office/drawing/2014/main" id="{34169C3F-C927-C052-D3FA-867BC006B199}"/>
              </a:ext>
            </a:extLst>
          </p:cNvPr>
          <p:cNvSpPr>
            <a:spLocks noGrp="1"/>
          </p:cNvSpPr>
          <p:nvPr>
            <p:ph type="body" sz="quarter" idx="16"/>
          </p:nvPr>
        </p:nvSpPr>
        <p:spPr>
          <a:xfrm>
            <a:off x="3276600" y="2174875"/>
            <a:ext cx="2667000" cy="1254125"/>
          </a:xfrm>
        </p:spPr>
        <p:txBody>
          <a:bodyPr lIns="137160" rIns="137160"/>
          <a:lstStyle>
            <a:lvl1pPr>
              <a:buClr>
                <a:srgbClr val="BFDE7E"/>
              </a:buClr>
              <a:defRPr sz="1400">
                <a:solidFill>
                  <a:schemeClr val="bg1"/>
                </a:solidFill>
                <a:latin typeface="+mn-lt"/>
              </a:defRPr>
            </a:lvl1pPr>
            <a:lvl2pPr>
              <a:buClr>
                <a:srgbClr val="BFDE7E"/>
              </a:buClr>
              <a:defRPr sz="1200">
                <a:solidFill>
                  <a:schemeClr val="bg1"/>
                </a:solidFill>
                <a:latin typeface="+mn-lt"/>
              </a:defRPr>
            </a:lvl2pPr>
            <a:lvl3pPr>
              <a:buClr>
                <a:srgbClr val="BFDE7E"/>
              </a:buClr>
              <a:defRPr sz="1100">
                <a:solidFill>
                  <a:schemeClr val="bg1"/>
                </a:solidFill>
                <a:latin typeface="+mn-lt"/>
              </a:defRPr>
            </a:lvl3pPr>
            <a:lvl4pPr>
              <a:buClr>
                <a:srgbClr val="BFDE7E"/>
              </a:buClr>
              <a:defRPr sz="1050">
                <a:solidFill>
                  <a:schemeClr val="bg1"/>
                </a:solidFill>
                <a:latin typeface="+mn-lt"/>
              </a:defRPr>
            </a:lvl4pPr>
            <a:lvl5pPr>
              <a:buClr>
                <a:srgbClr val="BFDE7E"/>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12">
            <a:extLst>
              <a:ext uri="{FF2B5EF4-FFF2-40B4-BE49-F238E27FC236}">
                <a16:creationId xmlns:a16="http://schemas.microsoft.com/office/drawing/2014/main" id="{0068685E-936C-9395-A7AE-9C1E881D1BF9}"/>
              </a:ext>
            </a:extLst>
          </p:cNvPr>
          <p:cNvSpPr>
            <a:spLocks noGrp="1"/>
          </p:cNvSpPr>
          <p:nvPr>
            <p:ph type="body" sz="quarter" idx="20"/>
          </p:nvPr>
        </p:nvSpPr>
        <p:spPr>
          <a:xfrm>
            <a:off x="9220200" y="2174875"/>
            <a:ext cx="2667000" cy="1254125"/>
          </a:xfrm>
          <a:noFill/>
        </p:spPr>
        <p:txBody>
          <a:bodyPr lIns="137160" rIns="137160"/>
          <a:lstStyle>
            <a:lvl1pPr>
              <a:buClr>
                <a:srgbClr val="BFDE7E"/>
              </a:buClr>
              <a:defRPr sz="1400">
                <a:solidFill>
                  <a:schemeClr val="bg1"/>
                </a:solidFill>
                <a:latin typeface="+mn-lt"/>
              </a:defRPr>
            </a:lvl1pPr>
            <a:lvl2pPr>
              <a:buClr>
                <a:srgbClr val="BFDE7E"/>
              </a:buClr>
              <a:defRPr sz="1200">
                <a:solidFill>
                  <a:schemeClr val="bg1"/>
                </a:solidFill>
                <a:latin typeface="+mn-lt"/>
              </a:defRPr>
            </a:lvl2pPr>
            <a:lvl3pPr>
              <a:buClr>
                <a:srgbClr val="BFDE7E"/>
              </a:buClr>
              <a:defRPr sz="1100">
                <a:solidFill>
                  <a:schemeClr val="bg1"/>
                </a:solidFill>
                <a:latin typeface="+mn-lt"/>
              </a:defRPr>
            </a:lvl3pPr>
            <a:lvl4pPr>
              <a:buClr>
                <a:srgbClr val="BFDE7E"/>
              </a:buClr>
              <a:defRPr sz="1050">
                <a:solidFill>
                  <a:schemeClr val="bg1"/>
                </a:solidFill>
                <a:latin typeface="+mn-lt"/>
              </a:defRPr>
            </a:lvl4pPr>
            <a:lvl5pPr>
              <a:buClr>
                <a:srgbClr val="BFDE7E"/>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3">
            <a:extLst>
              <a:ext uri="{FF2B5EF4-FFF2-40B4-BE49-F238E27FC236}">
                <a16:creationId xmlns:a16="http://schemas.microsoft.com/office/drawing/2014/main" id="{9C8CFD94-BF0D-BC97-4B00-68431E7044D7}"/>
              </a:ext>
            </a:extLst>
          </p:cNvPr>
          <p:cNvSpPr>
            <a:spLocks noGrp="1"/>
          </p:cNvSpPr>
          <p:nvPr>
            <p:ph type="body" sz="quarter" idx="23"/>
          </p:nvPr>
        </p:nvSpPr>
        <p:spPr>
          <a:xfrm>
            <a:off x="6248400" y="1219200"/>
            <a:ext cx="2667000" cy="4419600"/>
          </a:xfrm>
          <a:prstGeom prst="roundRect">
            <a:avLst>
              <a:gd name="adj" fmla="val 3771"/>
            </a:avLst>
          </a:prstGeom>
          <a:solidFill>
            <a:srgbClr val="5D910D"/>
          </a:solidFill>
        </p:spPr>
        <p:txBody>
          <a:bodyPr lIns="137160" tIns="91440" rIns="0" bIns="91440"/>
          <a:lstStyle>
            <a:lvl1pPr>
              <a:defRPr b="1">
                <a:solidFill>
                  <a:schemeClr val="bg1"/>
                </a:solidFill>
                <a:latin typeface="+mn-lt"/>
              </a:defRPr>
            </a:lvl1pPr>
            <a:lvl2pPr>
              <a:buClr>
                <a:schemeClr val="accent2"/>
              </a:buClr>
              <a:defRPr>
                <a:solidFill>
                  <a:schemeClr val="bg1"/>
                </a:solidFill>
                <a:latin typeface="+mn-lt"/>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Master text styles</a:t>
            </a:r>
          </a:p>
          <a:p>
            <a:pPr lvl="1"/>
            <a:r>
              <a:rPr lang="en-US"/>
              <a:t>Second level</a:t>
            </a:r>
          </a:p>
        </p:txBody>
      </p:sp>
      <p:sp>
        <p:nvSpPr>
          <p:cNvPr id="27" name="Text Placeholder 12">
            <a:extLst>
              <a:ext uri="{FF2B5EF4-FFF2-40B4-BE49-F238E27FC236}">
                <a16:creationId xmlns:a16="http://schemas.microsoft.com/office/drawing/2014/main" id="{86F0CE13-FA16-09C7-8A7B-F8A67977846B}"/>
              </a:ext>
            </a:extLst>
          </p:cNvPr>
          <p:cNvSpPr>
            <a:spLocks noGrp="1"/>
          </p:cNvSpPr>
          <p:nvPr>
            <p:ph type="body" sz="quarter" idx="18"/>
          </p:nvPr>
        </p:nvSpPr>
        <p:spPr>
          <a:xfrm>
            <a:off x="6248400" y="2174875"/>
            <a:ext cx="2667000" cy="1254125"/>
          </a:xfrm>
        </p:spPr>
        <p:txBody>
          <a:bodyPr lIns="137160" rIns="137160"/>
          <a:lstStyle>
            <a:lvl1pPr>
              <a:buClr>
                <a:srgbClr val="BFDE7E"/>
              </a:buClr>
              <a:defRPr sz="1400">
                <a:solidFill>
                  <a:schemeClr val="bg1"/>
                </a:solidFill>
                <a:latin typeface="+mn-lt"/>
              </a:defRPr>
            </a:lvl1pPr>
            <a:lvl2pPr>
              <a:buClr>
                <a:srgbClr val="BFDE7E"/>
              </a:buClr>
              <a:defRPr sz="1200">
                <a:solidFill>
                  <a:schemeClr val="bg1"/>
                </a:solidFill>
                <a:latin typeface="+mn-lt"/>
              </a:defRPr>
            </a:lvl2pPr>
            <a:lvl3pPr>
              <a:buClr>
                <a:srgbClr val="BFDE7E"/>
              </a:buClr>
              <a:defRPr sz="1100">
                <a:solidFill>
                  <a:schemeClr val="bg1"/>
                </a:solidFill>
                <a:latin typeface="+mn-lt"/>
              </a:defRPr>
            </a:lvl3pPr>
            <a:lvl4pPr>
              <a:buClr>
                <a:srgbClr val="BFDE7E"/>
              </a:buClr>
              <a:defRPr sz="1050">
                <a:solidFill>
                  <a:schemeClr val="bg1"/>
                </a:solidFill>
                <a:latin typeface="+mn-lt"/>
              </a:defRPr>
            </a:lvl4pPr>
            <a:lvl5pPr>
              <a:buClr>
                <a:srgbClr val="BFDE7E"/>
              </a:buClr>
              <a:defRPr sz="10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2">
            <a:extLst>
              <a:ext uri="{FF2B5EF4-FFF2-40B4-BE49-F238E27FC236}">
                <a16:creationId xmlns:a16="http://schemas.microsoft.com/office/drawing/2014/main" id="{F72B54E4-ABF3-072E-1D52-7095B67A0F39}"/>
              </a:ext>
            </a:extLst>
          </p:cNvPr>
          <p:cNvSpPr>
            <a:spLocks noGrp="1"/>
          </p:cNvSpPr>
          <p:nvPr>
            <p:ph type="pic" sz="quarter" idx="70"/>
          </p:nvPr>
        </p:nvSpPr>
        <p:spPr>
          <a:xfrm>
            <a:off x="300224"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latin typeface="+mn-lt"/>
              </a:defRPr>
            </a:lvl1pPr>
          </a:lstStyle>
          <a:p>
            <a:r>
              <a:rPr lang="en-US"/>
              <a:t>Click icon to add picture</a:t>
            </a:r>
          </a:p>
        </p:txBody>
      </p:sp>
      <p:sp>
        <p:nvSpPr>
          <p:cNvPr id="4" name="Picture Placeholder 3">
            <a:extLst>
              <a:ext uri="{FF2B5EF4-FFF2-40B4-BE49-F238E27FC236}">
                <a16:creationId xmlns:a16="http://schemas.microsoft.com/office/drawing/2014/main" id="{0E6F392C-39B5-F9D6-40D4-66E45902277B}"/>
              </a:ext>
            </a:extLst>
          </p:cNvPr>
          <p:cNvSpPr>
            <a:spLocks noGrp="1"/>
          </p:cNvSpPr>
          <p:nvPr>
            <p:ph type="pic" sz="quarter" idx="71"/>
          </p:nvPr>
        </p:nvSpPr>
        <p:spPr>
          <a:xfrm>
            <a:off x="3276598"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latin typeface="+mn-lt"/>
              </a:defRPr>
            </a:lvl1pPr>
          </a:lstStyle>
          <a:p>
            <a:r>
              <a:rPr lang="en-US"/>
              <a:t>Click icon to add picture</a:t>
            </a:r>
          </a:p>
        </p:txBody>
      </p:sp>
      <p:sp>
        <p:nvSpPr>
          <p:cNvPr id="7" name="Picture Placeholder 6">
            <a:extLst>
              <a:ext uri="{FF2B5EF4-FFF2-40B4-BE49-F238E27FC236}">
                <a16:creationId xmlns:a16="http://schemas.microsoft.com/office/drawing/2014/main" id="{4BBC0A86-9583-8896-C62D-2E47715D9718}"/>
              </a:ext>
            </a:extLst>
          </p:cNvPr>
          <p:cNvSpPr>
            <a:spLocks noGrp="1"/>
          </p:cNvSpPr>
          <p:nvPr>
            <p:ph type="pic" sz="quarter" idx="72"/>
          </p:nvPr>
        </p:nvSpPr>
        <p:spPr>
          <a:xfrm>
            <a:off x="6248400"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latin typeface="+mn-lt"/>
              </a:defRPr>
            </a:lvl1pPr>
          </a:lstStyle>
          <a:p>
            <a:r>
              <a:rPr lang="en-US"/>
              <a:t>Click icon to add picture</a:t>
            </a:r>
          </a:p>
        </p:txBody>
      </p:sp>
      <p:sp>
        <p:nvSpPr>
          <p:cNvPr id="8" name="Picture Placeholder 7">
            <a:extLst>
              <a:ext uri="{FF2B5EF4-FFF2-40B4-BE49-F238E27FC236}">
                <a16:creationId xmlns:a16="http://schemas.microsoft.com/office/drawing/2014/main" id="{7C5F500B-5795-2B9B-DC30-5BE2330E102F}"/>
              </a:ext>
            </a:extLst>
          </p:cNvPr>
          <p:cNvSpPr>
            <a:spLocks noGrp="1"/>
          </p:cNvSpPr>
          <p:nvPr>
            <p:ph type="pic" sz="quarter" idx="73"/>
          </p:nvPr>
        </p:nvSpPr>
        <p:spPr>
          <a:xfrm>
            <a:off x="9220200" y="3428999"/>
            <a:ext cx="2682239" cy="2209800"/>
          </a:xfrm>
          <a:custGeom>
            <a:avLst/>
            <a:gdLst>
              <a:gd name="connsiteX0" fmla="*/ 0 w 2671569"/>
              <a:gd name="connsiteY0" fmla="*/ 0 h 2209800"/>
              <a:gd name="connsiteX1" fmla="*/ 2671569 w 2671569"/>
              <a:gd name="connsiteY1" fmla="*/ 0 h 2209800"/>
              <a:gd name="connsiteX2" fmla="*/ 2671569 w 2671569"/>
              <a:gd name="connsiteY2" fmla="*/ 2086300 h 2209800"/>
              <a:gd name="connsiteX3" fmla="*/ 2548069 w 2671569"/>
              <a:gd name="connsiteY3" fmla="*/ 2209800 h 2209800"/>
              <a:gd name="connsiteX4" fmla="*/ 123500 w 2671569"/>
              <a:gd name="connsiteY4" fmla="*/ 2209800 h 2209800"/>
              <a:gd name="connsiteX5" fmla="*/ 0 w 2671569"/>
              <a:gd name="connsiteY5" fmla="*/ 2086300 h 220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1569" h="2209800">
                <a:moveTo>
                  <a:pt x="0" y="0"/>
                </a:moveTo>
                <a:lnTo>
                  <a:pt x="2671569" y="0"/>
                </a:lnTo>
                <a:lnTo>
                  <a:pt x="2671569" y="2086300"/>
                </a:lnTo>
                <a:cubicBezTo>
                  <a:pt x="2671569" y="2154507"/>
                  <a:pt x="2616276" y="2209800"/>
                  <a:pt x="2548069" y="2209800"/>
                </a:cubicBezTo>
                <a:lnTo>
                  <a:pt x="123500" y="2209800"/>
                </a:lnTo>
                <a:cubicBezTo>
                  <a:pt x="55293" y="2209800"/>
                  <a:pt x="0" y="2154507"/>
                  <a:pt x="0" y="2086300"/>
                </a:cubicBezTo>
                <a:close/>
              </a:path>
            </a:pathLst>
          </a:custGeom>
        </p:spPr>
        <p:txBody>
          <a:bodyPr wrap="square">
            <a:noAutofit/>
          </a:bodyPr>
          <a:lstStyle>
            <a:lvl1pPr>
              <a:defRPr>
                <a:latin typeface="+mn-lt"/>
              </a:defRPr>
            </a:lvl1pPr>
          </a:lstStyle>
          <a:p>
            <a:r>
              <a:rPr lang="en-US"/>
              <a:t>Click icon to add picture</a:t>
            </a:r>
          </a:p>
        </p:txBody>
      </p:sp>
      <p:sp>
        <p:nvSpPr>
          <p:cNvPr id="9" name="TextBox 8">
            <a:extLst>
              <a:ext uri="{FF2B5EF4-FFF2-40B4-BE49-F238E27FC236}">
                <a16:creationId xmlns:a16="http://schemas.microsoft.com/office/drawing/2014/main" id="{997B4A85-6C17-6FD1-87B6-ADE965380632}"/>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2B660F"/>
                </a:solidFill>
                <a:latin typeface="Gilroy Medium" panose="00000600000000000000" pitchFamily="50" charset="0"/>
              </a:rPr>
              <a:pPr algn="r"/>
              <a:t>‹#›</a:t>
            </a:fld>
            <a:endParaRPr lang="en-US" sz="1350">
              <a:solidFill>
                <a:srgbClr val="2B660F"/>
              </a:solidFill>
              <a:latin typeface="Gilroy Medium" panose="00000600000000000000" pitchFamily="50" charset="0"/>
            </a:endParaRPr>
          </a:p>
        </p:txBody>
      </p:sp>
      <p:sp>
        <p:nvSpPr>
          <p:cNvPr id="11" name="TextBox 10">
            <a:extLst>
              <a:ext uri="{FF2B5EF4-FFF2-40B4-BE49-F238E27FC236}">
                <a16:creationId xmlns:a16="http://schemas.microsoft.com/office/drawing/2014/main" id="{7B2CD9F6-CDC3-72E7-E238-D8C4FE2D9181}"/>
              </a:ext>
            </a:extLst>
          </p:cNvPr>
          <p:cNvSpPr txBox="1"/>
          <p:nvPr userDrawn="1"/>
        </p:nvSpPr>
        <p:spPr>
          <a:xfrm>
            <a:off x="11446884"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2B660F"/>
                </a:solidFill>
                <a:latin typeface="Gilroy Medium" panose="00000600000000000000" pitchFamily="50" charset="0"/>
              </a:rPr>
              <a:pPr algn="r"/>
              <a:t>‹#›</a:t>
            </a:fld>
            <a:endParaRPr lang="en-US" sz="1350">
              <a:solidFill>
                <a:srgbClr val="2B660F"/>
              </a:solidFill>
              <a:latin typeface="Gilroy Medium" panose="00000600000000000000" pitchFamily="50" charset="0"/>
            </a:endParaRPr>
          </a:p>
        </p:txBody>
      </p:sp>
      <p:sp>
        <p:nvSpPr>
          <p:cNvPr id="14" name="TextBox 13">
            <a:extLst>
              <a:ext uri="{FF2B5EF4-FFF2-40B4-BE49-F238E27FC236}">
                <a16:creationId xmlns:a16="http://schemas.microsoft.com/office/drawing/2014/main" id="{73E077E3-40E7-E1C6-9556-60CBF8A93C79}"/>
              </a:ext>
            </a:extLst>
          </p:cNvPr>
          <p:cNvSpPr txBox="1"/>
          <p:nvPr userDrawn="1"/>
        </p:nvSpPr>
        <p:spPr>
          <a:xfrm>
            <a:off x="806116" y="6557211"/>
            <a:ext cx="0" cy="0"/>
          </a:xfrm>
          <a:prstGeom prst="rect">
            <a:avLst/>
          </a:prstGeom>
          <a:noFill/>
        </p:spPr>
        <p:txBody>
          <a:bodyPr wrap="none" lIns="0" tIns="0" rIns="0" bIns="0" rtlCol="0">
            <a:noAutofit/>
          </a:bodyPr>
          <a:lstStyle/>
          <a:p>
            <a:pPr algn="l"/>
            <a:endParaRPr lang="en-US" sz="1600" err="1">
              <a:solidFill>
                <a:schemeClr val="tx2"/>
              </a:solidFill>
            </a:endParaRPr>
          </a:p>
        </p:txBody>
      </p:sp>
      <p:pic>
        <p:nvPicPr>
          <p:cNvPr id="10" name="Picture 9">
            <a:extLst>
              <a:ext uri="{FF2B5EF4-FFF2-40B4-BE49-F238E27FC236}">
                <a16:creationId xmlns:a16="http://schemas.microsoft.com/office/drawing/2014/main" id="{D5277C6F-2854-1D7B-4CB4-78D6270A699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32091" y="6273892"/>
            <a:ext cx="937667" cy="527437"/>
          </a:xfrm>
          <a:prstGeom prst="rect">
            <a:avLst/>
          </a:prstGeom>
        </p:spPr>
      </p:pic>
      <p:sp>
        <p:nvSpPr>
          <p:cNvPr id="13" name="TextBox 12">
            <a:extLst>
              <a:ext uri="{FF2B5EF4-FFF2-40B4-BE49-F238E27FC236}">
                <a16:creationId xmlns:a16="http://schemas.microsoft.com/office/drawing/2014/main" id="{00D9A1E6-E1AA-7EC1-8287-49071D7C3BF9}"/>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2B660F"/>
                </a:solidFill>
                <a:latin typeface="Gilroy Medium" panose="00000600000000000000" pitchFamily="50" charset="0"/>
              </a:rPr>
              <a:t>confidential and proprietary</a:t>
            </a:r>
          </a:p>
        </p:txBody>
      </p:sp>
    </p:spTree>
    <p:extLst>
      <p:ext uri="{BB962C8B-B14F-4D97-AF65-F5344CB8AC3E}">
        <p14:creationId xmlns:p14="http://schemas.microsoft.com/office/powerpoint/2010/main" val="350263080"/>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1_Statement+Bullet - Drink">
    <p:bg>
      <p:bgPr>
        <a:solidFill>
          <a:srgbClr val="F7F5F3"/>
        </a:solidFill>
        <a:effectLst/>
      </p:bgPr>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p:txBody>
          <a:bodyPr/>
          <a:lstStyle>
            <a:lvl1pPr>
              <a:defRPr>
                <a:solidFill>
                  <a:schemeClr val="tx2"/>
                </a:solidFill>
                <a:latin typeface="+mn-lt"/>
              </a:defRPr>
            </a:lvl1pPr>
          </a:lstStyle>
          <a:p>
            <a:endParaRPr lang="en-US"/>
          </a:p>
        </p:txBody>
      </p:sp>
      <p:sp>
        <p:nvSpPr>
          <p:cNvPr id="8" name="Text Placeholder 7">
            <a:extLst>
              <a:ext uri="{FF2B5EF4-FFF2-40B4-BE49-F238E27FC236}">
                <a16:creationId xmlns:a16="http://schemas.microsoft.com/office/drawing/2014/main" id="{345C4A3B-669E-BFBB-F054-74A96CD9BD81}"/>
              </a:ext>
            </a:extLst>
          </p:cNvPr>
          <p:cNvSpPr>
            <a:spLocks noGrp="1"/>
          </p:cNvSpPr>
          <p:nvPr>
            <p:ph type="body" sz="quarter" idx="13" hasCustomPrompt="1"/>
          </p:nvPr>
        </p:nvSpPr>
        <p:spPr>
          <a:xfrm>
            <a:off x="304800" y="1334527"/>
            <a:ext cx="11582400" cy="2209800"/>
          </a:xfrm>
        </p:spPr>
        <p:txBody>
          <a:bodyPr/>
          <a:lstStyle>
            <a:lvl1pPr>
              <a:lnSpc>
                <a:spcPts val="5400"/>
              </a:lnSpc>
              <a:spcBef>
                <a:spcPts val="0"/>
              </a:spcBef>
              <a:defRPr lang="en-US" sz="6000" b="0" i="0" kern="1200" smtClean="0">
                <a:solidFill>
                  <a:srgbClr val="3680CE"/>
                </a:solidFill>
                <a:latin typeface="+mj-lt"/>
                <a:ea typeface="+mn-ea"/>
                <a:cs typeface="Arial" panose="020B0604020202020204" pitchFamily="34" charset="0"/>
              </a:defRPr>
            </a:lvl1pPr>
            <a:lvl2pPr marL="0" indent="0">
              <a:buNone/>
              <a:defRPr/>
            </a:lvl2pPr>
          </a:lstStyle>
          <a:p>
            <a:pPr lvl="0"/>
            <a:r>
              <a:rPr lang="en-US"/>
              <a:t>CLICK TO EDIT MASTER </a:t>
            </a:r>
          </a:p>
          <a:p>
            <a:pPr lvl="0"/>
            <a:r>
              <a:rPr lang="en-US"/>
              <a:t>TEXT STYLES</a:t>
            </a:r>
          </a:p>
        </p:txBody>
      </p:sp>
      <p:sp>
        <p:nvSpPr>
          <p:cNvPr id="10" name="Text Placeholder 9">
            <a:extLst>
              <a:ext uri="{FF2B5EF4-FFF2-40B4-BE49-F238E27FC236}">
                <a16:creationId xmlns:a16="http://schemas.microsoft.com/office/drawing/2014/main" id="{037819E8-720B-BE5F-35CF-65D1F127F73B}"/>
              </a:ext>
            </a:extLst>
          </p:cNvPr>
          <p:cNvSpPr>
            <a:spLocks noGrp="1"/>
          </p:cNvSpPr>
          <p:nvPr>
            <p:ph type="body" sz="quarter" idx="14"/>
          </p:nvPr>
        </p:nvSpPr>
        <p:spPr>
          <a:xfrm>
            <a:off x="304800" y="3825875"/>
            <a:ext cx="11582400" cy="1943100"/>
          </a:xfrm>
        </p:spPr>
        <p:txBody>
          <a:bodyPr/>
          <a:lstStyle>
            <a:lvl1pPr>
              <a:buClr>
                <a:schemeClr val="tx2"/>
              </a:buClr>
              <a:defRPr>
                <a:solidFill>
                  <a:schemeClr val="tx2"/>
                </a:solidFill>
                <a:latin typeface="+mn-lt"/>
              </a:defRPr>
            </a:lvl1pPr>
            <a:lvl2pPr>
              <a:buClr>
                <a:schemeClr val="tx2"/>
              </a:buClr>
              <a:defRPr>
                <a:solidFill>
                  <a:schemeClr val="tx2"/>
                </a:solidFill>
                <a:latin typeface="+mn-lt"/>
              </a:defRPr>
            </a:lvl2pPr>
            <a:lvl3pPr>
              <a:buClr>
                <a:schemeClr val="tx2"/>
              </a:buClr>
              <a:defRPr>
                <a:solidFill>
                  <a:schemeClr val="tx2"/>
                </a:solidFill>
                <a:latin typeface="+mn-lt"/>
              </a:defRPr>
            </a:lvl3pPr>
            <a:lvl4pPr>
              <a:buClr>
                <a:schemeClr val="tx2"/>
              </a:buClr>
              <a:defRPr>
                <a:solidFill>
                  <a:schemeClr val="tx2"/>
                </a:solidFill>
                <a:latin typeface="+mn-lt"/>
              </a:defRPr>
            </a:lvl4pPr>
            <a:lvl5pPr>
              <a:buClr>
                <a:schemeClr val="tx2"/>
              </a:buClr>
              <a:defRPr>
                <a:solidFill>
                  <a:schemeClr val="tx2"/>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3">
            <a:extLst>
              <a:ext uri="{FF2B5EF4-FFF2-40B4-BE49-F238E27FC236}">
                <a16:creationId xmlns:a16="http://schemas.microsoft.com/office/drawing/2014/main" id="{75B01BE4-EEE1-75CD-8758-B2ADD247FCEC}"/>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9" name="Title 1">
            <a:extLst>
              <a:ext uri="{FF2B5EF4-FFF2-40B4-BE49-F238E27FC236}">
                <a16:creationId xmlns:a16="http://schemas.microsoft.com/office/drawing/2014/main" id="{61247954-3C0B-B902-34FA-13B9AD74C6C8}"/>
              </a:ext>
            </a:extLst>
          </p:cNvPr>
          <p:cNvSpPr>
            <a:spLocks noGrp="1"/>
          </p:cNvSpPr>
          <p:nvPr>
            <p:ph type="title"/>
          </p:nvPr>
        </p:nvSpPr>
        <p:spPr>
          <a:xfrm>
            <a:off x="304799" y="248594"/>
            <a:ext cx="11582401" cy="475306"/>
          </a:xfrm>
        </p:spPr>
        <p:txBody>
          <a:bodyPr anchor="t" anchorCtr="0"/>
          <a:lstStyle>
            <a:lvl1pPr>
              <a:defRPr>
                <a:solidFill>
                  <a:schemeClr val="tx2"/>
                </a:solidFill>
              </a:defRPr>
            </a:lvl1pPr>
          </a:lstStyle>
          <a:p>
            <a:r>
              <a:rPr lang="en-US"/>
              <a:t>Click to edit Master title style</a:t>
            </a:r>
          </a:p>
        </p:txBody>
      </p:sp>
      <p:pic>
        <p:nvPicPr>
          <p:cNvPr id="3" name="Picture 2">
            <a:extLst>
              <a:ext uri="{FF2B5EF4-FFF2-40B4-BE49-F238E27FC236}">
                <a16:creationId xmlns:a16="http://schemas.microsoft.com/office/drawing/2014/main" id="{EDD46315-B0B3-1EC1-FDC0-6BDAD184C29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32091" y="6273892"/>
            <a:ext cx="937667" cy="527437"/>
          </a:xfrm>
          <a:prstGeom prst="rect">
            <a:avLst/>
          </a:prstGeom>
        </p:spPr>
      </p:pic>
      <p:sp>
        <p:nvSpPr>
          <p:cNvPr id="4" name="TextBox 3">
            <a:extLst>
              <a:ext uri="{FF2B5EF4-FFF2-40B4-BE49-F238E27FC236}">
                <a16:creationId xmlns:a16="http://schemas.microsoft.com/office/drawing/2014/main" id="{DCCAC1FA-5FEE-2B48-80F3-D73F1BCE406D}"/>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2B660F"/>
                </a:solidFill>
                <a:latin typeface="Gilroy Medium" panose="00000600000000000000" pitchFamily="50" charset="0"/>
              </a:rPr>
              <a:t>confidential and proprietary</a:t>
            </a:r>
          </a:p>
        </p:txBody>
      </p:sp>
    </p:spTree>
    <p:extLst>
      <p:ext uri="{BB962C8B-B14F-4D97-AF65-F5344CB8AC3E}">
        <p14:creationId xmlns:p14="http://schemas.microsoft.com/office/powerpoint/2010/main" val="769834660"/>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1_Long Copy+Photo Drink">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AA7C169-86D5-4825-A629-FE123F71D43B}"/>
              </a:ext>
            </a:extLst>
          </p:cNvPr>
          <p:cNvSpPr>
            <a:spLocks noGrp="1"/>
          </p:cNvSpPr>
          <p:nvPr>
            <p:ph type="ftr" sz="quarter" idx="12"/>
          </p:nvPr>
        </p:nvSpPr>
        <p:spPr>
          <a:xfrm>
            <a:off x="6400798" y="5768975"/>
            <a:ext cx="5486405" cy="365125"/>
          </a:xfrm>
        </p:spPr>
        <p:txBody>
          <a:bodyPr/>
          <a:lstStyle>
            <a:lvl1pPr>
              <a:defRPr>
                <a:solidFill>
                  <a:srgbClr val="02355A"/>
                </a:solidFill>
                <a:latin typeface="+mn-lt"/>
              </a:defRPr>
            </a:lvl1pPr>
          </a:lstStyle>
          <a:p>
            <a:endParaRPr lang="en-US"/>
          </a:p>
        </p:txBody>
      </p:sp>
      <p:sp>
        <p:nvSpPr>
          <p:cNvPr id="9" name="TextBox 8">
            <a:extLst>
              <a:ext uri="{FF2B5EF4-FFF2-40B4-BE49-F238E27FC236}">
                <a16:creationId xmlns:a16="http://schemas.microsoft.com/office/drawing/2014/main" id="{18071585-67BB-4871-955D-DE1B6E6A017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2B660F"/>
                </a:solidFill>
                <a:latin typeface="+mn-lt"/>
              </a:rPr>
              <a:pPr algn="r"/>
              <a:t>‹#›</a:t>
            </a:fld>
            <a:endParaRPr lang="en-US" sz="1350">
              <a:solidFill>
                <a:srgbClr val="2B660F"/>
              </a:solidFill>
              <a:latin typeface="+mn-lt"/>
            </a:endParaRPr>
          </a:p>
        </p:txBody>
      </p:sp>
      <p:sp>
        <p:nvSpPr>
          <p:cNvPr id="11" name="Text Placeholder 10">
            <a:extLst>
              <a:ext uri="{FF2B5EF4-FFF2-40B4-BE49-F238E27FC236}">
                <a16:creationId xmlns:a16="http://schemas.microsoft.com/office/drawing/2014/main" id="{709F5401-A203-9F74-D7E4-DF78A66A7BD3}"/>
              </a:ext>
            </a:extLst>
          </p:cNvPr>
          <p:cNvSpPr>
            <a:spLocks noGrp="1"/>
          </p:cNvSpPr>
          <p:nvPr>
            <p:ph type="body" sz="quarter" idx="13"/>
          </p:nvPr>
        </p:nvSpPr>
        <p:spPr>
          <a:xfrm>
            <a:off x="6400795" y="1294494"/>
            <a:ext cx="5486405" cy="4322081"/>
          </a:xfrm>
        </p:spPr>
        <p:txBody>
          <a:bodyPr/>
          <a:lstStyle>
            <a:lvl1pPr>
              <a:defRPr sz="1400">
                <a:solidFill>
                  <a:srgbClr val="02355A"/>
                </a:solidFill>
                <a:latin typeface="+mn-lt"/>
              </a:defRPr>
            </a:lvl1pPr>
            <a:lvl2pPr>
              <a:buClr>
                <a:schemeClr val="accent2"/>
              </a:buClr>
              <a:defRPr>
                <a:solidFill>
                  <a:srgbClr val="02355A"/>
                </a:solidFill>
                <a:latin typeface="+mn-lt"/>
              </a:defRPr>
            </a:lvl2pPr>
            <a:lvl3pPr>
              <a:buClr>
                <a:schemeClr val="accent2"/>
              </a:buClr>
              <a:defRPr>
                <a:solidFill>
                  <a:srgbClr val="02355A"/>
                </a:solidFill>
                <a:latin typeface="+mn-lt"/>
              </a:defRPr>
            </a:lvl3pPr>
            <a:lvl4pPr>
              <a:buClr>
                <a:schemeClr val="accent2"/>
              </a:buClr>
              <a:defRPr>
                <a:solidFill>
                  <a:srgbClr val="02355A"/>
                </a:solidFill>
                <a:latin typeface="+mn-lt"/>
              </a:defRPr>
            </a:lvl4pPr>
            <a:lvl5pPr>
              <a:buClr>
                <a:schemeClr val="accent2"/>
              </a:buClr>
              <a:defRPr>
                <a:solidFill>
                  <a:srgbClr val="02355A"/>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Picture Placeholder 12">
            <a:extLst>
              <a:ext uri="{FF2B5EF4-FFF2-40B4-BE49-F238E27FC236}">
                <a16:creationId xmlns:a16="http://schemas.microsoft.com/office/drawing/2014/main" id="{0F4058C2-69A4-AF17-8A29-7C5474912DBA}"/>
              </a:ext>
            </a:extLst>
          </p:cNvPr>
          <p:cNvSpPr>
            <a:spLocks noGrp="1"/>
          </p:cNvSpPr>
          <p:nvPr>
            <p:ph type="pic" sz="quarter" idx="14"/>
          </p:nvPr>
        </p:nvSpPr>
        <p:spPr>
          <a:xfrm>
            <a:off x="0" y="0"/>
            <a:ext cx="6096000" cy="6858000"/>
          </a:xfrm>
        </p:spPr>
        <p:txBody>
          <a:bodyPr/>
          <a:lstStyle>
            <a:lvl1pPr>
              <a:defRPr>
                <a:latin typeface="+mn-lt"/>
              </a:defRPr>
            </a:lvl1pPr>
          </a:lstStyle>
          <a:p>
            <a:r>
              <a:rPr lang="en-US"/>
              <a:t>Click icon to add picture</a:t>
            </a:r>
          </a:p>
        </p:txBody>
      </p:sp>
      <p:sp>
        <p:nvSpPr>
          <p:cNvPr id="3" name="Text Placeholder 3">
            <a:extLst>
              <a:ext uri="{FF2B5EF4-FFF2-40B4-BE49-F238E27FC236}">
                <a16:creationId xmlns:a16="http://schemas.microsoft.com/office/drawing/2014/main" id="{D1BD2303-F43D-B409-2B25-1295FF91DE7C}"/>
              </a:ext>
            </a:extLst>
          </p:cNvPr>
          <p:cNvSpPr>
            <a:spLocks noGrp="1"/>
          </p:cNvSpPr>
          <p:nvPr>
            <p:ph type="body" sz="quarter" idx="11" hasCustomPrompt="1"/>
          </p:nvPr>
        </p:nvSpPr>
        <p:spPr>
          <a:xfrm>
            <a:off x="6400796" y="724845"/>
            <a:ext cx="5486405" cy="316592"/>
          </a:xfrm>
        </p:spPr>
        <p:txBody>
          <a:bodyPr>
            <a:normAutofit/>
          </a:bodyPr>
          <a:lstStyle>
            <a:lvl1pPr marL="0" indent="0">
              <a:lnSpc>
                <a:spcPct val="90000"/>
              </a:lnSpc>
              <a:spcBef>
                <a:spcPts val="0"/>
              </a:spcBef>
              <a:buNone/>
              <a:defRPr sz="1800">
                <a:solidFill>
                  <a:srgbClr val="02355A"/>
                </a:solidFill>
                <a:latin typeface="+mn-lt"/>
              </a:defRPr>
            </a:lvl1pPr>
          </a:lstStyle>
          <a:p>
            <a:pPr lvl="0"/>
            <a:r>
              <a:rPr lang="en-US"/>
              <a:t>Subtitle</a:t>
            </a:r>
          </a:p>
        </p:txBody>
      </p:sp>
      <p:sp>
        <p:nvSpPr>
          <p:cNvPr id="4" name="Title 1">
            <a:extLst>
              <a:ext uri="{FF2B5EF4-FFF2-40B4-BE49-F238E27FC236}">
                <a16:creationId xmlns:a16="http://schemas.microsoft.com/office/drawing/2014/main" id="{73C0A529-9652-2E2A-5A16-28AC0711E73D}"/>
              </a:ext>
            </a:extLst>
          </p:cNvPr>
          <p:cNvSpPr>
            <a:spLocks noGrp="1"/>
          </p:cNvSpPr>
          <p:nvPr>
            <p:ph type="title" hasCustomPrompt="1"/>
          </p:nvPr>
        </p:nvSpPr>
        <p:spPr>
          <a:xfrm>
            <a:off x="6400795" y="248594"/>
            <a:ext cx="5486405" cy="475306"/>
          </a:xfrm>
        </p:spPr>
        <p:txBody>
          <a:bodyPr anchor="t" anchorCtr="0"/>
          <a:lstStyle>
            <a:lvl1pPr>
              <a:defRPr>
                <a:solidFill>
                  <a:srgbClr val="02355A"/>
                </a:solidFill>
              </a:defRPr>
            </a:lvl1pPr>
          </a:lstStyle>
          <a:p>
            <a:r>
              <a:rPr lang="en-US"/>
              <a:t>Click to edit title</a:t>
            </a:r>
          </a:p>
        </p:txBody>
      </p:sp>
    </p:spTree>
    <p:extLst>
      <p:ext uri="{BB962C8B-B14F-4D97-AF65-F5344CB8AC3E}">
        <p14:creationId xmlns:p14="http://schemas.microsoft.com/office/powerpoint/2010/main" val="2989835929"/>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Agenda Numbere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latin typeface="+mn-lt"/>
              </a:defRPr>
            </a:lvl1pPr>
          </a:lstStyle>
          <a:p>
            <a:endParaRPr lang="en-US"/>
          </a:p>
        </p:txBody>
      </p:sp>
      <p:sp>
        <p:nvSpPr>
          <p:cNvPr id="9" name="Content Placeholder 6">
            <a:extLst>
              <a:ext uri="{FF2B5EF4-FFF2-40B4-BE49-F238E27FC236}">
                <a16:creationId xmlns:a16="http://schemas.microsoft.com/office/drawing/2014/main" id="{DF1629FC-80E8-4151-B5A0-B0523AE8696B}"/>
              </a:ext>
            </a:extLst>
          </p:cNvPr>
          <p:cNvSpPr>
            <a:spLocks noGrp="1"/>
          </p:cNvSpPr>
          <p:nvPr>
            <p:ph sz="quarter" idx="12" hasCustomPrompt="1"/>
          </p:nvPr>
        </p:nvSpPr>
        <p:spPr>
          <a:xfrm>
            <a:off x="3162296" y="1219200"/>
            <a:ext cx="8724904" cy="4419600"/>
          </a:xfrm>
        </p:spPr>
        <p:txBody>
          <a:bodyPr/>
          <a:lstStyle>
            <a:lvl1pPr marL="182880" indent="-365760">
              <a:buFont typeface="+mj-lt"/>
              <a:buAutoNum type="arabicPeriod"/>
              <a:defRPr sz="2800" b="1">
                <a:solidFill>
                  <a:schemeClr val="accent1"/>
                </a:solidFill>
                <a:latin typeface="+mn-lt"/>
              </a:defRPr>
            </a:lvl1pPr>
            <a:lvl2pPr>
              <a:defRPr sz="2400">
                <a:solidFill>
                  <a:schemeClr val="accent1"/>
                </a:solidFill>
              </a:defRPr>
            </a:lvl2pPr>
            <a:lvl3pPr>
              <a:defRPr sz="2000">
                <a:solidFill>
                  <a:schemeClr val="accent1"/>
                </a:solidFill>
              </a:defRPr>
            </a:lvl3pPr>
            <a:lvl4pPr>
              <a:defRPr sz="1800">
                <a:solidFill>
                  <a:schemeClr val="accent1"/>
                </a:solidFill>
              </a:defRPr>
            </a:lvl4pPr>
            <a:lvl5pPr>
              <a:defRPr sz="1600">
                <a:solidFill>
                  <a:schemeClr val="accent1"/>
                </a:solidFill>
              </a:defRPr>
            </a:lvl5pPr>
          </a:lstStyle>
          <a:p>
            <a:pPr lvl="0"/>
            <a:r>
              <a:rPr lang="en-US"/>
              <a:t>Edit Master text styles</a:t>
            </a:r>
          </a:p>
        </p:txBody>
      </p:sp>
      <p:sp>
        <p:nvSpPr>
          <p:cNvPr id="2" name="Text Placeholder 3">
            <a:extLst>
              <a:ext uri="{FF2B5EF4-FFF2-40B4-BE49-F238E27FC236}">
                <a16:creationId xmlns:a16="http://schemas.microsoft.com/office/drawing/2014/main" id="{41F792B6-783B-824E-0F33-27BAD31A4C3B}"/>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4" name="Title 1">
            <a:extLst>
              <a:ext uri="{FF2B5EF4-FFF2-40B4-BE49-F238E27FC236}">
                <a16:creationId xmlns:a16="http://schemas.microsoft.com/office/drawing/2014/main" id="{35E03D8E-722C-7E9B-4CF6-3BB3E20CF748}"/>
              </a:ext>
            </a:extLst>
          </p:cNvPr>
          <p:cNvSpPr>
            <a:spLocks noGrp="1"/>
          </p:cNvSpPr>
          <p:nvPr>
            <p:ph type="title"/>
          </p:nvPr>
        </p:nvSpPr>
        <p:spPr>
          <a:xfrm>
            <a:off x="304799" y="248594"/>
            <a:ext cx="11582401" cy="475306"/>
          </a:xfrm>
        </p:spPr>
        <p:txBody>
          <a:bodyPr anchor="t" anchorCtr="0"/>
          <a:lstStyle/>
          <a:p>
            <a:r>
              <a:rPr lang="en-US"/>
              <a:t>Click to edit Master title style</a:t>
            </a:r>
          </a:p>
        </p:txBody>
      </p:sp>
      <p:pic>
        <p:nvPicPr>
          <p:cNvPr id="5" name="Picture 4">
            <a:extLst>
              <a:ext uri="{FF2B5EF4-FFF2-40B4-BE49-F238E27FC236}">
                <a16:creationId xmlns:a16="http://schemas.microsoft.com/office/drawing/2014/main" id="{DB3A13F1-F363-9D8B-763B-FF6DB80614A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32091" y="6273892"/>
            <a:ext cx="937667" cy="527437"/>
          </a:xfrm>
          <a:prstGeom prst="rect">
            <a:avLst/>
          </a:prstGeom>
        </p:spPr>
      </p:pic>
      <p:sp>
        <p:nvSpPr>
          <p:cNvPr id="6" name="TextBox 5">
            <a:extLst>
              <a:ext uri="{FF2B5EF4-FFF2-40B4-BE49-F238E27FC236}">
                <a16:creationId xmlns:a16="http://schemas.microsoft.com/office/drawing/2014/main" id="{CDE22E13-77AC-E425-8E7B-59FA7E516600}"/>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2B660F"/>
                </a:solidFill>
                <a:latin typeface="Gilroy Medium" panose="00000600000000000000" pitchFamily="50" charset="0"/>
              </a:rPr>
              <a:t>confidential and proprietary</a:t>
            </a:r>
          </a:p>
        </p:txBody>
      </p:sp>
    </p:spTree>
    <p:extLst>
      <p:ext uri="{BB962C8B-B14F-4D97-AF65-F5344CB8AC3E}">
        <p14:creationId xmlns:p14="http://schemas.microsoft.com/office/powerpoint/2010/main" val="1712841517"/>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showMasterSp="0" preserve="1" userDrawn="1">
  <p:cSld name="2_Blank">
    <p:spTree>
      <p:nvGrpSpPr>
        <p:cNvPr id="1" name=""/>
        <p:cNvGrpSpPr/>
        <p:nvPr/>
      </p:nvGrpSpPr>
      <p:grpSpPr>
        <a:xfrm>
          <a:off x="0" y="0"/>
          <a:ext cx="0" cy="0"/>
          <a:chOff x="0" y="0"/>
          <a:chExt cx="0" cy="0"/>
        </a:xfrm>
      </p:grpSpPr>
      <p:sp>
        <p:nvSpPr>
          <p:cNvPr id="51" name="Picture Placeholder 50">
            <a:extLst>
              <a:ext uri="{FF2B5EF4-FFF2-40B4-BE49-F238E27FC236}">
                <a16:creationId xmlns:a16="http://schemas.microsoft.com/office/drawing/2014/main" id="{537FC017-FD30-8CAD-4CE5-25D80AE47CA4}"/>
              </a:ext>
            </a:extLst>
          </p:cNvPr>
          <p:cNvSpPr>
            <a:spLocks noGrp="1"/>
          </p:cNvSpPr>
          <p:nvPr>
            <p:ph type="pic" sz="quarter" idx="65"/>
          </p:nvPr>
        </p:nvSpPr>
        <p:spPr>
          <a:xfrm flipH="1">
            <a:off x="304798" y="1758005"/>
            <a:ext cx="2666999" cy="2748523"/>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grpSp>
        <p:nvGrpSpPr>
          <p:cNvPr id="2" name="Group 1">
            <a:extLst>
              <a:ext uri="{FF2B5EF4-FFF2-40B4-BE49-F238E27FC236}">
                <a16:creationId xmlns:a16="http://schemas.microsoft.com/office/drawing/2014/main" id="{7C7B55C6-9358-8E58-00C2-C14F1377BF17}"/>
              </a:ext>
            </a:extLst>
          </p:cNvPr>
          <p:cNvGrpSpPr/>
          <p:nvPr userDrawn="1"/>
        </p:nvGrpSpPr>
        <p:grpSpPr>
          <a:xfrm>
            <a:off x="0" y="-1204486"/>
            <a:ext cx="12192000" cy="942190"/>
            <a:chOff x="22178" y="-2107474"/>
            <a:chExt cx="12173146" cy="1410050"/>
          </a:xfrm>
        </p:grpSpPr>
        <p:sp>
          <p:nvSpPr>
            <p:cNvPr id="3" name="Rectangle 2">
              <a:extLst>
                <a:ext uri="{FF2B5EF4-FFF2-40B4-BE49-F238E27FC236}">
                  <a16:creationId xmlns:a16="http://schemas.microsoft.com/office/drawing/2014/main" id="{485E9FA6-3D84-E27D-B517-6D4AD0DE8C0E}"/>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4" name="Rectangle 3">
              <a:extLst>
                <a:ext uri="{FF2B5EF4-FFF2-40B4-BE49-F238E27FC236}">
                  <a16:creationId xmlns:a16="http://schemas.microsoft.com/office/drawing/2014/main" id="{E436AEB2-62DD-C07E-A65C-BB2CE83BD951}"/>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5" name="Rectangle 4">
              <a:extLst>
                <a:ext uri="{FF2B5EF4-FFF2-40B4-BE49-F238E27FC236}">
                  <a16:creationId xmlns:a16="http://schemas.microsoft.com/office/drawing/2014/main" id="{6519411C-315A-BF8D-CC69-BD24F430DD3A}"/>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6" name="Rectangle 5">
              <a:extLst>
                <a:ext uri="{FF2B5EF4-FFF2-40B4-BE49-F238E27FC236}">
                  <a16:creationId xmlns:a16="http://schemas.microsoft.com/office/drawing/2014/main" id="{C8DE2C42-BF16-EA8A-B384-FC2497D8D709}"/>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7" name="Rectangle 6">
              <a:extLst>
                <a:ext uri="{FF2B5EF4-FFF2-40B4-BE49-F238E27FC236}">
                  <a16:creationId xmlns:a16="http://schemas.microsoft.com/office/drawing/2014/main" id="{6EC0075A-DC41-F1A3-6CDD-124E30F125F2}"/>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8" name="Rectangle 7">
              <a:extLst>
                <a:ext uri="{FF2B5EF4-FFF2-40B4-BE49-F238E27FC236}">
                  <a16:creationId xmlns:a16="http://schemas.microsoft.com/office/drawing/2014/main" id="{D79196B2-5DF5-54FE-0F8A-BAC8DC13E744}"/>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9" name="Rectangle 8">
              <a:extLst>
                <a:ext uri="{FF2B5EF4-FFF2-40B4-BE49-F238E27FC236}">
                  <a16:creationId xmlns:a16="http://schemas.microsoft.com/office/drawing/2014/main" id="{38F349C0-B2C2-D622-6691-2A7181002A93}"/>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0" name="Rectangle 9">
              <a:extLst>
                <a:ext uri="{FF2B5EF4-FFF2-40B4-BE49-F238E27FC236}">
                  <a16:creationId xmlns:a16="http://schemas.microsoft.com/office/drawing/2014/main" id="{EA52959D-6B0B-C865-9005-E3F7527DC743}"/>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1" name="Rectangle 10">
              <a:extLst>
                <a:ext uri="{FF2B5EF4-FFF2-40B4-BE49-F238E27FC236}">
                  <a16:creationId xmlns:a16="http://schemas.microsoft.com/office/drawing/2014/main" id="{41F3BCC0-80AF-FCEE-70D4-7A206B5B85BB}"/>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2" name="Rectangle 11">
              <a:extLst>
                <a:ext uri="{FF2B5EF4-FFF2-40B4-BE49-F238E27FC236}">
                  <a16:creationId xmlns:a16="http://schemas.microsoft.com/office/drawing/2014/main" id="{E2B5DB35-F8CF-AAC9-1257-2A1DD4A53748}"/>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3" name="Rectangle 12">
              <a:extLst>
                <a:ext uri="{FF2B5EF4-FFF2-40B4-BE49-F238E27FC236}">
                  <a16:creationId xmlns:a16="http://schemas.microsoft.com/office/drawing/2014/main" id="{E127FDED-A225-51DB-E21D-839D75314167}"/>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4" name="Rectangle 13">
              <a:extLst>
                <a:ext uri="{FF2B5EF4-FFF2-40B4-BE49-F238E27FC236}">
                  <a16:creationId xmlns:a16="http://schemas.microsoft.com/office/drawing/2014/main" id="{F53F1863-9E79-1D89-857D-648067DA97FD}"/>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5" name="Rectangle 14">
              <a:extLst>
                <a:ext uri="{FF2B5EF4-FFF2-40B4-BE49-F238E27FC236}">
                  <a16:creationId xmlns:a16="http://schemas.microsoft.com/office/drawing/2014/main" id="{4D1AD903-2702-1C89-2F48-14BF92F343AB}"/>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6" name="Rectangle 15">
              <a:extLst>
                <a:ext uri="{FF2B5EF4-FFF2-40B4-BE49-F238E27FC236}">
                  <a16:creationId xmlns:a16="http://schemas.microsoft.com/office/drawing/2014/main" id="{2FAF5738-C2D7-D247-30E0-38A0AEEDF1F8}"/>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7" name="Rectangle 16">
              <a:extLst>
                <a:ext uri="{FF2B5EF4-FFF2-40B4-BE49-F238E27FC236}">
                  <a16:creationId xmlns:a16="http://schemas.microsoft.com/office/drawing/2014/main" id="{051E090A-7E19-9566-EE3E-9452179E547A}"/>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sp>
        <p:nvSpPr>
          <p:cNvPr id="33" name="Title 32">
            <a:extLst>
              <a:ext uri="{FF2B5EF4-FFF2-40B4-BE49-F238E27FC236}">
                <a16:creationId xmlns:a16="http://schemas.microsoft.com/office/drawing/2014/main" id="{E6EB829B-5FA6-6B42-8FA7-1A3386A996C7}"/>
              </a:ext>
            </a:extLst>
          </p:cNvPr>
          <p:cNvSpPr>
            <a:spLocks noGrp="1"/>
          </p:cNvSpPr>
          <p:nvPr>
            <p:ph type="title"/>
          </p:nvPr>
        </p:nvSpPr>
        <p:spPr/>
        <p:txBody>
          <a:bodyPr/>
          <a:lstStyle>
            <a:lvl1pPr>
              <a:defRPr>
                <a:solidFill>
                  <a:srgbClr val="3680CE"/>
                </a:solidFill>
              </a:defRPr>
            </a:lvl1pPr>
          </a:lstStyle>
          <a:p>
            <a:r>
              <a:rPr lang="en-US"/>
              <a:t>Click to edit Master title style</a:t>
            </a:r>
          </a:p>
        </p:txBody>
      </p:sp>
      <p:sp>
        <p:nvSpPr>
          <p:cNvPr id="34" name="Footer Placeholder 33">
            <a:extLst>
              <a:ext uri="{FF2B5EF4-FFF2-40B4-BE49-F238E27FC236}">
                <a16:creationId xmlns:a16="http://schemas.microsoft.com/office/drawing/2014/main" id="{48430F1B-04C8-37C5-DB54-6BC657AC4061}"/>
              </a:ext>
            </a:extLst>
          </p:cNvPr>
          <p:cNvSpPr>
            <a:spLocks noGrp="1"/>
          </p:cNvSpPr>
          <p:nvPr>
            <p:ph type="ftr" sz="quarter" idx="10"/>
          </p:nvPr>
        </p:nvSpPr>
        <p:spPr/>
        <p:txBody>
          <a:bodyPr/>
          <a:lstStyle>
            <a:lvl1pPr>
              <a:defRPr>
                <a:solidFill>
                  <a:srgbClr val="3680CE"/>
                </a:solidFill>
                <a:latin typeface="+mn-lt"/>
              </a:defRPr>
            </a:lvl1pPr>
          </a:lstStyle>
          <a:p>
            <a:endParaRPr lang="en-US"/>
          </a:p>
        </p:txBody>
      </p:sp>
      <p:sp>
        <p:nvSpPr>
          <p:cNvPr id="35" name="Text Placeholder 3">
            <a:extLst>
              <a:ext uri="{FF2B5EF4-FFF2-40B4-BE49-F238E27FC236}">
                <a16:creationId xmlns:a16="http://schemas.microsoft.com/office/drawing/2014/main" id="{F835043F-7272-9648-C104-DD184A0C159C}"/>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3680CE"/>
                </a:solidFill>
                <a:latin typeface="+mn-lt"/>
              </a:defRPr>
            </a:lvl1pPr>
          </a:lstStyle>
          <a:p>
            <a:pPr lvl="0"/>
            <a:r>
              <a:rPr lang="en-US"/>
              <a:t>Subtitle</a:t>
            </a:r>
          </a:p>
        </p:txBody>
      </p:sp>
      <p:sp>
        <p:nvSpPr>
          <p:cNvPr id="36" name="TextBox 35">
            <a:extLst>
              <a:ext uri="{FF2B5EF4-FFF2-40B4-BE49-F238E27FC236}">
                <a16:creationId xmlns:a16="http://schemas.microsoft.com/office/drawing/2014/main" id="{EAFA24E3-CC81-87D8-7928-6999AC781044}"/>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5D910D"/>
                </a:solidFill>
                <a:latin typeface="+mn-lt"/>
              </a:rPr>
              <a:pPr algn="r"/>
              <a:t>‹#›</a:t>
            </a:fld>
            <a:endParaRPr lang="en-US" sz="1350">
              <a:solidFill>
                <a:srgbClr val="5D910D"/>
              </a:solidFill>
              <a:latin typeface="+mn-lt"/>
            </a:endParaRPr>
          </a:p>
        </p:txBody>
      </p:sp>
      <p:sp>
        <p:nvSpPr>
          <p:cNvPr id="55" name="Text Placeholder 12">
            <a:extLst>
              <a:ext uri="{FF2B5EF4-FFF2-40B4-BE49-F238E27FC236}">
                <a16:creationId xmlns:a16="http://schemas.microsoft.com/office/drawing/2014/main" id="{9D0BE002-61F2-486B-D1AA-E45F1F799B65}"/>
              </a:ext>
            </a:extLst>
          </p:cNvPr>
          <p:cNvSpPr>
            <a:spLocks noGrp="1"/>
          </p:cNvSpPr>
          <p:nvPr>
            <p:ph type="body" sz="quarter" idx="69" hasCustomPrompt="1"/>
          </p:nvPr>
        </p:nvSpPr>
        <p:spPr>
          <a:xfrm>
            <a:off x="300925" y="4819067"/>
            <a:ext cx="2667000" cy="321782"/>
          </a:xfrm>
        </p:spPr>
        <p:txBody>
          <a:bodyPr lIns="0" rIns="0"/>
          <a:lstStyle>
            <a:lvl1pPr>
              <a:buClr>
                <a:schemeClr val="tx2"/>
              </a:buClr>
              <a:defRPr sz="2000" b="0" i="0">
                <a:solidFill>
                  <a:srgbClr val="3680CE"/>
                </a:solidFill>
                <a:latin typeface="+mj-lt"/>
                <a:cs typeface="Univers Condensed" panose="020F0502020204030204" pitchFamily="34" charset="0"/>
              </a:defRPr>
            </a:lvl1pPr>
            <a:lvl2pPr>
              <a:buClr>
                <a:schemeClr val="tx2"/>
              </a:buClr>
              <a:defRPr sz="1200">
                <a:solidFill>
                  <a:schemeClr val="tx2"/>
                </a:solidFill>
              </a:defRPr>
            </a:lvl2pPr>
            <a:lvl3pPr>
              <a:defRPr sz="1100">
                <a:solidFill>
                  <a:schemeClr val="tx2"/>
                </a:solidFill>
              </a:defRPr>
            </a:lvl3pPr>
            <a:lvl4pPr>
              <a:defRPr sz="1050">
                <a:solidFill>
                  <a:schemeClr val="tx2"/>
                </a:solidFill>
              </a:defRPr>
            </a:lvl4pPr>
            <a:lvl5pPr>
              <a:defRPr sz="1000">
                <a:solidFill>
                  <a:schemeClr val="tx2"/>
                </a:solidFill>
              </a:defRPr>
            </a:lvl5pPr>
          </a:lstStyle>
          <a:p>
            <a:pPr lvl="0"/>
            <a:r>
              <a:rPr lang="en-US"/>
              <a:t>CLICK TO EDIT</a:t>
            </a:r>
          </a:p>
        </p:txBody>
      </p:sp>
      <p:sp>
        <p:nvSpPr>
          <p:cNvPr id="58" name="Content Placeholder 6">
            <a:extLst>
              <a:ext uri="{FF2B5EF4-FFF2-40B4-BE49-F238E27FC236}">
                <a16:creationId xmlns:a16="http://schemas.microsoft.com/office/drawing/2014/main" id="{D21ACEAE-88C0-DA4F-BDF1-334768A557FD}"/>
              </a:ext>
            </a:extLst>
          </p:cNvPr>
          <p:cNvSpPr>
            <a:spLocks noGrp="1"/>
          </p:cNvSpPr>
          <p:nvPr>
            <p:ph sz="quarter" idx="12" hasCustomPrompt="1"/>
          </p:nvPr>
        </p:nvSpPr>
        <p:spPr>
          <a:xfrm>
            <a:off x="304800" y="5134654"/>
            <a:ext cx="2663125" cy="504145"/>
          </a:xfrm>
        </p:spPr>
        <p:txBody>
          <a:bodyPr/>
          <a:lstStyle>
            <a:lvl1pPr>
              <a:defRPr sz="1400">
                <a:solidFill>
                  <a:srgbClr val="3680CE"/>
                </a:solidFill>
                <a:latin typeface="+mn-lt"/>
              </a:defRPr>
            </a:lvl1pPr>
            <a:lvl2pPr marL="0" indent="0">
              <a:buNone/>
              <a:defRPr>
                <a:solidFill>
                  <a:srgbClr val="3680CE"/>
                </a:solidFill>
                <a:latin typeface="+mn-lt"/>
              </a:defRPr>
            </a:lvl2pPr>
          </a:lstStyle>
          <a:p>
            <a:pPr lvl="0"/>
            <a:r>
              <a:rPr lang="en-US"/>
              <a:t>Edit Master text styles</a:t>
            </a:r>
          </a:p>
          <a:p>
            <a:pPr lvl="1"/>
            <a:endParaRPr lang="en-US"/>
          </a:p>
        </p:txBody>
      </p:sp>
      <p:sp>
        <p:nvSpPr>
          <p:cNvPr id="59" name="Text Placeholder 12">
            <a:extLst>
              <a:ext uri="{FF2B5EF4-FFF2-40B4-BE49-F238E27FC236}">
                <a16:creationId xmlns:a16="http://schemas.microsoft.com/office/drawing/2014/main" id="{3B15ABFF-D907-AA0C-242D-4BDB006B4F8D}"/>
              </a:ext>
            </a:extLst>
          </p:cNvPr>
          <p:cNvSpPr>
            <a:spLocks noGrp="1"/>
          </p:cNvSpPr>
          <p:nvPr>
            <p:ph type="body" sz="quarter" idx="70" hasCustomPrompt="1"/>
          </p:nvPr>
        </p:nvSpPr>
        <p:spPr>
          <a:xfrm>
            <a:off x="3275618" y="4819067"/>
            <a:ext cx="2667000" cy="321782"/>
          </a:xfrm>
        </p:spPr>
        <p:txBody>
          <a:bodyPr lIns="0" rIns="0"/>
          <a:lstStyle>
            <a:lvl1pPr>
              <a:buClr>
                <a:schemeClr val="tx2"/>
              </a:buClr>
              <a:defRPr sz="2000" b="0" i="0">
                <a:solidFill>
                  <a:srgbClr val="3680CE"/>
                </a:solidFill>
                <a:latin typeface="+mj-lt"/>
                <a:cs typeface="Univers Condensed" panose="020F0502020204030204" pitchFamily="34" charset="0"/>
              </a:defRPr>
            </a:lvl1pPr>
            <a:lvl2pPr>
              <a:buClr>
                <a:schemeClr val="tx2"/>
              </a:buClr>
              <a:defRPr sz="1200">
                <a:solidFill>
                  <a:schemeClr val="tx2"/>
                </a:solidFill>
              </a:defRPr>
            </a:lvl2pPr>
            <a:lvl3pPr>
              <a:defRPr sz="1100">
                <a:solidFill>
                  <a:schemeClr val="tx2"/>
                </a:solidFill>
              </a:defRPr>
            </a:lvl3pPr>
            <a:lvl4pPr>
              <a:defRPr sz="1050">
                <a:solidFill>
                  <a:schemeClr val="tx2"/>
                </a:solidFill>
              </a:defRPr>
            </a:lvl4pPr>
            <a:lvl5pPr>
              <a:defRPr sz="1000">
                <a:solidFill>
                  <a:schemeClr val="tx2"/>
                </a:solidFill>
              </a:defRPr>
            </a:lvl5pPr>
          </a:lstStyle>
          <a:p>
            <a:pPr lvl="0"/>
            <a:r>
              <a:rPr lang="en-US"/>
              <a:t>CLICK TO EDIT</a:t>
            </a:r>
          </a:p>
        </p:txBody>
      </p:sp>
      <p:sp>
        <p:nvSpPr>
          <p:cNvPr id="60" name="Content Placeholder 6">
            <a:extLst>
              <a:ext uri="{FF2B5EF4-FFF2-40B4-BE49-F238E27FC236}">
                <a16:creationId xmlns:a16="http://schemas.microsoft.com/office/drawing/2014/main" id="{8791876A-46E3-F7C2-CBF8-508C7613B3F6}"/>
              </a:ext>
            </a:extLst>
          </p:cNvPr>
          <p:cNvSpPr>
            <a:spLocks noGrp="1"/>
          </p:cNvSpPr>
          <p:nvPr>
            <p:ph sz="quarter" idx="71" hasCustomPrompt="1"/>
          </p:nvPr>
        </p:nvSpPr>
        <p:spPr>
          <a:xfrm>
            <a:off x="3279493" y="5134654"/>
            <a:ext cx="2663125" cy="504145"/>
          </a:xfrm>
        </p:spPr>
        <p:txBody>
          <a:bodyPr/>
          <a:lstStyle>
            <a:lvl1pPr>
              <a:defRPr sz="1400">
                <a:solidFill>
                  <a:srgbClr val="3680CE"/>
                </a:solidFill>
                <a:latin typeface="+mn-lt"/>
              </a:defRPr>
            </a:lvl1pPr>
            <a:lvl2pPr marL="0" indent="0">
              <a:buNone/>
              <a:defRPr>
                <a:solidFill>
                  <a:srgbClr val="3680CE"/>
                </a:solidFill>
                <a:latin typeface="+mn-lt"/>
              </a:defRPr>
            </a:lvl2pPr>
          </a:lstStyle>
          <a:p>
            <a:pPr lvl="0"/>
            <a:r>
              <a:rPr lang="en-US"/>
              <a:t>Edit Master text styles</a:t>
            </a:r>
          </a:p>
          <a:p>
            <a:pPr lvl="1"/>
            <a:endParaRPr lang="en-US"/>
          </a:p>
        </p:txBody>
      </p:sp>
      <p:sp>
        <p:nvSpPr>
          <p:cNvPr id="61" name="Text Placeholder 12">
            <a:extLst>
              <a:ext uri="{FF2B5EF4-FFF2-40B4-BE49-F238E27FC236}">
                <a16:creationId xmlns:a16="http://schemas.microsoft.com/office/drawing/2014/main" id="{0FCF8708-003E-3AF8-FE07-B856B38B66BC}"/>
              </a:ext>
            </a:extLst>
          </p:cNvPr>
          <p:cNvSpPr>
            <a:spLocks noGrp="1"/>
          </p:cNvSpPr>
          <p:nvPr>
            <p:ph type="body" sz="quarter" idx="72" hasCustomPrompt="1"/>
          </p:nvPr>
        </p:nvSpPr>
        <p:spPr>
          <a:xfrm>
            <a:off x="6248398" y="4819067"/>
            <a:ext cx="2667000" cy="321782"/>
          </a:xfrm>
        </p:spPr>
        <p:txBody>
          <a:bodyPr lIns="0" rIns="0"/>
          <a:lstStyle>
            <a:lvl1pPr>
              <a:buClr>
                <a:schemeClr val="tx2"/>
              </a:buClr>
              <a:defRPr sz="2000" b="0" i="0">
                <a:solidFill>
                  <a:srgbClr val="3680CE"/>
                </a:solidFill>
                <a:latin typeface="+mj-lt"/>
                <a:cs typeface="Univers Condensed" panose="020F0502020204030204" pitchFamily="34" charset="0"/>
              </a:defRPr>
            </a:lvl1pPr>
            <a:lvl2pPr>
              <a:buClr>
                <a:schemeClr val="tx2"/>
              </a:buClr>
              <a:defRPr sz="1200">
                <a:solidFill>
                  <a:schemeClr val="tx2"/>
                </a:solidFill>
              </a:defRPr>
            </a:lvl2pPr>
            <a:lvl3pPr>
              <a:defRPr sz="1100">
                <a:solidFill>
                  <a:schemeClr val="tx2"/>
                </a:solidFill>
              </a:defRPr>
            </a:lvl3pPr>
            <a:lvl4pPr>
              <a:defRPr sz="1050">
                <a:solidFill>
                  <a:schemeClr val="tx2"/>
                </a:solidFill>
              </a:defRPr>
            </a:lvl4pPr>
            <a:lvl5pPr>
              <a:defRPr sz="1000">
                <a:solidFill>
                  <a:schemeClr val="tx2"/>
                </a:solidFill>
              </a:defRPr>
            </a:lvl5pPr>
          </a:lstStyle>
          <a:p>
            <a:pPr lvl="0"/>
            <a:r>
              <a:rPr lang="en-US"/>
              <a:t>CLICK TO EDIT</a:t>
            </a:r>
          </a:p>
        </p:txBody>
      </p:sp>
      <p:sp>
        <p:nvSpPr>
          <p:cNvPr id="62" name="Content Placeholder 6">
            <a:extLst>
              <a:ext uri="{FF2B5EF4-FFF2-40B4-BE49-F238E27FC236}">
                <a16:creationId xmlns:a16="http://schemas.microsoft.com/office/drawing/2014/main" id="{F29F0006-6518-94B5-F8DF-9567AE670120}"/>
              </a:ext>
            </a:extLst>
          </p:cNvPr>
          <p:cNvSpPr>
            <a:spLocks noGrp="1"/>
          </p:cNvSpPr>
          <p:nvPr>
            <p:ph sz="quarter" idx="73" hasCustomPrompt="1"/>
          </p:nvPr>
        </p:nvSpPr>
        <p:spPr>
          <a:xfrm>
            <a:off x="6252273" y="5134654"/>
            <a:ext cx="2663125" cy="504145"/>
          </a:xfrm>
        </p:spPr>
        <p:txBody>
          <a:bodyPr/>
          <a:lstStyle>
            <a:lvl1pPr>
              <a:defRPr sz="1400">
                <a:solidFill>
                  <a:srgbClr val="3680CE"/>
                </a:solidFill>
                <a:latin typeface="+mn-lt"/>
              </a:defRPr>
            </a:lvl1pPr>
            <a:lvl2pPr marL="0" indent="0">
              <a:buNone/>
              <a:defRPr>
                <a:solidFill>
                  <a:srgbClr val="3680CE"/>
                </a:solidFill>
                <a:latin typeface="+mn-lt"/>
              </a:defRPr>
            </a:lvl2pPr>
          </a:lstStyle>
          <a:p>
            <a:pPr lvl="0"/>
            <a:r>
              <a:rPr lang="en-US"/>
              <a:t>Edit Master text styles</a:t>
            </a:r>
          </a:p>
          <a:p>
            <a:pPr lvl="1"/>
            <a:endParaRPr lang="en-US"/>
          </a:p>
        </p:txBody>
      </p:sp>
      <p:sp>
        <p:nvSpPr>
          <p:cNvPr id="63" name="Text Placeholder 12">
            <a:extLst>
              <a:ext uri="{FF2B5EF4-FFF2-40B4-BE49-F238E27FC236}">
                <a16:creationId xmlns:a16="http://schemas.microsoft.com/office/drawing/2014/main" id="{B85EDDFD-1D95-77A6-DA9B-FC213DC4A318}"/>
              </a:ext>
            </a:extLst>
          </p:cNvPr>
          <p:cNvSpPr>
            <a:spLocks noGrp="1"/>
          </p:cNvSpPr>
          <p:nvPr>
            <p:ph type="body" sz="quarter" idx="74" hasCustomPrompt="1"/>
          </p:nvPr>
        </p:nvSpPr>
        <p:spPr>
          <a:xfrm>
            <a:off x="9223091" y="4819067"/>
            <a:ext cx="2667000" cy="321782"/>
          </a:xfrm>
        </p:spPr>
        <p:txBody>
          <a:bodyPr lIns="0" rIns="0"/>
          <a:lstStyle>
            <a:lvl1pPr>
              <a:buClr>
                <a:schemeClr val="tx2"/>
              </a:buClr>
              <a:defRPr sz="2000" b="0" i="0">
                <a:solidFill>
                  <a:srgbClr val="3680CE"/>
                </a:solidFill>
                <a:latin typeface="+mj-lt"/>
                <a:cs typeface="Univers Condensed" panose="020F0502020204030204" pitchFamily="34" charset="0"/>
              </a:defRPr>
            </a:lvl1pPr>
            <a:lvl2pPr>
              <a:buClr>
                <a:schemeClr val="tx2"/>
              </a:buClr>
              <a:defRPr sz="1200">
                <a:solidFill>
                  <a:schemeClr val="tx2"/>
                </a:solidFill>
              </a:defRPr>
            </a:lvl2pPr>
            <a:lvl3pPr>
              <a:defRPr sz="1100">
                <a:solidFill>
                  <a:schemeClr val="tx2"/>
                </a:solidFill>
              </a:defRPr>
            </a:lvl3pPr>
            <a:lvl4pPr>
              <a:defRPr sz="1050">
                <a:solidFill>
                  <a:schemeClr val="tx2"/>
                </a:solidFill>
              </a:defRPr>
            </a:lvl4pPr>
            <a:lvl5pPr>
              <a:defRPr sz="1000">
                <a:solidFill>
                  <a:schemeClr val="tx2"/>
                </a:solidFill>
              </a:defRPr>
            </a:lvl5pPr>
          </a:lstStyle>
          <a:p>
            <a:pPr lvl="0"/>
            <a:r>
              <a:rPr lang="en-US"/>
              <a:t>CLICK TO EDIT</a:t>
            </a:r>
          </a:p>
        </p:txBody>
      </p:sp>
      <p:sp>
        <p:nvSpPr>
          <p:cNvPr id="64" name="Content Placeholder 6">
            <a:extLst>
              <a:ext uri="{FF2B5EF4-FFF2-40B4-BE49-F238E27FC236}">
                <a16:creationId xmlns:a16="http://schemas.microsoft.com/office/drawing/2014/main" id="{9B42EBC3-56EE-F294-586B-FAD4A3AB9A23}"/>
              </a:ext>
            </a:extLst>
          </p:cNvPr>
          <p:cNvSpPr>
            <a:spLocks noGrp="1"/>
          </p:cNvSpPr>
          <p:nvPr>
            <p:ph sz="quarter" idx="75" hasCustomPrompt="1"/>
          </p:nvPr>
        </p:nvSpPr>
        <p:spPr>
          <a:xfrm>
            <a:off x="9226966" y="5134654"/>
            <a:ext cx="2663125" cy="504145"/>
          </a:xfrm>
        </p:spPr>
        <p:txBody>
          <a:bodyPr/>
          <a:lstStyle>
            <a:lvl1pPr>
              <a:defRPr sz="1400">
                <a:latin typeface="+mn-lt"/>
              </a:defRPr>
            </a:lvl1pPr>
            <a:lvl2pPr marL="0" indent="0">
              <a:buNone/>
              <a:defRPr>
                <a:latin typeface="+mn-lt"/>
              </a:defRPr>
            </a:lvl2pPr>
          </a:lstStyle>
          <a:p>
            <a:pPr lvl="0"/>
            <a:r>
              <a:rPr lang="en-US"/>
              <a:t>Edit Master text styles</a:t>
            </a:r>
          </a:p>
          <a:p>
            <a:pPr lvl="1"/>
            <a:endParaRPr lang="en-US"/>
          </a:p>
        </p:txBody>
      </p:sp>
      <p:sp>
        <p:nvSpPr>
          <p:cNvPr id="19" name="Picture Placeholder 50">
            <a:extLst>
              <a:ext uri="{FF2B5EF4-FFF2-40B4-BE49-F238E27FC236}">
                <a16:creationId xmlns:a16="http://schemas.microsoft.com/office/drawing/2014/main" id="{EFF1CD7A-2DC9-0429-2042-00D19F745273}"/>
              </a:ext>
            </a:extLst>
          </p:cNvPr>
          <p:cNvSpPr>
            <a:spLocks noGrp="1"/>
          </p:cNvSpPr>
          <p:nvPr>
            <p:ph type="pic" sz="quarter" idx="76"/>
          </p:nvPr>
        </p:nvSpPr>
        <p:spPr>
          <a:xfrm flipH="1">
            <a:off x="3275618" y="1758005"/>
            <a:ext cx="2666999" cy="2748523"/>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sp>
        <p:nvSpPr>
          <p:cNvPr id="20" name="Picture Placeholder 50">
            <a:extLst>
              <a:ext uri="{FF2B5EF4-FFF2-40B4-BE49-F238E27FC236}">
                <a16:creationId xmlns:a16="http://schemas.microsoft.com/office/drawing/2014/main" id="{AF907D19-3C2C-61CA-5FAD-498351EDFDA6}"/>
              </a:ext>
            </a:extLst>
          </p:cNvPr>
          <p:cNvSpPr>
            <a:spLocks noGrp="1"/>
          </p:cNvSpPr>
          <p:nvPr>
            <p:ph type="pic" sz="quarter" idx="77"/>
          </p:nvPr>
        </p:nvSpPr>
        <p:spPr>
          <a:xfrm flipH="1">
            <a:off x="6248399" y="1758005"/>
            <a:ext cx="2666999" cy="2748523"/>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sp>
        <p:nvSpPr>
          <p:cNvPr id="21" name="Picture Placeholder 50">
            <a:extLst>
              <a:ext uri="{FF2B5EF4-FFF2-40B4-BE49-F238E27FC236}">
                <a16:creationId xmlns:a16="http://schemas.microsoft.com/office/drawing/2014/main" id="{A95EDDFD-81FE-BB5B-C823-DDDE109005B1}"/>
              </a:ext>
            </a:extLst>
          </p:cNvPr>
          <p:cNvSpPr>
            <a:spLocks noGrp="1"/>
          </p:cNvSpPr>
          <p:nvPr>
            <p:ph type="pic" sz="quarter" idx="78"/>
          </p:nvPr>
        </p:nvSpPr>
        <p:spPr>
          <a:xfrm flipH="1">
            <a:off x="9220199" y="1758005"/>
            <a:ext cx="2666999" cy="2748523"/>
          </a:xfrm>
          <a:prstGeom prst="roundRect">
            <a:avLst>
              <a:gd name="adj" fmla="val 2539"/>
            </a:avLst>
          </a:prstGeom>
          <a:solidFill>
            <a:schemeClr val="bg2"/>
          </a:solidFill>
        </p:spPr>
        <p:txBody>
          <a:bodyPr/>
          <a:lstStyle>
            <a:lvl1pPr>
              <a:defRPr>
                <a:latin typeface="+mn-lt"/>
              </a:defRPr>
            </a:lvl1pPr>
          </a:lstStyle>
          <a:p>
            <a:r>
              <a:rPr lang="en-US"/>
              <a:t>Click icon to add picture</a:t>
            </a:r>
          </a:p>
        </p:txBody>
      </p:sp>
      <p:sp>
        <p:nvSpPr>
          <p:cNvPr id="18" name="TextBox 17">
            <a:extLst>
              <a:ext uri="{FF2B5EF4-FFF2-40B4-BE49-F238E27FC236}">
                <a16:creationId xmlns:a16="http://schemas.microsoft.com/office/drawing/2014/main" id="{2A561B79-09DB-0555-DF84-ED0F621263AB}"/>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5D910D"/>
                </a:solidFill>
                <a:latin typeface="+mn-lt"/>
              </a:rPr>
              <a:t>confidential and proprietary</a:t>
            </a:r>
          </a:p>
        </p:txBody>
      </p:sp>
      <p:pic>
        <p:nvPicPr>
          <p:cNvPr id="22" name="Picture 21">
            <a:extLst>
              <a:ext uri="{FF2B5EF4-FFF2-40B4-BE49-F238E27FC236}">
                <a16:creationId xmlns:a16="http://schemas.microsoft.com/office/drawing/2014/main" id="{767EB93E-9E09-2CDA-076E-EDCAD081B3A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32091" y="6273892"/>
            <a:ext cx="937667" cy="527437"/>
          </a:xfrm>
          <a:prstGeom prst="rect">
            <a:avLst/>
          </a:prstGeom>
        </p:spPr>
      </p:pic>
    </p:spTree>
    <p:extLst>
      <p:ext uri="{BB962C8B-B14F-4D97-AF65-F5344CB8AC3E}">
        <p14:creationId xmlns:p14="http://schemas.microsoft.com/office/powerpoint/2010/main" val="3864386153"/>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2_3 Takeaways Drink">
    <p:bg>
      <p:bgPr>
        <a:solidFill>
          <a:srgbClr val="145798"/>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solidFill>
                  <a:srgbClr val="71A9E3"/>
                </a:solidFill>
                <a:latin typeface="+mn-lt"/>
              </a:defRPr>
            </a:lvl1pPr>
          </a:lstStyle>
          <a:p>
            <a:endParaRPr lang="en-US"/>
          </a:p>
        </p:txBody>
      </p:sp>
      <p:sp>
        <p:nvSpPr>
          <p:cNvPr id="2" name="TextBox 1">
            <a:extLst>
              <a:ext uri="{FF2B5EF4-FFF2-40B4-BE49-F238E27FC236}">
                <a16:creationId xmlns:a16="http://schemas.microsoft.com/office/drawing/2014/main" id="{B8B87FF8-D69A-1055-CC42-DEABC98D04B9}"/>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71A9E3"/>
                </a:solidFill>
                <a:latin typeface="+mn-lt"/>
              </a:rPr>
              <a:pPr algn="r"/>
              <a:t>‹#›</a:t>
            </a:fld>
            <a:endParaRPr lang="en-US" sz="1350">
              <a:solidFill>
                <a:srgbClr val="71A9E3"/>
              </a:solidFill>
              <a:latin typeface="+mn-lt"/>
            </a:endParaRPr>
          </a:p>
        </p:txBody>
      </p:sp>
      <p:sp>
        <p:nvSpPr>
          <p:cNvPr id="5" name="Text Placeholder 3">
            <a:extLst>
              <a:ext uri="{FF2B5EF4-FFF2-40B4-BE49-F238E27FC236}">
                <a16:creationId xmlns:a16="http://schemas.microsoft.com/office/drawing/2014/main" id="{0AFD69A1-B956-94DD-F040-BB70AF15994C}"/>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71A9E3"/>
                </a:solidFill>
                <a:latin typeface="+mn-lt"/>
              </a:defRPr>
            </a:lvl1pPr>
          </a:lstStyle>
          <a:p>
            <a:pPr lvl="0"/>
            <a:r>
              <a:rPr lang="en-US"/>
              <a:t>Subtitle</a:t>
            </a:r>
          </a:p>
        </p:txBody>
      </p:sp>
      <p:sp>
        <p:nvSpPr>
          <p:cNvPr id="7" name="Title 1">
            <a:extLst>
              <a:ext uri="{FF2B5EF4-FFF2-40B4-BE49-F238E27FC236}">
                <a16:creationId xmlns:a16="http://schemas.microsoft.com/office/drawing/2014/main" id="{C335125E-6F07-0923-0A24-149A306C0764}"/>
              </a:ext>
            </a:extLst>
          </p:cNvPr>
          <p:cNvSpPr>
            <a:spLocks noGrp="1"/>
          </p:cNvSpPr>
          <p:nvPr>
            <p:ph type="title"/>
          </p:nvPr>
        </p:nvSpPr>
        <p:spPr>
          <a:xfrm>
            <a:off x="304799" y="248594"/>
            <a:ext cx="11582401" cy="475306"/>
          </a:xfrm>
        </p:spPr>
        <p:txBody>
          <a:bodyPr anchor="t" anchorCtr="0"/>
          <a:lstStyle>
            <a:lvl1pPr>
              <a:defRPr>
                <a:solidFill>
                  <a:srgbClr val="71A9E3"/>
                </a:solidFill>
              </a:defRPr>
            </a:lvl1pPr>
          </a:lstStyle>
          <a:p>
            <a:r>
              <a:rPr lang="en-US"/>
              <a:t>Click to edit Master title style</a:t>
            </a:r>
          </a:p>
        </p:txBody>
      </p:sp>
      <p:sp>
        <p:nvSpPr>
          <p:cNvPr id="6" name="Text Placeholder 12">
            <a:extLst>
              <a:ext uri="{FF2B5EF4-FFF2-40B4-BE49-F238E27FC236}">
                <a16:creationId xmlns:a16="http://schemas.microsoft.com/office/drawing/2014/main" id="{6EB00219-BEBD-5C89-B7A2-8BF2924CA03F}"/>
              </a:ext>
            </a:extLst>
          </p:cNvPr>
          <p:cNvSpPr>
            <a:spLocks noGrp="1"/>
          </p:cNvSpPr>
          <p:nvPr>
            <p:ph type="body" sz="quarter" idx="16"/>
          </p:nvPr>
        </p:nvSpPr>
        <p:spPr>
          <a:xfrm>
            <a:off x="304800" y="1219200"/>
            <a:ext cx="3657595" cy="4419600"/>
          </a:xfrm>
          <a:prstGeom prst="roundRect">
            <a:avLst>
              <a:gd name="adj" fmla="val 2643"/>
            </a:avLst>
          </a:prstGeom>
          <a:solidFill>
            <a:srgbClr val="3680CE"/>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8" name="Text Placeholder 12">
            <a:extLst>
              <a:ext uri="{FF2B5EF4-FFF2-40B4-BE49-F238E27FC236}">
                <a16:creationId xmlns:a16="http://schemas.microsoft.com/office/drawing/2014/main" id="{24670910-9A81-2D2D-9703-E4C8215326B9}"/>
              </a:ext>
            </a:extLst>
          </p:cNvPr>
          <p:cNvSpPr>
            <a:spLocks noGrp="1"/>
          </p:cNvSpPr>
          <p:nvPr>
            <p:ph type="body" sz="quarter" idx="19"/>
          </p:nvPr>
        </p:nvSpPr>
        <p:spPr>
          <a:xfrm>
            <a:off x="4267202" y="1219200"/>
            <a:ext cx="3657595" cy="4419600"/>
          </a:xfrm>
          <a:prstGeom prst="roundRect">
            <a:avLst>
              <a:gd name="adj" fmla="val 2643"/>
            </a:avLst>
          </a:prstGeom>
          <a:solidFill>
            <a:srgbClr val="3680CE"/>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9" name="Text Placeholder 12">
            <a:extLst>
              <a:ext uri="{FF2B5EF4-FFF2-40B4-BE49-F238E27FC236}">
                <a16:creationId xmlns:a16="http://schemas.microsoft.com/office/drawing/2014/main" id="{25B92538-B221-62A4-867D-B0ABFAAFF5F8}"/>
              </a:ext>
            </a:extLst>
          </p:cNvPr>
          <p:cNvSpPr>
            <a:spLocks noGrp="1"/>
          </p:cNvSpPr>
          <p:nvPr>
            <p:ph type="body" sz="quarter" idx="20"/>
          </p:nvPr>
        </p:nvSpPr>
        <p:spPr>
          <a:xfrm>
            <a:off x="8229603" y="1219200"/>
            <a:ext cx="3657595" cy="4419600"/>
          </a:xfrm>
          <a:prstGeom prst="roundRect">
            <a:avLst>
              <a:gd name="adj" fmla="val 2643"/>
            </a:avLst>
          </a:prstGeom>
          <a:solidFill>
            <a:srgbClr val="3680CE"/>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11" name="TextBox 10">
            <a:extLst>
              <a:ext uri="{FF2B5EF4-FFF2-40B4-BE49-F238E27FC236}">
                <a16:creationId xmlns:a16="http://schemas.microsoft.com/office/drawing/2014/main" id="{22AD2125-5374-13E1-F795-AC82A9236A12}"/>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3680CF"/>
                </a:solidFill>
                <a:latin typeface="Gilroy Medium" panose="00000600000000000000" pitchFamily="50" charset="0"/>
              </a:rPr>
              <a:t>confidential and proprietary</a:t>
            </a:r>
          </a:p>
        </p:txBody>
      </p:sp>
      <p:pic>
        <p:nvPicPr>
          <p:cNvPr id="12" name="Picture 11">
            <a:extLst>
              <a:ext uri="{FF2B5EF4-FFF2-40B4-BE49-F238E27FC236}">
                <a16:creationId xmlns:a16="http://schemas.microsoft.com/office/drawing/2014/main" id="{0D541036-711C-D15D-D98A-A3898870B40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32092" y="6273892"/>
            <a:ext cx="937665" cy="527436"/>
          </a:xfrm>
          <a:prstGeom prst="rect">
            <a:avLst/>
          </a:prstGeom>
        </p:spPr>
      </p:pic>
    </p:spTree>
    <p:extLst>
      <p:ext uri="{BB962C8B-B14F-4D97-AF65-F5344CB8AC3E}">
        <p14:creationId xmlns:p14="http://schemas.microsoft.com/office/powerpoint/2010/main" val="381095848"/>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1_3 Takeaways Sustainability">
    <p:bg>
      <p:bgPr>
        <a:solidFill>
          <a:srgbClr val="2B660F"/>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1C18219-54B1-4D59-A8A1-7645862411ED}"/>
              </a:ext>
            </a:extLst>
          </p:cNvPr>
          <p:cNvSpPr>
            <a:spLocks noGrp="1"/>
          </p:cNvSpPr>
          <p:nvPr>
            <p:ph type="ftr" sz="quarter" idx="13"/>
          </p:nvPr>
        </p:nvSpPr>
        <p:spPr/>
        <p:txBody>
          <a:bodyPr/>
          <a:lstStyle>
            <a:lvl1pPr>
              <a:defRPr>
                <a:solidFill>
                  <a:srgbClr val="8DBE28"/>
                </a:solidFill>
                <a:latin typeface="+mn-lt"/>
              </a:defRPr>
            </a:lvl1pPr>
          </a:lstStyle>
          <a:p>
            <a:endParaRPr lang="en-US"/>
          </a:p>
        </p:txBody>
      </p:sp>
      <p:sp>
        <p:nvSpPr>
          <p:cNvPr id="2" name="TextBox 1">
            <a:extLst>
              <a:ext uri="{FF2B5EF4-FFF2-40B4-BE49-F238E27FC236}">
                <a16:creationId xmlns:a16="http://schemas.microsoft.com/office/drawing/2014/main" id="{B8B87FF8-D69A-1055-CC42-DEABC98D04B9}"/>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8DBE28"/>
                </a:solidFill>
                <a:latin typeface="+mn-lt"/>
              </a:rPr>
              <a:pPr algn="r"/>
              <a:t>‹#›</a:t>
            </a:fld>
            <a:endParaRPr lang="en-US" sz="1350">
              <a:solidFill>
                <a:srgbClr val="8DBE28"/>
              </a:solidFill>
              <a:latin typeface="+mn-lt"/>
            </a:endParaRPr>
          </a:p>
        </p:txBody>
      </p:sp>
      <p:sp>
        <p:nvSpPr>
          <p:cNvPr id="5" name="Text Placeholder 3">
            <a:extLst>
              <a:ext uri="{FF2B5EF4-FFF2-40B4-BE49-F238E27FC236}">
                <a16:creationId xmlns:a16="http://schemas.microsoft.com/office/drawing/2014/main" id="{4BDB4D7A-57BB-0E11-FC7F-92013C566FB6}"/>
              </a:ext>
            </a:extLst>
          </p:cNvPr>
          <p:cNvSpPr>
            <a:spLocks noGrp="1"/>
          </p:cNvSpPr>
          <p:nvPr>
            <p:ph type="body" sz="quarter" idx="11" hasCustomPrompt="1"/>
          </p:nvPr>
        </p:nvSpPr>
        <p:spPr>
          <a:xfrm>
            <a:off x="304800" y="724845"/>
            <a:ext cx="11582401" cy="316592"/>
          </a:xfrm>
        </p:spPr>
        <p:txBody>
          <a:bodyPr>
            <a:normAutofit/>
          </a:bodyPr>
          <a:lstStyle>
            <a:lvl1pPr marL="0" indent="0">
              <a:lnSpc>
                <a:spcPct val="90000"/>
              </a:lnSpc>
              <a:spcBef>
                <a:spcPts val="0"/>
              </a:spcBef>
              <a:buNone/>
              <a:defRPr sz="1800">
                <a:solidFill>
                  <a:srgbClr val="8DBE28"/>
                </a:solidFill>
                <a:latin typeface="+mn-lt"/>
              </a:defRPr>
            </a:lvl1pPr>
          </a:lstStyle>
          <a:p>
            <a:pPr lvl="0"/>
            <a:r>
              <a:rPr lang="en-US"/>
              <a:t>Subtitle</a:t>
            </a:r>
          </a:p>
        </p:txBody>
      </p:sp>
      <p:sp>
        <p:nvSpPr>
          <p:cNvPr id="7" name="Title 1">
            <a:extLst>
              <a:ext uri="{FF2B5EF4-FFF2-40B4-BE49-F238E27FC236}">
                <a16:creationId xmlns:a16="http://schemas.microsoft.com/office/drawing/2014/main" id="{A931805B-212C-F549-0DAA-2648C21BD49C}"/>
              </a:ext>
            </a:extLst>
          </p:cNvPr>
          <p:cNvSpPr>
            <a:spLocks noGrp="1"/>
          </p:cNvSpPr>
          <p:nvPr>
            <p:ph type="title"/>
          </p:nvPr>
        </p:nvSpPr>
        <p:spPr>
          <a:xfrm>
            <a:off x="304799" y="248594"/>
            <a:ext cx="11582401" cy="475306"/>
          </a:xfrm>
        </p:spPr>
        <p:txBody>
          <a:bodyPr anchor="t" anchorCtr="0"/>
          <a:lstStyle>
            <a:lvl1pPr>
              <a:defRPr>
                <a:solidFill>
                  <a:srgbClr val="8DBE28"/>
                </a:solidFill>
              </a:defRPr>
            </a:lvl1pPr>
          </a:lstStyle>
          <a:p>
            <a:r>
              <a:rPr lang="en-US"/>
              <a:t>Click to edit Master title style</a:t>
            </a:r>
          </a:p>
        </p:txBody>
      </p:sp>
      <p:sp>
        <p:nvSpPr>
          <p:cNvPr id="6" name="Text Placeholder 12">
            <a:extLst>
              <a:ext uri="{FF2B5EF4-FFF2-40B4-BE49-F238E27FC236}">
                <a16:creationId xmlns:a16="http://schemas.microsoft.com/office/drawing/2014/main" id="{A81A6BC9-BF07-A15D-90CE-D757CA4F2A18}"/>
              </a:ext>
            </a:extLst>
          </p:cNvPr>
          <p:cNvSpPr>
            <a:spLocks noGrp="1"/>
          </p:cNvSpPr>
          <p:nvPr>
            <p:ph type="body" sz="quarter" idx="16"/>
          </p:nvPr>
        </p:nvSpPr>
        <p:spPr>
          <a:xfrm>
            <a:off x="304800" y="1219200"/>
            <a:ext cx="3657595" cy="4419600"/>
          </a:xfrm>
          <a:prstGeom prst="roundRect">
            <a:avLst>
              <a:gd name="adj" fmla="val 2643"/>
            </a:avLst>
          </a:prstGeom>
          <a:solidFill>
            <a:srgbClr val="5D910D"/>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8" name="Text Placeholder 12">
            <a:extLst>
              <a:ext uri="{FF2B5EF4-FFF2-40B4-BE49-F238E27FC236}">
                <a16:creationId xmlns:a16="http://schemas.microsoft.com/office/drawing/2014/main" id="{A223603F-1687-4839-9217-168184E33EC4}"/>
              </a:ext>
            </a:extLst>
          </p:cNvPr>
          <p:cNvSpPr>
            <a:spLocks noGrp="1"/>
          </p:cNvSpPr>
          <p:nvPr>
            <p:ph type="body" sz="quarter" idx="19"/>
          </p:nvPr>
        </p:nvSpPr>
        <p:spPr>
          <a:xfrm>
            <a:off x="4267202" y="1219200"/>
            <a:ext cx="3657595" cy="4419600"/>
          </a:xfrm>
          <a:prstGeom prst="roundRect">
            <a:avLst>
              <a:gd name="adj" fmla="val 2643"/>
            </a:avLst>
          </a:prstGeom>
          <a:solidFill>
            <a:srgbClr val="5D910D"/>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9" name="Text Placeholder 12">
            <a:extLst>
              <a:ext uri="{FF2B5EF4-FFF2-40B4-BE49-F238E27FC236}">
                <a16:creationId xmlns:a16="http://schemas.microsoft.com/office/drawing/2014/main" id="{4DDEBC29-7846-F426-C9E4-2F047B858498}"/>
              </a:ext>
            </a:extLst>
          </p:cNvPr>
          <p:cNvSpPr>
            <a:spLocks noGrp="1"/>
          </p:cNvSpPr>
          <p:nvPr>
            <p:ph type="body" sz="quarter" idx="20"/>
          </p:nvPr>
        </p:nvSpPr>
        <p:spPr>
          <a:xfrm>
            <a:off x="8229603" y="1219200"/>
            <a:ext cx="3657595" cy="4419600"/>
          </a:xfrm>
          <a:prstGeom prst="roundRect">
            <a:avLst>
              <a:gd name="adj" fmla="val 2643"/>
            </a:avLst>
          </a:prstGeom>
          <a:solidFill>
            <a:srgbClr val="5D910D"/>
          </a:solidFill>
        </p:spPr>
        <p:txBody>
          <a:bodyPr lIns="182880" tIns="457200" rIns="182880" anchor="t" anchorCtr="0"/>
          <a:lstStyle>
            <a:lvl1pPr>
              <a:defRPr sz="2000" b="1">
                <a:solidFill>
                  <a:schemeClr val="bg1"/>
                </a:solidFill>
                <a:latin typeface="+mn-lt"/>
              </a:defRPr>
            </a:lvl1pPr>
            <a:lvl2pPr marL="0" indent="0">
              <a:buNone/>
              <a:defRPr/>
            </a:lvl2pPr>
          </a:lstStyle>
          <a:p>
            <a:pPr lvl="0"/>
            <a:r>
              <a:rPr lang="en-US"/>
              <a:t>Click to edit Master text styles</a:t>
            </a:r>
          </a:p>
        </p:txBody>
      </p:sp>
      <p:sp>
        <p:nvSpPr>
          <p:cNvPr id="10" name="TextBox 9">
            <a:extLst>
              <a:ext uri="{FF2B5EF4-FFF2-40B4-BE49-F238E27FC236}">
                <a16:creationId xmlns:a16="http://schemas.microsoft.com/office/drawing/2014/main" id="{14DF73C0-7D1E-F8EF-D558-C4C0DDD9D397}"/>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8DBF28"/>
                </a:solidFill>
                <a:latin typeface="+mn-lt"/>
              </a:rPr>
              <a:t>confidential and proprietary</a:t>
            </a:r>
          </a:p>
        </p:txBody>
      </p:sp>
      <p:pic>
        <p:nvPicPr>
          <p:cNvPr id="11" name="Picture 10">
            <a:extLst>
              <a:ext uri="{FF2B5EF4-FFF2-40B4-BE49-F238E27FC236}">
                <a16:creationId xmlns:a16="http://schemas.microsoft.com/office/drawing/2014/main" id="{0D3B0304-F7B9-A020-6563-16CB86C1EF1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32092" y="6273892"/>
            <a:ext cx="937665" cy="527436"/>
          </a:xfrm>
          <a:prstGeom prst="rect">
            <a:avLst/>
          </a:prstGeom>
        </p:spPr>
      </p:pic>
    </p:spTree>
    <p:extLst>
      <p:ext uri="{BB962C8B-B14F-4D97-AF65-F5344CB8AC3E}">
        <p14:creationId xmlns:p14="http://schemas.microsoft.com/office/powerpoint/2010/main" val="1911218301"/>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Statement-Drink">
    <p:bg>
      <p:bgPr>
        <a:solidFill>
          <a:srgbClr val="145798"/>
        </a:solidFill>
        <a:effectLst/>
      </p:bgPr>
    </p:bg>
    <p:spTree>
      <p:nvGrpSpPr>
        <p:cNvPr id="1" name=""/>
        <p:cNvGrpSpPr/>
        <p:nvPr/>
      </p:nvGrpSpPr>
      <p:grpSpPr>
        <a:xfrm>
          <a:off x="0" y="0"/>
          <a:ext cx="0" cy="0"/>
          <a:chOff x="0" y="0"/>
          <a:chExt cx="0" cy="0"/>
        </a:xfrm>
      </p:grpSpPr>
      <p:sp>
        <p:nvSpPr>
          <p:cNvPr id="7" name="Rectangle: Diagonal Corners Rounded 6">
            <a:extLst>
              <a:ext uri="{FF2B5EF4-FFF2-40B4-BE49-F238E27FC236}">
                <a16:creationId xmlns:a16="http://schemas.microsoft.com/office/drawing/2014/main" id="{D77DB0AB-4EF4-F746-7298-F6C3E404002A}"/>
              </a:ext>
            </a:extLst>
          </p:cNvPr>
          <p:cNvSpPr/>
          <p:nvPr userDrawn="1"/>
        </p:nvSpPr>
        <p:spPr>
          <a:xfrm>
            <a:off x="304800" y="304796"/>
            <a:ext cx="11582398" cy="5829304"/>
          </a:xfrm>
          <a:prstGeom prst="roundRect">
            <a:avLst>
              <a:gd name="adj" fmla="val 2174"/>
            </a:avLst>
          </a:prstGeom>
          <a:solidFill>
            <a:srgbClr val="3680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TextBox 1">
            <a:extLst>
              <a:ext uri="{FF2B5EF4-FFF2-40B4-BE49-F238E27FC236}">
                <a16:creationId xmlns:a16="http://schemas.microsoft.com/office/drawing/2014/main" id="{B8B87FF8-D69A-1055-CC42-DEABC98D04B9}"/>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71A9E3"/>
                </a:solidFill>
                <a:latin typeface="+mn-lt"/>
              </a:rPr>
              <a:pPr algn="r"/>
              <a:t>‹#›</a:t>
            </a:fld>
            <a:endParaRPr lang="en-US" sz="1350">
              <a:solidFill>
                <a:srgbClr val="71A9E3"/>
              </a:solidFill>
              <a:latin typeface="+mn-lt"/>
            </a:endParaRPr>
          </a:p>
        </p:txBody>
      </p:sp>
      <p:sp>
        <p:nvSpPr>
          <p:cNvPr id="11" name="Text Placeholder 10">
            <a:extLst>
              <a:ext uri="{FF2B5EF4-FFF2-40B4-BE49-F238E27FC236}">
                <a16:creationId xmlns:a16="http://schemas.microsoft.com/office/drawing/2014/main" id="{180883ED-E020-7474-C5C0-6DA89FE0EA41}"/>
              </a:ext>
            </a:extLst>
          </p:cNvPr>
          <p:cNvSpPr>
            <a:spLocks noGrp="1"/>
          </p:cNvSpPr>
          <p:nvPr>
            <p:ph type="body" sz="quarter" idx="10"/>
          </p:nvPr>
        </p:nvSpPr>
        <p:spPr>
          <a:xfrm>
            <a:off x="609600" y="1354191"/>
            <a:ext cx="10983310" cy="605987"/>
          </a:xfrm>
        </p:spPr>
        <p:txBody>
          <a:bodyPr anchor="b" anchorCtr="0"/>
          <a:lstStyle>
            <a:lvl1pPr algn="ctr">
              <a:defRPr b="1">
                <a:solidFill>
                  <a:schemeClr val="bg1"/>
                </a:solidFill>
                <a:latin typeface="+mn-lt"/>
              </a:defRPr>
            </a:lvl1pPr>
            <a:lvl2pPr marL="0" indent="0">
              <a:buNone/>
              <a:defRPr/>
            </a:lvl2pPr>
          </a:lstStyle>
          <a:p>
            <a:pPr lvl="0"/>
            <a:r>
              <a:rPr lang="en-US"/>
              <a:t>Click to edit Master text styles</a:t>
            </a:r>
          </a:p>
        </p:txBody>
      </p:sp>
      <p:sp>
        <p:nvSpPr>
          <p:cNvPr id="15" name="Text Placeholder 14">
            <a:extLst>
              <a:ext uri="{FF2B5EF4-FFF2-40B4-BE49-F238E27FC236}">
                <a16:creationId xmlns:a16="http://schemas.microsoft.com/office/drawing/2014/main" id="{FADD84B5-407E-897A-8FE5-291758A33F13}"/>
              </a:ext>
            </a:extLst>
          </p:cNvPr>
          <p:cNvSpPr>
            <a:spLocks noGrp="1"/>
          </p:cNvSpPr>
          <p:nvPr>
            <p:ph type="body" sz="quarter" idx="11"/>
          </p:nvPr>
        </p:nvSpPr>
        <p:spPr>
          <a:xfrm>
            <a:off x="609600" y="2112579"/>
            <a:ext cx="10983913" cy="3148396"/>
          </a:xfrm>
        </p:spPr>
        <p:txBody>
          <a:bodyPr/>
          <a:lstStyle>
            <a:lvl1pPr algn="ctr">
              <a:lnSpc>
                <a:spcPts val="4000"/>
              </a:lnSpc>
              <a:defRPr lang="en-US" sz="3200" b="1" i="0" kern="1200" dirty="0" smtClean="0">
                <a:solidFill>
                  <a:schemeClr val="bg1"/>
                </a:solidFill>
                <a:latin typeface="+mn-lt"/>
                <a:ea typeface="+mn-ea"/>
                <a:cs typeface="Arial" panose="020B0604020202020204" pitchFamily="34" charset="0"/>
              </a:defRPr>
            </a:lvl1pPr>
            <a:lvl2pPr marL="0" indent="0">
              <a:buNone/>
              <a:defRPr/>
            </a:lvl2pPr>
          </a:lstStyle>
          <a:p>
            <a:pPr lvl="0"/>
            <a:r>
              <a:rPr lang="en-US"/>
              <a:t>Click to edit Master text styles</a:t>
            </a:r>
          </a:p>
        </p:txBody>
      </p:sp>
      <p:sp>
        <p:nvSpPr>
          <p:cNvPr id="5" name="TextBox 4">
            <a:extLst>
              <a:ext uri="{FF2B5EF4-FFF2-40B4-BE49-F238E27FC236}">
                <a16:creationId xmlns:a16="http://schemas.microsoft.com/office/drawing/2014/main" id="{97FFD073-596B-C966-AD2B-94EB41D06CE4}"/>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3680CF"/>
                </a:solidFill>
                <a:latin typeface="Gilroy Medium" panose="00000600000000000000" pitchFamily="50" charset="0"/>
              </a:rPr>
              <a:t>confidential and proprietary</a:t>
            </a:r>
          </a:p>
        </p:txBody>
      </p:sp>
      <p:pic>
        <p:nvPicPr>
          <p:cNvPr id="6" name="Picture 5">
            <a:extLst>
              <a:ext uri="{FF2B5EF4-FFF2-40B4-BE49-F238E27FC236}">
                <a16:creationId xmlns:a16="http://schemas.microsoft.com/office/drawing/2014/main" id="{BFC8BD11-B504-A733-1D48-48A168A10C7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32092" y="6273892"/>
            <a:ext cx="937665" cy="527436"/>
          </a:xfrm>
          <a:prstGeom prst="rect">
            <a:avLst/>
          </a:prstGeom>
        </p:spPr>
      </p:pic>
    </p:spTree>
    <p:extLst>
      <p:ext uri="{BB962C8B-B14F-4D97-AF65-F5344CB8AC3E}">
        <p14:creationId xmlns:p14="http://schemas.microsoft.com/office/powerpoint/2010/main" val="3762327276"/>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showMasterSp="0" preserve="1" userDrawn="1">
  <p:cSld name="3_Speaker-Drinks">
    <p:bg>
      <p:bgPr>
        <a:solidFill>
          <a:srgbClr val="F7F5F3"/>
        </a:solidFill>
        <a:effectLst/>
      </p:bgPr>
    </p:bg>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D768A4D4-68E3-9BFB-98E5-CEF77698A61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2B660F"/>
                </a:solidFill>
                <a:latin typeface="Gilroy Medium" panose="00000600000000000000" pitchFamily="50" charset="0"/>
              </a:rPr>
              <a:pPr algn="r"/>
              <a:t>‹#›</a:t>
            </a:fld>
            <a:endParaRPr lang="en-US" sz="1350">
              <a:solidFill>
                <a:srgbClr val="2B660F"/>
              </a:solidFill>
              <a:latin typeface="Gilroy Medium" panose="00000600000000000000" pitchFamily="50" charset="0"/>
            </a:endParaRPr>
          </a:p>
        </p:txBody>
      </p:sp>
      <p:sp>
        <p:nvSpPr>
          <p:cNvPr id="2" name="Picture Placeholder 2">
            <a:extLst>
              <a:ext uri="{FF2B5EF4-FFF2-40B4-BE49-F238E27FC236}">
                <a16:creationId xmlns:a16="http://schemas.microsoft.com/office/drawing/2014/main" id="{8A3BD900-1908-6DF8-F80E-38A643313A70}"/>
              </a:ext>
            </a:extLst>
          </p:cNvPr>
          <p:cNvSpPr>
            <a:spLocks noGrp="1"/>
          </p:cNvSpPr>
          <p:nvPr>
            <p:ph type="pic" sz="quarter" idx="10"/>
          </p:nvPr>
        </p:nvSpPr>
        <p:spPr>
          <a:xfrm>
            <a:off x="4856481" y="304800"/>
            <a:ext cx="3688079" cy="5981699"/>
          </a:xfrm>
          <a:prstGeom prst="roundRect">
            <a:avLst>
              <a:gd name="adj" fmla="val 2768"/>
            </a:avLst>
          </a:prstGeom>
          <a:solidFill>
            <a:schemeClr val="bg2"/>
          </a:solidFill>
        </p:spPr>
        <p:txBody>
          <a:bodyPr/>
          <a:lstStyle>
            <a:lvl1pPr>
              <a:defRPr>
                <a:solidFill>
                  <a:schemeClr val="tx2"/>
                </a:solidFill>
                <a:latin typeface="+mn-lt"/>
              </a:defRPr>
            </a:lvl1pPr>
          </a:lstStyle>
          <a:p>
            <a:r>
              <a:rPr lang="en-US"/>
              <a:t>Click icon to add picture</a:t>
            </a:r>
          </a:p>
        </p:txBody>
      </p:sp>
      <p:sp>
        <p:nvSpPr>
          <p:cNvPr id="5" name="Picture Placeholder 2">
            <a:extLst>
              <a:ext uri="{FF2B5EF4-FFF2-40B4-BE49-F238E27FC236}">
                <a16:creationId xmlns:a16="http://schemas.microsoft.com/office/drawing/2014/main" id="{A49A6E31-E5CB-3F28-59B9-3D96D39BFE10}"/>
              </a:ext>
            </a:extLst>
          </p:cNvPr>
          <p:cNvSpPr>
            <a:spLocks noGrp="1"/>
          </p:cNvSpPr>
          <p:nvPr>
            <p:ph type="pic" sz="quarter" idx="15"/>
          </p:nvPr>
        </p:nvSpPr>
        <p:spPr>
          <a:xfrm>
            <a:off x="8737601" y="3379788"/>
            <a:ext cx="3149597" cy="2903220"/>
          </a:xfrm>
          <a:prstGeom prst="roundRect">
            <a:avLst>
              <a:gd name="adj" fmla="val 2768"/>
            </a:avLst>
          </a:prstGeom>
          <a:solidFill>
            <a:schemeClr val="bg2"/>
          </a:solidFill>
        </p:spPr>
        <p:txBody>
          <a:bodyPr/>
          <a:lstStyle>
            <a:lvl1pPr>
              <a:defRPr>
                <a:solidFill>
                  <a:schemeClr val="tx2"/>
                </a:solidFill>
                <a:latin typeface="+mn-lt"/>
              </a:defRPr>
            </a:lvl1pPr>
          </a:lstStyle>
          <a:p>
            <a:r>
              <a:rPr lang="en-US"/>
              <a:t>Click icon to add picture</a:t>
            </a:r>
          </a:p>
        </p:txBody>
      </p:sp>
      <p:sp>
        <p:nvSpPr>
          <p:cNvPr id="7" name="Picture Placeholder 2">
            <a:extLst>
              <a:ext uri="{FF2B5EF4-FFF2-40B4-BE49-F238E27FC236}">
                <a16:creationId xmlns:a16="http://schemas.microsoft.com/office/drawing/2014/main" id="{AE5E181B-E79B-6204-7F22-50CFDFB5F365}"/>
              </a:ext>
            </a:extLst>
          </p:cNvPr>
          <p:cNvSpPr>
            <a:spLocks noGrp="1"/>
          </p:cNvSpPr>
          <p:nvPr>
            <p:ph type="pic" sz="quarter" idx="16"/>
          </p:nvPr>
        </p:nvSpPr>
        <p:spPr>
          <a:xfrm>
            <a:off x="8737601" y="301308"/>
            <a:ext cx="3149597" cy="2903220"/>
          </a:xfrm>
          <a:prstGeom prst="roundRect">
            <a:avLst>
              <a:gd name="adj" fmla="val 2768"/>
            </a:avLst>
          </a:prstGeom>
          <a:solidFill>
            <a:schemeClr val="bg2"/>
          </a:solidFill>
        </p:spPr>
        <p:txBody>
          <a:bodyPr/>
          <a:lstStyle>
            <a:lvl1pPr>
              <a:defRPr>
                <a:solidFill>
                  <a:schemeClr val="tx2"/>
                </a:solidFill>
                <a:latin typeface="+mn-lt"/>
              </a:defRPr>
            </a:lvl1pPr>
          </a:lstStyle>
          <a:p>
            <a:r>
              <a:rPr lang="en-US"/>
              <a:t>Click icon to add picture</a:t>
            </a:r>
          </a:p>
        </p:txBody>
      </p:sp>
      <p:sp>
        <p:nvSpPr>
          <p:cNvPr id="20" name="Content Placeholder 6">
            <a:extLst>
              <a:ext uri="{FF2B5EF4-FFF2-40B4-BE49-F238E27FC236}">
                <a16:creationId xmlns:a16="http://schemas.microsoft.com/office/drawing/2014/main" id="{75ECEBC1-4D75-6F0E-AE6A-47DDF1DEDD90}"/>
              </a:ext>
            </a:extLst>
          </p:cNvPr>
          <p:cNvSpPr>
            <a:spLocks noGrp="1"/>
          </p:cNvSpPr>
          <p:nvPr>
            <p:ph sz="quarter" idx="12"/>
          </p:nvPr>
        </p:nvSpPr>
        <p:spPr>
          <a:xfrm>
            <a:off x="304800" y="1219200"/>
            <a:ext cx="4094480" cy="44196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3">
            <a:extLst>
              <a:ext uri="{FF2B5EF4-FFF2-40B4-BE49-F238E27FC236}">
                <a16:creationId xmlns:a16="http://schemas.microsoft.com/office/drawing/2014/main" id="{613EDE5B-D6DF-5E1F-7A8A-72E394E88DCA}"/>
              </a:ext>
            </a:extLst>
          </p:cNvPr>
          <p:cNvSpPr>
            <a:spLocks noGrp="1"/>
          </p:cNvSpPr>
          <p:nvPr>
            <p:ph type="body" sz="quarter" idx="11" hasCustomPrompt="1"/>
          </p:nvPr>
        </p:nvSpPr>
        <p:spPr>
          <a:xfrm>
            <a:off x="304801" y="724845"/>
            <a:ext cx="4094480" cy="316592"/>
          </a:xfrm>
        </p:spPr>
        <p:txBody>
          <a:bodyPr>
            <a:normAutofit/>
          </a:bodyPr>
          <a:lstStyle>
            <a:lvl1pPr marL="0" indent="0">
              <a:lnSpc>
                <a:spcPct val="90000"/>
              </a:lnSpc>
              <a:spcBef>
                <a:spcPts val="0"/>
              </a:spcBef>
              <a:buNone/>
              <a:defRPr sz="1800">
                <a:solidFill>
                  <a:schemeClr val="tx2"/>
                </a:solidFill>
                <a:latin typeface="+mn-lt"/>
              </a:defRPr>
            </a:lvl1pPr>
          </a:lstStyle>
          <a:p>
            <a:pPr lvl="0"/>
            <a:r>
              <a:rPr lang="en-US"/>
              <a:t>Subtitle</a:t>
            </a:r>
          </a:p>
        </p:txBody>
      </p:sp>
      <p:sp>
        <p:nvSpPr>
          <p:cNvPr id="24" name="Title 1">
            <a:extLst>
              <a:ext uri="{FF2B5EF4-FFF2-40B4-BE49-F238E27FC236}">
                <a16:creationId xmlns:a16="http://schemas.microsoft.com/office/drawing/2014/main" id="{4FBFF9F1-6BAC-1DF0-94BB-EBDBD5832C36}"/>
              </a:ext>
            </a:extLst>
          </p:cNvPr>
          <p:cNvSpPr>
            <a:spLocks noGrp="1"/>
          </p:cNvSpPr>
          <p:nvPr>
            <p:ph type="title"/>
          </p:nvPr>
        </p:nvSpPr>
        <p:spPr>
          <a:xfrm>
            <a:off x="304800" y="248594"/>
            <a:ext cx="4094480" cy="475306"/>
          </a:xfrm>
        </p:spPr>
        <p:txBody>
          <a:bodyPr anchor="t" anchorCtr="0"/>
          <a:lstStyle/>
          <a:p>
            <a:r>
              <a:rPr lang="en-US"/>
              <a:t>Click to edit Master title style</a:t>
            </a:r>
          </a:p>
        </p:txBody>
      </p:sp>
      <p:sp>
        <p:nvSpPr>
          <p:cNvPr id="3" name="TextBox 2">
            <a:extLst>
              <a:ext uri="{FF2B5EF4-FFF2-40B4-BE49-F238E27FC236}">
                <a16:creationId xmlns:a16="http://schemas.microsoft.com/office/drawing/2014/main" id="{0A13F284-07F6-49C2-63C6-86FCBE69BB86}"/>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2B660F"/>
                </a:solidFill>
                <a:latin typeface="+mn-lt"/>
              </a:rPr>
              <a:t>confidential and proprietary</a:t>
            </a:r>
          </a:p>
        </p:txBody>
      </p:sp>
      <p:pic>
        <p:nvPicPr>
          <p:cNvPr id="4" name="Picture 3">
            <a:extLst>
              <a:ext uri="{FF2B5EF4-FFF2-40B4-BE49-F238E27FC236}">
                <a16:creationId xmlns:a16="http://schemas.microsoft.com/office/drawing/2014/main" id="{77CDFB88-1BF6-658B-090A-FA594F13B6A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32091" y="6273892"/>
            <a:ext cx="937667" cy="527437"/>
          </a:xfrm>
          <a:prstGeom prst="rect">
            <a:avLst/>
          </a:prstGeom>
        </p:spPr>
      </p:pic>
    </p:spTree>
    <p:extLst>
      <p:ext uri="{BB962C8B-B14F-4D97-AF65-F5344CB8AC3E}">
        <p14:creationId xmlns:p14="http://schemas.microsoft.com/office/powerpoint/2010/main" val="1859546799"/>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showMasterSp="0" preserve="1" userDrawn="1">
  <p:cSld name="Headline-Drinks">
    <p:bg>
      <p:bgPr>
        <a:solidFill>
          <a:srgbClr val="3680CE"/>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C1A0004-CA10-DA61-F4E4-D312BA05E653}"/>
              </a:ext>
            </a:extLst>
          </p:cNvPr>
          <p:cNvSpPr>
            <a:spLocks noGrp="1"/>
          </p:cNvSpPr>
          <p:nvPr>
            <p:ph type="body" sz="quarter" idx="11"/>
          </p:nvPr>
        </p:nvSpPr>
        <p:spPr>
          <a:xfrm>
            <a:off x="304801" y="2493781"/>
            <a:ext cx="4900246" cy="2046288"/>
          </a:xfrm>
        </p:spPr>
        <p:txBody>
          <a:bodyPr anchor="b" anchorCtr="0"/>
          <a:lstStyle>
            <a:lvl1pPr>
              <a:lnSpc>
                <a:spcPts val="5400"/>
              </a:lnSpc>
              <a:defRPr lang="en-US" sz="6000" b="0" i="0" kern="1200" cap="all" spc="0" baseline="0" dirty="0" smtClean="0">
                <a:solidFill>
                  <a:schemeClr val="tx2"/>
                </a:solidFill>
                <a:latin typeface="+mj-lt"/>
                <a:ea typeface="+mj-ea"/>
                <a:cs typeface="Gilroy Medium" panose="00000600000000000000" pitchFamily="50" charset="0"/>
              </a:defRPr>
            </a:lvl1pPr>
          </a:lstStyle>
          <a:p>
            <a:pPr lvl="0"/>
            <a:r>
              <a:rPr lang="en-US"/>
              <a:t>Click to edit Master text styles</a:t>
            </a:r>
          </a:p>
        </p:txBody>
      </p:sp>
      <p:sp>
        <p:nvSpPr>
          <p:cNvPr id="10" name="Text Placeholder 9">
            <a:extLst>
              <a:ext uri="{FF2B5EF4-FFF2-40B4-BE49-F238E27FC236}">
                <a16:creationId xmlns:a16="http://schemas.microsoft.com/office/drawing/2014/main" id="{F5C46249-F69C-ED78-2123-48CEFF24240A}"/>
              </a:ext>
            </a:extLst>
          </p:cNvPr>
          <p:cNvSpPr>
            <a:spLocks noGrp="1"/>
          </p:cNvSpPr>
          <p:nvPr>
            <p:ph type="body" sz="quarter" idx="12"/>
          </p:nvPr>
        </p:nvSpPr>
        <p:spPr>
          <a:xfrm>
            <a:off x="304800" y="4654369"/>
            <a:ext cx="4900247" cy="534987"/>
          </a:xfrm>
        </p:spPr>
        <p:txBody>
          <a:bodyPr/>
          <a:lstStyle>
            <a:lvl1pPr>
              <a:defRPr lang="en-US" sz="1800" b="1" i="0" kern="1200" dirty="0" smtClean="0">
                <a:solidFill>
                  <a:schemeClr val="tx2"/>
                </a:solidFill>
                <a:latin typeface="+mn-lt"/>
                <a:ea typeface="+mn-ea"/>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13" name="TextBox 12">
            <a:extLst>
              <a:ext uri="{FF2B5EF4-FFF2-40B4-BE49-F238E27FC236}">
                <a16:creationId xmlns:a16="http://schemas.microsoft.com/office/drawing/2014/main" id="{D768A4D4-68E3-9BFB-98E5-CEF77698A61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tx2"/>
                </a:solidFill>
                <a:latin typeface="Gilroy Medium" panose="00000600000000000000" pitchFamily="50" charset="0"/>
              </a:rPr>
              <a:pPr algn="r"/>
              <a:t>‹#›</a:t>
            </a:fld>
            <a:endParaRPr lang="en-US" sz="1350">
              <a:solidFill>
                <a:schemeClr val="tx2"/>
              </a:solidFill>
              <a:latin typeface="Gilroy Medium" panose="00000600000000000000" pitchFamily="50" charset="0"/>
            </a:endParaRPr>
          </a:p>
        </p:txBody>
      </p:sp>
      <p:sp>
        <p:nvSpPr>
          <p:cNvPr id="3" name="Picture Placeholder 2">
            <a:extLst>
              <a:ext uri="{FF2B5EF4-FFF2-40B4-BE49-F238E27FC236}">
                <a16:creationId xmlns:a16="http://schemas.microsoft.com/office/drawing/2014/main" id="{94F7A221-4131-F79E-81DD-572AEAE896DE}"/>
              </a:ext>
            </a:extLst>
          </p:cNvPr>
          <p:cNvSpPr>
            <a:spLocks noGrp="1"/>
          </p:cNvSpPr>
          <p:nvPr>
            <p:ph type="pic" sz="quarter" idx="15"/>
          </p:nvPr>
        </p:nvSpPr>
        <p:spPr>
          <a:xfrm>
            <a:off x="6248056" y="0"/>
            <a:ext cx="5943944" cy="6858000"/>
          </a:xfrm>
        </p:spPr>
        <p:txBody>
          <a:bodyPr/>
          <a:lstStyle>
            <a:lvl1pPr>
              <a:defRPr>
                <a:latin typeface="Gilroy Medium" panose="00000600000000000000" pitchFamily="50" charset="0"/>
              </a:defRPr>
            </a:lvl1pPr>
          </a:lstStyle>
          <a:p>
            <a:r>
              <a:rPr lang="en-US"/>
              <a:t>Click icon to add picture</a:t>
            </a:r>
          </a:p>
        </p:txBody>
      </p:sp>
      <p:sp>
        <p:nvSpPr>
          <p:cNvPr id="2" name="TextBox 1">
            <a:extLst>
              <a:ext uri="{FF2B5EF4-FFF2-40B4-BE49-F238E27FC236}">
                <a16:creationId xmlns:a16="http://schemas.microsoft.com/office/drawing/2014/main" id="{98750146-5407-885A-1DA5-4D48D4540FB6}"/>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chemeClr val="tx2"/>
                </a:solidFill>
                <a:latin typeface="Gilroy Medium" panose="00000600000000000000" pitchFamily="50" charset="0"/>
              </a:rPr>
              <a:t>confidential and proprietary</a:t>
            </a:r>
          </a:p>
        </p:txBody>
      </p:sp>
      <p:pic>
        <p:nvPicPr>
          <p:cNvPr id="5" name="Picture 4">
            <a:extLst>
              <a:ext uri="{FF2B5EF4-FFF2-40B4-BE49-F238E27FC236}">
                <a16:creationId xmlns:a16="http://schemas.microsoft.com/office/drawing/2014/main" id="{47FDD9CA-9F0B-B737-A35D-05711DB598F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04795" y="362758"/>
            <a:ext cx="896203" cy="896203"/>
          </a:xfrm>
          <a:prstGeom prst="rect">
            <a:avLst/>
          </a:prstGeom>
        </p:spPr>
      </p:pic>
      <p:pic>
        <p:nvPicPr>
          <p:cNvPr id="4" name="Picture 3">
            <a:extLst>
              <a:ext uri="{FF2B5EF4-FFF2-40B4-BE49-F238E27FC236}">
                <a16:creationId xmlns:a16="http://schemas.microsoft.com/office/drawing/2014/main" id="{52D42475-506B-7A75-E736-9BDE0E6C028E}"/>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0532092" y="6273892"/>
            <a:ext cx="937665" cy="527436"/>
          </a:xfrm>
          <a:prstGeom prst="rect">
            <a:avLst/>
          </a:prstGeom>
        </p:spPr>
      </p:pic>
    </p:spTree>
    <p:extLst>
      <p:ext uri="{BB962C8B-B14F-4D97-AF65-F5344CB8AC3E}">
        <p14:creationId xmlns:p14="http://schemas.microsoft.com/office/powerpoint/2010/main" val="3723047643"/>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showMasterSp="0" preserve="1" userDrawn="1">
  <p:cSld name="Headline-Food">
    <p:bg>
      <p:bgPr>
        <a:solidFill>
          <a:srgbClr val="EB9F0A"/>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C1A0004-CA10-DA61-F4E4-D312BA05E653}"/>
              </a:ext>
            </a:extLst>
          </p:cNvPr>
          <p:cNvSpPr>
            <a:spLocks noGrp="1"/>
          </p:cNvSpPr>
          <p:nvPr>
            <p:ph type="body" sz="quarter" idx="11"/>
          </p:nvPr>
        </p:nvSpPr>
        <p:spPr>
          <a:xfrm>
            <a:off x="304801" y="2493781"/>
            <a:ext cx="4900246" cy="2046288"/>
          </a:xfrm>
        </p:spPr>
        <p:txBody>
          <a:bodyPr anchor="b" anchorCtr="0"/>
          <a:lstStyle>
            <a:lvl1pPr>
              <a:lnSpc>
                <a:spcPts val="5400"/>
              </a:lnSpc>
              <a:defRPr lang="en-US" sz="6000" b="0" i="0" kern="1200" cap="all" spc="0" baseline="0" dirty="0" smtClean="0">
                <a:solidFill>
                  <a:schemeClr val="accent5"/>
                </a:solidFill>
                <a:latin typeface="+mj-lt"/>
                <a:ea typeface="+mj-ea"/>
                <a:cs typeface="Gilroy Medium" panose="00000600000000000000" pitchFamily="50" charset="0"/>
              </a:defRPr>
            </a:lvl1pPr>
          </a:lstStyle>
          <a:p>
            <a:pPr lvl="0"/>
            <a:r>
              <a:rPr lang="en-US"/>
              <a:t>Click to edit Master text styles</a:t>
            </a:r>
          </a:p>
        </p:txBody>
      </p:sp>
      <p:sp>
        <p:nvSpPr>
          <p:cNvPr id="10" name="Text Placeholder 9">
            <a:extLst>
              <a:ext uri="{FF2B5EF4-FFF2-40B4-BE49-F238E27FC236}">
                <a16:creationId xmlns:a16="http://schemas.microsoft.com/office/drawing/2014/main" id="{F5C46249-F69C-ED78-2123-48CEFF24240A}"/>
              </a:ext>
            </a:extLst>
          </p:cNvPr>
          <p:cNvSpPr>
            <a:spLocks noGrp="1"/>
          </p:cNvSpPr>
          <p:nvPr>
            <p:ph type="body" sz="quarter" idx="12"/>
          </p:nvPr>
        </p:nvSpPr>
        <p:spPr>
          <a:xfrm>
            <a:off x="304800" y="4654369"/>
            <a:ext cx="4900247" cy="534987"/>
          </a:xfrm>
        </p:spPr>
        <p:txBody>
          <a:bodyPr/>
          <a:lstStyle>
            <a:lvl1pPr>
              <a:defRPr lang="en-US" sz="1800" b="1" i="0" kern="1200" dirty="0" smtClean="0">
                <a:solidFill>
                  <a:schemeClr val="accent5"/>
                </a:solidFill>
                <a:latin typeface="+mn-lt"/>
                <a:ea typeface="+mn-ea"/>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13" name="TextBox 12">
            <a:extLst>
              <a:ext uri="{FF2B5EF4-FFF2-40B4-BE49-F238E27FC236}">
                <a16:creationId xmlns:a16="http://schemas.microsoft.com/office/drawing/2014/main" id="{D768A4D4-68E3-9BFB-98E5-CEF77698A61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accent5"/>
                </a:solidFill>
                <a:latin typeface="Gilroy Medium" panose="00000600000000000000" pitchFamily="50" charset="0"/>
              </a:rPr>
              <a:pPr algn="r"/>
              <a:t>‹#›</a:t>
            </a:fld>
            <a:endParaRPr lang="en-US" sz="1350">
              <a:solidFill>
                <a:schemeClr val="accent5"/>
              </a:solidFill>
              <a:latin typeface="Gilroy Medium" panose="00000600000000000000" pitchFamily="50" charset="0"/>
            </a:endParaRPr>
          </a:p>
        </p:txBody>
      </p:sp>
      <p:sp>
        <p:nvSpPr>
          <p:cNvPr id="3" name="Picture Placeholder 2">
            <a:extLst>
              <a:ext uri="{FF2B5EF4-FFF2-40B4-BE49-F238E27FC236}">
                <a16:creationId xmlns:a16="http://schemas.microsoft.com/office/drawing/2014/main" id="{BD069351-62B8-28BA-A060-42DE4C1E6331}"/>
              </a:ext>
            </a:extLst>
          </p:cNvPr>
          <p:cNvSpPr>
            <a:spLocks noGrp="1"/>
          </p:cNvSpPr>
          <p:nvPr>
            <p:ph type="pic" sz="quarter" idx="15"/>
          </p:nvPr>
        </p:nvSpPr>
        <p:spPr>
          <a:xfrm>
            <a:off x="6248056" y="0"/>
            <a:ext cx="5943944" cy="6858000"/>
          </a:xfrm>
        </p:spPr>
        <p:txBody>
          <a:bodyPr/>
          <a:lstStyle>
            <a:lvl1pPr>
              <a:defRPr>
                <a:latin typeface="Gilroy Medium" panose="00000600000000000000" pitchFamily="50" charset="0"/>
              </a:defRPr>
            </a:lvl1pPr>
          </a:lstStyle>
          <a:p>
            <a:r>
              <a:rPr lang="en-US"/>
              <a:t>Click icon to add picture</a:t>
            </a:r>
          </a:p>
        </p:txBody>
      </p:sp>
      <p:sp>
        <p:nvSpPr>
          <p:cNvPr id="2" name="TextBox 1">
            <a:extLst>
              <a:ext uri="{FF2B5EF4-FFF2-40B4-BE49-F238E27FC236}">
                <a16:creationId xmlns:a16="http://schemas.microsoft.com/office/drawing/2014/main" id="{BCE9405B-8BB8-B3A9-F0DC-AF79291CF3E0}"/>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954F07"/>
                </a:solidFill>
                <a:latin typeface="Gilroy Medium" panose="00000600000000000000" pitchFamily="50" charset="0"/>
              </a:rPr>
              <a:t>confidential and proprietary</a:t>
            </a:r>
          </a:p>
        </p:txBody>
      </p:sp>
      <p:pic>
        <p:nvPicPr>
          <p:cNvPr id="4" name="Picture 3">
            <a:extLst>
              <a:ext uri="{FF2B5EF4-FFF2-40B4-BE49-F238E27FC236}">
                <a16:creationId xmlns:a16="http://schemas.microsoft.com/office/drawing/2014/main" id="{0C3AF5BC-3159-7D8C-75AA-14C890BE4B2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04796" y="362758"/>
            <a:ext cx="896203" cy="896203"/>
          </a:xfrm>
          <a:prstGeom prst="rect">
            <a:avLst/>
          </a:prstGeom>
        </p:spPr>
      </p:pic>
      <p:pic>
        <p:nvPicPr>
          <p:cNvPr id="5" name="Picture 4">
            <a:extLst>
              <a:ext uri="{FF2B5EF4-FFF2-40B4-BE49-F238E27FC236}">
                <a16:creationId xmlns:a16="http://schemas.microsoft.com/office/drawing/2014/main" id="{367B7BF6-CD50-1B4E-0BFC-3EF95458921F}"/>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0532092" y="6273892"/>
            <a:ext cx="937665" cy="527436"/>
          </a:xfrm>
          <a:prstGeom prst="rect">
            <a:avLst/>
          </a:prstGeom>
        </p:spPr>
      </p:pic>
    </p:spTree>
    <p:extLst>
      <p:ext uri="{BB962C8B-B14F-4D97-AF65-F5344CB8AC3E}">
        <p14:creationId xmlns:p14="http://schemas.microsoft.com/office/powerpoint/2010/main" val="396242277"/>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showMasterSp="0" preserve="1" userDrawn="1">
  <p:cSld name="1_Headline-Food">
    <p:bg>
      <p:bgPr>
        <a:solidFill>
          <a:srgbClr val="EE6D26"/>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C1A0004-CA10-DA61-F4E4-D312BA05E653}"/>
              </a:ext>
            </a:extLst>
          </p:cNvPr>
          <p:cNvSpPr>
            <a:spLocks noGrp="1"/>
          </p:cNvSpPr>
          <p:nvPr>
            <p:ph type="body" sz="quarter" idx="11"/>
          </p:nvPr>
        </p:nvSpPr>
        <p:spPr>
          <a:xfrm>
            <a:off x="304801" y="2493781"/>
            <a:ext cx="4900246" cy="2046288"/>
          </a:xfrm>
        </p:spPr>
        <p:txBody>
          <a:bodyPr anchor="b" anchorCtr="0"/>
          <a:lstStyle>
            <a:lvl1pPr>
              <a:lnSpc>
                <a:spcPts val="5400"/>
              </a:lnSpc>
              <a:defRPr lang="en-US" sz="6000" b="0" i="0" kern="1200" cap="all" spc="0" baseline="0" dirty="0" smtClean="0">
                <a:solidFill>
                  <a:srgbClr val="922F11"/>
                </a:solidFill>
                <a:latin typeface="+mj-lt"/>
                <a:ea typeface="+mj-ea"/>
                <a:cs typeface="Gilroy Medium" panose="00000600000000000000" pitchFamily="50" charset="0"/>
              </a:defRPr>
            </a:lvl1pPr>
          </a:lstStyle>
          <a:p>
            <a:pPr lvl="0"/>
            <a:r>
              <a:rPr lang="en-US"/>
              <a:t>Click to edit Master text styles</a:t>
            </a:r>
          </a:p>
        </p:txBody>
      </p:sp>
      <p:sp>
        <p:nvSpPr>
          <p:cNvPr id="10" name="Text Placeholder 9">
            <a:extLst>
              <a:ext uri="{FF2B5EF4-FFF2-40B4-BE49-F238E27FC236}">
                <a16:creationId xmlns:a16="http://schemas.microsoft.com/office/drawing/2014/main" id="{F5C46249-F69C-ED78-2123-48CEFF24240A}"/>
              </a:ext>
            </a:extLst>
          </p:cNvPr>
          <p:cNvSpPr>
            <a:spLocks noGrp="1"/>
          </p:cNvSpPr>
          <p:nvPr>
            <p:ph type="body" sz="quarter" idx="12"/>
          </p:nvPr>
        </p:nvSpPr>
        <p:spPr>
          <a:xfrm>
            <a:off x="304800" y="4654369"/>
            <a:ext cx="4900247" cy="534987"/>
          </a:xfrm>
        </p:spPr>
        <p:txBody>
          <a:bodyPr/>
          <a:lstStyle>
            <a:lvl1pPr>
              <a:defRPr lang="en-US" sz="1800" b="1" i="0" kern="1200" dirty="0" smtClean="0">
                <a:solidFill>
                  <a:srgbClr val="922F11"/>
                </a:solidFill>
                <a:latin typeface="+mn-lt"/>
                <a:ea typeface="+mn-ea"/>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13" name="TextBox 12">
            <a:extLst>
              <a:ext uri="{FF2B5EF4-FFF2-40B4-BE49-F238E27FC236}">
                <a16:creationId xmlns:a16="http://schemas.microsoft.com/office/drawing/2014/main" id="{D768A4D4-68E3-9BFB-98E5-CEF77698A61F}"/>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accent5"/>
                </a:solidFill>
                <a:latin typeface="Gilroy Medium" panose="00000600000000000000" pitchFamily="50" charset="0"/>
              </a:rPr>
              <a:pPr algn="r"/>
              <a:t>‹#›</a:t>
            </a:fld>
            <a:endParaRPr lang="en-US" sz="1350">
              <a:solidFill>
                <a:schemeClr val="accent5"/>
              </a:solidFill>
              <a:latin typeface="Gilroy Medium" panose="00000600000000000000" pitchFamily="50" charset="0"/>
            </a:endParaRPr>
          </a:p>
        </p:txBody>
      </p:sp>
      <p:sp>
        <p:nvSpPr>
          <p:cNvPr id="3" name="Picture Placeholder 2">
            <a:extLst>
              <a:ext uri="{FF2B5EF4-FFF2-40B4-BE49-F238E27FC236}">
                <a16:creationId xmlns:a16="http://schemas.microsoft.com/office/drawing/2014/main" id="{BD069351-62B8-28BA-A060-42DE4C1E6331}"/>
              </a:ext>
            </a:extLst>
          </p:cNvPr>
          <p:cNvSpPr>
            <a:spLocks noGrp="1"/>
          </p:cNvSpPr>
          <p:nvPr>
            <p:ph type="pic" sz="quarter" idx="15"/>
          </p:nvPr>
        </p:nvSpPr>
        <p:spPr>
          <a:xfrm>
            <a:off x="6248056" y="0"/>
            <a:ext cx="5943944" cy="6858000"/>
          </a:xfrm>
        </p:spPr>
        <p:txBody>
          <a:bodyPr/>
          <a:lstStyle>
            <a:lvl1pPr>
              <a:defRPr>
                <a:latin typeface="Gilroy Medium" panose="00000600000000000000" pitchFamily="50" charset="0"/>
              </a:defRPr>
            </a:lvl1pPr>
          </a:lstStyle>
          <a:p>
            <a:r>
              <a:rPr lang="en-US"/>
              <a:t>Click icon to add picture</a:t>
            </a:r>
          </a:p>
        </p:txBody>
      </p:sp>
      <p:sp>
        <p:nvSpPr>
          <p:cNvPr id="2" name="TextBox 1">
            <a:extLst>
              <a:ext uri="{FF2B5EF4-FFF2-40B4-BE49-F238E27FC236}">
                <a16:creationId xmlns:a16="http://schemas.microsoft.com/office/drawing/2014/main" id="{BCE9405B-8BB8-B3A9-F0DC-AF79291CF3E0}"/>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922F11"/>
                </a:solidFill>
                <a:latin typeface="Gilroy Medium" panose="00000600000000000000" pitchFamily="50" charset="0"/>
              </a:rPr>
              <a:t>confidential and proprietary</a:t>
            </a:r>
          </a:p>
        </p:txBody>
      </p:sp>
      <p:pic>
        <p:nvPicPr>
          <p:cNvPr id="7" name="Picture 6">
            <a:extLst>
              <a:ext uri="{FF2B5EF4-FFF2-40B4-BE49-F238E27FC236}">
                <a16:creationId xmlns:a16="http://schemas.microsoft.com/office/drawing/2014/main" id="{AF35DDFA-4EA6-8118-09EA-894AD221015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2332" y="362758"/>
            <a:ext cx="1612900" cy="1371292"/>
          </a:xfrm>
          <a:prstGeom prst="rect">
            <a:avLst/>
          </a:prstGeom>
        </p:spPr>
      </p:pic>
      <p:pic>
        <p:nvPicPr>
          <p:cNvPr id="4" name="Picture 3">
            <a:extLst>
              <a:ext uri="{FF2B5EF4-FFF2-40B4-BE49-F238E27FC236}">
                <a16:creationId xmlns:a16="http://schemas.microsoft.com/office/drawing/2014/main" id="{30717875-20D0-C6F7-D1D7-E08E085476A2}"/>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0532092" y="6273892"/>
            <a:ext cx="937665" cy="527436"/>
          </a:xfrm>
          <a:prstGeom prst="rect">
            <a:avLst/>
          </a:prstGeom>
        </p:spPr>
      </p:pic>
    </p:spTree>
    <p:extLst>
      <p:ext uri="{BB962C8B-B14F-4D97-AF65-F5344CB8AC3E}">
        <p14:creationId xmlns:p14="http://schemas.microsoft.com/office/powerpoint/2010/main" val="58554948"/>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showMasterSp="0" preserve="1" userDrawn="1">
  <p:cSld name="Appendix">
    <p:bg>
      <p:bgPr>
        <a:solidFill>
          <a:srgbClr val="71A7E3"/>
        </a:solidFill>
        <a:effectLst/>
      </p:bgPr>
    </p:bg>
    <p:spTree>
      <p:nvGrpSpPr>
        <p:cNvPr id="1" name=""/>
        <p:cNvGrpSpPr/>
        <p:nvPr/>
      </p:nvGrpSpPr>
      <p:grpSpPr>
        <a:xfrm>
          <a:off x="0" y="0"/>
          <a:ext cx="0" cy="0"/>
          <a:chOff x="0" y="0"/>
          <a:chExt cx="0" cy="0"/>
        </a:xfrm>
      </p:grpSpPr>
      <p:sp>
        <p:nvSpPr>
          <p:cNvPr id="2" name="Text Placeholder 10">
            <a:extLst>
              <a:ext uri="{FF2B5EF4-FFF2-40B4-BE49-F238E27FC236}">
                <a16:creationId xmlns:a16="http://schemas.microsoft.com/office/drawing/2014/main" id="{39FC0057-906A-11F8-C634-EBF929768239}"/>
              </a:ext>
            </a:extLst>
          </p:cNvPr>
          <p:cNvSpPr>
            <a:spLocks noGrp="1"/>
          </p:cNvSpPr>
          <p:nvPr>
            <p:ph type="body" sz="quarter" idx="10" hasCustomPrompt="1"/>
          </p:nvPr>
        </p:nvSpPr>
        <p:spPr>
          <a:xfrm>
            <a:off x="304800" y="2705100"/>
            <a:ext cx="11582400" cy="1447800"/>
          </a:xfrm>
        </p:spPr>
        <p:txBody>
          <a:bodyPr lIns="0" tIns="0" rIns="0" bIns="0" anchor="ctr" anchorCtr="0">
            <a:noAutofit/>
          </a:bodyPr>
          <a:lstStyle>
            <a:lvl1pPr marL="0" indent="0" algn="ctr" defTabSz="914400" rtl="0" eaLnBrk="1" latinLnBrk="0" hangingPunct="1">
              <a:lnSpc>
                <a:spcPct val="90000"/>
              </a:lnSpc>
              <a:spcBef>
                <a:spcPts val="1000"/>
              </a:spcBef>
              <a:buFont typeface="Arial" panose="020B0604020202020204" pitchFamily="34" charset="0"/>
              <a:buNone/>
              <a:defRPr lang="en-US" sz="7200" b="0" i="0" kern="1200" cap="all" baseline="0">
                <a:solidFill>
                  <a:srgbClr val="145798"/>
                </a:solidFill>
                <a:latin typeface="+mj-lt"/>
                <a:ea typeface="+mn-ea"/>
                <a:cs typeface="Gilroy Medium" panose="00000600000000000000" pitchFamily="50" charset="0"/>
              </a:defRPr>
            </a:lvl1pPr>
            <a:lvl2pPr>
              <a:defRPr sz="4800" b="1" i="0">
                <a:solidFill>
                  <a:srgbClr val="71A7E3"/>
                </a:solidFill>
                <a:latin typeface="Arial Narrow" panose="020B0604020202020204" pitchFamily="34" charset="0"/>
                <a:cs typeface="Arial Narrow" panose="020B0604020202020204" pitchFamily="34" charset="0"/>
              </a:defRPr>
            </a:lvl2pPr>
            <a:lvl3pPr>
              <a:defRPr sz="4800" b="1" i="0">
                <a:solidFill>
                  <a:srgbClr val="71A7E3"/>
                </a:solidFill>
                <a:latin typeface="Arial Narrow" panose="020B0604020202020204" pitchFamily="34" charset="0"/>
                <a:cs typeface="Arial Narrow" panose="020B0604020202020204" pitchFamily="34" charset="0"/>
              </a:defRPr>
            </a:lvl3pPr>
            <a:lvl4pPr>
              <a:defRPr sz="4800" b="1" i="0">
                <a:solidFill>
                  <a:srgbClr val="71A7E3"/>
                </a:solidFill>
                <a:latin typeface="Arial Narrow" panose="020B0604020202020204" pitchFamily="34" charset="0"/>
                <a:cs typeface="Arial Narrow" panose="020B0604020202020204" pitchFamily="34" charset="0"/>
              </a:defRPr>
            </a:lvl4pPr>
            <a:lvl5pPr>
              <a:defRPr sz="4800" b="1" i="0">
                <a:solidFill>
                  <a:srgbClr val="71A7E3"/>
                </a:solidFill>
                <a:latin typeface="Arial Narrow" panose="020B0604020202020204" pitchFamily="34" charset="0"/>
                <a:cs typeface="Arial Narrow" panose="020B0604020202020204" pitchFamily="34" charset="0"/>
              </a:defRPr>
            </a:lvl5pPr>
          </a:lstStyle>
          <a:p>
            <a:pPr lvl="0"/>
            <a:r>
              <a:rPr lang="en-US"/>
              <a:t>appendix</a:t>
            </a:r>
          </a:p>
        </p:txBody>
      </p:sp>
      <p:sp>
        <p:nvSpPr>
          <p:cNvPr id="3" name="TextBox 2">
            <a:extLst>
              <a:ext uri="{FF2B5EF4-FFF2-40B4-BE49-F238E27FC236}">
                <a16:creationId xmlns:a16="http://schemas.microsoft.com/office/drawing/2014/main" id="{93E5B485-B026-D92D-30BE-6DEF522CC65E}"/>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145798"/>
                </a:solidFill>
                <a:latin typeface="Gilroy Medium" panose="00000600000000000000" pitchFamily="50" charset="0"/>
              </a:rPr>
              <a:pPr algn="r"/>
              <a:t>‹#›</a:t>
            </a:fld>
            <a:endParaRPr lang="en-US" sz="1350">
              <a:solidFill>
                <a:srgbClr val="145798"/>
              </a:solidFill>
              <a:latin typeface="Gilroy Medium" panose="00000600000000000000" pitchFamily="50" charset="0"/>
            </a:endParaRPr>
          </a:p>
        </p:txBody>
      </p:sp>
      <p:grpSp>
        <p:nvGrpSpPr>
          <p:cNvPr id="21" name="Group 20">
            <a:extLst>
              <a:ext uri="{FF2B5EF4-FFF2-40B4-BE49-F238E27FC236}">
                <a16:creationId xmlns:a16="http://schemas.microsoft.com/office/drawing/2014/main" id="{9DBB053F-9233-0012-200B-D3102BDF2541}"/>
              </a:ext>
            </a:extLst>
          </p:cNvPr>
          <p:cNvGrpSpPr/>
          <p:nvPr userDrawn="1"/>
        </p:nvGrpSpPr>
        <p:grpSpPr>
          <a:xfrm>
            <a:off x="0" y="-1204486"/>
            <a:ext cx="12192000" cy="942190"/>
            <a:chOff x="22178" y="-2107474"/>
            <a:chExt cx="12173146" cy="1410050"/>
          </a:xfrm>
        </p:grpSpPr>
        <p:sp>
          <p:nvSpPr>
            <p:cNvPr id="22" name="Rectangle 21">
              <a:extLst>
                <a:ext uri="{FF2B5EF4-FFF2-40B4-BE49-F238E27FC236}">
                  <a16:creationId xmlns:a16="http://schemas.microsoft.com/office/drawing/2014/main" id="{64CC8653-5B02-4FD9-E8E8-0F22F23B1E40}"/>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3" name="Rectangle 22">
              <a:extLst>
                <a:ext uri="{FF2B5EF4-FFF2-40B4-BE49-F238E27FC236}">
                  <a16:creationId xmlns:a16="http://schemas.microsoft.com/office/drawing/2014/main" id="{329480C6-6D30-FBA1-9081-DA4BF5DC7AAC}"/>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4" name="Rectangle 23">
              <a:extLst>
                <a:ext uri="{FF2B5EF4-FFF2-40B4-BE49-F238E27FC236}">
                  <a16:creationId xmlns:a16="http://schemas.microsoft.com/office/drawing/2014/main" id="{1A20C609-5373-F20B-A8EE-441413CFBDAA}"/>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5" name="Rectangle 24">
              <a:extLst>
                <a:ext uri="{FF2B5EF4-FFF2-40B4-BE49-F238E27FC236}">
                  <a16:creationId xmlns:a16="http://schemas.microsoft.com/office/drawing/2014/main" id="{925060EA-B439-A78D-55E0-6A4C57831B5C}"/>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6" name="Rectangle 25">
              <a:extLst>
                <a:ext uri="{FF2B5EF4-FFF2-40B4-BE49-F238E27FC236}">
                  <a16:creationId xmlns:a16="http://schemas.microsoft.com/office/drawing/2014/main" id="{894470AC-BA0E-759D-109F-9DE6E15B6B84}"/>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7" name="Rectangle 26">
              <a:extLst>
                <a:ext uri="{FF2B5EF4-FFF2-40B4-BE49-F238E27FC236}">
                  <a16:creationId xmlns:a16="http://schemas.microsoft.com/office/drawing/2014/main" id="{E89F690E-26D9-185D-F357-9C4B42DC646D}"/>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8" name="Rectangle 27">
              <a:extLst>
                <a:ext uri="{FF2B5EF4-FFF2-40B4-BE49-F238E27FC236}">
                  <a16:creationId xmlns:a16="http://schemas.microsoft.com/office/drawing/2014/main" id="{277F6DAC-9478-19D1-AB9E-F2E243C63D60}"/>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9" name="Rectangle 28">
              <a:extLst>
                <a:ext uri="{FF2B5EF4-FFF2-40B4-BE49-F238E27FC236}">
                  <a16:creationId xmlns:a16="http://schemas.microsoft.com/office/drawing/2014/main" id="{BFB19D31-0360-37F2-9F8B-A4D9D4CE0537}"/>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0" name="Rectangle 29">
              <a:extLst>
                <a:ext uri="{FF2B5EF4-FFF2-40B4-BE49-F238E27FC236}">
                  <a16:creationId xmlns:a16="http://schemas.microsoft.com/office/drawing/2014/main" id="{0E96FA4B-30F3-526A-6B31-E24167EDEBEA}"/>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1" name="Rectangle 30">
              <a:extLst>
                <a:ext uri="{FF2B5EF4-FFF2-40B4-BE49-F238E27FC236}">
                  <a16:creationId xmlns:a16="http://schemas.microsoft.com/office/drawing/2014/main" id="{1BE1B777-9E81-E05D-519C-2CF9C63E1C3D}"/>
                </a:ext>
              </a:extLst>
            </p:cNvPr>
            <p:cNvSpPr/>
            <p:nvPr userDrawn="1"/>
          </p:nvSpPr>
          <p:spPr>
            <a:xfrm>
              <a:off x="9762295" y="-1637456"/>
              <a:ext cx="2433029" cy="470016"/>
            </a:xfrm>
            <a:prstGeom prst="rect">
              <a:avLst/>
            </a:prstGeom>
            <a:solidFill>
              <a:srgbClr val="0F44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2" name="Rectangle 31">
              <a:extLst>
                <a:ext uri="{FF2B5EF4-FFF2-40B4-BE49-F238E27FC236}">
                  <a16:creationId xmlns:a16="http://schemas.microsoft.com/office/drawing/2014/main" id="{456CF20A-7685-E355-E93D-9352D508BA2F}"/>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3" name="Rectangle 32">
              <a:extLst>
                <a:ext uri="{FF2B5EF4-FFF2-40B4-BE49-F238E27FC236}">
                  <a16:creationId xmlns:a16="http://schemas.microsoft.com/office/drawing/2014/main" id="{46A94713-4B76-0052-CE32-841566EFC0D3}"/>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4" name="Rectangle 33">
              <a:extLst>
                <a:ext uri="{FF2B5EF4-FFF2-40B4-BE49-F238E27FC236}">
                  <a16:creationId xmlns:a16="http://schemas.microsoft.com/office/drawing/2014/main" id="{407C5041-E847-E1C0-7BC7-CEF17AEBB43F}"/>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5" name="Rectangle 34">
              <a:extLst>
                <a:ext uri="{FF2B5EF4-FFF2-40B4-BE49-F238E27FC236}">
                  <a16:creationId xmlns:a16="http://schemas.microsoft.com/office/drawing/2014/main" id="{9362B58B-9291-56D6-4E82-72E8FF64E8F0}"/>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36" name="Rectangle 35">
              <a:extLst>
                <a:ext uri="{FF2B5EF4-FFF2-40B4-BE49-F238E27FC236}">
                  <a16:creationId xmlns:a16="http://schemas.microsoft.com/office/drawing/2014/main" id="{177B1870-CB26-E51A-2CB0-6512DB3CB945}"/>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sp>
        <p:nvSpPr>
          <p:cNvPr id="5" name="TextBox 4">
            <a:extLst>
              <a:ext uri="{FF2B5EF4-FFF2-40B4-BE49-F238E27FC236}">
                <a16:creationId xmlns:a16="http://schemas.microsoft.com/office/drawing/2014/main" id="{9A7E3123-CD35-7588-CE5A-653052A4F17D}"/>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145798"/>
                </a:solidFill>
                <a:latin typeface="Gilroy Medium" panose="00000600000000000000" pitchFamily="50" charset="0"/>
              </a:rPr>
              <a:t>confidential and proprietary</a:t>
            </a:r>
          </a:p>
        </p:txBody>
      </p:sp>
      <p:pic>
        <p:nvPicPr>
          <p:cNvPr id="4" name="Picture 3">
            <a:extLst>
              <a:ext uri="{FF2B5EF4-FFF2-40B4-BE49-F238E27FC236}">
                <a16:creationId xmlns:a16="http://schemas.microsoft.com/office/drawing/2014/main" id="{88FE4383-3308-AECA-BC92-908820AE4B0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532092" y="6273892"/>
            <a:ext cx="937665" cy="527436"/>
          </a:xfrm>
          <a:prstGeom prst="rect">
            <a:avLst/>
          </a:prstGeom>
        </p:spPr>
      </p:pic>
    </p:spTree>
    <p:extLst>
      <p:ext uri="{BB962C8B-B14F-4D97-AF65-F5344CB8AC3E}">
        <p14:creationId xmlns:p14="http://schemas.microsoft.com/office/powerpoint/2010/main" val="1014676234"/>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userDrawn="1">
  <p:cSld name="Template 1">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094C4CF-E0FF-4631-9D1F-8D387744062C}"/>
              </a:ext>
            </a:extLst>
          </p:cNvPr>
          <p:cNvSpPr>
            <a:spLocks noGrp="1"/>
          </p:cNvSpPr>
          <p:nvPr>
            <p:ph type="ftr" sz="quarter" idx="10"/>
          </p:nvPr>
        </p:nvSpPr>
        <p:spPr/>
        <p:txBody>
          <a:bodyPr/>
          <a:lstStyle>
            <a:lvl1pPr>
              <a:defRPr>
                <a:latin typeface="Gilroy Medium" panose="00000600000000000000" pitchFamily="50" charset="0"/>
              </a:defRPr>
            </a:lvl1pPr>
          </a:lstStyle>
          <a:p>
            <a:endParaRPr lang="en-US"/>
          </a:p>
        </p:txBody>
      </p:sp>
      <p:sp>
        <p:nvSpPr>
          <p:cNvPr id="3" name="Title 1">
            <a:extLst>
              <a:ext uri="{FF2B5EF4-FFF2-40B4-BE49-F238E27FC236}">
                <a16:creationId xmlns:a16="http://schemas.microsoft.com/office/drawing/2014/main" id="{3B618C69-E9D3-EE81-0650-82D7F3C9E285}"/>
              </a:ext>
            </a:extLst>
          </p:cNvPr>
          <p:cNvSpPr>
            <a:spLocks noGrp="1"/>
          </p:cNvSpPr>
          <p:nvPr>
            <p:ph type="title"/>
          </p:nvPr>
        </p:nvSpPr>
        <p:spPr>
          <a:xfrm>
            <a:off x="304799" y="248594"/>
            <a:ext cx="11582401" cy="970606"/>
          </a:xfrm>
        </p:spPr>
        <p:txBody>
          <a:bodyPr anchor="t" anchorCtr="0"/>
          <a:lstStyle/>
          <a:p>
            <a:r>
              <a:rPr lang="en-US"/>
              <a:t>Click to edit Master title style</a:t>
            </a:r>
          </a:p>
        </p:txBody>
      </p:sp>
      <p:sp>
        <p:nvSpPr>
          <p:cNvPr id="2" name="TextBox 1">
            <a:extLst>
              <a:ext uri="{FF2B5EF4-FFF2-40B4-BE49-F238E27FC236}">
                <a16:creationId xmlns:a16="http://schemas.microsoft.com/office/drawing/2014/main" id="{3CB49EEA-D01D-3940-FE7A-2DCFA1445B13}"/>
              </a:ext>
            </a:extLst>
          </p:cNvPr>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2B660F"/>
                </a:solidFill>
                <a:latin typeface="+mn-lt"/>
              </a:rPr>
              <a:pPr algn="r"/>
              <a:t>‹#›</a:t>
            </a:fld>
            <a:endParaRPr lang="en-US" sz="1350">
              <a:solidFill>
                <a:srgbClr val="2B660F"/>
              </a:solidFill>
              <a:latin typeface="+mn-lt"/>
            </a:endParaRPr>
          </a:p>
        </p:txBody>
      </p:sp>
    </p:spTree>
    <p:extLst>
      <p:ext uri="{BB962C8B-B14F-4D97-AF65-F5344CB8AC3E}">
        <p14:creationId xmlns:p14="http://schemas.microsoft.com/office/powerpoint/2010/main" val="66447717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61" Type="http://schemas.openxmlformats.org/officeDocument/2006/relationships/slideLayout" Target="../slideLayouts/slideLayout6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86.xml"/><Relationship Id="rId18" Type="http://schemas.openxmlformats.org/officeDocument/2006/relationships/slideLayout" Target="../slideLayouts/slideLayout91.xml"/><Relationship Id="rId26" Type="http://schemas.openxmlformats.org/officeDocument/2006/relationships/slideLayout" Target="../slideLayouts/slideLayout99.xml"/><Relationship Id="rId39" Type="http://schemas.openxmlformats.org/officeDocument/2006/relationships/slideLayout" Target="../slideLayouts/slideLayout112.xml"/><Relationship Id="rId21" Type="http://schemas.openxmlformats.org/officeDocument/2006/relationships/slideLayout" Target="../slideLayouts/slideLayout94.xml"/><Relationship Id="rId34" Type="http://schemas.openxmlformats.org/officeDocument/2006/relationships/slideLayout" Target="../slideLayouts/slideLayout107.xml"/><Relationship Id="rId42" Type="http://schemas.openxmlformats.org/officeDocument/2006/relationships/slideLayout" Target="../slideLayouts/slideLayout115.xml"/><Relationship Id="rId47" Type="http://schemas.openxmlformats.org/officeDocument/2006/relationships/slideLayout" Target="../slideLayouts/slideLayout120.xml"/><Relationship Id="rId50" Type="http://schemas.openxmlformats.org/officeDocument/2006/relationships/slideLayout" Target="../slideLayouts/slideLayout123.xml"/><Relationship Id="rId55" Type="http://schemas.openxmlformats.org/officeDocument/2006/relationships/slideLayout" Target="../slideLayouts/slideLayout128.xml"/><Relationship Id="rId63" Type="http://schemas.openxmlformats.org/officeDocument/2006/relationships/slideLayout" Target="../slideLayouts/slideLayout136.xml"/><Relationship Id="rId68" Type="http://schemas.openxmlformats.org/officeDocument/2006/relationships/slideLayout" Target="../slideLayouts/slideLayout141.xml"/><Relationship Id="rId7" Type="http://schemas.openxmlformats.org/officeDocument/2006/relationships/slideLayout" Target="../slideLayouts/slideLayout80.xml"/><Relationship Id="rId71" Type="http://schemas.openxmlformats.org/officeDocument/2006/relationships/oleObject" Target="../embeddings/oleObject1.bin"/><Relationship Id="rId2" Type="http://schemas.openxmlformats.org/officeDocument/2006/relationships/slideLayout" Target="../slideLayouts/slideLayout75.xml"/><Relationship Id="rId16" Type="http://schemas.openxmlformats.org/officeDocument/2006/relationships/slideLayout" Target="../slideLayouts/slideLayout89.xml"/><Relationship Id="rId29" Type="http://schemas.openxmlformats.org/officeDocument/2006/relationships/slideLayout" Target="../slideLayouts/slideLayout102.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24" Type="http://schemas.openxmlformats.org/officeDocument/2006/relationships/slideLayout" Target="../slideLayouts/slideLayout97.xml"/><Relationship Id="rId32" Type="http://schemas.openxmlformats.org/officeDocument/2006/relationships/slideLayout" Target="../slideLayouts/slideLayout105.xml"/><Relationship Id="rId37" Type="http://schemas.openxmlformats.org/officeDocument/2006/relationships/slideLayout" Target="../slideLayouts/slideLayout110.xml"/><Relationship Id="rId40" Type="http://schemas.openxmlformats.org/officeDocument/2006/relationships/slideLayout" Target="../slideLayouts/slideLayout113.xml"/><Relationship Id="rId45" Type="http://schemas.openxmlformats.org/officeDocument/2006/relationships/slideLayout" Target="../slideLayouts/slideLayout118.xml"/><Relationship Id="rId53" Type="http://schemas.openxmlformats.org/officeDocument/2006/relationships/slideLayout" Target="../slideLayouts/slideLayout126.xml"/><Relationship Id="rId58" Type="http://schemas.openxmlformats.org/officeDocument/2006/relationships/slideLayout" Target="../slideLayouts/slideLayout131.xml"/><Relationship Id="rId66" Type="http://schemas.openxmlformats.org/officeDocument/2006/relationships/slideLayout" Target="../slideLayouts/slideLayout139.xml"/><Relationship Id="rId5" Type="http://schemas.openxmlformats.org/officeDocument/2006/relationships/slideLayout" Target="../slideLayouts/slideLayout78.xml"/><Relationship Id="rId15" Type="http://schemas.openxmlformats.org/officeDocument/2006/relationships/slideLayout" Target="../slideLayouts/slideLayout88.xml"/><Relationship Id="rId23" Type="http://schemas.openxmlformats.org/officeDocument/2006/relationships/slideLayout" Target="../slideLayouts/slideLayout96.xml"/><Relationship Id="rId28" Type="http://schemas.openxmlformats.org/officeDocument/2006/relationships/slideLayout" Target="../slideLayouts/slideLayout101.xml"/><Relationship Id="rId36" Type="http://schemas.openxmlformats.org/officeDocument/2006/relationships/slideLayout" Target="../slideLayouts/slideLayout109.xml"/><Relationship Id="rId49" Type="http://schemas.openxmlformats.org/officeDocument/2006/relationships/slideLayout" Target="../slideLayouts/slideLayout122.xml"/><Relationship Id="rId57" Type="http://schemas.openxmlformats.org/officeDocument/2006/relationships/slideLayout" Target="../slideLayouts/slideLayout130.xml"/><Relationship Id="rId61" Type="http://schemas.openxmlformats.org/officeDocument/2006/relationships/slideLayout" Target="../slideLayouts/slideLayout134.xml"/><Relationship Id="rId10" Type="http://schemas.openxmlformats.org/officeDocument/2006/relationships/slideLayout" Target="../slideLayouts/slideLayout83.xml"/><Relationship Id="rId19" Type="http://schemas.openxmlformats.org/officeDocument/2006/relationships/slideLayout" Target="../slideLayouts/slideLayout92.xml"/><Relationship Id="rId31" Type="http://schemas.openxmlformats.org/officeDocument/2006/relationships/slideLayout" Target="../slideLayouts/slideLayout104.xml"/><Relationship Id="rId44" Type="http://schemas.openxmlformats.org/officeDocument/2006/relationships/slideLayout" Target="../slideLayouts/slideLayout117.xml"/><Relationship Id="rId52" Type="http://schemas.openxmlformats.org/officeDocument/2006/relationships/slideLayout" Target="../slideLayouts/slideLayout125.xml"/><Relationship Id="rId60" Type="http://schemas.openxmlformats.org/officeDocument/2006/relationships/slideLayout" Target="../slideLayouts/slideLayout133.xml"/><Relationship Id="rId65" Type="http://schemas.openxmlformats.org/officeDocument/2006/relationships/slideLayout" Target="../slideLayouts/slideLayout138.xml"/><Relationship Id="rId4" Type="http://schemas.openxmlformats.org/officeDocument/2006/relationships/slideLayout" Target="../slideLayouts/slideLayout77.xml"/><Relationship Id="rId9" Type="http://schemas.openxmlformats.org/officeDocument/2006/relationships/slideLayout" Target="../slideLayouts/slideLayout82.xml"/><Relationship Id="rId14" Type="http://schemas.openxmlformats.org/officeDocument/2006/relationships/slideLayout" Target="../slideLayouts/slideLayout87.xml"/><Relationship Id="rId22" Type="http://schemas.openxmlformats.org/officeDocument/2006/relationships/slideLayout" Target="../slideLayouts/slideLayout95.xml"/><Relationship Id="rId27" Type="http://schemas.openxmlformats.org/officeDocument/2006/relationships/slideLayout" Target="../slideLayouts/slideLayout100.xml"/><Relationship Id="rId30" Type="http://schemas.openxmlformats.org/officeDocument/2006/relationships/slideLayout" Target="../slideLayouts/slideLayout103.xml"/><Relationship Id="rId35" Type="http://schemas.openxmlformats.org/officeDocument/2006/relationships/slideLayout" Target="../slideLayouts/slideLayout108.xml"/><Relationship Id="rId43" Type="http://schemas.openxmlformats.org/officeDocument/2006/relationships/slideLayout" Target="../slideLayouts/slideLayout116.xml"/><Relationship Id="rId48" Type="http://schemas.openxmlformats.org/officeDocument/2006/relationships/slideLayout" Target="../slideLayouts/slideLayout121.xml"/><Relationship Id="rId56" Type="http://schemas.openxmlformats.org/officeDocument/2006/relationships/slideLayout" Target="../slideLayouts/slideLayout129.xml"/><Relationship Id="rId64" Type="http://schemas.openxmlformats.org/officeDocument/2006/relationships/slideLayout" Target="../slideLayouts/slideLayout137.xml"/><Relationship Id="rId69" Type="http://schemas.openxmlformats.org/officeDocument/2006/relationships/theme" Target="../theme/theme2.xml"/><Relationship Id="rId8" Type="http://schemas.openxmlformats.org/officeDocument/2006/relationships/slideLayout" Target="../slideLayouts/slideLayout81.xml"/><Relationship Id="rId51" Type="http://schemas.openxmlformats.org/officeDocument/2006/relationships/slideLayout" Target="../slideLayouts/slideLayout124.xml"/><Relationship Id="rId72" Type="http://schemas.openxmlformats.org/officeDocument/2006/relationships/image" Target="../media/image23.emf"/><Relationship Id="rId3" Type="http://schemas.openxmlformats.org/officeDocument/2006/relationships/slideLayout" Target="../slideLayouts/slideLayout76.xml"/><Relationship Id="rId12" Type="http://schemas.openxmlformats.org/officeDocument/2006/relationships/slideLayout" Target="../slideLayouts/slideLayout85.xml"/><Relationship Id="rId17" Type="http://schemas.openxmlformats.org/officeDocument/2006/relationships/slideLayout" Target="../slideLayouts/slideLayout90.xml"/><Relationship Id="rId25" Type="http://schemas.openxmlformats.org/officeDocument/2006/relationships/slideLayout" Target="../slideLayouts/slideLayout98.xml"/><Relationship Id="rId33" Type="http://schemas.openxmlformats.org/officeDocument/2006/relationships/slideLayout" Target="../slideLayouts/slideLayout106.xml"/><Relationship Id="rId38" Type="http://schemas.openxmlformats.org/officeDocument/2006/relationships/slideLayout" Target="../slideLayouts/slideLayout111.xml"/><Relationship Id="rId46" Type="http://schemas.openxmlformats.org/officeDocument/2006/relationships/slideLayout" Target="../slideLayouts/slideLayout119.xml"/><Relationship Id="rId59" Type="http://schemas.openxmlformats.org/officeDocument/2006/relationships/slideLayout" Target="../slideLayouts/slideLayout132.xml"/><Relationship Id="rId67" Type="http://schemas.openxmlformats.org/officeDocument/2006/relationships/slideLayout" Target="../slideLayouts/slideLayout140.xml"/><Relationship Id="rId20" Type="http://schemas.openxmlformats.org/officeDocument/2006/relationships/slideLayout" Target="../slideLayouts/slideLayout93.xml"/><Relationship Id="rId41" Type="http://schemas.openxmlformats.org/officeDocument/2006/relationships/slideLayout" Target="../slideLayouts/slideLayout114.xml"/><Relationship Id="rId54" Type="http://schemas.openxmlformats.org/officeDocument/2006/relationships/slideLayout" Target="../slideLayouts/slideLayout127.xml"/><Relationship Id="rId62" Type="http://schemas.openxmlformats.org/officeDocument/2006/relationships/slideLayout" Target="../slideLayouts/slideLayout135.xml"/><Relationship Id="rId70" Type="http://schemas.openxmlformats.org/officeDocument/2006/relationships/tags" Target="../tags/tag1.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154.xml"/><Relationship Id="rId18" Type="http://schemas.openxmlformats.org/officeDocument/2006/relationships/slideLayout" Target="../slideLayouts/slideLayout159.xml"/><Relationship Id="rId26" Type="http://schemas.openxmlformats.org/officeDocument/2006/relationships/slideLayout" Target="../slideLayouts/slideLayout167.xml"/><Relationship Id="rId39" Type="http://schemas.openxmlformats.org/officeDocument/2006/relationships/slideLayout" Target="../slideLayouts/slideLayout180.xml"/><Relationship Id="rId21" Type="http://schemas.openxmlformats.org/officeDocument/2006/relationships/slideLayout" Target="../slideLayouts/slideLayout162.xml"/><Relationship Id="rId34" Type="http://schemas.openxmlformats.org/officeDocument/2006/relationships/slideLayout" Target="../slideLayouts/slideLayout175.xml"/><Relationship Id="rId42" Type="http://schemas.openxmlformats.org/officeDocument/2006/relationships/slideLayout" Target="../slideLayouts/slideLayout183.xml"/><Relationship Id="rId47" Type="http://schemas.openxmlformats.org/officeDocument/2006/relationships/slideLayout" Target="../slideLayouts/slideLayout188.xml"/><Relationship Id="rId50" Type="http://schemas.openxmlformats.org/officeDocument/2006/relationships/slideLayout" Target="../slideLayouts/slideLayout191.xml"/><Relationship Id="rId55" Type="http://schemas.openxmlformats.org/officeDocument/2006/relationships/slideLayout" Target="../slideLayouts/slideLayout196.xml"/><Relationship Id="rId63" Type="http://schemas.openxmlformats.org/officeDocument/2006/relationships/slideLayout" Target="../slideLayouts/slideLayout204.xml"/><Relationship Id="rId68" Type="http://schemas.openxmlformats.org/officeDocument/2006/relationships/slideLayout" Target="../slideLayouts/slideLayout209.xml"/><Relationship Id="rId7" Type="http://schemas.openxmlformats.org/officeDocument/2006/relationships/slideLayout" Target="../slideLayouts/slideLayout148.xml"/><Relationship Id="rId71" Type="http://schemas.openxmlformats.org/officeDocument/2006/relationships/oleObject" Target="../embeddings/oleObject3.bin"/><Relationship Id="rId2" Type="http://schemas.openxmlformats.org/officeDocument/2006/relationships/slideLayout" Target="../slideLayouts/slideLayout143.xml"/><Relationship Id="rId16" Type="http://schemas.openxmlformats.org/officeDocument/2006/relationships/slideLayout" Target="../slideLayouts/slideLayout157.xml"/><Relationship Id="rId29" Type="http://schemas.openxmlformats.org/officeDocument/2006/relationships/slideLayout" Target="../slideLayouts/slideLayout170.xml"/><Relationship Id="rId1" Type="http://schemas.openxmlformats.org/officeDocument/2006/relationships/slideLayout" Target="../slideLayouts/slideLayout142.xml"/><Relationship Id="rId6" Type="http://schemas.openxmlformats.org/officeDocument/2006/relationships/slideLayout" Target="../slideLayouts/slideLayout147.xml"/><Relationship Id="rId11" Type="http://schemas.openxmlformats.org/officeDocument/2006/relationships/slideLayout" Target="../slideLayouts/slideLayout152.xml"/><Relationship Id="rId24" Type="http://schemas.openxmlformats.org/officeDocument/2006/relationships/slideLayout" Target="../slideLayouts/slideLayout165.xml"/><Relationship Id="rId32" Type="http://schemas.openxmlformats.org/officeDocument/2006/relationships/slideLayout" Target="../slideLayouts/slideLayout173.xml"/><Relationship Id="rId37" Type="http://schemas.openxmlformats.org/officeDocument/2006/relationships/slideLayout" Target="../slideLayouts/slideLayout178.xml"/><Relationship Id="rId40" Type="http://schemas.openxmlformats.org/officeDocument/2006/relationships/slideLayout" Target="../slideLayouts/slideLayout181.xml"/><Relationship Id="rId45" Type="http://schemas.openxmlformats.org/officeDocument/2006/relationships/slideLayout" Target="../slideLayouts/slideLayout186.xml"/><Relationship Id="rId53" Type="http://schemas.openxmlformats.org/officeDocument/2006/relationships/slideLayout" Target="../slideLayouts/slideLayout194.xml"/><Relationship Id="rId58" Type="http://schemas.openxmlformats.org/officeDocument/2006/relationships/slideLayout" Target="../slideLayouts/slideLayout199.xml"/><Relationship Id="rId66" Type="http://schemas.openxmlformats.org/officeDocument/2006/relationships/slideLayout" Target="../slideLayouts/slideLayout207.xml"/><Relationship Id="rId5" Type="http://schemas.openxmlformats.org/officeDocument/2006/relationships/slideLayout" Target="../slideLayouts/slideLayout146.xml"/><Relationship Id="rId15" Type="http://schemas.openxmlformats.org/officeDocument/2006/relationships/slideLayout" Target="../slideLayouts/slideLayout156.xml"/><Relationship Id="rId23" Type="http://schemas.openxmlformats.org/officeDocument/2006/relationships/slideLayout" Target="../slideLayouts/slideLayout164.xml"/><Relationship Id="rId28" Type="http://schemas.openxmlformats.org/officeDocument/2006/relationships/slideLayout" Target="../slideLayouts/slideLayout169.xml"/><Relationship Id="rId36" Type="http://schemas.openxmlformats.org/officeDocument/2006/relationships/slideLayout" Target="../slideLayouts/slideLayout177.xml"/><Relationship Id="rId49" Type="http://schemas.openxmlformats.org/officeDocument/2006/relationships/slideLayout" Target="../slideLayouts/slideLayout190.xml"/><Relationship Id="rId57" Type="http://schemas.openxmlformats.org/officeDocument/2006/relationships/slideLayout" Target="../slideLayouts/slideLayout198.xml"/><Relationship Id="rId61" Type="http://schemas.openxmlformats.org/officeDocument/2006/relationships/slideLayout" Target="../slideLayouts/slideLayout202.xml"/><Relationship Id="rId10" Type="http://schemas.openxmlformats.org/officeDocument/2006/relationships/slideLayout" Target="../slideLayouts/slideLayout151.xml"/><Relationship Id="rId19" Type="http://schemas.openxmlformats.org/officeDocument/2006/relationships/slideLayout" Target="../slideLayouts/slideLayout160.xml"/><Relationship Id="rId31" Type="http://schemas.openxmlformats.org/officeDocument/2006/relationships/slideLayout" Target="../slideLayouts/slideLayout172.xml"/><Relationship Id="rId44" Type="http://schemas.openxmlformats.org/officeDocument/2006/relationships/slideLayout" Target="../slideLayouts/slideLayout185.xml"/><Relationship Id="rId52" Type="http://schemas.openxmlformats.org/officeDocument/2006/relationships/slideLayout" Target="../slideLayouts/slideLayout193.xml"/><Relationship Id="rId60" Type="http://schemas.openxmlformats.org/officeDocument/2006/relationships/slideLayout" Target="../slideLayouts/slideLayout201.xml"/><Relationship Id="rId65" Type="http://schemas.openxmlformats.org/officeDocument/2006/relationships/slideLayout" Target="../slideLayouts/slideLayout206.xml"/><Relationship Id="rId4" Type="http://schemas.openxmlformats.org/officeDocument/2006/relationships/slideLayout" Target="../slideLayouts/slideLayout145.xml"/><Relationship Id="rId9" Type="http://schemas.openxmlformats.org/officeDocument/2006/relationships/slideLayout" Target="../slideLayouts/slideLayout150.xml"/><Relationship Id="rId14" Type="http://schemas.openxmlformats.org/officeDocument/2006/relationships/slideLayout" Target="../slideLayouts/slideLayout155.xml"/><Relationship Id="rId22" Type="http://schemas.openxmlformats.org/officeDocument/2006/relationships/slideLayout" Target="../slideLayouts/slideLayout163.xml"/><Relationship Id="rId27" Type="http://schemas.openxmlformats.org/officeDocument/2006/relationships/slideLayout" Target="../slideLayouts/slideLayout168.xml"/><Relationship Id="rId30" Type="http://schemas.openxmlformats.org/officeDocument/2006/relationships/slideLayout" Target="../slideLayouts/slideLayout171.xml"/><Relationship Id="rId35" Type="http://schemas.openxmlformats.org/officeDocument/2006/relationships/slideLayout" Target="../slideLayouts/slideLayout176.xml"/><Relationship Id="rId43" Type="http://schemas.openxmlformats.org/officeDocument/2006/relationships/slideLayout" Target="../slideLayouts/slideLayout184.xml"/><Relationship Id="rId48" Type="http://schemas.openxmlformats.org/officeDocument/2006/relationships/slideLayout" Target="../slideLayouts/slideLayout189.xml"/><Relationship Id="rId56" Type="http://schemas.openxmlformats.org/officeDocument/2006/relationships/slideLayout" Target="../slideLayouts/slideLayout197.xml"/><Relationship Id="rId64" Type="http://schemas.openxmlformats.org/officeDocument/2006/relationships/slideLayout" Target="../slideLayouts/slideLayout205.xml"/><Relationship Id="rId69" Type="http://schemas.openxmlformats.org/officeDocument/2006/relationships/theme" Target="../theme/theme3.xml"/><Relationship Id="rId8" Type="http://schemas.openxmlformats.org/officeDocument/2006/relationships/slideLayout" Target="../slideLayouts/slideLayout149.xml"/><Relationship Id="rId51" Type="http://schemas.openxmlformats.org/officeDocument/2006/relationships/slideLayout" Target="../slideLayouts/slideLayout192.xml"/><Relationship Id="rId72" Type="http://schemas.openxmlformats.org/officeDocument/2006/relationships/image" Target="../media/image30.emf"/><Relationship Id="rId3" Type="http://schemas.openxmlformats.org/officeDocument/2006/relationships/slideLayout" Target="../slideLayouts/slideLayout144.xml"/><Relationship Id="rId12" Type="http://schemas.openxmlformats.org/officeDocument/2006/relationships/slideLayout" Target="../slideLayouts/slideLayout153.xml"/><Relationship Id="rId17" Type="http://schemas.openxmlformats.org/officeDocument/2006/relationships/slideLayout" Target="../slideLayouts/slideLayout158.xml"/><Relationship Id="rId25" Type="http://schemas.openxmlformats.org/officeDocument/2006/relationships/slideLayout" Target="../slideLayouts/slideLayout166.xml"/><Relationship Id="rId33" Type="http://schemas.openxmlformats.org/officeDocument/2006/relationships/slideLayout" Target="../slideLayouts/slideLayout174.xml"/><Relationship Id="rId38" Type="http://schemas.openxmlformats.org/officeDocument/2006/relationships/slideLayout" Target="../slideLayouts/slideLayout179.xml"/><Relationship Id="rId46" Type="http://schemas.openxmlformats.org/officeDocument/2006/relationships/slideLayout" Target="../slideLayouts/slideLayout187.xml"/><Relationship Id="rId59" Type="http://schemas.openxmlformats.org/officeDocument/2006/relationships/slideLayout" Target="../slideLayouts/slideLayout200.xml"/><Relationship Id="rId67" Type="http://schemas.openxmlformats.org/officeDocument/2006/relationships/slideLayout" Target="../slideLayouts/slideLayout208.xml"/><Relationship Id="rId20" Type="http://schemas.openxmlformats.org/officeDocument/2006/relationships/slideLayout" Target="../slideLayouts/slideLayout161.xml"/><Relationship Id="rId41" Type="http://schemas.openxmlformats.org/officeDocument/2006/relationships/slideLayout" Target="../slideLayouts/slideLayout182.xml"/><Relationship Id="rId54" Type="http://schemas.openxmlformats.org/officeDocument/2006/relationships/slideLayout" Target="../slideLayouts/slideLayout195.xml"/><Relationship Id="rId62" Type="http://schemas.openxmlformats.org/officeDocument/2006/relationships/slideLayout" Target="../slideLayouts/slideLayout203.xml"/><Relationship Id="rId70" Type="http://schemas.openxmlformats.org/officeDocument/2006/relationships/tags" Target="../tags/tag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17.xml"/><Relationship Id="rId13" Type="http://schemas.openxmlformats.org/officeDocument/2006/relationships/slideLayout" Target="../slideLayouts/slideLayout222.xml"/><Relationship Id="rId18" Type="http://schemas.openxmlformats.org/officeDocument/2006/relationships/slideLayout" Target="../slideLayouts/slideLayout227.xml"/><Relationship Id="rId3" Type="http://schemas.openxmlformats.org/officeDocument/2006/relationships/slideLayout" Target="../slideLayouts/slideLayout212.xml"/><Relationship Id="rId21" Type="http://schemas.openxmlformats.org/officeDocument/2006/relationships/slideLayout" Target="../slideLayouts/slideLayout230.xml"/><Relationship Id="rId7" Type="http://schemas.openxmlformats.org/officeDocument/2006/relationships/slideLayout" Target="../slideLayouts/slideLayout216.xml"/><Relationship Id="rId12" Type="http://schemas.openxmlformats.org/officeDocument/2006/relationships/slideLayout" Target="../slideLayouts/slideLayout221.xml"/><Relationship Id="rId17" Type="http://schemas.openxmlformats.org/officeDocument/2006/relationships/slideLayout" Target="../slideLayouts/slideLayout226.xml"/><Relationship Id="rId25" Type="http://schemas.openxmlformats.org/officeDocument/2006/relationships/image" Target="../media/image39.emf"/><Relationship Id="rId2" Type="http://schemas.openxmlformats.org/officeDocument/2006/relationships/slideLayout" Target="../slideLayouts/slideLayout211.xml"/><Relationship Id="rId16" Type="http://schemas.openxmlformats.org/officeDocument/2006/relationships/slideLayout" Target="../slideLayouts/slideLayout225.xml"/><Relationship Id="rId20" Type="http://schemas.openxmlformats.org/officeDocument/2006/relationships/slideLayout" Target="../slideLayouts/slideLayout229.xml"/><Relationship Id="rId1" Type="http://schemas.openxmlformats.org/officeDocument/2006/relationships/slideLayout" Target="../slideLayouts/slideLayout210.xml"/><Relationship Id="rId6" Type="http://schemas.openxmlformats.org/officeDocument/2006/relationships/slideLayout" Target="../slideLayouts/slideLayout215.xml"/><Relationship Id="rId11" Type="http://schemas.openxmlformats.org/officeDocument/2006/relationships/slideLayout" Target="../slideLayouts/slideLayout220.xml"/><Relationship Id="rId24" Type="http://schemas.openxmlformats.org/officeDocument/2006/relationships/oleObject" Target="../embeddings/oleObject4.bin"/><Relationship Id="rId5" Type="http://schemas.openxmlformats.org/officeDocument/2006/relationships/slideLayout" Target="../slideLayouts/slideLayout214.xml"/><Relationship Id="rId15" Type="http://schemas.openxmlformats.org/officeDocument/2006/relationships/slideLayout" Target="../slideLayouts/slideLayout224.xml"/><Relationship Id="rId23" Type="http://schemas.openxmlformats.org/officeDocument/2006/relationships/tags" Target="../tags/tag4.xml"/><Relationship Id="rId10" Type="http://schemas.openxmlformats.org/officeDocument/2006/relationships/slideLayout" Target="../slideLayouts/slideLayout219.xml"/><Relationship Id="rId19" Type="http://schemas.openxmlformats.org/officeDocument/2006/relationships/slideLayout" Target="../slideLayouts/slideLayout228.xml"/><Relationship Id="rId4" Type="http://schemas.openxmlformats.org/officeDocument/2006/relationships/slideLayout" Target="../slideLayouts/slideLayout213.xml"/><Relationship Id="rId9" Type="http://schemas.openxmlformats.org/officeDocument/2006/relationships/slideLayout" Target="../slideLayouts/slideLayout218.xml"/><Relationship Id="rId14" Type="http://schemas.openxmlformats.org/officeDocument/2006/relationships/slideLayout" Target="../slideLayouts/slideLayout223.xml"/><Relationship Id="rId22"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7F5F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798" y="246888"/>
            <a:ext cx="11585448" cy="969264"/>
          </a:xfrm>
          <a:prstGeom prst="rect">
            <a:avLst/>
          </a:prstGeom>
        </p:spPr>
        <p:txBody>
          <a:bodyPr vert="horz" lIns="0" tIns="0" rIns="0" bIns="0" rtlCol="0" anchor="t" anchorCtr="0">
            <a:noAutofit/>
          </a:bodyPr>
          <a:lstStyle/>
          <a:p>
            <a:r>
              <a:rPr lang="en-US"/>
              <a:t>Click to edit Master title style</a:t>
            </a:r>
          </a:p>
        </p:txBody>
      </p:sp>
      <p:sp>
        <p:nvSpPr>
          <p:cNvPr id="14" name="TextBox 13"/>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chemeClr val="tx2"/>
                </a:solidFill>
                <a:latin typeface="+mn-lt"/>
              </a:rPr>
              <a:pPr algn="r"/>
              <a:t>‹#›</a:t>
            </a:fld>
            <a:endParaRPr lang="en-US" sz="1350">
              <a:solidFill>
                <a:schemeClr val="tx2"/>
              </a:solidFill>
              <a:latin typeface="+mn-lt"/>
            </a:endParaRPr>
          </a:p>
        </p:txBody>
      </p:sp>
      <p:sp>
        <p:nvSpPr>
          <p:cNvPr id="4" name="Text Placeholder 3">
            <a:extLst>
              <a:ext uri="{FF2B5EF4-FFF2-40B4-BE49-F238E27FC236}">
                <a16:creationId xmlns:a16="http://schemas.microsoft.com/office/drawing/2014/main" id="{64EA8DB1-B4DD-4F3D-9CAB-994462C51D17}"/>
              </a:ext>
            </a:extLst>
          </p:cNvPr>
          <p:cNvSpPr>
            <a:spLocks noGrp="1"/>
          </p:cNvSpPr>
          <p:nvPr>
            <p:ph type="body" idx="1"/>
          </p:nvPr>
        </p:nvSpPr>
        <p:spPr>
          <a:xfrm>
            <a:off x="304800" y="1219200"/>
            <a:ext cx="11582398" cy="4412343"/>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Box 11">
            <a:extLst>
              <a:ext uri="{FF2B5EF4-FFF2-40B4-BE49-F238E27FC236}">
                <a16:creationId xmlns:a16="http://schemas.microsoft.com/office/drawing/2014/main" id="{34A73341-108A-4DC8-92A2-2CA590BB4022}"/>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chemeClr val="tx2"/>
                </a:solidFill>
                <a:latin typeface="+mn-lt"/>
              </a:rPr>
              <a:t>CONFIDENTIAL</a:t>
            </a:r>
          </a:p>
        </p:txBody>
      </p:sp>
      <p:sp>
        <p:nvSpPr>
          <p:cNvPr id="3" name="Footer Placeholder 2">
            <a:extLst>
              <a:ext uri="{FF2B5EF4-FFF2-40B4-BE49-F238E27FC236}">
                <a16:creationId xmlns:a16="http://schemas.microsoft.com/office/drawing/2014/main" id="{BD641B0E-CDE6-4F1D-B3A5-7CEDD4AA3405}"/>
              </a:ext>
            </a:extLst>
          </p:cNvPr>
          <p:cNvSpPr>
            <a:spLocks noGrp="1"/>
          </p:cNvSpPr>
          <p:nvPr>
            <p:ph type="ftr" sz="quarter" idx="3"/>
          </p:nvPr>
        </p:nvSpPr>
        <p:spPr>
          <a:xfrm>
            <a:off x="304796" y="5768975"/>
            <a:ext cx="11582408" cy="365125"/>
          </a:xfrm>
          <a:prstGeom prst="rect">
            <a:avLst/>
          </a:prstGeom>
        </p:spPr>
        <p:txBody>
          <a:bodyPr vert="horz" lIns="0" tIns="0" rIns="0" bIns="0" rtlCol="0" anchor="b"/>
          <a:lstStyle>
            <a:lvl1pPr algn="l">
              <a:defRPr sz="1000">
                <a:solidFill>
                  <a:schemeClr val="tx2"/>
                </a:solidFill>
                <a:latin typeface="+mn-lt"/>
              </a:defRPr>
            </a:lvl1pPr>
          </a:lstStyle>
          <a:p>
            <a:endParaRPr lang="en-US"/>
          </a:p>
        </p:txBody>
      </p:sp>
      <p:grpSp>
        <p:nvGrpSpPr>
          <p:cNvPr id="22" name="Group 21">
            <a:extLst>
              <a:ext uri="{FF2B5EF4-FFF2-40B4-BE49-F238E27FC236}">
                <a16:creationId xmlns:a16="http://schemas.microsoft.com/office/drawing/2014/main" id="{C47FD04F-64FC-CE14-7E6C-AC14EBA406E7}"/>
              </a:ext>
            </a:extLst>
          </p:cNvPr>
          <p:cNvGrpSpPr/>
          <p:nvPr userDrawn="1"/>
        </p:nvGrpSpPr>
        <p:grpSpPr>
          <a:xfrm>
            <a:off x="0" y="-1204486"/>
            <a:ext cx="12192000" cy="942190"/>
            <a:chOff x="22178" y="-2107474"/>
            <a:chExt cx="12173146" cy="1410050"/>
          </a:xfrm>
        </p:grpSpPr>
        <p:sp>
          <p:nvSpPr>
            <p:cNvPr id="5" name="Rectangle 4">
              <a:extLst>
                <a:ext uri="{FF2B5EF4-FFF2-40B4-BE49-F238E27FC236}">
                  <a16:creationId xmlns:a16="http://schemas.microsoft.com/office/drawing/2014/main" id="{D3BED3BD-7FCF-DDCD-7ABE-D40D23D18840}"/>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6" name="Rectangle 5">
              <a:extLst>
                <a:ext uri="{FF2B5EF4-FFF2-40B4-BE49-F238E27FC236}">
                  <a16:creationId xmlns:a16="http://schemas.microsoft.com/office/drawing/2014/main" id="{06A59D2D-963F-FC5F-76F8-2685A84DE18E}"/>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7" name="Rectangle 6">
              <a:extLst>
                <a:ext uri="{FF2B5EF4-FFF2-40B4-BE49-F238E27FC236}">
                  <a16:creationId xmlns:a16="http://schemas.microsoft.com/office/drawing/2014/main" id="{84E42FEF-4DE3-0DBB-DA93-5532D44E467D}"/>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8" name="Rectangle 7">
              <a:extLst>
                <a:ext uri="{FF2B5EF4-FFF2-40B4-BE49-F238E27FC236}">
                  <a16:creationId xmlns:a16="http://schemas.microsoft.com/office/drawing/2014/main" id="{D513F617-5F5B-ACD6-9D53-086EA767038E}"/>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9" name="Rectangle 8">
              <a:extLst>
                <a:ext uri="{FF2B5EF4-FFF2-40B4-BE49-F238E27FC236}">
                  <a16:creationId xmlns:a16="http://schemas.microsoft.com/office/drawing/2014/main" id="{C9425CA8-7AB3-EA99-FD7E-62D4B1311CFB}"/>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0" name="Rectangle 9">
              <a:extLst>
                <a:ext uri="{FF2B5EF4-FFF2-40B4-BE49-F238E27FC236}">
                  <a16:creationId xmlns:a16="http://schemas.microsoft.com/office/drawing/2014/main" id="{3B9C748B-6306-7E6F-B15A-87C022F79C3B}"/>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1" name="Rectangle 10">
              <a:extLst>
                <a:ext uri="{FF2B5EF4-FFF2-40B4-BE49-F238E27FC236}">
                  <a16:creationId xmlns:a16="http://schemas.microsoft.com/office/drawing/2014/main" id="{F5ACB2F7-8C1F-6661-CECE-A51272A62D67}"/>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3" name="Rectangle 12">
              <a:extLst>
                <a:ext uri="{FF2B5EF4-FFF2-40B4-BE49-F238E27FC236}">
                  <a16:creationId xmlns:a16="http://schemas.microsoft.com/office/drawing/2014/main" id="{30832C14-1818-744E-59F5-7E196A22A1E4}"/>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5" name="Rectangle 14">
              <a:extLst>
                <a:ext uri="{FF2B5EF4-FFF2-40B4-BE49-F238E27FC236}">
                  <a16:creationId xmlns:a16="http://schemas.microsoft.com/office/drawing/2014/main" id="{F47986FF-9B19-6DB4-4EFF-7DE6E971E1F0}"/>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6" name="Rectangle 15">
              <a:extLst>
                <a:ext uri="{FF2B5EF4-FFF2-40B4-BE49-F238E27FC236}">
                  <a16:creationId xmlns:a16="http://schemas.microsoft.com/office/drawing/2014/main" id="{172DE6B9-5479-9F85-19C4-80BEEF56256D}"/>
                </a:ext>
              </a:extLst>
            </p:cNvPr>
            <p:cNvSpPr/>
            <p:nvPr userDrawn="1"/>
          </p:nvSpPr>
          <p:spPr>
            <a:xfrm>
              <a:off x="9762295" y="-1637456"/>
              <a:ext cx="2433029" cy="470016"/>
            </a:xfrm>
            <a:prstGeom prst="rect">
              <a:avLst/>
            </a:prstGeom>
            <a:solidFill>
              <a:srgbClr val="0F44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7" name="Rectangle 16">
              <a:extLst>
                <a:ext uri="{FF2B5EF4-FFF2-40B4-BE49-F238E27FC236}">
                  <a16:creationId xmlns:a16="http://schemas.microsoft.com/office/drawing/2014/main" id="{5AF9160E-19C5-F0F9-C653-3E1B8C79F1B8}"/>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8" name="Rectangle 17">
              <a:extLst>
                <a:ext uri="{FF2B5EF4-FFF2-40B4-BE49-F238E27FC236}">
                  <a16:creationId xmlns:a16="http://schemas.microsoft.com/office/drawing/2014/main" id="{F618EDCB-350A-2B73-D4BF-0A47360A524F}"/>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9" name="Rectangle 18">
              <a:extLst>
                <a:ext uri="{FF2B5EF4-FFF2-40B4-BE49-F238E27FC236}">
                  <a16:creationId xmlns:a16="http://schemas.microsoft.com/office/drawing/2014/main" id="{7F16AC3D-AE68-5D97-B0D7-72F51120ECBE}"/>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0" name="Rectangle 19">
              <a:extLst>
                <a:ext uri="{FF2B5EF4-FFF2-40B4-BE49-F238E27FC236}">
                  <a16:creationId xmlns:a16="http://schemas.microsoft.com/office/drawing/2014/main" id="{F0989396-46DC-4E35-49EE-CF1F6C7A7E09}"/>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1" name="Rectangle 20">
              <a:extLst>
                <a:ext uri="{FF2B5EF4-FFF2-40B4-BE49-F238E27FC236}">
                  <a16:creationId xmlns:a16="http://schemas.microsoft.com/office/drawing/2014/main" id="{DF93C799-4C4D-A437-E150-353C52FA92FE}"/>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spTree>
    <p:extLst>
      <p:ext uri="{BB962C8B-B14F-4D97-AF65-F5344CB8AC3E}">
        <p14:creationId xmlns:p14="http://schemas.microsoft.com/office/powerpoint/2010/main" val="2176924892"/>
      </p:ext>
    </p:extLst>
  </p:cSld>
  <p:clrMap bg1="lt1" tx1="dk1" bg2="lt2" tx2="dk2" accent1="accent1" accent2="accent2" accent3="accent3" accent4="accent4" accent5="accent5" accent6="accent6" hlink="hlink" folHlink="folHlink"/>
  <p:sldLayoutIdLst>
    <p:sldLayoutId id="2147483812" r:id="rId1"/>
    <p:sldLayoutId id="2147483829" r:id="rId2"/>
    <p:sldLayoutId id="2147483824" r:id="rId3"/>
    <p:sldLayoutId id="2147483910" r:id="rId4"/>
    <p:sldLayoutId id="2147483856" r:id="rId5"/>
    <p:sldLayoutId id="2147483865" r:id="rId6"/>
    <p:sldLayoutId id="2147483825" r:id="rId7"/>
    <p:sldLayoutId id="2147483831" r:id="rId8"/>
    <p:sldLayoutId id="2147483845" r:id="rId9"/>
    <p:sldLayoutId id="2147483848" r:id="rId10"/>
    <p:sldLayoutId id="2147483857" r:id="rId11"/>
    <p:sldLayoutId id="2147483866" r:id="rId12"/>
    <p:sldLayoutId id="2147483828" r:id="rId13"/>
    <p:sldLayoutId id="2147483923" r:id="rId14"/>
    <p:sldLayoutId id="2147483922" r:id="rId15"/>
    <p:sldLayoutId id="2147483921" r:id="rId16"/>
    <p:sldLayoutId id="2147483919" r:id="rId17"/>
    <p:sldLayoutId id="2147483920" r:id="rId18"/>
    <p:sldLayoutId id="2147483918" r:id="rId19"/>
    <p:sldLayoutId id="2147483915" r:id="rId20"/>
    <p:sldLayoutId id="2147483916" r:id="rId21"/>
    <p:sldLayoutId id="2147483917" r:id="rId22"/>
    <p:sldLayoutId id="2147483913" r:id="rId23"/>
    <p:sldLayoutId id="2147483855" r:id="rId24"/>
    <p:sldLayoutId id="2147483852" r:id="rId25"/>
    <p:sldLayoutId id="2147483864" r:id="rId26"/>
    <p:sldLayoutId id="2147483875" r:id="rId27"/>
    <p:sldLayoutId id="2147483853" r:id="rId28"/>
    <p:sldLayoutId id="2147483876" r:id="rId29"/>
    <p:sldLayoutId id="2147483863" r:id="rId30"/>
    <p:sldLayoutId id="2147483874" r:id="rId31"/>
    <p:sldLayoutId id="2147483851" r:id="rId32"/>
    <p:sldLayoutId id="2147483885" r:id="rId33"/>
    <p:sldLayoutId id="2147483903" r:id="rId34"/>
    <p:sldLayoutId id="2147483847" r:id="rId35"/>
    <p:sldLayoutId id="2147483861" r:id="rId36"/>
    <p:sldLayoutId id="2147483870" r:id="rId37"/>
    <p:sldLayoutId id="2147483854" r:id="rId38"/>
    <p:sldLayoutId id="2147483826" r:id="rId39"/>
    <p:sldLayoutId id="2147483836" r:id="rId40"/>
    <p:sldLayoutId id="2147483837" r:id="rId41"/>
    <p:sldLayoutId id="2147483835" r:id="rId42"/>
    <p:sldLayoutId id="2147483842" r:id="rId43"/>
    <p:sldLayoutId id="2147483849" r:id="rId44"/>
    <p:sldLayoutId id="2147483888" r:id="rId45"/>
    <p:sldLayoutId id="2147483843" r:id="rId46"/>
    <p:sldLayoutId id="2147483905" r:id="rId47"/>
    <p:sldLayoutId id="2147483887" r:id="rId48"/>
    <p:sldLayoutId id="2147483904" r:id="rId49"/>
    <p:sldLayoutId id="2147483889" r:id="rId50"/>
    <p:sldLayoutId id="2147483890" r:id="rId51"/>
    <p:sldLayoutId id="2147483868" r:id="rId52"/>
    <p:sldLayoutId id="2147483886" r:id="rId53"/>
    <p:sldLayoutId id="2147483892" r:id="rId54"/>
    <p:sldLayoutId id="2147483893" r:id="rId55"/>
    <p:sldLayoutId id="2147483894" r:id="rId56"/>
    <p:sldLayoutId id="2147483846" r:id="rId57"/>
    <p:sldLayoutId id="2147483895" r:id="rId58"/>
    <p:sldLayoutId id="2147483896" r:id="rId59"/>
    <p:sldLayoutId id="2147483900" r:id="rId60"/>
    <p:sldLayoutId id="2147483838" r:id="rId61"/>
    <p:sldLayoutId id="2147483840" r:id="rId62"/>
    <p:sldLayoutId id="2147483872" r:id="rId63"/>
    <p:sldLayoutId id="2147483873" r:id="rId64"/>
    <p:sldLayoutId id="2147483906" r:id="rId65"/>
    <p:sldLayoutId id="2147483907" r:id="rId66"/>
    <p:sldLayoutId id="2147483908" r:id="rId67"/>
    <p:sldLayoutId id="2147483841" r:id="rId68"/>
    <p:sldLayoutId id="2147483858" r:id="rId69"/>
    <p:sldLayoutId id="2147483867" r:id="rId70"/>
    <p:sldLayoutId id="2147483834" r:id="rId71"/>
    <p:sldLayoutId id="2147483833" r:id="rId72"/>
    <p:sldLayoutId id="2147483924" r:id="rId73"/>
  </p:sldLayoutIdLst>
  <p:hf sldNum="0" hdr="0" ftr="0" dt="0"/>
  <p:txStyles>
    <p:titleStyle>
      <a:lvl1pPr algn="l" defTabSz="914400" rtl="0" eaLnBrk="1" latinLnBrk="0" hangingPunct="1">
        <a:lnSpc>
          <a:spcPct val="90000"/>
        </a:lnSpc>
        <a:spcBef>
          <a:spcPct val="0"/>
        </a:spcBef>
        <a:buNone/>
        <a:defRPr sz="3200" b="0" kern="1200" cap="all"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192" userDrawn="1">
          <p15:clr>
            <a:srgbClr val="F26B43"/>
          </p15:clr>
        </p15:guide>
        <p15:guide id="4" pos="7488" userDrawn="1">
          <p15:clr>
            <a:srgbClr val="F26B43"/>
          </p15:clr>
        </p15:guide>
        <p15:guide id="5" orient="horz" pos="768" userDrawn="1">
          <p15:clr>
            <a:srgbClr val="F26B43"/>
          </p15:clr>
        </p15:guide>
        <p15:guide id="6" orient="horz" pos="386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7F5F3"/>
        </a:solidFill>
        <a:effectLst/>
      </p:bgPr>
    </p:bg>
    <p:spTree>
      <p:nvGrpSpPr>
        <p:cNvPr id="1" name=""/>
        <p:cNvGrpSpPr/>
        <p:nvPr/>
      </p:nvGrpSpPr>
      <p:grpSpPr>
        <a:xfrm>
          <a:off x="0" y="0"/>
          <a:ext cx="0" cy="0"/>
          <a:chOff x="0" y="0"/>
          <a:chExt cx="0" cy="0"/>
        </a:xfrm>
      </p:grpSpPr>
      <p:graphicFrame>
        <p:nvGraphicFramePr>
          <p:cNvPr id="23" name="think-cell data - do not delete" hidden="1">
            <a:extLst>
              <a:ext uri="{FF2B5EF4-FFF2-40B4-BE49-F238E27FC236}">
                <a16:creationId xmlns:a16="http://schemas.microsoft.com/office/drawing/2014/main" id="{00E1053C-B9FD-AB17-1084-907C2479E27C}"/>
              </a:ext>
            </a:extLst>
          </p:cNvPr>
          <p:cNvGraphicFramePr>
            <a:graphicFrameLocks/>
          </p:cNvGraphicFramePr>
          <p:nvPr userDrawn="1">
            <p:custDataLst>
              <p:tags r:id="rId70"/>
            </p:custDataLst>
            <p:extLst>
              <p:ext uri="{D42A27DB-BD31-4B8C-83A1-F6EECF244321}">
                <p14:modId xmlns:p14="http://schemas.microsoft.com/office/powerpoint/2010/main" val="8952943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1" imgW="532" imgH="530" progId="TCLayout.ActiveDocument.1">
                  <p:embed/>
                </p:oleObj>
              </mc:Choice>
              <mc:Fallback>
                <p:oleObj name="think-cell Slide" r:id="rId71" imgW="532" imgH="530" progId="TCLayout.ActiveDocument.1">
                  <p:embed/>
                  <p:pic>
                    <p:nvPicPr>
                      <p:cNvPr id="23" name="think-cell data - do not delete" hidden="1">
                        <a:extLst>
                          <a:ext uri="{FF2B5EF4-FFF2-40B4-BE49-F238E27FC236}">
                            <a16:creationId xmlns:a16="http://schemas.microsoft.com/office/drawing/2014/main" id="{00E1053C-B9FD-AB17-1084-907C2479E27C}"/>
                          </a:ext>
                        </a:extLst>
                      </p:cNvPr>
                      <p:cNvPicPr/>
                      <p:nvPr/>
                    </p:nvPicPr>
                    <p:blipFill>
                      <a:blip r:embed="rId72"/>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a:xfrm>
            <a:off x="304798" y="246888"/>
            <a:ext cx="11585448" cy="969264"/>
          </a:xfrm>
          <a:prstGeom prst="rect">
            <a:avLst/>
          </a:prstGeom>
        </p:spPr>
        <p:txBody>
          <a:bodyPr vert="horz" lIns="0" tIns="0" rIns="0" bIns="0" rtlCol="0" anchor="t" anchorCtr="0">
            <a:noAutofit/>
          </a:bodyPr>
          <a:lstStyle/>
          <a:p>
            <a:r>
              <a:rPr lang="en-US"/>
              <a:t>Click to edit Master title style</a:t>
            </a:r>
          </a:p>
        </p:txBody>
      </p:sp>
      <p:sp>
        <p:nvSpPr>
          <p:cNvPr id="14" name="TextBox 13"/>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2B660F"/>
                </a:solidFill>
                <a:latin typeface="+mn-lt"/>
              </a:rPr>
              <a:pPr algn="r"/>
              <a:t>‹#›</a:t>
            </a:fld>
            <a:endParaRPr lang="en-US" sz="1350">
              <a:solidFill>
                <a:srgbClr val="2B660F"/>
              </a:solidFill>
              <a:latin typeface="+mn-lt"/>
            </a:endParaRPr>
          </a:p>
        </p:txBody>
      </p:sp>
      <p:sp>
        <p:nvSpPr>
          <p:cNvPr id="4" name="Text Placeholder 3">
            <a:extLst>
              <a:ext uri="{FF2B5EF4-FFF2-40B4-BE49-F238E27FC236}">
                <a16:creationId xmlns:a16="http://schemas.microsoft.com/office/drawing/2014/main" id="{64EA8DB1-B4DD-4F3D-9CAB-994462C51D17}"/>
              </a:ext>
            </a:extLst>
          </p:cNvPr>
          <p:cNvSpPr>
            <a:spLocks noGrp="1"/>
          </p:cNvSpPr>
          <p:nvPr>
            <p:ph type="body" idx="1"/>
          </p:nvPr>
        </p:nvSpPr>
        <p:spPr>
          <a:xfrm>
            <a:off x="304800" y="1219200"/>
            <a:ext cx="11582398" cy="4412343"/>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Box 11">
            <a:extLst>
              <a:ext uri="{FF2B5EF4-FFF2-40B4-BE49-F238E27FC236}">
                <a16:creationId xmlns:a16="http://schemas.microsoft.com/office/drawing/2014/main" id="{34A73341-108A-4DC8-92A2-2CA590BB4022}"/>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2B660F"/>
                </a:solidFill>
                <a:latin typeface="+mn-lt"/>
              </a:rPr>
              <a:t>CONFIDENTIAL</a:t>
            </a:r>
          </a:p>
        </p:txBody>
      </p:sp>
      <p:sp>
        <p:nvSpPr>
          <p:cNvPr id="3" name="Footer Placeholder 2">
            <a:extLst>
              <a:ext uri="{FF2B5EF4-FFF2-40B4-BE49-F238E27FC236}">
                <a16:creationId xmlns:a16="http://schemas.microsoft.com/office/drawing/2014/main" id="{BD641B0E-CDE6-4F1D-B3A5-7CEDD4AA3405}"/>
              </a:ext>
            </a:extLst>
          </p:cNvPr>
          <p:cNvSpPr>
            <a:spLocks noGrp="1"/>
          </p:cNvSpPr>
          <p:nvPr>
            <p:ph type="ftr" sz="quarter" idx="3"/>
          </p:nvPr>
        </p:nvSpPr>
        <p:spPr>
          <a:xfrm>
            <a:off x="304796" y="5768975"/>
            <a:ext cx="11582408" cy="365125"/>
          </a:xfrm>
          <a:prstGeom prst="rect">
            <a:avLst/>
          </a:prstGeom>
        </p:spPr>
        <p:txBody>
          <a:bodyPr vert="horz" lIns="0" tIns="0" rIns="0" bIns="0" rtlCol="0" anchor="b"/>
          <a:lstStyle>
            <a:lvl1pPr algn="l">
              <a:defRPr sz="1000">
                <a:solidFill>
                  <a:schemeClr val="tx2"/>
                </a:solidFill>
                <a:latin typeface="+mn-lt"/>
              </a:defRPr>
            </a:lvl1pPr>
          </a:lstStyle>
          <a:p>
            <a:endParaRPr lang="en-US"/>
          </a:p>
        </p:txBody>
      </p:sp>
      <p:grpSp>
        <p:nvGrpSpPr>
          <p:cNvPr id="22" name="Group 21">
            <a:extLst>
              <a:ext uri="{FF2B5EF4-FFF2-40B4-BE49-F238E27FC236}">
                <a16:creationId xmlns:a16="http://schemas.microsoft.com/office/drawing/2014/main" id="{C47FD04F-64FC-CE14-7E6C-AC14EBA406E7}"/>
              </a:ext>
            </a:extLst>
          </p:cNvPr>
          <p:cNvGrpSpPr/>
          <p:nvPr userDrawn="1"/>
        </p:nvGrpSpPr>
        <p:grpSpPr>
          <a:xfrm>
            <a:off x="0" y="-1204486"/>
            <a:ext cx="12192000" cy="942190"/>
            <a:chOff x="22178" y="-2107474"/>
            <a:chExt cx="12173146" cy="1410050"/>
          </a:xfrm>
        </p:grpSpPr>
        <p:sp>
          <p:nvSpPr>
            <p:cNvPr id="5" name="Rectangle 4">
              <a:extLst>
                <a:ext uri="{FF2B5EF4-FFF2-40B4-BE49-F238E27FC236}">
                  <a16:creationId xmlns:a16="http://schemas.microsoft.com/office/drawing/2014/main" id="{D3BED3BD-7FCF-DDCD-7ABE-D40D23D18840}"/>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6" name="Rectangle 5">
              <a:extLst>
                <a:ext uri="{FF2B5EF4-FFF2-40B4-BE49-F238E27FC236}">
                  <a16:creationId xmlns:a16="http://schemas.microsoft.com/office/drawing/2014/main" id="{06A59D2D-963F-FC5F-76F8-2685A84DE18E}"/>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7" name="Rectangle 6">
              <a:extLst>
                <a:ext uri="{FF2B5EF4-FFF2-40B4-BE49-F238E27FC236}">
                  <a16:creationId xmlns:a16="http://schemas.microsoft.com/office/drawing/2014/main" id="{84E42FEF-4DE3-0DBB-DA93-5532D44E467D}"/>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8" name="Rectangle 7">
              <a:extLst>
                <a:ext uri="{FF2B5EF4-FFF2-40B4-BE49-F238E27FC236}">
                  <a16:creationId xmlns:a16="http://schemas.microsoft.com/office/drawing/2014/main" id="{D513F617-5F5B-ACD6-9D53-086EA767038E}"/>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9" name="Rectangle 8">
              <a:extLst>
                <a:ext uri="{FF2B5EF4-FFF2-40B4-BE49-F238E27FC236}">
                  <a16:creationId xmlns:a16="http://schemas.microsoft.com/office/drawing/2014/main" id="{C9425CA8-7AB3-EA99-FD7E-62D4B1311CFB}"/>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0" name="Rectangle 9">
              <a:extLst>
                <a:ext uri="{FF2B5EF4-FFF2-40B4-BE49-F238E27FC236}">
                  <a16:creationId xmlns:a16="http://schemas.microsoft.com/office/drawing/2014/main" id="{3B9C748B-6306-7E6F-B15A-87C022F79C3B}"/>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1" name="Rectangle 10">
              <a:extLst>
                <a:ext uri="{FF2B5EF4-FFF2-40B4-BE49-F238E27FC236}">
                  <a16:creationId xmlns:a16="http://schemas.microsoft.com/office/drawing/2014/main" id="{F5ACB2F7-8C1F-6661-CECE-A51272A62D67}"/>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3" name="Rectangle 12">
              <a:extLst>
                <a:ext uri="{FF2B5EF4-FFF2-40B4-BE49-F238E27FC236}">
                  <a16:creationId xmlns:a16="http://schemas.microsoft.com/office/drawing/2014/main" id="{30832C14-1818-744E-59F5-7E196A22A1E4}"/>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5" name="Rectangle 14">
              <a:extLst>
                <a:ext uri="{FF2B5EF4-FFF2-40B4-BE49-F238E27FC236}">
                  <a16:creationId xmlns:a16="http://schemas.microsoft.com/office/drawing/2014/main" id="{F47986FF-9B19-6DB4-4EFF-7DE6E971E1F0}"/>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6" name="Rectangle 15">
              <a:extLst>
                <a:ext uri="{FF2B5EF4-FFF2-40B4-BE49-F238E27FC236}">
                  <a16:creationId xmlns:a16="http://schemas.microsoft.com/office/drawing/2014/main" id="{172DE6B9-5479-9F85-19C4-80BEEF56256D}"/>
                </a:ext>
              </a:extLst>
            </p:cNvPr>
            <p:cNvSpPr/>
            <p:nvPr userDrawn="1"/>
          </p:nvSpPr>
          <p:spPr>
            <a:xfrm>
              <a:off x="9762295" y="-1637456"/>
              <a:ext cx="2433029" cy="470016"/>
            </a:xfrm>
            <a:prstGeom prst="rect">
              <a:avLst/>
            </a:prstGeom>
            <a:solidFill>
              <a:srgbClr val="0F44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7" name="Rectangle 16">
              <a:extLst>
                <a:ext uri="{FF2B5EF4-FFF2-40B4-BE49-F238E27FC236}">
                  <a16:creationId xmlns:a16="http://schemas.microsoft.com/office/drawing/2014/main" id="{5AF9160E-19C5-F0F9-C653-3E1B8C79F1B8}"/>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8" name="Rectangle 17">
              <a:extLst>
                <a:ext uri="{FF2B5EF4-FFF2-40B4-BE49-F238E27FC236}">
                  <a16:creationId xmlns:a16="http://schemas.microsoft.com/office/drawing/2014/main" id="{F618EDCB-350A-2B73-D4BF-0A47360A524F}"/>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9" name="Rectangle 18">
              <a:extLst>
                <a:ext uri="{FF2B5EF4-FFF2-40B4-BE49-F238E27FC236}">
                  <a16:creationId xmlns:a16="http://schemas.microsoft.com/office/drawing/2014/main" id="{7F16AC3D-AE68-5D97-B0D7-72F51120ECBE}"/>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0" name="Rectangle 19">
              <a:extLst>
                <a:ext uri="{FF2B5EF4-FFF2-40B4-BE49-F238E27FC236}">
                  <a16:creationId xmlns:a16="http://schemas.microsoft.com/office/drawing/2014/main" id="{F0989396-46DC-4E35-49EE-CF1F6C7A7E09}"/>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1" name="Rectangle 20">
              <a:extLst>
                <a:ext uri="{FF2B5EF4-FFF2-40B4-BE49-F238E27FC236}">
                  <a16:creationId xmlns:a16="http://schemas.microsoft.com/office/drawing/2014/main" id="{DF93C799-4C4D-A437-E150-353C52FA92FE}"/>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spTree>
    <p:extLst>
      <p:ext uri="{BB962C8B-B14F-4D97-AF65-F5344CB8AC3E}">
        <p14:creationId xmlns:p14="http://schemas.microsoft.com/office/powerpoint/2010/main" val="439828711"/>
      </p:ext>
    </p:extLst>
  </p:cSld>
  <p:clrMap bg1="lt1" tx1="dk1" bg2="lt2" tx2="dk2" accent1="accent1" accent2="accent2" accent3="accent3" accent4="accent4" accent5="accent5" accent6="accent6" hlink="hlink" folHlink="folHlink"/>
  <p:sldLayoutIdLst>
    <p:sldLayoutId id="2147483997" r:id="rId1"/>
    <p:sldLayoutId id="2147483998" r:id="rId2"/>
    <p:sldLayoutId id="2147483999" r:id="rId3"/>
    <p:sldLayoutId id="2147484000" r:id="rId4"/>
    <p:sldLayoutId id="2147484001" r:id="rId5"/>
    <p:sldLayoutId id="2147484002" r:id="rId6"/>
    <p:sldLayoutId id="2147484003" r:id="rId7"/>
    <p:sldLayoutId id="2147484004" r:id="rId8"/>
    <p:sldLayoutId id="2147484005" r:id="rId9"/>
    <p:sldLayoutId id="2147484006" r:id="rId10"/>
    <p:sldLayoutId id="2147484007" r:id="rId11"/>
    <p:sldLayoutId id="2147484008" r:id="rId12"/>
    <p:sldLayoutId id="2147484009" r:id="rId13"/>
    <p:sldLayoutId id="2147484010" r:id="rId14"/>
    <p:sldLayoutId id="2147484011" r:id="rId15"/>
    <p:sldLayoutId id="2147484012" r:id="rId16"/>
    <p:sldLayoutId id="2147484013" r:id="rId17"/>
    <p:sldLayoutId id="2147484014" r:id="rId18"/>
    <p:sldLayoutId id="2147484015" r:id="rId19"/>
    <p:sldLayoutId id="2147484016" r:id="rId20"/>
    <p:sldLayoutId id="2147484017" r:id="rId21"/>
    <p:sldLayoutId id="2147484018" r:id="rId22"/>
    <p:sldLayoutId id="2147484019" r:id="rId23"/>
    <p:sldLayoutId id="2147484020" r:id="rId24"/>
    <p:sldLayoutId id="2147484021" r:id="rId25"/>
    <p:sldLayoutId id="2147484022" r:id="rId26"/>
    <p:sldLayoutId id="2147484023" r:id="rId27"/>
    <p:sldLayoutId id="2147484024" r:id="rId28"/>
    <p:sldLayoutId id="2147484025" r:id="rId29"/>
    <p:sldLayoutId id="2147484026" r:id="rId30"/>
    <p:sldLayoutId id="2147484027" r:id="rId31"/>
    <p:sldLayoutId id="2147484028" r:id="rId32"/>
    <p:sldLayoutId id="2147484029" r:id="rId33"/>
    <p:sldLayoutId id="2147484030" r:id="rId34"/>
    <p:sldLayoutId id="2147484031" r:id="rId35"/>
    <p:sldLayoutId id="2147484032" r:id="rId36"/>
    <p:sldLayoutId id="2147484033" r:id="rId37"/>
    <p:sldLayoutId id="2147484034" r:id="rId38"/>
    <p:sldLayoutId id="2147484035" r:id="rId39"/>
    <p:sldLayoutId id="2147484036" r:id="rId40"/>
    <p:sldLayoutId id="2147484037" r:id="rId41"/>
    <p:sldLayoutId id="2147484038" r:id="rId42"/>
    <p:sldLayoutId id="2147484039" r:id="rId43"/>
    <p:sldLayoutId id="2147484040" r:id="rId44"/>
    <p:sldLayoutId id="2147484041" r:id="rId45"/>
    <p:sldLayoutId id="2147484042" r:id="rId46"/>
    <p:sldLayoutId id="2147484043" r:id="rId47"/>
    <p:sldLayoutId id="2147484044" r:id="rId48"/>
    <p:sldLayoutId id="2147484045" r:id="rId49"/>
    <p:sldLayoutId id="2147484046" r:id="rId50"/>
    <p:sldLayoutId id="2147484047" r:id="rId51"/>
    <p:sldLayoutId id="2147484048" r:id="rId52"/>
    <p:sldLayoutId id="2147484049" r:id="rId53"/>
    <p:sldLayoutId id="2147484050" r:id="rId54"/>
    <p:sldLayoutId id="2147484051" r:id="rId55"/>
    <p:sldLayoutId id="2147484052" r:id="rId56"/>
    <p:sldLayoutId id="2147484053" r:id="rId57"/>
    <p:sldLayoutId id="2147484054" r:id="rId58"/>
    <p:sldLayoutId id="2147484055" r:id="rId59"/>
    <p:sldLayoutId id="2147484056" r:id="rId60"/>
    <p:sldLayoutId id="2147484057" r:id="rId61"/>
    <p:sldLayoutId id="2147484058" r:id="rId62"/>
    <p:sldLayoutId id="2147484059" r:id="rId63"/>
    <p:sldLayoutId id="2147484060" r:id="rId64"/>
    <p:sldLayoutId id="2147484061" r:id="rId65"/>
    <p:sldLayoutId id="2147484062" r:id="rId66"/>
    <p:sldLayoutId id="2147484063" r:id="rId67"/>
    <p:sldLayoutId id="2147484064" r:id="rId68"/>
  </p:sldLayoutIdLst>
  <p:hf sldNum="0" hdr="0" ftr="0" dt="0"/>
  <p:txStyles>
    <p:titleStyle>
      <a:lvl1pPr algn="l" defTabSz="914400" rtl="0" eaLnBrk="1" latinLnBrk="0" hangingPunct="1">
        <a:lnSpc>
          <a:spcPct val="90000"/>
        </a:lnSpc>
        <a:spcBef>
          <a:spcPct val="0"/>
        </a:spcBef>
        <a:buNone/>
        <a:defRPr sz="3200" b="0" kern="1200" cap="all" baseline="0">
          <a:solidFill>
            <a:srgbClr val="5D910D"/>
          </a:solidFill>
          <a:latin typeface="+mj-lt"/>
          <a:ea typeface="+mj-ea"/>
          <a:cs typeface="+mj-cs"/>
        </a:defRPr>
      </a:lvl1pPr>
    </p:titleStyle>
    <p:bodyStyle>
      <a:lvl1pPr marL="0" indent="0" algn="l" defTabSz="914400" rtl="0" eaLnBrk="1" latinLnBrk="0" hangingPunct="1">
        <a:lnSpc>
          <a:spcPct val="100000"/>
        </a:lnSpc>
        <a:spcBef>
          <a:spcPts val="600"/>
        </a:spcBef>
        <a:buFont typeface="Arial" panose="020B0604020202020204" pitchFamily="34" charset="0"/>
        <a:buNone/>
        <a:defRPr sz="1600" kern="1200">
          <a:solidFill>
            <a:srgbClr val="2B660F"/>
          </a:solidFill>
          <a:latin typeface="+mn-lt"/>
          <a:ea typeface="+mn-ea"/>
          <a:cs typeface="+mn-cs"/>
        </a:defRPr>
      </a:lvl1pPr>
      <a:lvl2pPr marL="182880" indent="-182880" algn="l" defTabSz="914400" rtl="0" eaLnBrk="1" latinLnBrk="0" hangingPunct="1">
        <a:lnSpc>
          <a:spcPct val="100000"/>
        </a:lnSpc>
        <a:spcBef>
          <a:spcPts val="600"/>
        </a:spcBef>
        <a:buClr>
          <a:srgbClr val="2B660F"/>
        </a:buClr>
        <a:buFont typeface="Arial" panose="020B0604020202020204" pitchFamily="34" charset="0"/>
        <a:buChar char="•"/>
        <a:defRPr sz="1400" kern="1200">
          <a:solidFill>
            <a:srgbClr val="2B660F"/>
          </a:solidFill>
          <a:latin typeface="+mn-lt"/>
          <a:ea typeface="+mn-ea"/>
          <a:cs typeface="+mn-cs"/>
        </a:defRPr>
      </a:lvl2pPr>
      <a:lvl3pPr marL="365760" indent="-182880" algn="l" defTabSz="914400" rtl="0" eaLnBrk="1" latinLnBrk="0" hangingPunct="1">
        <a:lnSpc>
          <a:spcPct val="100000"/>
        </a:lnSpc>
        <a:spcBef>
          <a:spcPts val="600"/>
        </a:spcBef>
        <a:buClr>
          <a:srgbClr val="2B660F"/>
        </a:buClr>
        <a:buFont typeface="Arial" panose="020B0604020202020204" pitchFamily="34" charset="0"/>
        <a:buChar char="–"/>
        <a:defRPr sz="1200" kern="1200">
          <a:solidFill>
            <a:srgbClr val="2B660F"/>
          </a:solidFill>
          <a:latin typeface="+mn-lt"/>
          <a:ea typeface="+mn-ea"/>
          <a:cs typeface="+mn-cs"/>
        </a:defRPr>
      </a:lvl3pPr>
      <a:lvl4pPr marL="548640" indent="-182880" algn="l" defTabSz="914400" rtl="0" eaLnBrk="1" latinLnBrk="0" hangingPunct="1">
        <a:lnSpc>
          <a:spcPct val="100000"/>
        </a:lnSpc>
        <a:spcBef>
          <a:spcPts val="600"/>
        </a:spcBef>
        <a:buClr>
          <a:srgbClr val="2B660F"/>
        </a:buClr>
        <a:buFont typeface="Arial" panose="020B0604020202020204" pitchFamily="34" charset="0"/>
        <a:buChar char="•"/>
        <a:defRPr sz="1100" kern="1200">
          <a:solidFill>
            <a:srgbClr val="2B660F"/>
          </a:solidFill>
          <a:latin typeface="+mn-lt"/>
          <a:ea typeface="+mn-ea"/>
          <a:cs typeface="+mn-cs"/>
        </a:defRPr>
      </a:lvl4pPr>
      <a:lvl5pPr marL="731520" indent="-182880" algn="l" defTabSz="914400" rtl="0" eaLnBrk="1" latinLnBrk="0" hangingPunct="1">
        <a:lnSpc>
          <a:spcPct val="100000"/>
        </a:lnSpc>
        <a:spcBef>
          <a:spcPts val="600"/>
        </a:spcBef>
        <a:buClr>
          <a:srgbClr val="2B660F"/>
        </a:buClr>
        <a:buFont typeface="Arial" panose="020B0604020202020204" pitchFamily="34" charset="0"/>
        <a:buChar char="–"/>
        <a:defRPr sz="1050" kern="1200">
          <a:solidFill>
            <a:srgbClr val="2B660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192">
          <p15:clr>
            <a:srgbClr val="F26B43"/>
          </p15:clr>
        </p15:guide>
        <p15:guide id="4" pos="7488">
          <p15:clr>
            <a:srgbClr val="F26B43"/>
          </p15:clr>
        </p15:guide>
        <p15:guide id="5" orient="horz" pos="768">
          <p15:clr>
            <a:srgbClr val="F26B43"/>
          </p15:clr>
        </p15:guide>
        <p15:guide id="6" orient="horz" pos="3864">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7F5F3"/>
        </a:solidFill>
        <a:effectLst/>
      </p:bgPr>
    </p:bg>
    <p:spTree>
      <p:nvGrpSpPr>
        <p:cNvPr id="1" name=""/>
        <p:cNvGrpSpPr/>
        <p:nvPr/>
      </p:nvGrpSpPr>
      <p:grpSpPr>
        <a:xfrm>
          <a:off x="0" y="0"/>
          <a:ext cx="0" cy="0"/>
          <a:chOff x="0" y="0"/>
          <a:chExt cx="0" cy="0"/>
        </a:xfrm>
      </p:grpSpPr>
      <p:graphicFrame>
        <p:nvGraphicFramePr>
          <p:cNvPr id="24" name="think-cell data - do not delete" hidden="1">
            <a:extLst>
              <a:ext uri="{FF2B5EF4-FFF2-40B4-BE49-F238E27FC236}">
                <a16:creationId xmlns:a16="http://schemas.microsoft.com/office/drawing/2014/main" id="{8D67C3CE-8DAE-1655-3633-67F6CC158D92}"/>
              </a:ext>
            </a:extLst>
          </p:cNvPr>
          <p:cNvGraphicFramePr>
            <a:graphicFrameLocks/>
          </p:cNvGraphicFramePr>
          <p:nvPr userDrawn="1">
            <p:custDataLst>
              <p:tags r:id="rId70"/>
            </p:custDataLst>
            <p:extLst>
              <p:ext uri="{D42A27DB-BD31-4B8C-83A1-F6EECF244321}">
                <p14:modId xmlns:p14="http://schemas.microsoft.com/office/powerpoint/2010/main" val="29501168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1" imgW="404" imgH="405" progId="TCLayout.ActiveDocument.1">
                  <p:embed/>
                </p:oleObj>
              </mc:Choice>
              <mc:Fallback>
                <p:oleObj name="think-cell Slide" r:id="rId71" imgW="404" imgH="405" progId="TCLayout.ActiveDocument.1">
                  <p:embed/>
                  <p:pic>
                    <p:nvPicPr>
                      <p:cNvPr id="24" name="think-cell data - do not delete" hidden="1">
                        <a:extLst>
                          <a:ext uri="{FF2B5EF4-FFF2-40B4-BE49-F238E27FC236}">
                            <a16:creationId xmlns:a16="http://schemas.microsoft.com/office/drawing/2014/main" id="{8D67C3CE-8DAE-1655-3633-67F6CC158D92}"/>
                          </a:ext>
                        </a:extLst>
                      </p:cNvPr>
                      <p:cNvPicPr/>
                      <p:nvPr/>
                    </p:nvPicPr>
                    <p:blipFill>
                      <a:blip r:embed="rId72"/>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a:xfrm>
            <a:off x="304798" y="246888"/>
            <a:ext cx="11585448" cy="969264"/>
          </a:xfrm>
          <a:prstGeom prst="rect">
            <a:avLst/>
          </a:prstGeom>
        </p:spPr>
        <p:txBody>
          <a:bodyPr vert="horz" lIns="0" tIns="0" rIns="0" bIns="0" rtlCol="0" anchor="t" anchorCtr="0">
            <a:noAutofit/>
          </a:bodyPr>
          <a:lstStyle/>
          <a:p>
            <a:r>
              <a:rPr lang="en-US"/>
              <a:t>Click to edit Master title style</a:t>
            </a:r>
          </a:p>
        </p:txBody>
      </p:sp>
      <p:sp>
        <p:nvSpPr>
          <p:cNvPr id="14" name="TextBox 13"/>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2B660F"/>
                </a:solidFill>
                <a:latin typeface="+mn-lt"/>
              </a:rPr>
              <a:pPr algn="r"/>
              <a:t>‹#›</a:t>
            </a:fld>
            <a:endParaRPr lang="en-US" sz="1350">
              <a:solidFill>
                <a:srgbClr val="2B660F"/>
              </a:solidFill>
              <a:latin typeface="+mn-lt"/>
            </a:endParaRPr>
          </a:p>
        </p:txBody>
      </p:sp>
      <p:sp>
        <p:nvSpPr>
          <p:cNvPr id="4" name="Text Placeholder 3">
            <a:extLst>
              <a:ext uri="{FF2B5EF4-FFF2-40B4-BE49-F238E27FC236}">
                <a16:creationId xmlns:a16="http://schemas.microsoft.com/office/drawing/2014/main" id="{64EA8DB1-B4DD-4F3D-9CAB-994462C51D17}"/>
              </a:ext>
            </a:extLst>
          </p:cNvPr>
          <p:cNvSpPr>
            <a:spLocks noGrp="1"/>
          </p:cNvSpPr>
          <p:nvPr>
            <p:ph type="body" idx="1"/>
          </p:nvPr>
        </p:nvSpPr>
        <p:spPr>
          <a:xfrm>
            <a:off x="304800" y="1219200"/>
            <a:ext cx="11582398" cy="4412343"/>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Box 11">
            <a:extLst>
              <a:ext uri="{FF2B5EF4-FFF2-40B4-BE49-F238E27FC236}">
                <a16:creationId xmlns:a16="http://schemas.microsoft.com/office/drawing/2014/main" id="{34A73341-108A-4DC8-92A2-2CA590BB4022}"/>
              </a:ext>
            </a:extLst>
          </p:cNvPr>
          <p:cNvSpPr txBox="1"/>
          <p:nvPr userDrawn="1"/>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lvl="0"/>
            <a:r>
              <a:rPr lang="en-US">
                <a:solidFill>
                  <a:srgbClr val="2B660F"/>
                </a:solidFill>
                <a:latin typeface="+mn-lt"/>
              </a:rPr>
              <a:t>PRIVILEGED &amp; CONFIDENTIAL</a:t>
            </a:r>
          </a:p>
        </p:txBody>
      </p:sp>
      <p:sp>
        <p:nvSpPr>
          <p:cNvPr id="3" name="Footer Placeholder 2">
            <a:extLst>
              <a:ext uri="{FF2B5EF4-FFF2-40B4-BE49-F238E27FC236}">
                <a16:creationId xmlns:a16="http://schemas.microsoft.com/office/drawing/2014/main" id="{BD641B0E-CDE6-4F1D-B3A5-7CEDD4AA3405}"/>
              </a:ext>
            </a:extLst>
          </p:cNvPr>
          <p:cNvSpPr>
            <a:spLocks noGrp="1"/>
          </p:cNvSpPr>
          <p:nvPr>
            <p:ph type="ftr" sz="quarter" idx="3"/>
          </p:nvPr>
        </p:nvSpPr>
        <p:spPr>
          <a:xfrm>
            <a:off x="304796" y="5768975"/>
            <a:ext cx="11582408" cy="365125"/>
          </a:xfrm>
          <a:prstGeom prst="rect">
            <a:avLst/>
          </a:prstGeom>
        </p:spPr>
        <p:txBody>
          <a:bodyPr vert="horz" lIns="0" tIns="0" rIns="0" bIns="0" rtlCol="0" anchor="b"/>
          <a:lstStyle>
            <a:lvl1pPr algn="l">
              <a:defRPr sz="1000">
                <a:solidFill>
                  <a:schemeClr val="tx1"/>
                </a:solidFill>
                <a:latin typeface="+mn-lt"/>
              </a:defRPr>
            </a:lvl1pPr>
          </a:lstStyle>
          <a:p>
            <a:endParaRPr lang="en-US">
              <a:solidFill>
                <a:schemeClr val="tx1"/>
              </a:solidFill>
            </a:endParaRPr>
          </a:p>
        </p:txBody>
      </p:sp>
      <p:grpSp>
        <p:nvGrpSpPr>
          <p:cNvPr id="22" name="Group 21">
            <a:extLst>
              <a:ext uri="{FF2B5EF4-FFF2-40B4-BE49-F238E27FC236}">
                <a16:creationId xmlns:a16="http://schemas.microsoft.com/office/drawing/2014/main" id="{C47FD04F-64FC-CE14-7E6C-AC14EBA406E7}"/>
              </a:ext>
            </a:extLst>
          </p:cNvPr>
          <p:cNvGrpSpPr/>
          <p:nvPr userDrawn="1"/>
        </p:nvGrpSpPr>
        <p:grpSpPr>
          <a:xfrm>
            <a:off x="0" y="-1204486"/>
            <a:ext cx="12192000" cy="942190"/>
            <a:chOff x="22178" y="-2107474"/>
            <a:chExt cx="12173146" cy="1410050"/>
          </a:xfrm>
        </p:grpSpPr>
        <p:sp>
          <p:nvSpPr>
            <p:cNvPr id="5" name="Rectangle 4">
              <a:extLst>
                <a:ext uri="{FF2B5EF4-FFF2-40B4-BE49-F238E27FC236}">
                  <a16:creationId xmlns:a16="http://schemas.microsoft.com/office/drawing/2014/main" id="{D3BED3BD-7FCF-DDCD-7ABE-D40D23D18840}"/>
                </a:ext>
              </a:extLst>
            </p:cNvPr>
            <p:cNvSpPr/>
            <p:nvPr userDrawn="1"/>
          </p:nvSpPr>
          <p:spPr>
            <a:xfrm>
              <a:off x="22178" y="-2107474"/>
              <a:ext cx="2433029" cy="470017"/>
            </a:xfrm>
            <a:prstGeom prst="rect">
              <a:avLst/>
            </a:prstGeom>
            <a:solidFill>
              <a:srgbClr val="A6CB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6" name="Rectangle 5">
              <a:extLst>
                <a:ext uri="{FF2B5EF4-FFF2-40B4-BE49-F238E27FC236}">
                  <a16:creationId xmlns:a16="http://schemas.microsoft.com/office/drawing/2014/main" id="{06A59D2D-963F-FC5F-76F8-2685A84DE18E}"/>
                </a:ext>
              </a:extLst>
            </p:cNvPr>
            <p:cNvSpPr/>
            <p:nvPr userDrawn="1"/>
          </p:nvSpPr>
          <p:spPr>
            <a:xfrm>
              <a:off x="2461791" y="-2107474"/>
              <a:ext cx="2433029" cy="470017"/>
            </a:xfrm>
            <a:prstGeom prst="rect">
              <a:avLst/>
            </a:prstGeom>
            <a:solidFill>
              <a:srgbClr val="71A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7" name="Rectangle 6">
              <a:extLst>
                <a:ext uri="{FF2B5EF4-FFF2-40B4-BE49-F238E27FC236}">
                  <a16:creationId xmlns:a16="http://schemas.microsoft.com/office/drawing/2014/main" id="{84E42FEF-4DE3-0DBB-DA93-5532D44E467D}"/>
                </a:ext>
              </a:extLst>
            </p:cNvPr>
            <p:cNvSpPr/>
            <p:nvPr userDrawn="1"/>
          </p:nvSpPr>
          <p:spPr>
            <a:xfrm>
              <a:off x="4890575" y="-2107474"/>
              <a:ext cx="2433029" cy="470017"/>
            </a:xfrm>
            <a:prstGeom prst="rect">
              <a:avLst/>
            </a:prstGeom>
            <a:solidFill>
              <a:srgbClr val="3680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8" name="Rectangle 7">
              <a:extLst>
                <a:ext uri="{FF2B5EF4-FFF2-40B4-BE49-F238E27FC236}">
                  <a16:creationId xmlns:a16="http://schemas.microsoft.com/office/drawing/2014/main" id="{D513F617-5F5B-ACD6-9D53-086EA767038E}"/>
                </a:ext>
              </a:extLst>
            </p:cNvPr>
            <p:cNvSpPr/>
            <p:nvPr userDrawn="1"/>
          </p:nvSpPr>
          <p:spPr>
            <a:xfrm>
              <a:off x="7329267" y="-2107474"/>
              <a:ext cx="2433029" cy="470017"/>
            </a:xfrm>
            <a:prstGeom prst="rect">
              <a:avLst/>
            </a:prstGeom>
            <a:solidFill>
              <a:srgbClr val="1457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9" name="Rectangle 8">
              <a:extLst>
                <a:ext uri="{FF2B5EF4-FFF2-40B4-BE49-F238E27FC236}">
                  <a16:creationId xmlns:a16="http://schemas.microsoft.com/office/drawing/2014/main" id="{C9425CA8-7AB3-EA99-FD7E-62D4B1311CFB}"/>
                </a:ext>
              </a:extLst>
            </p:cNvPr>
            <p:cNvSpPr/>
            <p:nvPr userDrawn="1"/>
          </p:nvSpPr>
          <p:spPr>
            <a:xfrm>
              <a:off x="9762295" y="-2107474"/>
              <a:ext cx="2433029" cy="470017"/>
            </a:xfrm>
            <a:prstGeom prst="rect">
              <a:avLst/>
            </a:prstGeom>
            <a:solidFill>
              <a:srgbClr val="023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0" name="Rectangle 9">
              <a:extLst>
                <a:ext uri="{FF2B5EF4-FFF2-40B4-BE49-F238E27FC236}">
                  <a16:creationId xmlns:a16="http://schemas.microsoft.com/office/drawing/2014/main" id="{3B9C748B-6306-7E6F-B15A-87C022F79C3B}"/>
                </a:ext>
              </a:extLst>
            </p:cNvPr>
            <p:cNvSpPr/>
            <p:nvPr userDrawn="1"/>
          </p:nvSpPr>
          <p:spPr>
            <a:xfrm>
              <a:off x="22178" y="-1637456"/>
              <a:ext cx="2433029" cy="470016"/>
            </a:xfrm>
            <a:prstGeom prst="rect">
              <a:avLst/>
            </a:pr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1" name="Rectangle 10">
              <a:extLst>
                <a:ext uri="{FF2B5EF4-FFF2-40B4-BE49-F238E27FC236}">
                  <a16:creationId xmlns:a16="http://schemas.microsoft.com/office/drawing/2014/main" id="{F5ACB2F7-8C1F-6661-CECE-A51272A62D67}"/>
                </a:ext>
              </a:extLst>
            </p:cNvPr>
            <p:cNvSpPr/>
            <p:nvPr userDrawn="1"/>
          </p:nvSpPr>
          <p:spPr>
            <a:xfrm>
              <a:off x="2461791" y="-1637456"/>
              <a:ext cx="2433029" cy="470016"/>
            </a:xfrm>
            <a:prstGeom prst="rect">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3" name="Rectangle 12">
              <a:extLst>
                <a:ext uri="{FF2B5EF4-FFF2-40B4-BE49-F238E27FC236}">
                  <a16:creationId xmlns:a16="http://schemas.microsoft.com/office/drawing/2014/main" id="{30832C14-1818-744E-59F5-7E196A22A1E4}"/>
                </a:ext>
              </a:extLst>
            </p:cNvPr>
            <p:cNvSpPr/>
            <p:nvPr userDrawn="1"/>
          </p:nvSpPr>
          <p:spPr>
            <a:xfrm>
              <a:off x="4890575" y="-1637456"/>
              <a:ext cx="2433029" cy="470016"/>
            </a:xfrm>
            <a:prstGeom prst="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5" name="Rectangle 14">
              <a:extLst>
                <a:ext uri="{FF2B5EF4-FFF2-40B4-BE49-F238E27FC236}">
                  <a16:creationId xmlns:a16="http://schemas.microsoft.com/office/drawing/2014/main" id="{F47986FF-9B19-6DB4-4EFF-7DE6E971E1F0}"/>
                </a:ext>
              </a:extLst>
            </p:cNvPr>
            <p:cNvSpPr/>
            <p:nvPr userDrawn="1"/>
          </p:nvSpPr>
          <p:spPr>
            <a:xfrm>
              <a:off x="7329267" y="-1637456"/>
              <a:ext cx="2433029" cy="470016"/>
            </a:xfrm>
            <a:prstGeom prst="rect">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6" name="Rectangle 15">
              <a:extLst>
                <a:ext uri="{FF2B5EF4-FFF2-40B4-BE49-F238E27FC236}">
                  <a16:creationId xmlns:a16="http://schemas.microsoft.com/office/drawing/2014/main" id="{172DE6B9-5479-9F85-19C4-80BEEF56256D}"/>
                </a:ext>
              </a:extLst>
            </p:cNvPr>
            <p:cNvSpPr/>
            <p:nvPr userDrawn="1"/>
          </p:nvSpPr>
          <p:spPr>
            <a:xfrm>
              <a:off x="9762295" y="-1637456"/>
              <a:ext cx="2433029" cy="470016"/>
            </a:xfrm>
            <a:prstGeom prst="rect">
              <a:avLst/>
            </a:prstGeom>
            <a:solidFill>
              <a:srgbClr val="0F44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7" name="Rectangle 16">
              <a:extLst>
                <a:ext uri="{FF2B5EF4-FFF2-40B4-BE49-F238E27FC236}">
                  <a16:creationId xmlns:a16="http://schemas.microsoft.com/office/drawing/2014/main" id="{5AF9160E-19C5-F0F9-C653-3E1B8C79F1B8}"/>
                </a:ext>
              </a:extLst>
            </p:cNvPr>
            <p:cNvSpPr/>
            <p:nvPr userDrawn="1"/>
          </p:nvSpPr>
          <p:spPr>
            <a:xfrm>
              <a:off x="28763" y="-1167440"/>
              <a:ext cx="2433029" cy="470016"/>
            </a:xfrm>
            <a:prstGeom prst="rect">
              <a:avLst/>
            </a:prstGeom>
            <a:solidFill>
              <a:srgbClr val="FFE9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8" name="Rectangle 17">
              <a:extLst>
                <a:ext uri="{FF2B5EF4-FFF2-40B4-BE49-F238E27FC236}">
                  <a16:creationId xmlns:a16="http://schemas.microsoft.com/office/drawing/2014/main" id="{F618EDCB-350A-2B73-D4BF-0A47360A524F}"/>
                </a:ext>
              </a:extLst>
            </p:cNvPr>
            <p:cNvSpPr/>
            <p:nvPr userDrawn="1"/>
          </p:nvSpPr>
          <p:spPr>
            <a:xfrm>
              <a:off x="2461791" y="-1167440"/>
              <a:ext cx="2433029" cy="470016"/>
            </a:xfrm>
            <a:prstGeom prst="rect">
              <a:avLst/>
            </a:prstGeom>
            <a:solidFill>
              <a:srgbClr val="FBCB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19" name="Rectangle 18">
              <a:extLst>
                <a:ext uri="{FF2B5EF4-FFF2-40B4-BE49-F238E27FC236}">
                  <a16:creationId xmlns:a16="http://schemas.microsoft.com/office/drawing/2014/main" id="{7F16AC3D-AE68-5D97-B0D7-72F51120ECBE}"/>
                </a:ext>
              </a:extLst>
            </p:cNvPr>
            <p:cNvSpPr/>
            <p:nvPr userDrawn="1"/>
          </p:nvSpPr>
          <p:spPr>
            <a:xfrm>
              <a:off x="4890575" y="-1167440"/>
              <a:ext cx="2433029" cy="470016"/>
            </a:xfrm>
            <a:prstGeom prst="rect">
              <a:avLst/>
            </a:prstGeom>
            <a:solidFill>
              <a:srgbClr val="EC9F0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0" name="Rectangle 19">
              <a:extLst>
                <a:ext uri="{FF2B5EF4-FFF2-40B4-BE49-F238E27FC236}">
                  <a16:creationId xmlns:a16="http://schemas.microsoft.com/office/drawing/2014/main" id="{F0989396-46DC-4E35-49EE-CF1F6C7A7E09}"/>
                </a:ext>
              </a:extLst>
            </p:cNvPr>
            <p:cNvSpPr/>
            <p:nvPr userDrawn="1"/>
          </p:nvSpPr>
          <p:spPr>
            <a:xfrm>
              <a:off x="7329267" y="-1167440"/>
              <a:ext cx="2433029" cy="470016"/>
            </a:xfrm>
            <a:prstGeom prst="rect">
              <a:avLst/>
            </a:prstGeom>
            <a:solidFill>
              <a:srgbClr val="C673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sp>
          <p:nvSpPr>
            <p:cNvPr id="21" name="Rectangle 20">
              <a:extLst>
                <a:ext uri="{FF2B5EF4-FFF2-40B4-BE49-F238E27FC236}">
                  <a16:creationId xmlns:a16="http://schemas.microsoft.com/office/drawing/2014/main" id="{DF93C799-4C4D-A437-E150-353C52FA92FE}"/>
                </a:ext>
              </a:extLst>
            </p:cNvPr>
            <p:cNvSpPr/>
            <p:nvPr userDrawn="1"/>
          </p:nvSpPr>
          <p:spPr>
            <a:xfrm>
              <a:off x="9762295" y="-1167440"/>
              <a:ext cx="2433029" cy="470016"/>
            </a:xfrm>
            <a:prstGeom prst="rect">
              <a:avLst/>
            </a:prstGeom>
            <a:solidFill>
              <a:srgbClr val="954F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Gilroy Medium" panose="00000600000000000000" pitchFamily="50" charset="0"/>
              </a:endParaRPr>
            </a:p>
          </p:txBody>
        </p:sp>
      </p:grpSp>
    </p:spTree>
    <p:extLst>
      <p:ext uri="{BB962C8B-B14F-4D97-AF65-F5344CB8AC3E}">
        <p14:creationId xmlns:p14="http://schemas.microsoft.com/office/powerpoint/2010/main" val="1299281502"/>
      </p:ext>
    </p:extLst>
  </p:cSld>
  <p:clrMap bg1="lt1" tx1="dk1" bg2="lt2" tx2="dk2" accent1="accent1" accent2="accent2" accent3="accent3" accent4="accent4" accent5="accent5" accent6="accent6" hlink="hlink" folHlink="folHlink"/>
  <p:sldLayoutIdLst>
    <p:sldLayoutId id="2147484066" r:id="rId1"/>
    <p:sldLayoutId id="2147484067" r:id="rId2"/>
    <p:sldLayoutId id="2147484068" r:id="rId3"/>
    <p:sldLayoutId id="2147484069" r:id="rId4"/>
    <p:sldLayoutId id="2147484070" r:id="rId5"/>
    <p:sldLayoutId id="2147484071" r:id="rId6"/>
    <p:sldLayoutId id="2147484072" r:id="rId7"/>
    <p:sldLayoutId id="2147484073" r:id="rId8"/>
    <p:sldLayoutId id="2147484074" r:id="rId9"/>
    <p:sldLayoutId id="2147484075" r:id="rId10"/>
    <p:sldLayoutId id="2147484076" r:id="rId11"/>
    <p:sldLayoutId id="2147484077" r:id="rId12"/>
    <p:sldLayoutId id="2147484078" r:id="rId13"/>
    <p:sldLayoutId id="2147484079" r:id="rId14"/>
    <p:sldLayoutId id="2147484080" r:id="rId15"/>
    <p:sldLayoutId id="2147484081" r:id="rId16"/>
    <p:sldLayoutId id="2147484082" r:id="rId17"/>
    <p:sldLayoutId id="2147484083" r:id="rId18"/>
    <p:sldLayoutId id="2147484084" r:id="rId19"/>
    <p:sldLayoutId id="2147484085" r:id="rId20"/>
    <p:sldLayoutId id="2147484086" r:id="rId21"/>
    <p:sldLayoutId id="2147484087" r:id="rId22"/>
    <p:sldLayoutId id="2147484088" r:id="rId23"/>
    <p:sldLayoutId id="2147484089" r:id="rId24"/>
    <p:sldLayoutId id="2147484090" r:id="rId25"/>
    <p:sldLayoutId id="2147484091" r:id="rId26"/>
    <p:sldLayoutId id="2147484092" r:id="rId27"/>
    <p:sldLayoutId id="2147484093" r:id="rId28"/>
    <p:sldLayoutId id="2147484094" r:id="rId29"/>
    <p:sldLayoutId id="2147484095" r:id="rId30"/>
    <p:sldLayoutId id="2147484096" r:id="rId31"/>
    <p:sldLayoutId id="2147484097" r:id="rId32"/>
    <p:sldLayoutId id="2147484098" r:id="rId33"/>
    <p:sldLayoutId id="2147484099" r:id="rId34"/>
    <p:sldLayoutId id="2147484100" r:id="rId35"/>
    <p:sldLayoutId id="2147484101" r:id="rId36"/>
    <p:sldLayoutId id="2147484102" r:id="rId37"/>
    <p:sldLayoutId id="2147484103" r:id="rId38"/>
    <p:sldLayoutId id="2147484104" r:id="rId39"/>
    <p:sldLayoutId id="2147484105" r:id="rId40"/>
    <p:sldLayoutId id="2147484106" r:id="rId41"/>
    <p:sldLayoutId id="2147484107" r:id="rId42"/>
    <p:sldLayoutId id="2147484108" r:id="rId43"/>
    <p:sldLayoutId id="2147484109" r:id="rId44"/>
    <p:sldLayoutId id="2147484110" r:id="rId45"/>
    <p:sldLayoutId id="2147484111" r:id="rId46"/>
    <p:sldLayoutId id="2147484112" r:id="rId47"/>
    <p:sldLayoutId id="2147484113" r:id="rId48"/>
    <p:sldLayoutId id="2147484114" r:id="rId49"/>
    <p:sldLayoutId id="2147484115" r:id="rId50"/>
    <p:sldLayoutId id="2147484116" r:id="rId51"/>
    <p:sldLayoutId id="2147484117" r:id="rId52"/>
    <p:sldLayoutId id="2147484118" r:id="rId53"/>
    <p:sldLayoutId id="2147484119" r:id="rId54"/>
    <p:sldLayoutId id="2147484120" r:id="rId55"/>
    <p:sldLayoutId id="2147484121" r:id="rId56"/>
    <p:sldLayoutId id="2147484122" r:id="rId57"/>
    <p:sldLayoutId id="2147484123" r:id="rId58"/>
    <p:sldLayoutId id="2147484124" r:id="rId59"/>
    <p:sldLayoutId id="2147484125" r:id="rId60"/>
    <p:sldLayoutId id="2147484126" r:id="rId61"/>
    <p:sldLayoutId id="2147484127" r:id="rId62"/>
    <p:sldLayoutId id="2147484128" r:id="rId63"/>
    <p:sldLayoutId id="2147484129" r:id="rId64"/>
    <p:sldLayoutId id="2147484130" r:id="rId65"/>
    <p:sldLayoutId id="2147484131" r:id="rId66"/>
    <p:sldLayoutId id="2147484132" r:id="rId67"/>
    <p:sldLayoutId id="2147484133" r:id="rId68"/>
  </p:sldLayoutIdLst>
  <p:hf sldNum="0" hdr="0" ftr="0" dt="0"/>
  <p:txStyles>
    <p:titleStyle>
      <a:lvl1pPr algn="l" defTabSz="914400" rtl="0" eaLnBrk="1" latinLnBrk="0" hangingPunct="1">
        <a:lnSpc>
          <a:spcPct val="90000"/>
        </a:lnSpc>
        <a:spcBef>
          <a:spcPct val="0"/>
        </a:spcBef>
        <a:buNone/>
        <a:defRPr sz="3200" b="0" kern="1200" cap="all" baseline="0">
          <a:solidFill>
            <a:srgbClr val="5D910D"/>
          </a:solidFill>
          <a:latin typeface="+mj-lt"/>
          <a:ea typeface="+mj-ea"/>
          <a:cs typeface="+mj-cs"/>
        </a:defRPr>
      </a:lvl1pPr>
    </p:titleStyle>
    <p:body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1"/>
          </a:solidFill>
          <a:latin typeface="+mn-lt"/>
          <a:ea typeface="+mn-ea"/>
          <a:cs typeface="+mn-cs"/>
        </a:defRPr>
      </a:lvl1pPr>
      <a:lvl2pPr marL="182880" indent="-182880" algn="l" defTabSz="914400" rtl="0" eaLnBrk="1" latinLnBrk="0" hangingPunct="1">
        <a:lnSpc>
          <a:spcPct val="100000"/>
        </a:lnSpc>
        <a:spcBef>
          <a:spcPts val="600"/>
        </a:spcBef>
        <a:buClr>
          <a:srgbClr val="2B660F"/>
        </a:buClr>
        <a:buFont typeface="Arial" panose="020B0604020202020204" pitchFamily="34" charset="0"/>
        <a:buChar char="•"/>
        <a:defRPr sz="1400" kern="1200">
          <a:solidFill>
            <a:schemeClr val="tx1"/>
          </a:solidFill>
          <a:latin typeface="+mn-lt"/>
          <a:ea typeface="+mn-ea"/>
          <a:cs typeface="+mn-cs"/>
        </a:defRPr>
      </a:lvl2pPr>
      <a:lvl3pPr marL="365760" indent="-182880" algn="l" defTabSz="914400" rtl="0" eaLnBrk="1" latinLnBrk="0" hangingPunct="1">
        <a:lnSpc>
          <a:spcPct val="100000"/>
        </a:lnSpc>
        <a:spcBef>
          <a:spcPts val="600"/>
        </a:spcBef>
        <a:buClr>
          <a:srgbClr val="2B660F"/>
        </a:buClr>
        <a:buFont typeface="Arial" panose="020B0604020202020204" pitchFamily="34" charset="0"/>
        <a:buChar char="–"/>
        <a:defRPr sz="1200" kern="1200">
          <a:solidFill>
            <a:schemeClr val="tx1"/>
          </a:solidFill>
          <a:latin typeface="+mn-lt"/>
          <a:ea typeface="+mn-ea"/>
          <a:cs typeface="+mn-cs"/>
        </a:defRPr>
      </a:lvl3pPr>
      <a:lvl4pPr marL="548640" indent="-182880" algn="l" defTabSz="914400" rtl="0" eaLnBrk="1" latinLnBrk="0" hangingPunct="1">
        <a:lnSpc>
          <a:spcPct val="100000"/>
        </a:lnSpc>
        <a:spcBef>
          <a:spcPts val="600"/>
        </a:spcBef>
        <a:buClr>
          <a:srgbClr val="2B660F"/>
        </a:buClr>
        <a:buFont typeface="Arial" panose="020B0604020202020204" pitchFamily="34" charset="0"/>
        <a:buChar char="•"/>
        <a:defRPr sz="1100" kern="1200">
          <a:solidFill>
            <a:schemeClr val="tx1"/>
          </a:solidFill>
          <a:latin typeface="+mn-lt"/>
          <a:ea typeface="+mn-ea"/>
          <a:cs typeface="+mn-cs"/>
        </a:defRPr>
      </a:lvl4pPr>
      <a:lvl5pPr marL="731520" indent="-182880" algn="l" defTabSz="914400" rtl="0" eaLnBrk="1" latinLnBrk="0" hangingPunct="1">
        <a:lnSpc>
          <a:spcPct val="100000"/>
        </a:lnSpc>
        <a:spcBef>
          <a:spcPts val="600"/>
        </a:spcBef>
        <a:buClr>
          <a:srgbClr val="2B660F"/>
        </a:buClr>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192">
          <p15:clr>
            <a:srgbClr val="F26B43"/>
          </p15:clr>
        </p15:guide>
        <p15:guide id="4" pos="7488">
          <p15:clr>
            <a:srgbClr val="F26B43"/>
          </p15:clr>
        </p15:guide>
        <p15:guide id="5" orient="horz" pos="768">
          <p15:clr>
            <a:srgbClr val="F26B43"/>
          </p15:clr>
        </p15:guide>
        <p15:guide id="6" orient="horz" pos="3864">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7F5F3"/>
        </a:solidFill>
        <a:effectLst/>
      </p:bgPr>
    </p:bg>
    <p:spTree>
      <p:nvGrpSpPr>
        <p:cNvPr id="1" name=""/>
        <p:cNvGrpSpPr/>
        <p:nvPr/>
      </p:nvGrpSpPr>
      <p:grpSpPr>
        <a:xfrm>
          <a:off x="0" y="0"/>
          <a:ext cx="0" cy="0"/>
          <a:chOff x="0" y="0"/>
          <a:chExt cx="0" cy="0"/>
        </a:xfrm>
      </p:grpSpPr>
      <p:graphicFrame>
        <p:nvGraphicFramePr>
          <p:cNvPr id="24" name="think-cell data - do not delete" hidden="1">
            <a:extLst>
              <a:ext uri="{FF2B5EF4-FFF2-40B4-BE49-F238E27FC236}">
                <a16:creationId xmlns:a16="http://schemas.microsoft.com/office/drawing/2014/main" id="{3C6CA2EA-CEAF-84F7-5EDC-790C0A0431CC}"/>
              </a:ext>
            </a:extLst>
          </p:cNvPr>
          <p:cNvGraphicFramePr>
            <a:graphicFrameLocks noChangeAspect="1"/>
          </p:cNvGraphicFramePr>
          <p:nvPr userDrawn="1">
            <p:custDataLst>
              <p:tags r:id="rId23"/>
            </p:custDataLst>
            <p:extLst>
              <p:ext uri="{D42A27DB-BD31-4B8C-83A1-F6EECF244321}">
                <p14:modId xmlns:p14="http://schemas.microsoft.com/office/powerpoint/2010/main" val="41240441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4" imgW="381" imgH="381" progId="TCLayout.ActiveDocument.1">
                  <p:embed/>
                </p:oleObj>
              </mc:Choice>
              <mc:Fallback>
                <p:oleObj name="think-cell Slide" r:id="rId24" imgW="381" imgH="381" progId="TCLayout.ActiveDocument.1">
                  <p:embed/>
                  <p:pic>
                    <p:nvPicPr>
                      <p:cNvPr id="24" name="think-cell data - do not delete" hidden="1">
                        <a:extLst>
                          <a:ext uri="{FF2B5EF4-FFF2-40B4-BE49-F238E27FC236}">
                            <a16:creationId xmlns:a16="http://schemas.microsoft.com/office/drawing/2014/main" id="{3C6CA2EA-CEAF-84F7-5EDC-790C0A0431CC}"/>
                          </a:ext>
                        </a:extLst>
                      </p:cNvPr>
                      <p:cNvPicPr/>
                      <p:nvPr/>
                    </p:nvPicPr>
                    <p:blipFill>
                      <a:blip r:embed="rId25"/>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a:xfrm>
            <a:off x="304798" y="246888"/>
            <a:ext cx="11585448" cy="969264"/>
          </a:xfrm>
          <a:prstGeom prst="rect">
            <a:avLst/>
          </a:prstGeom>
        </p:spPr>
        <p:txBody>
          <a:bodyPr vert="horz" lIns="0" tIns="0" rIns="0" bIns="0" rtlCol="0" anchor="t" anchorCtr="0">
            <a:noAutofit/>
          </a:bodyPr>
          <a:lstStyle/>
          <a:p>
            <a:r>
              <a:rPr lang="en-US"/>
              <a:t>Click to edit Master title style</a:t>
            </a:r>
          </a:p>
        </p:txBody>
      </p:sp>
      <p:sp>
        <p:nvSpPr>
          <p:cNvPr id="14" name="TextBox 13"/>
          <p:cNvSpPr txBox="1"/>
          <p:nvPr userDrawn="1"/>
        </p:nvSpPr>
        <p:spPr>
          <a:xfrm>
            <a:off x="11451456" y="6286500"/>
            <a:ext cx="435742" cy="571500"/>
          </a:xfrm>
          <a:prstGeom prst="rect">
            <a:avLst/>
          </a:prstGeom>
          <a:noFill/>
        </p:spPr>
        <p:txBody>
          <a:bodyPr wrap="square" lIns="0" tIns="0" rIns="0" bIns="0" rtlCol="0" anchor="ctr" anchorCtr="0">
            <a:noAutofit/>
          </a:bodyPr>
          <a:lstStyle/>
          <a:p>
            <a:pPr algn="r"/>
            <a:fld id="{996B5273-46EB-4870-A6B0-6E7F43CBD6D0}" type="slidenum">
              <a:rPr lang="en-US" sz="900" smtClean="0">
                <a:solidFill>
                  <a:srgbClr val="2B660F"/>
                </a:solidFill>
                <a:latin typeface="+mn-lt"/>
              </a:rPr>
              <a:pPr algn="r"/>
              <a:t>‹#›</a:t>
            </a:fld>
            <a:endParaRPr lang="en-US" sz="1350">
              <a:solidFill>
                <a:srgbClr val="2B660F"/>
              </a:solidFill>
              <a:latin typeface="+mn-lt"/>
            </a:endParaRPr>
          </a:p>
        </p:txBody>
      </p:sp>
      <p:sp>
        <p:nvSpPr>
          <p:cNvPr id="4" name="Text Placeholder 3">
            <a:extLst>
              <a:ext uri="{FF2B5EF4-FFF2-40B4-BE49-F238E27FC236}">
                <a16:creationId xmlns:a16="http://schemas.microsoft.com/office/drawing/2014/main" id="{64EA8DB1-B4DD-4F3D-9CAB-994462C51D17}"/>
              </a:ext>
            </a:extLst>
          </p:cNvPr>
          <p:cNvSpPr>
            <a:spLocks noGrp="1"/>
          </p:cNvSpPr>
          <p:nvPr>
            <p:ph type="body" idx="1"/>
          </p:nvPr>
        </p:nvSpPr>
        <p:spPr>
          <a:xfrm>
            <a:off x="304800" y="1219200"/>
            <a:ext cx="11582398" cy="4412343"/>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BD641B0E-CDE6-4F1D-B3A5-7CEDD4AA3405}"/>
              </a:ext>
            </a:extLst>
          </p:cNvPr>
          <p:cNvSpPr>
            <a:spLocks noGrp="1"/>
          </p:cNvSpPr>
          <p:nvPr>
            <p:ph type="ftr" sz="quarter" idx="3"/>
          </p:nvPr>
        </p:nvSpPr>
        <p:spPr>
          <a:xfrm>
            <a:off x="304796" y="5768975"/>
            <a:ext cx="11582408" cy="365125"/>
          </a:xfrm>
          <a:prstGeom prst="rect">
            <a:avLst/>
          </a:prstGeom>
        </p:spPr>
        <p:txBody>
          <a:bodyPr vert="horz" lIns="0" tIns="0" rIns="0" bIns="0" rtlCol="0" anchor="b"/>
          <a:lstStyle>
            <a:lvl1pPr algn="l">
              <a:defRPr sz="1000">
                <a:solidFill>
                  <a:schemeClr val="tx2"/>
                </a:solidFill>
                <a:latin typeface="+mn-lt"/>
              </a:defRPr>
            </a:lvl1pPr>
          </a:lstStyle>
          <a:p>
            <a:endParaRPr lang="en-US"/>
          </a:p>
        </p:txBody>
      </p:sp>
    </p:spTree>
    <p:extLst>
      <p:ext uri="{BB962C8B-B14F-4D97-AF65-F5344CB8AC3E}">
        <p14:creationId xmlns:p14="http://schemas.microsoft.com/office/powerpoint/2010/main" val="2111027601"/>
      </p:ext>
    </p:extLst>
  </p:cSld>
  <p:clrMap bg1="lt1" tx1="dk1" bg2="lt2" tx2="dk2" accent1="accent1" accent2="accent2" accent3="accent3" accent4="accent4" accent5="accent5" accent6="accent6" hlink="hlink" folHlink="folHlink"/>
  <p:sldLayoutIdLst>
    <p:sldLayoutId id="2147484135" r:id="rId1"/>
    <p:sldLayoutId id="2147484136" r:id="rId2"/>
    <p:sldLayoutId id="2147484137" r:id="rId3"/>
    <p:sldLayoutId id="2147484138" r:id="rId4"/>
    <p:sldLayoutId id="2147484139" r:id="rId5"/>
    <p:sldLayoutId id="2147484140" r:id="rId6"/>
    <p:sldLayoutId id="2147484141" r:id="rId7"/>
    <p:sldLayoutId id="2147484142" r:id="rId8"/>
    <p:sldLayoutId id="2147484143" r:id="rId9"/>
    <p:sldLayoutId id="2147484144" r:id="rId10"/>
    <p:sldLayoutId id="2147484145" r:id="rId11"/>
    <p:sldLayoutId id="2147484146" r:id="rId12"/>
    <p:sldLayoutId id="2147484147" r:id="rId13"/>
    <p:sldLayoutId id="2147484148" r:id="rId14"/>
    <p:sldLayoutId id="2147484149" r:id="rId15"/>
    <p:sldLayoutId id="2147484150" r:id="rId16"/>
    <p:sldLayoutId id="2147484151" r:id="rId17"/>
    <p:sldLayoutId id="2147484152" r:id="rId18"/>
    <p:sldLayoutId id="2147484153" r:id="rId19"/>
    <p:sldLayoutId id="2147484154" r:id="rId20"/>
    <p:sldLayoutId id="2147484155" r:id="rId21"/>
  </p:sldLayoutIdLst>
  <p:hf sldNum="0" hdr="0" ftr="0" dt="0"/>
  <p:txStyles>
    <p:titleStyle>
      <a:lvl1pPr algn="l" defTabSz="914400" rtl="0" eaLnBrk="1" latinLnBrk="0" hangingPunct="1">
        <a:lnSpc>
          <a:spcPct val="90000"/>
        </a:lnSpc>
        <a:spcBef>
          <a:spcPct val="0"/>
        </a:spcBef>
        <a:buNone/>
        <a:defRPr sz="3200" b="0" kern="1200" cap="all"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192">
          <p15:clr>
            <a:srgbClr val="F26B43"/>
          </p15:clr>
        </p15:guide>
        <p15:guide id="4" pos="7488">
          <p15:clr>
            <a:srgbClr val="F26B43"/>
          </p15:clr>
        </p15:guide>
        <p15:guide id="5" orient="horz" pos="768">
          <p15:clr>
            <a:srgbClr val="F26B43"/>
          </p15:clr>
        </p15:guide>
        <p15:guide id="6" orient="horz" pos="3864">
          <p15:clr>
            <a:srgbClr val="F26B43"/>
          </p15:clr>
        </p15:guide>
      </p15:sldGuideLst>
    </p:ext>
  </p:extLst>
</p:sldMaster>
</file>

<file path=ppt/slides/_rels/slide1.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50.png"/><Relationship Id="rId18" Type="http://schemas.openxmlformats.org/officeDocument/2006/relationships/hyperlink" Target="mailto:Nicole.popowski@pepsico.com" TargetMode="External"/><Relationship Id="rId3" Type="http://schemas.openxmlformats.org/officeDocument/2006/relationships/image" Target="../media/image42.jpeg"/><Relationship Id="rId21" Type="http://schemas.openxmlformats.org/officeDocument/2006/relationships/hyperlink" Target="https://www.pepsico.com/sustainability/report-downloads" TargetMode="External"/><Relationship Id="rId7" Type="http://schemas.openxmlformats.org/officeDocument/2006/relationships/image" Target="../media/image45.png"/><Relationship Id="rId12" Type="http://schemas.openxmlformats.org/officeDocument/2006/relationships/image" Target="../media/image49.svg"/><Relationship Id="rId17" Type="http://schemas.openxmlformats.org/officeDocument/2006/relationships/hyperlink" Target="mailto:catherine.walton@pepsico.com" TargetMode="External"/><Relationship Id="rId2" Type="http://schemas.openxmlformats.org/officeDocument/2006/relationships/notesSlide" Target="../notesSlides/notesSlide1.xml"/><Relationship Id="rId16" Type="http://schemas.openxmlformats.org/officeDocument/2006/relationships/hyperlink" Target="mailto:shanna.parra@pepsico.com" TargetMode="External"/><Relationship Id="rId20" Type="http://schemas.openxmlformats.org/officeDocument/2006/relationships/hyperlink" Target="https://www.pepsico.com/sustainability" TargetMode="External"/><Relationship Id="rId1" Type="http://schemas.openxmlformats.org/officeDocument/2006/relationships/slideLayout" Target="../slideLayouts/slideLayout223.xml"/><Relationship Id="rId6" Type="http://schemas.microsoft.com/office/2007/relationships/hdphoto" Target="../media/hdphoto1.wdp"/><Relationship Id="rId11" Type="http://schemas.openxmlformats.org/officeDocument/2006/relationships/image" Target="../media/image48.png"/><Relationship Id="rId5" Type="http://schemas.openxmlformats.org/officeDocument/2006/relationships/image" Target="../media/image44.png"/><Relationship Id="rId15" Type="http://schemas.openxmlformats.org/officeDocument/2006/relationships/image" Target="../media/image52.png"/><Relationship Id="rId10" Type="http://schemas.openxmlformats.org/officeDocument/2006/relationships/image" Target="../media/image47.svg"/><Relationship Id="rId19" Type="http://schemas.openxmlformats.org/officeDocument/2006/relationships/hyperlink" Target="https://www.pepsico.com/our-impact/esg-topics-a-z" TargetMode="External"/><Relationship Id="rId4" Type="http://schemas.openxmlformats.org/officeDocument/2006/relationships/image" Target="../media/image43.png"/><Relationship Id="rId9" Type="http://schemas.openxmlformats.org/officeDocument/2006/relationships/image" Target="../media/image46.png"/><Relationship Id="rId14" Type="http://schemas.openxmlformats.org/officeDocument/2006/relationships/image" Target="../media/image51.svg"/></Relationships>
</file>

<file path=ppt/slides/_rels/slide2.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notesSlide" Target="../notesSlides/notesSlide2.xml"/><Relationship Id="rId7" Type="http://schemas.openxmlformats.org/officeDocument/2006/relationships/image" Target="../media/image54.svg"/><Relationship Id="rId2" Type="http://schemas.openxmlformats.org/officeDocument/2006/relationships/slideLayout" Target="../slideLayouts/slideLayout141.xml"/><Relationship Id="rId1" Type="http://schemas.openxmlformats.org/officeDocument/2006/relationships/tags" Target="../tags/tag5.xml"/><Relationship Id="rId6" Type="http://schemas.openxmlformats.org/officeDocument/2006/relationships/image" Target="../media/image53.png"/><Relationship Id="rId11" Type="http://schemas.openxmlformats.org/officeDocument/2006/relationships/slide" Target="slide3.xml"/><Relationship Id="rId5" Type="http://schemas.openxmlformats.org/officeDocument/2006/relationships/image" Target="../media/image23.emf"/><Relationship Id="rId10" Type="http://schemas.openxmlformats.org/officeDocument/2006/relationships/slide" Target="slide10.xml"/><Relationship Id="rId4" Type="http://schemas.openxmlformats.org/officeDocument/2006/relationships/oleObject" Target="../embeddings/oleObject5.bin"/><Relationship Id="rId9" Type="http://schemas.openxmlformats.org/officeDocument/2006/relationships/slide" Target="slide8.xml"/></Relationships>
</file>

<file path=ppt/slides/_rels/slide3.xml.rels><?xml version="1.0" encoding="UTF-8" standalone="yes"?>
<Relationships xmlns="http://schemas.openxmlformats.org/package/2006/relationships"><Relationship Id="rId8" Type="http://schemas.openxmlformats.org/officeDocument/2006/relationships/image" Target="../media/image57.png"/><Relationship Id="rId13" Type="http://schemas.openxmlformats.org/officeDocument/2006/relationships/image" Target="../media/image62.svg"/><Relationship Id="rId3" Type="http://schemas.openxmlformats.org/officeDocument/2006/relationships/notesSlide" Target="../notesSlides/notesSlide3.xml"/><Relationship Id="rId7" Type="http://schemas.openxmlformats.org/officeDocument/2006/relationships/image" Target="../media/image56.svg"/><Relationship Id="rId12" Type="http://schemas.openxmlformats.org/officeDocument/2006/relationships/image" Target="../media/image61.png"/><Relationship Id="rId2" Type="http://schemas.openxmlformats.org/officeDocument/2006/relationships/slideLayout" Target="../slideLayouts/slideLayout79.xml"/><Relationship Id="rId1" Type="http://schemas.openxmlformats.org/officeDocument/2006/relationships/tags" Target="../tags/tag6.xml"/><Relationship Id="rId6" Type="http://schemas.openxmlformats.org/officeDocument/2006/relationships/image" Target="../media/image53.png"/><Relationship Id="rId11" Type="http://schemas.openxmlformats.org/officeDocument/2006/relationships/image" Target="../media/image60.svg"/><Relationship Id="rId5" Type="http://schemas.openxmlformats.org/officeDocument/2006/relationships/image" Target="../media/image23.emf"/><Relationship Id="rId10" Type="http://schemas.openxmlformats.org/officeDocument/2006/relationships/image" Target="../media/image59.png"/><Relationship Id="rId4" Type="http://schemas.openxmlformats.org/officeDocument/2006/relationships/oleObject" Target="../embeddings/oleObject6.bin"/><Relationship Id="rId9" Type="http://schemas.openxmlformats.org/officeDocument/2006/relationships/image" Target="../media/image58.svg"/></Relationships>
</file>

<file path=ppt/slides/_rels/slide4.xml.rels><?xml version="1.0" encoding="UTF-8" standalone="yes"?>
<Relationships xmlns="http://schemas.openxmlformats.org/package/2006/relationships"><Relationship Id="rId8" Type="http://schemas.openxmlformats.org/officeDocument/2006/relationships/image" Target="../media/image68.png"/><Relationship Id="rId13" Type="http://schemas.openxmlformats.org/officeDocument/2006/relationships/image" Target="../media/image73.png"/><Relationship Id="rId18" Type="http://schemas.openxmlformats.org/officeDocument/2006/relationships/image" Target="../media/image78.png"/><Relationship Id="rId26" Type="http://schemas.openxmlformats.org/officeDocument/2006/relationships/image" Target="../media/image86.png"/><Relationship Id="rId3" Type="http://schemas.openxmlformats.org/officeDocument/2006/relationships/image" Target="../media/image63.png"/><Relationship Id="rId21" Type="http://schemas.openxmlformats.org/officeDocument/2006/relationships/image" Target="../media/image81.png"/><Relationship Id="rId34" Type="http://schemas.openxmlformats.org/officeDocument/2006/relationships/image" Target="../media/image94.png"/><Relationship Id="rId7" Type="http://schemas.openxmlformats.org/officeDocument/2006/relationships/image" Target="../media/image67.png"/><Relationship Id="rId12" Type="http://schemas.openxmlformats.org/officeDocument/2006/relationships/image" Target="../media/image72.png"/><Relationship Id="rId17" Type="http://schemas.openxmlformats.org/officeDocument/2006/relationships/image" Target="../media/image77.png"/><Relationship Id="rId25" Type="http://schemas.openxmlformats.org/officeDocument/2006/relationships/image" Target="../media/image85.png"/><Relationship Id="rId33" Type="http://schemas.openxmlformats.org/officeDocument/2006/relationships/image" Target="../media/image93.png"/><Relationship Id="rId2" Type="http://schemas.openxmlformats.org/officeDocument/2006/relationships/notesSlide" Target="../notesSlides/notesSlide4.xml"/><Relationship Id="rId16" Type="http://schemas.openxmlformats.org/officeDocument/2006/relationships/image" Target="../media/image76.png"/><Relationship Id="rId20" Type="http://schemas.openxmlformats.org/officeDocument/2006/relationships/image" Target="../media/image80.png"/><Relationship Id="rId29" Type="http://schemas.openxmlformats.org/officeDocument/2006/relationships/image" Target="../media/image89.png"/><Relationship Id="rId1" Type="http://schemas.openxmlformats.org/officeDocument/2006/relationships/slideLayout" Target="../slideLayouts/slideLayout209.xml"/><Relationship Id="rId6" Type="http://schemas.openxmlformats.org/officeDocument/2006/relationships/image" Target="../media/image66.png"/><Relationship Id="rId11" Type="http://schemas.openxmlformats.org/officeDocument/2006/relationships/image" Target="../media/image71.png"/><Relationship Id="rId24" Type="http://schemas.openxmlformats.org/officeDocument/2006/relationships/image" Target="../media/image84.png"/><Relationship Id="rId32" Type="http://schemas.openxmlformats.org/officeDocument/2006/relationships/image" Target="../media/image92.png"/><Relationship Id="rId5" Type="http://schemas.openxmlformats.org/officeDocument/2006/relationships/image" Target="../media/image65.png"/><Relationship Id="rId15" Type="http://schemas.openxmlformats.org/officeDocument/2006/relationships/image" Target="../media/image75.png"/><Relationship Id="rId23" Type="http://schemas.openxmlformats.org/officeDocument/2006/relationships/image" Target="../media/image83.png"/><Relationship Id="rId28" Type="http://schemas.openxmlformats.org/officeDocument/2006/relationships/image" Target="../media/image88.png"/><Relationship Id="rId10" Type="http://schemas.openxmlformats.org/officeDocument/2006/relationships/image" Target="../media/image70.png"/><Relationship Id="rId19" Type="http://schemas.openxmlformats.org/officeDocument/2006/relationships/image" Target="../media/image79.png"/><Relationship Id="rId31" Type="http://schemas.openxmlformats.org/officeDocument/2006/relationships/image" Target="../media/image91.png"/><Relationship Id="rId4" Type="http://schemas.openxmlformats.org/officeDocument/2006/relationships/image" Target="../media/image64.png"/><Relationship Id="rId9" Type="http://schemas.openxmlformats.org/officeDocument/2006/relationships/image" Target="../media/image69.png"/><Relationship Id="rId14" Type="http://schemas.openxmlformats.org/officeDocument/2006/relationships/image" Target="../media/image74.png"/><Relationship Id="rId22" Type="http://schemas.openxmlformats.org/officeDocument/2006/relationships/image" Target="../media/image82.png"/><Relationship Id="rId27" Type="http://schemas.openxmlformats.org/officeDocument/2006/relationships/image" Target="../media/image87.png"/><Relationship Id="rId30" Type="http://schemas.openxmlformats.org/officeDocument/2006/relationships/image" Target="../media/image90.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54.svg"/><Relationship Id="rId2" Type="http://schemas.openxmlformats.org/officeDocument/2006/relationships/slideLayout" Target="../slideLayouts/slideLayout141.xml"/><Relationship Id="rId1" Type="http://schemas.openxmlformats.org/officeDocument/2006/relationships/tags" Target="../tags/tag7.xml"/><Relationship Id="rId6" Type="http://schemas.openxmlformats.org/officeDocument/2006/relationships/image" Target="../media/image53.png"/><Relationship Id="rId5" Type="http://schemas.openxmlformats.org/officeDocument/2006/relationships/image" Target="../media/image23.emf"/><Relationship Id="rId4" Type="http://schemas.openxmlformats.org/officeDocument/2006/relationships/oleObject" Target="../embeddings/oleObject7.bin"/></Relationships>
</file>

<file path=ppt/slides/_rels/slide6.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100.png"/><Relationship Id="rId18" Type="http://schemas.openxmlformats.org/officeDocument/2006/relationships/image" Target="../media/image103.png"/><Relationship Id="rId3" Type="http://schemas.openxmlformats.org/officeDocument/2006/relationships/notesSlide" Target="../notesSlides/notesSlide6.xml"/><Relationship Id="rId21" Type="http://schemas.openxmlformats.org/officeDocument/2006/relationships/image" Target="../media/image105.png"/><Relationship Id="rId7" Type="http://schemas.openxmlformats.org/officeDocument/2006/relationships/image" Target="../media/image96.png"/><Relationship Id="rId12" Type="http://schemas.openxmlformats.org/officeDocument/2006/relationships/image" Target="../media/image99.jpeg"/><Relationship Id="rId17" Type="http://schemas.openxmlformats.org/officeDocument/2006/relationships/image" Target="../media/image102.png"/><Relationship Id="rId2" Type="http://schemas.openxmlformats.org/officeDocument/2006/relationships/slideLayout" Target="../slideLayouts/slideLayout141.xml"/><Relationship Id="rId16" Type="http://schemas.openxmlformats.org/officeDocument/2006/relationships/image" Target="../media/image56.svg"/><Relationship Id="rId20" Type="http://schemas.microsoft.com/office/2007/relationships/hdphoto" Target="../media/hdphoto5.wdp"/><Relationship Id="rId1" Type="http://schemas.openxmlformats.org/officeDocument/2006/relationships/tags" Target="../tags/tag8.xml"/><Relationship Id="rId6" Type="http://schemas.openxmlformats.org/officeDocument/2006/relationships/image" Target="../media/image95.png"/><Relationship Id="rId11" Type="http://schemas.microsoft.com/office/2007/relationships/hdphoto" Target="../media/hdphoto4.wdp"/><Relationship Id="rId5" Type="http://schemas.openxmlformats.org/officeDocument/2006/relationships/image" Target="../media/image23.emf"/><Relationship Id="rId15" Type="http://schemas.openxmlformats.org/officeDocument/2006/relationships/image" Target="../media/image53.png"/><Relationship Id="rId10" Type="http://schemas.openxmlformats.org/officeDocument/2006/relationships/image" Target="../media/image98.png"/><Relationship Id="rId19" Type="http://schemas.openxmlformats.org/officeDocument/2006/relationships/image" Target="../media/image104.png"/><Relationship Id="rId4" Type="http://schemas.openxmlformats.org/officeDocument/2006/relationships/oleObject" Target="../embeddings/oleObject8.bin"/><Relationship Id="rId9" Type="http://schemas.openxmlformats.org/officeDocument/2006/relationships/image" Target="../media/image97.png"/><Relationship Id="rId14" Type="http://schemas.openxmlformats.org/officeDocument/2006/relationships/image" Target="../media/image101.png"/></Relationships>
</file>

<file path=ppt/slides/_rels/slide7.xml.rels><?xml version="1.0" encoding="UTF-8" standalone="yes"?>
<Relationships xmlns="http://schemas.openxmlformats.org/package/2006/relationships"><Relationship Id="rId8" Type="http://schemas.openxmlformats.org/officeDocument/2006/relationships/image" Target="../media/image53.png"/><Relationship Id="rId13" Type="http://schemas.openxmlformats.org/officeDocument/2006/relationships/image" Target="../media/image106.png"/><Relationship Id="rId3" Type="http://schemas.openxmlformats.org/officeDocument/2006/relationships/notesSlide" Target="../notesSlides/notesSlide7.xml"/><Relationship Id="rId7" Type="http://schemas.openxmlformats.org/officeDocument/2006/relationships/image" Target="../media/image103.png"/><Relationship Id="rId12" Type="http://schemas.openxmlformats.org/officeDocument/2006/relationships/image" Target="../media/image95.png"/><Relationship Id="rId2" Type="http://schemas.openxmlformats.org/officeDocument/2006/relationships/slideLayout" Target="../slideLayouts/slideLayout141.xml"/><Relationship Id="rId1" Type="http://schemas.openxmlformats.org/officeDocument/2006/relationships/tags" Target="../tags/tag9.xml"/><Relationship Id="rId6" Type="http://schemas.openxmlformats.org/officeDocument/2006/relationships/image" Target="../media/image102.png"/><Relationship Id="rId11" Type="http://schemas.microsoft.com/office/2007/relationships/hdphoto" Target="../media/hdphoto5.wdp"/><Relationship Id="rId5" Type="http://schemas.openxmlformats.org/officeDocument/2006/relationships/image" Target="../media/image23.emf"/><Relationship Id="rId10" Type="http://schemas.openxmlformats.org/officeDocument/2006/relationships/image" Target="../media/image104.png"/><Relationship Id="rId4" Type="http://schemas.openxmlformats.org/officeDocument/2006/relationships/oleObject" Target="../embeddings/oleObject9.bin"/><Relationship Id="rId9" Type="http://schemas.openxmlformats.org/officeDocument/2006/relationships/image" Target="../media/image56.svg"/><Relationship Id="rId14" Type="http://schemas.openxmlformats.org/officeDocument/2006/relationships/image" Target="../media/image107.svg"/></Relationships>
</file>

<file path=ppt/slides/_rels/slide8.xml.rels><?xml version="1.0" encoding="UTF-8" standalone="yes"?>
<Relationships xmlns="http://schemas.openxmlformats.org/package/2006/relationships"><Relationship Id="rId8" Type="http://schemas.openxmlformats.org/officeDocument/2006/relationships/image" Target="../media/image110.svg"/><Relationship Id="rId3" Type="http://schemas.openxmlformats.org/officeDocument/2006/relationships/notesSlide" Target="../notesSlides/notesSlide8.xml"/><Relationship Id="rId7" Type="http://schemas.openxmlformats.org/officeDocument/2006/relationships/image" Target="../media/image109.png"/><Relationship Id="rId2" Type="http://schemas.openxmlformats.org/officeDocument/2006/relationships/slideLayout" Target="../slideLayouts/slideLayout141.xml"/><Relationship Id="rId1" Type="http://schemas.openxmlformats.org/officeDocument/2006/relationships/tags" Target="../tags/tag10.xml"/><Relationship Id="rId6" Type="http://schemas.openxmlformats.org/officeDocument/2006/relationships/image" Target="../media/image108.png"/><Relationship Id="rId5" Type="http://schemas.openxmlformats.org/officeDocument/2006/relationships/image" Target="../media/image23.emf"/><Relationship Id="rId10" Type="http://schemas.openxmlformats.org/officeDocument/2006/relationships/image" Target="../media/image112.svg"/><Relationship Id="rId4" Type="http://schemas.openxmlformats.org/officeDocument/2006/relationships/oleObject" Target="../embeddings/oleObject10.bin"/><Relationship Id="rId9" Type="http://schemas.openxmlformats.org/officeDocument/2006/relationships/image" Target="../media/image111.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56.svg"/><Relationship Id="rId2" Type="http://schemas.openxmlformats.org/officeDocument/2006/relationships/slideLayout" Target="../slideLayouts/slideLayout79.xml"/><Relationship Id="rId1" Type="http://schemas.openxmlformats.org/officeDocument/2006/relationships/tags" Target="../tags/tag11.xml"/><Relationship Id="rId6" Type="http://schemas.openxmlformats.org/officeDocument/2006/relationships/image" Target="../media/image53.png"/><Relationship Id="rId5" Type="http://schemas.openxmlformats.org/officeDocument/2006/relationships/image" Target="../media/image23.emf"/><Relationship Id="rId4" Type="http://schemas.openxmlformats.org/officeDocument/2006/relationships/oleObject" Target="../embeddings/oleObject11.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39.xml"/><Relationship Id="rId1" Type="http://schemas.openxmlformats.org/officeDocument/2006/relationships/tags" Target="../tags/tag12.xml"/><Relationship Id="rId5" Type="http://schemas.openxmlformats.org/officeDocument/2006/relationships/image" Target="../media/image23.emf"/><Relationship Id="rId4" Type="http://schemas.openxmlformats.org/officeDocument/2006/relationships/oleObject" Target="../embeddings/oleObject12.bin"/></Relationships>
</file>

<file path=ppt/slides/_rels/slide11.xml.rels><?xml version="1.0" encoding="UTF-8" standalone="yes"?>
<Relationships xmlns="http://schemas.openxmlformats.org/package/2006/relationships"><Relationship Id="rId8" Type="http://schemas.openxmlformats.org/officeDocument/2006/relationships/image" Target="../media/image113.png"/><Relationship Id="rId13" Type="http://schemas.openxmlformats.org/officeDocument/2006/relationships/image" Target="../media/image118.svg"/><Relationship Id="rId3" Type="http://schemas.openxmlformats.org/officeDocument/2006/relationships/notesSlide" Target="../notesSlides/notesSlide11.xml"/><Relationship Id="rId7" Type="http://schemas.microsoft.com/office/2007/relationships/hdphoto" Target="../media/hdphoto5.wdp"/><Relationship Id="rId12" Type="http://schemas.openxmlformats.org/officeDocument/2006/relationships/image" Target="../media/image117.png"/><Relationship Id="rId17" Type="http://schemas.openxmlformats.org/officeDocument/2006/relationships/image" Target="../media/image121.png"/><Relationship Id="rId2" Type="http://schemas.openxmlformats.org/officeDocument/2006/relationships/slideLayout" Target="../slideLayouts/slideLayout141.xml"/><Relationship Id="rId16" Type="http://schemas.openxmlformats.org/officeDocument/2006/relationships/hyperlink" Target="https://docsend.com/view/hmtgbsgrgf5zmncf" TargetMode="External"/><Relationship Id="rId1" Type="http://schemas.openxmlformats.org/officeDocument/2006/relationships/tags" Target="../tags/tag13.xml"/><Relationship Id="rId6" Type="http://schemas.openxmlformats.org/officeDocument/2006/relationships/image" Target="../media/image104.png"/><Relationship Id="rId11" Type="http://schemas.openxmlformats.org/officeDocument/2006/relationships/image" Target="../media/image116.svg"/><Relationship Id="rId5" Type="http://schemas.openxmlformats.org/officeDocument/2006/relationships/image" Target="../media/image23.emf"/><Relationship Id="rId15" Type="http://schemas.openxmlformats.org/officeDocument/2006/relationships/image" Target="../media/image120.svg"/><Relationship Id="rId10" Type="http://schemas.openxmlformats.org/officeDocument/2006/relationships/image" Target="../media/image115.png"/><Relationship Id="rId4" Type="http://schemas.openxmlformats.org/officeDocument/2006/relationships/oleObject" Target="../embeddings/oleObject8.bin"/><Relationship Id="rId9" Type="http://schemas.openxmlformats.org/officeDocument/2006/relationships/image" Target="../media/image114.svg"/><Relationship Id="rId14" Type="http://schemas.openxmlformats.org/officeDocument/2006/relationships/image" Target="../media/image119.png"/></Relationships>
</file>

<file path=ppt/slides/_rels/slide12.xml.rels><?xml version="1.0" encoding="UTF-8" standalone="yes"?>
<Relationships xmlns="http://schemas.openxmlformats.org/package/2006/relationships"><Relationship Id="rId8" Type="http://schemas.openxmlformats.org/officeDocument/2006/relationships/image" Target="../media/image113.png"/><Relationship Id="rId13" Type="http://schemas.openxmlformats.org/officeDocument/2006/relationships/image" Target="../media/image118.svg"/><Relationship Id="rId18" Type="http://schemas.openxmlformats.org/officeDocument/2006/relationships/hyperlink" Target="https://forms.cloud.microsoft/pages/responsepage.aspx?id=lTLMQg7NnES5jlzltWDB02HSIRjSQm9GtCWCuJCkcUdUMVpDS04xWUQzVlRQT0dOQjQ5UFFCMDZDUi4u&amp;route=shorturl" TargetMode="External"/><Relationship Id="rId3" Type="http://schemas.openxmlformats.org/officeDocument/2006/relationships/notesSlide" Target="../notesSlides/notesSlide12.xml"/><Relationship Id="rId7" Type="http://schemas.openxmlformats.org/officeDocument/2006/relationships/hyperlink" Target="http://www.cirqu.com/" TargetMode="External"/><Relationship Id="rId12" Type="http://schemas.openxmlformats.org/officeDocument/2006/relationships/image" Target="../media/image117.png"/><Relationship Id="rId17" Type="http://schemas.openxmlformats.org/officeDocument/2006/relationships/hyperlink" Target="https://docsend.com/view/hmtgbsgrgf5zmncf" TargetMode="External"/><Relationship Id="rId2" Type="http://schemas.openxmlformats.org/officeDocument/2006/relationships/slideLayout" Target="../slideLayouts/slideLayout141.xml"/><Relationship Id="rId16" Type="http://schemas.openxmlformats.org/officeDocument/2006/relationships/image" Target="../media/image103.png"/><Relationship Id="rId1" Type="http://schemas.openxmlformats.org/officeDocument/2006/relationships/tags" Target="../tags/tag14.xml"/><Relationship Id="rId6" Type="http://schemas.openxmlformats.org/officeDocument/2006/relationships/image" Target="../media/image122.jpeg"/><Relationship Id="rId11" Type="http://schemas.openxmlformats.org/officeDocument/2006/relationships/image" Target="../media/image116.svg"/><Relationship Id="rId5" Type="http://schemas.openxmlformats.org/officeDocument/2006/relationships/image" Target="../media/image23.emf"/><Relationship Id="rId15" Type="http://schemas.openxmlformats.org/officeDocument/2006/relationships/image" Target="../media/image120.svg"/><Relationship Id="rId10" Type="http://schemas.openxmlformats.org/officeDocument/2006/relationships/image" Target="../media/image115.png"/><Relationship Id="rId4" Type="http://schemas.openxmlformats.org/officeDocument/2006/relationships/oleObject" Target="../embeddings/oleObject8.bin"/><Relationship Id="rId9" Type="http://schemas.openxmlformats.org/officeDocument/2006/relationships/image" Target="../media/image114.svg"/><Relationship Id="rId14" Type="http://schemas.openxmlformats.org/officeDocument/2006/relationships/image" Target="../media/image119.png"/></Relationships>
</file>

<file path=ppt/slides/_rels/slide13.xml.rels><?xml version="1.0" encoding="UTF-8" standalone="yes"?>
<Relationships xmlns="http://schemas.openxmlformats.org/package/2006/relationships"><Relationship Id="rId8" Type="http://schemas.openxmlformats.org/officeDocument/2006/relationships/hyperlink" Target="https://www.partnersfortomorrow.com/solutions/recycling-bins/" TargetMode="External"/><Relationship Id="rId13" Type="http://schemas.openxmlformats.org/officeDocument/2006/relationships/image" Target="../media/image116.svg"/><Relationship Id="rId3" Type="http://schemas.openxmlformats.org/officeDocument/2006/relationships/notesSlide" Target="../notesSlides/notesSlide13.xml"/><Relationship Id="rId7" Type="http://schemas.microsoft.com/office/2007/relationships/hdphoto" Target="../media/hdphoto6.wdp"/><Relationship Id="rId12" Type="http://schemas.openxmlformats.org/officeDocument/2006/relationships/image" Target="../media/image115.png"/><Relationship Id="rId17" Type="http://schemas.openxmlformats.org/officeDocument/2006/relationships/image" Target="../media/image120.svg"/><Relationship Id="rId2" Type="http://schemas.openxmlformats.org/officeDocument/2006/relationships/slideLayout" Target="../slideLayouts/slideLayout141.xml"/><Relationship Id="rId16" Type="http://schemas.openxmlformats.org/officeDocument/2006/relationships/image" Target="../media/image119.png"/><Relationship Id="rId1" Type="http://schemas.openxmlformats.org/officeDocument/2006/relationships/tags" Target="../tags/tag15.xml"/><Relationship Id="rId6" Type="http://schemas.openxmlformats.org/officeDocument/2006/relationships/image" Target="../media/image123.png"/><Relationship Id="rId11" Type="http://schemas.openxmlformats.org/officeDocument/2006/relationships/image" Target="../media/image114.svg"/><Relationship Id="rId5" Type="http://schemas.openxmlformats.org/officeDocument/2006/relationships/image" Target="../media/image23.emf"/><Relationship Id="rId15" Type="http://schemas.openxmlformats.org/officeDocument/2006/relationships/image" Target="../media/image118.svg"/><Relationship Id="rId10" Type="http://schemas.openxmlformats.org/officeDocument/2006/relationships/image" Target="../media/image113.png"/><Relationship Id="rId4" Type="http://schemas.openxmlformats.org/officeDocument/2006/relationships/oleObject" Target="../embeddings/oleObject8.bin"/><Relationship Id="rId9" Type="http://schemas.openxmlformats.org/officeDocument/2006/relationships/hyperlink" Target="https://shoppepsicopremiums.com/index.php?route=account/login/homeLogin" TargetMode="External"/><Relationship Id="rId14" Type="http://schemas.openxmlformats.org/officeDocument/2006/relationships/image" Target="../media/image117.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125.png"/><Relationship Id="rId2" Type="http://schemas.openxmlformats.org/officeDocument/2006/relationships/slideLayout" Target="../slideLayouts/slideLayout79.xml"/><Relationship Id="rId1" Type="http://schemas.openxmlformats.org/officeDocument/2006/relationships/tags" Target="../tags/tag16.xml"/><Relationship Id="rId6" Type="http://schemas.openxmlformats.org/officeDocument/2006/relationships/image" Target="../media/image124.png"/><Relationship Id="rId5" Type="http://schemas.openxmlformats.org/officeDocument/2006/relationships/image" Target="../media/image23.emf"/><Relationship Id="rId4" Type="http://schemas.openxmlformats.org/officeDocument/2006/relationships/oleObject" Target="../embeddings/oleObject13.bin"/></Relationships>
</file>

<file path=ppt/slides/_rels/slide15.xml.rels><?xml version="1.0" encoding="UTF-8" standalone="yes"?>
<Relationships xmlns="http://schemas.openxmlformats.org/package/2006/relationships"><Relationship Id="rId8" Type="http://schemas.openxmlformats.org/officeDocument/2006/relationships/hyperlink" Target="https://form.jotform.com/242984467963172" TargetMode="External"/><Relationship Id="rId3" Type="http://schemas.openxmlformats.org/officeDocument/2006/relationships/notesSlide" Target="../notesSlides/notesSlide15.xml"/><Relationship Id="rId7" Type="http://schemas.openxmlformats.org/officeDocument/2006/relationships/hyperlink" Target="https://form.jotform.com/242983865943171" TargetMode="External"/><Relationship Id="rId2" Type="http://schemas.openxmlformats.org/officeDocument/2006/relationships/slideLayout" Target="../slideLayouts/slideLayout79.xml"/><Relationship Id="rId1" Type="http://schemas.openxmlformats.org/officeDocument/2006/relationships/tags" Target="../tags/tag17.xml"/><Relationship Id="rId6" Type="http://schemas.openxmlformats.org/officeDocument/2006/relationships/hyperlink" Target="mailto:pamela.madigan@pepsico.com" TargetMode="External"/><Relationship Id="rId5" Type="http://schemas.openxmlformats.org/officeDocument/2006/relationships/image" Target="../media/image23.emf"/><Relationship Id="rId10" Type="http://schemas.openxmlformats.org/officeDocument/2006/relationships/image" Target="../media/image127.png"/><Relationship Id="rId4" Type="http://schemas.openxmlformats.org/officeDocument/2006/relationships/oleObject" Target="../embeddings/oleObject14.bin"/><Relationship Id="rId9" Type="http://schemas.openxmlformats.org/officeDocument/2006/relationships/image" Target="../media/image126.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128.png"/><Relationship Id="rId2" Type="http://schemas.openxmlformats.org/officeDocument/2006/relationships/slideLayout" Target="../slideLayouts/slideLayout79.xml"/><Relationship Id="rId1" Type="http://schemas.openxmlformats.org/officeDocument/2006/relationships/tags" Target="../tags/tag18.xml"/><Relationship Id="rId6" Type="http://schemas.openxmlformats.org/officeDocument/2006/relationships/hyperlink" Target="mailto:Victoria.Jani@pepsico.com" TargetMode="External"/><Relationship Id="rId5" Type="http://schemas.openxmlformats.org/officeDocument/2006/relationships/image" Target="../media/image23.emf"/><Relationship Id="rId4" Type="http://schemas.openxmlformats.org/officeDocument/2006/relationships/oleObject" Target="../embeddings/oleObject15.bin"/></Relationships>
</file>

<file path=ppt/slides/_rels/slide17.xml.rels><?xml version="1.0" encoding="UTF-8" standalone="yes"?>
<Relationships xmlns="http://schemas.openxmlformats.org/package/2006/relationships"><Relationship Id="rId8" Type="http://schemas.openxmlformats.org/officeDocument/2006/relationships/hyperlink" Target="https://pepsico.sharepoint.com/:b:/t/NASustainability/IQCr95gxA9CTSqdAej27Fp1QAbikyszRIGiPv6ovYsg28rs?e=j8p8up" TargetMode="External"/><Relationship Id="rId13" Type="http://schemas.openxmlformats.org/officeDocument/2006/relationships/image" Target="../media/image134.png"/><Relationship Id="rId3" Type="http://schemas.openxmlformats.org/officeDocument/2006/relationships/notesSlide" Target="../notesSlides/notesSlide17.xml"/><Relationship Id="rId7" Type="http://schemas.openxmlformats.org/officeDocument/2006/relationships/image" Target="../media/image130.png"/><Relationship Id="rId12" Type="http://schemas.openxmlformats.org/officeDocument/2006/relationships/image" Target="../media/image133.png"/><Relationship Id="rId2" Type="http://schemas.openxmlformats.org/officeDocument/2006/relationships/slideLayout" Target="../slideLayouts/slideLayout84.xml"/><Relationship Id="rId1" Type="http://schemas.openxmlformats.org/officeDocument/2006/relationships/tags" Target="../tags/tag19.xml"/><Relationship Id="rId6" Type="http://schemas.openxmlformats.org/officeDocument/2006/relationships/image" Target="../media/image129.png"/><Relationship Id="rId11" Type="http://schemas.openxmlformats.org/officeDocument/2006/relationships/image" Target="../media/image132.png"/><Relationship Id="rId5" Type="http://schemas.openxmlformats.org/officeDocument/2006/relationships/image" Target="../media/image23.emf"/><Relationship Id="rId10" Type="http://schemas.openxmlformats.org/officeDocument/2006/relationships/image" Target="../media/image131.png"/><Relationship Id="rId4" Type="http://schemas.openxmlformats.org/officeDocument/2006/relationships/oleObject" Target="../embeddings/oleObject8.bin"/><Relationship Id="rId9" Type="http://schemas.openxmlformats.org/officeDocument/2006/relationships/hyperlink" Target="http://www.partnersfortomorrow.com/" TargetMode="External"/></Relationships>
</file>

<file path=ppt/slides/_rels/slide18.xml.rels><?xml version="1.0" encoding="UTF-8" standalone="yes"?>
<Relationships xmlns="http://schemas.openxmlformats.org/package/2006/relationships"><Relationship Id="rId8" Type="http://schemas.openxmlformats.org/officeDocument/2006/relationships/image" Target="../media/image137.png"/><Relationship Id="rId3" Type="http://schemas.openxmlformats.org/officeDocument/2006/relationships/notesSlide" Target="../notesSlides/notesSlide18.xml"/><Relationship Id="rId7" Type="http://schemas.openxmlformats.org/officeDocument/2006/relationships/image" Target="../media/image136.png"/><Relationship Id="rId2" Type="http://schemas.openxmlformats.org/officeDocument/2006/relationships/slideLayout" Target="../slideLayouts/slideLayout79.xml"/><Relationship Id="rId1" Type="http://schemas.openxmlformats.org/officeDocument/2006/relationships/tags" Target="../tags/tag20.xml"/><Relationship Id="rId6" Type="http://schemas.openxmlformats.org/officeDocument/2006/relationships/image" Target="../media/image135.png"/><Relationship Id="rId5" Type="http://schemas.openxmlformats.org/officeDocument/2006/relationships/image" Target="../media/image23.emf"/><Relationship Id="rId4" Type="http://schemas.openxmlformats.org/officeDocument/2006/relationships/oleObject" Target="../embeddings/oleObject16.bin"/><Relationship Id="rId9" Type="http://schemas.openxmlformats.org/officeDocument/2006/relationships/hyperlink" Target="https://digitalassets.pepsico.com/transfer/e2aeaec4c1c0f82c3ce0ad44fb2b4855bdd59814712c2a649a7af4730d3816c7"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0" name="Text Placeholder 19">
            <a:extLst>
              <a:ext uri="{FF2B5EF4-FFF2-40B4-BE49-F238E27FC236}">
                <a16:creationId xmlns:a16="http://schemas.microsoft.com/office/drawing/2014/main" id="{78DACF12-921C-551A-7B7F-23820EF754BE}"/>
              </a:ext>
            </a:extLst>
          </p:cNvPr>
          <p:cNvSpPr>
            <a:spLocks noGrp="1"/>
          </p:cNvSpPr>
          <p:nvPr>
            <p:ph type="body" sz="quarter" idx="20"/>
          </p:nvPr>
        </p:nvSpPr>
        <p:spPr>
          <a:xfrm>
            <a:off x="8229603" y="532660"/>
            <a:ext cx="3657595" cy="5741232"/>
          </a:xfrm>
          <a:solidFill>
            <a:srgbClr val="0F440D"/>
          </a:solidFill>
        </p:spPr>
        <p:txBody>
          <a:bodyPr tIns="274320"/>
          <a:lstStyle/>
          <a:p>
            <a:r>
              <a:rPr lang="en-US" dirty="0">
                <a:solidFill>
                  <a:srgbClr val="BFDF7D"/>
                </a:solidFill>
                <a:latin typeface="+mj-lt"/>
              </a:rPr>
              <a:t>FOR QUESTIONS OR </a:t>
            </a:r>
            <a:br>
              <a:rPr lang="en-US" dirty="0">
                <a:solidFill>
                  <a:srgbClr val="BFDF7D"/>
                </a:solidFill>
                <a:latin typeface="+mj-lt"/>
              </a:rPr>
            </a:br>
            <a:r>
              <a:rPr lang="en-US" dirty="0">
                <a:solidFill>
                  <a:srgbClr val="BFDF7D"/>
                </a:solidFill>
                <a:latin typeface="+mj-lt"/>
              </a:rPr>
              <a:t>MORE INFORMATION:</a:t>
            </a:r>
            <a:endParaRPr lang="en-US" dirty="0">
              <a:solidFill>
                <a:srgbClr val="BFDF7D"/>
              </a:solidFill>
            </a:endParaRPr>
          </a:p>
          <a:p>
            <a:endParaRPr lang="en-US" dirty="0"/>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US" sz="1800" b="1" i="0" u="none" strike="noStrike" kern="1200" cap="none" spc="0" normalizeH="0" baseline="0" noProof="0" dirty="0">
              <a:ln>
                <a:noFill/>
              </a:ln>
              <a:solidFill>
                <a:prstClr val="white"/>
              </a:solidFill>
              <a:effectLst/>
              <a:uLnTx/>
              <a:uFillTx/>
              <a:latin typeface="Gilroy Medium"/>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600" dirty="0">
              <a:solidFill>
                <a:srgbClr val="BFDF7D"/>
              </a:solidFill>
              <a:latin typeface="Gilroy Medium"/>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600" b="1" i="0" u="none" strike="noStrike" kern="1200" cap="none" spc="0" normalizeH="0" baseline="0" noProof="0" dirty="0">
              <a:ln>
                <a:noFill/>
              </a:ln>
              <a:solidFill>
                <a:srgbClr val="BFDF7D"/>
              </a:solidFill>
              <a:effectLst/>
              <a:uLnTx/>
              <a:uFillTx/>
              <a:latin typeface="Gilroy Medium"/>
              <a:ea typeface="+mn-ea"/>
              <a:cs typeface="+mn-cs"/>
            </a:endParaRPr>
          </a:p>
        </p:txBody>
      </p:sp>
      <p:pic>
        <p:nvPicPr>
          <p:cNvPr id="3" name="Picture 2">
            <a:extLst>
              <a:ext uri="{FF2B5EF4-FFF2-40B4-BE49-F238E27FC236}">
                <a16:creationId xmlns:a16="http://schemas.microsoft.com/office/drawing/2014/main" id="{74741E10-2356-AC36-2F50-E27ACBDA8EEE}"/>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0532092" y="6273892"/>
            <a:ext cx="937665" cy="527437"/>
          </a:xfrm>
          <a:prstGeom prst="rect">
            <a:avLst/>
          </a:prstGeom>
        </p:spPr>
      </p:pic>
      <p:grpSp>
        <p:nvGrpSpPr>
          <p:cNvPr id="63" name="Group 62">
            <a:extLst>
              <a:ext uri="{FF2B5EF4-FFF2-40B4-BE49-F238E27FC236}">
                <a16:creationId xmlns:a16="http://schemas.microsoft.com/office/drawing/2014/main" id="{D325AC51-062E-E1F9-C2E8-2E529BC49B0B}"/>
              </a:ext>
            </a:extLst>
          </p:cNvPr>
          <p:cNvGrpSpPr/>
          <p:nvPr/>
        </p:nvGrpSpPr>
        <p:grpSpPr>
          <a:xfrm>
            <a:off x="8419128" y="1573727"/>
            <a:ext cx="731860" cy="750631"/>
            <a:chOff x="3258954" y="4109476"/>
            <a:chExt cx="2679791" cy="2748524"/>
          </a:xfrm>
        </p:grpSpPr>
        <p:sp>
          <p:nvSpPr>
            <p:cNvPr id="57" name="Rounded Rectangle 56">
              <a:extLst>
                <a:ext uri="{FF2B5EF4-FFF2-40B4-BE49-F238E27FC236}">
                  <a16:creationId xmlns:a16="http://schemas.microsoft.com/office/drawing/2014/main" id="{55CD0F27-EF2A-216B-2828-A9999B5CFDBF}"/>
                </a:ext>
              </a:extLst>
            </p:cNvPr>
            <p:cNvSpPr/>
            <p:nvPr/>
          </p:nvSpPr>
          <p:spPr>
            <a:xfrm>
              <a:off x="3271745" y="4109476"/>
              <a:ext cx="2667000" cy="2748523"/>
            </a:xfrm>
            <a:prstGeom prst="roundRect">
              <a:avLst>
                <a:gd name="adj" fmla="val 2315"/>
              </a:avLst>
            </a:prstGeom>
            <a:solidFill>
              <a:srgbClr val="BFE0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pic>
          <p:nvPicPr>
            <p:cNvPr id="58" name="Picture 57" descr="A person smiling at camera&#10;&#10;Description automatically generated">
              <a:extLst>
                <a:ext uri="{FF2B5EF4-FFF2-40B4-BE49-F238E27FC236}">
                  <a16:creationId xmlns:a16="http://schemas.microsoft.com/office/drawing/2014/main" id="{15D65063-86B8-03FC-7327-B102CE495E92}"/>
                </a:ext>
              </a:extLst>
            </p:cNvPr>
            <p:cNvPicPr>
              <a:picLocks/>
            </p:cNvPicPr>
            <p:nvPr/>
          </p:nvPicPr>
          <p:blipFill rotWithShape="1">
            <a:blip r:embed="rId5" cstate="screen">
              <a:extLst>
                <a:ext uri="{BEBA8EAE-BF5A-486C-A8C5-ECC9F3942E4B}">
                  <a14:imgProps xmlns:a14="http://schemas.microsoft.com/office/drawing/2010/main">
                    <a14:imgLayer r:embed="rId6">
                      <a14:imgEffect>
                        <a14:backgroundRemoval t="9339" b="85421" l="11359" r="87751">
                          <a14:foregroundMark x1="81960" y1="74487" x2="87751" y2="79271"/>
                          <a14:foregroundMark x1="18263" y1="72665" x2="20713" y2="82005"/>
                          <a14:foregroundMark x1="45212" y1="70615" x2="34744" y2="77904"/>
                          <a14:foregroundMark x1="34744" y1="77904" x2="39198" y2="78360"/>
                          <a14:foregroundMark x1="59243" y1="75854" x2="42539" y2="83599"/>
                          <a14:foregroundMark x1="42539" y1="83599" x2="39866" y2="76765"/>
                          <a14:foregroundMark x1="18931" y1="73576" x2="12027" y2="83371"/>
                          <a14:foregroundMark x1="12027" y1="83371" x2="17149" y2="84282"/>
                          <a14:foregroundMark x1="44543" y1="10251" x2="47661" y2="9339"/>
                          <a14:backgroundMark x1="16036" y1="63326" x2="15367" y2="64920"/>
                        </a14:backgroundRemoval>
                      </a14:imgEffect>
                    </a14:imgLayer>
                  </a14:imgProps>
                </a:ext>
                <a:ext uri="{28A0092B-C50C-407E-A947-70E740481C1C}">
                  <a14:useLocalDpi xmlns:a14="http://schemas.microsoft.com/office/drawing/2010/main"/>
                </a:ext>
              </a:extLst>
            </a:blip>
            <a:srcRect l="14449" t="3775" r="19203" b="26445"/>
            <a:stretch/>
          </p:blipFill>
          <p:spPr>
            <a:xfrm>
              <a:off x="3258954" y="4109476"/>
              <a:ext cx="2670871" cy="2748524"/>
            </a:xfrm>
            <a:prstGeom prst="rect">
              <a:avLst/>
            </a:prstGeom>
          </p:spPr>
        </p:pic>
      </p:grpSp>
      <p:grpSp>
        <p:nvGrpSpPr>
          <p:cNvPr id="15" name="Group 14">
            <a:extLst>
              <a:ext uri="{FF2B5EF4-FFF2-40B4-BE49-F238E27FC236}">
                <a16:creationId xmlns:a16="http://schemas.microsoft.com/office/drawing/2014/main" id="{790D4304-D982-1F0A-69EA-107B9F96A296}"/>
              </a:ext>
            </a:extLst>
          </p:cNvPr>
          <p:cNvGrpSpPr/>
          <p:nvPr/>
        </p:nvGrpSpPr>
        <p:grpSpPr>
          <a:xfrm>
            <a:off x="8426881" y="3125286"/>
            <a:ext cx="739424" cy="762026"/>
            <a:chOff x="8420346" y="3915996"/>
            <a:chExt cx="739424" cy="762026"/>
          </a:xfrm>
        </p:grpSpPr>
        <p:sp>
          <p:nvSpPr>
            <p:cNvPr id="56" name="Rounded Rectangle 55">
              <a:extLst>
                <a:ext uri="{FF2B5EF4-FFF2-40B4-BE49-F238E27FC236}">
                  <a16:creationId xmlns:a16="http://schemas.microsoft.com/office/drawing/2014/main" id="{9B56EA01-E9A8-3C15-56DB-62C38C93442E}"/>
                </a:ext>
              </a:extLst>
            </p:cNvPr>
            <p:cNvSpPr/>
            <p:nvPr/>
          </p:nvSpPr>
          <p:spPr>
            <a:xfrm>
              <a:off x="8420346" y="3915996"/>
              <a:ext cx="739424" cy="762026"/>
            </a:xfrm>
            <a:prstGeom prst="roundRect">
              <a:avLst>
                <a:gd name="adj" fmla="val 2315"/>
              </a:avLst>
            </a:prstGeom>
            <a:solidFill>
              <a:srgbClr val="BFE0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pic>
          <p:nvPicPr>
            <p:cNvPr id="59" name="Picture 58">
              <a:extLst>
                <a:ext uri="{FF2B5EF4-FFF2-40B4-BE49-F238E27FC236}">
                  <a16:creationId xmlns:a16="http://schemas.microsoft.com/office/drawing/2014/main" id="{BDF753AF-CB82-32AE-0C9C-27B3A6E3B5D9}"/>
                </a:ext>
              </a:extLst>
            </p:cNvPr>
            <p:cNvPicPr>
              <a:picLocks noChangeAspect="1"/>
            </p:cNvPicPr>
            <p:nvPr/>
          </p:nvPicPr>
          <p:blipFill>
            <a:blip r:embed="rId7">
              <a:extLst>
                <a:ext uri="{BEBA8EAE-BF5A-486C-A8C5-ECC9F3942E4B}">
                  <a14:imgProps xmlns:a14="http://schemas.microsoft.com/office/drawing/2010/main">
                    <a14:imgLayer r:embed="rId8">
                      <a14:imgEffect>
                        <a14:saturation sat="66000"/>
                      </a14:imgEffect>
                    </a14:imgLayer>
                  </a14:imgProps>
                </a:ext>
              </a:extLst>
            </a:blip>
            <a:srcRect/>
            <a:stretch/>
          </p:blipFill>
          <p:spPr>
            <a:xfrm>
              <a:off x="8457102" y="3968263"/>
              <a:ext cx="702668" cy="709753"/>
            </a:xfrm>
            <a:prstGeom prst="rect">
              <a:avLst/>
            </a:prstGeom>
          </p:spPr>
        </p:pic>
      </p:grpSp>
      <p:sp>
        <p:nvSpPr>
          <p:cNvPr id="2" name="Text Placeholder 19">
            <a:extLst>
              <a:ext uri="{FF2B5EF4-FFF2-40B4-BE49-F238E27FC236}">
                <a16:creationId xmlns:a16="http://schemas.microsoft.com/office/drawing/2014/main" id="{4553C110-86FF-128D-597E-DADB447D542F}"/>
              </a:ext>
            </a:extLst>
          </p:cNvPr>
          <p:cNvSpPr txBox="1">
            <a:spLocks/>
          </p:cNvSpPr>
          <p:nvPr/>
        </p:nvSpPr>
        <p:spPr>
          <a:xfrm>
            <a:off x="3604334" y="532660"/>
            <a:ext cx="4414809" cy="5741232"/>
          </a:xfrm>
          <a:prstGeom prst="roundRect">
            <a:avLst>
              <a:gd name="adj" fmla="val 2643"/>
            </a:avLst>
          </a:prstGeom>
          <a:solidFill>
            <a:srgbClr val="0F440D"/>
          </a:solidFill>
        </p:spPr>
        <p:txBody>
          <a:bodyPr vert="horz" lIns="182880" tIns="274320" rIns="182880" bIns="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2000" b="1" kern="1200">
                <a:solidFill>
                  <a:schemeClr val="bg1"/>
                </a:solidFill>
                <a:latin typeface="+mn-lt"/>
                <a:ea typeface="+mn-ea"/>
                <a:cs typeface="+mn-cs"/>
              </a:defRPr>
            </a:lvl1pPr>
            <a:lvl2pPr marL="0" indent="0" algn="l" defTabSz="914400" rtl="0" eaLnBrk="1" latinLnBrk="0" hangingPunct="1">
              <a:lnSpc>
                <a:spcPct val="100000"/>
              </a:lnSpc>
              <a:spcBef>
                <a:spcPts val="600"/>
              </a:spcBef>
              <a:buClr>
                <a:schemeClr val="accent1"/>
              </a:buClr>
              <a:buFont typeface="Arial" panose="020B0604020202020204" pitchFamily="34" charset="0"/>
              <a:buNone/>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BFDF7D"/>
                </a:solidFill>
                <a:effectLst/>
                <a:uLnTx/>
                <a:uFillTx/>
                <a:latin typeface="GT Pressura LCG Black"/>
                <a:ea typeface="+mn-ea"/>
                <a:cs typeface="+mn-cs"/>
              </a:rPr>
              <a:t>ADDITIONAL RESOURCES:</a:t>
            </a:r>
            <a:endParaRPr kumimoji="0" lang="en-US" sz="2000" b="1" i="0" u="none" strike="noStrike" kern="1200" cap="none" spc="0" normalizeH="0" baseline="0" noProof="0" dirty="0">
              <a:ln>
                <a:noFill/>
              </a:ln>
              <a:solidFill>
                <a:srgbClr val="BFDF7D"/>
              </a:solidFill>
              <a:effectLst/>
              <a:uLnTx/>
              <a:uFillTx/>
              <a:latin typeface="Gilroy Medium"/>
              <a:ea typeface="+mn-ea"/>
              <a:cs typeface="+mn-cs"/>
            </a:endParaRP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BFE07D"/>
                </a:solidFill>
                <a:effectLst/>
                <a:uLnTx/>
                <a:uFillTx/>
                <a:latin typeface="GT Pressura LCG Black"/>
                <a:ea typeface="+mn-ea"/>
                <a:cs typeface="+mn-cs"/>
              </a:rPr>
              <a:t>         </a:t>
            </a: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endParaRPr kumimoji="0" lang="en-US" sz="2000" b="1" i="0" u="none" strike="noStrike" kern="1200" cap="none" spc="0" normalizeH="0" baseline="0" noProof="0" dirty="0">
              <a:ln>
                <a:noFill/>
              </a:ln>
              <a:solidFill>
                <a:srgbClr val="BFE07D"/>
              </a:solidFill>
              <a:effectLst/>
              <a:uLnTx/>
              <a:uFillTx/>
              <a:latin typeface="GT Pressura LCG Black"/>
              <a:ea typeface="+mn-ea"/>
              <a:cs typeface="+mn-cs"/>
            </a:endParaRPr>
          </a:p>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BFE07D"/>
                </a:solidFill>
                <a:effectLst/>
                <a:uLnTx/>
                <a:uFillTx/>
                <a:latin typeface="GT Pressura LCG Black"/>
                <a:ea typeface="+mn-ea"/>
                <a:cs typeface="+mn-cs"/>
              </a:rPr>
              <a:t>                 </a:t>
            </a: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BFE07D"/>
                </a:solidFill>
                <a:effectLst/>
                <a:uLnTx/>
                <a:uFillTx/>
                <a:latin typeface="GT Pressura LCG Black"/>
                <a:ea typeface="+mn-ea"/>
                <a:cs typeface="+mn-cs"/>
              </a:rPr>
              <a:t>         </a:t>
            </a:r>
            <a:endParaRPr kumimoji="0" lang="en-US" sz="2000" b="1" i="0" u="none" strike="noStrike" kern="1200" cap="none" spc="0" normalizeH="0" baseline="0" noProof="0" dirty="0">
              <a:ln>
                <a:noFill/>
              </a:ln>
              <a:solidFill>
                <a:prstClr val="white"/>
              </a:solidFill>
              <a:effectLst/>
              <a:uLnTx/>
              <a:uFillTx/>
              <a:latin typeface="Gilroy Medium"/>
              <a:ea typeface="+mn-ea"/>
              <a:cs typeface="+mn-cs"/>
            </a:endParaRPr>
          </a:p>
        </p:txBody>
      </p:sp>
      <p:grpSp>
        <p:nvGrpSpPr>
          <p:cNvPr id="8" name="Group 7">
            <a:extLst>
              <a:ext uri="{FF2B5EF4-FFF2-40B4-BE49-F238E27FC236}">
                <a16:creationId xmlns:a16="http://schemas.microsoft.com/office/drawing/2014/main" id="{20C67EA3-1786-261A-9E26-EE6084B3C8A4}"/>
              </a:ext>
            </a:extLst>
          </p:cNvPr>
          <p:cNvGrpSpPr/>
          <p:nvPr/>
        </p:nvGrpSpPr>
        <p:grpSpPr>
          <a:xfrm>
            <a:off x="3688935" y="1315493"/>
            <a:ext cx="516467" cy="516467"/>
            <a:chOff x="4221651" y="1484640"/>
            <a:chExt cx="516467" cy="516467"/>
          </a:xfrm>
        </p:grpSpPr>
        <p:sp>
          <p:nvSpPr>
            <p:cNvPr id="52" name="Oval 51">
              <a:extLst>
                <a:ext uri="{FF2B5EF4-FFF2-40B4-BE49-F238E27FC236}">
                  <a16:creationId xmlns:a16="http://schemas.microsoft.com/office/drawing/2014/main" id="{3044D523-04AC-D843-5E7E-4CA5C41B5E3B}"/>
                </a:ext>
              </a:extLst>
            </p:cNvPr>
            <p:cNvSpPr/>
            <p:nvPr/>
          </p:nvSpPr>
          <p:spPr>
            <a:xfrm>
              <a:off x="4221651" y="1484640"/>
              <a:ext cx="516467" cy="516467"/>
            </a:xfrm>
            <a:prstGeom prst="ellipse">
              <a:avLst/>
            </a:prstGeom>
            <a:solidFill>
              <a:srgbClr val="BFE0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pic>
          <p:nvPicPr>
            <p:cNvPr id="48" name="Graphic 47" descr="Leaf with solid fill">
              <a:extLst>
                <a:ext uri="{FF2B5EF4-FFF2-40B4-BE49-F238E27FC236}">
                  <a16:creationId xmlns:a16="http://schemas.microsoft.com/office/drawing/2014/main" id="{8FB46FDB-5EA6-0E5F-BDDA-33F43FCF816B}"/>
                </a:ext>
              </a:extLst>
            </p:cNvPr>
            <p:cNvPicPr>
              <a:picLocks noChangeAspect="1"/>
            </p:cNvPicPr>
            <p:nvPr/>
          </p:nvPicPr>
          <p:blipFill>
            <a:blip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4263945" y="1527830"/>
              <a:ext cx="431878" cy="431878"/>
            </a:xfrm>
            <a:prstGeom prst="rect">
              <a:avLst/>
            </a:prstGeom>
          </p:spPr>
        </p:pic>
      </p:grpSp>
      <p:grpSp>
        <p:nvGrpSpPr>
          <p:cNvPr id="64" name="Group 63">
            <a:extLst>
              <a:ext uri="{FF2B5EF4-FFF2-40B4-BE49-F238E27FC236}">
                <a16:creationId xmlns:a16="http://schemas.microsoft.com/office/drawing/2014/main" id="{04D73797-DD78-E66C-3653-B27A5EA1E426}"/>
              </a:ext>
            </a:extLst>
          </p:cNvPr>
          <p:cNvGrpSpPr/>
          <p:nvPr/>
        </p:nvGrpSpPr>
        <p:grpSpPr>
          <a:xfrm>
            <a:off x="3690737" y="4161331"/>
            <a:ext cx="516467" cy="516467"/>
            <a:chOff x="4221651" y="2686907"/>
            <a:chExt cx="516467" cy="516467"/>
          </a:xfrm>
        </p:grpSpPr>
        <p:sp>
          <p:nvSpPr>
            <p:cNvPr id="54" name="Oval 53">
              <a:extLst>
                <a:ext uri="{FF2B5EF4-FFF2-40B4-BE49-F238E27FC236}">
                  <a16:creationId xmlns:a16="http://schemas.microsoft.com/office/drawing/2014/main" id="{BA46A53D-925A-BBCE-5623-8DAEAA0DC236}"/>
                </a:ext>
              </a:extLst>
            </p:cNvPr>
            <p:cNvSpPr/>
            <p:nvPr/>
          </p:nvSpPr>
          <p:spPr>
            <a:xfrm>
              <a:off x="4221651" y="2686907"/>
              <a:ext cx="516467" cy="516467"/>
            </a:xfrm>
            <a:prstGeom prst="ellipse">
              <a:avLst/>
            </a:prstGeom>
            <a:solidFill>
              <a:srgbClr val="BFE0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pic>
          <p:nvPicPr>
            <p:cNvPr id="50" name="Graphic 49">
              <a:extLst>
                <a:ext uri="{FF2B5EF4-FFF2-40B4-BE49-F238E27FC236}">
                  <a16:creationId xmlns:a16="http://schemas.microsoft.com/office/drawing/2014/main" id="{47FF9139-04E4-1AE2-EF24-563A6280E634}"/>
                </a:ext>
              </a:extLst>
            </p:cNvPr>
            <p:cNvPicPr>
              <a:picLocks/>
            </p:cNvPicPr>
            <p:nvPr/>
          </p:nvPicPr>
          <p:blipFill>
            <a:blip r:embed="rId11" cstate="screen">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4273429" y="2728571"/>
              <a:ext cx="422394" cy="422394"/>
            </a:xfrm>
            <a:prstGeom prst="rect">
              <a:avLst/>
            </a:prstGeom>
          </p:spPr>
        </p:pic>
      </p:grpSp>
      <p:grpSp>
        <p:nvGrpSpPr>
          <p:cNvPr id="13" name="Group 12">
            <a:extLst>
              <a:ext uri="{FF2B5EF4-FFF2-40B4-BE49-F238E27FC236}">
                <a16:creationId xmlns:a16="http://schemas.microsoft.com/office/drawing/2014/main" id="{AD3A30A3-ABCF-B9D3-CF3E-BBFD1C7EB6A9}"/>
              </a:ext>
            </a:extLst>
          </p:cNvPr>
          <p:cNvGrpSpPr/>
          <p:nvPr/>
        </p:nvGrpSpPr>
        <p:grpSpPr>
          <a:xfrm>
            <a:off x="3695564" y="2541276"/>
            <a:ext cx="516467" cy="516467"/>
            <a:chOff x="1766692" y="3657762"/>
            <a:chExt cx="516467" cy="516467"/>
          </a:xfrm>
        </p:grpSpPr>
        <p:sp>
          <p:nvSpPr>
            <p:cNvPr id="41" name="Oval 40">
              <a:extLst>
                <a:ext uri="{FF2B5EF4-FFF2-40B4-BE49-F238E27FC236}">
                  <a16:creationId xmlns:a16="http://schemas.microsoft.com/office/drawing/2014/main" id="{087EFCE7-CFB9-1E84-DC21-9C880B1BBA9D}"/>
                </a:ext>
              </a:extLst>
            </p:cNvPr>
            <p:cNvSpPr/>
            <p:nvPr/>
          </p:nvSpPr>
          <p:spPr>
            <a:xfrm>
              <a:off x="1766692" y="3657762"/>
              <a:ext cx="516467" cy="516467"/>
            </a:xfrm>
            <a:prstGeom prst="ellipse">
              <a:avLst/>
            </a:prstGeom>
            <a:solidFill>
              <a:srgbClr val="BFE0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pic>
          <p:nvPicPr>
            <p:cNvPr id="10" name="Graphic 9" descr="Remote learning language with solid fill">
              <a:extLst>
                <a:ext uri="{FF2B5EF4-FFF2-40B4-BE49-F238E27FC236}">
                  <a16:creationId xmlns:a16="http://schemas.microsoft.com/office/drawing/2014/main" id="{11D16DF4-ECF9-34B3-A664-66942D14805D}"/>
                </a:ext>
              </a:extLst>
            </p:cNvPr>
            <p:cNvPicPr>
              <a:picLocks noChangeAspect="1"/>
            </p:cNvPicPr>
            <p:nvPr/>
          </p:nvPicPr>
          <p:blipFill>
            <a:blip r:embed="rId13">
              <a:extLst>
                <a:ext uri="{96DAC541-7B7A-43D3-8B79-37D633B846F1}">
                  <asvg:svgBlip xmlns:asvg="http://schemas.microsoft.com/office/drawing/2016/SVG/main" r:embed="rId14"/>
                </a:ext>
              </a:extLst>
            </a:blip>
            <a:srcRect/>
            <a:stretch/>
          </p:blipFill>
          <p:spPr>
            <a:xfrm>
              <a:off x="1811879" y="3702949"/>
              <a:ext cx="426092" cy="426092"/>
            </a:xfrm>
            <a:prstGeom prst="rect">
              <a:avLst/>
            </a:prstGeom>
          </p:spPr>
        </p:pic>
      </p:grpSp>
      <p:sp>
        <p:nvSpPr>
          <p:cNvPr id="14" name="Text Placeholder 19">
            <a:extLst>
              <a:ext uri="{FF2B5EF4-FFF2-40B4-BE49-F238E27FC236}">
                <a16:creationId xmlns:a16="http://schemas.microsoft.com/office/drawing/2014/main" id="{A224B1FC-77AD-27ED-4FE8-3EBC23F16C89}"/>
              </a:ext>
            </a:extLst>
          </p:cNvPr>
          <p:cNvSpPr txBox="1">
            <a:spLocks/>
          </p:cNvSpPr>
          <p:nvPr/>
        </p:nvSpPr>
        <p:spPr>
          <a:xfrm>
            <a:off x="304802" y="532660"/>
            <a:ext cx="3089072" cy="5741232"/>
          </a:xfrm>
          <a:prstGeom prst="roundRect">
            <a:avLst>
              <a:gd name="adj" fmla="val 2643"/>
            </a:avLst>
          </a:prstGeom>
          <a:solidFill>
            <a:srgbClr val="0F440D"/>
          </a:solidFill>
        </p:spPr>
        <p:txBody>
          <a:bodyPr vert="horz" lIns="182880" tIns="274320" rIns="182880" bIns="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2000" b="1" kern="1200">
                <a:solidFill>
                  <a:schemeClr val="bg1"/>
                </a:solidFill>
                <a:latin typeface="+mn-lt"/>
                <a:ea typeface="+mn-ea"/>
                <a:cs typeface="+mn-cs"/>
              </a:defRPr>
            </a:lvl1pPr>
            <a:lvl2pPr marL="0" indent="0" algn="l" defTabSz="914400" rtl="0" eaLnBrk="1" latinLnBrk="0" hangingPunct="1">
              <a:lnSpc>
                <a:spcPct val="100000"/>
              </a:lnSpc>
              <a:spcBef>
                <a:spcPts val="600"/>
              </a:spcBef>
              <a:buClr>
                <a:schemeClr val="accent1"/>
              </a:buClr>
              <a:buFont typeface="Arial" panose="020B0604020202020204" pitchFamily="34" charset="0"/>
              <a:buNone/>
              <a:defRPr sz="14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2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1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05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BFDF7D"/>
                </a:solidFill>
                <a:effectLst/>
                <a:uLnTx/>
                <a:uFillTx/>
                <a:latin typeface="GT Pressura LCG Black"/>
                <a:ea typeface="+mn-ea"/>
                <a:cs typeface="+mn-cs"/>
              </a:rPr>
              <a:t>RESOURCE :</a:t>
            </a: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5D920D"/>
                </a:solidFill>
                <a:effectLst/>
                <a:uLnTx/>
                <a:uFillTx/>
                <a:latin typeface="GT Pressura LCG Black"/>
                <a:ea typeface="+mn-ea"/>
                <a:cs typeface="+mn-cs"/>
              </a:rPr>
              <a:t>PEP+ U.S. RECYCLING GOALS &amp; RESOURCES</a:t>
            </a:r>
            <a:endParaRPr kumimoji="0" lang="en-US" sz="2000" b="1" i="0" u="none" strike="noStrike" kern="1200" cap="none" spc="0" normalizeH="0" baseline="0" noProof="0" dirty="0">
              <a:ln>
                <a:noFill/>
              </a:ln>
              <a:solidFill>
                <a:srgbClr val="5D920D"/>
              </a:solidFill>
              <a:effectLst/>
              <a:uLnTx/>
              <a:uFillTx/>
              <a:latin typeface="GT Pressura LCG Black"/>
              <a:ea typeface="+mn-ea"/>
              <a:cs typeface="+mn-cs"/>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US" sz="2000" b="1" i="0" u="none" strike="noStrike" kern="1200" cap="none" spc="0" normalizeH="0" baseline="0" noProof="0" dirty="0">
              <a:ln>
                <a:noFill/>
              </a:ln>
              <a:solidFill>
                <a:srgbClr val="5D920D"/>
              </a:solidFill>
              <a:effectLst/>
              <a:uLnTx/>
              <a:uFillTx/>
              <a:latin typeface="GT Pressura LCG Black"/>
              <a:ea typeface="+mn-ea"/>
              <a:cs typeface="+mn-cs"/>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US" sz="2000" b="1" i="0" u="none" strike="noStrike" kern="1200" cap="none" spc="0" normalizeH="0" baseline="0" noProof="0" dirty="0">
              <a:ln>
                <a:noFill/>
              </a:ln>
              <a:solidFill>
                <a:srgbClr val="BFDF7D"/>
              </a:solidFill>
              <a:effectLst/>
              <a:uLnTx/>
              <a:uFillTx/>
              <a:latin typeface="GT Pressura LCG Black"/>
              <a:ea typeface="+mn-ea"/>
              <a:cs typeface="+mn-cs"/>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US" sz="2000" b="1" i="0" u="none" strike="noStrike" kern="1200" cap="none" spc="0" normalizeH="0" baseline="0" noProof="0" dirty="0">
              <a:ln>
                <a:noFill/>
              </a:ln>
              <a:solidFill>
                <a:srgbClr val="5D920D"/>
              </a:solidFill>
              <a:effectLst/>
              <a:uLnTx/>
              <a:uFillTx/>
              <a:latin typeface="GT Pressura LCG Black"/>
              <a:ea typeface="+mn-ea"/>
              <a:cs typeface="+mn-cs"/>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US" sz="2000" b="1" i="0" u="none" strike="noStrike" kern="1200" cap="none" spc="0" normalizeH="0" baseline="0" noProof="0" dirty="0">
              <a:ln>
                <a:noFill/>
              </a:ln>
              <a:solidFill>
                <a:prstClr val="white"/>
              </a:solidFill>
              <a:effectLst/>
              <a:uLnTx/>
              <a:uFillTx/>
              <a:latin typeface="Gilroy Medium"/>
              <a:ea typeface="+mn-ea"/>
              <a:cs typeface="+mn-cs"/>
            </a:endParaRPr>
          </a:p>
        </p:txBody>
      </p:sp>
      <p:grpSp>
        <p:nvGrpSpPr>
          <p:cNvPr id="24" name="Group 23">
            <a:extLst>
              <a:ext uri="{FF2B5EF4-FFF2-40B4-BE49-F238E27FC236}">
                <a16:creationId xmlns:a16="http://schemas.microsoft.com/office/drawing/2014/main" id="{C7353EFB-9E0F-70E2-A00A-52AB247AD76A}"/>
              </a:ext>
            </a:extLst>
          </p:cNvPr>
          <p:cNvGrpSpPr/>
          <p:nvPr/>
        </p:nvGrpSpPr>
        <p:grpSpPr>
          <a:xfrm>
            <a:off x="8415346" y="4793605"/>
            <a:ext cx="739424" cy="762026"/>
            <a:chOff x="4538489" y="5008190"/>
            <a:chExt cx="739424" cy="762026"/>
          </a:xfrm>
        </p:grpSpPr>
        <p:sp>
          <p:nvSpPr>
            <p:cNvPr id="22" name="Rectangle: Rounded Corners 21">
              <a:extLst>
                <a:ext uri="{FF2B5EF4-FFF2-40B4-BE49-F238E27FC236}">
                  <a16:creationId xmlns:a16="http://schemas.microsoft.com/office/drawing/2014/main" id="{775CB82B-34CF-AD09-0187-DD3F10F15A7A}"/>
                </a:ext>
              </a:extLst>
            </p:cNvPr>
            <p:cNvSpPr>
              <a:spLocks/>
            </p:cNvSpPr>
            <p:nvPr/>
          </p:nvSpPr>
          <p:spPr>
            <a:xfrm>
              <a:off x="4538489" y="5008190"/>
              <a:ext cx="739424" cy="762026"/>
            </a:xfrm>
            <a:prstGeom prst="roundRect">
              <a:avLst>
                <a:gd name="adj" fmla="val 4422"/>
              </a:avLst>
            </a:prstGeom>
            <a:solidFill>
              <a:srgbClr val="BFE0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Gilroy Medium"/>
                <a:ea typeface="+mn-ea"/>
                <a:cs typeface="+mn-cs"/>
              </a:endParaRPr>
            </a:p>
          </p:txBody>
        </p:sp>
        <p:pic>
          <p:nvPicPr>
            <p:cNvPr id="23" name="Picture 22">
              <a:extLst>
                <a:ext uri="{FF2B5EF4-FFF2-40B4-BE49-F238E27FC236}">
                  <a16:creationId xmlns:a16="http://schemas.microsoft.com/office/drawing/2014/main" id="{DBCCCFB2-E6C6-12E8-AEAE-3A1B1AFF882C}"/>
                </a:ext>
              </a:extLst>
            </p:cNvPr>
            <p:cNvPicPr>
              <a:picLocks noChangeAspect="1"/>
            </p:cNvPicPr>
            <p:nvPr/>
          </p:nvPicPr>
          <p:blipFill>
            <a:blip r:embed="rId15"/>
            <a:srcRect l="3145" t="-2919" r="3628" b="27928"/>
            <a:stretch>
              <a:fillRect/>
            </a:stretch>
          </p:blipFill>
          <p:spPr>
            <a:xfrm>
              <a:off x="4548023" y="5042518"/>
              <a:ext cx="729889" cy="727698"/>
            </a:xfrm>
            <a:prstGeom prst="rect">
              <a:avLst/>
            </a:prstGeom>
            <a:solidFill>
              <a:srgbClr val="BFE07D"/>
            </a:solidFill>
          </p:spPr>
        </p:pic>
      </p:grpSp>
      <p:sp>
        <p:nvSpPr>
          <p:cNvPr id="28" name="TextBox 27">
            <a:extLst>
              <a:ext uri="{FF2B5EF4-FFF2-40B4-BE49-F238E27FC236}">
                <a16:creationId xmlns:a16="http://schemas.microsoft.com/office/drawing/2014/main" id="{5CD21C91-65F8-73CA-9795-BE33F52F6700}"/>
              </a:ext>
            </a:extLst>
          </p:cNvPr>
          <p:cNvSpPr txBox="1"/>
          <p:nvPr/>
        </p:nvSpPr>
        <p:spPr>
          <a:xfrm>
            <a:off x="8320596" y="2324358"/>
            <a:ext cx="3078332"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45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5D920D"/>
                </a:solidFill>
                <a:effectLst/>
                <a:uLnTx/>
                <a:uFillTx/>
                <a:latin typeface="GT Pressura LCG Black"/>
                <a:ea typeface="+mn-ea"/>
                <a:cs typeface="+mn-cs"/>
              </a:rPr>
              <a:t>SHANNA PARRA</a:t>
            </a:r>
            <a:endParaRPr kumimoji="0" lang="en-US" sz="2000" b="1" i="0" u="none" strike="noStrike" kern="1200" cap="none" spc="0" normalizeH="0" baseline="0" noProof="0" dirty="0">
              <a:ln>
                <a:noFill/>
              </a:ln>
              <a:solidFill>
                <a:srgbClr val="5D920D"/>
              </a:solidFill>
              <a:effectLst/>
              <a:uLnTx/>
              <a:uFillTx/>
              <a:latin typeface="Gilroy Medium"/>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1" i="0" u="none" strike="noStrike" kern="1200" cap="none" spc="0" normalizeH="0" baseline="0" noProof="0" dirty="0">
                <a:ln>
                  <a:noFill/>
                </a:ln>
                <a:solidFill>
                  <a:srgbClr val="BFDF7D"/>
                </a:solidFill>
                <a:effectLst/>
                <a:uLnTx/>
                <a:uFillTx/>
                <a:latin typeface="Gilroy Medium"/>
                <a:ea typeface="+mn-ea"/>
                <a:cs typeface="+mn-cs"/>
                <a:hlinkClick r:id="rId16">
                  <a:extLst>
                    <a:ext uri="{A12FA001-AC4F-418D-AE19-62706E023703}">
                      <ahyp:hlinkClr xmlns:ahyp="http://schemas.microsoft.com/office/drawing/2018/hyperlinkcolor" val="tx"/>
                    </a:ext>
                  </a:extLst>
                </a:hlinkClick>
              </a:rPr>
              <a:t>shanna.parra@pepsico.com</a:t>
            </a:r>
            <a:endParaRPr kumimoji="0" lang="en-US" sz="1600" b="1" i="0" u="none" strike="noStrike" kern="1200" cap="none" spc="0" normalizeH="0" baseline="0" noProof="0" dirty="0">
              <a:ln>
                <a:noFill/>
              </a:ln>
              <a:solidFill>
                <a:srgbClr val="BFDF7D"/>
              </a:solidFill>
              <a:effectLst/>
              <a:uLnTx/>
              <a:uFillTx/>
              <a:latin typeface="Gilroy Medium"/>
              <a:ea typeface="+mn-ea"/>
              <a:cs typeface="+mn-cs"/>
            </a:endParaRPr>
          </a:p>
        </p:txBody>
      </p:sp>
      <p:sp>
        <p:nvSpPr>
          <p:cNvPr id="32" name="TextBox 31">
            <a:extLst>
              <a:ext uri="{FF2B5EF4-FFF2-40B4-BE49-F238E27FC236}">
                <a16:creationId xmlns:a16="http://schemas.microsoft.com/office/drawing/2014/main" id="{D1C0FF52-C585-39E2-B802-79CD65722A34}"/>
              </a:ext>
            </a:extLst>
          </p:cNvPr>
          <p:cNvSpPr txBox="1"/>
          <p:nvPr/>
        </p:nvSpPr>
        <p:spPr>
          <a:xfrm>
            <a:off x="8350188" y="3963591"/>
            <a:ext cx="3841812"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6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5D920D"/>
                </a:solidFill>
                <a:effectLst/>
                <a:uLnTx/>
                <a:uFillTx/>
                <a:latin typeface="GT Pressura LCG Black"/>
                <a:ea typeface="+mn-ea"/>
                <a:cs typeface="+mn-cs"/>
              </a:rPr>
              <a:t>CATHERINE WALTON</a:t>
            </a:r>
            <a:endParaRPr kumimoji="0" lang="en-US" sz="2000" b="1" i="0" u="none" strike="noStrike" kern="1200" cap="none" spc="0" normalizeH="0" baseline="0" noProof="0" dirty="0">
              <a:ln>
                <a:noFill/>
              </a:ln>
              <a:solidFill>
                <a:srgbClr val="5D920D"/>
              </a:solidFill>
              <a:effectLst/>
              <a:uLnTx/>
              <a:uFillTx/>
              <a:latin typeface="Gilroy Medium"/>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1" i="0" u="none" strike="noStrike" kern="1200" cap="none" spc="0" normalizeH="0" baseline="0" noProof="0" dirty="0">
                <a:ln>
                  <a:noFill/>
                </a:ln>
                <a:solidFill>
                  <a:srgbClr val="BFE07D"/>
                </a:solidFill>
                <a:effectLst/>
                <a:uLnTx/>
                <a:uFillTx/>
                <a:latin typeface="Gilroy Medium"/>
                <a:ea typeface="+mn-ea"/>
                <a:cs typeface="+mn-cs"/>
                <a:hlinkClick r:id="rId17">
                  <a:extLst>
                    <a:ext uri="{A12FA001-AC4F-418D-AE19-62706E023703}">
                      <ahyp:hlinkClr xmlns:ahyp="http://schemas.microsoft.com/office/drawing/2018/hyperlinkcolor" val="tx"/>
                    </a:ext>
                  </a:extLst>
                </a:hlinkClick>
              </a:rPr>
              <a:t>catherine.walton@pepsico.com</a:t>
            </a:r>
            <a:endParaRPr kumimoji="0" lang="en-US" sz="1600" b="1" i="0" u="none" strike="noStrike" kern="1200" cap="none" spc="0" normalizeH="0" baseline="0" noProof="0" dirty="0">
              <a:ln>
                <a:noFill/>
              </a:ln>
              <a:solidFill>
                <a:srgbClr val="BFE07D"/>
              </a:solidFill>
              <a:effectLst/>
              <a:uLnTx/>
              <a:uFillTx/>
              <a:latin typeface="Gilroy Medium"/>
              <a:ea typeface="+mn-ea"/>
              <a:cs typeface="+mn-cs"/>
            </a:endParaRPr>
          </a:p>
        </p:txBody>
      </p:sp>
      <p:sp>
        <p:nvSpPr>
          <p:cNvPr id="38" name="TextBox 37">
            <a:extLst>
              <a:ext uri="{FF2B5EF4-FFF2-40B4-BE49-F238E27FC236}">
                <a16:creationId xmlns:a16="http://schemas.microsoft.com/office/drawing/2014/main" id="{EC8E9E79-3DF1-07E2-0FF3-203AF0E0E083}"/>
              </a:ext>
            </a:extLst>
          </p:cNvPr>
          <p:cNvSpPr txBox="1"/>
          <p:nvPr/>
        </p:nvSpPr>
        <p:spPr>
          <a:xfrm>
            <a:off x="8320596" y="5551276"/>
            <a:ext cx="4321206"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6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5D920D"/>
                </a:solidFill>
                <a:effectLst/>
                <a:uLnTx/>
                <a:uFillTx/>
                <a:latin typeface="GT Pressura LCG Black"/>
                <a:ea typeface="+mn-ea"/>
                <a:cs typeface="+mn-cs"/>
              </a:rPr>
              <a:t>NICOLE POPOWSKI</a:t>
            </a:r>
            <a:endParaRPr kumimoji="0" lang="en-US" sz="2000" b="1" i="0" u="none" strike="noStrike" kern="1200" cap="none" spc="0" normalizeH="0" baseline="0" noProof="0" dirty="0">
              <a:ln>
                <a:noFill/>
              </a:ln>
              <a:solidFill>
                <a:srgbClr val="5D920D"/>
              </a:solidFill>
              <a:effectLst/>
              <a:uLnTx/>
              <a:uFillTx/>
              <a:latin typeface="Gilroy Medium"/>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1" i="0" u="none" strike="noStrike" kern="1200" cap="none" spc="0" normalizeH="0" baseline="0" noProof="0" dirty="0">
                <a:ln>
                  <a:noFill/>
                </a:ln>
                <a:solidFill>
                  <a:srgbClr val="BFDF7D"/>
                </a:solidFill>
                <a:effectLst/>
                <a:uLnTx/>
                <a:uFillTx/>
                <a:latin typeface="Gilroy Medium"/>
                <a:ea typeface="+mn-ea"/>
                <a:cs typeface="+mn-cs"/>
                <a:hlinkClick r:id="rId18">
                  <a:extLst>
                    <a:ext uri="{A12FA001-AC4F-418D-AE19-62706E023703}">
                      <ahyp:hlinkClr xmlns:ahyp="http://schemas.microsoft.com/office/drawing/2018/hyperlinkcolor" val="tx"/>
                    </a:ext>
                  </a:extLst>
                </a:hlinkClick>
              </a:rPr>
              <a:t>nicole.popowski@pepsico.com</a:t>
            </a:r>
            <a:endParaRPr kumimoji="0" lang="en-US" sz="1600" b="1" i="0" u="none" strike="noStrike" kern="1200" cap="none" spc="0" normalizeH="0" baseline="0" noProof="0" dirty="0">
              <a:ln>
                <a:noFill/>
              </a:ln>
              <a:solidFill>
                <a:srgbClr val="BFDF7D"/>
              </a:solidFill>
              <a:effectLst/>
              <a:uLnTx/>
              <a:uFillTx/>
              <a:latin typeface="Gilroy Medium"/>
              <a:ea typeface="+mn-ea"/>
              <a:cs typeface="+mn-cs"/>
              <a:hlinkClick r:id="rId17">
                <a:extLst>
                  <a:ext uri="{A12FA001-AC4F-418D-AE19-62706E023703}">
                    <ahyp:hlinkClr xmlns:ahyp="http://schemas.microsoft.com/office/drawing/2018/hyperlinkcolor" val="tx"/>
                  </a:ext>
                </a:extLst>
              </a:hlinkClick>
            </a:endParaRPr>
          </a:p>
        </p:txBody>
      </p:sp>
      <p:sp>
        <p:nvSpPr>
          <p:cNvPr id="44" name="TextBox 43">
            <a:extLst>
              <a:ext uri="{FF2B5EF4-FFF2-40B4-BE49-F238E27FC236}">
                <a16:creationId xmlns:a16="http://schemas.microsoft.com/office/drawing/2014/main" id="{AC4EE4B7-40B9-52A3-F9FE-4C617798682C}"/>
              </a:ext>
            </a:extLst>
          </p:cNvPr>
          <p:cNvSpPr txBox="1"/>
          <p:nvPr/>
        </p:nvSpPr>
        <p:spPr>
          <a:xfrm>
            <a:off x="4257218" y="2535706"/>
            <a:ext cx="3484115" cy="1338828"/>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BFE07D"/>
                </a:solidFill>
                <a:effectLst/>
                <a:uLnTx/>
                <a:uFillTx/>
                <a:latin typeface="GT Pressura LCG Black"/>
                <a:ea typeface="+mn-ea"/>
                <a:cs typeface="+mn-cs"/>
                <a:hlinkClick r:id="rId19">
                  <a:extLst>
                    <a:ext uri="{A12FA001-AC4F-418D-AE19-62706E023703}">
                      <ahyp:hlinkClr xmlns:ahyp="http://schemas.microsoft.com/office/drawing/2018/hyperlinkcolor" val="tx"/>
                    </a:ext>
                  </a:extLst>
                </a:hlinkClick>
              </a:rPr>
              <a:t>ESG TOPICS A-Z</a:t>
            </a:r>
            <a:r>
              <a:rPr kumimoji="0" lang="en-US" sz="2000" b="1" i="0" u="none" strike="noStrike" kern="1200" cap="none" spc="0" normalizeH="0" baseline="0" noProof="0" dirty="0">
                <a:ln>
                  <a:noFill/>
                </a:ln>
                <a:solidFill>
                  <a:srgbClr val="BFE07D"/>
                </a:solidFill>
                <a:effectLst/>
                <a:uLnTx/>
                <a:uFillTx/>
                <a:latin typeface="GT Pressura LCG Black"/>
                <a:ea typeface="+mn-ea"/>
                <a:cs typeface="+mn-cs"/>
              </a:rPr>
              <a:t>   </a:t>
            </a: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srgbClr val="5D920D"/>
                </a:solidFill>
                <a:effectLst/>
                <a:uLnTx/>
                <a:uFillTx/>
                <a:latin typeface="Gilroy Medium"/>
                <a:ea typeface="+mn-ea"/>
                <a:cs typeface="+mn-cs"/>
              </a:rPr>
              <a:t>This online resource explores the sustainability topics that matter to our business key stakeholders, from A-Z. </a:t>
            </a:r>
            <a:endParaRPr kumimoji="0" lang="en-US" sz="1800" b="0" i="0" u="none" strike="noStrike" kern="1200" cap="none" spc="0" normalizeH="0" baseline="0" noProof="0" dirty="0">
              <a:ln>
                <a:noFill/>
              </a:ln>
              <a:solidFill>
                <a:prstClr val="black"/>
              </a:solidFill>
              <a:effectLst/>
              <a:uLnTx/>
              <a:uFillTx/>
              <a:latin typeface="Gilroy Medium"/>
              <a:ea typeface="+mn-ea"/>
              <a:cs typeface="+mn-cs"/>
            </a:endParaRPr>
          </a:p>
        </p:txBody>
      </p:sp>
      <p:sp>
        <p:nvSpPr>
          <p:cNvPr id="53" name="TextBox 52">
            <a:extLst>
              <a:ext uri="{FF2B5EF4-FFF2-40B4-BE49-F238E27FC236}">
                <a16:creationId xmlns:a16="http://schemas.microsoft.com/office/drawing/2014/main" id="{F1414569-666E-8855-8F7E-70A5DDAF5A48}"/>
              </a:ext>
            </a:extLst>
          </p:cNvPr>
          <p:cNvSpPr txBox="1"/>
          <p:nvPr/>
        </p:nvSpPr>
        <p:spPr>
          <a:xfrm>
            <a:off x="4247696" y="1285616"/>
            <a:ext cx="3677105" cy="1123384"/>
          </a:xfrm>
          <a:prstGeom prst="rect">
            <a:avLst/>
          </a:prstGeom>
          <a:noFill/>
        </p:spPr>
        <p:txBody>
          <a:bodyPr wrap="square">
            <a:spAutoFit/>
          </a:bodyPr>
          <a:lstStyle/>
          <a:p>
            <a:pPr marL="0" marR="0" lvl="0" indent="0" algn="l" defTabSz="914400" rtl="0" eaLnBrk="1" fontAlgn="auto" latinLnBrk="0" hangingPunct="1">
              <a:lnSpc>
                <a:spcPct val="100000"/>
              </a:lnSpc>
              <a:spcBef>
                <a:spcPts val="1500"/>
              </a:spcBef>
              <a:spcAft>
                <a:spcPts val="0"/>
              </a:spcAft>
              <a:buClrTx/>
              <a:buSzTx/>
              <a:buFont typeface="Arial" panose="020B0604020202020204" pitchFamily="34" charset="0"/>
              <a:buNone/>
              <a:tabLst/>
              <a:defRPr/>
            </a:pPr>
            <a:r>
              <a:rPr kumimoji="0" lang="en-US" sz="2000" b="1" i="0" u="sng" strike="noStrike" kern="1200" cap="none" spc="0" normalizeH="0" baseline="0" noProof="0" dirty="0">
                <a:ln>
                  <a:noFill/>
                </a:ln>
                <a:solidFill>
                  <a:srgbClr val="BFE07D"/>
                </a:solidFill>
                <a:effectLst/>
                <a:uLnTx/>
                <a:uFillTx/>
                <a:latin typeface="GT Pressura LCG Black"/>
                <a:ea typeface="+mn-ea"/>
                <a:cs typeface="+mn-cs"/>
                <a:hlinkClick r:id="rId20">
                  <a:extLst>
                    <a:ext uri="{A12FA001-AC4F-418D-AE19-62706E023703}">
                      <ahyp:hlinkClr xmlns:ahyp="http://schemas.microsoft.com/office/drawing/2018/hyperlinkcolor" val="tx"/>
                    </a:ext>
                  </a:extLst>
                </a:hlinkClick>
              </a:rPr>
              <a:t>PEPSICO SUSTAINABILITY</a:t>
            </a:r>
            <a:endParaRPr kumimoji="0" lang="en-US" sz="2000" b="1" i="0" u="sng" strike="noStrike" kern="1200" cap="none" spc="0" normalizeH="0" baseline="0" noProof="0" dirty="0">
              <a:ln>
                <a:noFill/>
              </a:ln>
              <a:solidFill>
                <a:srgbClr val="BFE07D"/>
              </a:solidFill>
              <a:effectLst/>
              <a:uLnTx/>
              <a:uFillTx/>
              <a:latin typeface="GT Pressura LCG Black"/>
              <a:ea typeface="+mn-ea"/>
              <a:cs typeface="+mn-cs"/>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srgbClr val="5D920D"/>
                </a:solidFill>
                <a:effectLst/>
                <a:uLnTx/>
                <a:uFillTx/>
                <a:latin typeface="Gilroy Medium"/>
                <a:ea typeface="+mn-ea"/>
                <a:cs typeface="+mn-cs"/>
              </a:rPr>
              <a:t>PepsiCo’s hub for strategy, goals, and progress on our PepsiCo Positive journey.</a:t>
            </a:r>
          </a:p>
        </p:txBody>
      </p:sp>
      <p:sp>
        <p:nvSpPr>
          <p:cNvPr id="62" name="TextBox 61">
            <a:extLst>
              <a:ext uri="{FF2B5EF4-FFF2-40B4-BE49-F238E27FC236}">
                <a16:creationId xmlns:a16="http://schemas.microsoft.com/office/drawing/2014/main" id="{E67447DB-A91D-25EC-EFCA-ABE83EAE6807}"/>
              </a:ext>
            </a:extLst>
          </p:cNvPr>
          <p:cNvSpPr txBox="1"/>
          <p:nvPr/>
        </p:nvSpPr>
        <p:spPr>
          <a:xfrm>
            <a:off x="4247696" y="4146834"/>
            <a:ext cx="3677105" cy="173893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1" i="0" u="sng" strike="noStrike" kern="1200" cap="none" spc="0" normalizeH="0" baseline="0" noProof="0" dirty="0">
                <a:ln>
                  <a:noFill/>
                </a:ln>
                <a:solidFill>
                  <a:srgbClr val="BFE07D"/>
                </a:solidFill>
                <a:effectLst/>
                <a:uLnTx/>
                <a:uFillTx/>
                <a:latin typeface="GT Pressura LCG Black"/>
                <a:ea typeface="+mn-ea"/>
                <a:cs typeface="+mn-cs"/>
                <a:hlinkClick r:id="rId21">
                  <a:extLst>
                    <a:ext uri="{A12FA001-AC4F-418D-AE19-62706E023703}">
                      <ahyp:hlinkClr xmlns:ahyp="http://schemas.microsoft.com/office/drawing/2018/hyperlinkcolor" val="tx"/>
                    </a:ext>
                  </a:extLst>
                </a:hlinkClick>
              </a:rPr>
              <a:t>LATEST ENVIRONMENTAL</a:t>
            </a:r>
            <a:r>
              <a:rPr kumimoji="0" lang="en-US" sz="2000" b="1" i="0" u="none" strike="noStrike" kern="1200" cap="none" spc="0" normalizeH="0" baseline="0" noProof="0" dirty="0">
                <a:ln>
                  <a:noFill/>
                </a:ln>
                <a:solidFill>
                  <a:srgbClr val="BFE07D"/>
                </a:solidFill>
                <a:effectLst/>
                <a:uLnTx/>
                <a:uFillTx/>
                <a:latin typeface="GT Pressura LCG Black"/>
                <a:ea typeface="+mn-ea"/>
                <a:cs typeface="+mn-cs"/>
                <a:hlinkClick r:id="rId21">
                  <a:extLst>
                    <a:ext uri="{A12FA001-AC4F-418D-AE19-62706E023703}">
                      <ahyp:hlinkClr xmlns:ahyp="http://schemas.microsoft.com/office/drawing/2018/hyperlinkcolor" val="tx"/>
                    </a:ext>
                  </a:extLst>
                </a:hlinkClick>
              </a:rPr>
              <a:t>,                             </a:t>
            </a:r>
            <a:r>
              <a:rPr kumimoji="0" lang="en-US" sz="2000" b="1" i="0" u="sng" strike="noStrike" kern="1200" cap="none" spc="0" normalizeH="0" baseline="0" noProof="0" dirty="0">
                <a:ln>
                  <a:noFill/>
                </a:ln>
                <a:solidFill>
                  <a:srgbClr val="BFE07D"/>
                </a:solidFill>
                <a:effectLst/>
                <a:uLnTx/>
                <a:uFillTx/>
                <a:latin typeface="GT Pressura LCG Black"/>
                <a:ea typeface="+mn-ea"/>
                <a:cs typeface="+mn-cs"/>
                <a:hlinkClick r:id="rId21">
                  <a:extLst>
                    <a:ext uri="{A12FA001-AC4F-418D-AE19-62706E023703}">
                      <ahyp:hlinkClr xmlns:ahyp="http://schemas.microsoft.com/office/drawing/2018/hyperlinkcolor" val="tx"/>
                    </a:ext>
                  </a:extLst>
                </a:hlinkClick>
              </a:rPr>
              <a:t>SOCIAL AND GOVERNANCE (ESG</a:t>
            </a:r>
            <a:r>
              <a:rPr kumimoji="0" lang="en-US" sz="2000" b="1" i="0" u="none" strike="noStrike" kern="1200" cap="none" spc="0" normalizeH="0" baseline="0" noProof="0" dirty="0">
                <a:ln>
                  <a:noFill/>
                </a:ln>
                <a:solidFill>
                  <a:srgbClr val="BFE07D"/>
                </a:solidFill>
                <a:effectLst/>
                <a:uLnTx/>
                <a:uFillTx/>
                <a:latin typeface="GT Pressura LCG Black"/>
                <a:ea typeface="+mn-ea"/>
                <a:cs typeface="+mn-cs"/>
                <a:hlinkClick r:id="rId21">
                  <a:extLst>
                    <a:ext uri="{A12FA001-AC4F-418D-AE19-62706E023703}">
                      <ahyp:hlinkClr xmlns:ahyp="http://schemas.microsoft.com/office/drawing/2018/hyperlinkcolor" val="tx"/>
                    </a:ext>
                  </a:extLst>
                </a:hlinkClick>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1" i="0" u="sng" strike="noStrike" kern="1200" cap="none" spc="0" normalizeH="0" baseline="0" noProof="0" dirty="0">
                <a:ln>
                  <a:noFill/>
                </a:ln>
                <a:solidFill>
                  <a:srgbClr val="BFE07D"/>
                </a:solidFill>
                <a:effectLst/>
                <a:uLnTx/>
                <a:uFillTx/>
                <a:latin typeface="GT Pressura LCG Black"/>
                <a:ea typeface="+mn-ea"/>
                <a:cs typeface="+mn-cs"/>
                <a:hlinkClick r:id="rId21">
                  <a:extLst>
                    <a:ext uri="{A12FA001-AC4F-418D-AE19-62706E023703}">
                      <ahyp:hlinkClr xmlns:ahyp="http://schemas.microsoft.com/office/drawing/2018/hyperlinkcolor" val="tx"/>
                    </a:ext>
                  </a:extLst>
                </a:hlinkClick>
              </a:rPr>
              <a:t>REPORT</a:t>
            </a:r>
            <a:endParaRPr kumimoji="0" lang="en-US" sz="2000" b="1" i="0" u="sng" strike="noStrike" kern="1200" cap="none" spc="0" normalizeH="0" baseline="0" noProof="0" dirty="0">
              <a:ln>
                <a:noFill/>
              </a:ln>
              <a:solidFill>
                <a:srgbClr val="BFE07D"/>
              </a:solidFill>
              <a:effectLst/>
              <a:uLnTx/>
              <a:uFillTx/>
              <a:latin typeface="GT Pressura LCG Black"/>
              <a:ea typeface="+mn-ea"/>
              <a:cs typeface="+mn-cs"/>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srgbClr val="5D920D"/>
                </a:solidFill>
                <a:effectLst/>
                <a:uLnTx/>
                <a:uFillTx/>
                <a:latin typeface="Gilroy Medium"/>
                <a:ea typeface="+mn-ea"/>
                <a:cs typeface="+mn-cs"/>
              </a:rPr>
              <a:t>Access PepsiCo’s ESG metrics and reports, which are updated on a rolling basis. </a:t>
            </a:r>
            <a:endParaRPr kumimoji="0" lang="en-US" sz="1800" b="0" i="0" u="none" strike="noStrike" kern="1200" cap="none" spc="0" normalizeH="0" baseline="0" noProof="0" dirty="0">
              <a:ln>
                <a:noFill/>
              </a:ln>
              <a:solidFill>
                <a:prstClr val="black"/>
              </a:solidFill>
              <a:effectLst/>
              <a:uLnTx/>
              <a:uFillTx/>
              <a:latin typeface="Gilroy Medium"/>
              <a:ea typeface="+mn-ea"/>
              <a:cs typeface="+mn-cs"/>
            </a:endParaRPr>
          </a:p>
        </p:txBody>
      </p:sp>
    </p:spTree>
    <p:extLst>
      <p:ext uri="{BB962C8B-B14F-4D97-AF65-F5344CB8AC3E}">
        <p14:creationId xmlns:p14="http://schemas.microsoft.com/office/powerpoint/2010/main" val="1162384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81860-63A7-3D36-E4F1-859E06138D17}"/>
            </a:ext>
          </a:extLst>
        </p:cNvPr>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3D174FA3-14D2-7515-1228-0860B19B08FD}"/>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32" imgH="530" progId="TCLayout.ActiveDocument.1">
                  <p:embed/>
                </p:oleObj>
              </mc:Choice>
              <mc:Fallback>
                <p:oleObj name="think-cell Slide" r:id="rId4" imgW="532" imgH="530" progId="TCLayout.ActiveDocument.1">
                  <p:embed/>
                  <p:pic>
                    <p:nvPicPr>
                      <p:cNvPr id="10" name="think-cell data - do not delete" hidden="1">
                        <a:extLst>
                          <a:ext uri="{FF2B5EF4-FFF2-40B4-BE49-F238E27FC236}">
                            <a16:creationId xmlns:a16="http://schemas.microsoft.com/office/drawing/2014/main" id="{3D174FA3-14D2-7515-1228-0860B19B08F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4" name="Rectangle: Rounded Corners 43">
            <a:extLst>
              <a:ext uri="{FF2B5EF4-FFF2-40B4-BE49-F238E27FC236}">
                <a16:creationId xmlns:a16="http://schemas.microsoft.com/office/drawing/2014/main" id="{68DB0BF7-9EB5-19E0-83B8-7BDE45A5733A}"/>
              </a:ext>
            </a:extLst>
          </p:cNvPr>
          <p:cNvSpPr/>
          <p:nvPr/>
        </p:nvSpPr>
        <p:spPr>
          <a:xfrm>
            <a:off x="4629146" y="1452403"/>
            <a:ext cx="7153823" cy="5076863"/>
          </a:xfrm>
          <a:prstGeom prst="roundRect">
            <a:avLst>
              <a:gd name="adj" fmla="val 3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45" name="Rectangle 44">
            <a:extLst>
              <a:ext uri="{FF2B5EF4-FFF2-40B4-BE49-F238E27FC236}">
                <a16:creationId xmlns:a16="http://schemas.microsoft.com/office/drawing/2014/main" id="{64A7744A-F2A4-8049-C804-77A3951938E6}"/>
              </a:ext>
            </a:extLst>
          </p:cNvPr>
          <p:cNvSpPr/>
          <p:nvPr/>
        </p:nvSpPr>
        <p:spPr>
          <a:xfrm>
            <a:off x="0" y="-1"/>
            <a:ext cx="4324350" cy="685800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56" name="TextBox 55">
            <a:extLst>
              <a:ext uri="{FF2B5EF4-FFF2-40B4-BE49-F238E27FC236}">
                <a16:creationId xmlns:a16="http://schemas.microsoft.com/office/drawing/2014/main" id="{219596C9-93ED-86E6-FEDF-45F8698A91A8}"/>
              </a:ext>
            </a:extLst>
          </p:cNvPr>
          <p:cNvSpPr txBox="1"/>
          <p:nvPr/>
        </p:nvSpPr>
        <p:spPr>
          <a:xfrm>
            <a:off x="304800" y="2473353"/>
            <a:ext cx="3352800" cy="1911292"/>
          </a:xfrm>
          <a:prstGeom prst="rect">
            <a:avLst/>
          </a:prstGeom>
          <a:noFill/>
        </p:spPr>
        <p:txBody>
          <a:bodyPr wrap="square" lIns="0" tIns="0" rIns="0" bIns="0" rtlCol="0">
            <a:sp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600" b="0" i="0" u="none" strike="noStrike" kern="1200" cap="all" spc="0" normalizeH="0" baseline="0" noProof="0" dirty="0">
                <a:ln>
                  <a:noFill/>
                </a:ln>
                <a:solidFill>
                  <a:srgbClr val="8DBD29"/>
                </a:solidFill>
                <a:effectLst/>
                <a:uLnTx/>
                <a:uFillTx/>
                <a:latin typeface="GT Pressura LCG Black"/>
                <a:ea typeface="+mn-ea"/>
                <a:cs typeface="+mn-cs"/>
              </a:rPr>
              <a:t>U.S. Recycling Toolkit</a:t>
            </a:r>
          </a:p>
        </p:txBody>
      </p:sp>
      <p:sp>
        <p:nvSpPr>
          <p:cNvPr id="57" name="Isosceles Triangle 56">
            <a:extLst>
              <a:ext uri="{FF2B5EF4-FFF2-40B4-BE49-F238E27FC236}">
                <a16:creationId xmlns:a16="http://schemas.microsoft.com/office/drawing/2014/main" id="{9A4620EB-AD4F-91DF-7456-593543563BDB}"/>
              </a:ext>
            </a:extLst>
          </p:cNvPr>
          <p:cNvSpPr/>
          <p:nvPr/>
        </p:nvSpPr>
        <p:spPr>
          <a:xfrm flipH="1" flipV="1">
            <a:off x="7997825" y="1123670"/>
            <a:ext cx="520700" cy="155019"/>
          </a:xfrm>
          <a:prstGeom prst="triangle">
            <a:avLst>
              <a:gd name="adj" fmla="val 51778"/>
            </a:avLst>
          </a:prstGeom>
          <a:solidFill>
            <a:srgbClr val="8DBD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pic>
        <p:nvPicPr>
          <p:cNvPr id="62" name="Graphic 61">
            <a:extLst>
              <a:ext uri="{FF2B5EF4-FFF2-40B4-BE49-F238E27FC236}">
                <a16:creationId xmlns:a16="http://schemas.microsoft.com/office/drawing/2014/main" id="{93DF606F-9D57-07E0-32C1-503AAFA4547C}"/>
              </a:ext>
            </a:extLst>
          </p:cNvPr>
          <p:cNvPicPr>
            <a:picLocks noChangeAspect="1"/>
          </p:cNvPicPr>
          <p:nvPr/>
        </p:nvPicPr>
        <p:blipFill>
          <a:blip r:embed="rId6">
            <a:extLst>
              <a:ext uri="{96DAC541-7B7A-43D3-8B79-37D633B846F1}">
                <asvg:svgBlip xmlns:asvg="http://schemas.microsoft.com/office/drawing/2016/SVG/main" r:embed="rId7"/>
              </a:ext>
            </a:extLst>
          </a:blip>
          <a:srcRect b="21853"/>
          <a:stretch>
            <a:fillRect/>
          </a:stretch>
        </p:blipFill>
        <p:spPr>
          <a:xfrm>
            <a:off x="2366246" y="5288736"/>
            <a:ext cx="1767604" cy="1569264"/>
          </a:xfrm>
          <a:custGeom>
            <a:avLst/>
            <a:gdLst>
              <a:gd name="connsiteX0" fmla="*/ 0 w 1570303"/>
              <a:gd name="connsiteY0" fmla="*/ 0 h 1394102"/>
              <a:gd name="connsiteX1" fmla="*/ 1570303 w 1570303"/>
              <a:gd name="connsiteY1" fmla="*/ 0 h 1394102"/>
              <a:gd name="connsiteX2" fmla="*/ 1570303 w 1570303"/>
              <a:gd name="connsiteY2" fmla="*/ 1394102 h 1394102"/>
              <a:gd name="connsiteX3" fmla="*/ 0 w 1570303"/>
              <a:gd name="connsiteY3" fmla="*/ 1394102 h 1394102"/>
            </a:gdLst>
            <a:ahLst/>
            <a:cxnLst>
              <a:cxn ang="0">
                <a:pos x="connsiteX0" y="connsiteY0"/>
              </a:cxn>
              <a:cxn ang="0">
                <a:pos x="connsiteX1" y="connsiteY1"/>
              </a:cxn>
              <a:cxn ang="0">
                <a:pos x="connsiteX2" y="connsiteY2"/>
              </a:cxn>
              <a:cxn ang="0">
                <a:pos x="connsiteX3" y="connsiteY3"/>
              </a:cxn>
            </a:cxnLst>
            <a:rect l="l" t="t" r="r" b="b"/>
            <a:pathLst>
              <a:path w="1570303" h="1394102">
                <a:moveTo>
                  <a:pt x="0" y="0"/>
                </a:moveTo>
                <a:lnTo>
                  <a:pt x="1570303" y="0"/>
                </a:lnTo>
                <a:lnTo>
                  <a:pt x="1570303" y="1394102"/>
                </a:lnTo>
                <a:lnTo>
                  <a:pt x="0" y="1394102"/>
                </a:lnTo>
                <a:close/>
              </a:path>
            </a:pathLst>
          </a:custGeom>
        </p:spPr>
      </p:pic>
      <p:sp>
        <p:nvSpPr>
          <p:cNvPr id="63" name="TextBox 62">
            <a:extLst>
              <a:ext uri="{FF2B5EF4-FFF2-40B4-BE49-F238E27FC236}">
                <a16:creationId xmlns:a16="http://schemas.microsoft.com/office/drawing/2014/main" id="{50043A30-A05C-D08B-54FE-3215FF701343}"/>
              </a:ext>
            </a:extLst>
          </p:cNvPr>
          <p:cNvSpPr txBox="1"/>
          <p:nvPr/>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8DBD29"/>
                </a:solidFill>
                <a:effectLst/>
                <a:uLnTx/>
                <a:uFillTx/>
                <a:latin typeface="Gilroy Medium"/>
                <a:ea typeface="+mn-ea"/>
                <a:cs typeface="+mn-cs"/>
              </a:rPr>
              <a:t>CONFIDENTIAL</a:t>
            </a:r>
          </a:p>
        </p:txBody>
      </p:sp>
      <p:pic>
        <p:nvPicPr>
          <p:cNvPr id="1026" name="Picture 2">
            <a:extLst>
              <a:ext uri="{FF2B5EF4-FFF2-40B4-BE49-F238E27FC236}">
                <a16:creationId xmlns:a16="http://schemas.microsoft.com/office/drawing/2014/main" id="{BE089168-ABA0-2F09-60F3-81E9C5CDCC2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410950" y="6149568"/>
            <a:ext cx="514350" cy="51435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C42F670E-8D18-D4A3-0E43-B21FE15CB047}"/>
              </a:ext>
            </a:extLst>
          </p:cNvPr>
          <p:cNvSpPr/>
          <p:nvPr/>
        </p:nvSpPr>
        <p:spPr>
          <a:xfrm>
            <a:off x="4324350" y="409031"/>
            <a:ext cx="7867650" cy="714639"/>
          </a:xfrm>
          <a:prstGeom prst="rect">
            <a:avLst/>
          </a:prstGeom>
          <a:solidFill>
            <a:srgbClr val="8DBD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GT Pressura LCG Black"/>
                <a:ea typeface="+mn-ea"/>
                <a:cs typeface="+mn-cs"/>
              </a:rPr>
              <a:t>TABLE OF CONTENTS</a:t>
            </a:r>
          </a:p>
        </p:txBody>
      </p:sp>
      <p:cxnSp>
        <p:nvCxnSpPr>
          <p:cNvPr id="3" name="Straight Connector 2">
            <a:extLst>
              <a:ext uri="{FF2B5EF4-FFF2-40B4-BE49-F238E27FC236}">
                <a16:creationId xmlns:a16="http://schemas.microsoft.com/office/drawing/2014/main" id="{B17277BF-A091-A89B-5E92-C17F76E6917B}"/>
              </a:ext>
            </a:extLst>
          </p:cNvPr>
          <p:cNvCxnSpPr>
            <a:cxnSpLocks/>
          </p:cNvCxnSpPr>
          <p:nvPr/>
        </p:nvCxnSpPr>
        <p:spPr>
          <a:xfrm>
            <a:off x="5595368" y="3144691"/>
            <a:ext cx="5953670" cy="0"/>
          </a:xfrm>
          <a:prstGeom prst="line">
            <a:avLst/>
          </a:prstGeom>
          <a:ln w="6350" cap="rnd">
            <a:solidFill>
              <a:schemeClr val="bg1">
                <a:lumMod val="75000"/>
              </a:schemeClr>
            </a:solidFill>
            <a:prstDash val="dash"/>
            <a:round/>
          </a:ln>
        </p:spPr>
        <p:style>
          <a:lnRef idx="2">
            <a:schemeClr val="accent1"/>
          </a:lnRef>
          <a:fillRef idx="0">
            <a:schemeClr val="accent1"/>
          </a:fillRef>
          <a:effectRef idx="1">
            <a:schemeClr val="accent1"/>
          </a:effectRef>
          <a:fontRef idx="minor">
            <a:schemeClr val="tx1"/>
          </a:fontRef>
        </p:style>
      </p:cxnSp>
      <p:cxnSp>
        <p:nvCxnSpPr>
          <p:cNvPr id="4" name="Straight Connector 3">
            <a:extLst>
              <a:ext uri="{FF2B5EF4-FFF2-40B4-BE49-F238E27FC236}">
                <a16:creationId xmlns:a16="http://schemas.microsoft.com/office/drawing/2014/main" id="{CBB24C9D-0405-1D03-1321-7535663BB58B}"/>
              </a:ext>
            </a:extLst>
          </p:cNvPr>
          <p:cNvCxnSpPr>
            <a:cxnSpLocks/>
          </p:cNvCxnSpPr>
          <p:nvPr/>
        </p:nvCxnSpPr>
        <p:spPr>
          <a:xfrm>
            <a:off x="5595368" y="4836979"/>
            <a:ext cx="5953670" cy="0"/>
          </a:xfrm>
          <a:prstGeom prst="line">
            <a:avLst/>
          </a:prstGeom>
          <a:ln w="6350" cap="rnd">
            <a:solidFill>
              <a:schemeClr val="bg1">
                <a:lumMod val="75000"/>
              </a:schemeClr>
            </a:solidFill>
            <a:prstDash val="dash"/>
            <a:round/>
          </a:ln>
        </p:spPr>
        <p:style>
          <a:lnRef idx="2">
            <a:schemeClr val="accent1"/>
          </a:lnRef>
          <a:fillRef idx="0">
            <a:schemeClr val="accent1"/>
          </a:fillRef>
          <a:effectRef idx="1">
            <a:schemeClr val="accent1"/>
          </a:effectRef>
          <a:fontRef idx="minor">
            <a:schemeClr val="tx1"/>
          </a:fontRef>
        </p:style>
      </p:cxnSp>
      <p:sp>
        <p:nvSpPr>
          <p:cNvPr id="5" name="Rectangle 4">
            <a:extLst>
              <a:ext uri="{FF2B5EF4-FFF2-40B4-BE49-F238E27FC236}">
                <a16:creationId xmlns:a16="http://schemas.microsoft.com/office/drawing/2014/main" id="{EEACEF0B-166D-F38C-0C75-33DB27BB7274}"/>
              </a:ext>
            </a:extLst>
          </p:cNvPr>
          <p:cNvSpPr>
            <a:spLocks/>
          </p:cNvSpPr>
          <p:nvPr/>
        </p:nvSpPr>
        <p:spPr>
          <a:xfrm>
            <a:off x="5595367" y="3660382"/>
            <a:ext cx="5743575" cy="66090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2B660F"/>
                </a:solidFill>
                <a:effectLst/>
                <a:uLnTx/>
                <a:uFillTx/>
                <a:latin typeface="GT Pressura LCG Black"/>
                <a:ea typeface="+mn-ea"/>
                <a:cs typeface="+mn-cs"/>
                <a:hlinkClick r:id="rId9" action="ppaction://hlinksldjump">
                  <a:extLst>
                    <a:ext uri="{A12FA001-AC4F-418D-AE19-62706E023703}">
                      <ahyp:hlinkClr xmlns:ahyp="http://schemas.microsoft.com/office/drawing/2018/hyperlinkcolor" val="tx"/>
                    </a:ext>
                  </a:extLst>
                </a:hlinkClick>
              </a:rPr>
              <a:t>QUESTIONS TO ASK THE CUSTOMER</a:t>
            </a:r>
            <a:endParaRPr kumimoji="0" lang="en-US" sz="2400" b="1" i="0" u="none" strike="noStrike" kern="1200" cap="none" spc="0" normalizeH="0" baseline="0" noProof="0">
              <a:ln>
                <a:noFill/>
              </a:ln>
              <a:solidFill>
                <a:srgbClr val="2B660F"/>
              </a:solidFill>
              <a:effectLst/>
              <a:uLnTx/>
              <a:uFillTx/>
              <a:latin typeface="GT Pressura LCG Black"/>
              <a:ea typeface="+mn-ea"/>
              <a:cs typeface="+mn-cs"/>
            </a:endParaRPr>
          </a:p>
        </p:txBody>
      </p:sp>
      <p:sp>
        <p:nvSpPr>
          <p:cNvPr id="6" name="Rectangle 5">
            <a:extLst>
              <a:ext uri="{FF2B5EF4-FFF2-40B4-BE49-F238E27FC236}">
                <a16:creationId xmlns:a16="http://schemas.microsoft.com/office/drawing/2014/main" id="{C91A8B85-4813-80DC-DE6A-AEEE284E1C92}"/>
              </a:ext>
            </a:extLst>
          </p:cNvPr>
          <p:cNvSpPr>
            <a:spLocks/>
          </p:cNvSpPr>
          <p:nvPr/>
        </p:nvSpPr>
        <p:spPr>
          <a:xfrm>
            <a:off x="5595367" y="5352670"/>
            <a:ext cx="5743575" cy="66090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2B660F"/>
                </a:solidFill>
                <a:effectLst/>
                <a:uLnTx/>
                <a:uFillTx/>
                <a:latin typeface="GT Pressura LCG Black"/>
                <a:ea typeface="+mn-ea"/>
                <a:cs typeface="+mn-cs"/>
                <a:hlinkClick r:id="rId10" action="ppaction://hlinksldjump">
                  <a:extLst>
                    <a:ext uri="{A12FA001-AC4F-418D-AE19-62706E023703}">
                      <ahyp:hlinkClr xmlns:ahyp="http://schemas.microsoft.com/office/drawing/2018/hyperlinkcolor" val="tx"/>
                    </a:ext>
                  </a:extLst>
                </a:hlinkClick>
              </a:rPr>
              <a:t>CUSTOMER PROGRAMS</a:t>
            </a:r>
            <a:endParaRPr kumimoji="0" lang="en-US" sz="2200" b="0" i="0" u="none" strike="noStrike" kern="1200" cap="none" spc="0" normalizeH="0" baseline="0" noProof="0">
              <a:ln>
                <a:noFill/>
              </a:ln>
              <a:solidFill>
                <a:srgbClr val="2B660F"/>
              </a:solidFill>
              <a:effectLst/>
              <a:uLnTx/>
              <a:uFillTx/>
              <a:latin typeface="GT Pressura LCG Black"/>
              <a:ea typeface="+mn-ea"/>
              <a:cs typeface="+mn-cs"/>
            </a:endParaRPr>
          </a:p>
        </p:txBody>
      </p:sp>
      <p:sp>
        <p:nvSpPr>
          <p:cNvPr id="7" name="Rectangle 6">
            <a:extLst>
              <a:ext uri="{FF2B5EF4-FFF2-40B4-BE49-F238E27FC236}">
                <a16:creationId xmlns:a16="http://schemas.microsoft.com/office/drawing/2014/main" id="{1C7F1A8C-8A60-28F5-4D85-9F831EC29599}"/>
              </a:ext>
            </a:extLst>
          </p:cNvPr>
          <p:cNvSpPr/>
          <p:nvPr/>
        </p:nvSpPr>
        <p:spPr>
          <a:xfrm>
            <a:off x="5595367" y="1968094"/>
            <a:ext cx="5743575" cy="66090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2B660F"/>
                </a:solidFill>
                <a:effectLst/>
                <a:uLnTx/>
                <a:uFillTx/>
                <a:latin typeface="GT Pressura LCG Black"/>
                <a:ea typeface="+mn-ea"/>
                <a:cs typeface="+mn-cs"/>
                <a:hlinkClick r:id="rId11" action="ppaction://hlinksldjump">
                  <a:extLst>
                    <a:ext uri="{A12FA001-AC4F-418D-AE19-62706E023703}">
                      <ahyp:hlinkClr xmlns:ahyp="http://schemas.microsoft.com/office/drawing/2018/hyperlinkcolor" val="tx"/>
                    </a:ext>
                  </a:extLst>
                </a:hlinkClick>
              </a:rPr>
              <a:t>OUR STRATEGY TO IMPROVE CIRCULARITY</a:t>
            </a:r>
            <a:endParaRPr kumimoji="0" lang="en-US" sz="2400" b="1" i="0" u="none" strike="noStrike" kern="1200" cap="none" spc="0" normalizeH="0" baseline="0" noProof="0">
              <a:ln>
                <a:noFill/>
              </a:ln>
              <a:solidFill>
                <a:srgbClr val="2B660F"/>
              </a:solidFill>
              <a:effectLst/>
              <a:uLnTx/>
              <a:uFillTx/>
              <a:latin typeface="GT Pressura LCG Black"/>
              <a:ea typeface="+mn-ea"/>
              <a:cs typeface="+mn-cs"/>
            </a:endParaRPr>
          </a:p>
        </p:txBody>
      </p:sp>
      <p:sp>
        <p:nvSpPr>
          <p:cNvPr id="16" name="Rectangle 15">
            <a:extLst>
              <a:ext uri="{FF2B5EF4-FFF2-40B4-BE49-F238E27FC236}">
                <a16:creationId xmlns:a16="http://schemas.microsoft.com/office/drawing/2014/main" id="{06149200-1400-E3F3-DB6D-AB670DD281A4}"/>
              </a:ext>
            </a:extLst>
          </p:cNvPr>
          <p:cNvSpPr/>
          <p:nvPr/>
        </p:nvSpPr>
        <p:spPr>
          <a:xfrm>
            <a:off x="4754954" y="1948502"/>
            <a:ext cx="700092" cy="7000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defPPr>
              <a:defRPr kern="0"/>
            </a:defPPr>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2B660F"/>
                </a:solidFill>
                <a:effectLst/>
                <a:uLnTx/>
                <a:uFillTx/>
                <a:latin typeface="GT Pressura LCG Black"/>
                <a:ea typeface="+mn-ea"/>
                <a:cs typeface="+mn-cs"/>
              </a:rPr>
              <a:t>01</a:t>
            </a:r>
          </a:p>
        </p:txBody>
      </p:sp>
      <p:sp>
        <p:nvSpPr>
          <p:cNvPr id="18" name="Rectangle 17">
            <a:extLst>
              <a:ext uri="{FF2B5EF4-FFF2-40B4-BE49-F238E27FC236}">
                <a16:creationId xmlns:a16="http://schemas.microsoft.com/office/drawing/2014/main" id="{6827E6DA-F0EF-9EF7-8C80-146CA41C2144}"/>
              </a:ext>
            </a:extLst>
          </p:cNvPr>
          <p:cNvSpPr/>
          <p:nvPr/>
        </p:nvSpPr>
        <p:spPr>
          <a:xfrm>
            <a:off x="4754954" y="3640790"/>
            <a:ext cx="700092" cy="7000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defPPr>
              <a:defRPr kern="0"/>
            </a:defPPr>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2B660F"/>
                </a:solidFill>
                <a:effectLst/>
                <a:uLnTx/>
                <a:uFillTx/>
                <a:latin typeface="GT Pressura LCG Black"/>
                <a:ea typeface="+mn-ea"/>
                <a:cs typeface="+mn-cs"/>
              </a:rPr>
              <a:t>02</a:t>
            </a:r>
          </a:p>
        </p:txBody>
      </p:sp>
      <p:sp>
        <p:nvSpPr>
          <p:cNvPr id="19" name="Rectangle 18">
            <a:extLst>
              <a:ext uri="{FF2B5EF4-FFF2-40B4-BE49-F238E27FC236}">
                <a16:creationId xmlns:a16="http://schemas.microsoft.com/office/drawing/2014/main" id="{09E6E21F-68F6-D3CE-A469-7460236FED35}"/>
              </a:ext>
            </a:extLst>
          </p:cNvPr>
          <p:cNvSpPr/>
          <p:nvPr/>
        </p:nvSpPr>
        <p:spPr>
          <a:xfrm>
            <a:off x="4754954" y="5333078"/>
            <a:ext cx="700092" cy="7000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defPPr>
              <a:defRPr kern="0"/>
            </a:defPPr>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2B660F"/>
                </a:solidFill>
                <a:effectLst/>
                <a:uLnTx/>
                <a:uFillTx/>
                <a:latin typeface="GT Pressura LCG Black"/>
                <a:ea typeface="+mn-ea"/>
                <a:cs typeface="+mn-cs"/>
              </a:rPr>
              <a:t>03</a:t>
            </a:r>
          </a:p>
        </p:txBody>
      </p:sp>
    </p:spTree>
    <p:extLst>
      <p:ext uri="{BB962C8B-B14F-4D97-AF65-F5344CB8AC3E}">
        <p14:creationId xmlns:p14="http://schemas.microsoft.com/office/powerpoint/2010/main" val="28305644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26E790AA-2E73-A401-3E32-5029FE12BD60}"/>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4" progId="TCLayout.ActiveDocument.1">
                  <p:embed/>
                </p:oleObj>
              </mc:Choice>
              <mc:Fallback>
                <p:oleObj name="think-cell Slide" r:id="rId4" imgW="425" imgH="424" progId="TCLayout.ActiveDocument.1">
                  <p:embed/>
                  <p:pic>
                    <p:nvPicPr>
                      <p:cNvPr id="5" name="think-cell data - do not delete" hidden="1">
                        <a:extLst>
                          <a:ext uri="{FF2B5EF4-FFF2-40B4-BE49-F238E27FC236}">
                            <a16:creationId xmlns:a16="http://schemas.microsoft.com/office/drawing/2014/main" id="{26E790AA-2E73-A401-3E32-5029FE12BD6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3" name="Rectangle: Top Corners Rounded 32">
            <a:extLst>
              <a:ext uri="{FF2B5EF4-FFF2-40B4-BE49-F238E27FC236}">
                <a16:creationId xmlns:a16="http://schemas.microsoft.com/office/drawing/2014/main" id="{54337736-DE58-4404-FD2E-50ECFD1ED9DE}"/>
              </a:ext>
            </a:extLst>
          </p:cNvPr>
          <p:cNvSpPr/>
          <p:nvPr/>
        </p:nvSpPr>
        <p:spPr>
          <a:xfrm>
            <a:off x="304800" y="2544762"/>
            <a:ext cx="11585576" cy="3741737"/>
          </a:xfrm>
          <a:prstGeom prst="round2SameRect">
            <a:avLst>
              <a:gd name="adj1" fmla="val 0"/>
              <a:gd name="adj2" fmla="val 509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15" name="Title 14">
            <a:extLst>
              <a:ext uri="{FF2B5EF4-FFF2-40B4-BE49-F238E27FC236}">
                <a16:creationId xmlns:a16="http://schemas.microsoft.com/office/drawing/2014/main" id="{BFF5E8D5-F2A7-187C-E0F2-CC6A95A8C8B1}"/>
              </a:ext>
            </a:extLst>
          </p:cNvPr>
          <p:cNvSpPr>
            <a:spLocks noGrp="1"/>
          </p:cNvSpPr>
          <p:nvPr>
            <p:ph type="title"/>
          </p:nvPr>
        </p:nvSpPr>
        <p:spPr>
          <a:xfrm>
            <a:off x="304798" y="246888"/>
            <a:ext cx="11585448" cy="969264"/>
          </a:xfrm>
        </p:spPr>
        <p:txBody>
          <a:bodyPr vert="horz" rIns="0"/>
          <a:lstStyle/>
          <a:p>
            <a:r>
              <a:rPr lang="en-US"/>
              <a:t>PepsiCo’s sustainable packaging vision is to help</a:t>
            </a:r>
            <a:br>
              <a:rPr lang="en-US"/>
            </a:br>
            <a:r>
              <a:rPr lang="en-US"/>
              <a:t>build a world where packaging never becomes waste. </a:t>
            </a:r>
          </a:p>
        </p:txBody>
      </p:sp>
      <p:sp>
        <p:nvSpPr>
          <p:cNvPr id="29" name="Rectangle 28">
            <a:extLst>
              <a:ext uri="{FF2B5EF4-FFF2-40B4-BE49-F238E27FC236}">
                <a16:creationId xmlns:a16="http://schemas.microsoft.com/office/drawing/2014/main" id="{859501D0-CA72-C04F-0BB7-8128F676CF58}"/>
              </a:ext>
            </a:extLst>
          </p:cNvPr>
          <p:cNvSpPr/>
          <p:nvPr/>
        </p:nvSpPr>
        <p:spPr>
          <a:xfrm>
            <a:off x="0" y="1219200"/>
            <a:ext cx="12192000" cy="1325563"/>
          </a:xfrm>
          <a:prstGeom prst="rect">
            <a:avLst/>
          </a:prstGeom>
          <a:solidFill>
            <a:srgbClr val="2B66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lang="en-IN" sz="2800" b="0" i="0" u="none" strike="noStrike" kern="1200" cap="all" spc="0" normalizeH="0" baseline="0" noProof="0">
                <a:ln>
                  <a:noFill/>
                </a:ln>
                <a:solidFill>
                  <a:srgbClr val="8DBD29"/>
                </a:solidFill>
                <a:effectLst/>
                <a:uLnTx/>
                <a:uFillTx/>
                <a:latin typeface="GT Pressura LCG Black"/>
                <a:ea typeface="+mn-ea"/>
                <a:cs typeface="+mn-cs"/>
              </a:rPr>
              <a:t>WE TAKE A THREE-PRONGED APPROACH TO REALIZING OUR VISION,</a:t>
            </a:r>
            <a:br>
              <a:rPr kumimoji="0" lang="en-IN" sz="2800" b="0" i="0" u="none" strike="noStrike" kern="1200" cap="all" spc="0" normalizeH="0" baseline="0" noProof="0">
                <a:ln>
                  <a:noFill/>
                </a:ln>
                <a:solidFill>
                  <a:srgbClr val="8DBD29"/>
                </a:solidFill>
                <a:effectLst/>
                <a:uLnTx/>
                <a:uFillTx/>
                <a:latin typeface="GT Pressura LCG Black"/>
                <a:ea typeface="+mn-ea"/>
                <a:cs typeface="+mn-cs"/>
              </a:rPr>
            </a:br>
            <a:r>
              <a:rPr kumimoji="0" lang="en-IN" sz="2800" b="0" i="0" u="none" strike="noStrike" kern="1200" cap="all" spc="0" normalizeH="0" baseline="0" noProof="0">
                <a:ln>
                  <a:noFill/>
                </a:ln>
                <a:solidFill>
                  <a:srgbClr val="8DBD29"/>
                </a:solidFill>
                <a:effectLst/>
                <a:uLnTx/>
                <a:uFillTx/>
                <a:latin typeface="GT Pressura LCG Black"/>
                <a:ea typeface="+mn-ea"/>
                <a:cs typeface="+mn-cs"/>
              </a:rPr>
              <a:t>AND RECYCLING PLAYS A LARGE ROLE.</a:t>
            </a:r>
          </a:p>
        </p:txBody>
      </p:sp>
      <p:pic>
        <p:nvPicPr>
          <p:cNvPr id="37" name="Graphic 36">
            <a:extLst>
              <a:ext uri="{FF2B5EF4-FFF2-40B4-BE49-F238E27FC236}">
                <a16:creationId xmlns:a16="http://schemas.microsoft.com/office/drawing/2014/main" id="{AE54A6FA-E373-230C-EE9A-F6B1486818CD}"/>
              </a:ext>
            </a:extLst>
          </p:cNvPr>
          <p:cNvPicPr>
            <a:picLocks noChangeAspect="1"/>
          </p:cNvPicPr>
          <p:nvPr/>
        </p:nvPicPr>
        <p:blipFill>
          <a:blip r:embed="rId6">
            <a:extLst>
              <a:ext uri="{96DAC541-7B7A-43D3-8B79-37D633B846F1}">
                <asvg:svgBlip xmlns:asvg="http://schemas.microsoft.com/office/drawing/2016/SVG/main" r:embed="rId7"/>
              </a:ext>
            </a:extLst>
          </a:blip>
          <a:srcRect b="7040"/>
          <a:stretch>
            <a:fillRect/>
          </a:stretch>
        </p:blipFill>
        <p:spPr>
          <a:xfrm>
            <a:off x="161925" y="1742859"/>
            <a:ext cx="758190" cy="801904"/>
          </a:xfrm>
          <a:prstGeom prst="rect">
            <a:avLst/>
          </a:prstGeom>
        </p:spPr>
      </p:pic>
      <p:sp>
        <p:nvSpPr>
          <p:cNvPr id="55" name="Rectangle: Top Corners Rounded 54">
            <a:extLst>
              <a:ext uri="{FF2B5EF4-FFF2-40B4-BE49-F238E27FC236}">
                <a16:creationId xmlns:a16="http://schemas.microsoft.com/office/drawing/2014/main" id="{59BF315B-8F63-9315-8C44-74F9BFC66F92}"/>
              </a:ext>
            </a:extLst>
          </p:cNvPr>
          <p:cNvSpPr>
            <a:spLocks/>
          </p:cNvSpPr>
          <p:nvPr/>
        </p:nvSpPr>
        <p:spPr>
          <a:xfrm>
            <a:off x="487680" y="4457700"/>
            <a:ext cx="3618018" cy="1828799"/>
          </a:xfrm>
          <a:prstGeom prst="round2SameRect">
            <a:avLst>
              <a:gd name="adj1" fmla="val 6508"/>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Gilroy Medium"/>
                <a:ea typeface="Calibri"/>
                <a:cs typeface="Calibri"/>
              </a:rPr>
              <a:t>Reducing the amount of virgin</a:t>
            </a:r>
            <a:br>
              <a:rPr kumimoji="0" lang="en-US" sz="1600" b="1" i="0" u="none" strike="noStrike" kern="1200" cap="none" spc="0" normalizeH="0" baseline="0" noProof="0">
                <a:ln>
                  <a:noFill/>
                </a:ln>
                <a:solidFill>
                  <a:prstClr val="black"/>
                </a:solidFill>
                <a:effectLst/>
                <a:uLnTx/>
                <a:uFillTx/>
                <a:latin typeface="Gilroy Medium"/>
                <a:ea typeface="Calibri"/>
                <a:cs typeface="Calibri"/>
              </a:rPr>
            </a:br>
            <a:r>
              <a:rPr kumimoji="0" lang="en-US" sz="1600" b="1" i="0" u="none" strike="noStrike" kern="1200" cap="none" spc="0" normalizeH="0" baseline="0" noProof="0">
                <a:ln>
                  <a:noFill/>
                </a:ln>
                <a:solidFill>
                  <a:prstClr val="black"/>
                </a:solidFill>
                <a:effectLst/>
                <a:uLnTx/>
                <a:uFillTx/>
                <a:latin typeface="Gilroy Medium"/>
                <a:ea typeface="Calibri"/>
                <a:cs typeface="Calibri"/>
              </a:rPr>
              <a:t>plastic we use.</a:t>
            </a:r>
            <a:endParaRPr kumimoji="0" lang="en-US" sz="1600" b="0" i="0" u="none" strike="noStrike" kern="1200" cap="none" spc="0" normalizeH="0" baseline="0" noProof="0">
              <a:ln>
                <a:noFill/>
              </a:ln>
              <a:solidFill>
                <a:prstClr val="black"/>
              </a:solidFill>
              <a:effectLst/>
              <a:uLnTx/>
              <a:uFillTx/>
              <a:latin typeface="Gilroy Medium"/>
              <a:ea typeface="+mn-ea"/>
              <a:cs typeface="+mn-cs"/>
            </a:endParaRPr>
          </a:p>
        </p:txBody>
      </p:sp>
      <p:sp>
        <p:nvSpPr>
          <p:cNvPr id="56" name="Rectangle: Top Corners Rounded 55">
            <a:extLst>
              <a:ext uri="{FF2B5EF4-FFF2-40B4-BE49-F238E27FC236}">
                <a16:creationId xmlns:a16="http://schemas.microsoft.com/office/drawing/2014/main" id="{AC7A53AF-71A4-4303-BD40-F46A4DAFC6A6}"/>
              </a:ext>
            </a:extLst>
          </p:cNvPr>
          <p:cNvSpPr>
            <a:spLocks/>
          </p:cNvSpPr>
          <p:nvPr/>
        </p:nvSpPr>
        <p:spPr>
          <a:xfrm>
            <a:off x="4288578" y="4457700"/>
            <a:ext cx="3618018" cy="1828799"/>
          </a:xfrm>
          <a:prstGeom prst="round2SameRect">
            <a:avLst>
              <a:gd name="adj1" fmla="val 6508"/>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Gilroy Medium"/>
                <a:ea typeface="Calibri"/>
                <a:cs typeface="Calibri"/>
              </a:rPr>
              <a:t>Supporting recycling and a circular economy for recycled materials.</a:t>
            </a:r>
            <a:endParaRPr kumimoji="0" lang="en-US" sz="1600" b="0" i="0" u="none" strike="noStrike" kern="1200" cap="none" spc="0" normalizeH="0" baseline="0" noProof="0">
              <a:ln>
                <a:noFill/>
              </a:ln>
              <a:solidFill>
                <a:prstClr val="black"/>
              </a:solidFill>
              <a:effectLst/>
              <a:uLnTx/>
              <a:uFillTx/>
              <a:latin typeface="Gilroy Medium"/>
              <a:ea typeface="+mn-ea"/>
              <a:cs typeface="+mn-cs"/>
            </a:endParaRPr>
          </a:p>
        </p:txBody>
      </p:sp>
      <p:sp>
        <p:nvSpPr>
          <p:cNvPr id="57" name="Rectangle: Top Corners Rounded 56">
            <a:extLst>
              <a:ext uri="{FF2B5EF4-FFF2-40B4-BE49-F238E27FC236}">
                <a16:creationId xmlns:a16="http://schemas.microsoft.com/office/drawing/2014/main" id="{CB0DB4C3-BC86-5627-3AAB-7EE21ACF58F8}"/>
              </a:ext>
            </a:extLst>
          </p:cNvPr>
          <p:cNvSpPr>
            <a:spLocks/>
          </p:cNvSpPr>
          <p:nvPr/>
        </p:nvSpPr>
        <p:spPr>
          <a:xfrm>
            <a:off x="8089476" y="4457700"/>
            <a:ext cx="3618018" cy="1828799"/>
          </a:xfrm>
          <a:prstGeom prst="round2SameRect">
            <a:avLst>
              <a:gd name="adj1" fmla="val 6508"/>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Gilroy Medium"/>
                <a:ea typeface="Calibri"/>
                <a:cs typeface="Calibri"/>
              </a:rPr>
              <a:t>Reinventing how we deliver products: </a:t>
            </a:r>
            <a:r>
              <a:rPr kumimoji="0" lang="en-US" sz="1600" b="0" i="0" u="none" strike="noStrike" kern="1200" cap="none" spc="0" normalizeH="0" baseline="0" noProof="0">
                <a:ln>
                  <a:noFill/>
                </a:ln>
                <a:solidFill>
                  <a:prstClr val="black"/>
                </a:solidFill>
                <a:effectLst/>
                <a:uLnTx/>
                <a:uFillTx/>
                <a:latin typeface="Gilroy Medium"/>
                <a:ea typeface="Calibri"/>
                <a:cs typeface="Calibri"/>
              </a:rPr>
              <a:t>Through exploring</a:t>
            </a:r>
            <a:br>
              <a:rPr kumimoji="0" lang="en-US" sz="1600" b="0" i="0" u="none" strike="noStrike" kern="1200" cap="none" spc="0" normalizeH="0" baseline="0" noProof="0">
                <a:ln>
                  <a:noFill/>
                </a:ln>
                <a:solidFill>
                  <a:prstClr val="black"/>
                </a:solidFill>
                <a:effectLst/>
                <a:uLnTx/>
                <a:uFillTx/>
                <a:latin typeface="Gilroy Medium"/>
                <a:ea typeface="Calibri"/>
                <a:cs typeface="Calibri"/>
              </a:rPr>
            </a:br>
            <a:r>
              <a:rPr kumimoji="0" lang="en-US" sz="1600" b="0" i="0" u="none" strike="noStrike" kern="1200" cap="none" spc="0" normalizeH="0" baseline="0" noProof="0">
                <a:ln>
                  <a:noFill/>
                </a:ln>
                <a:solidFill>
                  <a:prstClr val="black"/>
                </a:solidFill>
                <a:effectLst/>
                <a:uLnTx/>
                <a:uFillTx/>
                <a:latin typeface="Gilroy Medium"/>
                <a:ea typeface="Calibri"/>
                <a:cs typeface="Calibri"/>
              </a:rPr>
              <a:t>low-packaging formats, reuse models and the use of alternative packaging materials</a:t>
            </a:r>
            <a:br>
              <a:rPr kumimoji="0" lang="en-US" sz="1600" b="0" i="0" u="none" strike="noStrike" kern="1200" cap="none" spc="0" normalizeH="0" baseline="0" noProof="0">
                <a:ln>
                  <a:noFill/>
                </a:ln>
                <a:solidFill>
                  <a:prstClr val="black"/>
                </a:solidFill>
                <a:effectLst/>
                <a:uLnTx/>
                <a:uFillTx/>
                <a:latin typeface="Gilroy Medium"/>
                <a:ea typeface="Calibri"/>
                <a:cs typeface="Calibri"/>
              </a:rPr>
            </a:br>
            <a:r>
              <a:rPr kumimoji="0" lang="en-US" sz="1600" b="0" i="0" u="none" strike="noStrike" kern="1200" cap="none" spc="0" normalizeH="0" baseline="0" noProof="0">
                <a:ln>
                  <a:noFill/>
                </a:ln>
                <a:solidFill>
                  <a:prstClr val="black"/>
                </a:solidFill>
                <a:effectLst/>
                <a:uLnTx/>
                <a:uFillTx/>
                <a:latin typeface="Gilroy Medium"/>
                <a:ea typeface="Calibri"/>
                <a:cs typeface="Calibri"/>
              </a:rPr>
              <a:t>such as non-plastic and compostable solutions.</a:t>
            </a:r>
            <a:endParaRPr kumimoji="0" lang="en-US" sz="1600" b="0" i="0" u="none" strike="noStrike" kern="1200" cap="none" spc="0" normalizeH="0" baseline="0" noProof="0">
              <a:ln>
                <a:noFill/>
              </a:ln>
              <a:solidFill>
                <a:prstClr val="black"/>
              </a:solidFill>
              <a:effectLst/>
              <a:uLnTx/>
              <a:uFillTx/>
              <a:latin typeface="Gilroy Medium"/>
              <a:ea typeface="+mn-ea"/>
              <a:cs typeface="+mn-cs"/>
            </a:endParaRPr>
          </a:p>
        </p:txBody>
      </p:sp>
      <p:pic>
        <p:nvPicPr>
          <p:cNvPr id="58" name="Graphic 57">
            <a:extLst>
              <a:ext uri="{FF2B5EF4-FFF2-40B4-BE49-F238E27FC236}">
                <a16:creationId xmlns:a16="http://schemas.microsoft.com/office/drawing/2014/main" id="{F85440E8-FB8C-860B-82FC-CBA5EA85238C}"/>
              </a:ext>
            </a:extLst>
          </p:cNvPr>
          <p:cNvPicPr>
            <a:picLocks noChangeAspect="1"/>
          </p:cNvPicPr>
          <p:nvPr/>
        </p:nvPicPr>
        <p:blipFill>
          <a:blip r:embed="rId6">
            <a:extLst>
              <a:ext uri="{96DAC541-7B7A-43D3-8B79-37D633B846F1}">
                <asvg:svgBlip xmlns:asvg="http://schemas.microsoft.com/office/drawing/2016/SVG/main" r:embed="rId7"/>
              </a:ext>
            </a:extLst>
          </a:blip>
          <a:srcRect b="7040"/>
          <a:stretch>
            <a:fillRect/>
          </a:stretch>
        </p:blipFill>
        <p:spPr>
          <a:xfrm rot="10800000" flipV="1">
            <a:off x="11290935" y="1742859"/>
            <a:ext cx="758190" cy="801904"/>
          </a:xfrm>
          <a:prstGeom prst="rect">
            <a:avLst/>
          </a:prstGeom>
        </p:spPr>
      </p:pic>
      <p:sp>
        <p:nvSpPr>
          <p:cNvPr id="59" name="Note on transportation/costs">
            <a:extLst>
              <a:ext uri="{FF2B5EF4-FFF2-40B4-BE49-F238E27FC236}">
                <a16:creationId xmlns:a16="http://schemas.microsoft.com/office/drawing/2014/main" id="{D24E0577-08EB-367A-D6B8-A8CB4CE3A249}"/>
              </a:ext>
            </a:extLst>
          </p:cNvPr>
          <p:cNvSpPr txBox="1"/>
          <p:nvPr/>
        </p:nvSpPr>
        <p:spPr>
          <a:xfrm>
            <a:off x="4722512" y="3913128"/>
            <a:ext cx="2750151" cy="400110"/>
          </a:xfrm>
          <a:prstGeom prst="rect">
            <a:avLst/>
          </a:prstGeom>
          <a:noFill/>
          <a:ln>
            <a:noFill/>
          </a:ln>
          <a:extLst>
            <a:ext uri="{C572A759-6A51-4108-AA02-DFA0A04FC94B}">
              <ma14:wrappingTextBoxFlag xmlns="" xmlns:ma14="http://schemas.microsoft.com/office/mac/drawingml/2011/main" xmlns:a14="http://schemas.microsoft.com/office/drawing/2010/main" xmlns:m="http://schemas.openxmlformats.org/officeDocument/2006/math" val="1"/>
            </a:ext>
          </a:ex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12700" algn="ctr">
              <a:lnSpc>
                <a:spcPct val="100000"/>
              </a:lnSpc>
              <a:spcBef>
                <a:spcPts val="90"/>
              </a:spcBef>
              <a:defRPr sz="2000">
                <a:solidFill>
                  <a:schemeClr val="bg1"/>
                </a:solidFill>
                <a:cs typeface="Tahom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12700" marR="0" lvl="0" indent="0" algn="ctr" defTabSz="914400" rtl="0" eaLnBrk="1" fontAlgn="auto" latinLnBrk="0" hangingPunct="1">
              <a:lnSpc>
                <a:spcPct val="100000"/>
              </a:lnSpc>
              <a:spcBef>
                <a:spcPts val="90"/>
              </a:spcBef>
              <a:spcAft>
                <a:spcPts val="0"/>
              </a:spcAft>
              <a:buClrTx/>
              <a:buSzTx/>
              <a:buFontTx/>
              <a:buNone/>
              <a:tabLst/>
              <a:defRPr/>
            </a:pPr>
            <a:r>
              <a:rPr kumimoji="0" lang="en-US" sz="2600" b="0" i="0" u="none" strike="noStrike" kern="1200" cap="none" spc="0" normalizeH="0" baseline="0" noProof="0">
                <a:ln>
                  <a:noFill/>
                </a:ln>
                <a:solidFill>
                  <a:srgbClr val="5D910D"/>
                </a:solidFill>
                <a:effectLst/>
                <a:uLnTx/>
                <a:uFillTx/>
                <a:latin typeface="GT Pressura LCG Black"/>
                <a:ea typeface="+mn-ea"/>
                <a:cs typeface="Tahoma"/>
              </a:rPr>
              <a:t>RECYCLE</a:t>
            </a:r>
          </a:p>
        </p:txBody>
      </p:sp>
      <p:sp>
        <p:nvSpPr>
          <p:cNvPr id="60" name="Note on transportation/costs">
            <a:extLst>
              <a:ext uri="{FF2B5EF4-FFF2-40B4-BE49-F238E27FC236}">
                <a16:creationId xmlns:a16="http://schemas.microsoft.com/office/drawing/2014/main" id="{13491B3C-0EC0-C816-C1E5-44BF8BB293CB}"/>
              </a:ext>
            </a:extLst>
          </p:cNvPr>
          <p:cNvSpPr txBox="1"/>
          <p:nvPr/>
        </p:nvSpPr>
        <p:spPr>
          <a:xfrm>
            <a:off x="921613" y="3913128"/>
            <a:ext cx="2750151" cy="400110"/>
          </a:xfrm>
          <a:prstGeom prst="rect">
            <a:avLst/>
          </a:prstGeom>
          <a:noFill/>
          <a:ln>
            <a:noFill/>
          </a:ln>
          <a:extLst>
            <a:ext uri="{C572A759-6A51-4108-AA02-DFA0A04FC94B}">
              <ma14:wrappingTextBoxFlag xmlns="" xmlns:ma14="http://schemas.microsoft.com/office/mac/drawingml/2011/main" xmlns:a14="http://schemas.microsoft.com/office/drawing/2010/main" xmlns:m="http://schemas.openxmlformats.org/officeDocument/2006/math" val="1"/>
            </a:ext>
          </a:ex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12700" algn="ctr">
              <a:lnSpc>
                <a:spcPct val="100000"/>
              </a:lnSpc>
              <a:spcBef>
                <a:spcPts val="90"/>
              </a:spcBef>
              <a:defRPr sz="2000">
                <a:solidFill>
                  <a:schemeClr val="bg1"/>
                </a:solidFill>
                <a:cs typeface="Tahom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12700" marR="0" lvl="0" indent="0" algn="ctr" defTabSz="914400" rtl="0" eaLnBrk="1" fontAlgn="auto" latinLnBrk="0" hangingPunct="1">
              <a:lnSpc>
                <a:spcPct val="100000"/>
              </a:lnSpc>
              <a:spcBef>
                <a:spcPts val="90"/>
              </a:spcBef>
              <a:spcAft>
                <a:spcPts val="0"/>
              </a:spcAft>
              <a:buClrTx/>
              <a:buSzTx/>
              <a:buFontTx/>
              <a:buNone/>
              <a:tabLst/>
              <a:defRPr/>
            </a:pPr>
            <a:r>
              <a:rPr kumimoji="0" lang="en-US" sz="2600" b="0" i="0" u="none" strike="noStrike" kern="1200" cap="none" spc="0" normalizeH="0" baseline="0" noProof="0">
                <a:ln>
                  <a:noFill/>
                </a:ln>
                <a:solidFill>
                  <a:srgbClr val="5D910D"/>
                </a:solidFill>
                <a:effectLst/>
                <a:uLnTx/>
                <a:uFillTx/>
                <a:latin typeface="GT Pressura LCG Black"/>
                <a:ea typeface="+mn-ea"/>
                <a:cs typeface="Tahoma"/>
              </a:rPr>
              <a:t>REDUCE</a:t>
            </a:r>
          </a:p>
        </p:txBody>
      </p:sp>
      <p:sp>
        <p:nvSpPr>
          <p:cNvPr id="61" name="Note on transportation/costs">
            <a:extLst>
              <a:ext uri="{FF2B5EF4-FFF2-40B4-BE49-F238E27FC236}">
                <a16:creationId xmlns:a16="http://schemas.microsoft.com/office/drawing/2014/main" id="{4576DB63-47B7-8DFF-0BC5-C44C1BB1EAF3}"/>
              </a:ext>
            </a:extLst>
          </p:cNvPr>
          <p:cNvSpPr txBox="1"/>
          <p:nvPr/>
        </p:nvSpPr>
        <p:spPr>
          <a:xfrm>
            <a:off x="8523409" y="3913128"/>
            <a:ext cx="2750151" cy="400110"/>
          </a:xfrm>
          <a:prstGeom prst="rect">
            <a:avLst/>
          </a:prstGeom>
          <a:noFill/>
          <a:ln>
            <a:noFill/>
          </a:ln>
          <a:extLst>
            <a:ext uri="{C572A759-6A51-4108-AA02-DFA0A04FC94B}">
              <ma14:wrappingTextBoxFlag xmlns="" xmlns:ma14="http://schemas.microsoft.com/office/mac/drawingml/2011/main" xmlns:a14="http://schemas.microsoft.com/office/drawing/2010/main" xmlns:m="http://schemas.openxmlformats.org/officeDocument/2006/math" val="1"/>
            </a:ext>
          </a:ex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12700" algn="ctr">
              <a:lnSpc>
                <a:spcPct val="100000"/>
              </a:lnSpc>
              <a:spcBef>
                <a:spcPts val="90"/>
              </a:spcBef>
              <a:defRPr sz="2000">
                <a:solidFill>
                  <a:schemeClr val="bg1"/>
                </a:solidFill>
                <a:cs typeface="Tahom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12700" marR="0" lvl="0" indent="0" algn="ctr" defTabSz="914400" rtl="0" eaLnBrk="1" fontAlgn="auto" latinLnBrk="0" hangingPunct="1">
              <a:lnSpc>
                <a:spcPct val="100000"/>
              </a:lnSpc>
              <a:spcBef>
                <a:spcPts val="90"/>
              </a:spcBef>
              <a:spcAft>
                <a:spcPts val="0"/>
              </a:spcAft>
              <a:buClrTx/>
              <a:buSzTx/>
              <a:buFontTx/>
              <a:buNone/>
              <a:tabLst/>
              <a:defRPr/>
            </a:pPr>
            <a:r>
              <a:rPr kumimoji="0" lang="en-US" sz="2600" b="0" i="0" u="none" strike="noStrike" kern="1200" cap="none" spc="0" normalizeH="0" baseline="0" noProof="0">
                <a:ln>
                  <a:noFill/>
                </a:ln>
                <a:solidFill>
                  <a:srgbClr val="5D910D"/>
                </a:solidFill>
                <a:effectLst/>
                <a:uLnTx/>
                <a:uFillTx/>
                <a:latin typeface="GT Pressura LCG Black"/>
                <a:ea typeface="+mn-ea"/>
                <a:cs typeface="Tahoma"/>
              </a:rPr>
              <a:t>REINVENT</a:t>
            </a:r>
          </a:p>
        </p:txBody>
      </p:sp>
      <p:sp>
        <p:nvSpPr>
          <p:cNvPr id="63" name="Oval 62">
            <a:extLst>
              <a:ext uri="{FF2B5EF4-FFF2-40B4-BE49-F238E27FC236}">
                <a16:creationId xmlns:a16="http://schemas.microsoft.com/office/drawing/2014/main" id="{281474A4-C75F-9131-383A-36276F9F38BA}"/>
              </a:ext>
            </a:extLst>
          </p:cNvPr>
          <p:cNvSpPr/>
          <p:nvPr/>
        </p:nvSpPr>
        <p:spPr>
          <a:xfrm>
            <a:off x="5635782" y="2845055"/>
            <a:ext cx="923611" cy="923611"/>
          </a:xfrm>
          <a:prstGeom prst="ellipse">
            <a:avLst/>
          </a:prstGeom>
          <a:solidFill>
            <a:srgbClr val="2B65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67" name="Oval 66">
            <a:extLst>
              <a:ext uri="{FF2B5EF4-FFF2-40B4-BE49-F238E27FC236}">
                <a16:creationId xmlns:a16="http://schemas.microsoft.com/office/drawing/2014/main" id="{1DBF805E-2E80-82A4-4099-98719CFCEDB5}"/>
              </a:ext>
            </a:extLst>
          </p:cNvPr>
          <p:cNvSpPr/>
          <p:nvPr/>
        </p:nvSpPr>
        <p:spPr>
          <a:xfrm>
            <a:off x="1834883" y="2845055"/>
            <a:ext cx="923611" cy="923611"/>
          </a:xfrm>
          <a:prstGeom prst="ellipse">
            <a:avLst/>
          </a:prstGeom>
          <a:solidFill>
            <a:srgbClr val="2B65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70" name="Oval 69">
            <a:extLst>
              <a:ext uri="{FF2B5EF4-FFF2-40B4-BE49-F238E27FC236}">
                <a16:creationId xmlns:a16="http://schemas.microsoft.com/office/drawing/2014/main" id="{6B2D3FC7-3A9F-285F-A992-3607B43E1909}"/>
              </a:ext>
            </a:extLst>
          </p:cNvPr>
          <p:cNvSpPr/>
          <p:nvPr/>
        </p:nvSpPr>
        <p:spPr>
          <a:xfrm>
            <a:off x="9436680" y="2845055"/>
            <a:ext cx="923611" cy="923611"/>
          </a:xfrm>
          <a:prstGeom prst="ellipse">
            <a:avLst/>
          </a:prstGeom>
          <a:solidFill>
            <a:srgbClr val="2B65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pic>
        <p:nvPicPr>
          <p:cNvPr id="73" name="Graphic 72">
            <a:extLst>
              <a:ext uri="{FF2B5EF4-FFF2-40B4-BE49-F238E27FC236}">
                <a16:creationId xmlns:a16="http://schemas.microsoft.com/office/drawing/2014/main" id="{87D6492B-43BE-EE67-0D22-09FD6844DA2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991888" y="3002061"/>
            <a:ext cx="609600" cy="609600"/>
          </a:xfrm>
          <a:prstGeom prst="rect">
            <a:avLst/>
          </a:prstGeom>
        </p:spPr>
      </p:pic>
      <p:pic>
        <p:nvPicPr>
          <p:cNvPr id="75" name="Graphic 74">
            <a:extLst>
              <a:ext uri="{FF2B5EF4-FFF2-40B4-BE49-F238E27FC236}">
                <a16:creationId xmlns:a16="http://schemas.microsoft.com/office/drawing/2014/main" id="{334F003A-5C13-C7B5-73E5-D9DA3FFCE1EA}"/>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792788" y="3002061"/>
            <a:ext cx="609600" cy="609600"/>
          </a:xfrm>
          <a:prstGeom prst="rect">
            <a:avLst/>
          </a:prstGeom>
        </p:spPr>
      </p:pic>
      <p:pic>
        <p:nvPicPr>
          <p:cNvPr id="77" name="Graphic 76">
            <a:extLst>
              <a:ext uri="{FF2B5EF4-FFF2-40B4-BE49-F238E27FC236}">
                <a16:creationId xmlns:a16="http://schemas.microsoft.com/office/drawing/2014/main" id="{E1235A90-5C5B-B7A5-A3DE-81F9F1E55600}"/>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9593685" y="3002061"/>
            <a:ext cx="609600" cy="609600"/>
          </a:xfrm>
          <a:prstGeom prst="rect">
            <a:avLst/>
          </a:prstGeom>
        </p:spPr>
      </p:pic>
      <p:grpSp>
        <p:nvGrpSpPr>
          <p:cNvPr id="78" name="Group 77">
            <a:extLst>
              <a:ext uri="{FF2B5EF4-FFF2-40B4-BE49-F238E27FC236}">
                <a16:creationId xmlns:a16="http://schemas.microsoft.com/office/drawing/2014/main" id="{A31EADF0-D1B7-68E1-EBDB-DA3930BF41FC}"/>
              </a:ext>
            </a:extLst>
          </p:cNvPr>
          <p:cNvGrpSpPr/>
          <p:nvPr/>
        </p:nvGrpSpPr>
        <p:grpSpPr>
          <a:xfrm>
            <a:off x="10468652" y="0"/>
            <a:ext cx="1723347" cy="374073"/>
            <a:chOff x="10590414" y="0"/>
            <a:chExt cx="1601585" cy="374073"/>
          </a:xfrm>
        </p:grpSpPr>
        <p:grpSp>
          <p:nvGrpSpPr>
            <p:cNvPr id="79" name="Group 78">
              <a:extLst>
                <a:ext uri="{FF2B5EF4-FFF2-40B4-BE49-F238E27FC236}">
                  <a16:creationId xmlns:a16="http://schemas.microsoft.com/office/drawing/2014/main" id="{DC507118-E15A-8C8F-517C-9A8D97F01CE3}"/>
                </a:ext>
              </a:extLst>
            </p:cNvPr>
            <p:cNvGrpSpPr/>
            <p:nvPr/>
          </p:nvGrpSpPr>
          <p:grpSpPr>
            <a:xfrm>
              <a:off x="10590414" y="0"/>
              <a:ext cx="1601585" cy="374073"/>
              <a:chOff x="10590414" y="-1"/>
              <a:chExt cx="1601585" cy="374073"/>
            </a:xfrm>
            <a:solidFill>
              <a:srgbClr val="EC9F0B"/>
            </a:solidFill>
          </p:grpSpPr>
          <p:sp>
            <p:nvSpPr>
              <p:cNvPr id="81" name="Rounded Rectangle 9">
                <a:extLst>
                  <a:ext uri="{FF2B5EF4-FFF2-40B4-BE49-F238E27FC236}">
                    <a16:creationId xmlns:a16="http://schemas.microsoft.com/office/drawing/2014/main" id="{9806DC55-4093-2D6D-7513-7A1109B2EF54}"/>
                  </a:ext>
                </a:extLst>
              </p:cNvPr>
              <p:cNvSpPr/>
              <p:nvPr/>
            </p:nvSpPr>
            <p:spPr>
              <a:xfrm>
                <a:off x="10590414" y="-1"/>
                <a:ext cx="1601585" cy="374073"/>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82" name="Rectangle 81">
                <a:extLst>
                  <a:ext uri="{FF2B5EF4-FFF2-40B4-BE49-F238E27FC236}">
                    <a16:creationId xmlns:a16="http://schemas.microsoft.com/office/drawing/2014/main" id="{02A740BA-4980-7604-9C42-0D4A0B3E730A}"/>
                  </a:ext>
                </a:extLst>
              </p:cNvPr>
              <p:cNvSpPr/>
              <p:nvPr/>
            </p:nvSpPr>
            <p:spPr>
              <a:xfrm>
                <a:off x="11776363" y="0"/>
                <a:ext cx="415636" cy="37407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83" name="Rectangle 82">
                <a:extLst>
                  <a:ext uri="{FF2B5EF4-FFF2-40B4-BE49-F238E27FC236}">
                    <a16:creationId xmlns:a16="http://schemas.microsoft.com/office/drawing/2014/main" id="{4D83562A-A87B-41AE-5B35-72CC9E501C73}"/>
                  </a:ext>
                </a:extLst>
              </p:cNvPr>
              <p:cNvSpPr/>
              <p:nvPr/>
            </p:nvSpPr>
            <p:spPr>
              <a:xfrm>
                <a:off x="10590414" y="0"/>
                <a:ext cx="415636" cy="1828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grpSp>
        <p:sp>
          <p:nvSpPr>
            <p:cNvPr id="80" name="TextBox 79">
              <a:extLst>
                <a:ext uri="{FF2B5EF4-FFF2-40B4-BE49-F238E27FC236}">
                  <a16:creationId xmlns:a16="http://schemas.microsoft.com/office/drawing/2014/main" id="{09B417CB-2B28-4061-9487-0433FE757C35}"/>
                </a:ext>
              </a:extLst>
            </p:cNvPr>
            <p:cNvSpPr txBox="1"/>
            <p:nvPr/>
          </p:nvSpPr>
          <p:spPr>
            <a:xfrm>
              <a:off x="10698193" y="98858"/>
              <a:ext cx="1493806" cy="182881"/>
            </a:xfrm>
            <a:prstGeom prst="rect">
              <a:avLst/>
            </a:prstGeom>
            <a:solidFill>
              <a:srgbClr val="EC9F0B"/>
            </a:solid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Gilroy Medium" panose="00000600000000000000" pitchFamily="50" charset="0"/>
                  <a:ea typeface="+mn-ea"/>
                  <a:cs typeface="Arial" panose="020B0604020202020204" pitchFamily="34" charset="0"/>
                </a:rPr>
                <a:t>INTERNAL ONLY</a:t>
              </a:r>
            </a:p>
          </p:txBody>
        </p:sp>
      </p:grpSp>
    </p:spTree>
    <p:extLst>
      <p:ext uri="{BB962C8B-B14F-4D97-AF65-F5344CB8AC3E}">
        <p14:creationId xmlns:p14="http://schemas.microsoft.com/office/powerpoint/2010/main" val="28663497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2" y="1"/>
            <a:ext cx="12191999" cy="6796280"/>
          </a:xfrm>
          <a:prstGeom prst="rect">
            <a:avLst/>
          </a:prstGeom>
          <a:solidFill>
            <a:schemeClr val="accent3"/>
          </a:solidFill>
          <a:ln/>
        </p:spPr>
        <p:txBody>
          <a:bodyPr/>
          <a:lstStyle/>
          <a:p>
            <a:pPr marL="0" marR="0" lvl="0" indent="0" algn="l" defTabSz="457189"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Gilroy Medium"/>
              <a:ea typeface="+mn-ea"/>
              <a:cs typeface="+mn-cs"/>
            </a:endParaRPr>
          </a:p>
        </p:txBody>
      </p:sp>
      <p:sp>
        <p:nvSpPr>
          <p:cNvPr id="4" name="Text 1"/>
          <p:cNvSpPr/>
          <p:nvPr/>
        </p:nvSpPr>
        <p:spPr>
          <a:xfrm>
            <a:off x="242445" y="141141"/>
            <a:ext cx="11727051" cy="1130300"/>
          </a:xfrm>
          <a:prstGeom prst="rect">
            <a:avLst/>
          </a:prstGeom>
        </p:spPr>
        <p:txBody>
          <a:bodyPr vert="horz" lIns="0" tIns="0" rIns="0" bIns="0" rtlCol="0" anchor="t" anchorCtr="0">
            <a:noAutofit/>
          </a:bodyPr>
          <a:lstStyle/>
          <a:p>
            <a:pPr marL="0" marR="0" lvl="0" indent="0" algn="l" defTabSz="914377" rtl="0" eaLnBrk="1" fontAlgn="auto" latinLnBrk="0" hangingPunct="1">
              <a:lnSpc>
                <a:spcPct val="90000"/>
              </a:lnSpc>
              <a:spcBef>
                <a:spcPct val="0"/>
              </a:spcBef>
              <a:spcAft>
                <a:spcPts val="0"/>
              </a:spcAft>
              <a:buClrTx/>
              <a:buSzTx/>
              <a:buFontTx/>
              <a:buNone/>
              <a:tabLst/>
              <a:defRPr/>
            </a:pPr>
            <a:r>
              <a:rPr kumimoji="0" lang="en-US" sz="3200" b="0" i="0" u="none" strike="noStrike" kern="1200" cap="all" spc="0" normalizeH="0" baseline="0" noProof="0">
                <a:ln>
                  <a:noFill/>
                </a:ln>
                <a:solidFill>
                  <a:prstClr val="white"/>
                </a:solidFill>
                <a:effectLst/>
                <a:uLnTx/>
                <a:uFillTx/>
                <a:latin typeface="GT Pressura LCG Black"/>
                <a:ea typeface="+mn-ea"/>
                <a:cs typeface="+mn-cs"/>
              </a:rPr>
              <a:t>We have multiple PEP+ goals to help drive the future of more sustainable packaging</a:t>
            </a:r>
          </a:p>
        </p:txBody>
      </p:sp>
      <p:sp>
        <p:nvSpPr>
          <p:cNvPr id="5" name="Shape 2"/>
          <p:cNvSpPr/>
          <p:nvPr/>
        </p:nvSpPr>
        <p:spPr>
          <a:xfrm>
            <a:off x="0" y="5924371"/>
            <a:ext cx="12194904" cy="876300"/>
          </a:xfrm>
          <a:prstGeom prst="rect">
            <a:avLst/>
          </a:prstGeom>
          <a:solidFill>
            <a:srgbClr val="A6CBEE"/>
          </a:solidFill>
          <a:ln/>
        </p:spPr>
        <p:txBody>
          <a:bodyPr/>
          <a:lstStyle/>
          <a:p>
            <a:pPr marL="0" marR="0" lvl="0" indent="0" algn="l" defTabSz="457189"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Gilroy Medium"/>
              <a:ea typeface="+mn-ea"/>
              <a:cs typeface="+mn-cs"/>
            </a:endParaRPr>
          </a:p>
        </p:txBody>
      </p:sp>
      <p:sp>
        <p:nvSpPr>
          <p:cNvPr id="19" name="Rectangle: Rounded Corners 18">
            <a:extLst>
              <a:ext uri="{FF2B5EF4-FFF2-40B4-BE49-F238E27FC236}">
                <a16:creationId xmlns:a16="http://schemas.microsoft.com/office/drawing/2014/main" id="{7AD6F6DA-EA20-98F8-D868-05A91A962754}"/>
              </a:ext>
            </a:extLst>
          </p:cNvPr>
          <p:cNvSpPr/>
          <p:nvPr/>
        </p:nvSpPr>
        <p:spPr>
          <a:xfrm>
            <a:off x="8878" y="1245377"/>
            <a:ext cx="8970529" cy="457200"/>
          </a:xfrm>
          <a:prstGeom prst="roundRect">
            <a:avLst>
              <a:gd name="adj" fmla="val 16147"/>
            </a:avLst>
          </a:prstGeom>
          <a:gradFill flip="none" rotWithShape="1">
            <a:gsLst>
              <a:gs pos="0">
                <a:srgbClr val="5D910D">
                  <a:shade val="30000"/>
                  <a:satMod val="115000"/>
                </a:srgbClr>
              </a:gs>
              <a:gs pos="50000">
                <a:srgbClr val="5D910D">
                  <a:shade val="67500"/>
                  <a:satMod val="115000"/>
                </a:srgbClr>
              </a:gs>
              <a:gs pos="100000">
                <a:srgbClr val="5D910D">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rtlCol="0" anchor="ctr"/>
          <a:lstStyle/>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Gilroy Medium"/>
                <a:ea typeface="+mn-ea"/>
                <a:cs typeface="+mn-cs"/>
              </a:rPr>
              <a:t>Achieve an average </a:t>
            </a:r>
            <a:r>
              <a:rPr kumimoji="0" lang="en-US" sz="2000" b="1" i="0" u="none" strike="noStrike" kern="1200" cap="none" spc="0" normalizeH="0" baseline="0" noProof="0" dirty="0">
                <a:ln>
                  <a:noFill/>
                </a:ln>
                <a:solidFill>
                  <a:schemeClr val="accent4"/>
                </a:solidFill>
                <a:effectLst/>
                <a:uLnTx/>
                <a:uFillTx/>
                <a:latin typeface="Gilroy Medium"/>
                <a:ea typeface="+mn-ea"/>
                <a:cs typeface="+mn-cs"/>
              </a:rPr>
              <a:t>2% YoY </a:t>
            </a:r>
            <a:r>
              <a:rPr kumimoji="0" lang="en-US" sz="1600" b="1" i="0" u="none" strike="noStrike" kern="1200" cap="none" spc="0" normalizeH="0" baseline="0" noProof="0" dirty="0">
                <a:ln>
                  <a:noFill/>
                </a:ln>
                <a:solidFill>
                  <a:prstClr val="white"/>
                </a:solidFill>
                <a:effectLst/>
                <a:uLnTx/>
                <a:uFillTx/>
                <a:latin typeface="Gilroy Medium"/>
                <a:ea typeface="+mn-ea"/>
                <a:cs typeface="+mn-cs"/>
              </a:rPr>
              <a:t>r</a:t>
            </a:r>
            <a:r>
              <a:rPr kumimoji="0" lang="en-US" sz="1600" b="0" i="0" u="none" strike="noStrike" kern="1200" cap="none" spc="0" normalizeH="0" baseline="0" noProof="0" dirty="0">
                <a:ln>
                  <a:noFill/>
                </a:ln>
                <a:solidFill>
                  <a:prstClr val="white"/>
                </a:solidFill>
                <a:effectLst/>
                <a:uLnTx/>
                <a:uFillTx/>
                <a:latin typeface="Gilroy Medium"/>
                <a:ea typeface="+mn-ea"/>
                <a:cs typeface="+mn-cs"/>
              </a:rPr>
              <a:t>eduction in absolute tonnage of virgin plastic through 2030</a:t>
            </a:r>
            <a:r>
              <a:rPr kumimoji="0" lang="en-US" sz="1600" b="0" i="0" u="none" strike="noStrike" kern="1200" cap="none" spc="0" normalizeH="0" baseline="30000" noProof="0" dirty="0">
                <a:ln>
                  <a:noFill/>
                </a:ln>
                <a:solidFill>
                  <a:prstClr val="white"/>
                </a:solidFill>
                <a:effectLst/>
                <a:uLnTx/>
                <a:uFillTx/>
                <a:latin typeface="Gilroy Medium"/>
                <a:ea typeface="+mn-ea"/>
                <a:cs typeface="+mn-cs"/>
              </a:rPr>
              <a:t>1</a:t>
            </a:r>
          </a:p>
        </p:txBody>
      </p:sp>
      <p:sp>
        <p:nvSpPr>
          <p:cNvPr id="22" name="Rectangle: Rounded Corners 21">
            <a:extLst>
              <a:ext uri="{FF2B5EF4-FFF2-40B4-BE49-F238E27FC236}">
                <a16:creationId xmlns:a16="http://schemas.microsoft.com/office/drawing/2014/main" id="{F3B088C3-A621-1005-4980-97C5D58E5797}"/>
              </a:ext>
            </a:extLst>
          </p:cNvPr>
          <p:cNvSpPr/>
          <p:nvPr/>
        </p:nvSpPr>
        <p:spPr>
          <a:xfrm>
            <a:off x="8878" y="1794409"/>
            <a:ext cx="8970529" cy="457200"/>
          </a:xfrm>
          <a:prstGeom prst="roundRect">
            <a:avLst>
              <a:gd name="adj" fmla="val 16147"/>
            </a:avLst>
          </a:prstGeom>
          <a:gradFill flip="none" rotWithShape="1">
            <a:gsLst>
              <a:gs pos="0">
                <a:srgbClr val="5D910D">
                  <a:shade val="30000"/>
                  <a:satMod val="115000"/>
                </a:srgbClr>
              </a:gs>
              <a:gs pos="50000">
                <a:srgbClr val="5D910D">
                  <a:shade val="67500"/>
                  <a:satMod val="115000"/>
                </a:srgbClr>
              </a:gs>
              <a:gs pos="100000">
                <a:srgbClr val="5D910D">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rtlCol="0" anchor="ctr"/>
          <a:lstStyle/>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accent4"/>
                </a:solidFill>
                <a:effectLst/>
                <a:uLnTx/>
                <a:uFillTx/>
                <a:latin typeface="Gilroy Medium"/>
                <a:ea typeface="+mn-ea"/>
                <a:cs typeface="+mn-cs"/>
              </a:rPr>
              <a:t>40%+ </a:t>
            </a:r>
            <a:r>
              <a:rPr kumimoji="0" lang="en-US" sz="1600" b="0" i="0" u="none" strike="noStrike" kern="1200" cap="none" spc="0" normalizeH="0" baseline="0" noProof="0" dirty="0">
                <a:ln>
                  <a:noFill/>
                </a:ln>
                <a:solidFill>
                  <a:prstClr val="white"/>
                </a:solidFill>
                <a:effectLst/>
                <a:uLnTx/>
                <a:uFillTx/>
                <a:latin typeface="Gilroy Medium"/>
                <a:ea typeface="+mn-ea"/>
                <a:cs typeface="+mn-cs"/>
              </a:rPr>
              <a:t>recycled content by 2035 or sooner</a:t>
            </a:r>
            <a:r>
              <a:rPr kumimoji="0" lang="en-US" sz="1600" b="0" i="0" u="none" strike="noStrike" kern="1200" cap="none" spc="0" normalizeH="0" baseline="30000" noProof="0" dirty="0">
                <a:ln>
                  <a:noFill/>
                </a:ln>
                <a:solidFill>
                  <a:prstClr val="white"/>
                </a:solidFill>
                <a:effectLst/>
                <a:uLnTx/>
                <a:uFillTx/>
                <a:latin typeface="Gilroy Medium"/>
                <a:ea typeface="+mn-ea"/>
                <a:cs typeface="+mn-cs"/>
              </a:rPr>
              <a:t>1</a:t>
            </a:r>
          </a:p>
        </p:txBody>
      </p:sp>
      <p:sp>
        <p:nvSpPr>
          <p:cNvPr id="24" name="Rectangle: Rounded Corners 23">
            <a:extLst>
              <a:ext uri="{FF2B5EF4-FFF2-40B4-BE49-F238E27FC236}">
                <a16:creationId xmlns:a16="http://schemas.microsoft.com/office/drawing/2014/main" id="{2A3E84EE-9FC7-F77D-6094-39AD779ABCBB}"/>
              </a:ext>
            </a:extLst>
          </p:cNvPr>
          <p:cNvSpPr/>
          <p:nvPr/>
        </p:nvSpPr>
        <p:spPr>
          <a:xfrm>
            <a:off x="8878" y="2343440"/>
            <a:ext cx="8970529" cy="457200"/>
          </a:xfrm>
          <a:prstGeom prst="roundRect">
            <a:avLst>
              <a:gd name="adj" fmla="val 16147"/>
            </a:avLst>
          </a:prstGeom>
          <a:gradFill flip="none" rotWithShape="1">
            <a:gsLst>
              <a:gs pos="0">
                <a:srgbClr val="5D910D">
                  <a:shade val="30000"/>
                  <a:satMod val="115000"/>
                </a:srgbClr>
              </a:gs>
              <a:gs pos="50000">
                <a:srgbClr val="5D910D">
                  <a:shade val="67500"/>
                  <a:satMod val="115000"/>
                </a:srgbClr>
              </a:gs>
              <a:gs pos="100000">
                <a:srgbClr val="5D910D">
                  <a:shade val="100000"/>
                  <a:satMod val="11500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rtlCol="0" anchor="ctr"/>
          <a:lstStyle/>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accent4"/>
                </a:solidFill>
                <a:effectLst/>
                <a:uLnTx/>
                <a:uFillTx/>
                <a:latin typeface="Gilroy Medium"/>
                <a:ea typeface="+mn-ea"/>
                <a:cs typeface="+mn-cs"/>
              </a:rPr>
              <a:t>97%+ </a:t>
            </a:r>
            <a:r>
              <a:rPr kumimoji="0" lang="en-US" sz="1600" b="0" i="0" u="none" strike="noStrike" kern="1200" cap="none" spc="0" normalizeH="0" baseline="0" noProof="0" dirty="0">
                <a:ln>
                  <a:noFill/>
                </a:ln>
                <a:solidFill>
                  <a:prstClr val="white"/>
                </a:solidFill>
                <a:effectLst/>
                <a:uLnTx/>
                <a:uFillTx/>
                <a:latin typeface="Gilroy Medium"/>
                <a:ea typeface="+mn-ea"/>
                <a:cs typeface="+mn-cs"/>
              </a:rPr>
              <a:t>RRC Compliance by design by 2030</a:t>
            </a:r>
            <a:r>
              <a:rPr kumimoji="0" lang="en-US" sz="1600" b="0" i="0" u="none" strike="noStrike" kern="1200" cap="none" spc="0" normalizeH="0" baseline="30000" noProof="0" dirty="0">
                <a:ln>
                  <a:noFill/>
                </a:ln>
                <a:solidFill>
                  <a:prstClr val="white"/>
                </a:solidFill>
                <a:effectLst/>
                <a:uLnTx/>
                <a:uFillTx/>
                <a:latin typeface="Gilroy Medium"/>
                <a:ea typeface="+mn-ea"/>
                <a:cs typeface="+mn-cs"/>
              </a:rPr>
              <a:t>1,2</a:t>
            </a:r>
          </a:p>
        </p:txBody>
      </p:sp>
      <p:sp>
        <p:nvSpPr>
          <p:cNvPr id="31" name="TextBox 30">
            <a:extLst>
              <a:ext uri="{FF2B5EF4-FFF2-40B4-BE49-F238E27FC236}">
                <a16:creationId xmlns:a16="http://schemas.microsoft.com/office/drawing/2014/main" id="{5255DF0F-3196-638E-5D69-EC1C1C22E4D7}"/>
              </a:ext>
            </a:extLst>
          </p:cNvPr>
          <p:cNvSpPr txBox="1"/>
          <p:nvPr/>
        </p:nvSpPr>
        <p:spPr>
          <a:xfrm>
            <a:off x="11451457" y="6286500"/>
            <a:ext cx="435743" cy="571500"/>
          </a:xfrm>
          <a:prstGeom prst="rect">
            <a:avLst/>
          </a:prstGeom>
          <a:noFill/>
        </p:spPr>
        <p:txBody>
          <a:bodyPr wrap="square" lIns="0" tIns="0" rIns="0" bIns="0" rtlCol="0" anchor="ctr" anchorCtr="0">
            <a:noAutofit/>
          </a:bodyPr>
          <a:lstStyle/>
          <a:p>
            <a:pPr marL="0" marR="0" lvl="0" indent="0" algn="r" defTabSz="457189" rtl="0" eaLnBrk="1" fontAlgn="auto" latinLnBrk="0" hangingPunct="1">
              <a:lnSpc>
                <a:spcPct val="100000"/>
              </a:lnSpc>
              <a:spcBef>
                <a:spcPts val="0"/>
              </a:spcBef>
              <a:spcAft>
                <a:spcPts val="0"/>
              </a:spcAft>
              <a:buClrTx/>
              <a:buSzTx/>
              <a:buFontTx/>
              <a:buNone/>
              <a:tabLst/>
              <a:defRPr/>
            </a:pPr>
            <a:fld id="{996B5273-46EB-4870-A6B0-6E7F43CBD6D0}" type="slidenum">
              <a:rPr kumimoji="0" lang="en-US" sz="900" b="0" i="0" u="none" strike="noStrike" kern="1200" cap="none" spc="0" normalizeH="0" baseline="0" noProof="0">
                <a:ln>
                  <a:noFill/>
                </a:ln>
                <a:solidFill>
                  <a:prstClr val="black"/>
                </a:solidFill>
                <a:effectLst/>
                <a:uLnTx/>
                <a:uFillTx/>
                <a:latin typeface="Gilroy Medium"/>
                <a:ea typeface="+mn-ea"/>
                <a:cs typeface="+mn-cs"/>
              </a:rPr>
              <a:pPr marL="0" marR="0" lvl="0" indent="0" algn="r" defTabSz="457189" rtl="0" eaLnBrk="1" fontAlgn="auto" latinLnBrk="0" hangingPunct="1">
                <a:lnSpc>
                  <a:spcPct val="100000"/>
                </a:lnSpc>
                <a:spcBef>
                  <a:spcPts val="0"/>
                </a:spcBef>
                <a:spcAft>
                  <a:spcPts val="0"/>
                </a:spcAft>
                <a:buClrTx/>
                <a:buSzTx/>
                <a:buFontTx/>
                <a:buNone/>
                <a:tabLst/>
                <a:defRPr/>
              </a:pPr>
              <a:t>4</a:t>
            </a:fld>
            <a:endParaRPr kumimoji="0" lang="en-US" sz="1351" b="0" i="0" u="none" strike="noStrike" kern="1200" cap="none" spc="0" normalizeH="0" baseline="0" noProof="0">
              <a:ln>
                <a:noFill/>
              </a:ln>
              <a:solidFill>
                <a:prstClr val="black"/>
              </a:solidFill>
              <a:effectLst/>
              <a:uLnTx/>
              <a:uFillTx/>
              <a:latin typeface="Gilroy Medium"/>
              <a:ea typeface="+mn-ea"/>
              <a:cs typeface="+mn-cs"/>
            </a:endParaRPr>
          </a:p>
        </p:txBody>
      </p:sp>
      <p:sp>
        <p:nvSpPr>
          <p:cNvPr id="32" name="TextBox 31">
            <a:extLst>
              <a:ext uri="{FF2B5EF4-FFF2-40B4-BE49-F238E27FC236}">
                <a16:creationId xmlns:a16="http://schemas.microsoft.com/office/drawing/2014/main" id="{F19E725C-EA84-9570-EE8A-46063BE7B5DF}"/>
              </a:ext>
            </a:extLst>
          </p:cNvPr>
          <p:cNvSpPr txBox="1"/>
          <p:nvPr/>
        </p:nvSpPr>
        <p:spPr>
          <a:xfrm>
            <a:off x="304797"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Gilroy Medium"/>
                <a:ea typeface="+mn-ea"/>
                <a:cs typeface="+mn-cs"/>
              </a:rPr>
              <a:t>PRIVILEGED &amp; CONFIDENTIAL</a:t>
            </a:r>
          </a:p>
        </p:txBody>
      </p:sp>
      <p:pic>
        <p:nvPicPr>
          <p:cNvPr id="11" name="Image 0" descr="preencoded.png">
            <a:extLst>
              <a:ext uri="{FF2B5EF4-FFF2-40B4-BE49-F238E27FC236}">
                <a16:creationId xmlns:a16="http://schemas.microsoft.com/office/drawing/2014/main" id="{CA8C99FD-05C7-E3E4-4973-7A0F0EAF8517}"/>
              </a:ext>
            </a:extLst>
          </p:cNvPr>
          <p:cNvPicPr>
            <a:picLocks noChangeAspect="1"/>
          </p:cNvPicPr>
          <p:nvPr/>
        </p:nvPicPr>
        <p:blipFill>
          <a:blip r:embed="rId3"/>
          <a:srcRect/>
          <a:stretch/>
        </p:blipFill>
        <p:spPr>
          <a:xfrm>
            <a:off x="3648668" y="3353346"/>
            <a:ext cx="2271885" cy="2834769"/>
          </a:xfrm>
          <a:prstGeom prst="rect">
            <a:avLst/>
          </a:prstGeom>
        </p:spPr>
      </p:pic>
      <p:sp>
        <p:nvSpPr>
          <p:cNvPr id="15" name="Shape 2">
            <a:extLst>
              <a:ext uri="{FF2B5EF4-FFF2-40B4-BE49-F238E27FC236}">
                <a16:creationId xmlns:a16="http://schemas.microsoft.com/office/drawing/2014/main" id="{DE604A58-197E-8F3F-E726-F2A613E055E8}"/>
              </a:ext>
            </a:extLst>
          </p:cNvPr>
          <p:cNvSpPr/>
          <p:nvPr/>
        </p:nvSpPr>
        <p:spPr>
          <a:xfrm>
            <a:off x="0" y="5822952"/>
            <a:ext cx="12194904" cy="1031465"/>
          </a:xfrm>
          <a:prstGeom prst="rect">
            <a:avLst/>
          </a:prstGeom>
          <a:solidFill>
            <a:schemeClr val="accent3">
              <a:lumMod val="75000"/>
            </a:schemeClr>
          </a:solid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Gilroy Medium"/>
              <a:ea typeface="+mn-ea"/>
              <a:cs typeface="+mn-cs"/>
            </a:endParaRPr>
          </a:p>
        </p:txBody>
      </p:sp>
      <p:pic>
        <p:nvPicPr>
          <p:cNvPr id="16" name="Image 1" descr="preencoded.png">
            <a:extLst>
              <a:ext uri="{FF2B5EF4-FFF2-40B4-BE49-F238E27FC236}">
                <a16:creationId xmlns:a16="http://schemas.microsoft.com/office/drawing/2014/main" id="{00280E0E-0C93-B8B9-49C4-A90D7EE5488F}"/>
              </a:ext>
            </a:extLst>
          </p:cNvPr>
          <p:cNvPicPr>
            <a:picLocks noChangeAspect="1"/>
          </p:cNvPicPr>
          <p:nvPr/>
        </p:nvPicPr>
        <p:blipFill>
          <a:blip r:embed="rId4"/>
          <a:srcRect/>
          <a:stretch/>
        </p:blipFill>
        <p:spPr>
          <a:xfrm>
            <a:off x="3061554" y="3285869"/>
            <a:ext cx="1200151" cy="2838451"/>
          </a:xfrm>
          <a:prstGeom prst="rect">
            <a:avLst/>
          </a:prstGeom>
        </p:spPr>
      </p:pic>
      <p:pic>
        <p:nvPicPr>
          <p:cNvPr id="25" name="Image 2" descr="preencoded.png">
            <a:extLst>
              <a:ext uri="{FF2B5EF4-FFF2-40B4-BE49-F238E27FC236}">
                <a16:creationId xmlns:a16="http://schemas.microsoft.com/office/drawing/2014/main" id="{F5B71670-B534-3E8F-150D-17A191DDCDD4}"/>
              </a:ext>
            </a:extLst>
          </p:cNvPr>
          <p:cNvPicPr>
            <a:picLocks noChangeAspect="1"/>
          </p:cNvPicPr>
          <p:nvPr/>
        </p:nvPicPr>
        <p:blipFill>
          <a:blip r:embed="rId5"/>
          <a:srcRect/>
          <a:stretch/>
        </p:blipFill>
        <p:spPr>
          <a:xfrm>
            <a:off x="7588743" y="4416410"/>
            <a:ext cx="1058261" cy="1483545"/>
          </a:xfrm>
          <a:prstGeom prst="rect">
            <a:avLst/>
          </a:prstGeom>
        </p:spPr>
      </p:pic>
      <p:pic>
        <p:nvPicPr>
          <p:cNvPr id="33" name="Image 3" descr="preencoded.png">
            <a:extLst>
              <a:ext uri="{FF2B5EF4-FFF2-40B4-BE49-F238E27FC236}">
                <a16:creationId xmlns:a16="http://schemas.microsoft.com/office/drawing/2014/main" id="{E3D4F44E-B3B5-A612-3888-885252EDD9E1}"/>
              </a:ext>
            </a:extLst>
          </p:cNvPr>
          <p:cNvPicPr>
            <a:picLocks noChangeAspect="1"/>
          </p:cNvPicPr>
          <p:nvPr/>
        </p:nvPicPr>
        <p:blipFill>
          <a:blip r:embed="rId6"/>
          <a:srcRect r="40000"/>
          <a:stretch>
            <a:fillRect/>
          </a:stretch>
        </p:blipFill>
        <p:spPr>
          <a:xfrm>
            <a:off x="6853339" y="3346451"/>
            <a:ext cx="1032509" cy="2889251"/>
          </a:xfrm>
          <a:prstGeom prst="rect">
            <a:avLst/>
          </a:prstGeom>
        </p:spPr>
      </p:pic>
      <p:pic>
        <p:nvPicPr>
          <p:cNvPr id="35" name="Image 4" descr="preencoded.png">
            <a:extLst>
              <a:ext uri="{FF2B5EF4-FFF2-40B4-BE49-F238E27FC236}">
                <a16:creationId xmlns:a16="http://schemas.microsoft.com/office/drawing/2014/main" id="{34B76AB7-9CE2-CBE7-9CEA-985FB03BABDC}"/>
              </a:ext>
            </a:extLst>
          </p:cNvPr>
          <p:cNvPicPr>
            <a:picLocks noChangeAspect="1"/>
          </p:cNvPicPr>
          <p:nvPr/>
        </p:nvPicPr>
        <p:blipFill>
          <a:blip r:embed="rId7"/>
          <a:srcRect/>
          <a:stretch/>
        </p:blipFill>
        <p:spPr>
          <a:xfrm>
            <a:off x="0" y="4849758"/>
            <a:ext cx="2184968" cy="1274565"/>
          </a:xfrm>
          <a:prstGeom prst="rect">
            <a:avLst/>
          </a:prstGeom>
        </p:spPr>
      </p:pic>
      <p:pic>
        <p:nvPicPr>
          <p:cNvPr id="37" name="Image 5" descr="preencoded.png">
            <a:extLst>
              <a:ext uri="{FF2B5EF4-FFF2-40B4-BE49-F238E27FC236}">
                <a16:creationId xmlns:a16="http://schemas.microsoft.com/office/drawing/2014/main" id="{1F55B5F5-0E8D-398E-5BBF-C56D00FE0866}"/>
              </a:ext>
            </a:extLst>
          </p:cNvPr>
          <p:cNvPicPr>
            <a:picLocks noChangeAspect="1"/>
          </p:cNvPicPr>
          <p:nvPr/>
        </p:nvPicPr>
        <p:blipFill>
          <a:blip r:embed="rId8"/>
          <a:srcRect/>
          <a:stretch/>
        </p:blipFill>
        <p:spPr>
          <a:xfrm>
            <a:off x="74371" y="4233484"/>
            <a:ext cx="1813804" cy="1085480"/>
          </a:xfrm>
          <a:prstGeom prst="rect">
            <a:avLst/>
          </a:prstGeom>
        </p:spPr>
      </p:pic>
      <p:pic>
        <p:nvPicPr>
          <p:cNvPr id="39" name="Image 7" descr="preencoded.png">
            <a:extLst>
              <a:ext uri="{FF2B5EF4-FFF2-40B4-BE49-F238E27FC236}">
                <a16:creationId xmlns:a16="http://schemas.microsoft.com/office/drawing/2014/main" id="{429A8A39-3A87-21F5-6353-2828D1AE6D9E}"/>
              </a:ext>
            </a:extLst>
          </p:cNvPr>
          <p:cNvPicPr>
            <a:picLocks noChangeAspect="1"/>
          </p:cNvPicPr>
          <p:nvPr/>
        </p:nvPicPr>
        <p:blipFill>
          <a:blip r:embed="rId9"/>
          <a:srcRect/>
          <a:stretch/>
        </p:blipFill>
        <p:spPr>
          <a:xfrm>
            <a:off x="4584388" y="4979847"/>
            <a:ext cx="644285" cy="1099487"/>
          </a:xfrm>
          <a:prstGeom prst="rect">
            <a:avLst/>
          </a:prstGeom>
        </p:spPr>
      </p:pic>
      <p:pic>
        <p:nvPicPr>
          <p:cNvPr id="46" name="Image 15" descr="preencoded.png">
            <a:extLst>
              <a:ext uri="{FF2B5EF4-FFF2-40B4-BE49-F238E27FC236}">
                <a16:creationId xmlns:a16="http://schemas.microsoft.com/office/drawing/2014/main" id="{068DE511-8287-B782-39A9-E6813CF6E753}"/>
              </a:ext>
            </a:extLst>
          </p:cNvPr>
          <p:cNvPicPr>
            <a:picLocks noChangeAspect="1"/>
          </p:cNvPicPr>
          <p:nvPr/>
        </p:nvPicPr>
        <p:blipFill>
          <a:blip r:embed="rId10"/>
          <a:srcRect/>
          <a:stretch/>
        </p:blipFill>
        <p:spPr>
          <a:xfrm>
            <a:off x="3822700" y="3568701"/>
            <a:ext cx="863600" cy="2692400"/>
          </a:xfrm>
          <a:prstGeom prst="rect">
            <a:avLst/>
          </a:prstGeom>
        </p:spPr>
      </p:pic>
      <p:pic>
        <p:nvPicPr>
          <p:cNvPr id="49" name="Image 16" descr="preencoded.png">
            <a:extLst>
              <a:ext uri="{FF2B5EF4-FFF2-40B4-BE49-F238E27FC236}">
                <a16:creationId xmlns:a16="http://schemas.microsoft.com/office/drawing/2014/main" id="{A02CD169-EB85-B66B-3540-709A85DBF6FE}"/>
              </a:ext>
            </a:extLst>
          </p:cNvPr>
          <p:cNvPicPr>
            <a:picLocks noChangeAspect="1"/>
          </p:cNvPicPr>
          <p:nvPr/>
        </p:nvPicPr>
        <p:blipFill>
          <a:blip r:embed="rId11"/>
          <a:srcRect/>
          <a:stretch/>
        </p:blipFill>
        <p:spPr>
          <a:xfrm>
            <a:off x="0" y="4794251"/>
            <a:ext cx="1231900" cy="1739900"/>
          </a:xfrm>
          <a:prstGeom prst="rect">
            <a:avLst/>
          </a:prstGeom>
        </p:spPr>
      </p:pic>
      <p:pic>
        <p:nvPicPr>
          <p:cNvPr id="50" name="Image 18" descr="preencoded.png">
            <a:extLst>
              <a:ext uri="{FF2B5EF4-FFF2-40B4-BE49-F238E27FC236}">
                <a16:creationId xmlns:a16="http://schemas.microsoft.com/office/drawing/2014/main" id="{288BC49F-DEE0-5F9C-8078-683EDFF07DC0}"/>
              </a:ext>
            </a:extLst>
          </p:cNvPr>
          <p:cNvPicPr>
            <a:picLocks noChangeAspect="1"/>
          </p:cNvPicPr>
          <p:nvPr/>
        </p:nvPicPr>
        <p:blipFill>
          <a:blip r:embed="rId12"/>
          <a:srcRect/>
          <a:stretch/>
        </p:blipFill>
        <p:spPr>
          <a:xfrm>
            <a:off x="3606801" y="4826001"/>
            <a:ext cx="488951" cy="1492251"/>
          </a:xfrm>
          <a:prstGeom prst="rect">
            <a:avLst/>
          </a:prstGeom>
        </p:spPr>
      </p:pic>
      <p:pic>
        <p:nvPicPr>
          <p:cNvPr id="51" name="Image 22" descr="preencoded.png">
            <a:extLst>
              <a:ext uri="{FF2B5EF4-FFF2-40B4-BE49-F238E27FC236}">
                <a16:creationId xmlns:a16="http://schemas.microsoft.com/office/drawing/2014/main" id="{DCE277CA-763D-4D04-87BD-8D58D62CFD85}"/>
              </a:ext>
            </a:extLst>
          </p:cNvPr>
          <p:cNvPicPr>
            <a:picLocks noChangeAspect="1"/>
          </p:cNvPicPr>
          <p:nvPr/>
        </p:nvPicPr>
        <p:blipFill>
          <a:blip r:embed="rId13"/>
          <a:srcRect r="986"/>
          <a:stretch>
            <a:fillRect/>
          </a:stretch>
        </p:blipFill>
        <p:spPr>
          <a:xfrm>
            <a:off x="10047426" y="4062055"/>
            <a:ext cx="2144575" cy="2192252"/>
          </a:xfrm>
          <a:prstGeom prst="rect">
            <a:avLst/>
          </a:prstGeom>
        </p:spPr>
      </p:pic>
      <p:pic>
        <p:nvPicPr>
          <p:cNvPr id="52" name="Image 23" descr="preencoded.png">
            <a:extLst>
              <a:ext uri="{FF2B5EF4-FFF2-40B4-BE49-F238E27FC236}">
                <a16:creationId xmlns:a16="http://schemas.microsoft.com/office/drawing/2014/main" id="{0A6433E0-26C2-142E-4EB5-20AF740E0833}"/>
              </a:ext>
            </a:extLst>
          </p:cNvPr>
          <p:cNvPicPr>
            <a:picLocks noChangeAspect="1"/>
          </p:cNvPicPr>
          <p:nvPr/>
        </p:nvPicPr>
        <p:blipFill>
          <a:blip r:embed="rId14"/>
          <a:srcRect/>
          <a:stretch/>
        </p:blipFill>
        <p:spPr>
          <a:xfrm>
            <a:off x="74371" y="3575192"/>
            <a:ext cx="1421629" cy="1204533"/>
          </a:xfrm>
          <a:prstGeom prst="rect">
            <a:avLst/>
          </a:prstGeom>
        </p:spPr>
      </p:pic>
      <p:pic>
        <p:nvPicPr>
          <p:cNvPr id="55" name="Image 24" descr="preencoded.png">
            <a:extLst>
              <a:ext uri="{FF2B5EF4-FFF2-40B4-BE49-F238E27FC236}">
                <a16:creationId xmlns:a16="http://schemas.microsoft.com/office/drawing/2014/main" id="{F95A2489-8844-F9AD-3D51-559913F68EA7}"/>
              </a:ext>
            </a:extLst>
          </p:cNvPr>
          <p:cNvPicPr>
            <a:picLocks noChangeAspect="1"/>
          </p:cNvPicPr>
          <p:nvPr/>
        </p:nvPicPr>
        <p:blipFill>
          <a:blip r:embed="rId15"/>
          <a:srcRect/>
          <a:stretch/>
        </p:blipFill>
        <p:spPr>
          <a:xfrm>
            <a:off x="242446" y="3028951"/>
            <a:ext cx="1127500" cy="854379"/>
          </a:xfrm>
          <a:prstGeom prst="rect">
            <a:avLst/>
          </a:prstGeom>
        </p:spPr>
      </p:pic>
      <p:pic>
        <p:nvPicPr>
          <p:cNvPr id="56" name="Image 25" descr="preencoded.png">
            <a:extLst>
              <a:ext uri="{FF2B5EF4-FFF2-40B4-BE49-F238E27FC236}">
                <a16:creationId xmlns:a16="http://schemas.microsoft.com/office/drawing/2014/main" id="{8E4F8F73-80F1-E2C4-A0BF-2F252774A826}"/>
              </a:ext>
            </a:extLst>
          </p:cNvPr>
          <p:cNvPicPr>
            <a:picLocks noChangeAspect="1"/>
          </p:cNvPicPr>
          <p:nvPr/>
        </p:nvPicPr>
        <p:blipFill>
          <a:blip r:embed="rId16"/>
          <a:srcRect/>
          <a:stretch/>
        </p:blipFill>
        <p:spPr>
          <a:xfrm>
            <a:off x="11090493" y="5124061"/>
            <a:ext cx="1101507" cy="1507687"/>
          </a:xfrm>
          <a:prstGeom prst="rect">
            <a:avLst/>
          </a:prstGeom>
        </p:spPr>
      </p:pic>
      <p:pic>
        <p:nvPicPr>
          <p:cNvPr id="57" name="Picture 56" descr="A can of water with a black label  AI-generated content may be incorrect.">
            <a:extLst>
              <a:ext uri="{FF2B5EF4-FFF2-40B4-BE49-F238E27FC236}">
                <a16:creationId xmlns:a16="http://schemas.microsoft.com/office/drawing/2014/main" id="{14DBDC5C-AB0B-6082-C417-23E18A20AE74}"/>
              </a:ext>
            </a:extLst>
          </p:cNvPr>
          <p:cNvPicPr>
            <a:picLocks noChangeAspect="1"/>
          </p:cNvPicPr>
          <p:nvPr/>
        </p:nvPicPr>
        <p:blipFill>
          <a:blip r:embed="rId17"/>
          <a:stretch>
            <a:fillRect/>
          </a:stretch>
        </p:blipFill>
        <p:spPr>
          <a:xfrm>
            <a:off x="1165885" y="3359964"/>
            <a:ext cx="1235724" cy="2838451"/>
          </a:xfrm>
          <a:prstGeom prst="rect">
            <a:avLst/>
          </a:prstGeom>
        </p:spPr>
      </p:pic>
      <p:pic>
        <p:nvPicPr>
          <p:cNvPr id="58" name="Picture 57" descr="A close up of a bottle  AI-generated content may be incorrect.">
            <a:extLst>
              <a:ext uri="{FF2B5EF4-FFF2-40B4-BE49-F238E27FC236}">
                <a16:creationId xmlns:a16="http://schemas.microsoft.com/office/drawing/2014/main" id="{AB22141C-9717-95D8-D36B-6405AC17BB5D}"/>
              </a:ext>
            </a:extLst>
          </p:cNvPr>
          <p:cNvPicPr>
            <a:picLocks noChangeAspect="1"/>
          </p:cNvPicPr>
          <p:nvPr/>
        </p:nvPicPr>
        <p:blipFill>
          <a:blip r:embed="rId18"/>
          <a:stretch>
            <a:fillRect/>
          </a:stretch>
        </p:blipFill>
        <p:spPr>
          <a:xfrm>
            <a:off x="9238177" y="4327023"/>
            <a:ext cx="477935" cy="1601083"/>
          </a:xfrm>
          <a:prstGeom prst="rect">
            <a:avLst/>
          </a:prstGeom>
        </p:spPr>
      </p:pic>
      <p:pic>
        <p:nvPicPr>
          <p:cNvPr id="59" name="Image 21" descr="preencoded.png">
            <a:extLst>
              <a:ext uri="{FF2B5EF4-FFF2-40B4-BE49-F238E27FC236}">
                <a16:creationId xmlns:a16="http://schemas.microsoft.com/office/drawing/2014/main" id="{13B7EA1A-0B36-54F3-4862-4E0EC505A400}"/>
              </a:ext>
            </a:extLst>
          </p:cNvPr>
          <p:cNvPicPr>
            <a:picLocks noChangeAspect="1"/>
          </p:cNvPicPr>
          <p:nvPr/>
        </p:nvPicPr>
        <p:blipFill>
          <a:blip r:embed="rId19"/>
          <a:srcRect/>
          <a:stretch/>
        </p:blipFill>
        <p:spPr>
          <a:xfrm>
            <a:off x="8735633" y="3891284"/>
            <a:ext cx="549275" cy="2286000"/>
          </a:xfrm>
          <a:prstGeom prst="rect">
            <a:avLst/>
          </a:prstGeom>
        </p:spPr>
      </p:pic>
      <p:pic>
        <p:nvPicPr>
          <p:cNvPr id="60" name="Picture 59" descr="A white can with orange label  AI-generated content may be incorrect.">
            <a:extLst>
              <a:ext uri="{FF2B5EF4-FFF2-40B4-BE49-F238E27FC236}">
                <a16:creationId xmlns:a16="http://schemas.microsoft.com/office/drawing/2014/main" id="{15019FEF-BA63-5B2E-0761-9CDF66172CEB}"/>
              </a:ext>
            </a:extLst>
          </p:cNvPr>
          <p:cNvPicPr>
            <a:picLocks noChangeAspect="1"/>
          </p:cNvPicPr>
          <p:nvPr/>
        </p:nvPicPr>
        <p:blipFill>
          <a:blip r:embed="rId20"/>
          <a:stretch>
            <a:fillRect/>
          </a:stretch>
        </p:blipFill>
        <p:spPr>
          <a:xfrm>
            <a:off x="1962545" y="3624343"/>
            <a:ext cx="775216" cy="2303763"/>
          </a:xfrm>
          <a:prstGeom prst="rect">
            <a:avLst/>
          </a:prstGeom>
        </p:spPr>
      </p:pic>
      <p:pic>
        <p:nvPicPr>
          <p:cNvPr id="61" name="Image 6" descr="preencoded.png">
            <a:extLst>
              <a:ext uri="{FF2B5EF4-FFF2-40B4-BE49-F238E27FC236}">
                <a16:creationId xmlns:a16="http://schemas.microsoft.com/office/drawing/2014/main" id="{35445DC2-DE66-92A2-A62C-9DB63F4BF8F0}"/>
              </a:ext>
            </a:extLst>
          </p:cNvPr>
          <p:cNvPicPr>
            <a:picLocks noChangeAspect="1"/>
          </p:cNvPicPr>
          <p:nvPr/>
        </p:nvPicPr>
        <p:blipFill>
          <a:blip r:embed="rId21"/>
          <a:srcRect/>
          <a:stretch/>
        </p:blipFill>
        <p:spPr>
          <a:xfrm>
            <a:off x="2451660" y="3561287"/>
            <a:ext cx="826365" cy="2416069"/>
          </a:xfrm>
          <a:prstGeom prst="rect">
            <a:avLst/>
          </a:prstGeom>
        </p:spPr>
      </p:pic>
      <p:pic>
        <p:nvPicPr>
          <p:cNvPr id="62" name="Image 10" descr="preencoded.png">
            <a:extLst>
              <a:ext uri="{FF2B5EF4-FFF2-40B4-BE49-F238E27FC236}">
                <a16:creationId xmlns:a16="http://schemas.microsoft.com/office/drawing/2014/main" id="{335B0DC4-A5D1-612F-D122-7ACDCC956073}"/>
              </a:ext>
            </a:extLst>
          </p:cNvPr>
          <p:cNvPicPr>
            <a:picLocks noChangeAspect="1"/>
          </p:cNvPicPr>
          <p:nvPr/>
        </p:nvPicPr>
        <p:blipFill>
          <a:blip r:embed="rId22"/>
          <a:srcRect/>
          <a:stretch/>
        </p:blipFill>
        <p:spPr>
          <a:xfrm>
            <a:off x="1007684" y="4513608"/>
            <a:ext cx="1582701" cy="1799797"/>
          </a:xfrm>
          <a:prstGeom prst="rect">
            <a:avLst/>
          </a:prstGeom>
        </p:spPr>
      </p:pic>
      <p:pic>
        <p:nvPicPr>
          <p:cNvPr id="63" name="Image 17" descr="preencoded.png">
            <a:extLst>
              <a:ext uri="{FF2B5EF4-FFF2-40B4-BE49-F238E27FC236}">
                <a16:creationId xmlns:a16="http://schemas.microsoft.com/office/drawing/2014/main" id="{05D5D8AB-9788-D18C-5C69-19DE02BA5510}"/>
              </a:ext>
            </a:extLst>
          </p:cNvPr>
          <p:cNvPicPr>
            <a:picLocks noChangeAspect="1"/>
          </p:cNvPicPr>
          <p:nvPr/>
        </p:nvPicPr>
        <p:blipFill>
          <a:blip r:embed="rId23"/>
          <a:srcRect/>
          <a:stretch/>
        </p:blipFill>
        <p:spPr>
          <a:xfrm>
            <a:off x="1868812" y="5609971"/>
            <a:ext cx="527051" cy="1028700"/>
          </a:xfrm>
          <a:prstGeom prst="rect">
            <a:avLst/>
          </a:prstGeom>
        </p:spPr>
      </p:pic>
      <p:pic>
        <p:nvPicPr>
          <p:cNvPr id="64" name="Image 19" descr="preencoded.png">
            <a:extLst>
              <a:ext uri="{FF2B5EF4-FFF2-40B4-BE49-F238E27FC236}">
                <a16:creationId xmlns:a16="http://schemas.microsoft.com/office/drawing/2014/main" id="{D22C9886-EEF4-F77E-D30C-078350A27915}"/>
              </a:ext>
            </a:extLst>
          </p:cNvPr>
          <p:cNvPicPr>
            <a:picLocks noChangeAspect="1"/>
          </p:cNvPicPr>
          <p:nvPr/>
        </p:nvPicPr>
        <p:blipFill>
          <a:blip r:embed="rId24"/>
          <a:srcRect/>
          <a:stretch/>
        </p:blipFill>
        <p:spPr>
          <a:xfrm>
            <a:off x="642529" y="5442133"/>
            <a:ext cx="761657" cy="1219200"/>
          </a:xfrm>
          <a:prstGeom prst="rect">
            <a:avLst/>
          </a:prstGeom>
        </p:spPr>
      </p:pic>
      <p:pic>
        <p:nvPicPr>
          <p:cNvPr id="65" name="Image 20" descr="preencoded.png">
            <a:extLst>
              <a:ext uri="{FF2B5EF4-FFF2-40B4-BE49-F238E27FC236}">
                <a16:creationId xmlns:a16="http://schemas.microsoft.com/office/drawing/2014/main" id="{DE9823D8-A162-001C-BB4F-BCEE0ED00248}"/>
              </a:ext>
            </a:extLst>
          </p:cNvPr>
          <p:cNvPicPr>
            <a:picLocks noChangeAspect="1"/>
          </p:cNvPicPr>
          <p:nvPr/>
        </p:nvPicPr>
        <p:blipFill>
          <a:blip r:embed="rId25"/>
          <a:srcRect/>
          <a:stretch/>
        </p:blipFill>
        <p:spPr>
          <a:xfrm>
            <a:off x="1067978" y="5505633"/>
            <a:ext cx="761657" cy="1219200"/>
          </a:xfrm>
          <a:prstGeom prst="rect">
            <a:avLst/>
          </a:prstGeom>
        </p:spPr>
      </p:pic>
      <p:pic>
        <p:nvPicPr>
          <p:cNvPr id="66" name="Image 14" descr="preencoded.png">
            <a:extLst>
              <a:ext uri="{FF2B5EF4-FFF2-40B4-BE49-F238E27FC236}">
                <a16:creationId xmlns:a16="http://schemas.microsoft.com/office/drawing/2014/main" id="{520464F8-D03B-4C07-082E-305410C7D520}"/>
              </a:ext>
            </a:extLst>
          </p:cNvPr>
          <p:cNvPicPr>
            <a:picLocks noChangeAspect="1"/>
          </p:cNvPicPr>
          <p:nvPr/>
        </p:nvPicPr>
        <p:blipFill>
          <a:blip r:embed="rId26"/>
          <a:srcRect/>
          <a:stretch/>
        </p:blipFill>
        <p:spPr>
          <a:xfrm>
            <a:off x="2666610" y="4884371"/>
            <a:ext cx="946151" cy="1536700"/>
          </a:xfrm>
          <a:prstGeom prst="rect">
            <a:avLst/>
          </a:prstGeom>
        </p:spPr>
      </p:pic>
      <p:pic>
        <p:nvPicPr>
          <p:cNvPr id="67" name="Picture 66" descr="A close up of a can  AI-generated content may be incorrect.">
            <a:extLst>
              <a:ext uri="{FF2B5EF4-FFF2-40B4-BE49-F238E27FC236}">
                <a16:creationId xmlns:a16="http://schemas.microsoft.com/office/drawing/2014/main" id="{E4FED965-CC5F-1AD4-C480-92FDC0FB2A76}"/>
              </a:ext>
            </a:extLst>
          </p:cNvPr>
          <p:cNvPicPr>
            <a:picLocks noChangeAspect="1"/>
          </p:cNvPicPr>
          <p:nvPr/>
        </p:nvPicPr>
        <p:blipFill>
          <a:blip r:embed="rId27"/>
          <a:stretch>
            <a:fillRect/>
          </a:stretch>
        </p:blipFill>
        <p:spPr>
          <a:xfrm>
            <a:off x="2477942" y="5369547"/>
            <a:ext cx="459388" cy="1285255"/>
          </a:xfrm>
          <a:prstGeom prst="rect">
            <a:avLst/>
          </a:prstGeom>
        </p:spPr>
      </p:pic>
      <p:pic>
        <p:nvPicPr>
          <p:cNvPr id="68" name="Picture 67" descr="A white bottle with blue label  AI-generated content may be incorrect.">
            <a:extLst>
              <a:ext uri="{FF2B5EF4-FFF2-40B4-BE49-F238E27FC236}">
                <a16:creationId xmlns:a16="http://schemas.microsoft.com/office/drawing/2014/main" id="{E592022C-3891-C59B-CCD4-0C5873C6E33E}"/>
              </a:ext>
            </a:extLst>
          </p:cNvPr>
          <p:cNvPicPr>
            <a:picLocks noChangeAspect="1"/>
          </p:cNvPicPr>
          <p:nvPr/>
        </p:nvPicPr>
        <p:blipFill>
          <a:blip r:embed="rId28"/>
          <a:srcRect l="33024" r="30717"/>
          <a:stretch>
            <a:fillRect/>
          </a:stretch>
        </p:blipFill>
        <p:spPr>
          <a:xfrm>
            <a:off x="9539391" y="4277355"/>
            <a:ext cx="596163" cy="2192252"/>
          </a:xfrm>
          <a:prstGeom prst="rect">
            <a:avLst/>
          </a:prstGeom>
        </p:spPr>
      </p:pic>
      <p:pic>
        <p:nvPicPr>
          <p:cNvPr id="69" name="Picture 68" descr="A yellow and green can of food  AI-generated content may be incorrect.">
            <a:extLst>
              <a:ext uri="{FF2B5EF4-FFF2-40B4-BE49-F238E27FC236}">
                <a16:creationId xmlns:a16="http://schemas.microsoft.com/office/drawing/2014/main" id="{6E32921C-3EA9-5B6A-D2BC-E4642507D761}"/>
              </a:ext>
            </a:extLst>
          </p:cNvPr>
          <p:cNvPicPr>
            <a:picLocks noChangeAspect="1"/>
          </p:cNvPicPr>
          <p:nvPr/>
        </p:nvPicPr>
        <p:blipFill>
          <a:blip r:embed="rId29"/>
          <a:srcRect l="31072" r="33602"/>
          <a:stretch>
            <a:fillRect/>
          </a:stretch>
        </p:blipFill>
        <p:spPr>
          <a:xfrm>
            <a:off x="5198184" y="3759235"/>
            <a:ext cx="907552" cy="2569059"/>
          </a:xfrm>
          <a:prstGeom prst="rect">
            <a:avLst/>
          </a:prstGeom>
        </p:spPr>
      </p:pic>
      <p:pic>
        <p:nvPicPr>
          <p:cNvPr id="70" name="Picture 69" descr="A bag of potato chips  AI-generated content may be incorrect.">
            <a:extLst>
              <a:ext uri="{FF2B5EF4-FFF2-40B4-BE49-F238E27FC236}">
                <a16:creationId xmlns:a16="http://schemas.microsoft.com/office/drawing/2014/main" id="{A6D0DC64-A2E0-6BFA-6BB0-70B88D357066}"/>
              </a:ext>
            </a:extLst>
          </p:cNvPr>
          <p:cNvPicPr>
            <a:picLocks noChangeAspect="1"/>
          </p:cNvPicPr>
          <p:nvPr/>
        </p:nvPicPr>
        <p:blipFill>
          <a:blip r:embed="rId30"/>
          <a:stretch>
            <a:fillRect/>
          </a:stretch>
        </p:blipFill>
        <p:spPr>
          <a:xfrm>
            <a:off x="5698169" y="4436367"/>
            <a:ext cx="1593689" cy="1992845"/>
          </a:xfrm>
          <a:prstGeom prst="rect">
            <a:avLst/>
          </a:prstGeom>
        </p:spPr>
      </p:pic>
      <p:pic>
        <p:nvPicPr>
          <p:cNvPr id="71" name="Picture 70" descr="A bag of chips with a logo  AI-generated content may be incorrect.">
            <a:extLst>
              <a:ext uri="{FF2B5EF4-FFF2-40B4-BE49-F238E27FC236}">
                <a16:creationId xmlns:a16="http://schemas.microsoft.com/office/drawing/2014/main" id="{2C6CC249-1694-998F-3355-A4A874455FF5}"/>
              </a:ext>
            </a:extLst>
          </p:cNvPr>
          <p:cNvPicPr>
            <a:picLocks noChangeAspect="1"/>
          </p:cNvPicPr>
          <p:nvPr/>
        </p:nvPicPr>
        <p:blipFill>
          <a:blip r:embed="rId31"/>
          <a:stretch>
            <a:fillRect/>
          </a:stretch>
        </p:blipFill>
        <p:spPr>
          <a:xfrm>
            <a:off x="6682060" y="5104762"/>
            <a:ext cx="1104827" cy="1482252"/>
          </a:xfrm>
          <a:prstGeom prst="rect">
            <a:avLst/>
          </a:prstGeom>
        </p:spPr>
      </p:pic>
      <p:pic>
        <p:nvPicPr>
          <p:cNvPr id="72" name="Image 9" descr="preencoded.png">
            <a:extLst>
              <a:ext uri="{FF2B5EF4-FFF2-40B4-BE49-F238E27FC236}">
                <a16:creationId xmlns:a16="http://schemas.microsoft.com/office/drawing/2014/main" id="{83403E58-811B-577D-87EA-86895C840A11}"/>
              </a:ext>
            </a:extLst>
          </p:cNvPr>
          <p:cNvPicPr>
            <a:picLocks noChangeAspect="1"/>
          </p:cNvPicPr>
          <p:nvPr/>
        </p:nvPicPr>
        <p:blipFill>
          <a:blip r:embed="rId32"/>
          <a:srcRect/>
          <a:stretch/>
        </p:blipFill>
        <p:spPr>
          <a:xfrm>
            <a:off x="4261704" y="5398649"/>
            <a:ext cx="679301" cy="1106489"/>
          </a:xfrm>
          <a:prstGeom prst="rect">
            <a:avLst/>
          </a:prstGeom>
        </p:spPr>
      </p:pic>
      <p:pic>
        <p:nvPicPr>
          <p:cNvPr id="73" name="Image 8" descr="preencoded.png">
            <a:extLst>
              <a:ext uri="{FF2B5EF4-FFF2-40B4-BE49-F238E27FC236}">
                <a16:creationId xmlns:a16="http://schemas.microsoft.com/office/drawing/2014/main" id="{DE6A4A69-5D9D-7293-8364-C4618F9BBFB4}"/>
              </a:ext>
            </a:extLst>
          </p:cNvPr>
          <p:cNvPicPr>
            <a:picLocks noChangeAspect="1"/>
          </p:cNvPicPr>
          <p:nvPr/>
        </p:nvPicPr>
        <p:blipFill>
          <a:blip r:embed="rId33"/>
          <a:srcRect/>
          <a:stretch/>
        </p:blipFill>
        <p:spPr>
          <a:xfrm>
            <a:off x="4984682" y="5310151"/>
            <a:ext cx="623276" cy="1071475"/>
          </a:xfrm>
          <a:prstGeom prst="rect">
            <a:avLst/>
          </a:prstGeom>
        </p:spPr>
      </p:pic>
      <p:pic>
        <p:nvPicPr>
          <p:cNvPr id="74" name="Image 13" descr="preencoded.png">
            <a:extLst>
              <a:ext uri="{FF2B5EF4-FFF2-40B4-BE49-F238E27FC236}">
                <a16:creationId xmlns:a16="http://schemas.microsoft.com/office/drawing/2014/main" id="{8B0308F3-A753-F24C-A039-53445D60A30A}"/>
              </a:ext>
            </a:extLst>
          </p:cNvPr>
          <p:cNvPicPr>
            <a:picLocks noChangeAspect="1"/>
          </p:cNvPicPr>
          <p:nvPr/>
        </p:nvPicPr>
        <p:blipFill>
          <a:blip r:embed="rId34"/>
          <a:srcRect/>
          <a:stretch/>
        </p:blipFill>
        <p:spPr>
          <a:xfrm>
            <a:off x="7248047" y="5045072"/>
            <a:ext cx="2417237" cy="1812928"/>
          </a:xfrm>
          <a:prstGeom prst="rect">
            <a:avLst/>
          </a:prstGeom>
        </p:spPr>
      </p:pic>
      <p:sp>
        <p:nvSpPr>
          <p:cNvPr id="3" name="TextBox 2">
            <a:extLst>
              <a:ext uri="{FF2B5EF4-FFF2-40B4-BE49-F238E27FC236}">
                <a16:creationId xmlns:a16="http://schemas.microsoft.com/office/drawing/2014/main" id="{9E84120D-CF40-A006-9600-C7C5EAFF2187}"/>
              </a:ext>
            </a:extLst>
          </p:cNvPr>
          <p:cNvSpPr txBox="1"/>
          <p:nvPr/>
        </p:nvSpPr>
        <p:spPr>
          <a:xfrm>
            <a:off x="11451456" y="6286500"/>
            <a:ext cx="435742" cy="571500"/>
          </a:xfrm>
          <a:prstGeom prst="rect">
            <a:avLst/>
          </a:prstGeom>
          <a:noFill/>
        </p:spPr>
        <p:txBody>
          <a:bodyPr wrap="square" lIns="0" tIns="0" rIns="0" bIns="0" rtlCol="0" anchor="ctr" anchorCtr="0">
            <a:no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96B5273-46EB-4870-A6B0-6E7F43CBD6D0}" type="slidenum">
              <a:rPr kumimoji="0" lang="en-US" sz="900" b="0" i="0" u="none" strike="noStrike" kern="1200" cap="none" spc="0" normalizeH="0" baseline="0" noProof="0" smtClean="0">
                <a:ln>
                  <a:noFill/>
                </a:ln>
                <a:solidFill>
                  <a:prstClr val="black"/>
                </a:solidFill>
                <a:effectLst/>
                <a:uLnTx/>
                <a:uFillTx/>
                <a:latin typeface="Gilroy Medium"/>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350" b="0" i="0" u="none" strike="noStrike" kern="1200" cap="none" spc="0" normalizeH="0" baseline="0" noProof="0">
              <a:ln>
                <a:noFill/>
              </a:ln>
              <a:solidFill>
                <a:prstClr val="black"/>
              </a:solidFill>
              <a:effectLst/>
              <a:uLnTx/>
              <a:uFillTx/>
              <a:latin typeface="Gilroy Medium"/>
              <a:ea typeface="+mn-ea"/>
              <a:cs typeface="+mn-cs"/>
            </a:endParaRPr>
          </a:p>
        </p:txBody>
      </p:sp>
      <p:sp>
        <p:nvSpPr>
          <p:cNvPr id="6" name="TextBox 5">
            <a:extLst>
              <a:ext uri="{FF2B5EF4-FFF2-40B4-BE49-F238E27FC236}">
                <a16:creationId xmlns:a16="http://schemas.microsoft.com/office/drawing/2014/main" id="{EF42E601-5374-4877-554C-0525FA21E387}"/>
              </a:ext>
            </a:extLst>
          </p:cNvPr>
          <p:cNvSpPr txBox="1"/>
          <p:nvPr/>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Gilroy Medium"/>
                <a:ea typeface="+mn-ea"/>
                <a:cs typeface="+mn-cs"/>
              </a:rPr>
              <a:t>PRIVILEGED &amp; CONFIDENTIAL</a:t>
            </a:r>
          </a:p>
        </p:txBody>
      </p:sp>
      <p:sp>
        <p:nvSpPr>
          <p:cNvPr id="7" name="TextBox 6">
            <a:extLst>
              <a:ext uri="{FF2B5EF4-FFF2-40B4-BE49-F238E27FC236}">
                <a16:creationId xmlns:a16="http://schemas.microsoft.com/office/drawing/2014/main" id="{F65B7C83-356B-E44C-3A42-3E82902028CB}"/>
              </a:ext>
            </a:extLst>
          </p:cNvPr>
          <p:cNvSpPr txBox="1"/>
          <p:nvPr/>
        </p:nvSpPr>
        <p:spPr>
          <a:xfrm>
            <a:off x="2990273" y="6388001"/>
            <a:ext cx="8515547" cy="369332"/>
          </a:xfrm>
          <a:prstGeom prst="rect">
            <a:avLst/>
          </a:prstGeom>
          <a:solidFill>
            <a:schemeClr val="accent4"/>
          </a:solid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Gilroy Medium"/>
                <a:ea typeface="+mn-ea"/>
                <a:cs typeface="+mn-cs"/>
              </a:rPr>
              <a:t>Notes: 1. Goal tracks primary plastic packaging in PepsiCo’s key packaging markets. This scope represents more than 80% of PepsiCo’s 2024 global plastic packaging footprint (by weight). 2. Achieve 97% or greater reusable, recyclable, or compostable (RRC) packaging by design by 2030 in our primary and secondary packaging in our key packaging markets Reusable packaging must also be designed to be recyclable or compostable</a:t>
            </a:r>
          </a:p>
        </p:txBody>
      </p:sp>
      <p:sp>
        <p:nvSpPr>
          <p:cNvPr id="9" name="Rectangle: Rounded Corners 8">
            <a:extLst>
              <a:ext uri="{FF2B5EF4-FFF2-40B4-BE49-F238E27FC236}">
                <a16:creationId xmlns:a16="http://schemas.microsoft.com/office/drawing/2014/main" id="{A73B88CA-C219-5906-3CF9-328E9500023D}"/>
              </a:ext>
            </a:extLst>
          </p:cNvPr>
          <p:cNvSpPr/>
          <p:nvPr/>
        </p:nvSpPr>
        <p:spPr>
          <a:xfrm>
            <a:off x="9447819" y="1095434"/>
            <a:ext cx="2632929" cy="1846382"/>
          </a:xfrm>
          <a:prstGeom prst="roundRect">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Gilroy Medium"/>
                <a:ea typeface="+mn-ea"/>
                <a:cs typeface="+mn-cs"/>
              </a:rPr>
              <a:t>Improved US recycling system with consistent domestic supply of recycled material helps enable these goals</a:t>
            </a:r>
          </a:p>
        </p:txBody>
      </p:sp>
      <p:sp>
        <p:nvSpPr>
          <p:cNvPr id="10" name="Isosceles Triangle 9">
            <a:extLst>
              <a:ext uri="{FF2B5EF4-FFF2-40B4-BE49-F238E27FC236}">
                <a16:creationId xmlns:a16="http://schemas.microsoft.com/office/drawing/2014/main" id="{D47DCF5E-A027-EC11-D193-77CB6F8E1DDC}"/>
              </a:ext>
            </a:extLst>
          </p:cNvPr>
          <p:cNvSpPr/>
          <p:nvPr/>
        </p:nvSpPr>
        <p:spPr>
          <a:xfrm rot="5400000">
            <a:off x="8471841" y="1769636"/>
            <a:ext cx="1483544" cy="487154"/>
          </a:xfrm>
          <a:prstGeom prst="triangle">
            <a:avLst>
              <a:gd name="adj" fmla="val 50000"/>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5C5D1C-8B6C-7F3D-065C-A6F8898C21C9}"/>
            </a:ext>
          </a:extLst>
        </p:cNvPr>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F6832073-7DB7-2F4F-E71E-736730CD05B0}"/>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4" progId="TCLayout.ActiveDocument.1">
                  <p:embed/>
                </p:oleObj>
              </mc:Choice>
              <mc:Fallback>
                <p:oleObj name="think-cell Slide" r:id="rId4" imgW="425" imgH="424" progId="TCLayout.ActiveDocument.1">
                  <p:embed/>
                  <p:pic>
                    <p:nvPicPr>
                      <p:cNvPr id="5" name="think-cell data - do not delete" hidden="1">
                        <a:extLst>
                          <a:ext uri="{FF2B5EF4-FFF2-40B4-BE49-F238E27FC236}">
                            <a16:creationId xmlns:a16="http://schemas.microsoft.com/office/drawing/2014/main" id="{F6832073-7DB7-2F4F-E71E-736730CD05B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95" name="Graphic 94">
            <a:extLst>
              <a:ext uri="{FF2B5EF4-FFF2-40B4-BE49-F238E27FC236}">
                <a16:creationId xmlns:a16="http://schemas.microsoft.com/office/drawing/2014/main" id="{02D97CB0-FE5E-F14A-5615-8FCFD2F99F0C}"/>
              </a:ext>
            </a:extLst>
          </p:cNvPr>
          <p:cNvPicPr>
            <a:picLocks noChangeAspect="1"/>
          </p:cNvPicPr>
          <p:nvPr/>
        </p:nvPicPr>
        <p:blipFill>
          <a:blip r:embed="rId6">
            <a:extLst>
              <a:ext uri="{96DAC541-7B7A-43D3-8B79-37D633B846F1}">
                <asvg:svgBlip xmlns:asvg="http://schemas.microsoft.com/office/drawing/2016/SVG/main" r:embed="rId7"/>
              </a:ext>
            </a:extLst>
          </a:blip>
          <a:srcRect b="21853"/>
          <a:stretch>
            <a:fillRect/>
          </a:stretch>
        </p:blipFill>
        <p:spPr>
          <a:xfrm>
            <a:off x="10786344" y="5880670"/>
            <a:ext cx="1100856" cy="977330"/>
          </a:xfrm>
          <a:custGeom>
            <a:avLst/>
            <a:gdLst>
              <a:gd name="connsiteX0" fmla="*/ 0 w 1570303"/>
              <a:gd name="connsiteY0" fmla="*/ 0 h 1394102"/>
              <a:gd name="connsiteX1" fmla="*/ 1570303 w 1570303"/>
              <a:gd name="connsiteY1" fmla="*/ 0 h 1394102"/>
              <a:gd name="connsiteX2" fmla="*/ 1570303 w 1570303"/>
              <a:gd name="connsiteY2" fmla="*/ 1394102 h 1394102"/>
              <a:gd name="connsiteX3" fmla="*/ 0 w 1570303"/>
              <a:gd name="connsiteY3" fmla="*/ 1394102 h 1394102"/>
            </a:gdLst>
            <a:ahLst/>
            <a:cxnLst>
              <a:cxn ang="0">
                <a:pos x="connsiteX0" y="connsiteY0"/>
              </a:cxn>
              <a:cxn ang="0">
                <a:pos x="connsiteX1" y="connsiteY1"/>
              </a:cxn>
              <a:cxn ang="0">
                <a:pos x="connsiteX2" y="connsiteY2"/>
              </a:cxn>
              <a:cxn ang="0">
                <a:pos x="connsiteX3" y="connsiteY3"/>
              </a:cxn>
            </a:cxnLst>
            <a:rect l="l" t="t" r="r" b="b"/>
            <a:pathLst>
              <a:path w="1570303" h="1394102">
                <a:moveTo>
                  <a:pt x="0" y="0"/>
                </a:moveTo>
                <a:lnTo>
                  <a:pt x="1570303" y="0"/>
                </a:lnTo>
                <a:lnTo>
                  <a:pt x="1570303" y="1394102"/>
                </a:lnTo>
                <a:lnTo>
                  <a:pt x="0" y="1394102"/>
                </a:lnTo>
                <a:close/>
              </a:path>
            </a:pathLst>
          </a:custGeom>
        </p:spPr>
      </p:pic>
      <p:sp>
        <p:nvSpPr>
          <p:cNvPr id="70" name="Freeform: Shape 69">
            <a:extLst>
              <a:ext uri="{FF2B5EF4-FFF2-40B4-BE49-F238E27FC236}">
                <a16:creationId xmlns:a16="http://schemas.microsoft.com/office/drawing/2014/main" id="{CD75F371-B53C-E737-EF19-70788B904AE3}"/>
              </a:ext>
            </a:extLst>
          </p:cNvPr>
          <p:cNvSpPr>
            <a:spLocks/>
          </p:cNvSpPr>
          <p:nvPr/>
        </p:nvSpPr>
        <p:spPr>
          <a:xfrm>
            <a:off x="4754849" y="1707089"/>
            <a:ext cx="7248525" cy="4399303"/>
          </a:xfrm>
          <a:custGeom>
            <a:avLst/>
            <a:gdLst>
              <a:gd name="csX0" fmla="*/ 170214 w 6942004"/>
              <a:gd name="csY0" fmla="*/ 0 h 4560939"/>
              <a:gd name="csX1" fmla="*/ 6942004 w 6942004"/>
              <a:gd name="csY1" fmla="*/ 0 h 4560939"/>
              <a:gd name="csX2" fmla="*/ 6942004 w 6942004"/>
              <a:gd name="csY2" fmla="*/ 4560939 h 4560939"/>
              <a:gd name="csX3" fmla="*/ 170214 w 6942004"/>
              <a:gd name="csY3" fmla="*/ 4560939 h 4560939"/>
              <a:gd name="csX4" fmla="*/ 0 w 6942004"/>
              <a:gd name="csY4" fmla="*/ 4390725 h 4560939"/>
              <a:gd name="csX5" fmla="*/ 0 w 6942004"/>
              <a:gd name="csY5" fmla="*/ 170214 h 4560939"/>
              <a:gd name="csX6" fmla="*/ 170214 w 6942004"/>
              <a:gd name="csY6" fmla="*/ 0 h 456093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942004" h="4560939">
                <a:moveTo>
                  <a:pt x="170214" y="0"/>
                </a:moveTo>
                <a:lnTo>
                  <a:pt x="6942004" y="0"/>
                </a:lnTo>
                <a:lnTo>
                  <a:pt x="6942004" y="4560939"/>
                </a:lnTo>
                <a:lnTo>
                  <a:pt x="170214" y="4560939"/>
                </a:lnTo>
                <a:cubicBezTo>
                  <a:pt x="76208" y="4560939"/>
                  <a:pt x="0" y="4484732"/>
                  <a:pt x="0" y="4390725"/>
                </a:cubicBezTo>
                <a:lnTo>
                  <a:pt x="0" y="170214"/>
                </a:lnTo>
                <a:cubicBezTo>
                  <a:pt x="0" y="76207"/>
                  <a:pt x="76208" y="0"/>
                  <a:pt x="170214"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Gilroy Medium"/>
              <a:ea typeface="+mn-lt"/>
              <a:cs typeface="+mn-lt"/>
              <a:sym typeface="+mn-lt"/>
            </a:endParaRPr>
          </a:p>
        </p:txBody>
      </p:sp>
      <p:sp>
        <p:nvSpPr>
          <p:cNvPr id="20" name="Rectangle: Single Corner Rounded 19">
            <a:extLst>
              <a:ext uri="{FF2B5EF4-FFF2-40B4-BE49-F238E27FC236}">
                <a16:creationId xmlns:a16="http://schemas.microsoft.com/office/drawing/2014/main" id="{883F06C8-52CD-95CB-26CF-B2BB1F5FE57E}"/>
              </a:ext>
            </a:extLst>
          </p:cNvPr>
          <p:cNvSpPr>
            <a:spLocks/>
          </p:cNvSpPr>
          <p:nvPr/>
        </p:nvSpPr>
        <p:spPr>
          <a:xfrm flipV="1">
            <a:off x="0" y="-1"/>
            <a:ext cx="4508500" cy="6134101"/>
          </a:xfrm>
          <a:prstGeom prst="round1Rect">
            <a:avLst>
              <a:gd name="adj" fmla="val 7090"/>
            </a:avLst>
          </a:prstGeom>
          <a:solidFill>
            <a:srgbClr val="2B660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Gilroy Medium"/>
              <a:ea typeface="+mn-lt"/>
              <a:cs typeface="+mn-lt"/>
              <a:sym typeface="+mn-lt"/>
            </a:endParaRPr>
          </a:p>
        </p:txBody>
      </p:sp>
      <p:sp>
        <p:nvSpPr>
          <p:cNvPr id="28" name="TextBox 27">
            <a:extLst>
              <a:ext uri="{FF2B5EF4-FFF2-40B4-BE49-F238E27FC236}">
                <a16:creationId xmlns:a16="http://schemas.microsoft.com/office/drawing/2014/main" id="{17CB5385-3E19-87FD-C567-69EBBFA9DECC}"/>
              </a:ext>
            </a:extLst>
          </p:cNvPr>
          <p:cNvSpPr txBox="1">
            <a:spLocks/>
          </p:cNvSpPr>
          <p:nvPr/>
        </p:nvSpPr>
        <p:spPr>
          <a:xfrm>
            <a:off x="4827209" y="478675"/>
            <a:ext cx="7248524" cy="984885"/>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all" spc="0" normalizeH="0" baseline="0" noProof="0">
                <a:ln>
                  <a:noFill/>
                </a:ln>
                <a:solidFill>
                  <a:srgbClr val="5D910D"/>
                </a:solidFill>
                <a:effectLst/>
                <a:uLnTx/>
                <a:uFillTx/>
                <a:latin typeface="GT Pressura LCG Black"/>
                <a:ea typeface="+mn-ea"/>
                <a:cs typeface="+mn-cs"/>
              </a:rPr>
              <a:t>The U.S. has further to go in its collection and recycling journey…</a:t>
            </a:r>
          </a:p>
        </p:txBody>
      </p:sp>
      <p:sp>
        <p:nvSpPr>
          <p:cNvPr id="31" name="TextBox 30">
            <a:extLst>
              <a:ext uri="{FF2B5EF4-FFF2-40B4-BE49-F238E27FC236}">
                <a16:creationId xmlns:a16="http://schemas.microsoft.com/office/drawing/2014/main" id="{C9B330DE-6E6F-8A45-6DE2-578404A86444}"/>
              </a:ext>
            </a:extLst>
          </p:cNvPr>
          <p:cNvSpPr txBox="1"/>
          <p:nvPr/>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BFDE7D"/>
                </a:solidFill>
                <a:effectLst/>
                <a:uLnTx/>
                <a:uFillTx/>
                <a:latin typeface="Gilroy Medium"/>
                <a:ea typeface="+mn-ea"/>
                <a:cs typeface="+mn-cs"/>
              </a:rPr>
              <a:t>CONFIDENTIAL</a:t>
            </a:r>
          </a:p>
        </p:txBody>
      </p:sp>
      <p:sp>
        <p:nvSpPr>
          <p:cNvPr id="66" name="TextBox 65">
            <a:extLst>
              <a:ext uri="{FF2B5EF4-FFF2-40B4-BE49-F238E27FC236}">
                <a16:creationId xmlns:a16="http://schemas.microsoft.com/office/drawing/2014/main" id="{A1C6BAE7-2C11-552E-4258-84205477CB91}"/>
              </a:ext>
            </a:extLst>
          </p:cNvPr>
          <p:cNvSpPr txBox="1"/>
          <p:nvPr/>
        </p:nvSpPr>
        <p:spPr>
          <a:xfrm>
            <a:off x="304800" y="698709"/>
            <a:ext cx="3829050" cy="3157788"/>
          </a:xfrm>
          <a:prstGeom prst="rect">
            <a:avLst/>
          </a:prstGeom>
          <a:noFill/>
        </p:spPr>
        <p:txBody>
          <a:bodyPr wrap="square" lIns="0" tIns="0" rIns="0" bIns="0" rtlCol="0">
            <a:sp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800" b="0" i="0" u="none" strike="noStrike" kern="1200" cap="all" spc="0" normalizeH="0" baseline="0" noProof="0" dirty="0">
                <a:ln>
                  <a:noFill/>
                </a:ln>
                <a:solidFill>
                  <a:srgbClr val="8DBD29"/>
                </a:solidFill>
                <a:effectLst/>
                <a:uLnTx/>
                <a:uFillTx/>
                <a:latin typeface="GT Pressura LCG Black"/>
                <a:ea typeface="+mn-ea"/>
                <a:cs typeface="+mn-cs"/>
              </a:rPr>
              <a:t>THE SYSTEMIC CHALLENGES IN THIS RECYCLING JOURNEY ARE SIGNIFICANT AND COMPLEX</a:t>
            </a:r>
            <a:r>
              <a:rPr kumimoji="0" lang="en-US" sz="3800" b="0" i="0" u="none" strike="noStrike" kern="1200" cap="all" spc="0" normalizeH="0" baseline="0" noProof="0">
                <a:ln>
                  <a:noFill/>
                </a:ln>
                <a:solidFill>
                  <a:srgbClr val="8DBD29"/>
                </a:solidFill>
                <a:effectLst/>
                <a:uLnTx/>
                <a:uFillTx/>
                <a:latin typeface="GT Pressura LCG Black"/>
                <a:ea typeface="+mn-ea"/>
                <a:cs typeface="+mn-cs"/>
              </a:rPr>
              <a:t>. </a:t>
            </a:r>
          </a:p>
        </p:txBody>
      </p:sp>
      <p:sp>
        <p:nvSpPr>
          <p:cNvPr id="71" name="TextBox 70">
            <a:extLst>
              <a:ext uri="{FF2B5EF4-FFF2-40B4-BE49-F238E27FC236}">
                <a16:creationId xmlns:a16="http://schemas.microsoft.com/office/drawing/2014/main" id="{A8CE9CB1-2255-99D3-4100-56AFBB5A3372}"/>
              </a:ext>
            </a:extLst>
          </p:cNvPr>
          <p:cNvSpPr txBox="1"/>
          <p:nvPr/>
        </p:nvSpPr>
        <p:spPr>
          <a:xfrm>
            <a:off x="5235947" y="1813811"/>
            <a:ext cx="6702054" cy="307777"/>
          </a:xfrm>
          <a:prstGeom prst="rect">
            <a:avLst/>
          </a:prstGeom>
          <a:noFill/>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Gilroy Medium"/>
                <a:ea typeface="+mn-ea"/>
                <a:cs typeface="+mn-cs"/>
              </a:rPr>
              <a:t>Low collection and recycling rates</a:t>
            </a:r>
          </a:p>
        </p:txBody>
      </p:sp>
      <p:sp>
        <p:nvSpPr>
          <p:cNvPr id="72" name="TextBox 71">
            <a:extLst>
              <a:ext uri="{FF2B5EF4-FFF2-40B4-BE49-F238E27FC236}">
                <a16:creationId xmlns:a16="http://schemas.microsoft.com/office/drawing/2014/main" id="{32B2EE97-1E05-376A-46D9-96ABF97802D6}"/>
              </a:ext>
            </a:extLst>
          </p:cNvPr>
          <p:cNvSpPr txBox="1"/>
          <p:nvPr/>
        </p:nvSpPr>
        <p:spPr>
          <a:xfrm>
            <a:off x="5235947" y="2602888"/>
            <a:ext cx="6702054" cy="307777"/>
          </a:xfrm>
          <a:prstGeom prst="rect">
            <a:avLst/>
          </a:prstGeom>
          <a:noFill/>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Gilroy Medium"/>
                <a:ea typeface="+mn-ea"/>
                <a:cs typeface="+mn-cs"/>
              </a:rPr>
              <a:t>Inconsistent access to recycling infrastructure</a:t>
            </a:r>
          </a:p>
        </p:txBody>
      </p:sp>
      <p:sp>
        <p:nvSpPr>
          <p:cNvPr id="73" name="TextBox 72">
            <a:extLst>
              <a:ext uri="{FF2B5EF4-FFF2-40B4-BE49-F238E27FC236}">
                <a16:creationId xmlns:a16="http://schemas.microsoft.com/office/drawing/2014/main" id="{181501B8-A065-CB89-E030-238C115CC73B}"/>
              </a:ext>
            </a:extLst>
          </p:cNvPr>
          <p:cNvSpPr txBox="1"/>
          <p:nvPr/>
        </p:nvSpPr>
        <p:spPr>
          <a:xfrm>
            <a:off x="5235947" y="3545853"/>
            <a:ext cx="6702054" cy="307777"/>
          </a:xfrm>
          <a:prstGeom prst="rect">
            <a:avLst/>
          </a:prstGeom>
          <a:noFill/>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Gilroy Medium"/>
                <a:ea typeface="+mn-ea"/>
                <a:cs typeface="+mn-cs"/>
              </a:rPr>
              <a:t>Varying levels of engagement around recycling</a:t>
            </a:r>
          </a:p>
        </p:txBody>
      </p:sp>
      <p:sp>
        <p:nvSpPr>
          <p:cNvPr id="74" name="TextBox 73">
            <a:extLst>
              <a:ext uri="{FF2B5EF4-FFF2-40B4-BE49-F238E27FC236}">
                <a16:creationId xmlns:a16="http://schemas.microsoft.com/office/drawing/2014/main" id="{561A9574-CFDB-C24F-84A4-7BF4D709A4AE}"/>
              </a:ext>
            </a:extLst>
          </p:cNvPr>
          <p:cNvSpPr txBox="1"/>
          <p:nvPr/>
        </p:nvSpPr>
        <p:spPr>
          <a:xfrm>
            <a:off x="5235947" y="4642706"/>
            <a:ext cx="6702054" cy="307777"/>
          </a:xfrm>
          <a:prstGeom prst="rect">
            <a:avLst/>
          </a:prstGeom>
          <a:noFill/>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Gilroy Medium"/>
                <a:ea typeface="+mn-ea"/>
                <a:cs typeface="+mn-cs"/>
              </a:rPr>
              <a:t>Low quality </a:t>
            </a:r>
            <a:r>
              <a:rPr kumimoji="0" lang="en-US" sz="2000" b="0" i="0" u="none" strike="noStrike" kern="1200" cap="none" spc="0" normalizeH="0" baseline="0" noProof="0">
                <a:ln>
                  <a:noFill/>
                </a:ln>
                <a:solidFill>
                  <a:prstClr val="black"/>
                </a:solidFill>
                <a:effectLst/>
                <a:uLnTx/>
                <a:uFillTx/>
                <a:latin typeface="Gilroy Medium"/>
                <a:ea typeface="+mn-ea"/>
                <a:cs typeface="+mn-cs"/>
              </a:rPr>
              <a:t>of </a:t>
            </a:r>
            <a:r>
              <a:rPr kumimoji="0" lang="en-US" sz="2000" b="0" i="0" u="none" strike="noStrike" kern="1200" cap="none" spc="0" normalizeH="0" baseline="0" noProof="0" dirty="0">
                <a:ln>
                  <a:noFill/>
                </a:ln>
                <a:solidFill>
                  <a:prstClr val="black"/>
                </a:solidFill>
                <a:effectLst/>
                <a:uLnTx/>
                <a:uFillTx/>
                <a:latin typeface="Gilroy Medium"/>
                <a:ea typeface="+mn-ea"/>
                <a:cs typeface="+mn-cs"/>
              </a:rPr>
              <a:t>recycled material</a:t>
            </a:r>
            <a:endParaRPr kumimoji="0" lang="en-US" sz="2000" b="0" i="0" u="none" strike="noStrike" kern="1200" cap="none" spc="0" normalizeH="0" baseline="0" noProof="0">
              <a:ln>
                <a:noFill/>
              </a:ln>
              <a:solidFill>
                <a:prstClr val="black"/>
              </a:solidFill>
              <a:effectLst/>
              <a:uLnTx/>
              <a:uFillTx/>
              <a:latin typeface="Gilroy Medium"/>
              <a:ea typeface="+mn-ea"/>
              <a:cs typeface="+mn-cs"/>
            </a:endParaRPr>
          </a:p>
        </p:txBody>
      </p:sp>
      <p:sp>
        <p:nvSpPr>
          <p:cNvPr id="75" name="TextBox 74">
            <a:extLst>
              <a:ext uri="{FF2B5EF4-FFF2-40B4-BE49-F238E27FC236}">
                <a16:creationId xmlns:a16="http://schemas.microsoft.com/office/drawing/2014/main" id="{2AA4B049-B98A-DDB9-983C-8C5E1AB6CCB1}"/>
              </a:ext>
            </a:extLst>
          </p:cNvPr>
          <p:cNvSpPr txBox="1"/>
          <p:nvPr/>
        </p:nvSpPr>
        <p:spPr>
          <a:xfrm>
            <a:off x="5235947" y="5585671"/>
            <a:ext cx="6702054" cy="307777"/>
          </a:xfrm>
          <a:prstGeom prst="rect">
            <a:avLst/>
          </a:prstGeom>
          <a:noFill/>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Gilroy Medium"/>
                <a:ea typeface="+mn-ea"/>
                <a:cs typeface="+mn-cs"/>
              </a:rPr>
              <a:t>Emerging EPR / DRS in place at state level</a:t>
            </a:r>
          </a:p>
        </p:txBody>
      </p:sp>
      <p:cxnSp>
        <p:nvCxnSpPr>
          <p:cNvPr id="77" name="Straight Connector 76">
            <a:extLst>
              <a:ext uri="{FF2B5EF4-FFF2-40B4-BE49-F238E27FC236}">
                <a16:creationId xmlns:a16="http://schemas.microsoft.com/office/drawing/2014/main" id="{AC2B0C66-C180-E3A6-0BF9-71BF90FAC446}"/>
              </a:ext>
            </a:extLst>
          </p:cNvPr>
          <p:cNvCxnSpPr>
            <a:cxnSpLocks/>
          </p:cNvCxnSpPr>
          <p:nvPr/>
        </p:nvCxnSpPr>
        <p:spPr>
          <a:xfrm>
            <a:off x="5218303" y="2362238"/>
            <a:ext cx="6778003" cy="0"/>
          </a:xfrm>
          <a:prstGeom prst="line">
            <a:avLst/>
          </a:prstGeom>
          <a:ln w="6350" cap="rnd">
            <a:solidFill>
              <a:schemeClr val="bg1">
                <a:lumMod val="75000"/>
              </a:schemeClr>
            </a:solidFill>
            <a:prstDash val="dash"/>
            <a:round/>
          </a:ln>
        </p:spPr>
        <p:style>
          <a:lnRef idx="2">
            <a:schemeClr val="accent1"/>
          </a:lnRef>
          <a:fillRef idx="0">
            <a:schemeClr val="accent1"/>
          </a:fillRef>
          <a:effectRef idx="1">
            <a:schemeClr val="accent1"/>
          </a:effectRef>
          <a:fontRef idx="minor">
            <a:schemeClr val="tx1"/>
          </a:fontRef>
        </p:style>
      </p:cxnSp>
      <p:sp>
        <p:nvSpPr>
          <p:cNvPr id="79" name="Oval 78">
            <a:extLst>
              <a:ext uri="{FF2B5EF4-FFF2-40B4-BE49-F238E27FC236}">
                <a16:creationId xmlns:a16="http://schemas.microsoft.com/office/drawing/2014/main" id="{50F9FC55-3ABE-435B-DAF3-64BFE6154638}"/>
              </a:ext>
            </a:extLst>
          </p:cNvPr>
          <p:cNvSpPr/>
          <p:nvPr/>
        </p:nvSpPr>
        <p:spPr>
          <a:xfrm>
            <a:off x="4827209" y="1847997"/>
            <a:ext cx="241672" cy="239406"/>
          </a:xfrm>
          <a:prstGeom prst="ellipse">
            <a:avLst/>
          </a:prstGeom>
          <a:solidFill>
            <a:srgbClr val="2B66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cxnSp>
        <p:nvCxnSpPr>
          <p:cNvPr id="84" name="Straight Connector 83">
            <a:extLst>
              <a:ext uri="{FF2B5EF4-FFF2-40B4-BE49-F238E27FC236}">
                <a16:creationId xmlns:a16="http://schemas.microsoft.com/office/drawing/2014/main" id="{21E5D5D9-F847-54E2-D014-AE5016D6B2C1}"/>
              </a:ext>
            </a:extLst>
          </p:cNvPr>
          <p:cNvCxnSpPr>
            <a:cxnSpLocks/>
          </p:cNvCxnSpPr>
          <p:nvPr/>
        </p:nvCxnSpPr>
        <p:spPr>
          <a:xfrm>
            <a:off x="5218303" y="3169787"/>
            <a:ext cx="6778003" cy="0"/>
          </a:xfrm>
          <a:prstGeom prst="line">
            <a:avLst/>
          </a:prstGeom>
          <a:ln w="6350" cap="rnd">
            <a:solidFill>
              <a:schemeClr val="bg1">
                <a:lumMod val="75000"/>
              </a:schemeClr>
            </a:solidFill>
            <a:prstDash val="dash"/>
            <a:round/>
          </a:ln>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D3ADB417-9426-C02D-085C-DC40AEB70F9A}"/>
              </a:ext>
            </a:extLst>
          </p:cNvPr>
          <p:cNvCxnSpPr>
            <a:cxnSpLocks/>
          </p:cNvCxnSpPr>
          <p:nvPr/>
        </p:nvCxnSpPr>
        <p:spPr>
          <a:xfrm>
            <a:off x="5218303" y="4229696"/>
            <a:ext cx="6778003" cy="0"/>
          </a:xfrm>
          <a:prstGeom prst="line">
            <a:avLst/>
          </a:prstGeom>
          <a:ln w="6350" cap="rnd">
            <a:solidFill>
              <a:schemeClr val="bg1">
                <a:lumMod val="75000"/>
              </a:schemeClr>
            </a:solidFill>
            <a:prstDash val="dash"/>
            <a:round/>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03524ED3-3CB9-C3AC-E39B-1C9ECAD7D750}"/>
              </a:ext>
            </a:extLst>
          </p:cNvPr>
          <p:cNvCxnSpPr>
            <a:cxnSpLocks/>
          </p:cNvCxnSpPr>
          <p:nvPr/>
        </p:nvCxnSpPr>
        <p:spPr>
          <a:xfrm>
            <a:off x="5218303" y="5308077"/>
            <a:ext cx="6778003" cy="0"/>
          </a:xfrm>
          <a:prstGeom prst="line">
            <a:avLst/>
          </a:prstGeom>
          <a:ln w="6350" cap="rnd">
            <a:solidFill>
              <a:schemeClr val="bg1">
                <a:lumMod val="75000"/>
              </a:schemeClr>
            </a:solidFill>
            <a:prstDash val="dash"/>
            <a:round/>
          </a:ln>
        </p:spPr>
        <p:style>
          <a:lnRef idx="2">
            <a:schemeClr val="accent1"/>
          </a:lnRef>
          <a:fillRef idx="0">
            <a:schemeClr val="accent1"/>
          </a:fillRef>
          <a:effectRef idx="1">
            <a:schemeClr val="accent1"/>
          </a:effectRef>
          <a:fontRef idx="minor">
            <a:schemeClr val="tx1"/>
          </a:fontRef>
        </p:style>
      </p:cxnSp>
      <p:sp>
        <p:nvSpPr>
          <p:cNvPr id="89" name="Oval 88">
            <a:extLst>
              <a:ext uri="{FF2B5EF4-FFF2-40B4-BE49-F238E27FC236}">
                <a16:creationId xmlns:a16="http://schemas.microsoft.com/office/drawing/2014/main" id="{AD2BF1E1-15C6-747F-4202-392416B0341A}"/>
              </a:ext>
            </a:extLst>
          </p:cNvPr>
          <p:cNvSpPr/>
          <p:nvPr/>
        </p:nvSpPr>
        <p:spPr>
          <a:xfrm>
            <a:off x="4827209" y="2637074"/>
            <a:ext cx="241672" cy="239406"/>
          </a:xfrm>
          <a:prstGeom prst="ellipse">
            <a:avLst/>
          </a:prstGeom>
          <a:solidFill>
            <a:srgbClr val="2B66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90" name="Oval 89">
            <a:extLst>
              <a:ext uri="{FF2B5EF4-FFF2-40B4-BE49-F238E27FC236}">
                <a16:creationId xmlns:a16="http://schemas.microsoft.com/office/drawing/2014/main" id="{5B77DC90-357B-0210-F179-14F78D6FA389}"/>
              </a:ext>
            </a:extLst>
          </p:cNvPr>
          <p:cNvSpPr/>
          <p:nvPr/>
        </p:nvSpPr>
        <p:spPr>
          <a:xfrm>
            <a:off x="4827209" y="3580038"/>
            <a:ext cx="241672" cy="239406"/>
          </a:xfrm>
          <a:prstGeom prst="ellipse">
            <a:avLst/>
          </a:prstGeom>
          <a:solidFill>
            <a:srgbClr val="2B66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91" name="Oval 90">
            <a:extLst>
              <a:ext uri="{FF2B5EF4-FFF2-40B4-BE49-F238E27FC236}">
                <a16:creationId xmlns:a16="http://schemas.microsoft.com/office/drawing/2014/main" id="{6A7CAC9D-236E-D9B4-6449-EDE2F6310952}"/>
              </a:ext>
            </a:extLst>
          </p:cNvPr>
          <p:cNvSpPr/>
          <p:nvPr/>
        </p:nvSpPr>
        <p:spPr>
          <a:xfrm>
            <a:off x="4827209" y="4676891"/>
            <a:ext cx="241672" cy="239406"/>
          </a:xfrm>
          <a:prstGeom prst="ellipse">
            <a:avLst/>
          </a:prstGeom>
          <a:solidFill>
            <a:srgbClr val="2B66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92" name="Oval 91">
            <a:extLst>
              <a:ext uri="{FF2B5EF4-FFF2-40B4-BE49-F238E27FC236}">
                <a16:creationId xmlns:a16="http://schemas.microsoft.com/office/drawing/2014/main" id="{2F59FC1C-118F-2541-4AAE-DD734750A897}"/>
              </a:ext>
            </a:extLst>
          </p:cNvPr>
          <p:cNvSpPr/>
          <p:nvPr/>
        </p:nvSpPr>
        <p:spPr>
          <a:xfrm>
            <a:off x="4827209" y="5619857"/>
            <a:ext cx="241672" cy="239406"/>
          </a:xfrm>
          <a:prstGeom prst="ellipse">
            <a:avLst/>
          </a:prstGeom>
          <a:solidFill>
            <a:srgbClr val="2B66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grpSp>
        <p:nvGrpSpPr>
          <p:cNvPr id="96" name="Group 95">
            <a:extLst>
              <a:ext uri="{FF2B5EF4-FFF2-40B4-BE49-F238E27FC236}">
                <a16:creationId xmlns:a16="http://schemas.microsoft.com/office/drawing/2014/main" id="{8964A2D1-EEFC-5850-8DCF-235FBB9C7E85}"/>
              </a:ext>
            </a:extLst>
          </p:cNvPr>
          <p:cNvGrpSpPr/>
          <p:nvPr/>
        </p:nvGrpSpPr>
        <p:grpSpPr>
          <a:xfrm>
            <a:off x="10468652" y="0"/>
            <a:ext cx="1723347" cy="374073"/>
            <a:chOff x="10590414" y="0"/>
            <a:chExt cx="1601585" cy="374073"/>
          </a:xfrm>
        </p:grpSpPr>
        <p:grpSp>
          <p:nvGrpSpPr>
            <p:cNvPr id="97" name="Group 96">
              <a:extLst>
                <a:ext uri="{FF2B5EF4-FFF2-40B4-BE49-F238E27FC236}">
                  <a16:creationId xmlns:a16="http://schemas.microsoft.com/office/drawing/2014/main" id="{29FA3ECE-5546-06C8-788A-80F815084CF9}"/>
                </a:ext>
              </a:extLst>
            </p:cNvPr>
            <p:cNvGrpSpPr/>
            <p:nvPr/>
          </p:nvGrpSpPr>
          <p:grpSpPr>
            <a:xfrm>
              <a:off x="10590414" y="0"/>
              <a:ext cx="1601585" cy="374073"/>
              <a:chOff x="10590414" y="-1"/>
              <a:chExt cx="1601585" cy="374073"/>
            </a:xfrm>
            <a:solidFill>
              <a:srgbClr val="EC9F0B"/>
            </a:solidFill>
          </p:grpSpPr>
          <p:sp>
            <p:nvSpPr>
              <p:cNvPr id="99" name="Rounded Rectangle 9">
                <a:extLst>
                  <a:ext uri="{FF2B5EF4-FFF2-40B4-BE49-F238E27FC236}">
                    <a16:creationId xmlns:a16="http://schemas.microsoft.com/office/drawing/2014/main" id="{B74F11AC-7F5B-A55F-9F23-8885E847ADCA}"/>
                  </a:ext>
                </a:extLst>
              </p:cNvPr>
              <p:cNvSpPr/>
              <p:nvPr/>
            </p:nvSpPr>
            <p:spPr>
              <a:xfrm>
                <a:off x="10590414" y="-1"/>
                <a:ext cx="1601585" cy="374073"/>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100" name="Rectangle 99">
                <a:extLst>
                  <a:ext uri="{FF2B5EF4-FFF2-40B4-BE49-F238E27FC236}">
                    <a16:creationId xmlns:a16="http://schemas.microsoft.com/office/drawing/2014/main" id="{9D27384D-45CC-21BF-8612-71146DFB0EEB}"/>
                  </a:ext>
                </a:extLst>
              </p:cNvPr>
              <p:cNvSpPr/>
              <p:nvPr/>
            </p:nvSpPr>
            <p:spPr>
              <a:xfrm>
                <a:off x="11776363" y="0"/>
                <a:ext cx="415636" cy="37407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101" name="Rectangle 100">
                <a:extLst>
                  <a:ext uri="{FF2B5EF4-FFF2-40B4-BE49-F238E27FC236}">
                    <a16:creationId xmlns:a16="http://schemas.microsoft.com/office/drawing/2014/main" id="{39A24074-772A-932A-0021-1636CDCC4874}"/>
                  </a:ext>
                </a:extLst>
              </p:cNvPr>
              <p:cNvSpPr/>
              <p:nvPr/>
            </p:nvSpPr>
            <p:spPr>
              <a:xfrm>
                <a:off x="10590414" y="0"/>
                <a:ext cx="415636" cy="1828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grpSp>
        <p:sp>
          <p:nvSpPr>
            <p:cNvPr id="98" name="TextBox 97">
              <a:extLst>
                <a:ext uri="{FF2B5EF4-FFF2-40B4-BE49-F238E27FC236}">
                  <a16:creationId xmlns:a16="http://schemas.microsoft.com/office/drawing/2014/main" id="{A1A16177-8FBD-F064-DE88-46B20AA331C1}"/>
                </a:ext>
              </a:extLst>
            </p:cNvPr>
            <p:cNvSpPr txBox="1"/>
            <p:nvPr/>
          </p:nvSpPr>
          <p:spPr>
            <a:xfrm>
              <a:off x="10698193" y="98858"/>
              <a:ext cx="1493806" cy="182881"/>
            </a:xfrm>
            <a:prstGeom prst="rect">
              <a:avLst/>
            </a:prstGeom>
            <a:solidFill>
              <a:srgbClr val="EC9F0B"/>
            </a:solid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Gilroy Medium" panose="00000600000000000000" pitchFamily="50" charset="0"/>
                  <a:ea typeface="+mn-ea"/>
                  <a:cs typeface="Arial" panose="020B0604020202020204" pitchFamily="34" charset="0"/>
                </a:rPr>
                <a:t>INTERNAL ONLY</a:t>
              </a:r>
            </a:p>
          </p:txBody>
        </p:sp>
      </p:grpSp>
    </p:spTree>
    <p:extLst>
      <p:ext uri="{BB962C8B-B14F-4D97-AF65-F5344CB8AC3E}">
        <p14:creationId xmlns:p14="http://schemas.microsoft.com/office/powerpoint/2010/main" val="14547015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hink-cell data - do not delete" hidden="1">
            <a:extLst>
              <a:ext uri="{FF2B5EF4-FFF2-40B4-BE49-F238E27FC236}">
                <a16:creationId xmlns:a16="http://schemas.microsoft.com/office/drawing/2014/main" id="{547FC8C0-6A46-48B6-2819-84E265554969}"/>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4" progId="TCLayout.ActiveDocument.1">
                  <p:embed/>
                </p:oleObj>
              </mc:Choice>
              <mc:Fallback>
                <p:oleObj name="think-cell Slide" r:id="rId4" imgW="425" imgH="424" progId="TCLayout.ActiveDocument.1">
                  <p:embed/>
                  <p:pic>
                    <p:nvPicPr>
                      <p:cNvPr id="12" name="think-cell data - do not delete" hidden="1">
                        <a:extLst>
                          <a:ext uri="{FF2B5EF4-FFF2-40B4-BE49-F238E27FC236}">
                            <a16:creationId xmlns:a16="http://schemas.microsoft.com/office/drawing/2014/main" id="{547FC8C0-6A46-48B6-2819-84E26555496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a:extLst>
              <a:ext uri="{FF2B5EF4-FFF2-40B4-BE49-F238E27FC236}">
                <a16:creationId xmlns:a16="http://schemas.microsoft.com/office/drawing/2014/main" id="{D8B38F91-CD69-F347-EF07-310072740C2A}"/>
              </a:ext>
            </a:extLst>
          </p:cNvPr>
          <p:cNvSpPr/>
          <p:nvPr/>
        </p:nvSpPr>
        <p:spPr>
          <a:xfrm>
            <a:off x="0" y="0"/>
            <a:ext cx="12192000" cy="6858000"/>
          </a:xfrm>
          <a:prstGeom prst="rect">
            <a:avLst/>
          </a:prstGeom>
          <a:solidFill>
            <a:srgbClr val="0F4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7" name="Freeform: Shape 6">
            <a:extLst>
              <a:ext uri="{FF2B5EF4-FFF2-40B4-BE49-F238E27FC236}">
                <a16:creationId xmlns:a16="http://schemas.microsoft.com/office/drawing/2014/main" id="{21F02D5E-1E8B-9C85-F155-3BA9A3167205}"/>
              </a:ext>
            </a:extLst>
          </p:cNvPr>
          <p:cNvSpPr/>
          <p:nvPr/>
        </p:nvSpPr>
        <p:spPr>
          <a:xfrm flipV="1">
            <a:off x="2823729" y="4575220"/>
            <a:ext cx="9368271" cy="2282780"/>
          </a:xfrm>
          <a:custGeom>
            <a:avLst/>
            <a:gdLst>
              <a:gd name="connsiteX0" fmla="*/ 9362470 w 9362469"/>
              <a:gd name="connsiteY0" fmla="*/ 0 h 2281366"/>
              <a:gd name="connsiteX1" fmla="*/ 9362470 w 9362469"/>
              <a:gd name="connsiteY1" fmla="*/ 2281367 h 2281366"/>
              <a:gd name="connsiteX2" fmla="*/ 2752577 w 9362469"/>
              <a:gd name="connsiteY2" fmla="*/ 2281367 h 2281366"/>
              <a:gd name="connsiteX3" fmla="*/ 1951139 w 9362469"/>
              <a:gd name="connsiteY3" fmla="*/ 1174849 h 2281366"/>
              <a:gd name="connsiteX4" fmla="*/ 1866423 w 9362469"/>
              <a:gd name="connsiteY4" fmla="*/ 1104104 h 2281366"/>
              <a:gd name="connsiteX5" fmla="*/ 1838353 w 9362469"/>
              <a:gd name="connsiteY5" fmla="*/ 1081878 h 2281366"/>
              <a:gd name="connsiteX6" fmla="*/ 1781580 w 9362469"/>
              <a:gd name="connsiteY6" fmla="*/ 1038313 h 2281366"/>
              <a:gd name="connsiteX7" fmla="*/ 165114 w 9362469"/>
              <a:gd name="connsiteY7" fmla="*/ 452158 h 2281366"/>
              <a:gd name="connsiteX8" fmla="*/ 0 w 9362469"/>
              <a:gd name="connsiteY8" fmla="*/ 277391 h 2281366"/>
              <a:gd name="connsiteX9" fmla="*/ 0 w 9362469"/>
              <a:gd name="connsiteY9" fmla="*/ 0 h 2281366"/>
              <a:gd name="connsiteX10" fmla="*/ 9362470 w 9362469"/>
              <a:gd name="connsiteY10" fmla="*/ 0 h 2281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362469" h="2281366">
                <a:moveTo>
                  <a:pt x="9362470" y="0"/>
                </a:moveTo>
                <a:lnTo>
                  <a:pt x="9362470" y="2281367"/>
                </a:lnTo>
                <a:lnTo>
                  <a:pt x="2752577" y="2281367"/>
                </a:lnTo>
                <a:cubicBezTo>
                  <a:pt x="2573619" y="1852579"/>
                  <a:pt x="2297243" y="1474595"/>
                  <a:pt x="1951139" y="1174849"/>
                </a:cubicBezTo>
                <a:cubicBezTo>
                  <a:pt x="1923324" y="1150844"/>
                  <a:pt x="1895127" y="1127220"/>
                  <a:pt x="1866423" y="1104104"/>
                </a:cubicBezTo>
                <a:cubicBezTo>
                  <a:pt x="1857024" y="1096611"/>
                  <a:pt x="1847752" y="1089117"/>
                  <a:pt x="1838353" y="1081878"/>
                </a:cubicBezTo>
                <a:cubicBezTo>
                  <a:pt x="1819683" y="1067144"/>
                  <a:pt x="1800758" y="1052538"/>
                  <a:pt x="1781580" y="1038313"/>
                </a:cubicBezTo>
                <a:cubicBezTo>
                  <a:pt x="1325865" y="698178"/>
                  <a:pt x="769431" y="485181"/>
                  <a:pt x="165114" y="452158"/>
                </a:cubicBezTo>
                <a:cubicBezTo>
                  <a:pt x="72396" y="447205"/>
                  <a:pt x="0" y="370236"/>
                  <a:pt x="0" y="277391"/>
                </a:cubicBezTo>
                <a:lnTo>
                  <a:pt x="0" y="0"/>
                </a:lnTo>
                <a:lnTo>
                  <a:pt x="9362470" y="0"/>
                </a:lnTo>
                <a:close/>
              </a:path>
            </a:pathLst>
          </a:custGeom>
          <a:solidFill>
            <a:srgbClr val="2B660F"/>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100" b="0" i="0" u="none" strike="noStrike" kern="1200" cap="none" spc="0" normalizeH="0" baseline="0" noProof="0">
              <a:ln>
                <a:noFill/>
              </a:ln>
              <a:solidFill>
                <a:srgbClr val="FFFFFF"/>
              </a:solidFill>
              <a:effectLst/>
              <a:uLnTx/>
              <a:uFillTx/>
              <a:latin typeface="Gilroy Medium"/>
              <a:ea typeface="+mn-lt"/>
              <a:cs typeface="+mn-lt"/>
              <a:sym typeface="+mn-lt"/>
            </a:endParaRPr>
          </a:p>
        </p:txBody>
      </p:sp>
      <p:sp>
        <p:nvSpPr>
          <p:cNvPr id="10" name="Freeform: Shape 9">
            <a:extLst>
              <a:ext uri="{FF2B5EF4-FFF2-40B4-BE49-F238E27FC236}">
                <a16:creationId xmlns:a16="http://schemas.microsoft.com/office/drawing/2014/main" id="{754E66ED-2F9D-CA86-BF94-AFF30847E6D0}"/>
              </a:ext>
            </a:extLst>
          </p:cNvPr>
          <p:cNvSpPr>
            <a:spLocks/>
          </p:cNvSpPr>
          <p:nvPr/>
        </p:nvSpPr>
        <p:spPr>
          <a:xfrm>
            <a:off x="2823729" y="0"/>
            <a:ext cx="9368271" cy="2282780"/>
          </a:xfrm>
          <a:custGeom>
            <a:avLst/>
            <a:gdLst>
              <a:gd name="connsiteX0" fmla="*/ 9362470 w 9362469"/>
              <a:gd name="connsiteY0" fmla="*/ 0 h 2281366"/>
              <a:gd name="connsiteX1" fmla="*/ 9362470 w 9362469"/>
              <a:gd name="connsiteY1" fmla="*/ 2281367 h 2281366"/>
              <a:gd name="connsiteX2" fmla="*/ 2752577 w 9362469"/>
              <a:gd name="connsiteY2" fmla="*/ 2281367 h 2281366"/>
              <a:gd name="connsiteX3" fmla="*/ 1951139 w 9362469"/>
              <a:gd name="connsiteY3" fmla="*/ 1174849 h 2281366"/>
              <a:gd name="connsiteX4" fmla="*/ 1866423 w 9362469"/>
              <a:gd name="connsiteY4" fmla="*/ 1104104 h 2281366"/>
              <a:gd name="connsiteX5" fmla="*/ 1838353 w 9362469"/>
              <a:gd name="connsiteY5" fmla="*/ 1081878 h 2281366"/>
              <a:gd name="connsiteX6" fmla="*/ 1781580 w 9362469"/>
              <a:gd name="connsiteY6" fmla="*/ 1038313 h 2281366"/>
              <a:gd name="connsiteX7" fmla="*/ 165114 w 9362469"/>
              <a:gd name="connsiteY7" fmla="*/ 452158 h 2281366"/>
              <a:gd name="connsiteX8" fmla="*/ 0 w 9362469"/>
              <a:gd name="connsiteY8" fmla="*/ 277391 h 2281366"/>
              <a:gd name="connsiteX9" fmla="*/ 0 w 9362469"/>
              <a:gd name="connsiteY9" fmla="*/ 0 h 2281366"/>
              <a:gd name="connsiteX10" fmla="*/ 9362470 w 9362469"/>
              <a:gd name="connsiteY10" fmla="*/ 0 h 2281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362469" h="2281366">
                <a:moveTo>
                  <a:pt x="9362470" y="0"/>
                </a:moveTo>
                <a:lnTo>
                  <a:pt x="9362470" y="2281367"/>
                </a:lnTo>
                <a:lnTo>
                  <a:pt x="2752577" y="2281367"/>
                </a:lnTo>
                <a:cubicBezTo>
                  <a:pt x="2573619" y="1852579"/>
                  <a:pt x="2297243" y="1474595"/>
                  <a:pt x="1951139" y="1174849"/>
                </a:cubicBezTo>
                <a:cubicBezTo>
                  <a:pt x="1923324" y="1150844"/>
                  <a:pt x="1895127" y="1127220"/>
                  <a:pt x="1866423" y="1104104"/>
                </a:cubicBezTo>
                <a:cubicBezTo>
                  <a:pt x="1857024" y="1096611"/>
                  <a:pt x="1847752" y="1089117"/>
                  <a:pt x="1838353" y="1081878"/>
                </a:cubicBezTo>
                <a:cubicBezTo>
                  <a:pt x="1819683" y="1067144"/>
                  <a:pt x="1800758" y="1052538"/>
                  <a:pt x="1781580" y="1038313"/>
                </a:cubicBezTo>
                <a:cubicBezTo>
                  <a:pt x="1325865" y="698178"/>
                  <a:pt x="769431" y="485181"/>
                  <a:pt x="165114" y="452158"/>
                </a:cubicBezTo>
                <a:cubicBezTo>
                  <a:pt x="72396" y="447205"/>
                  <a:pt x="0" y="370236"/>
                  <a:pt x="0" y="277391"/>
                </a:cubicBezTo>
                <a:lnTo>
                  <a:pt x="0" y="0"/>
                </a:lnTo>
                <a:lnTo>
                  <a:pt x="9362470" y="0"/>
                </a:lnTo>
                <a:close/>
              </a:path>
            </a:pathLst>
          </a:custGeom>
          <a:solidFill>
            <a:srgbClr val="2B660F"/>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100" b="0" i="0" u="none" strike="noStrike" kern="1200" cap="none" spc="0" normalizeH="0" baseline="0" noProof="0">
              <a:ln>
                <a:noFill/>
              </a:ln>
              <a:solidFill>
                <a:srgbClr val="FFFFFF"/>
              </a:solidFill>
              <a:effectLst/>
              <a:uLnTx/>
              <a:uFillTx/>
              <a:latin typeface="Gilroy Medium"/>
              <a:ea typeface="+mn-lt"/>
              <a:cs typeface="+mn-lt"/>
              <a:sym typeface="+mn-lt"/>
            </a:endParaRPr>
          </a:p>
        </p:txBody>
      </p:sp>
      <p:sp>
        <p:nvSpPr>
          <p:cNvPr id="11" name="Arc 10">
            <a:extLst>
              <a:ext uri="{FF2B5EF4-FFF2-40B4-BE49-F238E27FC236}">
                <a16:creationId xmlns:a16="http://schemas.microsoft.com/office/drawing/2014/main" id="{60FCABEE-7142-7AC6-25BE-FFD822EC6A85}"/>
              </a:ext>
            </a:extLst>
          </p:cNvPr>
          <p:cNvSpPr/>
          <p:nvPr/>
        </p:nvSpPr>
        <p:spPr>
          <a:xfrm>
            <a:off x="182499" y="774185"/>
            <a:ext cx="5303520" cy="5303520"/>
          </a:xfrm>
          <a:prstGeom prst="arc">
            <a:avLst>
              <a:gd name="adj1" fmla="val 3788336"/>
              <a:gd name="adj2" fmla="val 17241278"/>
            </a:avLst>
          </a:prstGeom>
          <a:noFill/>
          <a:ln w="12700" cap="rnd">
            <a:solidFill>
              <a:schemeClr val="bg1">
                <a:alpha val="18000"/>
              </a:schemeClr>
            </a:solidFill>
            <a:prstDash val="sysDot"/>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Gilroy Medium"/>
              <a:ea typeface="+mn-lt"/>
              <a:cs typeface="+mn-lt"/>
              <a:sym typeface="+mn-lt"/>
            </a:endParaRPr>
          </a:p>
        </p:txBody>
      </p:sp>
      <p:sp>
        <p:nvSpPr>
          <p:cNvPr id="18" name="Freeform: Shape 17">
            <a:extLst>
              <a:ext uri="{FF2B5EF4-FFF2-40B4-BE49-F238E27FC236}">
                <a16:creationId xmlns:a16="http://schemas.microsoft.com/office/drawing/2014/main" id="{3837A5BE-2264-5DE5-CE74-8D976A2DC72A}"/>
              </a:ext>
            </a:extLst>
          </p:cNvPr>
          <p:cNvSpPr/>
          <p:nvPr/>
        </p:nvSpPr>
        <p:spPr>
          <a:xfrm>
            <a:off x="414890" y="1088410"/>
            <a:ext cx="4675068" cy="4675072"/>
          </a:xfrm>
          <a:custGeom>
            <a:avLst/>
            <a:gdLst>
              <a:gd name="connsiteX0" fmla="*/ 1642472 w 1642585"/>
              <a:gd name="connsiteY0" fmla="*/ 821350 h 1642586"/>
              <a:gd name="connsiteX1" fmla="*/ 821236 w 1642585"/>
              <a:gd name="connsiteY1" fmla="*/ 1642586 h 1642586"/>
              <a:gd name="connsiteX2" fmla="*/ 0 w 1642585"/>
              <a:gd name="connsiteY2" fmla="*/ 821350 h 1642586"/>
              <a:gd name="connsiteX3" fmla="*/ 821349 w 1642585"/>
              <a:gd name="connsiteY3" fmla="*/ 0 h 1642586"/>
              <a:gd name="connsiteX4" fmla="*/ 1642586 w 1642585"/>
              <a:gd name="connsiteY4" fmla="*/ 821237 h 1642586"/>
              <a:gd name="connsiteX5" fmla="*/ 1642586 w 1642585"/>
              <a:gd name="connsiteY5" fmla="*/ 821237 h 1642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2585" h="1642586">
                <a:moveTo>
                  <a:pt x="1642472" y="821350"/>
                </a:moveTo>
                <a:cubicBezTo>
                  <a:pt x="1642472" y="1274875"/>
                  <a:pt x="1274761" y="1642586"/>
                  <a:pt x="821236" y="1642586"/>
                </a:cubicBezTo>
                <a:cubicBezTo>
                  <a:pt x="367711" y="1642586"/>
                  <a:pt x="0" y="1274875"/>
                  <a:pt x="0" y="821350"/>
                </a:cubicBezTo>
                <a:cubicBezTo>
                  <a:pt x="0" y="367824"/>
                  <a:pt x="367711" y="0"/>
                  <a:pt x="821349" y="0"/>
                </a:cubicBezTo>
                <a:cubicBezTo>
                  <a:pt x="1274988" y="0"/>
                  <a:pt x="1642586" y="367711"/>
                  <a:pt x="1642586" y="821237"/>
                </a:cubicBezTo>
                <a:lnTo>
                  <a:pt x="1642586" y="821237"/>
                </a:lnTo>
                <a:close/>
              </a:path>
            </a:pathLst>
          </a:custGeom>
          <a:solidFill>
            <a:schemeClr val="accent3"/>
          </a:solidFill>
          <a:ln w="15875" cap="rnd">
            <a:noFill/>
            <a:prstDash val="sysDash"/>
            <a:round/>
          </a:ln>
          <a:effectLst>
            <a:outerShdw blurRad="279400" dist="152400" dir="8100000" algn="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540000" rIns="7200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roy Medium"/>
              <a:ea typeface="+mn-lt"/>
              <a:cs typeface="+mn-lt"/>
              <a:sym typeface="+mn-lt"/>
            </a:endParaRPr>
          </a:p>
        </p:txBody>
      </p:sp>
      <p:sp>
        <p:nvSpPr>
          <p:cNvPr id="19" name="Arc 18">
            <a:extLst>
              <a:ext uri="{FF2B5EF4-FFF2-40B4-BE49-F238E27FC236}">
                <a16:creationId xmlns:a16="http://schemas.microsoft.com/office/drawing/2014/main" id="{9F62EA64-4BFE-F056-E19C-9ECBB5FA5D95}"/>
              </a:ext>
            </a:extLst>
          </p:cNvPr>
          <p:cNvSpPr/>
          <p:nvPr/>
        </p:nvSpPr>
        <p:spPr>
          <a:xfrm>
            <a:off x="182499" y="774185"/>
            <a:ext cx="5303520" cy="5303520"/>
          </a:xfrm>
          <a:prstGeom prst="arc">
            <a:avLst>
              <a:gd name="adj1" fmla="val 17396402"/>
              <a:gd name="adj2" fmla="val 4326663"/>
            </a:avLst>
          </a:prstGeom>
          <a:noFill/>
          <a:ln w="12700" cap="rnd">
            <a:solidFill>
              <a:srgbClr val="EC9F0B"/>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Gilroy Medium"/>
              <a:ea typeface="+mn-lt"/>
              <a:cs typeface="+mn-lt"/>
              <a:sym typeface="+mn-lt"/>
            </a:endParaRPr>
          </a:p>
        </p:txBody>
      </p:sp>
      <p:sp>
        <p:nvSpPr>
          <p:cNvPr id="20" name="Oval 19">
            <a:extLst>
              <a:ext uri="{FF2B5EF4-FFF2-40B4-BE49-F238E27FC236}">
                <a16:creationId xmlns:a16="http://schemas.microsoft.com/office/drawing/2014/main" id="{463869F7-717A-D6D2-7B33-24503A6B3EB4}"/>
              </a:ext>
            </a:extLst>
          </p:cNvPr>
          <p:cNvSpPr/>
          <p:nvPr/>
        </p:nvSpPr>
        <p:spPr>
          <a:xfrm>
            <a:off x="3511713" y="774185"/>
            <a:ext cx="275714" cy="275714"/>
          </a:xfrm>
          <a:prstGeom prst="ellipse">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roy Medium"/>
              <a:ea typeface="+mn-lt"/>
              <a:cs typeface="+mn-lt"/>
              <a:sym typeface="+mn-lt"/>
            </a:endParaRPr>
          </a:p>
        </p:txBody>
      </p:sp>
      <p:sp>
        <p:nvSpPr>
          <p:cNvPr id="22" name="Oval 21">
            <a:extLst>
              <a:ext uri="{FF2B5EF4-FFF2-40B4-BE49-F238E27FC236}">
                <a16:creationId xmlns:a16="http://schemas.microsoft.com/office/drawing/2014/main" id="{96A5A403-2926-D833-C00F-C06D704F7571}"/>
              </a:ext>
            </a:extLst>
          </p:cNvPr>
          <p:cNvSpPr/>
          <p:nvPr/>
        </p:nvSpPr>
        <p:spPr>
          <a:xfrm>
            <a:off x="3511713" y="5788747"/>
            <a:ext cx="275714" cy="275714"/>
          </a:xfrm>
          <a:prstGeom prst="ellipse">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roy Medium"/>
              <a:ea typeface="+mn-lt"/>
              <a:cs typeface="+mn-lt"/>
              <a:sym typeface="+mn-lt"/>
            </a:endParaRPr>
          </a:p>
        </p:txBody>
      </p:sp>
      <p:sp>
        <p:nvSpPr>
          <p:cNvPr id="23" name="Oval 22">
            <a:extLst>
              <a:ext uri="{FF2B5EF4-FFF2-40B4-BE49-F238E27FC236}">
                <a16:creationId xmlns:a16="http://schemas.microsoft.com/office/drawing/2014/main" id="{3B1A667A-C8B0-2E92-1C17-E0F7B1D69451}"/>
              </a:ext>
            </a:extLst>
          </p:cNvPr>
          <p:cNvSpPr/>
          <p:nvPr/>
        </p:nvSpPr>
        <p:spPr>
          <a:xfrm>
            <a:off x="5343179" y="3263426"/>
            <a:ext cx="275714" cy="275714"/>
          </a:xfrm>
          <a:prstGeom prst="ellipse">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roy Medium"/>
              <a:ea typeface="+mn-lt"/>
              <a:cs typeface="+mn-lt"/>
              <a:sym typeface="+mn-lt"/>
            </a:endParaRPr>
          </a:p>
        </p:txBody>
      </p:sp>
      <p:sp>
        <p:nvSpPr>
          <p:cNvPr id="24" name="Freeform: Shape 23">
            <a:extLst>
              <a:ext uri="{FF2B5EF4-FFF2-40B4-BE49-F238E27FC236}">
                <a16:creationId xmlns:a16="http://schemas.microsoft.com/office/drawing/2014/main" id="{2A73EE00-8E86-E8BB-53F2-2EE2635A69AC}"/>
              </a:ext>
            </a:extLst>
          </p:cNvPr>
          <p:cNvSpPr/>
          <p:nvPr/>
        </p:nvSpPr>
        <p:spPr>
          <a:xfrm>
            <a:off x="182372" y="446116"/>
            <a:ext cx="2649825" cy="1617862"/>
          </a:xfrm>
          <a:custGeom>
            <a:avLst/>
            <a:gdLst>
              <a:gd name="connsiteX0" fmla="*/ 0 w 2649825"/>
              <a:gd name="connsiteY0" fmla="*/ 1617863 h 1617862"/>
              <a:gd name="connsiteX1" fmla="*/ 2649825 w 2649825"/>
              <a:gd name="connsiteY1" fmla="*/ 0 h 1617862"/>
            </a:gdLst>
            <a:ahLst/>
            <a:cxnLst>
              <a:cxn ang="0">
                <a:pos x="connsiteX0" y="connsiteY0"/>
              </a:cxn>
              <a:cxn ang="0">
                <a:pos x="connsiteX1" y="connsiteY1"/>
              </a:cxn>
            </a:cxnLst>
            <a:rect l="l" t="t" r="r" b="b"/>
            <a:pathLst>
              <a:path w="2649825" h="1617862">
                <a:moveTo>
                  <a:pt x="0" y="1617863"/>
                </a:moveTo>
                <a:cubicBezTo>
                  <a:pt x="494072" y="657154"/>
                  <a:pt x="1495171" y="0"/>
                  <a:pt x="2649825" y="0"/>
                </a:cubicBezTo>
              </a:path>
            </a:pathLst>
          </a:custGeom>
          <a:noFill/>
          <a:ln w="9525" cap="rnd">
            <a:solidFill>
              <a:schemeClr val="bg1"/>
            </a:solidFill>
            <a:prstDash val="sysDot"/>
            <a:round/>
            <a:headEnd type="oval" w="sm" len="sm"/>
            <a:tailEnd w="sm" len="sm"/>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rgbClr val="000000"/>
              </a:solidFill>
              <a:effectLst/>
              <a:uLnTx/>
              <a:uFillTx/>
              <a:latin typeface="Gilroy Medium"/>
              <a:ea typeface="+mn-lt"/>
              <a:cs typeface="+mn-lt"/>
              <a:sym typeface="+mn-lt"/>
            </a:endParaRPr>
          </a:p>
        </p:txBody>
      </p:sp>
      <p:sp>
        <p:nvSpPr>
          <p:cNvPr id="25" name="Graphic 25">
            <a:extLst>
              <a:ext uri="{FF2B5EF4-FFF2-40B4-BE49-F238E27FC236}">
                <a16:creationId xmlns:a16="http://schemas.microsoft.com/office/drawing/2014/main" id="{E0D2C87D-A20B-D986-8BCE-CC937E840150}"/>
              </a:ext>
            </a:extLst>
          </p:cNvPr>
          <p:cNvSpPr/>
          <p:nvPr/>
        </p:nvSpPr>
        <p:spPr>
          <a:xfrm>
            <a:off x="187954" y="4796941"/>
            <a:ext cx="2647065" cy="1616177"/>
          </a:xfrm>
          <a:custGeom>
            <a:avLst/>
            <a:gdLst>
              <a:gd name="connsiteX0" fmla="*/ 2647066 w 2647065"/>
              <a:gd name="connsiteY0" fmla="*/ 1616178 h 1616177"/>
              <a:gd name="connsiteX1" fmla="*/ 0 w 2647065"/>
              <a:gd name="connsiteY1" fmla="*/ 0 h 1616177"/>
            </a:gdLst>
            <a:ahLst/>
            <a:cxnLst>
              <a:cxn ang="0">
                <a:pos x="connsiteX0" y="connsiteY0"/>
              </a:cxn>
              <a:cxn ang="0">
                <a:pos x="connsiteX1" y="connsiteY1"/>
              </a:cxn>
            </a:cxnLst>
            <a:rect l="l" t="t" r="r" b="b"/>
            <a:pathLst>
              <a:path w="2647065" h="1616177">
                <a:moveTo>
                  <a:pt x="2647066" y="1616178"/>
                </a:moveTo>
                <a:cubicBezTo>
                  <a:pt x="1493613" y="1616178"/>
                  <a:pt x="493557" y="959709"/>
                  <a:pt x="0" y="0"/>
                </a:cubicBezTo>
              </a:path>
            </a:pathLst>
          </a:custGeom>
          <a:noFill/>
          <a:ln w="9525" cap="rnd">
            <a:solidFill>
              <a:schemeClr val="bg1"/>
            </a:solidFill>
            <a:prstDash val="sysDot"/>
            <a:miter/>
            <a:headEnd w="sm" len="sm"/>
            <a:tailEnd type="oval" w="sm" len="sm"/>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rgbClr val="000000"/>
              </a:solidFill>
              <a:effectLst/>
              <a:uLnTx/>
              <a:uFillTx/>
              <a:latin typeface="Gilroy Medium"/>
              <a:ea typeface="+mn-lt"/>
              <a:cs typeface="+mn-lt"/>
              <a:sym typeface="+mn-lt"/>
            </a:endParaRPr>
          </a:p>
        </p:txBody>
      </p:sp>
      <p:sp>
        <p:nvSpPr>
          <p:cNvPr id="27" name="Freeform: Shape 26">
            <a:extLst>
              <a:ext uri="{FF2B5EF4-FFF2-40B4-BE49-F238E27FC236}">
                <a16:creationId xmlns:a16="http://schemas.microsoft.com/office/drawing/2014/main" id="{E4378E02-6FF0-D28E-84F5-285348399112}"/>
              </a:ext>
            </a:extLst>
          </p:cNvPr>
          <p:cNvSpPr/>
          <p:nvPr/>
        </p:nvSpPr>
        <p:spPr>
          <a:xfrm>
            <a:off x="548164" y="1221686"/>
            <a:ext cx="4408520" cy="4408520"/>
          </a:xfrm>
          <a:custGeom>
            <a:avLst/>
            <a:gdLst>
              <a:gd name="connsiteX0" fmla="*/ 4521074 w 4521074"/>
              <a:gd name="connsiteY0" fmla="*/ 2260537 h 4521074"/>
              <a:gd name="connsiteX1" fmla="*/ 2260537 w 4521074"/>
              <a:gd name="connsiteY1" fmla="*/ 4521075 h 4521074"/>
              <a:gd name="connsiteX2" fmla="*/ 0 w 4521074"/>
              <a:gd name="connsiteY2" fmla="*/ 2260537 h 4521074"/>
              <a:gd name="connsiteX3" fmla="*/ 2260537 w 4521074"/>
              <a:gd name="connsiteY3" fmla="*/ 0 h 4521074"/>
              <a:gd name="connsiteX4" fmla="*/ 4521074 w 4521074"/>
              <a:gd name="connsiteY4" fmla="*/ 2260537 h 4521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21074" h="4521074">
                <a:moveTo>
                  <a:pt x="4521074" y="2260537"/>
                </a:moveTo>
                <a:cubicBezTo>
                  <a:pt x="4521074" y="3508998"/>
                  <a:pt x="3508997" y="4521075"/>
                  <a:pt x="2260537" y="4521075"/>
                </a:cubicBezTo>
                <a:cubicBezTo>
                  <a:pt x="1012077" y="4521075"/>
                  <a:pt x="0" y="3508998"/>
                  <a:pt x="0" y="2260537"/>
                </a:cubicBezTo>
                <a:cubicBezTo>
                  <a:pt x="0" y="1012077"/>
                  <a:pt x="1012077" y="0"/>
                  <a:pt x="2260537" y="0"/>
                </a:cubicBezTo>
                <a:cubicBezTo>
                  <a:pt x="3508997" y="0"/>
                  <a:pt x="4521074" y="1012077"/>
                  <a:pt x="4521074" y="2260537"/>
                </a:cubicBezTo>
                <a:close/>
              </a:path>
            </a:pathLst>
          </a:custGeom>
          <a:solidFill>
            <a:srgbClr val="5D910D"/>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rgbClr val="000000"/>
              </a:solidFill>
              <a:effectLst/>
              <a:uLnTx/>
              <a:uFillTx/>
              <a:latin typeface="Gilroy Medium"/>
              <a:ea typeface="+mn-lt"/>
              <a:cs typeface="+mn-lt"/>
              <a:sym typeface="+mn-lt"/>
            </a:endParaRPr>
          </a:p>
        </p:txBody>
      </p:sp>
      <p:sp>
        <p:nvSpPr>
          <p:cNvPr id="31" name="Freeform: Shape 30">
            <a:extLst>
              <a:ext uri="{FF2B5EF4-FFF2-40B4-BE49-F238E27FC236}">
                <a16:creationId xmlns:a16="http://schemas.microsoft.com/office/drawing/2014/main" id="{4A5E5AF6-5ABC-4856-B8E7-D30496151328}"/>
              </a:ext>
            </a:extLst>
          </p:cNvPr>
          <p:cNvSpPr>
            <a:spLocks/>
          </p:cNvSpPr>
          <p:nvPr/>
        </p:nvSpPr>
        <p:spPr>
          <a:xfrm>
            <a:off x="5574629" y="2282780"/>
            <a:ext cx="6617370" cy="2292440"/>
          </a:xfrm>
          <a:custGeom>
            <a:avLst/>
            <a:gdLst>
              <a:gd name="connsiteX0" fmla="*/ 0 w 6617370"/>
              <a:gd name="connsiteY0" fmla="*/ 0 h 2292440"/>
              <a:gd name="connsiteX1" fmla="*/ 6617370 w 6617370"/>
              <a:gd name="connsiteY1" fmla="*/ 0 h 2292440"/>
              <a:gd name="connsiteX2" fmla="*/ 6617370 w 6617370"/>
              <a:gd name="connsiteY2" fmla="*/ 2292440 h 2292440"/>
              <a:gd name="connsiteX3" fmla="*/ 0 w 6617370"/>
              <a:gd name="connsiteY3" fmla="*/ 2292440 h 2292440"/>
              <a:gd name="connsiteX4" fmla="*/ 95377 w 6617370"/>
              <a:gd name="connsiteY4" fmla="*/ 2031851 h 2292440"/>
              <a:gd name="connsiteX5" fmla="*/ 229271 w 6617370"/>
              <a:gd name="connsiteY5" fmla="*/ 1146220 h 2292440"/>
              <a:gd name="connsiteX6" fmla="*/ 95377 w 6617370"/>
              <a:gd name="connsiteY6" fmla="*/ 260590 h 2292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17370" h="2292440">
                <a:moveTo>
                  <a:pt x="0" y="0"/>
                </a:moveTo>
                <a:lnTo>
                  <a:pt x="6617370" y="0"/>
                </a:lnTo>
                <a:lnTo>
                  <a:pt x="6617370" y="2292440"/>
                </a:lnTo>
                <a:lnTo>
                  <a:pt x="0" y="2292440"/>
                </a:lnTo>
                <a:lnTo>
                  <a:pt x="95377" y="2031851"/>
                </a:lnTo>
                <a:cubicBezTo>
                  <a:pt x="182394" y="1752080"/>
                  <a:pt x="229271" y="1454624"/>
                  <a:pt x="229271" y="1146220"/>
                </a:cubicBezTo>
                <a:cubicBezTo>
                  <a:pt x="229271" y="837816"/>
                  <a:pt x="182394" y="540360"/>
                  <a:pt x="95377" y="260590"/>
                </a:cubicBezTo>
                <a:close/>
              </a:path>
            </a:pathLst>
          </a:custGeom>
          <a:solidFill>
            <a:srgbClr val="BFDE7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Gilroy Medium"/>
              <a:ea typeface="+mn-lt"/>
              <a:cs typeface="+mn-lt"/>
              <a:sym typeface="+mn-lt"/>
            </a:endParaRPr>
          </a:p>
        </p:txBody>
      </p:sp>
      <p:pic>
        <p:nvPicPr>
          <p:cNvPr id="32" name="Picture 31" descr="A black background with a black square&#10;&#10;Description automatically generated with medium confidence">
            <a:extLst>
              <a:ext uri="{FF2B5EF4-FFF2-40B4-BE49-F238E27FC236}">
                <a16:creationId xmlns:a16="http://schemas.microsoft.com/office/drawing/2014/main" id="{047393E8-5597-A205-6157-C0A0D24415A9}"/>
              </a:ext>
            </a:extLst>
          </p:cNvPr>
          <p:cNvPicPr>
            <a:picLocks noChangeAspect="1"/>
          </p:cNvPicPr>
          <p:nvPr/>
        </p:nvPicPr>
        <p:blipFill>
          <a:blip r:embed="rId6">
            <a:alphaModFix amt="60000"/>
            <a:extLst>
              <a:ext uri="{28A0092B-C50C-407E-A947-70E740481C1C}">
                <a14:useLocalDpi xmlns:a14="http://schemas.microsoft.com/office/drawing/2010/main"/>
              </a:ext>
            </a:extLst>
          </a:blip>
          <a:srcRect l="9343"/>
          <a:stretch>
            <a:fillRect/>
          </a:stretch>
        </p:blipFill>
        <p:spPr>
          <a:xfrm flipH="1">
            <a:off x="5602468" y="2282780"/>
            <a:ext cx="6589532" cy="269387"/>
          </a:xfrm>
          <a:custGeom>
            <a:avLst/>
            <a:gdLst>
              <a:gd name="connsiteX0" fmla="*/ 6589532 w 6589532"/>
              <a:gd name="connsiteY0" fmla="*/ 0 h 269387"/>
              <a:gd name="connsiteX1" fmla="*/ 0 w 6589532"/>
              <a:gd name="connsiteY1" fmla="*/ 0 h 269387"/>
              <a:gd name="connsiteX2" fmla="*/ 0 w 6589532"/>
              <a:gd name="connsiteY2" fmla="*/ 269387 h 269387"/>
              <a:gd name="connsiteX3" fmla="*/ 6589532 w 6589532"/>
              <a:gd name="connsiteY3" fmla="*/ 269387 h 269387"/>
            </a:gdLst>
            <a:ahLst/>
            <a:cxnLst>
              <a:cxn ang="0">
                <a:pos x="connsiteX0" y="connsiteY0"/>
              </a:cxn>
              <a:cxn ang="0">
                <a:pos x="connsiteX1" y="connsiteY1"/>
              </a:cxn>
              <a:cxn ang="0">
                <a:pos x="connsiteX2" y="connsiteY2"/>
              </a:cxn>
              <a:cxn ang="0">
                <a:pos x="connsiteX3" y="connsiteY3"/>
              </a:cxn>
            </a:cxnLst>
            <a:rect l="l" t="t" r="r" b="b"/>
            <a:pathLst>
              <a:path w="6589532" h="269387">
                <a:moveTo>
                  <a:pt x="6589532" y="0"/>
                </a:moveTo>
                <a:lnTo>
                  <a:pt x="0" y="0"/>
                </a:lnTo>
                <a:lnTo>
                  <a:pt x="0" y="269387"/>
                </a:lnTo>
                <a:lnTo>
                  <a:pt x="6589532" y="269387"/>
                </a:lnTo>
                <a:close/>
              </a:path>
            </a:pathLst>
          </a:custGeom>
        </p:spPr>
      </p:pic>
      <p:pic>
        <p:nvPicPr>
          <p:cNvPr id="33" name="Picture 32" descr="A black background with a black square&#10;&#10;Description automatically generated with medium confidence">
            <a:extLst>
              <a:ext uri="{FF2B5EF4-FFF2-40B4-BE49-F238E27FC236}">
                <a16:creationId xmlns:a16="http://schemas.microsoft.com/office/drawing/2014/main" id="{DF213E4E-C1CF-F0FE-8383-B1E4AC811145}"/>
              </a:ext>
            </a:extLst>
          </p:cNvPr>
          <p:cNvPicPr>
            <a:picLocks noChangeAspect="1"/>
          </p:cNvPicPr>
          <p:nvPr/>
        </p:nvPicPr>
        <p:blipFill>
          <a:blip r:embed="rId6">
            <a:alphaModFix amt="60000"/>
            <a:extLst>
              <a:ext uri="{28A0092B-C50C-407E-A947-70E740481C1C}">
                <a14:useLocalDpi xmlns:a14="http://schemas.microsoft.com/office/drawing/2010/main"/>
              </a:ext>
            </a:extLst>
          </a:blip>
          <a:srcRect l="8960"/>
          <a:stretch>
            <a:fillRect/>
          </a:stretch>
        </p:blipFill>
        <p:spPr>
          <a:xfrm>
            <a:off x="5574629" y="4575220"/>
            <a:ext cx="6617371" cy="269387"/>
          </a:xfrm>
          <a:custGeom>
            <a:avLst/>
            <a:gdLst>
              <a:gd name="connsiteX0" fmla="*/ 6617371 w 6617371"/>
              <a:gd name="connsiteY0" fmla="*/ 0 h 269387"/>
              <a:gd name="connsiteX1" fmla="*/ 0 w 6617371"/>
              <a:gd name="connsiteY1" fmla="*/ 0 h 269387"/>
              <a:gd name="connsiteX2" fmla="*/ 0 w 6617371"/>
              <a:gd name="connsiteY2" fmla="*/ 269387 h 269387"/>
              <a:gd name="connsiteX3" fmla="*/ 6617371 w 6617371"/>
              <a:gd name="connsiteY3" fmla="*/ 269387 h 269387"/>
            </a:gdLst>
            <a:ahLst/>
            <a:cxnLst>
              <a:cxn ang="0">
                <a:pos x="connsiteX0" y="connsiteY0"/>
              </a:cxn>
              <a:cxn ang="0">
                <a:pos x="connsiteX1" y="connsiteY1"/>
              </a:cxn>
              <a:cxn ang="0">
                <a:pos x="connsiteX2" y="connsiteY2"/>
              </a:cxn>
              <a:cxn ang="0">
                <a:pos x="connsiteX3" y="connsiteY3"/>
              </a:cxn>
            </a:cxnLst>
            <a:rect l="l" t="t" r="r" b="b"/>
            <a:pathLst>
              <a:path w="6617371" h="269387">
                <a:moveTo>
                  <a:pt x="6617371" y="0"/>
                </a:moveTo>
                <a:lnTo>
                  <a:pt x="0" y="0"/>
                </a:lnTo>
                <a:lnTo>
                  <a:pt x="0" y="269387"/>
                </a:lnTo>
                <a:lnTo>
                  <a:pt x="6617371" y="269387"/>
                </a:lnTo>
                <a:close/>
              </a:path>
            </a:pathLst>
          </a:custGeom>
        </p:spPr>
      </p:pic>
      <p:sp>
        <p:nvSpPr>
          <p:cNvPr id="34" name="Rectangle 33">
            <a:extLst>
              <a:ext uri="{FF2B5EF4-FFF2-40B4-BE49-F238E27FC236}">
                <a16:creationId xmlns:a16="http://schemas.microsoft.com/office/drawing/2014/main" id="{35690955-219A-A546-6CC9-B9467B2A5F28}"/>
              </a:ext>
            </a:extLst>
          </p:cNvPr>
          <p:cNvSpPr/>
          <p:nvPr/>
        </p:nvSpPr>
        <p:spPr>
          <a:xfrm>
            <a:off x="645299" y="2194839"/>
            <a:ext cx="4214251" cy="2462213"/>
          </a:xfrm>
          <a:prstGeom prst="rect">
            <a:avLst/>
          </a:prstGeom>
          <a:noFill/>
          <a:ln w="19050">
            <a:noFill/>
          </a:ln>
          <a:effectLst/>
        </p:spPr>
        <p:style>
          <a:lnRef idx="3">
            <a:schemeClr val="lt1"/>
          </a:lnRef>
          <a:fillRef idx="1">
            <a:schemeClr val="accent1"/>
          </a:fillRef>
          <a:effectRef idx="1">
            <a:schemeClr val="accent1"/>
          </a:effectRef>
          <a:fontRef idx="minor">
            <a:schemeClr val="lt1"/>
          </a:fontRef>
        </p:style>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FF"/>
                </a:solidFill>
                <a:effectLst/>
                <a:uLnTx/>
                <a:uFillTx/>
                <a:latin typeface="GT Pressura LCG Black"/>
                <a:ea typeface="+mn-ea"/>
                <a:cs typeface="+mn-cs"/>
              </a:rPr>
              <a:t>OUR U.S. STRATEGY</a:t>
            </a:r>
            <a:br>
              <a:rPr kumimoji="0" lang="en-US" sz="3200" b="1" i="0" u="none" strike="noStrike" kern="1200" cap="none" spc="0" normalizeH="0" baseline="0" noProof="0">
                <a:ln>
                  <a:noFill/>
                </a:ln>
                <a:solidFill>
                  <a:srgbClr val="FFFFFF"/>
                </a:solidFill>
                <a:effectLst/>
                <a:uLnTx/>
                <a:uFillTx/>
                <a:latin typeface="GT Pressura LCG Black"/>
                <a:ea typeface="+mn-ea"/>
                <a:cs typeface="+mn-cs"/>
              </a:rPr>
            </a:br>
            <a:r>
              <a:rPr kumimoji="0" lang="en-US" sz="3200" b="1" i="0" u="none" strike="noStrike" kern="1200" cap="none" spc="0" normalizeH="0" baseline="0" noProof="0">
                <a:ln>
                  <a:noFill/>
                </a:ln>
                <a:solidFill>
                  <a:srgbClr val="FFFFFF"/>
                </a:solidFill>
                <a:effectLst/>
                <a:uLnTx/>
                <a:uFillTx/>
                <a:latin typeface="GT Pressura LCG Black"/>
                <a:ea typeface="+mn-ea"/>
                <a:cs typeface="+mn-cs"/>
              </a:rPr>
              <a:t>TO IMPROVE CIRCULARITY FOCUSES ON INVESTING</a:t>
            </a:r>
            <a:br>
              <a:rPr kumimoji="0" lang="en-US" sz="3200" b="1" i="0" u="none" strike="noStrike" kern="1200" cap="none" spc="0" normalizeH="0" baseline="0" noProof="0">
                <a:ln>
                  <a:noFill/>
                </a:ln>
                <a:solidFill>
                  <a:srgbClr val="FFFFFF"/>
                </a:solidFill>
                <a:effectLst/>
                <a:uLnTx/>
                <a:uFillTx/>
                <a:latin typeface="GT Pressura LCG Black"/>
                <a:ea typeface="+mn-ea"/>
                <a:cs typeface="+mn-cs"/>
              </a:rPr>
            </a:br>
            <a:r>
              <a:rPr kumimoji="0" lang="en-US" sz="3200" b="1" i="0" u="none" strike="noStrike" kern="1200" cap="none" spc="0" normalizeH="0" baseline="0" noProof="0">
                <a:ln>
                  <a:noFill/>
                </a:ln>
                <a:solidFill>
                  <a:srgbClr val="FFFFFF"/>
                </a:solidFill>
                <a:effectLst/>
                <a:uLnTx/>
                <a:uFillTx/>
                <a:latin typeface="GT Pressura LCG Black"/>
                <a:ea typeface="+mn-ea"/>
                <a:cs typeface="+mn-cs"/>
              </a:rPr>
              <a:t>IN KEY AREAS</a:t>
            </a:r>
          </a:p>
        </p:txBody>
      </p:sp>
      <p:sp>
        <p:nvSpPr>
          <p:cNvPr id="1026" name="Freeform: Shape 1025">
            <a:extLst>
              <a:ext uri="{FF2B5EF4-FFF2-40B4-BE49-F238E27FC236}">
                <a16:creationId xmlns:a16="http://schemas.microsoft.com/office/drawing/2014/main" id="{D14DBBB4-837B-5771-791F-43B2DF218669}"/>
              </a:ext>
            </a:extLst>
          </p:cNvPr>
          <p:cNvSpPr/>
          <p:nvPr/>
        </p:nvSpPr>
        <p:spPr>
          <a:xfrm rot="16200000">
            <a:off x="9947055" y="-1714643"/>
            <a:ext cx="463326" cy="4026565"/>
          </a:xfrm>
          <a:custGeom>
            <a:avLst/>
            <a:gdLst>
              <a:gd name="csX0" fmla="*/ 463326 w 463326"/>
              <a:gd name="csY0" fmla="*/ 231663 h 4026565"/>
              <a:gd name="csX1" fmla="*/ 463326 w 463326"/>
              <a:gd name="csY1" fmla="*/ 4026565 h 4026565"/>
              <a:gd name="csX2" fmla="*/ 0 w 463326"/>
              <a:gd name="csY2" fmla="*/ 4026565 h 4026565"/>
              <a:gd name="csX3" fmla="*/ 0 w 463326"/>
              <a:gd name="csY3" fmla="*/ 231663 h 4026565"/>
              <a:gd name="csX4" fmla="*/ 231663 w 463326"/>
              <a:gd name="csY4" fmla="*/ 0 h 4026565"/>
              <a:gd name="csX5" fmla="*/ 463326 w 463326"/>
              <a:gd name="csY5" fmla="*/ 231663 h 4026565"/>
            </a:gdLst>
            <a:ahLst/>
            <a:cxnLst>
              <a:cxn ang="0">
                <a:pos x="csX0" y="csY0"/>
              </a:cxn>
              <a:cxn ang="0">
                <a:pos x="csX1" y="csY1"/>
              </a:cxn>
              <a:cxn ang="0">
                <a:pos x="csX2" y="csY2"/>
              </a:cxn>
              <a:cxn ang="0">
                <a:pos x="csX3" y="csY3"/>
              </a:cxn>
              <a:cxn ang="0">
                <a:pos x="csX4" y="csY4"/>
              </a:cxn>
              <a:cxn ang="0">
                <a:pos x="csX5" y="csY5"/>
              </a:cxn>
            </a:cxnLst>
            <a:rect l="l" t="t" r="r" b="b"/>
            <a:pathLst>
              <a:path w="463326" h="4026565">
                <a:moveTo>
                  <a:pt x="463326" y="231663"/>
                </a:moveTo>
                <a:lnTo>
                  <a:pt x="463326" y="4026565"/>
                </a:lnTo>
                <a:lnTo>
                  <a:pt x="0" y="4026565"/>
                </a:lnTo>
                <a:lnTo>
                  <a:pt x="0" y="231663"/>
                </a:lnTo>
                <a:cubicBezTo>
                  <a:pt x="0" y="103719"/>
                  <a:pt x="103719" y="0"/>
                  <a:pt x="231663" y="0"/>
                </a:cubicBezTo>
                <a:cubicBezTo>
                  <a:pt x="359607" y="0"/>
                  <a:pt x="463326" y="103719"/>
                  <a:pt x="463326" y="231663"/>
                </a:cubicBezTo>
                <a:close/>
              </a:path>
            </a:pathLst>
          </a:cu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vert="vert"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a:ln>
                  <a:noFill/>
                </a:ln>
                <a:solidFill>
                  <a:prstClr val="white"/>
                </a:solidFill>
                <a:effectLst/>
                <a:uLnTx/>
                <a:uFillTx/>
                <a:latin typeface="Gilroy Medium"/>
                <a:ea typeface="+mn-ea"/>
                <a:cs typeface="+mn-cs"/>
              </a:rPr>
              <a:t>Customer Programs</a:t>
            </a:r>
          </a:p>
        </p:txBody>
      </p:sp>
      <p:sp>
        <p:nvSpPr>
          <p:cNvPr id="1028" name="Freeform: Shape 1027">
            <a:extLst>
              <a:ext uri="{FF2B5EF4-FFF2-40B4-BE49-F238E27FC236}">
                <a16:creationId xmlns:a16="http://schemas.microsoft.com/office/drawing/2014/main" id="{FED86957-76BA-61EF-A0C5-D34C7F82C22D}"/>
              </a:ext>
            </a:extLst>
          </p:cNvPr>
          <p:cNvSpPr/>
          <p:nvPr/>
        </p:nvSpPr>
        <p:spPr>
          <a:xfrm rot="16200000">
            <a:off x="9947056" y="572967"/>
            <a:ext cx="463324" cy="4026565"/>
          </a:xfrm>
          <a:custGeom>
            <a:avLst/>
            <a:gdLst>
              <a:gd name="csX0" fmla="*/ 463324 w 463324"/>
              <a:gd name="csY0" fmla="*/ 231662 h 4026565"/>
              <a:gd name="csX1" fmla="*/ 463324 w 463324"/>
              <a:gd name="csY1" fmla="*/ 4026565 h 4026565"/>
              <a:gd name="csX2" fmla="*/ 0 w 463324"/>
              <a:gd name="csY2" fmla="*/ 4026565 h 4026565"/>
              <a:gd name="csX3" fmla="*/ 0 w 463324"/>
              <a:gd name="csY3" fmla="*/ 231662 h 4026565"/>
              <a:gd name="csX4" fmla="*/ 231662 w 463324"/>
              <a:gd name="csY4" fmla="*/ 0 h 4026565"/>
              <a:gd name="csX5" fmla="*/ 463324 w 463324"/>
              <a:gd name="csY5" fmla="*/ 231662 h 4026565"/>
            </a:gdLst>
            <a:ahLst/>
            <a:cxnLst>
              <a:cxn ang="0">
                <a:pos x="csX0" y="csY0"/>
              </a:cxn>
              <a:cxn ang="0">
                <a:pos x="csX1" y="csY1"/>
              </a:cxn>
              <a:cxn ang="0">
                <a:pos x="csX2" y="csY2"/>
              </a:cxn>
              <a:cxn ang="0">
                <a:pos x="csX3" y="csY3"/>
              </a:cxn>
              <a:cxn ang="0">
                <a:pos x="csX4" y="csY4"/>
              </a:cxn>
              <a:cxn ang="0">
                <a:pos x="csX5" y="csY5"/>
              </a:cxn>
            </a:cxnLst>
            <a:rect l="l" t="t" r="r" b="b"/>
            <a:pathLst>
              <a:path w="463324" h="4026565">
                <a:moveTo>
                  <a:pt x="463324" y="231662"/>
                </a:moveTo>
                <a:lnTo>
                  <a:pt x="463324" y="4026565"/>
                </a:lnTo>
                <a:lnTo>
                  <a:pt x="0" y="4026565"/>
                </a:lnTo>
                <a:lnTo>
                  <a:pt x="0" y="231662"/>
                </a:lnTo>
                <a:cubicBezTo>
                  <a:pt x="0" y="103719"/>
                  <a:pt x="103719" y="0"/>
                  <a:pt x="231662" y="0"/>
                </a:cubicBezTo>
                <a:cubicBezTo>
                  <a:pt x="359605" y="0"/>
                  <a:pt x="463324" y="103719"/>
                  <a:pt x="463324" y="231662"/>
                </a:cubicBezTo>
                <a:close/>
              </a:path>
            </a:pathLst>
          </a:cu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vert="vert"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a:ln>
                  <a:noFill/>
                </a:ln>
                <a:solidFill>
                  <a:prstClr val="white"/>
                </a:solidFill>
                <a:effectLst/>
                <a:uLnTx/>
                <a:uFillTx/>
                <a:latin typeface="Gilroy Medium"/>
                <a:ea typeface="+mn-ea"/>
                <a:cs typeface="+mn-cs"/>
              </a:rPr>
              <a:t>Policy &amp; Infrastructure Support</a:t>
            </a:r>
          </a:p>
        </p:txBody>
      </p:sp>
      <p:sp>
        <p:nvSpPr>
          <p:cNvPr id="1030" name="Freeform: Shape 1029">
            <a:extLst>
              <a:ext uri="{FF2B5EF4-FFF2-40B4-BE49-F238E27FC236}">
                <a16:creationId xmlns:a16="http://schemas.microsoft.com/office/drawing/2014/main" id="{F559E2F7-9E6D-A88B-0F59-36B547C55CEA}"/>
              </a:ext>
            </a:extLst>
          </p:cNvPr>
          <p:cNvSpPr/>
          <p:nvPr/>
        </p:nvSpPr>
        <p:spPr>
          <a:xfrm rot="16200000">
            <a:off x="9947055" y="2860576"/>
            <a:ext cx="463326" cy="4026566"/>
          </a:xfrm>
          <a:custGeom>
            <a:avLst/>
            <a:gdLst>
              <a:gd name="csX0" fmla="*/ 463326 w 463326"/>
              <a:gd name="csY0" fmla="*/ 231664 h 4026566"/>
              <a:gd name="csX1" fmla="*/ 463326 w 463326"/>
              <a:gd name="csY1" fmla="*/ 4026566 h 4026566"/>
              <a:gd name="csX2" fmla="*/ 0 w 463326"/>
              <a:gd name="csY2" fmla="*/ 4026565 h 4026566"/>
              <a:gd name="csX3" fmla="*/ 0 w 463326"/>
              <a:gd name="csY3" fmla="*/ 231663 h 4026566"/>
              <a:gd name="csX4" fmla="*/ 231663 w 463326"/>
              <a:gd name="csY4" fmla="*/ 0 h 4026566"/>
              <a:gd name="csX5" fmla="*/ 463326 w 463326"/>
              <a:gd name="csY5" fmla="*/ 231664 h 4026566"/>
            </a:gdLst>
            <a:ahLst/>
            <a:cxnLst>
              <a:cxn ang="0">
                <a:pos x="csX0" y="csY0"/>
              </a:cxn>
              <a:cxn ang="0">
                <a:pos x="csX1" y="csY1"/>
              </a:cxn>
              <a:cxn ang="0">
                <a:pos x="csX2" y="csY2"/>
              </a:cxn>
              <a:cxn ang="0">
                <a:pos x="csX3" y="csY3"/>
              </a:cxn>
              <a:cxn ang="0">
                <a:pos x="csX4" y="csY4"/>
              </a:cxn>
              <a:cxn ang="0">
                <a:pos x="csX5" y="csY5"/>
              </a:cxn>
            </a:cxnLst>
            <a:rect l="l" t="t" r="r" b="b"/>
            <a:pathLst>
              <a:path w="463326" h="4026566">
                <a:moveTo>
                  <a:pt x="463326" y="231664"/>
                </a:moveTo>
                <a:lnTo>
                  <a:pt x="463326" y="4026566"/>
                </a:lnTo>
                <a:lnTo>
                  <a:pt x="0" y="4026565"/>
                </a:lnTo>
                <a:lnTo>
                  <a:pt x="0" y="231663"/>
                </a:lnTo>
                <a:cubicBezTo>
                  <a:pt x="0" y="103719"/>
                  <a:pt x="103719" y="0"/>
                  <a:pt x="231663" y="0"/>
                </a:cubicBezTo>
                <a:cubicBezTo>
                  <a:pt x="359607" y="0"/>
                  <a:pt x="463326" y="103719"/>
                  <a:pt x="463326" y="231664"/>
                </a:cubicBezTo>
                <a:close/>
              </a:path>
            </a:pathLst>
          </a:cu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vert="vert"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a:ln>
                  <a:noFill/>
                </a:ln>
                <a:solidFill>
                  <a:prstClr val="white"/>
                </a:solidFill>
                <a:effectLst/>
                <a:uLnTx/>
                <a:uFillTx/>
                <a:latin typeface="Gilroy Medium"/>
                <a:ea typeface="+mn-ea"/>
                <a:cs typeface="+mn-cs"/>
              </a:rPr>
              <a:t>Industry Partnership</a:t>
            </a:r>
          </a:p>
        </p:txBody>
      </p:sp>
      <p:pic>
        <p:nvPicPr>
          <p:cNvPr id="41" name="Picture 14" descr="Together, Transforming Recycling for Good | The Recycling Partnership">
            <a:extLst>
              <a:ext uri="{FF2B5EF4-FFF2-40B4-BE49-F238E27FC236}">
                <a16:creationId xmlns:a16="http://schemas.microsoft.com/office/drawing/2014/main" id="{D6D18BCB-D12C-3F2C-E252-F43F451E7CCE}"/>
              </a:ext>
            </a:extLst>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a:ext>
            </a:extLst>
          </a:blip>
          <a:srcRect/>
          <a:stretch>
            <a:fillRect/>
          </a:stretch>
        </p:blipFill>
        <p:spPr bwMode="auto">
          <a:xfrm>
            <a:off x="6274694" y="3537827"/>
            <a:ext cx="2484747" cy="656952"/>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2" descr="A picture containing text, clipart&#10;&#10;Description automatically generated">
            <a:extLst>
              <a:ext uri="{FF2B5EF4-FFF2-40B4-BE49-F238E27FC236}">
                <a16:creationId xmlns:a16="http://schemas.microsoft.com/office/drawing/2014/main" id="{A4D57C50-8B89-173D-E702-94EE202C76D7}"/>
              </a:ext>
            </a:extLst>
          </p:cNvPr>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9087857" y="3139893"/>
            <a:ext cx="2748897" cy="837501"/>
          </a:xfrm>
          <a:prstGeom prst="rect">
            <a:avLst/>
          </a:prstGeom>
        </p:spPr>
      </p:pic>
      <p:pic>
        <p:nvPicPr>
          <p:cNvPr id="44" name="Picture 4" descr="Sustainability | Ohio Beverage Association">
            <a:extLst>
              <a:ext uri="{FF2B5EF4-FFF2-40B4-BE49-F238E27FC236}">
                <a16:creationId xmlns:a16="http://schemas.microsoft.com/office/drawing/2014/main" id="{A526D445-2D95-48B9-B67D-695BE12A6B2C}"/>
              </a:ext>
            </a:extLst>
          </p:cNvPr>
          <p:cNvPicPr>
            <a:picLocks noChangeAspect="1" noChangeArrowheads="1"/>
          </p:cNvPicPr>
          <p:nvPr/>
        </p:nvPicPr>
        <p:blipFill>
          <a:blip r:embed="rId10" cstate="print">
            <a:extLst>
              <a:ext uri="{BEBA8EAE-BF5A-486C-A8C5-ECC9F3942E4B}">
                <a14:imgProps xmlns:a14="http://schemas.microsoft.com/office/drawing/2010/main">
                  <a14:imgLayer r:embed="rId11">
                    <a14:imgEffect>
                      <a14:brightnessContrast bright="100000"/>
                    </a14:imgEffect>
                  </a14:imgLayer>
                </a14:imgProps>
              </a:ext>
              <a:ext uri="{28A0092B-C50C-407E-A947-70E740481C1C}">
                <a14:useLocalDpi xmlns:a14="http://schemas.microsoft.com/office/drawing/2010/main"/>
              </a:ext>
            </a:extLst>
          </a:blip>
          <a:srcRect/>
          <a:stretch>
            <a:fillRect/>
          </a:stretch>
        </p:blipFill>
        <p:spPr bwMode="auto">
          <a:xfrm>
            <a:off x="4868135" y="5600581"/>
            <a:ext cx="950088" cy="950084"/>
          </a:xfrm>
          <a:prstGeom prst="rect">
            <a:avLst/>
          </a:prstGeom>
          <a:noFill/>
          <a:effectLst/>
          <a:extLst>
            <a:ext uri="{909E8E84-426E-40DD-AFC4-6F175D3DCCD1}">
              <a14:hiddenFill xmlns:a14="http://schemas.microsoft.com/office/drawing/2010/main">
                <a:solidFill>
                  <a:srgbClr val="FFFFFF"/>
                </a:solidFill>
              </a14:hiddenFill>
            </a:ext>
          </a:extLst>
        </p:spPr>
      </p:pic>
      <p:grpSp>
        <p:nvGrpSpPr>
          <p:cNvPr id="45" name="Group 44">
            <a:extLst>
              <a:ext uri="{FF2B5EF4-FFF2-40B4-BE49-F238E27FC236}">
                <a16:creationId xmlns:a16="http://schemas.microsoft.com/office/drawing/2014/main" id="{4FF88A29-4657-569A-AB00-C13D57327E73}"/>
              </a:ext>
            </a:extLst>
          </p:cNvPr>
          <p:cNvGrpSpPr/>
          <p:nvPr/>
        </p:nvGrpSpPr>
        <p:grpSpPr>
          <a:xfrm>
            <a:off x="6906663" y="5741358"/>
            <a:ext cx="2444399" cy="775540"/>
            <a:chOff x="9372540" y="6030090"/>
            <a:chExt cx="2480466" cy="727154"/>
          </a:xfrm>
          <a:solidFill>
            <a:schemeClr val="accent4"/>
          </a:solidFill>
        </p:grpSpPr>
        <p:sp>
          <p:nvSpPr>
            <p:cNvPr id="46" name="Rectangle: Rounded Corners 45">
              <a:extLst>
                <a:ext uri="{FF2B5EF4-FFF2-40B4-BE49-F238E27FC236}">
                  <a16:creationId xmlns:a16="http://schemas.microsoft.com/office/drawing/2014/main" id="{4E65EC89-86AD-14DB-1B9F-03A6E6C577E4}"/>
                </a:ext>
              </a:extLst>
            </p:cNvPr>
            <p:cNvSpPr/>
            <p:nvPr/>
          </p:nvSpPr>
          <p:spPr>
            <a:xfrm>
              <a:off x="9372540" y="6030090"/>
              <a:ext cx="2480466" cy="727154"/>
            </a:xfrm>
            <a:prstGeom prst="roundRect">
              <a:avLst>
                <a:gd name="adj" fmla="val 50000"/>
              </a:avLst>
            </a:prstGeom>
            <a:grpFill/>
            <a:ln>
              <a:solidFill>
                <a:schemeClr val="bg1">
                  <a:alpha val="4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Gilroy Medium"/>
                <a:ea typeface="+mn-lt"/>
                <a:cs typeface="+mn-lt"/>
                <a:sym typeface="+mn-lt"/>
              </a:endParaRPr>
            </a:p>
          </p:txBody>
        </p:sp>
        <p:pic>
          <p:nvPicPr>
            <p:cNvPr id="47" name="Picture 2" descr="American Beverage announces new brand name to reflect its distinct identity  | 2021-01-25 | Beverage Industry">
              <a:extLst>
                <a:ext uri="{FF2B5EF4-FFF2-40B4-BE49-F238E27FC236}">
                  <a16:creationId xmlns:a16="http://schemas.microsoft.com/office/drawing/2014/main" id="{72489290-C7B6-FB40-2896-87AD48D57B42}"/>
                </a:ext>
              </a:extLst>
            </p:cNvPr>
            <p:cNvPicPr>
              <a:picLocks noChangeAspect="1" noChangeArrowheads="1"/>
            </p:cNvPicPr>
            <p:nvPr/>
          </p:nvPicPr>
          <p:blipFill rotWithShape="1">
            <a:blip r:embed="rId1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9578915" y="6104394"/>
              <a:ext cx="2067716" cy="578546"/>
            </a:xfrm>
            <a:prstGeom prst="rect">
              <a:avLst/>
            </a:prstGeom>
            <a:grpFill/>
          </p:spPr>
        </p:pic>
      </p:grpSp>
      <p:pic>
        <p:nvPicPr>
          <p:cNvPr id="48" name="Picture 9" descr="A picture containing graphical user interface&#10;&#10;Description automatically generated">
            <a:extLst>
              <a:ext uri="{FF2B5EF4-FFF2-40B4-BE49-F238E27FC236}">
                <a16:creationId xmlns:a16="http://schemas.microsoft.com/office/drawing/2014/main" id="{BBB76816-2BAD-4703-3B6C-B59DB19249CF}"/>
              </a:ext>
            </a:extLst>
          </p:cNvPr>
          <p:cNvPicPr>
            <a:picLocks noChangeAspect="1"/>
          </p:cNvPicPr>
          <p:nvPr/>
        </p:nvPicPr>
        <p:blipFill rotWithShape="1">
          <a:blip r:embed="rId13" cstate="print">
            <a:extLst>
              <a:ext uri="{28A0092B-C50C-407E-A947-70E740481C1C}">
                <a14:useLocalDpi xmlns:a14="http://schemas.microsoft.com/office/drawing/2010/main"/>
              </a:ext>
            </a:extLst>
          </a:blip>
          <a:srcRect l="31981" t="24229" r="28239" b="25557"/>
          <a:stretch/>
        </p:blipFill>
        <p:spPr>
          <a:xfrm>
            <a:off x="5853165" y="5189924"/>
            <a:ext cx="992559" cy="939204"/>
          </a:xfrm>
          <a:prstGeom prst="rect">
            <a:avLst/>
          </a:prstGeom>
        </p:spPr>
      </p:pic>
      <p:pic>
        <p:nvPicPr>
          <p:cNvPr id="58" name="Picture 2" descr="Circular Action Alliance">
            <a:extLst>
              <a:ext uri="{FF2B5EF4-FFF2-40B4-BE49-F238E27FC236}">
                <a16:creationId xmlns:a16="http://schemas.microsoft.com/office/drawing/2014/main" id="{16202B06-3811-B8FD-CC49-5A27F1943FB5}"/>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162260" y="2524438"/>
            <a:ext cx="1650475" cy="678345"/>
          </a:xfrm>
          <a:prstGeom prst="rect">
            <a:avLst/>
          </a:prstGeom>
          <a:noFill/>
          <a:extLst>
            <a:ext uri="{909E8E84-426E-40DD-AFC4-6F175D3DCCD1}">
              <a14:hiddenFill xmlns:a14="http://schemas.microsoft.com/office/drawing/2010/main">
                <a:solidFill>
                  <a:srgbClr val="FFFFFF"/>
                </a:solidFill>
              </a14:hiddenFill>
            </a:ext>
          </a:extLst>
        </p:spPr>
      </p:pic>
      <p:sp>
        <p:nvSpPr>
          <p:cNvPr id="62" name="TextBox 61">
            <a:extLst>
              <a:ext uri="{FF2B5EF4-FFF2-40B4-BE49-F238E27FC236}">
                <a16:creationId xmlns:a16="http://schemas.microsoft.com/office/drawing/2014/main" id="{9341685E-3813-45DE-BF0E-3B472BD2802E}"/>
              </a:ext>
            </a:extLst>
          </p:cNvPr>
          <p:cNvSpPr txBox="1"/>
          <p:nvPr/>
        </p:nvSpPr>
        <p:spPr>
          <a:xfrm>
            <a:off x="8285438" y="5094705"/>
            <a:ext cx="390656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white"/>
                </a:solidFill>
                <a:effectLst/>
                <a:uLnTx/>
                <a:uFillTx/>
                <a:latin typeface="Gilroy Medium"/>
                <a:ea typeface="+mn-ea"/>
                <a:cs typeface="+mn-cs"/>
              </a:rPr>
              <a:t>Supporting consumer education &amp; stakeholder engagement</a:t>
            </a:r>
          </a:p>
        </p:txBody>
      </p:sp>
      <p:pic>
        <p:nvPicPr>
          <p:cNvPr id="1031" name="Graphic 1030">
            <a:extLst>
              <a:ext uri="{FF2B5EF4-FFF2-40B4-BE49-F238E27FC236}">
                <a16:creationId xmlns:a16="http://schemas.microsoft.com/office/drawing/2014/main" id="{57C2BDD6-B5A0-1ED7-0D12-A3FDF3EC67DE}"/>
              </a:ext>
            </a:extLst>
          </p:cNvPr>
          <p:cNvPicPr>
            <a:picLocks noChangeAspect="1"/>
          </p:cNvPicPr>
          <p:nvPr/>
        </p:nvPicPr>
        <p:blipFill>
          <a:blip r:embed="rId15">
            <a:extLst>
              <a:ext uri="{96DAC541-7B7A-43D3-8B79-37D633B846F1}">
                <asvg:svgBlip xmlns:asvg="http://schemas.microsoft.com/office/drawing/2016/SVG/main" r:embed="rId16"/>
              </a:ext>
            </a:extLst>
          </a:blip>
          <a:srcRect b="7040"/>
          <a:stretch>
            <a:fillRect/>
          </a:stretch>
        </p:blipFill>
        <p:spPr>
          <a:xfrm flipV="1">
            <a:off x="17026" y="0"/>
            <a:ext cx="911662" cy="964224"/>
          </a:xfrm>
          <a:prstGeom prst="rect">
            <a:avLst/>
          </a:prstGeom>
        </p:spPr>
      </p:pic>
      <p:sp>
        <p:nvSpPr>
          <p:cNvPr id="1032" name="TextBox 1031">
            <a:extLst>
              <a:ext uri="{FF2B5EF4-FFF2-40B4-BE49-F238E27FC236}">
                <a16:creationId xmlns:a16="http://schemas.microsoft.com/office/drawing/2014/main" id="{380C6BF3-D69C-79CE-7A28-E7E6782829E1}"/>
              </a:ext>
            </a:extLst>
          </p:cNvPr>
          <p:cNvSpPr txBox="1"/>
          <p:nvPr/>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Gilroy Medium"/>
                <a:ea typeface="+mn-ea"/>
                <a:cs typeface="+mn-cs"/>
              </a:rPr>
              <a:t>CONFIDENTIAL</a:t>
            </a:r>
          </a:p>
        </p:txBody>
      </p:sp>
      <p:pic>
        <p:nvPicPr>
          <p:cNvPr id="1035" name="Picture 1034" descr="A can of soda with a blue circle&#10;&#10;Description automatically generated">
            <a:extLst>
              <a:ext uri="{FF2B5EF4-FFF2-40B4-BE49-F238E27FC236}">
                <a16:creationId xmlns:a16="http://schemas.microsoft.com/office/drawing/2014/main" id="{DB340833-A1CE-5510-5D74-FF3C8A5F82E7}"/>
              </a:ext>
            </a:extLst>
          </p:cNvPr>
          <p:cNvPicPr>
            <a:picLocks/>
          </p:cNvPicPr>
          <p:nvPr/>
        </p:nvPicPr>
        <p:blipFill rotWithShape="1">
          <a:blip r:embed="rId17">
            <a:clrChange>
              <a:clrFrom>
                <a:srgbClr val="00E3F4"/>
              </a:clrFrom>
              <a:clrTo>
                <a:srgbClr val="00E3F4">
                  <a:alpha val="0"/>
                </a:srgbClr>
              </a:clrTo>
            </a:clrChange>
          </a:blip>
          <a:srcRect l="3546" t="4185" r="4943" b="4271"/>
          <a:stretch/>
        </p:blipFill>
        <p:spPr>
          <a:xfrm>
            <a:off x="5364719" y="120182"/>
            <a:ext cx="1163150" cy="1134865"/>
          </a:xfrm>
          <a:prstGeom prst="ellipse">
            <a:avLst/>
          </a:prstGeom>
          <a:solidFill>
            <a:srgbClr val="8DBD29"/>
          </a:solidFill>
        </p:spPr>
      </p:pic>
      <p:pic>
        <p:nvPicPr>
          <p:cNvPr id="1038" name="Picture 1037" descr="A white and blue logo&#10;&#10;Description automatically generated">
            <a:extLst>
              <a:ext uri="{FF2B5EF4-FFF2-40B4-BE49-F238E27FC236}">
                <a16:creationId xmlns:a16="http://schemas.microsoft.com/office/drawing/2014/main" id="{6AA620D0-2EE3-B2C0-C6AA-E6C0B8967744}"/>
              </a:ext>
            </a:extLst>
          </p:cNvPr>
          <p:cNvPicPr>
            <a:picLocks noChangeAspect="1"/>
          </p:cNvPicPr>
          <p:nvPr/>
        </p:nvPicPr>
        <p:blipFill>
          <a:blip r:embed="rId18">
            <a:extLst>
              <a:ext uri="{28A0092B-C50C-407E-A947-70E740481C1C}">
                <a14:useLocalDpi xmlns:a14="http://schemas.microsoft.com/office/drawing/2010/main" val="0"/>
              </a:ext>
            </a:extLst>
          </a:blip>
          <a:srcRect t="11322" b="4030"/>
          <a:stretch>
            <a:fillRect/>
          </a:stretch>
        </p:blipFill>
        <p:spPr>
          <a:xfrm>
            <a:off x="9955102" y="698090"/>
            <a:ext cx="1622504" cy="1584690"/>
          </a:xfrm>
          <a:prstGeom prst="rect">
            <a:avLst/>
          </a:prstGeom>
        </p:spPr>
      </p:pic>
      <p:pic>
        <p:nvPicPr>
          <p:cNvPr id="1040" name="Picture 2" descr="Oscar Sort: Zero-Touch Zero-Waste Stations — Intuitive AI">
            <a:extLst>
              <a:ext uri="{FF2B5EF4-FFF2-40B4-BE49-F238E27FC236}">
                <a16:creationId xmlns:a16="http://schemas.microsoft.com/office/drawing/2014/main" id="{B88285E3-3E7C-0934-E3EF-28BFB20D7CDA}"/>
              </a:ext>
            </a:extLst>
          </p:cNvPr>
          <p:cNvPicPr>
            <a:picLocks noChangeAspect="1" noChangeArrowheads="1"/>
          </p:cNvPicPr>
          <p:nvPr/>
        </p:nvPicPr>
        <p:blipFill rotWithShape="1">
          <a:blip r:embed="rId19">
            <a:extLst>
              <a:ext uri="{BEBA8EAE-BF5A-486C-A8C5-ECC9F3942E4B}">
                <a14:imgProps xmlns:a14="http://schemas.microsoft.com/office/drawing/2010/main">
                  <a14:imgLayer r:embed="rId20">
                    <a14:imgEffect>
                      <a14:brightnessContrast bright="100000"/>
                    </a14:imgEffect>
                  </a14:imgLayer>
                </a14:imgProps>
              </a:ext>
              <a:ext uri="{28A0092B-C50C-407E-A947-70E740481C1C}">
                <a14:useLocalDpi xmlns:a14="http://schemas.microsoft.com/office/drawing/2010/main"/>
              </a:ext>
            </a:extLst>
          </a:blip>
          <a:srcRect r="16864"/>
          <a:stretch/>
        </p:blipFill>
        <p:spPr bwMode="auto">
          <a:xfrm>
            <a:off x="7072659" y="1010461"/>
            <a:ext cx="2326517" cy="63532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a:extLst>
              <a:ext uri="{FF2B5EF4-FFF2-40B4-BE49-F238E27FC236}">
                <a16:creationId xmlns:a16="http://schemas.microsoft.com/office/drawing/2014/main" id="{8044CFB0-F065-C545-94AF-507098345029}"/>
              </a:ext>
            </a:extLst>
          </p:cNvPr>
          <p:cNvPicPr>
            <a:picLocks noChangeAspect="1" noChangeArrowheads="1"/>
          </p:cNvPicPr>
          <p:nvPr/>
        </p:nvPicPr>
        <p:blipFill>
          <a:blip r:embed="rId21">
            <a:duotone>
              <a:prstClr val="black"/>
              <a:schemeClr val="bg1">
                <a:tint val="45000"/>
                <a:satMod val="400000"/>
              </a:schemeClr>
            </a:duotone>
            <a:extLst>
              <a:ext uri="{28A0092B-C50C-407E-A947-70E740481C1C}">
                <a14:useLocalDpi xmlns:a14="http://schemas.microsoft.com/office/drawing/2010/main" val="0"/>
              </a:ext>
            </a:extLst>
          </a:blip>
          <a:srcRect/>
          <a:stretch>
            <a:fillRect/>
          </a:stretch>
        </p:blipFill>
        <p:spPr bwMode="auto">
          <a:xfrm>
            <a:off x="9481499" y="5866859"/>
            <a:ext cx="2444399" cy="611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49046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403DF2-57F7-6673-93D9-D0A6306006DD}"/>
            </a:ext>
          </a:extLst>
        </p:cNvPr>
        <p:cNvGrpSpPr/>
        <p:nvPr/>
      </p:nvGrpSpPr>
      <p:grpSpPr>
        <a:xfrm>
          <a:off x="0" y="0"/>
          <a:ext cx="0" cy="0"/>
          <a:chOff x="0" y="0"/>
          <a:chExt cx="0" cy="0"/>
        </a:xfrm>
      </p:grpSpPr>
      <p:graphicFrame>
        <p:nvGraphicFramePr>
          <p:cNvPr id="12" name="think-cell data - do not delete" hidden="1">
            <a:extLst>
              <a:ext uri="{FF2B5EF4-FFF2-40B4-BE49-F238E27FC236}">
                <a16:creationId xmlns:a16="http://schemas.microsoft.com/office/drawing/2014/main" id="{F039BD56-BF67-44CB-A4D4-85D986897F82}"/>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4" progId="TCLayout.ActiveDocument.1">
                  <p:embed/>
                </p:oleObj>
              </mc:Choice>
              <mc:Fallback>
                <p:oleObj name="think-cell Slide" r:id="rId4" imgW="425" imgH="424" progId="TCLayout.ActiveDocument.1">
                  <p:embed/>
                  <p:pic>
                    <p:nvPicPr>
                      <p:cNvPr id="12" name="think-cell data - do not delete" hidden="1">
                        <a:extLst>
                          <a:ext uri="{FF2B5EF4-FFF2-40B4-BE49-F238E27FC236}">
                            <a16:creationId xmlns:a16="http://schemas.microsoft.com/office/drawing/2014/main" id="{F039BD56-BF67-44CB-A4D4-85D986897F8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Rectangle 2">
            <a:extLst>
              <a:ext uri="{FF2B5EF4-FFF2-40B4-BE49-F238E27FC236}">
                <a16:creationId xmlns:a16="http://schemas.microsoft.com/office/drawing/2014/main" id="{489AD3D6-6948-255F-426E-DA7B7558DE2C}"/>
              </a:ext>
            </a:extLst>
          </p:cNvPr>
          <p:cNvSpPr/>
          <p:nvPr/>
        </p:nvSpPr>
        <p:spPr>
          <a:xfrm>
            <a:off x="0" y="0"/>
            <a:ext cx="12192000" cy="6858000"/>
          </a:xfrm>
          <a:prstGeom prst="rect">
            <a:avLst/>
          </a:prstGeom>
          <a:solidFill>
            <a:srgbClr val="0F4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6" name="Freeform: Shape 5">
            <a:extLst>
              <a:ext uri="{FF2B5EF4-FFF2-40B4-BE49-F238E27FC236}">
                <a16:creationId xmlns:a16="http://schemas.microsoft.com/office/drawing/2014/main" id="{F8955AF2-6CFB-36A5-8BCD-B9703CAE2736}"/>
              </a:ext>
            </a:extLst>
          </p:cNvPr>
          <p:cNvSpPr>
            <a:spLocks/>
          </p:cNvSpPr>
          <p:nvPr/>
        </p:nvSpPr>
        <p:spPr>
          <a:xfrm>
            <a:off x="2823729" y="0"/>
            <a:ext cx="9368271" cy="2282780"/>
          </a:xfrm>
          <a:custGeom>
            <a:avLst/>
            <a:gdLst>
              <a:gd name="connsiteX0" fmla="*/ 9362470 w 9362469"/>
              <a:gd name="connsiteY0" fmla="*/ 0 h 2281366"/>
              <a:gd name="connsiteX1" fmla="*/ 9362470 w 9362469"/>
              <a:gd name="connsiteY1" fmla="*/ 2281367 h 2281366"/>
              <a:gd name="connsiteX2" fmla="*/ 2752577 w 9362469"/>
              <a:gd name="connsiteY2" fmla="*/ 2281367 h 2281366"/>
              <a:gd name="connsiteX3" fmla="*/ 1951139 w 9362469"/>
              <a:gd name="connsiteY3" fmla="*/ 1174849 h 2281366"/>
              <a:gd name="connsiteX4" fmla="*/ 1866423 w 9362469"/>
              <a:gd name="connsiteY4" fmla="*/ 1104104 h 2281366"/>
              <a:gd name="connsiteX5" fmla="*/ 1838353 w 9362469"/>
              <a:gd name="connsiteY5" fmla="*/ 1081878 h 2281366"/>
              <a:gd name="connsiteX6" fmla="*/ 1781580 w 9362469"/>
              <a:gd name="connsiteY6" fmla="*/ 1038313 h 2281366"/>
              <a:gd name="connsiteX7" fmla="*/ 165114 w 9362469"/>
              <a:gd name="connsiteY7" fmla="*/ 452158 h 2281366"/>
              <a:gd name="connsiteX8" fmla="*/ 0 w 9362469"/>
              <a:gd name="connsiteY8" fmla="*/ 277391 h 2281366"/>
              <a:gd name="connsiteX9" fmla="*/ 0 w 9362469"/>
              <a:gd name="connsiteY9" fmla="*/ 0 h 2281366"/>
              <a:gd name="connsiteX10" fmla="*/ 9362470 w 9362469"/>
              <a:gd name="connsiteY10" fmla="*/ 0 h 2281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362469" h="2281366">
                <a:moveTo>
                  <a:pt x="9362470" y="0"/>
                </a:moveTo>
                <a:lnTo>
                  <a:pt x="9362470" y="2281367"/>
                </a:lnTo>
                <a:lnTo>
                  <a:pt x="2752577" y="2281367"/>
                </a:lnTo>
                <a:cubicBezTo>
                  <a:pt x="2573619" y="1852579"/>
                  <a:pt x="2297243" y="1474595"/>
                  <a:pt x="1951139" y="1174849"/>
                </a:cubicBezTo>
                <a:cubicBezTo>
                  <a:pt x="1923324" y="1150844"/>
                  <a:pt x="1895127" y="1127220"/>
                  <a:pt x="1866423" y="1104104"/>
                </a:cubicBezTo>
                <a:cubicBezTo>
                  <a:pt x="1857024" y="1096611"/>
                  <a:pt x="1847752" y="1089117"/>
                  <a:pt x="1838353" y="1081878"/>
                </a:cubicBezTo>
                <a:cubicBezTo>
                  <a:pt x="1819683" y="1067144"/>
                  <a:pt x="1800758" y="1052538"/>
                  <a:pt x="1781580" y="1038313"/>
                </a:cubicBezTo>
                <a:cubicBezTo>
                  <a:pt x="1325865" y="698178"/>
                  <a:pt x="769431" y="485181"/>
                  <a:pt x="165114" y="452158"/>
                </a:cubicBezTo>
                <a:cubicBezTo>
                  <a:pt x="72396" y="447205"/>
                  <a:pt x="0" y="370236"/>
                  <a:pt x="0" y="277391"/>
                </a:cubicBezTo>
                <a:lnTo>
                  <a:pt x="0" y="0"/>
                </a:lnTo>
                <a:lnTo>
                  <a:pt x="9362470" y="0"/>
                </a:lnTo>
                <a:close/>
              </a:path>
            </a:pathLst>
          </a:custGeom>
          <a:solidFill>
            <a:srgbClr val="2B660F"/>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100" b="0" i="0" u="none" strike="noStrike" kern="1200" cap="none" spc="0" normalizeH="0" baseline="0" noProof="0">
              <a:ln>
                <a:noFill/>
              </a:ln>
              <a:solidFill>
                <a:srgbClr val="FFFFFF"/>
              </a:solidFill>
              <a:effectLst/>
              <a:uLnTx/>
              <a:uFillTx/>
              <a:latin typeface="Gilroy Medium"/>
              <a:ea typeface="+mn-lt"/>
              <a:cs typeface="+mn-lt"/>
              <a:sym typeface="+mn-lt"/>
            </a:endParaRPr>
          </a:p>
        </p:txBody>
      </p:sp>
      <p:sp>
        <p:nvSpPr>
          <p:cNvPr id="7" name="Arc 6">
            <a:extLst>
              <a:ext uri="{FF2B5EF4-FFF2-40B4-BE49-F238E27FC236}">
                <a16:creationId xmlns:a16="http://schemas.microsoft.com/office/drawing/2014/main" id="{EC4A3276-CFB0-E84E-C09F-9F47A3E26D63}"/>
              </a:ext>
            </a:extLst>
          </p:cNvPr>
          <p:cNvSpPr/>
          <p:nvPr/>
        </p:nvSpPr>
        <p:spPr>
          <a:xfrm>
            <a:off x="182499" y="774185"/>
            <a:ext cx="5303520" cy="5303520"/>
          </a:xfrm>
          <a:prstGeom prst="arc">
            <a:avLst>
              <a:gd name="adj1" fmla="val 3788336"/>
              <a:gd name="adj2" fmla="val 17241278"/>
            </a:avLst>
          </a:prstGeom>
          <a:noFill/>
          <a:ln w="12700" cap="rnd">
            <a:solidFill>
              <a:schemeClr val="bg1">
                <a:alpha val="18000"/>
              </a:schemeClr>
            </a:solidFill>
            <a:prstDash val="sysDot"/>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Gilroy Medium"/>
              <a:ea typeface="+mn-lt"/>
              <a:cs typeface="+mn-lt"/>
              <a:sym typeface="+mn-lt"/>
            </a:endParaRPr>
          </a:p>
        </p:txBody>
      </p:sp>
      <p:sp>
        <p:nvSpPr>
          <p:cNvPr id="18" name="Freeform: Shape 17">
            <a:extLst>
              <a:ext uri="{FF2B5EF4-FFF2-40B4-BE49-F238E27FC236}">
                <a16:creationId xmlns:a16="http://schemas.microsoft.com/office/drawing/2014/main" id="{3B0F9A5A-151C-947A-84BA-EE2211891ABB}"/>
              </a:ext>
            </a:extLst>
          </p:cNvPr>
          <p:cNvSpPr/>
          <p:nvPr/>
        </p:nvSpPr>
        <p:spPr>
          <a:xfrm>
            <a:off x="414890" y="1088410"/>
            <a:ext cx="4675068" cy="4675072"/>
          </a:xfrm>
          <a:custGeom>
            <a:avLst/>
            <a:gdLst>
              <a:gd name="connsiteX0" fmla="*/ 1642472 w 1642585"/>
              <a:gd name="connsiteY0" fmla="*/ 821350 h 1642586"/>
              <a:gd name="connsiteX1" fmla="*/ 821236 w 1642585"/>
              <a:gd name="connsiteY1" fmla="*/ 1642586 h 1642586"/>
              <a:gd name="connsiteX2" fmla="*/ 0 w 1642585"/>
              <a:gd name="connsiteY2" fmla="*/ 821350 h 1642586"/>
              <a:gd name="connsiteX3" fmla="*/ 821349 w 1642585"/>
              <a:gd name="connsiteY3" fmla="*/ 0 h 1642586"/>
              <a:gd name="connsiteX4" fmla="*/ 1642586 w 1642585"/>
              <a:gd name="connsiteY4" fmla="*/ 821237 h 1642586"/>
              <a:gd name="connsiteX5" fmla="*/ 1642586 w 1642585"/>
              <a:gd name="connsiteY5" fmla="*/ 821237 h 1642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2585" h="1642586">
                <a:moveTo>
                  <a:pt x="1642472" y="821350"/>
                </a:moveTo>
                <a:cubicBezTo>
                  <a:pt x="1642472" y="1274875"/>
                  <a:pt x="1274761" y="1642586"/>
                  <a:pt x="821236" y="1642586"/>
                </a:cubicBezTo>
                <a:cubicBezTo>
                  <a:pt x="367711" y="1642586"/>
                  <a:pt x="0" y="1274875"/>
                  <a:pt x="0" y="821350"/>
                </a:cubicBezTo>
                <a:cubicBezTo>
                  <a:pt x="0" y="367824"/>
                  <a:pt x="367711" y="0"/>
                  <a:pt x="821349" y="0"/>
                </a:cubicBezTo>
                <a:cubicBezTo>
                  <a:pt x="1274988" y="0"/>
                  <a:pt x="1642586" y="367711"/>
                  <a:pt x="1642586" y="821237"/>
                </a:cubicBezTo>
                <a:lnTo>
                  <a:pt x="1642586" y="821237"/>
                </a:lnTo>
                <a:close/>
              </a:path>
            </a:pathLst>
          </a:custGeom>
          <a:solidFill>
            <a:schemeClr val="accent3"/>
          </a:solidFill>
          <a:ln w="15875" cap="rnd">
            <a:noFill/>
            <a:prstDash val="sysDash"/>
            <a:round/>
          </a:ln>
          <a:effectLst>
            <a:outerShdw blurRad="279400" dist="152400" dir="8100000" algn="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540000" rIns="7200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roy Medium"/>
              <a:ea typeface="+mn-lt"/>
              <a:cs typeface="+mn-lt"/>
              <a:sym typeface="+mn-lt"/>
            </a:endParaRPr>
          </a:p>
        </p:txBody>
      </p:sp>
      <p:sp>
        <p:nvSpPr>
          <p:cNvPr id="19" name="Arc 18">
            <a:extLst>
              <a:ext uri="{FF2B5EF4-FFF2-40B4-BE49-F238E27FC236}">
                <a16:creationId xmlns:a16="http://schemas.microsoft.com/office/drawing/2014/main" id="{BC72D79F-9849-677E-4E2C-C64D52D70A88}"/>
              </a:ext>
            </a:extLst>
          </p:cNvPr>
          <p:cNvSpPr/>
          <p:nvPr/>
        </p:nvSpPr>
        <p:spPr>
          <a:xfrm>
            <a:off x="182499" y="774185"/>
            <a:ext cx="5303520" cy="5303520"/>
          </a:xfrm>
          <a:prstGeom prst="arc">
            <a:avLst>
              <a:gd name="adj1" fmla="val 17396402"/>
              <a:gd name="adj2" fmla="val 4326663"/>
            </a:avLst>
          </a:prstGeom>
          <a:noFill/>
          <a:ln w="12700" cap="rnd">
            <a:solidFill>
              <a:srgbClr val="EC9F0B"/>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Gilroy Medium"/>
              <a:ea typeface="+mn-lt"/>
              <a:cs typeface="+mn-lt"/>
              <a:sym typeface="+mn-lt"/>
            </a:endParaRPr>
          </a:p>
        </p:txBody>
      </p:sp>
      <p:sp>
        <p:nvSpPr>
          <p:cNvPr id="20" name="Oval 19">
            <a:extLst>
              <a:ext uri="{FF2B5EF4-FFF2-40B4-BE49-F238E27FC236}">
                <a16:creationId xmlns:a16="http://schemas.microsoft.com/office/drawing/2014/main" id="{EB66BA64-B38A-D594-4F59-1DC81F1C15F5}"/>
              </a:ext>
            </a:extLst>
          </p:cNvPr>
          <p:cNvSpPr/>
          <p:nvPr/>
        </p:nvSpPr>
        <p:spPr>
          <a:xfrm>
            <a:off x="3511713" y="774185"/>
            <a:ext cx="275714" cy="275714"/>
          </a:xfrm>
          <a:prstGeom prst="ellipse">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roy Medium"/>
              <a:ea typeface="+mn-lt"/>
              <a:cs typeface="+mn-lt"/>
              <a:sym typeface="+mn-lt"/>
            </a:endParaRPr>
          </a:p>
        </p:txBody>
      </p:sp>
      <p:sp>
        <p:nvSpPr>
          <p:cNvPr id="22" name="Oval 21">
            <a:extLst>
              <a:ext uri="{FF2B5EF4-FFF2-40B4-BE49-F238E27FC236}">
                <a16:creationId xmlns:a16="http://schemas.microsoft.com/office/drawing/2014/main" id="{8A43F4FE-ECB1-7C58-C235-3A698FE07AB3}"/>
              </a:ext>
            </a:extLst>
          </p:cNvPr>
          <p:cNvSpPr/>
          <p:nvPr/>
        </p:nvSpPr>
        <p:spPr>
          <a:xfrm>
            <a:off x="3511713" y="5788747"/>
            <a:ext cx="275714" cy="275714"/>
          </a:xfrm>
          <a:prstGeom prst="ellipse">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roy Medium"/>
              <a:ea typeface="+mn-lt"/>
              <a:cs typeface="+mn-lt"/>
              <a:sym typeface="+mn-lt"/>
            </a:endParaRPr>
          </a:p>
        </p:txBody>
      </p:sp>
      <p:sp>
        <p:nvSpPr>
          <p:cNvPr id="23" name="Oval 22">
            <a:extLst>
              <a:ext uri="{FF2B5EF4-FFF2-40B4-BE49-F238E27FC236}">
                <a16:creationId xmlns:a16="http://schemas.microsoft.com/office/drawing/2014/main" id="{E9C8D99A-11E0-CB66-193C-6BE4AE1A114F}"/>
              </a:ext>
            </a:extLst>
          </p:cNvPr>
          <p:cNvSpPr/>
          <p:nvPr/>
        </p:nvSpPr>
        <p:spPr>
          <a:xfrm>
            <a:off x="5343179" y="3263426"/>
            <a:ext cx="275714" cy="275714"/>
          </a:xfrm>
          <a:prstGeom prst="ellipse">
            <a:avLst/>
          </a:pr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roy Medium"/>
              <a:ea typeface="+mn-lt"/>
              <a:cs typeface="+mn-lt"/>
              <a:sym typeface="+mn-lt"/>
            </a:endParaRPr>
          </a:p>
        </p:txBody>
      </p:sp>
      <p:sp>
        <p:nvSpPr>
          <p:cNvPr id="24" name="Freeform: Shape 23">
            <a:extLst>
              <a:ext uri="{FF2B5EF4-FFF2-40B4-BE49-F238E27FC236}">
                <a16:creationId xmlns:a16="http://schemas.microsoft.com/office/drawing/2014/main" id="{AB73D68D-1D65-539B-3788-38780DF4FAA2}"/>
              </a:ext>
            </a:extLst>
          </p:cNvPr>
          <p:cNvSpPr/>
          <p:nvPr/>
        </p:nvSpPr>
        <p:spPr>
          <a:xfrm>
            <a:off x="182372" y="446116"/>
            <a:ext cx="2649825" cy="1617862"/>
          </a:xfrm>
          <a:custGeom>
            <a:avLst/>
            <a:gdLst>
              <a:gd name="connsiteX0" fmla="*/ 0 w 2649825"/>
              <a:gd name="connsiteY0" fmla="*/ 1617863 h 1617862"/>
              <a:gd name="connsiteX1" fmla="*/ 2649825 w 2649825"/>
              <a:gd name="connsiteY1" fmla="*/ 0 h 1617862"/>
            </a:gdLst>
            <a:ahLst/>
            <a:cxnLst>
              <a:cxn ang="0">
                <a:pos x="connsiteX0" y="connsiteY0"/>
              </a:cxn>
              <a:cxn ang="0">
                <a:pos x="connsiteX1" y="connsiteY1"/>
              </a:cxn>
            </a:cxnLst>
            <a:rect l="l" t="t" r="r" b="b"/>
            <a:pathLst>
              <a:path w="2649825" h="1617862">
                <a:moveTo>
                  <a:pt x="0" y="1617863"/>
                </a:moveTo>
                <a:cubicBezTo>
                  <a:pt x="494072" y="657154"/>
                  <a:pt x="1495171" y="0"/>
                  <a:pt x="2649825" y="0"/>
                </a:cubicBezTo>
              </a:path>
            </a:pathLst>
          </a:custGeom>
          <a:noFill/>
          <a:ln w="9525" cap="rnd">
            <a:solidFill>
              <a:schemeClr val="bg1"/>
            </a:solidFill>
            <a:prstDash val="sysDot"/>
            <a:round/>
            <a:headEnd type="oval" w="sm" len="sm"/>
            <a:tailEnd w="sm" len="sm"/>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rgbClr val="000000"/>
              </a:solidFill>
              <a:effectLst/>
              <a:uLnTx/>
              <a:uFillTx/>
              <a:latin typeface="Gilroy Medium"/>
              <a:ea typeface="+mn-lt"/>
              <a:cs typeface="+mn-lt"/>
              <a:sym typeface="+mn-lt"/>
            </a:endParaRPr>
          </a:p>
        </p:txBody>
      </p:sp>
      <p:sp>
        <p:nvSpPr>
          <p:cNvPr id="25" name="Graphic 25">
            <a:extLst>
              <a:ext uri="{FF2B5EF4-FFF2-40B4-BE49-F238E27FC236}">
                <a16:creationId xmlns:a16="http://schemas.microsoft.com/office/drawing/2014/main" id="{CFB1B289-8A90-B60B-CD8A-1F431502FB28}"/>
              </a:ext>
            </a:extLst>
          </p:cNvPr>
          <p:cNvSpPr/>
          <p:nvPr/>
        </p:nvSpPr>
        <p:spPr>
          <a:xfrm>
            <a:off x="187954" y="4796941"/>
            <a:ext cx="2647065" cy="1616177"/>
          </a:xfrm>
          <a:custGeom>
            <a:avLst/>
            <a:gdLst>
              <a:gd name="connsiteX0" fmla="*/ 2647066 w 2647065"/>
              <a:gd name="connsiteY0" fmla="*/ 1616178 h 1616177"/>
              <a:gd name="connsiteX1" fmla="*/ 0 w 2647065"/>
              <a:gd name="connsiteY1" fmla="*/ 0 h 1616177"/>
            </a:gdLst>
            <a:ahLst/>
            <a:cxnLst>
              <a:cxn ang="0">
                <a:pos x="connsiteX0" y="connsiteY0"/>
              </a:cxn>
              <a:cxn ang="0">
                <a:pos x="connsiteX1" y="connsiteY1"/>
              </a:cxn>
            </a:cxnLst>
            <a:rect l="l" t="t" r="r" b="b"/>
            <a:pathLst>
              <a:path w="2647065" h="1616177">
                <a:moveTo>
                  <a:pt x="2647066" y="1616178"/>
                </a:moveTo>
                <a:cubicBezTo>
                  <a:pt x="1493613" y="1616178"/>
                  <a:pt x="493557" y="959709"/>
                  <a:pt x="0" y="0"/>
                </a:cubicBezTo>
              </a:path>
            </a:pathLst>
          </a:custGeom>
          <a:noFill/>
          <a:ln w="9525" cap="rnd">
            <a:solidFill>
              <a:schemeClr val="bg1"/>
            </a:solidFill>
            <a:prstDash val="sysDot"/>
            <a:miter/>
            <a:headEnd w="sm" len="sm"/>
            <a:tailEnd type="oval" w="sm" len="sm"/>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rgbClr val="000000"/>
              </a:solidFill>
              <a:effectLst/>
              <a:uLnTx/>
              <a:uFillTx/>
              <a:latin typeface="Gilroy Medium"/>
              <a:ea typeface="+mn-lt"/>
              <a:cs typeface="+mn-lt"/>
              <a:sym typeface="+mn-lt"/>
            </a:endParaRPr>
          </a:p>
        </p:txBody>
      </p:sp>
      <p:sp>
        <p:nvSpPr>
          <p:cNvPr id="27" name="Freeform: Shape 26">
            <a:extLst>
              <a:ext uri="{FF2B5EF4-FFF2-40B4-BE49-F238E27FC236}">
                <a16:creationId xmlns:a16="http://schemas.microsoft.com/office/drawing/2014/main" id="{0785250F-C94E-51B8-4290-6AD8140531B0}"/>
              </a:ext>
            </a:extLst>
          </p:cNvPr>
          <p:cNvSpPr/>
          <p:nvPr/>
        </p:nvSpPr>
        <p:spPr>
          <a:xfrm>
            <a:off x="548164" y="1221686"/>
            <a:ext cx="4408520" cy="4408520"/>
          </a:xfrm>
          <a:custGeom>
            <a:avLst/>
            <a:gdLst>
              <a:gd name="connsiteX0" fmla="*/ 4521074 w 4521074"/>
              <a:gd name="connsiteY0" fmla="*/ 2260537 h 4521074"/>
              <a:gd name="connsiteX1" fmla="*/ 2260537 w 4521074"/>
              <a:gd name="connsiteY1" fmla="*/ 4521075 h 4521074"/>
              <a:gd name="connsiteX2" fmla="*/ 0 w 4521074"/>
              <a:gd name="connsiteY2" fmla="*/ 2260537 h 4521074"/>
              <a:gd name="connsiteX3" fmla="*/ 2260537 w 4521074"/>
              <a:gd name="connsiteY3" fmla="*/ 0 h 4521074"/>
              <a:gd name="connsiteX4" fmla="*/ 4521074 w 4521074"/>
              <a:gd name="connsiteY4" fmla="*/ 2260537 h 4521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21074" h="4521074">
                <a:moveTo>
                  <a:pt x="4521074" y="2260537"/>
                </a:moveTo>
                <a:cubicBezTo>
                  <a:pt x="4521074" y="3508998"/>
                  <a:pt x="3508997" y="4521075"/>
                  <a:pt x="2260537" y="4521075"/>
                </a:cubicBezTo>
                <a:cubicBezTo>
                  <a:pt x="1012077" y="4521075"/>
                  <a:pt x="0" y="3508998"/>
                  <a:pt x="0" y="2260537"/>
                </a:cubicBezTo>
                <a:cubicBezTo>
                  <a:pt x="0" y="1012077"/>
                  <a:pt x="1012077" y="0"/>
                  <a:pt x="2260537" y="0"/>
                </a:cubicBezTo>
                <a:cubicBezTo>
                  <a:pt x="3508997" y="0"/>
                  <a:pt x="4521074" y="1012077"/>
                  <a:pt x="4521074" y="2260537"/>
                </a:cubicBezTo>
                <a:close/>
              </a:path>
            </a:pathLst>
          </a:custGeom>
          <a:solidFill>
            <a:srgbClr val="5D910D"/>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srgbClr val="000000"/>
              </a:solidFill>
              <a:effectLst/>
              <a:uLnTx/>
              <a:uFillTx/>
              <a:latin typeface="Gilroy Medium"/>
              <a:ea typeface="+mn-lt"/>
              <a:cs typeface="+mn-lt"/>
              <a:sym typeface="+mn-lt"/>
            </a:endParaRPr>
          </a:p>
        </p:txBody>
      </p:sp>
      <p:sp>
        <p:nvSpPr>
          <p:cNvPr id="31" name="Rectangle 30">
            <a:extLst>
              <a:ext uri="{FF2B5EF4-FFF2-40B4-BE49-F238E27FC236}">
                <a16:creationId xmlns:a16="http://schemas.microsoft.com/office/drawing/2014/main" id="{6FD20594-EF9F-8A06-5EEA-EAF4746A7828}"/>
              </a:ext>
            </a:extLst>
          </p:cNvPr>
          <p:cNvSpPr/>
          <p:nvPr/>
        </p:nvSpPr>
        <p:spPr>
          <a:xfrm>
            <a:off x="645299" y="2194839"/>
            <a:ext cx="4214251" cy="2462213"/>
          </a:xfrm>
          <a:prstGeom prst="rect">
            <a:avLst/>
          </a:prstGeom>
          <a:noFill/>
          <a:ln w="19050">
            <a:noFill/>
          </a:ln>
          <a:effectLst/>
        </p:spPr>
        <p:style>
          <a:lnRef idx="3">
            <a:schemeClr val="lt1"/>
          </a:lnRef>
          <a:fillRef idx="1">
            <a:schemeClr val="accent1"/>
          </a:fillRef>
          <a:effectRef idx="1">
            <a:schemeClr val="accent1"/>
          </a:effectRef>
          <a:fontRef idx="minor">
            <a:schemeClr val="lt1"/>
          </a:fontRef>
        </p:style>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FF"/>
                </a:solidFill>
                <a:effectLst/>
                <a:uLnTx/>
                <a:uFillTx/>
                <a:latin typeface="GT Pressura LCG Black"/>
                <a:ea typeface="+mn-ea"/>
                <a:cs typeface="+mn-cs"/>
              </a:rPr>
              <a:t>OUR U.S. STRATEGY</a:t>
            </a:r>
            <a:br>
              <a:rPr kumimoji="0" lang="en-US" sz="3200" b="1" i="0" u="none" strike="noStrike" kern="1200" cap="none" spc="0" normalizeH="0" baseline="0" noProof="0">
                <a:ln>
                  <a:noFill/>
                </a:ln>
                <a:solidFill>
                  <a:srgbClr val="FFFFFF"/>
                </a:solidFill>
                <a:effectLst/>
                <a:uLnTx/>
                <a:uFillTx/>
                <a:latin typeface="GT Pressura LCG Black"/>
                <a:ea typeface="+mn-ea"/>
                <a:cs typeface="+mn-cs"/>
              </a:rPr>
            </a:br>
            <a:r>
              <a:rPr kumimoji="0" lang="en-US" sz="3200" b="1" i="0" u="none" strike="noStrike" kern="1200" cap="none" spc="0" normalizeH="0" baseline="0" noProof="0">
                <a:ln>
                  <a:noFill/>
                </a:ln>
                <a:solidFill>
                  <a:srgbClr val="FFFFFF"/>
                </a:solidFill>
                <a:effectLst/>
                <a:uLnTx/>
                <a:uFillTx/>
                <a:latin typeface="GT Pressura LCG Black"/>
                <a:ea typeface="+mn-ea"/>
                <a:cs typeface="+mn-cs"/>
              </a:rPr>
              <a:t>TO IMPROVE CIRCULARITY FOCUSES ON INVESTING</a:t>
            </a:r>
            <a:br>
              <a:rPr kumimoji="0" lang="en-US" sz="3200" b="1" i="0" u="none" strike="noStrike" kern="1200" cap="none" spc="0" normalizeH="0" baseline="0" noProof="0">
                <a:ln>
                  <a:noFill/>
                </a:ln>
                <a:solidFill>
                  <a:srgbClr val="FFFFFF"/>
                </a:solidFill>
                <a:effectLst/>
                <a:uLnTx/>
                <a:uFillTx/>
                <a:latin typeface="GT Pressura LCG Black"/>
                <a:ea typeface="+mn-ea"/>
                <a:cs typeface="+mn-cs"/>
              </a:rPr>
            </a:br>
            <a:r>
              <a:rPr kumimoji="0" lang="en-US" sz="3200" b="1" i="0" u="none" strike="noStrike" kern="1200" cap="none" spc="0" normalizeH="0" baseline="0" noProof="0">
                <a:ln>
                  <a:noFill/>
                </a:ln>
                <a:solidFill>
                  <a:srgbClr val="FFFFFF"/>
                </a:solidFill>
                <a:effectLst/>
                <a:uLnTx/>
                <a:uFillTx/>
                <a:latin typeface="GT Pressura LCG Black"/>
                <a:ea typeface="+mn-ea"/>
                <a:cs typeface="+mn-cs"/>
              </a:rPr>
              <a:t>IN KEY AREAS</a:t>
            </a:r>
          </a:p>
        </p:txBody>
      </p:sp>
      <p:sp>
        <p:nvSpPr>
          <p:cNvPr id="32" name="Freeform: Shape 31">
            <a:extLst>
              <a:ext uri="{FF2B5EF4-FFF2-40B4-BE49-F238E27FC236}">
                <a16:creationId xmlns:a16="http://schemas.microsoft.com/office/drawing/2014/main" id="{F18737C4-0020-769E-D52D-917398ED0D89}"/>
              </a:ext>
            </a:extLst>
          </p:cNvPr>
          <p:cNvSpPr/>
          <p:nvPr/>
        </p:nvSpPr>
        <p:spPr>
          <a:xfrm rot="16200000">
            <a:off x="9947055" y="-1714643"/>
            <a:ext cx="463326" cy="4026565"/>
          </a:xfrm>
          <a:custGeom>
            <a:avLst/>
            <a:gdLst>
              <a:gd name="csX0" fmla="*/ 463326 w 463326"/>
              <a:gd name="csY0" fmla="*/ 231663 h 4026565"/>
              <a:gd name="csX1" fmla="*/ 463326 w 463326"/>
              <a:gd name="csY1" fmla="*/ 4026565 h 4026565"/>
              <a:gd name="csX2" fmla="*/ 0 w 463326"/>
              <a:gd name="csY2" fmla="*/ 4026565 h 4026565"/>
              <a:gd name="csX3" fmla="*/ 0 w 463326"/>
              <a:gd name="csY3" fmla="*/ 231663 h 4026565"/>
              <a:gd name="csX4" fmla="*/ 231663 w 463326"/>
              <a:gd name="csY4" fmla="*/ 0 h 4026565"/>
              <a:gd name="csX5" fmla="*/ 463326 w 463326"/>
              <a:gd name="csY5" fmla="*/ 231663 h 4026565"/>
            </a:gdLst>
            <a:ahLst/>
            <a:cxnLst>
              <a:cxn ang="0">
                <a:pos x="csX0" y="csY0"/>
              </a:cxn>
              <a:cxn ang="0">
                <a:pos x="csX1" y="csY1"/>
              </a:cxn>
              <a:cxn ang="0">
                <a:pos x="csX2" y="csY2"/>
              </a:cxn>
              <a:cxn ang="0">
                <a:pos x="csX3" y="csY3"/>
              </a:cxn>
              <a:cxn ang="0">
                <a:pos x="csX4" y="csY4"/>
              </a:cxn>
              <a:cxn ang="0">
                <a:pos x="csX5" y="csY5"/>
              </a:cxn>
            </a:cxnLst>
            <a:rect l="l" t="t" r="r" b="b"/>
            <a:pathLst>
              <a:path w="463326" h="4026565">
                <a:moveTo>
                  <a:pt x="463326" y="231663"/>
                </a:moveTo>
                <a:lnTo>
                  <a:pt x="463326" y="4026565"/>
                </a:lnTo>
                <a:lnTo>
                  <a:pt x="0" y="4026565"/>
                </a:lnTo>
                <a:lnTo>
                  <a:pt x="0" y="231663"/>
                </a:lnTo>
                <a:cubicBezTo>
                  <a:pt x="0" y="103719"/>
                  <a:pt x="103719" y="0"/>
                  <a:pt x="231663" y="0"/>
                </a:cubicBezTo>
                <a:cubicBezTo>
                  <a:pt x="359607" y="0"/>
                  <a:pt x="463326" y="103719"/>
                  <a:pt x="463326" y="231663"/>
                </a:cubicBezTo>
                <a:close/>
              </a:path>
            </a:pathLst>
          </a:custGeom>
          <a:solidFill>
            <a:srgbClr val="8DBD29"/>
          </a:solidFill>
          <a:ln>
            <a:noFill/>
          </a:ln>
        </p:spPr>
        <p:style>
          <a:lnRef idx="2">
            <a:schemeClr val="accent1">
              <a:shade val="15000"/>
            </a:schemeClr>
          </a:lnRef>
          <a:fillRef idx="1">
            <a:schemeClr val="accent1"/>
          </a:fillRef>
          <a:effectRef idx="0">
            <a:schemeClr val="accent1"/>
          </a:effectRef>
          <a:fontRef idx="minor">
            <a:schemeClr val="lt1"/>
          </a:fontRef>
        </p:style>
        <p:txBody>
          <a:bodyPr vert="vert"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a:ln>
                  <a:noFill/>
                </a:ln>
                <a:solidFill>
                  <a:prstClr val="white"/>
                </a:solidFill>
                <a:effectLst/>
                <a:uLnTx/>
                <a:uFillTx/>
                <a:latin typeface="Gilroy Medium"/>
                <a:ea typeface="+mn-ea"/>
                <a:cs typeface="+mn-cs"/>
              </a:rPr>
              <a:t>Customer Programs</a:t>
            </a:r>
          </a:p>
        </p:txBody>
      </p:sp>
      <p:pic>
        <p:nvPicPr>
          <p:cNvPr id="46" name="Picture 45" descr="A can of soda with a blue circle&#10;&#10;Description automatically generated">
            <a:extLst>
              <a:ext uri="{FF2B5EF4-FFF2-40B4-BE49-F238E27FC236}">
                <a16:creationId xmlns:a16="http://schemas.microsoft.com/office/drawing/2014/main" id="{E0FC4835-EF1D-D3C7-CC49-D10B70157B50}"/>
              </a:ext>
            </a:extLst>
          </p:cNvPr>
          <p:cNvPicPr>
            <a:picLocks/>
          </p:cNvPicPr>
          <p:nvPr/>
        </p:nvPicPr>
        <p:blipFill rotWithShape="1">
          <a:blip r:embed="rId6">
            <a:clrChange>
              <a:clrFrom>
                <a:srgbClr val="00E3F4"/>
              </a:clrFrom>
              <a:clrTo>
                <a:srgbClr val="00E3F4">
                  <a:alpha val="0"/>
                </a:srgbClr>
              </a:clrTo>
            </a:clrChange>
          </a:blip>
          <a:srcRect l="3546" t="4185" r="4943" b="4271"/>
          <a:stretch/>
        </p:blipFill>
        <p:spPr>
          <a:xfrm>
            <a:off x="5364719" y="120182"/>
            <a:ext cx="1163150" cy="1134865"/>
          </a:xfrm>
          <a:prstGeom prst="ellipse">
            <a:avLst/>
          </a:prstGeom>
          <a:solidFill>
            <a:srgbClr val="8DBD29"/>
          </a:solidFill>
        </p:spPr>
      </p:pic>
      <p:pic>
        <p:nvPicPr>
          <p:cNvPr id="49" name="Picture 48" descr="A white and blue logo&#10;&#10;Description automatically generated">
            <a:extLst>
              <a:ext uri="{FF2B5EF4-FFF2-40B4-BE49-F238E27FC236}">
                <a16:creationId xmlns:a16="http://schemas.microsoft.com/office/drawing/2014/main" id="{6BE5F18B-AC4F-88EC-934B-DCE0FA13C4FC}"/>
              </a:ext>
            </a:extLst>
          </p:cNvPr>
          <p:cNvPicPr>
            <a:picLocks noChangeAspect="1"/>
          </p:cNvPicPr>
          <p:nvPr/>
        </p:nvPicPr>
        <p:blipFill>
          <a:blip r:embed="rId7">
            <a:extLst>
              <a:ext uri="{28A0092B-C50C-407E-A947-70E740481C1C}">
                <a14:useLocalDpi xmlns:a14="http://schemas.microsoft.com/office/drawing/2010/main" val="0"/>
              </a:ext>
            </a:extLst>
          </a:blip>
          <a:srcRect t="11322" b="4030"/>
          <a:stretch>
            <a:fillRect/>
          </a:stretch>
        </p:blipFill>
        <p:spPr>
          <a:xfrm>
            <a:off x="9904938" y="687614"/>
            <a:ext cx="1622504" cy="1584690"/>
          </a:xfrm>
          <a:prstGeom prst="rect">
            <a:avLst/>
          </a:prstGeom>
        </p:spPr>
      </p:pic>
      <p:pic>
        <p:nvPicPr>
          <p:cNvPr id="52" name="Graphic 51">
            <a:extLst>
              <a:ext uri="{FF2B5EF4-FFF2-40B4-BE49-F238E27FC236}">
                <a16:creationId xmlns:a16="http://schemas.microsoft.com/office/drawing/2014/main" id="{54189010-0A7F-90E7-EA56-47659DA7815A}"/>
              </a:ext>
            </a:extLst>
          </p:cNvPr>
          <p:cNvPicPr>
            <a:picLocks noChangeAspect="1"/>
          </p:cNvPicPr>
          <p:nvPr/>
        </p:nvPicPr>
        <p:blipFill>
          <a:blip r:embed="rId8">
            <a:extLst>
              <a:ext uri="{96DAC541-7B7A-43D3-8B79-37D633B846F1}">
                <asvg:svgBlip xmlns:asvg="http://schemas.microsoft.com/office/drawing/2016/SVG/main" r:embed="rId9"/>
              </a:ext>
            </a:extLst>
          </a:blip>
          <a:srcRect b="7040"/>
          <a:stretch>
            <a:fillRect/>
          </a:stretch>
        </p:blipFill>
        <p:spPr>
          <a:xfrm flipV="1">
            <a:off x="17026" y="0"/>
            <a:ext cx="911662" cy="964224"/>
          </a:xfrm>
          <a:prstGeom prst="rect">
            <a:avLst/>
          </a:prstGeom>
        </p:spPr>
      </p:pic>
      <p:sp>
        <p:nvSpPr>
          <p:cNvPr id="53" name="TextBox 52">
            <a:extLst>
              <a:ext uri="{FF2B5EF4-FFF2-40B4-BE49-F238E27FC236}">
                <a16:creationId xmlns:a16="http://schemas.microsoft.com/office/drawing/2014/main" id="{1007DC10-0F73-B0F9-5B36-8E394BBE06FF}"/>
              </a:ext>
            </a:extLst>
          </p:cNvPr>
          <p:cNvSpPr txBox="1"/>
          <p:nvPr/>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Gilroy Medium"/>
                <a:ea typeface="+mn-ea"/>
                <a:cs typeface="+mn-cs"/>
              </a:rPr>
              <a:t>CONFIDENTIAL</a:t>
            </a:r>
          </a:p>
        </p:txBody>
      </p:sp>
      <p:pic>
        <p:nvPicPr>
          <p:cNvPr id="54" name="Picture 2" descr="Oscar Sort: Zero-Touch Zero-Waste Stations — Intuitive AI">
            <a:extLst>
              <a:ext uri="{FF2B5EF4-FFF2-40B4-BE49-F238E27FC236}">
                <a16:creationId xmlns:a16="http://schemas.microsoft.com/office/drawing/2014/main" id="{5B895532-51EE-56F7-1927-F4687DD69A5A}"/>
              </a:ext>
            </a:extLst>
          </p:cNvPr>
          <p:cNvPicPr>
            <a:picLocks noChangeAspect="1" noChangeArrowheads="1"/>
          </p:cNvPicPr>
          <p:nvPr/>
        </p:nvPicPr>
        <p:blipFill rotWithShape="1">
          <a:blip r:embed="rId10">
            <a:extLst>
              <a:ext uri="{BEBA8EAE-BF5A-486C-A8C5-ECC9F3942E4B}">
                <a14:imgProps xmlns:a14="http://schemas.microsoft.com/office/drawing/2010/main">
                  <a14:imgLayer r:embed="rId11">
                    <a14:imgEffect>
                      <a14:brightnessContrast bright="100000"/>
                    </a14:imgEffect>
                  </a14:imgLayer>
                </a14:imgProps>
              </a:ext>
              <a:ext uri="{28A0092B-C50C-407E-A947-70E740481C1C}">
                <a14:useLocalDpi xmlns:a14="http://schemas.microsoft.com/office/drawing/2010/main"/>
              </a:ext>
            </a:extLst>
          </a:blip>
          <a:srcRect r="16864"/>
          <a:stretch/>
        </p:blipFill>
        <p:spPr bwMode="auto">
          <a:xfrm>
            <a:off x="7174319" y="1041199"/>
            <a:ext cx="2326517" cy="635323"/>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54" descr="A black background with a black square&#10;&#10;Description automatically generated with medium confidence">
            <a:extLst>
              <a:ext uri="{FF2B5EF4-FFF2-40B4-BE49-F238E27FC236}">
                <a16:creationId xmlns:a16="http://schemas.microsoft.com/office/drawing/2014/main" id="{EDB2F238-B965-F877-5161-5C5FB72EE45B}"/>
              </a:ext>
            </a:extLst>
          </p:cNvPr>
          <p:cNvPicPr>
            <a:picLocks noChangeAspect="1"/>
          </p:cNvPicPr>
          <p:nvPr/>
        </p:nvPicPr>
        <p:blipFill>
          <a:blip r:embed="rId12">
            <a:alphaModFix amt="60000"/>
            <a:extLst>
              <a:ext uri="{28A0092B-C50C-407E-A947-70E740481C1C}">
                <a14:useLocalDpi xmlns:a14="http://schemas.microsoft.com/office/drawing/2010/main"/>
              </a:ext>
            </a:extLst>
          </a:blip>
          <a:srcRect l="9343"/>
          <a:stretch>
            <a:fillRect/>
          </a:stretch>
        </p:blipFill>
        <p:spPr>
          <a:xfrm flipH="1">
            <a:off x="5602468" y="2282780"/>
            <a:ext cx="6589532" cy="269387"/>
          </a:xfrm>
          <a:custGeom>
            <a:avLst/>
            <a:gdLst>
              <a:gd name="connsiteX0" fmla="*/ 6589532 w 6589532"/>
              <a:gd name="connsiteY0" fmla="*/ 0 h 269387"/>
              <a:gd name="connsiteX1" fmla="*/ 0 w 6589532"/>
              <a:gd name="connsiteY1" fmla="*/ 0 h 269387"/>
              <a:gd name="connsiteX2" fmla="*/ 0 w 6589532"/>
              <a:gd name="connsiteY2" fmla="*/ 269387 h 269387"/>
              <a:gd name="connsiteX3" fmla="*/ 6589532 w 6589532"/>
              <a:gd name="connsiteY3" fmla="*/ 269387 h 269387"/>
            </a:gdLst>
            <a:ahLst/>
            <a:cxnLst>
              <a:cxn ang="0">
                <a:pos x="connsiteX0" y="connsiteY0"/>
              </a:cxn>
              <a:cxn ang="0">
                <a:pos x="connsiteX1" y="connsiteY1"/>
              </a:cxn>
              <a:cxn ang="0">
                <a:pos x="connsiteX2" y="connsiteY2"/>
              </a:cxn>
              <a:cxn ang="0">
                <a:pos x="connsiteX3" y="connsiteY3"/>
              </a:cxn>
            </a:cxnLst>
            <a:rect l="l" t="t" r="r" b="b"/>
            <a:pathLst>
              <a:path w="6589532" h="269387">
                <a:moveTo>
                  <a:pt x="6589532" y="0"/>
                </a:moveTo>
                <a:lnTo>
                  <a:pt x="0" y="0"/>
                </a:lnTo>
                <a:lnTo>
                  <a:pt x="0" y="269387"/>
                </a:lnTo>
                <a:lnTo>
                  <a:pt x="6589532" y="269387"/>
                </a:lnTo>
                <a:close/>
              </a:path>
            </a:pathLst>
          </a:custGeom>
        </p:spPr>
      </p:pic>
      <p:sp>
        <p:nvSpPr>
          <p:cNvPr id="2" name="Freeform: Shape 1">
            <a:extLst>
              <a:ext uri="{FF2B5EF4-FFF2-40B4-BE49-F238E27FC236}">
                <a16:creationId xmlns:a16="http://schemas.microsoft.com/office/drawing/2014/main" id="{192DE357-805C-8AA3-3383-C741C8E89BB3}"/>
              </a:ext>
            </a:extLst>
          </p:cNvPr>
          <p:cNvSpPr/>
          <p:nvPr/>
        </p:nvSpPr>
        <p:spPr>
          <a:xfrm flipV="1">
            <a:off x="2823729" y="4575220"/>
            <a:ext cx="9368271" cy="2282780"/>
          </a:xfrm>
          <a:custGeom>
            <a:avLst/>
            <a:gdLst>
              <a:gd name="connsiteX0" fmla="*/ 9362470 w 9362469"/>
              <a:gd name="connsiteY0" fmla="*/ 0 h 2281366"/>
              <a:gd name="connsiteX1" fmla="*/ 9362470 w 9362469"/>
              <a:gd name="connsiteY1" fmla="*/ 2281367 h 2281366"/>
              <a:gd name="connsiteX2" fmla="*/ 2752577 w 9362469"/>
              <a:gd name="connsiteY2" fmla="*/ 2281367 h 2281366"/>
              <a:gd name="connsiteX3" fmla="*/ 1951139 w 9362469"/>
              <a:gd name="connsiteY3" fmla="*/ 1174849 h 2281366"/>
              <a:gd name="connsiteX4" fmla="*/ 1866423 w 9362469"/>
              <a:gd name="connsiteY4" fmla="*/ 1104104 h 2281366"/>
              <a:gd name="connsiteX5" fmla="*/ 1838353 w 9362469"/>
              <a:gd name="connsiteY5" fmla="*/ 1081878 h 2281366"/>
              <a:gd name="connsiteX6" fmla="*/ 1781580 w 9362469"/>
              <a:gd name="connsiteY6" fmla="*/ 1038313 h 2281366"/>
              <a:gd name="connsiteX7" fmla="*/ 165114 w 9362469"/>
              <a:gd name="connsiteY7" fmla="*/ 452158 h 2281366"/>
              <a:gd name="connsiteX8" fmla="*/ 0 w 9362469"/>
              <a:gd name="connsiteY8" fmla="*/ 277391 h 2281366"/>
              <a:gd name="connsiteX9" fmla="*/ 0 w 9362469"/>
              <a:gd name="connsiteY9" fmla="*/ 0 h 2281366"/>
              <a:gd name="connsiteX10" fmla="*/ 9362470 w 9362469"/>
              <a:gd name="connsiteY10" fmla="*/ 0 h 2281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362469" h="2281366">
                <a:moveTo>
                  <a:pt x="9362470" y="0"/>
                </a:moveTo>
                <a:lnTo>
                  <a:pt x="9362470" y="2281367"/>
                </a:lnTo>
                <a:lnTo>
                  <a:pt x="2752577" y="2281367"/>
                </a:lnTo>
                <a:cubicBezTo>
                  <a:pt x="2573619" y="1852579"/>
                  <a:pt x="2297243" y="1474595"/>
                  <a:pt x="1951139" y="1174849"/>
                </a:cubicBezTo>
                <a:cubicBezTo>
                  <a:pt x="1923324" y="1150844"/>
                  <a:pt x="1895127" y="1127220"/>
                  <a:pt x="1866423" y="1104104"/>
                </a:cubicBezTo>
                <a:cubicBezTo>
                  <a:pt x="1857024" y="1096611"/>
                  <a:pt x="1847752" y="1089117"/>
                  <a:pt x="1838353" y="1081878"/>
                </a:cubicBezTo>
                <a:cubicBezTo>
                  <a:pt x="1819683" y="1067144"/>
                  <a:pt x="1800758" y="1052538"/>
                  <a:pt x="1781580" y="1038313"/>
                </a:cubicBezTo>
                <a:cubicBezTo>
                  <a:pt x="1325865" y="698178"/>
                  <a:pt x="769431" y="485181"/>
                  <a:pt x="165114" y="452158"/>
                </a:cubicBezTo>
                <a:cubicBezTo>
                  <a:pt x="72396" y="447205"/>
                  <a:pt x="0" y="370236"/>
                  <a:pt x="0" y="277391"/>
                </a:cubicBezTo>
                <a:lnTo>
                  <a:pt x="0" y="0"/>
                </a:lnTo>
                <a:lnTo>
                  <a:pt x="9362470" y="0"/>
                </a:lnTo>
                <a:close/>
              </a:path>
            </a:pathLst>
          </a:custGeom>
          <a:solidFill>
            <a:srgbClr val="2B660F"/>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45720" rIns="18288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100" b="0" i="0" u="none" strike="noStrike" kern="1200" cap="none" spc="0" normalizeH="0" baseline="0" noProof="0">
              <a:ln>
                <a:noFill/>
              </a:ln>
              <a:solidFill>
                <a:srgbClr val="FFFFFF"/>
              </a:solidFill>
              <a:effectLst/>
              <a:uLnTx/>
              <a:uFillTx/>
              <a:latin typeface="Gilroy Medium"/>
              <a:ea typeface="+mn-lt"/>
              <a:cs typeface="+mn-lt"/>
              <a:sym typeface="+mn-lt"/>
            </a:endParaRPr>
          </a:p>
        </p:txBody>
      </p:sp>
      <p:sp>
        <p:nvSpPr>
          <p:cNvPr id="4" name="Text Placeholder 1">
            <a:extLst>
              <a:ext uri="{FF2B5EF4-FFF2-40B4-BE49-F238E27FC236}">
                <a16:creationId xmlns:a16="http://schemas.microsoft.com/office/drawing/2014/main" id="{5249F47A-3D8A-5FA3-A70C-77ECE1509FFB}"/>
              </a:ext>
            </a:extLst>
          </p:cNvPr>
          <p:cNvSpPr txBox="1">
            <a:spLocks/>
          </p:cNvSpPr>
          <p:nvPr/>
        </p:nvSpPr>
        <p:spPr>
          <a:xfrm>
            <a:off x="5940483" y="2565612"/>
            <a:ext cx="5913501" cy="1726776"/>
          </a:xfrm>
          <a:prstGeom prst="rect">
            <a:avLst/>
          </a:prstGeom>
        </p:spPr>
        <p:txBody>
          <a:bodyPr/>
          <a:lstStyle>
            <a:lvl1pPr marL="171450" indent="-171450" algn="l" defTabSz="914400" rtl="0" eaLnBrk="1" latinLnBrk="0" hangingPunct="1">
              <a:lnSpc>
                <a:spcPct val="90000"/>
              </a:lnSpc>
              <a:spcBef>
                <a:spcPts val="1000"/>
              </a:spcBef>
              <a:buFont typeface="Arial" panose="020B0604020202020204" pitchFamily="34" charset="0"/>
              <a:buChar char="•"/>
              <a:tabLst/>
              <a:defRPr sz="2800" kern="1200">
                <a:solidFill>
                  <a:srgbClr val="133CCF"/>
                </a:solidFill>
                <a:latin typeface="+mn-lt"/>
                <a:ea typeface="+mn-ea"/>
                <a:cs typeface="+mn-cs"/>
              </a:defRPr>
            </a:lvl1pPr>
            <a:lvl2pPr marL="344488" indent="-173038" algn="l" defTabSz="914400" rtl="0" eaLnBrk="1" latinLnBrk="0" hangingPunct="1">
              <a:lnSpc>
                <a:spcPct val="90000"/>
              </a:lnSpc>
              <a:spcBef>
                <a:spcPts val="500"/>
              </a:spcBef>
              <a:buSzPct val="70000"/>
              <a:buFont typeface="Courier New" panose="02070309020205020404" pitchFamily="49" charset="0"/>
              <a:buChar char="o"/>
              <a:tabLst/>
              <a:defRPr sz="1800" kern="1200">
                <a:solidFill>
                  <a:srgbClr val="133CCF"/>
                </a:solidFill>
                <a:latin typeface="+mn-lt"/>
                <a:ea typeface="+mn-ea"/>
                <a:cs typeface="+mn-cs"/>
              </a:defRPr>
            </a:lvl2pPr>
            <a:lvl3pPr marL="517525" indent="-173038" algn="l" defTabSz="914400" rtl="0" eaLnBrk="1" latinLnBrk="0" hangingPunct="1">
              <a:lnSpc>
                <a:spcPct val="90000"/>
              </a:lnSpc>
              <a:spcBef>
                <a:spcPts val="500"/>
              </a:spcBef>
              <a:buFont typeface="Wingdings" pitchFamily="2" charset="2"/>
              <a:buChar char="§"/>
              <a:tabLst/>
              <a:defRPr sz="1800" kern="1200">
                <a:solidFill>
                  <a:srgbClr val="133CCF"/>
                </a:solidFill>
                <a:latin typeface="+mn-lt"/>
                <a:ea typeface="+mn-ea"/>
                <a:cs typeface="+mn-cs"/>
              </a:defRPr>
            </a:lvl3pPr>
            <a:lvl4pPr marL="690563" indent="-173038" algn="l" defTabSz="914400" rtl="0" eaLnBrk="1" latinLnBrk="0" hangingPunct="1">
              <a:lnSpc>
                <a:spcPct val="90000"/>
              </a:lnSpc>
              <a:spcBef>
                <a:spcPts val="500"/>
              </a:spcBef>
              <a:buSzPct val="70000"/>
              <a:buFont typeface="Wingdings" pitchFamily="2" charset="2"/>
              <a:buChar char="q"/>
              <a:tabLst/>
              <a:defRPr sz="1800" kern="1200">
                <a:solidFill>
                  <a:srgbClr val="133CCF"/>
                </a:solidFill>
                <a:latin typeface="+mn-lt"/>
                <a:ea typeface="+mn-ea"/>
                <a:cs typeface="+mn-cs"/>
              </a:defRPr>
            </a:lvl4pPr>
            <a:lvl5pPr marL="863600" indent="-173038" algn="l" defTabSz="914400" rtl="0" eaLnBrk="1" latinLnBrk="0" hangingPunct="1">
              <a:lnSpc>
                <a:spcPct val="90000"/>
              </a:lnSpc>
              <a:spcBef>
                <a:spcPts val="500"/>
              </a:spcBef>
              <a:buSzPct val="80000"/>
              <a:buFont typeface="Wingdings" pitchFamily="2" charset="2"/>
              <a:buChar char="v"/>
              <a:tabLst/>
              <a:defRPr sz="1800" kern="1200">
                <a:solidFill>
                  <a:srgbClr val="133CC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prstClr val="white"/>
                </a:solidFill>
                <a:effectLst/>
                <a:uLnTx/>
                <a:uFillTx/>
                <a:latin typeface="Gilroy Medium"/>
                <a:ea typeface="+mn-ea"/>
                <a:cs typeface="+mn-cs"/>
              </a:rPr>
              <a:t>This Toolkit focuses on the </a:t>
            </a:r>
            <a:r>
              <a:rPr kumimoji="0" lang="en-US" sz="3200" b="1" i="0" u="none" strike="noStrike" kern="1200" cap="none" spc="0" normalizeH="0" baseline="0" noProof="0">
                <a:ln>
                  <a:noFill/>
                </a:ln>
                <a:solidFill>
                  <a:prstClr val="white"/>
                </a:solidFill>
                <a:effectLst/>
                <a:uLnTx/>
                <a:uFillTx/>
                <a:latin typeface="Gilroy Medium"/>
                <a:ea typeface="+mn-ea"/>
                <a:cs typeface="+mn-cs"/>
              </a:rPr>
              <a:t>Customer Programs</a:t>
            </a:r>
            <a:r>
              <a:rPr kumimoji="0" lang="en-US" sz="3200" b="0" i="0" u="none" strike="noStrike" kern="1200" cap="none" spc="0" normalizeH="0" baseline="0" noProof="0">
                <a:ln>
                  <a:noFill/>
                </a:ln>
                <a:solidFill>
                  <a:prstClr val="white"/>
                </a:solidFill>
                <a:effectLst/>
                <a:uLnTx/>
                <a:uFillTx/>
                <a:latin typeface="Gilroy Medium"/>
                <a:ea typeface="+mn-ea"/>
                <a:cs typeface="+mn-cs"/>
              </a:rPr>
              <a:t> </a:t>
            </a:r>
            <a:r>
              <a:rPr kumimoji="0" lang="en-US" sz="2800" b="0" i="0" u="none" strike="noStrike" kern="1200" cap="none" spc="0" normalizeH="0" baseline="0" noProof="0">
                <a:ln>
                  <a:noFill/>
                </a:ln>
                <a:solidFill>
                  <a:prstClr val="white"/>
                </a:solidFill>
                <a:effectLst/>
                <a:uLnTx/>
                <a:uFillTx/>
                <a:latin typeface="Gilroy Medium"/>
                <a:ea typeface="+mn-ea"/>
                <a:cs typeface="+mn-cs"/>
              </a:rPr>
              <a:t>available to our customers in the United States.</a:t>
            </a:r>
            <a:endParaRPr kumimoji="0" lang="en-US" sz="2800" b="1" i="0" u="none" strike="noStrike" kern="1200" cap="none" spc="0" normalizeH="0" baseline="0" noProof="0">
              <a:ln>
                <a:noFill/>
              </a:ln>
              <a:solidFill>
                <a:prstClr val="white"/>
              </a:solidFill>
              <a:effectLst/>
              <a:uLnTx/>
              <a:uFillTx/>
              <a:latin typeface="Gilroy Medium"/>
              <a:ea typeface="+mn-ea"/>
              <a:cs typeface="+mn-cs"/>
            </a:endParaRPr>
          </a:p>
        </p:txBody>
      </p:sp>
      <p:sp>
        <p:nvSpPr>
          <p:cNvPr id="8" name="Rectangle 7">
            <a:extLst>
              <a:ext uri="{FF2B5EF4-FFF2-40B4-BE49-F238E27FC236}">
                <a16:creationId xmlns:a16="http://schemas.microsoft.com/office/drawing/2014/main" id="{9C6CE7E1-7A99-68B8-A3B8-B456AB703A8D}"/>
              </a:ext>
            </a:extLst>
          </p:cNvPr>
          <p:cNvSpPr/>
          <p:nvPr/>
        </p:nvSpPr>
        <p:spPr>
          <a:xfrm>
            <a:off x="5857875" y="4793282"/>
            <a:ext cx="4529122" cy="467019"/>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BFDE7E"/>
                </a:solidFill>
                <a:effectLst/>
                <a:uLnTx/>
                <a:uFillTx/>
                <a:latin typeface="Gilroy Medium"/>
                <a:ea typeface="+mn-ea"/>
                <a:cs typeface="+mn-cs"/>
              </a:rPr>
              <a:t>Informational purposes only </a:t>
            </a:r>
          </a:p>
        </p:txBody>
      </p:sp>
      <p:sp>
        <p:nvSpPr>
          <p:cNvPr id="16" name="Freeform: Shape 15">
            <a:extLst>
              <a:ext uri="{FF2B5EF4-FFF2-40B4-BE49-F238E27FC236}">
                <a16:creationId xmlns:a16="http://schemas.microsoft.com/office/drawing/2014/main" id="{DB58B4F4-A926-D2C6-D062-660230B74EA0}"/>
              </a:ext>
            </a:extLst>
          </p:cNvPr>
          <p:cNvSpPr/>
          <p:nvPr/>
        </p:nvSpPr>
        <p:spPr>
          <a:xfrm flipV="1">
            <a:off x="5036860" y="5388907"/>
            <a:ext cx="7155141" cy="45719"/>
          </a:xfrm>
          <a:custGeom>
            <a:avLst/>
            <a:gdLst>
              <a:gd name="csX0" fmla="*/ 39804 w 7155141"/>
              <a:gd name="csY0" fmla="*/ 45719 h 45719"/>
              <a:gd name="csX1" fmla="*/ 7155141 w 7155141"/>
              <a:gd name="csY1" fmla="*/ 45719 h 45719"/>
              <a:gd name="csX2" fmla="*/ 7155141 w 7155141"/>
              <a:gd name="csY2" fmla="*/ 0 h 45719"/>
              <a:gd name="csX3" fmla="*/ 0 w 7155141"/>
              <a:gd name="csY3" fmla="*/ 0 h 45719"/>
              <a:gd name="csX4" fmla="*/ 6524 w 7155141"/>
              <a:gd name="csY4" fmla="*/ 5383 h 45719"/>
            </a:gdLst>
            <a:ahLst/>
            <a:cxnLst>
              <a:cxn ang="0">
                <a:pos x="csX0" y="csY0"/>
              </a:cxn>
              <a:cxn ang="0">
                <a:pos x="csX1" y="csY1"/>
              </a:cxn>
              <a:cxn ang="0">
                <a:pos x="csX2" y="csY2"/>
              </a:cxn>
              <a:cxn ang="0">
                <a:pos x="csX3" y="csY3"/>
              </a:cxn>
              <a:cxn ang="0">
                <a:pos x="csX4" y="csY4"/>
              </a:cxn>
            </a:cxnLst>
            <a:rect l="l" t="t" r="r" b="b"/>
            <a:pathLst>
              <a:path w="7155141" h="45719">
                <a:moveTo>
                  <a:pt x="39804" y="45719"/>
                </a:moveTo>
                <a:lnTo>
                  <a:pt x="7155141" y="45719"/>
                </a:lnTo>
                <a:lnTo>
                  <a:pt x="7155141" y="0"/>
                </a:lnTo>
                <a:lnTo>
                  <a:pt x="0" y="0"/>
                </a:lnTo>
                <a:lnTo>
                  <a:pt x="6524" y="5383"/>
                </a:lnTo>
                <a:close/>
              </a:path>
            </a:pathLst>
          </a:custGeom>
          <a:solidFill>
            <a:srgbClr val="BFDE7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10" name="Text Placeholder 2">
            <a:extLst>
              <a:ext uri="{FF2B5EF4-FFF2-40B4-BE49-F238E27FC236}">
                <a16:creationId xmlns:a16="http://schemas.microsoft.com/office/drawing/2014/main" id="{D30D3BE9-9F33-EC1B-809D-4D57436E8F17}"/>
              </a:ext>
            </a:extLst>
          </p:cNvPr>
          <p:cNvSpPr txBox="1">
            <a:spLocks/>
          </p:cNvSpPr>
          <p:nvPr/>
        </p:nvSpPr>
        <p:spPr>
          <a:xfrm>
            <a:off x="5766653" y="5653965"/>
            <a:ext cx="6087332" cy="608864"/>
          </a:xfrm>
          <a:prstGeom prst="rect">
            <a:avLst/>
          </a:prstGeom>
        </p:spPr>
        <p:txBody>
          <a:bodyPr/>
          <a:lstStyle>
            <a:lvl1pPr marL="171450" indent="-171450" algn="l" defTabSz="914400" rtl="0" eaLnBrk="1" latinLnBrk="0" hangingPunct="1">
              <a:lnSpc>
                <a:spcPct val="90000"/>
              </a:lnSpc>
              <a:spcBef>
                <a:spcPts val="1000"/>
              </a:spcBef>
              <a:buFont typeface="Arial" panose="020B0604020202020204" pitchFamily="34" charset="0"/>
              <a:buChar char="•"/>
              <a:tabLst/>
              <a:defRPr sz="2800" kern="1200">
                <a:solidFill>
                  <a:srgbClr val="133CCF"/>
                </a:solidFill>
                <a:latin typeface="+mn-lt"/>
                <a:ea typeface="+mn-ea"/>
                <a:cs typeface="+mn-cs"/>
              </a:defRPr>
            </a:lvl1pPr>
            <a:lvl2pPr marL="344488" indent="-173038" algn="l" defTabSz="914400" rtl="0" eaLnBrk="1" latinLnBrk="0" hangingPunct="1">
              <a:lnSpc>
                <a:spcPct val="90000"/>
              </a:lnSpc>
              <a:spcBef>
                <a:spcPts val="500"/>
              </a:spcBef>
              <a:buSzPct val="70000"/>
              <a:buFont typeface="Courier New" panose="02070309020205020404" pitchFamily="49" charset="0"/>
              <a:buChar char="o"/>
              <a:tabLst/>
              <a:defRPr sz="1800" kern="1200">
                <a:solidFill>
                  <a:srgbClr val="133CCF"/>
                </a:solidFill>
                <a:latin typeface="+mn-lt"/>
                <a:ea typeface="+mn-ea"/>
                <a:cs typeface="+mn-cs"/>
              </a:defRPr>
            </a:lvl2pPr>
            <a:lvl3pPr marL="517525" indent="-173038" algn="l" defTabSz="914400" rtl="0" eaLnBrk="1" latinLnBrk="0" hangingPunct="1">
              <a:lnSpc>
                <a:spcPct val="90000"/>
              </a:lnSpc>
              <a:spcBef>
                <a:spcPts val="500"/>
              </a:spcBef>
              <a:buFont typeface="Wingdings" pitchFamily="2" charset="2"/>
              <a:buChar char="§"/>
              <a:tabLst/>
              <a:defRPr sz="1800" kern="1200">
                <a:solidFill>
                  <a:srgbClr val="133CCF"/>
                </a:solidFill>
                <a:latin typeface="+mn-lt"/>
                <a:ea typeface="+mn-ea"/>
                <a:cs typeface="+mn-cs"/>
              </a:defRPr>
            </a:lvl3pPr>
            <a:lvl4pPr marL="690563" indent="-173038" algn="l" defTabSz="914400" rtl="0" eaLnBrk="1" latinLnBrk="0" hangingPunct="1">
              <a:lnSpc>
                <a:spcPct val="90000"/>
              </a:lnSpc>
              <a:spcBef>
                <a:spcPts val="500"/>
              </a:spcBef>
              <a:buSzPct val="70000"/>
              <a:buFont typeface="Wingdings" pitchFamily="2" charset="2"/>
              <a:buChar char="q"/>
              <a:tabLst/>
              <a:defRPr sz="1800" kern="1200">
                <a:solidFill>
                  <a:srgbClr val="133CCF"/>
                </a:solidFill>
                <a:latin typeface="+mn-lt"/>
                <a:ea typeface="+mn-ea"/>
                <a:cs typeface="+mn-cs"/>
              </a:defRPr>
            </a:lvl4pPr>
            <a:lvl5pPr marL="863600" indent="-173038" algn="l" defTabSz="914400" rtl="0" eaLnBrk="1" latinLnBrk="0" hangingPunct="1">
              <a:lnSpc>
                <a:spcPct val="90000"/>
              </a:lnSpc>
              <a:spcBef>
                <a:spcPts val="500"/>
              </a:spcBef>
              <a:buSzPct val="80000"/>
              <a:buFont typeface="Wingdings" pitchFamily="2" charset="2"/>
              <a:buChar char="v"/>
              <a:tabLst/>
              <a:defRPr sz="1800" kern="1200">
                <a:solidFill>
                  <a:srgbClr val="133CC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white"/>
                </a:solidFill>
                <a:effectLst/>
                <a:uLnTx/>
                <a:uFillTx/>
                <a:latin typeface="Gilroy Medium"/>
                <a:ea typeface="+mn-ea"/>
                <a:cs typeface="+mn-cs"/>
              </a:rPr>
              <a:t>For customer pitch slides, please visit the Commercial Sustainability Toolkit</a:t>
            </a:r>
          </a:p>
        </p:txBody>
      </p:sp>
      <p:pic>
        <p:nvPicPr>
          <p:cNvPr id="21" name="Graphic 20">
            <a:extLst>
              <a:ext uri="{FF2B5EF4-FFF2-40B4-BE49-F238E27FC236}">
                <a16:creationId xmlns:a16="http://schemas.microsoft.com/office/drawing/2014/main" id="{5DABD46F-68E3-BAAC-C89D-08F64A5EECE5}"/>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rot="16200000">
            <a:off x="9896989" y="6076279"/>
            <a:ext cx="630766" cy="630766"/>
          </a:xfrm>
          <a:prstGeom prst="rect">
            <a:avLst/>
          </a:prstGeom>
        </p:spPr>
      </p:pic>
    </p:spTree>
    <p:extLst>
      <p:ext uri="{BB962C8B-B14F-4D97-AF65-F5344CB8AC3E}">
        <p14:creationId xmlns:p14="http://schemas.microsoft.com/office/powerpoint/2010/main" val="1339455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29F16F72-0CF9-53EA-D6AE-4E868A197F03}"/>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4" progId="TCLayout.ActiveDocument.1">
                  <p:embed/>
                </p:oleObj>
              </mc:Choice>
              <mc:Fallback>
                <p:oleObj name="think-cell Slide" r:id="rId4" imgW="425" imgH="424" progId="TCLayout.ActiveDocument.1">
                  <p:embed/>
                  <p:pic>
                    <p:nvPicPr>
                      <p:cNvPr id="5" name="think-cell data - do not delete" hidden="1">
                        <a:extLst>
                          <a:ext uri="{FF2B5EF4-FFF2-40B4-BE49-F238E27FC236}">
                            <a16:creationId xmlns:a16="http://schemas.microsoft.com/office/drawing/2014/main" id="{29F16F72-0CF9-53EA-D6AE-4E868A197F0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2" name="Picture 11" descr="A green leaf pattern with a few green leaves&#10;&#10;AI-generated content may be incorrect.">
            <a:extLst>
              <a:ext uri="{FF2B5EF4-FFF2-40B4-BE49-F238E27FC236}">
                <a16:creationId xmlns:a16="http://schemas.microsoft.com/office/drawing/2014/main" id="{3424A3EB-2370-50AA-8EFD-F4CF17C8BE18}"/>
              </a:ext>
            </a:extLst>
          </p:cNvPr>
          <p:cNvPicPr>
            <a:picLocks noChangeAspect="1"/>
          </p:cNvPicPr>
          <p:nvPr/>
        </p:nvPicPr>
        <p:blipFill>
          <a:blip r:embed="rId6">
            <a:alphaModFix/>
          </a:blip>
          <a:srcRect l="1" r="1"/>
          <a:stretch>
            <a:fillRect/>
          </a:stretch>
        </p:blipFill>
        <p:spPr>
          <a:xfrm>
            <a:off x="0" y="0"/>
            <a:ext cx="12192000" cy="6858000"/>
          </a:xfrm>
          <a:prstGeom prst="rect">
            <a:avLst/>
          </a:prstGeom>
        </p:spPr>
      </p:pic>
      <p:sp>
        <p:nvSpPr>
          <p:cNvPr id="14" name="Rectangle 13">
            <a:extLst>
              <a:ext uri="{FF2B5EF4-FFF2-40B4-BE49-F238E27FC236}">
                <a16:creationId xmlns:a16="http://schemas.microsoft.com/office/drawing/2014/main" id="{1F34C2D9-CE25-DAFD-8E10-724D59A25918}"/>
              </a:ext>
            </a:extLst>
          </p:cNvPr>
          <p:cNvSpPr>
            <a:spLocks/>
          </p:cNvSpPr>
          <p:nvPr/>
        </p:nvSpPr>
        <p:spPr>
          <a:xfrm flipH="1">
            <a:off x="0" y="1"/>
            <a:ext cx="12192000" cy="6858000"/>
          </a:xfrm>
          <a:prstGeom prst="rect">
            <a:avLst/>
          </a:prstGeom>
          <a:solidFill>
            <a:srgbClr val="0F440E">
              <a:alpha val="9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15" name="Rectangle: Single Corner Rounded 14">
            <a:extLst>
              <a:ext uri="{FF2B5EF4-FFF2-40B4-BE49-F238E27FC236}">
                <a16:creationId xmlns:a16="http://schemas.microsoft.com/office/drawing/2014/main" id="{46A4CD56-D48F-35E9-7649-79D7A2414015}"/>
              </a:ext>
            </a:extLst>
          </p:cNvPr>
          <p:cNvSpPr>
            <a:spLocks/>
          </p:cNvSpPr>
          <p:nvPr/>
        </p:nvSpPr>
        <p:spPr>
          <a:xfrm flipH="1">
            <a:off x="4117258" y="936"/>
            <a:ext cx="8074741" cy="6857064"/>
          </a:xfrm>
          <a:prstGeom prst="round1Rect">
            <a:avLst>
              <a:gd name="adj" fmla="val 3169"/>
            </a:avLst>
          </a:prstGeom>
          <a:solidFill>
            <a:srgbClr val="5D910D"/>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17" name="Rectangle: Single Corner Rounded 16">
            <a:extLst>
              <a:ext uri="{FF2B5EF4-FFF2-40B4-BE49-F238E27FC236}">
                <a16:creationId xmlns:a16="http://schemas.microsoft.com/office/drawing/2014/main" id="{881E3FF8-5A5F-261F-3A5C-1666DC636487}"/>
              </a:ext>
            </a:extLst>
          </p:cNvPr>
          <p:cNvSpPr/>
          <p:nvPr/>
        </p:nvSpPr>
        <p:spPr>
          <a:xfrm flipH="1" flipV="1">
            <a:off x="4492444" y="860510"/>
            <a:ext cx="7699553" cy="5667289"/>
          </a:xfrm>
          <a:prstGeom prst="round1Rect">
            <a:avLst>
              <a:gd name="adj" fmla="val 2410"/>
            </a:avLst>
          </a:prstGeom>
          <a:solidFill>
            <a:srgbClr val="2B66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19" name="Title 1">
            <a:extLst>
              <a:ext uri="{FF2B5EF4-FFF2-40B4-BE49-F238E27FC236}">
                <a16:creationId xmlns:a16="http://schemas.microsoft.com/office/drawing/2014/main" id="{E8E62674-C979-823A-585B-A155F9EDD591}"/>
              </a:ext>
            </a:extLst>
          </p:cNvPr>
          <p:cNvSpPr txBox="1">
            <a:spLocks/>
          </p:cNvSpPr>
          <p:nvPr/>
        </p:nvSpPr>
        <p:spPr>
          <a:xfrm>
            <a:off x="304800" y="797831"/>
            <a:ext cx="3683000" cy="5262340"/>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0" kern="1200" cap="all" baseline="0">
                <a:solidFill>
                  <a:srgbClr val="5D910D"/>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800" b="0" i="0" u="none" strike="noStrike" kern="1200" cap="all" spc="0" normalizeH="0" baseline="0" noProof="0">
                <a:ln>
                  <a:noFill/>
                </a:ln>
                <a:solidFill>
                  <a:srgbClr val="8DBD29"/>
                </a:solidFill>
                <a:effectLst/>
                <a:uLnTx/>
                <a:uFillTx/>
                <a:latin typeface="GT Pressura LCG Black"/>
                <a:ea typeface="+mj-ea"/>
                <a:cs typeface="+mj-cs"/>
              </a:rPr>
              <a:t>If you think your customer can benefit from a recycling program, it’s important to ask them the following questions.</a:t>
            </a:r>
          </a:p>
        </p:txBody>
      </p:sp>
      <p:sp>
        <p:nvSpPr>
          <p:cNvPr id="20" name="Rectangle 19">
            <a:extLst>
              <a:ext uri="{FF2B5EF4-FFF2-40B4-BE49-F238E27FC236}">
                <a16:creationId xmlns:a16="http://schemas.microsoft.com/office/drawing/2014/main" id="{320A70E8-3FB9-780E-40F2-EB19E5B462F1}"/>
              </a:ext>
            </a:extLst>
          </p:cNvPr>
          <p:cNvSpPr/>
          <p:nvPr/>
        </p:nvSpPr>
        <p:spPr>
          <a:xfrm>
            <a:off x="4492446" y="306757"/>
            <a:ext cx="7473411" cy="467019"/>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BFDE7E"/>
                </a:solidFill>
                <a:effectLst/>
                <a:uLnTx/>
                <a:uFillTx/>
                <a:latin typeface="GT Pressura LCG Black"/>
                <a:ea typeface="+mn-ea"/>
                <a:cs typeface="+mn-cs"/>
              </a:rPr>
              <a:t>DO YOU RECYCLE AT YOUR LOCATION(S)?</a:t>
            </a:r>
          </a:p>
        </p:txBody>
      </p:sp>
      <p:cxnSp>
        <p:nvCxnSpPr>
          <p:cNvPr id="21" name="Straight Connector 20">
            <a:extLst>
              <a:ext uri="{FF2B5EF4-FFF2-40B4-BE49-F238E27FC236}">
                <a16:creationId xmlns:a16="http://schemas.microsoft.com/office/drawing/2014/main" id="{58644B18-1E56-EBBC-9C24-B21AD6B04982}"/>
              </a:ext>
            </a:extLst>
          </p:cNvPr>
          <p:cNvCxnSpPr>
            <a:cxnSpLocks/>
          </p:cNvCxnSpPr>
          <p:nvPr/>
        </p:nvCxnSpPr>
        <p:spPr>
          <a:xfrm>
            <a:off x="4492447" y="860512"/>
            <a:ext cx="7699552" cy="0"/>
          </a:xfrm>
          <a:prstGeom prst="line">
            <a:avLst/>
          </a:prstGeom>
          <a:ln w="25400">
            <a:solidFill>
              <a:srgbClr val="BFDE7E"/>
            </a:solidFill>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26657243-349C-B9EF-1DA8-D9FC27BD0A0E}"/>
              </a:ext>
            </a:extLst>
          </p:cNvPr>
          <p:cNvSpPr txBox="1"/>
          <p:nvPr/>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BFDE7D"/>
                </a:solidFill>
                <a:effectLst/>
                <a:uLnTx/>
                <a:uFillTx/>
                <a:latin typeface="Gilroy Medium"/>
                <a:ea typeface="+mn-ea"/>
                <a:cs typeface="+mn-cs"/>
              </a:rPr>
              <a:t>CONFIDENTIAL</a:t>
            </a:r>
          </a:p>
        </p:txBody>
      </p:sp>
      <p:sp>
        <p:nvSpPr>
          <p:cNvPr id="36" name="TextBox 35">
            <a:extLst>
              <a:ext uri="{FF2B5EF4-FFF2-40B4-BE49-F238E27FC236}">
                <a16:creationId xmlns:a16="http://schemas.microsoft.com/office/drawing/2014/main" id="{7B467B1A-402D-EF2C-CF34-A340E3408A3C}"/>
              </a:ext>
            </a:extLst>
          </p:cNvPr>
          <p:cNvSpPr txBox="1"/>
          <p:nvPr/>
        </p:nvSpPr>
        <p:spPr>
          <a:xfrm>
            <a:off x="11451456" y="6286500"/>
            <a:ext cx="435742" cy="571500"/>
          </a:xfrm>
          <a:prstGeom prst="rect">
            <a:avLst/>
          </a:prstGeom>
          <a:no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6B5273-46EB-4870-A6B0-6E7F43CBD6D0}" type="slidenum">
              <a:rPr kumimoji="0" lang="en-US" sz="900" b="0" i="0" u="none" strike="noStrike" kern="1200" cap="none" spc="0" normalizeH="0" baseline="0" noProof="0" smtClean="0">
                <a:ln>
                  <a:noFill/>
                </a:ln>
                <a:solidFill>
                  <a:srgbClr val="BFDE7D"/>
                </a:solidFill>
                <a:effectLst/>
                <a:uLnTx/>
                <a:uFillTx/>
                <a:latin typeface="Gilroy Medium"/>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350" b="0" i="0" u="none" strike="noStrike" kern="1200" cap="none" spc="0" normalizeH="0" baseline="0" noProof="0">
              <a:ln>
                <a:noFill/>
              </a:ln>
              <a:solidFill>
                <a:srgbClr val="BFDE7D"/>
              </a:solidFill>
              <a:effectLst/>
              <a:uLnTx/>
              <a:uFillTx/>
              <a:latin typeface="Gilroy Medium"/>
              <a:ea typeface="+mn-ea"/>
              <a:cs typeface="+mn-cs"/>
            </a:endParaRPr>
          </a:p>
        </p:txBody>
      </p:sp>
      <p:sp>
        <p:nvSpPr>
          <p:cNvPr id="37" name="TextBox 36">
            <a:extLst>
              <a:ext uri="{FF2B5EF4-FFF2-40B4-BE49-F238E27FC236}">
                <a16:creationId xmlns:a16="http://schemas.microsoft.com/office/drawing/2014/main" id="{316B75C9-BDBD-CA08-1ABB-E8B1B54EB435}"/>
              </a:ext>
            </a:extLst>
          </p:cNvPr>
          <p:cNvSpPr txBox="1"/>
          <p:nvPr/>
        </p:nvSpPr>
        <p:spPr>
          <a:xfrm>
            <a:off x="5053692" y="1030839"/>
            <a:ext cx="6912165" cy="2600712"/>
          </a:xfrm>
          <a:prstGeom prst="rect">
            <a:avLst/>
          </a:prstGeom>
          <a:noFill/>
        </p:spPr>
        <p:txBody>
          <a:bodyPr wrap="square" lIns="0" tIns="0" rIns="0" bIns="0" rtlCol="0">
            <a:spAutoFit/>
          </a:bodyPr>
          <a:lstStyle/>
          <a:p>
            <a:pPr marL="457200" marR="0" lvl="1" indent="-45720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GT Pressura LCG Black"/>
                <a:ea typeface="+mn-ea"/>
                <a:cs typeface="+mn-cs"/>
              </a:rPr>
              <a:t>IF YES</a:t>
            </a:r>
          </a:p>
          <a:p>
            <a:pPr marL="466725" marR="0" lvl="2"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white"/>
                </a:solidFill>
                <a:effectLst/>
                <a:uLnTx/>
                <a:uFillTx/>
                <a:latin typeface="Gilroy Medium"/>
                <a:ea typeface="+mn-ea"/>
                <a:cs typeface="+mn-cs"/>
              </a:rPr>
              <a:t>What materials do you recycle?</a:t>
            </a:r>
          </a:p>
          <a:p>
            <a:pPr marL="466725" marR="0" lvl="2"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white"/>
                </a:solidFill>
                <a:effectLst/>
                <a:uLnTx/>
                <a:uFillTx/>
                <a:latin typeface="Gilroy Medium"/>
                <a:ea typeface="+mn-ea"/>
                <a:cs typeface="+mn-cs"/>
              </a:rPr>
              <a:t>Do you have a recycling service provider?</a:t>
            </a:r>
          </a:p>
          <a:p>
            <a:pPr marL="466725" marR="0" lvl="2"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white"/>
                </a:solidFill>
                <a:effectLst/>
                <a:uLnTx/>
                <a:uFillTx/>
                <a:latin typeface="Gilroy Medium"/>
                <a:ea typeface="+mn-ea"/>
                <a:cs typeface="+mn-cs"/>
              </a:rPr>
              <a:t>Do you sort recyclables, or is it a single stream system?</a:t>
            </a:r>
          </a:p>
          <a:p>
            <a:pPr marL="466725" marR="0" lvl="2"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white"/>
                </a:solidFill>
                <a:effectLst/>
                <a:uLnTx/>
                <a:uFillTx/>
                <a:latin typeface="Gilroy Medium"/>
                <a:ea typeface="+mn-ea"/>
                <a:cs typeface="+mn-cs"/>
              </a:rPr>
              <a:t>What are the most pressing challenges you face with recycling?</a:t>
            </a:r>
          </a:p>
          <a:p>
            <a:pPr marL="466725" marR="0" lvl="2"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white"/>
                </a:solidFill>
                <a:effectLst/>
                <a:uLnTx/>
                <a:uFillTx/>
                <a:latin typeface="Gilroy Medium"/>
                <a:ea typeface="+mn-ea"/>
                <a:cs typeface="+mn-cs"/>
              </a:rPr>
              <a:t>Do visitors actively participate?</a:t>
            </a:r>
            <a:endParaRPr kumimoji="0" lang="en-US" sz="2400" b="0" i="0" u="none" strike="noStrike" kern="1200" cap="none" spc="0" normalizeH="0" baseline="0" noProof="0">
              <a:ln>
                <a:noFill/>
              </a:ln>
              <a:solidFill>
                <a:prstClr val="white"/>
              </a:solidFill>
              <a:effectLst/>
              <a:uLnTx/>
              <a:uFillTx/>
              <a:latin typeface="Gilroy Medium"/>
              <a:ea typeface="+mn-ea"/>
              <a:cs typeface="+mn-cs"/>
            </a:endParaRPr>
          </a:p>
        </p:txBody>
      </p:sp>
      <p:sp>
        <p:nvSpPr>
          <p:cNvPr id="38" name="TextBox 37">
            <a:extLst>
              <a:ext uri="{FF2B5EF4-FFF2-40B4-BE49-F238E27FC236}">
                <a16:creationId xmlns:a16="http://schemas.microsoft.com/office/drawing/2014/main" id="{CA8CED62-5835-0C03-C4C2-BA59BF00287E}"/>
              </a:ext>
            </a:extLst>
          </p:cNvPr>
          <p:cNvSpPr txBox="1"/>
          <p:nvPr/>
        </p:nvSpPr>
        <p:spPr>
          <a:xfrm>
            <a:off x="5053692" y="3972205"/>
            <a:ext cx="6912165" cy="2385268"/>
          </a:xfrm>
          <a:prstGeom prst="rect">
            <a:avLst/>
          </a:prstGeom>
          <a:noFill/>
        </p:spPr>
        <p:txBody>
          <a:bodyPr wrap="square" lIns="0" tIns="0" rIns="0" bIns="0" rtlCol="0">
            <a:spAutoFit/>
          </a:bodyPr>
          <a:lstStyle/>
          <a:p>
            <a:pPr marL="457200" marR="0" lvl="1" indent="-45720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GT Pressura LCG Black"/>
                <a:ea typeface="+mn-ea"/>
                <a:cs typeface="+mn-cs"/>
              </a:rPr>
              <a:t>IF NO</a:t>
            </a:r>
          </a:p>
          <a:p>
            <a:pPr marL="466725" marR="0" lvl="2"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white"/>
                </a:solidFill>
                <a:effectLst/>
                <a:uLnTx/>
                <a:uFillTx/>
                <a:latin typeface="Gilroy Medium"/>
                <a:ea typeface="+mn-ea"/>
                <a:cs typeface="+mn-cs"/>
              </a:rPr>
              <a:t>Have you considered setting up a recycling program before?</a:t>
            </a:r>
          </a:p>
          <a:p>
            <a:pPr marL="466725" marR="0" lvl="2"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white"/>
                </a:solidFill>
                <a:effectLst/>
                <a:uLnTx/>
                <a:uFillTx/>
                <a:latin typeface="Gilroy Medium"/>
                <a:ea typeface="+mn-ea"/>
                <a:cs typeface="+mn-cs"/>
              </a:rPr>
              <a:t>What are the major barriers keeping you from recycling?</a:t>
            </a:r>
          </a:p>
          <a:p>
            <a:pPr marL="919163" marR="0" lvl="2" indent="-304800" algn="l" defTabSz="914400" rtl="0" eaLnBrk="1" fontAlgn="auto" latinLnBrk="0" hangingPunct="1">
              <a:lnSpc>
                <a:spcPct val="100000"/>
              </a:lnSpc>
              <a:spcBef>
                <a:spcPts val="600"/>
              </a:spcBef>
              <a:spcAft>
                <a:spcPts val="0"/>
              </a:spcAft>
              <a:buClrTx/>
              <a:buSzTx/>
              <a:buFont typeface="Tw Cen MT" panose="020B0602020104020603" pitchFamily="34" charset="0"/>
              <a:buChar char="–"/>
              <a:tabLst/>
              <a:defRPr/>
            </a:pPr>
            <a:r>
              <a:rPr kumimoji="0" lang="en-US" sz="1800" b="0" i="0" u="none" strike="noStrike" kern="1200" cap="none" spc="0" normalizeH="0" baseline="0" noProof="0">
                <a:ln>
                  <a:noFill/>
                </a:ln>
                <a:solidFill>
                  <a:prstClr val="white"/>
                </a:solidFill>
                <a:effectLst/>
                <a:uLnTx/>
                <a:uFillTx/>
                <a:latin typeface="Gilroy Medium"/>
                <a:ea typeface="+mn-ea"/>
                <a:cs typeface="+mn-cs"/>
              </a:rPr>
              <a:t>Ex: Lack of local programming, don’t know how to start, lack of buy-in, etc.</a:t>
            </a:r>
          </a:p>
        </p:txBody>
      </p:sp>
      <p:cxnSp>
        <p:nvCxnSpPr>
          <p:cNvPr id="39" name="Straight Connector 38">
            <a:extLst>
              <a:ext uri="{FF2B5EF4-FFF2-40B4-BE49-F238E27FC236}">
                <a16:creationId xmlns:a16="http://schemas.microsoft.com/office/drawing/2014/main" id="{5E0175F0-3F18-A1AF-E0B2-7C8F060E2992}"/>
              </a:ext>
            </a:extLst>
          </p:cNvPr>
          <p:cNvCxnSpPr>
            <a:cxnSpLocks/>
          </p:cNvCxnSpPr>
          <p:nvPr/>
        </p:nvCxnSpPr>
        <p:spPr>
          <a:xfrm>
            <a:off x="5053692" y="3801878"/>
            <a:ext cx="7088470" cy="0"/>
          </a:xfrm>
          <a:prstGeom prst="line">
            <a:avLst/>
          </a:prstGeom>
          <a:ln w="6350" cap="rnd">
            <a:solidFill>
              <a:schemeClr val="bg1"/>
            </a:solidFill>
            <a:prstDash val="dash"/>
            <a:round/>
          </a:ln>
        </p:spPr>
        <p:style>
          <a:lnRef idx="2">
            <a:schemeClr val="accent1"/>
          </a:lnRef>
          <a:fillRef idx="0">
            <a:schemeClr val="accent1"/>
          </a:fillRef>
          <a:effectRef idx="1">
            <a:schemeClr val="accent1"/>
          </a:effectRef>
          <a:fontRef idx="minor">
            <a:schemeClr val="tx1"/>
          </a:fontRef>
        </p:style>
      </p:cxnSp>
      <p:pic>
        <p:nvPicPr>
          <p:cNvPr id="42" name="Graphic 41">
            <a:extLst>
              <a:ext uri="{FF2B5EF4-FFF2-40B4-BE49-F238E27FC236}">
                <a16:creationId xmlns:a16="http://schemas.microsoft.com/office/drawing/2014/main" id="{133898F9-CB99-EB51-21C8-6BEBAE17890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575442" y="1030839"/>
            <a:ext cx="395254" cy="395254"/>
          </a:xfrm>
          <a:prstGeom prst="rect">
            <a:avLst/>
          </a:prstGeom>
        </p:spPr>
      </p:pic>
      <p:pic>
        <p:nvPicPr>
          <p:cNvPr id="44" name="Graphic 43">
            <a:extLst>
              <a:ext uri="{FF2B5EF4-FFF2-40B4-BE49-F238E27FC236}">
                <a16:creationId xmlns:a16="http://schemas.microsoft.com/office/drawing/2014/main" id="{436BE450-5454-33BF-DE93-C368482A173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flipH="1">
            <a:off x="4638274" y="4010819"/>
            <a:ext cx="269590" cy="269590"/>
          </a:xfrm>
          <a:prstGeom prst="rect">
            <a:avLst/>
          </a:prstGeom>
        </p:spPr>
      </p:pic>
      <p:grpSp>
        <p:nvGrpSpPr>
          <p:cNvPr id="47" name="Group 46">
            <a:extLst>
              <a:ext uri="{FF2B5EF4-FFF2-40B4-BE49-F238E27FC236}">
                <a16:creationId xmlns:a16="http://schemas.microsoft.com/office/drawing/2014/main" id="{40304290-2FAA-9226-7662-182C8028B05B}"/>
              </a:ext>
            </a:extLst>
          </p:cNvPr>
          <p:cNvGrpSpPr/>
          <p:nvPr/>
        </p:nvGrpSpPr>
        <p:grpSpPr>
          <a:xfrm>
            <a:off x="10468652" y="0"/>
            <a:ext cx="1723347" cy="374073"/>
            <a:chOff x="10590414" y="0"/>
            <a:chExt cx="1601585" cy="374073"/>
          </a:xfrm>
        </p:grpSpPr>
        <p:grpSp>
          <p:nvGrpSpPr>
            <p:cNvPr id="48" name="Group 47">
              <a:extLst>
                <a:ext uri="{FF2B5EF4-FFF2-40B4-BE49-F238E27FC236}">
                  <a16:creationId xmlns:a16="http://schemas.microsoft.com/office/drawing/2014/main" id="{C084393C-0C86-5AD2-98FE-1537AD3A2807}"/>
                </a:ext>
              </a:extLst>
            </p:cNvPr>
            <p:cNvGrpSpPr/>
            <p:nvPr/>
          </p:nvGrpSpPr>
          <p:grpSpPr>
            <a:xfrm>
              <a:off x="10590414" y="0"/>
              <a:ext cx="1601585" cy="374073"/>
              <a:chOff x="10590414" y="-1"/>
              <a:chExt cx="1601585" cy="374073"/>
            </a:xfrm>
            <a:solidFill>
              <a:srgbClr val="EC9F0B"/>
            </a:solidFill>
          </p:grpSpPr>
          <p:sp>
            <p:nvSpPr>
              <p:cNvPr id="50" name="Rounded Rectangle 9">
                <a:extLst>
                  <a:ext uri="{FF2B5EF4-FFF2-40B4-BE49-F238E27FC236}">
                    <a16:creationId xmlns:a16="http://schemas.microsoft.com/office/drawing/2014/main" id="{B48B5DFD-8FEF-AAD4-31AB-0FAC48E054A0}"/>
                  </a:ext>
                </a:extLst>
              </p:cNvPr>
              <p:cNvSpPr/>
              <p:nvPr/>
            </p:nvSpPr>
            <p:spPr>
              <a:xfrm>
                <a:off x="10590414" y="-1"/>
                <a:ext cx="1601585" cy="374073"/>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51" name="Rectangle 50">
                <a:extLst>
                  <a:ext uri="{FF2B5EF4-FFF2-40B4-BE49-F238E27FC236}">
                    <a16:creationId xmlns:a16="http://schemas.microsoft.com/office/drawing/2014/main" id="{76D98495-D180-9C35-8ACE-C23381ED2DD1}"/>
                  </a:ext>
                </a:extLst>
              </p:cNvPr>
              <p:cNvSpPr/>
              <p:nvPr/>
            </p:nvSpPr>
            <p:spPr>
              <a:xfrm>
                <a:off x="11776363" y="0"/>
                <a:ext cx="415636" cy="37407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52" name="Rectangle 51">
                <a:extLst>
                  <a:ext uri="{FF2B5EF4-FFF2-40B4-BE49-F238E27FC236}">
                    <a16:creationId xmlns:a16="http://schemas.microsoft.com/office/drawing/2014/main" id="{FBC4A8C7-CEEB-6600-EA9A-F17ABF2D1D4D}"/>
                  </a:ext>
                </a:extLst>
              </p:cNvPr>
              <p:cNvSpPr/>
              <p:nvPr/>
            </p:nvSpPr>
            <p:spPr>
              <a:xfrm>
                <a:off x="10590414" y="0"/>
                <a:ext cx="415636" cy="1828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grpSp>
        <p:sp>
          <p:nvSpPr>
            <p:cNvPr id="49" name="TextBox 48">
              <a:extLst>
                <a:ext uri="{FF2B5EF4-FFF2-40B4-BE49-F238E27FC236}">
                  <a16:creationId xmlns:a16="http://schemas.microsoft.com/office/drawing/2014/main" id="{88ECEBE8-EFF2-3C60-2A7A-DE8796158130}"/>
                </a:ext>
              </a:extLst>
            </p:cNvPr>
            <p:cNvSpPr txBox="1"/>
            <p:nvPr/>
          </p:nvSpPr>
          <p:spPr>
            <a:xfrm>
              <a:off x="10698193" y="98858"/>
              <a:ext cx="1493806" cy="182881"/>
            </a:xfrm>
            <a:prstGeom prst="rect">
              <a:avLst/>
            </a:prstGeom>
            <a:solidFill>
              <a:srgbClr val="EC9F0B"/>
            </a:solid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Gilroy Medium" panose="00000600000000000000" pitchFamily="50" charset="0"/>
                  <a:ea typeface="+mn-ea"/>
                  <a:cs typeface="Arial" panose="020B0604020202020204" pitchFamily="34" charset="0"/>
                </a:rPr>
                <a:t>INTERNAL ONLY</a:t>
              </a:r>
            </a:p>
          </p:txBody>
        </p:sp>
      </p:grpSp>
    </p:spTree>
    <p:extLst>
      <p:ext uri="{BB962C8B-B14F-4D97-AF65-F5344CB8AC3E}">
        <p14:creationId xmlns:p14="http://schemas.microsoft.com/office/powerpoint/2010/main" val="13882676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29F16F72-0CF9-53EA-D6AE-4E868A197F03}"/>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4" progId="TCLayout.ActiveDocument.1">
                  <p:embed/>
                </p:oleObj>
              </mc:Choice>
              <mc:Fallback>
                <p:oleObj name="think-cell Slide" r:id="rId4" imgW="425" imgH="424" progId="TCLayout.ActiveDocument.1">
                  <p:embed/>
                  <p:pic>
                    <p:nvPicPr>
                      <p:cNvPr id="5" name="think-cell data - do not delete" hidden="1">
                        <a:extLst>
                          <a:ext uri="{FF2B5EF4-FFF2-40B4-BE49-F238E27FC236}">
                            <a16:creationId xmlns:a16="http://schemas.microsoft.com/office/drawing/2014/main" id="{29F16F72-0CF9-53EA-D6AE-4E868A197F0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51" name="Graphic 50">
            <a:extLst>
              <a:ext uri="{FF2B5EF4-FFF2-40B4-BE49-F238E27FC236}">
                <a16:creationId xmlns:a16="http://schemas.microsoft.com/office/drawing/2014/main" id="{074315A5-77C7-4CA9-6A48-F8D468258B69}"/>
              </a:ext>
            </a:extLst>
          </p:cNvPr>
          <p:cNvPicPr>
            <a:picLocks noChangeAspect="1"/>
          </p:cNvPicPr>
          <p:nvPr/>
        </p:nvPicPr>
        <p:blipFill>
          <a:blip r:embed="rId6">
            <a:extLst>
              <a:ext uri="{96DAC541-7B7A-43D3-8B79-37D633B846F1}">
                <asvg:svgBlip xmlns:asvg="http://schemas.microsoft.com/office/drawing/2016/SVG/main" r:embed="rId7"/>
              </a:ext>
            </a:extLst>
          </a:blip>
          <a:srcRect b="7040"/>
          <a:stretch>
            <a:fillRect/>
          </a:stretch>
        </p:blipFill>
        <p:spPr>
          <a:xfrm rot="10800000" flipV="1">
            <a:off x="11433809" y="4738471"/>
            <a:ext cx="758190" cy="801904"/>
          </a:xfrm>
          <a:prstGeom prst="rect">
            <a:avLst/>
          </a:prstGeom>
        </p:spPr>
      </p:pic>
      <p:sp>
        <p:nvSpPr>
          <p:cNvPr id="50" name="Rectangle 49">
            <a:extLst>
              <a:ext uri="{FF2B5EF4-FFF2-40B4-BE49-F238E27FC236}">
                <a16:creationId xmlns:a16="http://schemas.microsoft.com/office/drawing/2014/main" id="{CB6744EC-8F6B-8AE7-2871-27DB64DC8364}"/>
              </a:ext>
            </a:extLst>
          </p:cNvPr>
          <p:cNvSpPr/>
          <p:nvPr/>
        </p:nvSpPr>
        <p:spPr>
          <a:xfrm>
            <a:off x="0" y="5532437"/>
            <a:ext cx="12192000" cy="1325563"/>
          </a:xfrm>
          <a:prstGeom prst="rect">
            <a:avLst/>
          </a:prstGeom>
          <a:solidFill>
            <a:srgbClr val="5D91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2700" marR="0" lvl="0" indent="0" algn="ctr" defTabSz="914400" rtl="0" eaLnBrk="1" fontAlgn="auto" latinLnBrk="0" hangingPunct="1">
              <a:lnSpc>
                <a:spcPct val="80000"/>
              </a:lnSpc>
              <a:spcBef>
                <a:spcPts val="100"/>
              </a:spcBef>
              <a:spcAft>
                <a:spcPts val="0"/>
              </a:spcAft>
              <a:buClrTx/>
              <a:buSzTx/>
              <a:buFontTx/>
              <a:buNone/>
              <a:tabLst/>
              <a:defRPr/>
            </a:pPr>
            <a:endParaRPr kumimoji="0" lang="en-IN" sz="2800" b="0" i="0" u="none" strike="noStrike" kern="1200" cap="all" spc="-10" normalizeH="0" baseline="0" noProof="0">
              <a:ln>
                <a:noFill/>
              </a:ln>
              <a:solidFill>
                <a:srgbClr val="8DBD29"/>
              </a:solidFill>
              <a:effectLst/>
              <a:uLnTx/>
              <a:uFillTx/>
              <a:latin typeface="GT Pressura LCG Black"/>
              <a:ea typeface="+mn-ea"/>
              <a:cs typeface="+mn-cs"/>
            </a:endParaRPr>
          </a:p>
        </p:txBody>
      </p:sp>
      <p:sp>
        <p:nvSpPr>
          <p:cNvPr id="37" name="Title 36">
            <a:extLst>
              <a:ext uri="{FF2B5EF4-FFF2-40B4-BE49-F238E27FC236}">
                <a16:creationId xmlns:a16="http://schemas.microsoft.com/office/drawing/2014/main" id="{D682AD4B-3982-C725-DF70-AC7B63A61F53}"/>
              </a:ext>
            </a:extLst>
          </p:cNvPr>
          <p:cNvSpPr>
            <a:spLocks noGrp="1"/>
          </p:cNvSpPr>
          <p:nvPr>
            <p:ph type="title"/>
          </p:nvPr>
        </p:nvSpPr>
        <p:spPr>
          <a:xfrm>
            <a:off x="304801" y="247650"/>
            <a:ext cx="10163852" cy="968375"/>
          </a:xfrm>
        </p:spPr>
        <p:txBody>
          <a:bodyPr vert="horz" rIns="0"/>
          <a:lstStyle/>
          <a:p>
            <a:r>
              <a:rPr lang="en-US" sz="3000"/>
              <a:t>The answers will help us determine how we</a:t>
            </a:r>
            <a:br>
              <a:rPr lang="en-US" sz="3000"/>
            </a:br>
            <a:r>
              <a:rPr lang="en-US" sz="3000"/>
              <a:t>can support.</a:t>
            </a:r>
          </a:p>
        </p:txBody>
      </p:sp>
      <p:grpSp>
        <p:nvGrpSpPr>
          <p:cNvPr id="40" name="Group 39">
            <a:extLst>
              <a:ext uri="{FF2B5EF4-FFF2-40B4-BE49-F238E27FC236}">
                <a16:creationId xmlns:a16="http://schemas.microsoft.com/office/drawing/2014/main" id="{3A3C7BAA-0C47-4923-7926-7D6FADC46EA1}"/>
              </a:ext>
            </a:extLst>
          </p:cNvPr>
          <p:cNvGrpSpPr/>
          <p:nvPr/>
        </p:nvGrpSpPr>
        <p:grpSpPr>
          <a:xfrm>
            <a:off x="10468652" y="0"/>
            <a:ext cx="1723347" cy="374073"/>
            <a:chOff x="10590414" y="0"/>
            <a:chExt cx="1601585" cy="374073"/>
          </a:xfrm>
        </p:grpSpPr>
        <p:grpSp>
          <p:nvGrpSpPr>
            <p:cNvPr id="41" name="Group 40">
              <a:extLst>
                <a:ext uri="{FF2B5EF4-FFF2-40B4-BE49-F238E27FC236}">
                  <a16:creationId xmlns:a16="http://schemas.microsoft.com/office/drawing/2014/main" id="{1952F9A3-DD25-4ECE-D277-C2BE9A1ED09B}"/>
                </a:ext>
              </a:extLst>
            </p:cNvPr>
            <p:cNvGrpSpPr/>
            <p:nvPr/>
          </p:nvGrpSpPr>
          <p:grpSpPr>
            <a:xfrm>
              <a:off x="10590414" y="0"/>
              <a:ext cx="1601585" cy="374073"/>
              <a:chOff x="10590414" y="-1"/>
              <a:chExt cx="1601585" cy="374073"/>
            </a:xfrm>
            <a:solidFill>
              <a:srgbClr val="EC9F0B"/>
            </a:solidFill>
          </p:grpSpPr>
          <p:sp>
            <p:nvSpPr>
              <p:cNvPr id="43" name="Rounded Rectangle 9">
                <a:extLst>
                  <a:ext uri="{FF2B5EF4-FFF2-40B4-BE49-F238E27FC236}">
                    <a16:creationId xmlns:a16="http://schemas.microsoft.com/office/drawing/2014/main" id="{F833BDD7-3B89-D111-F53C-3B705C175D8D}"/>
                  </a:ext>
                </a:extLst>
              </p:cNvPr>
              <p:cNvSpPr/>
              <p:nvPr/>
            </p:nvSpPr>
            <p:spPr>
              <a:xfrm>
                <a:off x="10590414" y="-1"/>
                <a:ext cx="1601585" cy="374073"/>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44" name="Rectangle 43">
                <a:extLst>
                  <a:ext uri="{FF2B5EF4-FFF2-40B4-BE49-F238E27FC236}">
                    <a16:creationId xmlns:a16="http://schemas.microsoft.com/office/drawing/2014/main" id="{9B3F47CC-1371-867B-8456-AF1810E8575B}"/>
                  </a:ext>
                </a:extLst>
              </p:cNvPr>
              <p:cNvSpPr/>
              <p:nvPr/>
            </p:nvSpPr>
            <p:spPr>
              <a:xfrm>
                <a:off x="11776363" y="0"/>
                <a:ext cx="415636" cy="37407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45" name="Rectangle 44">
                <a:extLst>
                  <a:ext uri="{FF2B5EF4-FFF2-40B4-BE49-F238E27FC236}">
                    <a16:creationId xmlns:a16="http://schemas.microsoft.com/office/drawing/2014/main" id="{14A23F2F-D31F-40EC-C813-3DA63C2C83B0}"/>
                  </a:ext>
                </a:extLst>
              </p:cNvPr>
              <p:cNvSpPr/>
              <p:nvPr/>
            </p:nvSpPr>
            <p:spPr>
              <a:xfrm>
                <a:off x="10590414" y="0"/>
                <a:ext cx="415636" cy="1828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grpSp>
        <p:sp>
          <p:nvSpPr>
            <p:cNvPr id="42" name="TextBox 41">
              <a:extLst>
                <a:ext uri="{FF2B5EF4-FFF2-40B4-BE49-F238E27FC236}">
                  <a16:creationId xmlns:a16="http://schemas.microsoft.com/office/drawing/2014/main" id="{9B09E38C-F037-9C9D-A0F8-CB8C60F37C49}"/>
                </a:ext>
              </a:extLst>
            </p:cNvPr>
            <p:cNvSpPr txBox="1"/>
            <p:nvPr/>
          </p:nvSpPr>
          <p:spPr>
            <a:xfrm>
              <a:off x="10698193" y="98858"/>
              <a:ext cx="1493806" cy="182881"/>
            </a:xfrm>
            <a:prstGeom prst="rect">
              <a:avLst/>
            </a:prstGeom>
            <a:solidFill>
              <a:srgbClr val="EC9F0B"/>
            </a:solid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Gilroy Medium" panose="00000600000000000000" pitchFamily="50" charset="0"/>
                  <a:ea typeface="+mn-ea"/>
                  <a:cs typeface="Arial" panose="020B0604020202020204" pitchFamily="34" charset="0"/>
                </a:rPr>
                <a:t>INTERNAL ONLY</a:t>
              </a:r>
            </a:p>
          </p:txBody>
        </p:sp>
      </p:grpSp>
      <p:graphicFrame>
        <p:nvGraphicFramePr>
          <p:cNvPr id="46" name="Table 45">
            <a:extLst>
              <a:ext uri="{FF2B5EF4-FFF2-40B4-BE49-F238E27FC236}">
                <a16:creationId xmlns:a16="http://schemas.microsoft.com/office/drawing/2014/main" id="{D9D1C256-617F-AEA1-35A4-9E1FE8AF7741}"/>
              </a:ext>
            </a:extLst>
          </p:cNvPr>
          <p:cNvGraphicFramePr>
            <a:graphicFrameLocks noGrp="1"/>
          </p:cNvGraphicFramePr>
          <p:nvPr>
            <p:extLst>
              <p:ext uri="{D42A27DB-BD31-4B8C-83A1-F6EECF244321}">
                <p14:modId xmlns:p14="http://schemas.microsoft.com/office/powerpoint/2010/main" val="3358773540"/>
              </p:ext>
            </p:extLst>
          </p:nvPr>
        </p:nvGraphicFramePr>
        <p:xfrm>
          <a:off x="304800" y="1219201"/>
          <a:ext cx="11582400" cy="5146323"/>
        </p:xfrm>
        <a:graphic>
          <a:graphicData uri="http://schemas.openxmlformats.org/drawingml/2006/table">
            <a:tbl>
              <a:tblPr firstRow="1" bandRow="1">
                <a:tableStyleId>{2D5ABB26-0587-4C30-8999-92F81FD0307C}</a:tableStyleId>
              </a:tblPr>
              <a:tblGrid>
                <a:gridCol w="5791200">
                  <a:extLst>
                    <a:ext uri="{9D8B030D-6E8A-4147-A177-3AD203B41FA5}">
                      <a16:colId xmlns:a16="http://schemas.microsoft.com/office/drawing/2014/main" val="2247129676"/>
                    </a:ext>
                  </a:extLst>
                </a:gridCol>
                <a:gridCol w="5791200">
                  <a:extLst>
                    <a:ext uri="{9D8B030D-6E8A-4147-A177-3AD203B41FA5}">
                      <a16:colId xmlns:a16="http://schemas.microsoft.com/office/drawing/2014/main" val="3767774813"/>
                    </a:ext>
                  </a:extLst>
                </a:gridCol>
              </a:tblGrid>
              <a:tr h="437971">
                <a:tc>
                  <a:txBody>
                    <a:bodyPr/>
                    <a:lstStyle/>
                    <a:p>
                      <a:pPr algn="ctr"/>
                      <a:r>
                        <a:rPr lang="en-US" b="1" u="none">
                          <a:solidFill>
                            <a:schemeClr val="bg1"/>
                          </a:solidFill>
                          <a:latin typeface="+mj-lt"/>
                        </a:rPr>
                        <a:t>EXAMPLE CUSTOMER RESPONSE</a:t>
                      </a:r>
                    </a:p>
                  </a:txBody>
                  <a:tcPr anchor="ctr">
                    <a:lnL w="635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rgbClr val="2B660F"/>
                    </a:solidFill>
                  </a:tcPr>
                </a:tc>
                <a:tc>
                  <a:txBody>
                    <a:bodyPr/>
                    <a:lstStyle/>
                    <a:p>
                      <a:pPr algn="ctr"/>
                      <a:r>
                        <a:rPr lang="en-US" b="1" u="none">
                          <a:solidFill>
                            <a:schemeClr val="bg1"/>
                          </a:solidFill>
                          <a:latin typeface="+mj-lt"/>
                        </a:rPr>
                        <a:t>POTENTIAL PROGRAM RECOMMENDATIONS</a:t>
                      </a:r>
                    </a:p>
                  </a:txBody>
                  <a:tcPr anchor="ctr">
                    <a:lnL w="63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rgbClr val="2B660F"/>
                    </a:solidFill>
                  </a:tcPr>
                </a:tc>
                <a:extLst>
                  <a:ext uri="{0D108BD9-81ED-4DB2-BD59-A6C34878D82A}">
                    <a16:rowId xmlns:a16="http://schemas.microsoft.com/office/drawing/2014/main" val="3271092279"/>
                  </a:ext>
                </a:extLst>
              </a:tr>
              <a:tr h="600024">
                <a:tc>
                  <a:txBody>
                    <a:bodyPr/>
                    <a:lstStyle/>
                    <a:p>
                      <a:r>
                        <a:rPr lang="en-US" sz="1660" b="1">
                          <a:solidFill>
                            <a:schemeClr val="tx1"/>
                          </a:solidFill>
                          <a:latin typeface="+mn-lt"/>
                        </a:rPr>
                        <a:t>Yes, we recycle </a:t>
                      </a:r>
                      <a:r>
                        <a:rPr lang="en-US" sz="1660">
                          <a:solidFill>
                            <a:schemeClr val="tx1"/>
                          </a:solidFill>
                          <a:latin typeface="+mn-lt"/>
                        </a:rPr>
                        <a:t>– but we need more recycling bins across the location.</a:t>
                      </a:r>
                    </a:p>
                  </a:txBody>
                  <a:tcPr anchor="ctr">
                    <a:lnL w="6350" cap="flat" cmpd="sng" algn="ctr">
                      <a:no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r>
                        <a:rPr lang="en-US" sz="1660">
                          <a:solidFill>
                            <a:schemeClr val="tx1"/>
                          </a:solidFill>
                          <a:latin typeface="+mn-lt"/>
                        </a:rPr>
                        <a:t>Recycling </a:t>
                      </a:r>
                      <a:r>
                        <a:rPr lang="en-US" sz="1660" b="0">
                          <a:solidFill>
                            <a:schemeClr val="tx1"/>
                          </a:solidFill>
                          <a:latin typeface="+mn-lt"/>
                        </a:rPr>
                        <a:t>Bins, Recycling Bin Messaging &amp; Placement Guide</a:t>
                      </a:r>
                    </a:p>
                  </a:txBody>
                  <a:tcPr anchor="ctr">
                    <a:lnL w="6350" cap="flat" cmpd="sng" algn="ctr">
                      <a:solidFill>
                        <a:schemeClr val="bg1">
                          <a:lumMod val="7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095931519"/>
                  </a:ext>
                </a:extLst>
              </a:tr>
              <a:tr h="600024">
                <a:tc>
                  <a:txBody>
                    <a:bodyPr/>
                    <a:lstStyle/>
                    <a:p>
                      <a:r>
                        <a:rPr lang="en-US" sz="1660" b="1">
                          <a:solidFill>
                            <a:schemeClr val="tx1"/>
                          </a:solidFill>
                          <a:latin typeface="+mn-lt"/>
                        </a:rPr>
                        <a:t>Yes, we recycle </a:t>
                      </a:r>
                      <a:r>
                        <a:rPr lang="en-US" sz="1660">
                          <a:solidFill>
                            <a:schemeClr val="tx1"/>
                          </a:solidFill>
                          <a:latin typeface="+mn-lt"/>
                        </a:rPr>
                        <a:t>– but we are looking to save money on hauling costs.</a:t>
                      </a:r>
                    </a:p>
                  </a:txBody>
                  <a:tcPr anchor="ctr">
                    <a:lnL w="6350" cap="flat" cmpd="sng" algn="ctr">
                      <a:no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r>
                        <a:rPr lang="en-US" sz="1660">
                          <a:solidFill>
                            <a:schemeClr val="tx1"/>
                          </a:solidFill>
                          <a:latin typeface="+mn-lt"/>
                        </a:rPr>
                        <a:t>CIRQU</a:t>
                      </a:r>
                    </a:p>
                  </a:txBody>
                  <a:tcPr anchor="ctr">
                    <a:lnL w="6350" cap="flat" cmpd="sng" algn="ctr">
                      <a:solidFill>
                        <a:schemeClr val="bg1">
                          <a:lumMod val="7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193082211"/>
                  </a:ext>
                </a:extLst>
              </a:tr>
              <a:tr h="600024">
                <a:tc>
                  <a:txBody>
                    <a:bodyPr/>
                    <a:lstStyle/>
                    <a:p>
                      <a:r>
                        <a:rPr lang="en-US" sz="1660" b="1">
                          <a:solidFill>
                            <a:schemeClr val="tx1"/>
                          </a:solidFill>
                          <a:latin typeface="+mn-lt"/>
                        </a:rPr>
                        <a:t>Yes, we recycle </a:t>
                      </a:r>
                      <a:r>
                        <a:rPr lang="en-US" sz="1660">
                          <a:solidFill>
                            <a:schemeClr val="tx1"/>
                          </a:solidFill>
                          <a:latin typeface="+mn-lt"/>
                        </a:rPr>
                        <a:t>– and we sort our plastic from aluminum (not single stream)</a:t>
                      </a:r>
                    </a:p>
                  </a:txBody>
                  <a:tcPr anchor="ctr">
                    <a:lnL w="6350" cap="flat" cmpd="sng" algn="ctr">
                      <a:no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r>
                        <a:rPr lang="en-US" sz="1660">
                          <a:solidFill>
                            <a:schemeClr val="tx1"/>
                          </a:solidFill>
                          <a:latin typeface="+mn-lt"/>
                        </a:rPr>
                        <a:t>CIRQU</a:t>
                      </a:r>
                    </a:p>
                  </a:txBody>
                  <a:tcPr anchor="ctr">
                    <a:lnL w="6350" cap="flat" cmpd="sng" algn="ctr">
                      <a:solidFill>
                        <a:schemeClr val="bg1">
                          <a:lumMod val="7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601212376"/>
                  </a:ext>
                </a:extLst>
              </a:tr>
              <a:tr h="600024">
                <a:tc>
                  <a:txBody>
                    <a:bodyPr/>
                    <a:lstStyle/>
                    <a:p>
                      <a:r>
                        <a:rPr lang="en-US" sz="1660" b="1">
                          <a:solidFill>
                            <a:schemeClr val="tx1"/>
                          </a:solidFill>
                          <a:latin typeface="+mn-lt"/>
                        </a:rPr>
                        <a:t>Yes, we recycle </a:t>
                      </a:r>
                      <a:r>
                        <a:rPr lang="en-US" sz="1660">
                          <a:solidFill>
                            <a:schemeClr val="tx1"/>
                          </a:solidFill>
                          <a:latin typeface="+mn-lt"/>
                        </a:rPr>
                        <a:t>– but we have a serious problem with contamination / need to boost overall engagement.</a:t>
                      </a:r>
                    </a:p>
                  </a:txBody>
                  <a:tcPr anchor="ctr">
                    <a:lnL w="6350" cap="flat" cmpd="sng" algn="ctr">
                      <a:no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r>
                        <a:rPr lang="en-US" sz="1660" dirty="0">
                          <a:solidFill>
                            <a:schemeClr val="tx1"/>
                          </a:solidFill>
                          <a:latin typeface="+mn-lt"/>
                        </a:rPr>
                        <a:t>Oscar Sort, Recycling Bin Messaging &amp; Placement Guide</a:t>
                      </a:r>
                    </a:p>
                  </a:txBody>
                  <a:tcPr anchor="ctr">
                    <a:lnL w="6350" cap="flat" cmpd="sng" algn="ctr">
                      <a:solidFill>
                        <a:schemeClr val="bg1">
                          <a:lumMod val="7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026602912"/>
                  </a:ext>
                </a:extLst>
              </a:tr>
              <a:tr h="854116">
                <a:tc>
                  <a:txBody>
                    <a:bodyPr/>
                    <a:lstStyle/>
                    <a:p>
                      <a:r>
                        <a:rPr lang="en-US" sz="1660" b="1">
                          <a:solidFill>
                            <a:schemeClr val="tx1"/>
                          </a:solidFill>
                          <a:latin typeface="+mn-lt"/>
                        </a:rPr>
                        <a:t>Yes, we recycle </a:t>
                      </a:r>
                      <a:r>
                        <a:rPr lang="en-US" sz="1660">
                          <a:solidFill>
                            <a:schemeClr val="tx1"/>
                          </a:solidFill>
                          <a:latin typeface="+mn-lt"/>
                        </a:rPr>
                        <a:t>– and we’d love to do some community outreach or spread the word about our sustainable initiatives.</a:t>
                      </a:r>
                    </a:p>
                  </a:txBody>
                  <a:tcPr anchor="ctr">
                    <a:lnL w="6350" cap="flat" cmpd="sng" algn="ctr">
                      <a:no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r>
                        <a:rPr lang="en-US" sz="1660">
                          <a:solidFill>
                            <a:schemeClr val="tx1"/>
                          </a:solidFill>
                          <a:latin typeface="+mn-lt"/>
                        </a:rPr>
                        <a:t>CIRQU, Oscar Sort </a:t>
                      </a:r>
                    </a:p>
                  </a:txBody>
                  <a:tcPr anchor="ctr">
                    <a:lnL w="6350" cap="flat" cmpd="sng" algn="ctr">
                      <a:solidFill>
                        <a:schemeClr val="bg1">
                          <a:lumMod val="7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6906840"/>
                  </a:ext>
                </a:extLst>
              </a:tr>
              <a:tr h="600024">
                <a:tc>
                  <a:txBody>
                    <a:bodyPr/>
                    <a:lstStyle/>
                    <a:p>
                      <a:r>
                        <a:rPr lang="en-US" sz="1660" b="1">
                          <a:solidFill>
                            <a:schemeClr val="tx1"/>
                          </a:solidFill>
                          <a:latin typeface="+mn-lt"/>
                        </a:rPr>
                        <a:t>Yes, we recycle </a:t>
                      </a:r>
                      <a:r>
                        <a:rPr lang="en-US" sz="1660">
                          <a:solidFill>
                            <a:schemeClr val="tx1"/>
                          </a:solidFill>
                          <a:latin typeface="+mn-lt"/>
                        </a:rPr>
                        <a:t>– and we’d like to do something innovative together to amplify our program.</a:t>
                      </a:r>
                    </a:p>
                  </a:txBody>
                  <a:tcPr anchor="ctr">
                    <a:lnL w="6350" cap="flat" cmpd="sng" algn="ctr">
                      <a:no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tc>
                  <a:txBody>
                    <a:bodyPr/>
                    <a:lstStyle/>
                    <a:p>
                      <a:r>
                        <a:rPr lang="en-US" sz="1660" dirty="0">
                          <a:solidFill>
                            <a:schemeClr val="tx1"/>
                          </a:solidFill>
                          <a:latin typeface="+mn-lt"/>
                        </a:rPr>
                        <a:t>Oscar Sort</a:t>
                      </a:r>
                    </a:p>
                  </a:txBody>
                  <a:tcPr anchor="ctr">
                    <a:lnL w="6350" cap="flat" cmpd="sng" algn="ctr">
                      <a:solidFill>
                        <a:schemeClr val="bg1">
                          <a:lumMod val="7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717004117"/>
                  </a:ext>
                </a:extLst>
              </a:tr>
              <a:tr h="854116">
                <a:tc>
                  <a:txBody>
                    <a:bodyPr/>
                    <a:lstStyle/>
                    <a:p>
                      <a:r>
                        <a:rPr lang="en-US" sz="1660" b="1">
                          <a:solidFill>
                            <a:schemeClr val="tx1"/>
                          </a:solidFill>
                          <a:latin typeface="+mn-lt"/>
                        </a:rPr>
                        <a:t>No, we don’t recycle </a:t>
                      </a:r>
                      <a:r>
                        <a:rPr lang="en-US" sz="1660">
                          <a:solidFill>
                            <a:schemeClr val="tx1"/>
                          </a:solidFill>
                          <a:latin typeface="+mn-lt"/>
                        </a:rPr>
                        <a:t>(because it’s not available in my region, because it’s too expensive, etc.) but we want to get something started.</a:t>
                      </a:r>
                    </a:p>
                  </a:txBody>
                  <a:tcPr anchor="ctr">
                    <a:lnL w="6350" cap="flat" cmpd="sng" algn="ctr">
                      <a:no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a:txBody>
                    <a:bodyPr/>
                    <a:lstStyle/>
                    <a:p>
                      <a:r>
                        <a:rPr lang="en-US" sz="1660" dirty="0">
                          <a:solidFill>
                            <a:schemeClr val="tx1"/>
                          </a:solidFill>
                          <a:latin typeface="+mn-lt"/>
                        </a:rPr>
                        <a:t>CIRQU, Recycling Bins, Recycling Bin Messaging &amp; Placement Guide, Oscar Sort</a:t>
                      </a:r>
                    </a:p>
                  </a:txBody>
                  <a:tcPr anchor="ctr">
                    <a:lnL w="6350" cap="flat" cmpd="sng" algn="ctr">
                      <a:solidFill>
                        <a:schemeClr val="bg1">
                          <a:lumMod val="7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502558486"/>
                  </a:ext>
                </a:extLst>
              </a:tr>
            </a:tbl>
          </a:graphicData>
        </a:graphic>
      </p:graphicFrame>
      <p:sp>
        <p:nvSpPr>
          <p:cNvPr id="52" name="TextBox 51">
            <a:extLst>
              <a:ext uri="{FF2B5EF4-FFF2-40B4-BE49-F238E27FC236}">
                <a16:creationId xmlns:a16="http://schemas.microsoft.com/office/drawing/2014/main" id="{712AC8A7-4841-F951-17C2-7474B8880884}"/>
              </a:ext>
            </a:extLst>
          </p:cNvPr>
          <p:cNvSpPr txBox="1"/>
          <p:nvPr/>
        </p:nvSpPr>
        <p:spPr>
          <a:xfrm>
            <a:off x="11451456" y="6286500"/>
            <a:ext cx="435742" cy="571500"/>
          </a:xfrm>
          <a:prstGeom prst="rect">
            <a:avLst/>
          </a:prstGeom>
          <a:no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6B5273-46EB-4870-A6B0-6E7F43CBD6D0}" type="slidenum">
              <a:rPr kumimoji="0" lang="en-US" sz="900" b="0" i="0" u="none" strike="noStrike" kern="1200" cap="none" spc="0" normalizeH="0" baseline="0" noProof="0" smtClean="0">
                <a:ln>
                  <a:noFill/>
                </a:ln>
                <a:solidFill>
                  <a:prstClr val="white"/>
                </a:solidFill>
                <a:effectLst/>
                <a:uLnTx/>
                <a:uFillTx/>
                <a:latin typeface="Gilroy Medium"/>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350" b="0" i="0" u="none" strike="noStrike" kern="1200" cap="none" spc="0" normalizeH="0" baseline="0" noProof="0">
              <a:ln>
                <a:noFill/>
              </a:ln>
              <a:solidFill>
                <a:prstClr val="white"/>
              </a:solidFill>
              <a:effectLst/>
              <a:uLnTx/>
              <a:uFillTx/>
              <a:latin typeface="Gilroy Medium"/>
              <a:ea typeface="+mn-ea"/>
              <a:cs typeface="+mn-cs"/>
            </a:endParaRPr>
          </a:p>
        </p:txBody>
      </p:sp>
      <p:sp>
        <p:nvSpPr>
          <p:cNvPr id="53" name="TextBox 52">
            <a:extLst>
              <a:ext uri="{FF2B5EF4-FFF2-40B4-BE49-F238E27FC236}">
                <a16:creationId xmlns:a16="http://schemas.microsoft.com/office/drawing/2014/main" id="{4F94B918-73C7-B190-1521-D6EEAECB0F99}"/>
              </a:ext>
            </a:extLst>
          </p:cNvPr>
          <p:cNvSpPr txBox="1"/>
          <p:nvPr/>
        </p:nvSpPr>
        <p:spPr>
          <a:xfrm>
            <a:off x="304796" y="6286500"/>
            <a:ext cx="2336803" cy="571500"/>
          </a:xfrm>
          <a:prstGeom prst="rect">
            <a:avLst/>
          </a:prstGeom>
          <a:noFill/>
        </p:spPr>
        <p:txBody>
          <a:bodyPr wrap="square" lIns="0" tIns="0" rIns="0" bIns="0" rtlCol="0" anchor="ctr" anchorCtr="0">
            <a:noAutofit/>
          </a:bodyPr>
          <a:lstStyle>
            <a:defPPr>
              <a:defRPr lang="en-US"/>
            </a:defPPr>
            <a:lvl1pPr>
              <a:defRPr sz="900">
                <a:solidFill>
                  <a:schemeClr val="tx1">
                    <a:lumMod val="65000"/>
                    <a:lumOff val="3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Gilroy Medium"/>
                <a:ea typeface="+mn-ea"/>
                <a:cs typeface="+mn-cs"/>
              </a:rPr>
              <a:t>CONFIDENTIAL</a:t>
            </a:r>
          </a:p>
        </p:txBody>
      </p:sp>
    </p:spTree>
    <p:extLst>
      <p:ext uri="{BB962C8B-B14F-4D97-AF65-F5344CB8AC3E}">
        <p14:creationId xmlns:p14="http://schemas.microsoft.com/office/powerpoint/2010/main" val="4515243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4431E103-0C36-4EAA-BB19-785A3459E04F}"/>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32" imgH="530" progId="TCLayout.ActiveDocument.1">
                  <p:embed/>
                </p:oleObj>
              </mc:Choice>
              <mc:Fallback>
                <p:oleObj name="think-cell Slide" r:id="rId4" imgW="532" imgH="530" progId="TCLayout.ActiveDocument.1">
                  <p:embed/>
                  <p:pic>
                    <p:nvPicPr>
                      <p:cNvPr id="4" name="think-cell data - do not delete" hidden="1">
                        <a:extLst>
                          <a:ext uri="{FF2B5EF4-FFF2-40B4-BE49-F238E27FC236}">
                            <a16:creationId xmlns:a16="http://schemas.microsoft.com/office/drawing/2014/main" id="{4431E103-0C36-4EAA-BB19-785A3459E04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ext Placeholder 1">
            <a:extLst>
              <a:ext uri="{FF2B5EF4-FFF2-40B4-BE49-F238E27FC236}">
                <a16:creationId xmlns:a16="http://schemas.microsoft.com/office/drawing/2014/main" id="{14A758E4-434D-F0A7-458D-D25B2E0C54F3}"/>
              </a:ext>
            </a:extLst>
          </p:cNvPr>
          <p:cNvSpPr>
            <a:spLocks noGrp="1"/>
          </p:cNvSpPr>
          <p:nvPr>
            <p:ph type="body" sz="quarter" idx="11"/>
          </p:nvPr>
        </p:nvSpPr>
        <p:spPr/>
        <p:txBody>
          <a:bodyPr/>
          <a:lstStyle/>
          <a:p>
            <a:r>
              <a:rPr lang="en-US"/>
              <a:t>CUSTOMER PROGRAMS</a:t>
            </a:r>
          </a:p>
        </p:txBody>
      </p:sp>
    </p:spTree>
    <p:extLst>
      <p:ext uri="{BB962C8B-B14F-4D97-AF65-F5344CB8AC3E}">
        <p14:creationId xmlns:p14="http://schemas.microsoft.com/office/powerpoint/2010/main" val="35172385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C1C3C8FF-F6F0-FABB-E232-A83029DDAAC9}"/>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4" progId="TCLayout.ActiveDocument.1">
                  <p:embed/>
                </p:oleObj>
              </mc:Choice>
              <mc:Fallback>
                <p:oleObj name="think-cell Slide" r:id="rId4" imgW="425" imgH="424" progId="TCLayout.ActiveDocument.1">
                  <p:embed/>
                  <p:pic>
                    <p:nvPicPr>
                      <p:cNvPr id="2" name="think-cell data - do not delete" hidden="1">
                        <a:extLst>
                          <a:ext uri="{FF2B5EF4-FFF2-40B4-BE49-F238E27FC236}">
                            <a16:creationId xmlns:a16="http://schemas.microsoft.com/office/drawing/2014/main" id="{C1C3C8FF-F6F0-FABB-E232-A83029DDAAC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100" name="Freeform: Shape 4099">
            <a:extLst>
              <a:ext uri="{FF2B5EF4-FFF2-40B4-BE49-F238E27FC236}">
                <a16:creationId xmlns:a16="http://schemas.microsoft.com/office/drawing/2014/main" id="{9997B883-D62C-9475-07FD-730EE61CB072}"/>
              </a:ext>
            </a:extLst>
          </p:cNvPr>
          <p:cNvSpPr>
            <a:spLocks/>
          </p:cNvSpPr>
          <p:nvPr/>
        </p:nvSpPr>
        <p:spPr>
          <a:xfrm flipH="1">
            <a:off x="8155986" y="0"/>
            <a:ext cx="4036012" cy="6858000"/>
          </a:xfrm>
          <a:custGeom>
            <a:avLst/>
            <a:gdLst>
              <a:gd name="connsiteX0" fmla="*/ 0 w 4237976"/>
              <a:gd name="connsiteY0" fmla="*/ 0 h 6858000"/>
              <a:gd name="connsiteX1" fmla="*/ 33338 w 4237976"/>
              <a:gd name="connsiteY1" fmla="*/ 0 h 6858000"/>
              <a:gd name="connsiteX2" fmla="*/ 4204638 w 4237976"/>
              <a:gd name="connsiteY2" fmla="*/ 0 h 6858000"/>
              <a:gd name="connsiteX3" fmla="*/ 4237976 w 4237976"/>
              <a:gd name="connsiteY3" fmla="*/ 0 h 6858000"/>
              <a:gd name="connsiteX4" fmla="*/ 4237976 w 4237976"/>
              <a:gd name="connsiteY4" fmla="*/ 3115491 h 6858000"/>
              <a:gd name="connsiteX5" fmla="*/ 4015907 w 4237976"/>
              <a:gd name="connsiteY5" fmla="*/ 3337561 h 6858000"/>
              <a:gd name="connsiteX6" fmla="*/ 3982569 w 4237976"/>
              <a:gd name="connsiteY6" fmla="*/ 3337561 h 6858000"/>
              <a:gd name="connsiteX7" fmla="*/ 1513795 w 4237976"/>
              <a:gd name="connsiteY7" fmla="*/ 3337561 h 6858000"/>
              <a:gd name="connsiteX8" fmla="*/ 1480457 w 4237976"/>
              <a:gd name="connsiteY8" fmla="*/ 3337561 h 6858000"/>
              <a:gd name="connsiteX9" fmla="*/ 721678 w 4237976"/>
              <a:gd name="connsiteY9" fmla="*/ 3337561 h 6858000"/>
              <a:gd name="connsiteX10" fmla="*/ 630238 w 4237976"/>
              <a:gd name="connsiteY10" fmla="*/ 3429001 h 6858000"/>
              <a:gd name="connsiteX11" fmla="*/ 721678 w 4237976"/>
              <a:gd name="connsiteY11" fmla="*/ 3520441 h 6858000"/>
              <a:gd name="connsiteX12" fmla="*/ 3982578 w 4237976"/>
              <a:gd name="connsiteY12" fmla="*/ 3520441 h 6858000"/>
              <a:gd name="connsiteX13" fmla="*/ 4015916 w 4237976"/>
              <a:gd name="connsiteY13" fmla="*/ 3520441 h 6858000"/>
              <a:gd name="connsiteX14" fmla="*/ 4060662 w 4237976"/>
              <a:gd name="connsiteY14" fmla="*/ 3524952 h 6858000"/>
              <a:gd name="connsiteX15" fmla="*/ 4237976 w 4237976"/>
              <a:gd name="connsiteY15" fmla="*/ 3742509 h 6858000"/>
              <a:gd name="connsiteX16" fmla="*/ 4237976 w 4237976"/>
              <a:gd name="connsiteY16" fmla="*/ 6858000 h 6858000"/>
              <a:gd name="connsiteX17" fmla="*/ 4204638 w 4237976"/>
              <a:gd name="connsiteY17" fmla="*/ 6858000 h 6858000"/>
              <a:gd name="connsiteX18" fmla="*/ 33338 w 4237976"/>
              <a:gd name="connsiteY18" fmla="*/ 6858000 h 6858000"/>
              <a:gd name="connsiteX19" fmla="*/ 0 w 4237976"/>
              <a:gd name="connsiteY19" fmla="*/ 6858000 h 6858000"/>
              <a:gd name="connsiteX20" fmla="*/ 0 w 4237976"/>
              <a:gd name="connsiteY20" fmla="*/ 5756729 h 6858000"/>
              <a:gd name="connsiteX21" fmla="*/ 0 w 4237976"/>
              <a:gd name="connsiteY21" fmla="*/ 110127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37976" h="6858000">
                <a:moveTo>
                  <a:pt x="0" y="0"/>
                </a:moveTo>
                <a:lnTo>
                  <a:pt x="33338" y="0"/>
                </a:lnTo>
                <a:lnTo>
                  <a:pt x="4204638" y="0"/>
                </a:lnTo>
                <a:lnTo>
                  <a:pt x="4237976" y="0"/>
                </a:lnTo>
                <a:lnTo>
                  <a:pt x="4237976" y="3115491"/>
                </a:lnTo>
                <a:cubicBezTo>
                  <a:pt x="4237976" y="3238136"/>
                  <a:pt x="4138552" y="3337561"/>
                  <a:pt x="4015907" y="3337561"/>
                </a:cubicBezTo>
                <a:lnTo>
                  <a:pt x="3982569" y="3337561"/>
                </a:lnTo>
                <a:lnTo>
                  <a:pt x="1513795" y="3337561"/>
                </a:lnTo>
                <a:lnTo>
                  <a:pt x="1480457" y="3337561"/>
                </a:lnTo>
                <a:lnTo>
                  <a:pt x="721678" y="3337561"/>
                </a:lnTo>
                <a:cubicBezTo>
                  <a:pt x="671177" y="3337561"/>
                  <a:pt x="630238" y="3378500"/>
                  <a:pt x="630238" y="3429001"/>
                </a:cubicBezTo>
                <a:cubicBezTo>
                  <a:pt x="630238" y="3479502"/>
                  <a:pt x="671177" y="3520441"/>
                  <a:pt x="721678" y="3520441"/>
                </a:cubicBezTo>
                <a:lnTo>
                  <a:pt x="3982578" y="3520441"/>
                </a:lnTo>
                <a:lnTo>
                  <a:pt x="4015916" y="3520441"/>
                </a:lnTo>
                <a:lnTo>
                  <a:pt x="4060662" y="3524952"/>
                </a:lnTo>
                <a:cubicBezTo>
                  <a:pt x="4161855" y="3545659"/>
                  <a:pt x="4237976" y="3635195"/>
                  <a:pt x="4237976" y="3742509"/>
                </a:cubicBezTo>
                <a:lnTo>
                  <a:pt x="4237976" y="6858000"/>
                </a:lnTo>
                <a:lnTo>
                  <a:pt x="4204638" y="6858000"/>
                </a:lnTo>
                <a:lnTo>
                  <a:pt x="33338" y="6858000"/>
                </a:lnTo>
                <a:lnTo>
                  <a:pt x="0" y="6858000"/>
                </a:lnTo>
                <a:lnTo>
                  <a:pt x="0" y="5756729"/>
                </a:lnTo>
                <a:lnTo>
                  <a:pt x="0" y="1101271"/>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Gilroy Medium"/>
              <a:ea typeface="+mn-lt"/>
              <a:cs typeface="+mn-lt"/>
              <a:sym typeface="+mn-lt"/>
            </a:endParaRPr>
          </a:p>
        </p:txBody>
      </p:sp>
      <p:sp>
        <p:nvSpPr>
          <p:cNvPr id="4101" name="Freeform: Shape 4100">
            <a:extLst>
              <a:ext uri="{FF2B5EF4-FFF2-40B4-BE49-F238E27FC236}">
                <a16:creationId xmlns:a16="http://schemas.microsoft.com/office/drawing/2014/main" id="{800EEEDD-B030-D6A3-01EA-6B41E3D43060}"/>
              </a:ext>
            </a:extLst>
          </p:cNvPr>
          <p:cNvSpPr>
            <a:spLocks/>
          </p:cNvSpPr>
          <p:nvPr/>
        </p:nvSpPr>
        <p:spPr>
          <a:xfrm flipH="1">
            <a:off x="-2" y="0"/>
            <a:ext cx="8018696" cy="3355759"/>
          </a:xfrm>
          <a:custGeom>
            <a:avLst/>
            <a:gdLst>
              <a:gd name="connsiteX0" fmla="*/ 0 w 7771144"/>
              <a:gd name="connsiteY0" fmla="*/ 0 h 3670300"/>
              <a:gd name="connsiteX1" fmla="*/ 182880 w 7771144"/>
              <a:gd name="connsiteY1" fmla="*/ 0 h 3670300"/>
              <a:gd name="connsiteX2" fmla="*/ 3161044 w 7771144"/>
              <a:gd name="connsiteY2" fmla="*/ 0 h 3670300"/>
              <a:gd name="connsiteX3" fmla="*/ 7771144 w 7771144"/>
              <a:gd name="connsiteY3" fmla="*/ 0 h 3670300"/>
              <a:gd name="connsiteX4" fmla="*/ 7771144 w 7771144"/>
              <a:gd name="connsiteY4" fmla="*/ 3670300 h 3670300"/>
              <a:gd name="connsiteX5" fmla="*/ 7687745 w 7771144"/>
              <a:gd name="connsiteY5" fmla="*/ 3670300 h 3670300"/>
              <a:gd name="connsiteX6" fmla="*/ 7472694 w 7771144"/>
              <a:gd name="connsiteY6" fmla="*/ 3455249 h 3670300"/>
              <a:gd name="connsiteX7" fmla="*/ 7472694 w 7771144"/>
              <a:gd name="connsiteY7" fmla="*/ 2374900 h 3670300"/>
              <a:gd name="connsiteX8" fmla="*/ 7472694 w 7771144"/>
              <a:gd name="connsiteY8" fmla="*/ 1319951 h 3670300"/>
              <a:gd name="connsiteX9" fmla="*/ 7257643 w 7771144"/>
              <a:gd name="connsiteY9" fmla="*/ 1104900 h 3670300"/>
              <a:gd name="connsiteX10" fmla="*/ 6253494 w 7771144"/>
              <a:gd name="connsiteY10" fmla="*/ 1104900 h 3670300"/>
              <a:gd name="connsiteX11" fmla="*/ 4652445 w 7771144"/>
              <a:gd name="connsiteY11" fmla="*/ 1104900 h 3670300"/>
              <a:gd name="connsiteX12" fmla="*/ 3161044 w 7771144"/>
              <a:gd name="connsiteY12" fmla="*/ 1104900 h 3670300"/>
              <a:gd name="connsiteX13" fmla="*/ 388198 w 7771144"/>
              <a:gd name="connsiteY13" fmla="*/ 1104900 h 3670300"/>
              <a:gd name="connsiteX14" fmla="*/ 205318 w 7771144"/>
              <a:gd name="connsiteY14" fmla="*/ 1104900 h 3670300"/>
              <a:gd name="connsiteX15" fmla="*/ 0 w 7771144"/>
              <a:gd name="connsiteY15" fmla="*/ 899582 h 3670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771144" h="3670300">
                <a:moveTo>
                  <a:pt x="0" y="0"/>
                </a:moveTo>
                <a:lnTo>
                  <a:pt x="182880" y="0"/>
                </a:lnTo>
                <a:lnTo>
                  <a:pt x="3161044" y="0"/>
                </a:lnTo>
                <a:lnTo>
                  <a:pt x="7771144" y="0"/>
                </a:lnTo>
                <a:lnTo>
                  <a:pt x="7771144" y="3670300"/>
                </a:lnTo>
                <a:lnTo>
                  <a:pt x="7687745" y="3670300"/>
                </a:lnTo>
                <a:cubicBezTo>
                  <a:pt x="7568976" y="3670300"/>
                  <a:pt x="7472694" y="3574018"/>
                  <a:pt x="7472694" y="3455249"/>
                </a:cubicBezTo>
                <a:lnTo>
                  <a:pt x="7472694" y="2374900"/>
                </a:lnTo>
                <a:lnTo>
                  <a:pt x="7472694" y="1319951"/>
                </a:lnTo>
                <a:cubicBezTo>
                  <a:pt x="7472694" y="1201182"/>
                  <a:pt x="7376412" y="1104900"/>
                  <a:pt x="7257643" y="1104900"/>
                </a:cubicBezTo>
                <a:lnTo>
                  <a:pt x="6253494" y="1104900"/>
                </a:lnTo>
                <a:lnTo>
                  <a:pt x="4652445" y="1104900"/>
                </a:lnTo>
                <a:lnTo>
                  <a:pt x="3161044" y="1104900"/>
                </a:lnTo>
                <a:lnTo>
                  <a:pt x="388198" y="1104900"/>
                </a:lnTo>
                <a:lnTo>
                  <a:pt x="205318" y="1104900"/>
                </a:lnTo>
                <a:cubicBezTo>
                  <a:pt x="91924" y="1104900"/>
                  <a:pt x="0" y="1012976"/>
                  <a:pt x="0" y="899582"/>
                </a:cubicBezTo>
                <a:close/>
              </a:path>
            </a:pathLst>
          </a:custGeom>
          <a:solidFill>
            <a:srgbClr val="2B660F"/>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Gilroy Medium"/>
              <a:ea typeface="+mn-lt"/>
              <a:cs typeface="+mn-lt"/>
              <a:sym typeface="+mn-lt"/>
            </a:endParaRPr>
          </a:p>
        </p:txBody>
      </p:sp>
      <p:sp>
        <p:nvSpPr>
          <p:cNvPr id="4102" name="TextBox 4101">
            <a:extLst>
              <a:ext uri="{FF2B5EF4-FFF2-40B4-BE49-F238E27FC236}">
                <a16:creationId xmlns:a16="http://schemas.microsoft.com/office/drawing/2014/main" id="{7BACA32E-CBFD-846E-42AC-DC1550B293F7}"/>
              </a:ext>
            </a:extLst>
          </p:cNvPr>
          <p:cNvSpPr txBox="1"/>
          <p:nvPr/>
        </p:nvSpPr>
        <p:spPr>
          <a:xfrm>
            <a:off x="304800" y="141210"/>
            <a:ext cx="4773760" cy="777136"/>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3200" b="1" i="0" u="none" strike="noStrike" kern="1200" cap="none" spc="0" normalizeH="0" baseline="0" noProof="0">
                <a:ln>
                  <a:noFill/>
                </a:ln>
                <a:solidFill>
                  <a:srgbClr val="8DBD29"/>
                </a:solidFill>
                <a:effectLst/>
                <a:uLnTx/>
                <a:uFillTx/>
                <a:latin typeface="GT Pressura LCG Black"/>
                <a:ea typeface="+mn-ea"/>
                <a:cs typeface="+mn-cs"/>
              </a:rPr>
              <a:t>OSCAR SORT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a:ln>
                  <a:noFill/>
                </a:ln>
                <a:solidFill>
                  <a:srgbClr val="8DBD29"/>
                </a:solidFill>
                <a:effectLst/>
                <a:uLnTx/>
                <a:uFillTx/>
                <a:latin typeface="Gilroy Medium"/>
                <a:ea typeface="+mn-ea"/>
                <a:cs typeface="+mn-cs"/>
              </a:rPr>
              <a:t>Taking the guesswork out of recycling</a:t>
            </a:r>
          </a:p>
        </p:txBody>
      </p:sp>
      <p:sp>
        <p:nvSpPr>
          <p:cNvPr id="4103" name="Rectangle: Rounded Corners 4102">
            <a:extLst>
              <a:ext uri="{FF2B5EF4-FFF2-40B4-BE49-F238E27FC236}">
                <a16:creationId xmlns:a16="http://schemas.microsoft.com/office/drawing/2014/main" id="{FC46B134-66FA-B10D-122D-C2B72D6B27FA}"/>
              </a:ext>
            </a:extLst>
          </p:cNvPr>
          <p:cNvSpPr>
            <a:spLocks/>
          </p:cNvSpPr>
          <p:nvPr/>
        </p:nvSpPr>
        <p:spPr>
          <a:xfrm>
            <a:off x="431800" y="1133327"/>
            <a:ext cx="7586895" cy="5292874"/>
          </a:xfrm>
          <a:prstGeom prst="roundRect">
            <a:avLst>
              <a:gd name="adj" fmla="val 315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Gilroy Medium"/>
              <a:ea typeface="+mn-lt"/>
              <a:cs typeface="+mn-lt"/>
              <a:sym typeface="+mn-lt"/>
            </a:endParaRPr>
          </a:p>
        </p:txBody>
      </p:sp>
      <p:sp>
        <p:nvSpPr>
          <p:cNvPr id="4156" name="Rectangle: Rounded Corners 4155">
            <a:extLst>
              <a:ext uri="{FF2B5EF4-FFF2-40B4-BE49-F238E27FC236}">
                <a16:creationId xmlns:a16="http://schemas.microsoft.com/office/drawing/2014/main" id="{18ED255B-4DA1-CFF8-ABD5-4E88A8C6B27E}"/>
              </a:ext>
            </a:extLst>
          </p:cNvPr>
          <p:cNvSpPr/>
          <p:nvPr/>
        </p:nvSpPr>
        <p:spPr>
          <a:xfrm>
            <a:off x="8293147" y="3659605"/>
            <a:ext cx="3761693" cy="3061235"/>
          </a:xfrm>
          <a:prstGeom prst="roundRect">
            <a:avLst>
              <a:gd name="adj" fmla="val 4237"/>
            </a:avLst>
          </a:prstGeom>
          <a:solidFill>
            <a:srgbClr val="FFFFFF"/>
          </a:solidFill>
          <a:ln>
            <a:noFill/>
          </a:ln>
          <a:effectLst/>
          <a:scene3d>
            <a:camera prst="orthographicFront"/>
            <a:lightRig rig="contrasting" dir="t">
              <a:rot lat="0" lon="0" rev="4200000"/>
            </a:lightRig>
          </a:scene3d>
          <a:sp3d prstMaterial="plastic">
            <a:bevelT w="381000" h="114300" prst="relaxedInset"/>
            <a:contourClr>
              <a:srgbClr val="969696"/>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grpSp>
        <p:nvGrpSpPr>
          <p:cNvPr id="4120" name="Group 4119">
            <a:extLst>
              <a:ext uri="{FF2B5EF4-FFF2-40B4-BE49-F238E27FC236}">
                <a16:creationId xmlns:a16="http://schemas.microsoft.com/office/drawing/2014/main" id="{BCB190E7-2625-10A0-5A0A-51C6A02EC4CF}"/>
              </a:ext>
            </a:extLst>
          </p:cNvPr>
          <p:cNvGrpSpPr/>
          <p:nvPr/>
        </p:nvGrpSpPr>
        <p:grpSpPr>
          <a:xfrm>
            <a:off x="10468652" y="0"/>
            <a:ext cx="1723347" cy="374073"/>
            <a:chOff x="10590414" y="0"/>
            <a:chExt cx="1601585" cy="374073"/>
          </a:xfrm>
        </p:grpSpPr>
        <p:grpSp>
          <p:nvGrpSpPr>
            <p:cNvPr id="4121" name="Group 4120">
              <a:extLst>
                <a:ext uri="{FF2B5EF4-FFF2-40B4-BE49-F238E27FC236}">
                  <a16:creationId xmlns:a16="http://schemas.microsoft.com/office/drawing/2014/main" id="{BDB89294-A2F0-E77A-315C-35301884723D}"/>
                </a:ext>
              </a:extLst>
            </p:cNvPr>
            <p:cNvGrpSpPr/>
            <p:nvPr/>
          </p:nvGrpSpPr>
          <p:grpSpPr>
            <a:xfrm>
              <a:off x="10590414" y="0"/>
              <a:ext cx="1601585" cy="374073"/>
              <a:chOff x="10590414" y="-1"/>
              <a:chExt cx="1601585" cy="374073"/>
            </a:xfrm>
            <a:solidFill>
              <a:srgbClr val="EC9F0B"/>
            </a:solidFill>
          </p:grpSpPr>
          <p:sp>
            <p:nvSpPr>
              <p:cNvPr id="4123" name="Rounded Rectangle 9">
                <a:extLst>
                  <a:ext uri="{FF2B5EF4-FFF2-40B4-BE49-F238E27FC236}">
                    <a16:creationId xmlns:a16="http://schemas.microsoft.com/office/drawing/2014/main" id="{61AF9AEB-8F20-B916-DD13-C643B544D40C}"/>
                  </a:ext>
                </a:extLst>
              </p:cNvPr>
              <p:cNvSpPr/>
              <p:nvPr/>
            </p:nvSpPr>
            <p:spPr>
              <a:xfrm>
                <a:off x="10590414" y="-1"/>
                <a:ext cx="1601585" cy="374073"/>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4124" name="Rectangle 4123">
                <a:extLst>
                  <a:ext uri="{FF2B5EF4-FFF2-40B4-BE49-F238E27FC236}">
                    <a16:creationId xmlns:a16="http://schemas.microsoft.com/office/drawing/2014/main" id="{52EFA810-0032-E6DF-1D67-45F45778DF93}"/>
                  </a:ext>
                </a:extLst>
              </p:cNvPr>
              <p:cNvSpPr/>
              <p:nvPr/>
            </p:nvSpPr>
            <p:spPr>
              <a:xfrm>
                <a:off x="11776363" y="0"/>
                <a:ext cx="415636" cy="37407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4125" name="Rectangle 4124">
                <a:extLst>
                  <a:ext uri="{FF2B5EF4-FFF2-40B4-BE49-F238E27FC236}">
                    <a16:creationId xmlns:a16="http://schemas.microsoft.com/office/drawing/2014/main" id="{1E505E70-1855-BB6F-ACB1-0D4C386F038B}"/>
                  </a:ext>
                </a:extLst>
              </p:cNvPr>
              <p:cNvSpPr/>
              <p:nvPr/>
            </p:nvSpPr>
            <p:spPr>
              <a:xfrm>
                <a:off x="10590414" y="0"/>
                <a:ext cx="415636" cy="1828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grpSp>
        <p:sp>
          <p:nvSpPr>
            <p:cNvPr id="4122" name="TextBox 4121">
              <a:extLst>
                <a:ext uri="{FF2B5EF4-FFF2-40B4-BE49-F238E27FC236}">
                  <a16:creationId xmlns:a16="http://schemas.microsoft.com/office/drawing/2014/main" id="{8B23EAB9-7691-D5C7-6B66-F92E5BF7C199}"/>
                </a:ext>
              </a:extLst>
            </p:cNvPr>
            <p:cNvSpPr txBox="1"/>
            <p:nvPr/>
          </p:nvSpPr>
          <p:spPr>
            <a:xfrm>
              <a:off x="10698193" y="98858"/>
              <a:ext cx="1493806" cy="182881"/>
            </a:xfrm>
            <a:prstGeom prst="rect">
              <a:avLst/>
            </a:prstGeom>
            <a:solidFill>
              <a:srgbClr val="EC9F0B"/>
            </a:solid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Gilroy Medium" panose="00000600000000000000" pitchFamily="50" charset="0"/>
                  <a:ea typeface="+mn-ea"/>
                  <a:cs typeface="Arial" panose="020B0604020202020204" pitchFamily="34" charset="0"/>
                </a:rPr>
                <a:t>INTERNAL ONLY</a:t>
              </a:r>
            </a:p>
          </p:txBody>
        </p:sp>
      </p:grpSp>
      <p:pic>
        <p:nvPicPr>
          <p:cNvPr id="4127" name="Picture 2" descr="Oscar Sort: Zero-Touch Zero-Waste Stations — Intuitive AI">
            <a:extLst>
              <a:ext uri="{FF2B5EF4-FFF2-40B4-BE49-F238E27FC236}">
                <a16:creationId xmlns:a16="http://schemas.microsoft.com/office/drawing/2014/main" id="{52E524F3-33E8-6512-5F9F-498C994ADB71}"/>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a:ext>
            </a:extLst>
          </a:blip>
          <a:srcRect r="16864"/>
          <a:stretch/>
        </p:blipFill>
        <p:spPr bwMode="auto">
          <a:xfrm>
            <a:off x="5416624" y="184054"/>
            <a:ext cx="2326517" cy="635323"/>
          </a:xfrm>
          <a:prstGeom prst="rect">
            <a:avLst/>
          </a:prstGeom>
          <a:noFill/>
          <a:extLst>
            <a:ext uri="{909E8E84-426E-40DD-AFC4-6F175D3DCCD1}">
              <a14:hiddenFill xmlns:a14="http://schemas.microsoft.com/office/drawing/2010/main">
                <a:solidFill>
                  <a:srgbClr val="FFFFFF"/>
                </a:solidFill>
              </a14:hiddenFill>
            </a:ext>
          </a:extLst>
        </p:spPr>
      </p:pic>
      <p:sp>
        <p:nvSpPr>
          <p:cNvPr id="4133" name="TextBox 4132">
            <a:extLst>
              <a:ext uri="{FF2B5EF4-FFF2-40B4-BE49-F238E27FC236}">
                <a16:creationId xmlns:a16="http://schemas.microsoft.com/office/drawing/2014/main" id="{E759423B-5B31-4FD8-2210-6F1613483891}"/>
              </a:ext>
            </a:extLst>
          </p:cNvPr>
          <p:cNvSpPr txBox="1"/>
          <p:nvPr/>
        </p:nvSpPr>
        <p:spPr>
          <a:xfrm>
            <a:off x="1173015" y="1246902"/>
            <a:ext cx="6761945" cy="1084912"/>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2B660F"/>
                </a:solidFill>
                <a:effectLst/>
                <a:uLnTx/>
                <a:uFillTx/>
                <a:latin typeface="GT Pressura LCG Black"/>
                <a:ea typeface="+mn-ea"/>
                <a:cs typeface="+mn-cs"/>
              </a:rPr>
              <a:t>CHANNELS</a:t>
            </a:r>
          </a:p>
          <a:p>
            <a:pPr marL="0" marR="0" lvl="0" indent="0" algn="l" defTabSz="914400" rtl="0" eaLnBrk="1" fontAlgn="auto" latinLnBrk="0" hangingPunct="1">
              <a:lnSpc>
                <a:spcPct val="100000"/>
              </a:lnSpc>
              <a:spcBef>
                <a:spcPts val="30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Gilroy Medium"/>
                <a:ea typeface="+mn-ea"/>
                <a:cs typeface="+mn-cs"/>
              </a:rPr>
              <a:t>Partners with high traffic, onsite consumption of B&amp;C, and high sales or collection volume that already have recycling service. Possible to pair with CIRQU in instances where there is no recycling service. Locations such as: C&amp;U, event venues, arenas, stadiums, zoos, aquariums, parks, shopping malls, airports, etc.</a:t>
            </a:r>
          </a:p>
        </p:txBody>
      </p:sp>
      <p:sp>
        <p:nvSpPr>
          <p:cNvPr id="4134" name="Text Placeholder 4">
            <a:extLst>
              <a:ext uri="{FF2B5EF4-FFF2-40B4-BE49-F238E27FC236}">
                <a16:creationId xmlns:a16="http://schemas.microsoft.com/office/drawing/2014/main" id="{ED2E3C11-6717-9660-A260-2B7DCA77FFFE}"/>
              </a:ext>
            </a:extLst>
          </p:cNvPr>
          <p:cNvSpPr txBox="1">
            <a:spLocks/>
          </p:cNvSpPr>
          <p:nvPr/>
        </p:nvSpPr>
        <p:spPr>
          <a:xfrm>
            <a:off x="1173015" y="2558964"/>
            <a:ext cx="6761945" cy="1161857"/>
          </a:xfrm>
          <a:prstGeom prst="rect">
            <a:avLst/>
          </a:prstGeom>
        </p:spPr>
        <p:txBody>
          <a:bodyPr wrap="square" lIns="0" tIns="0" rIns="0" bIns="0" anchor="t">
            <a:spAutoFit/>
          </a:bodyPr>
          <a:lstStyle>
            <a:lvl1pPr marL="171450" indent="-171450" algn="l" defTabSz="914400" rtl="0" eaLnBrk="1" latinLnBrk="0" hangingPunct="1">
              <a:lnSpc>
                <a:spcPct val="90000"/>
              </a:lnSpc>
              <a:spcBef>
                <a:spcPts val="1000"/>
              </a:spcBef>
              <a:buFont typeface="Arial" panose="020B0604020202020204" pitchFamily="34" charset="0"/>
              <a:buChar char="•"/>
              <a:tabLst/>
              <a:defRPr sz="2800" kern="1200">
                <a:solidFill>
                  <a:srgbClr val="133CCF"/>
                </a:solidFill>
                <a:latin typeface="+mn-lt"/>
                <a:ea typeface="+mn-ea"/>
                <a:cs typeface="+mn-cs"/>
              </a:defRPr>
            </a:lvl1pPr>
            <a:lvl2pPr marL="344488" indent="-173038" algn="l" defTabSz="914400" rtl="0" eaLnBrk="1" latinLnBrk="0" hangingPunct="1">
              <a:lnSpc>
                <a:spcPct val="90000"/>
              </a:lnSpc>
              <a:spcBef>
                <a:spcPts val="500"/>
              </a:spcBef>
              <a:buSzPct val="70000"/>
              <a:buFont typeface="Courier New" panose="02070309020205020404" pitchFamily="49" charset="0"/>
              <a:buChar char="o"/>
              <a:tabLst/>
              <a:defRPr sz="1800" kern="1200">
                <a:solidFill>
                  <a:srgbClr val="133CCF"/>
                </a:solidFill>
                <a:latin typeface="+mn-lt"/>
                <a:ea typeface="+mn-ea"/>
                <a:cs typeface="+mn-cs"/>
              </a:defRPr>
            </a:lvl2pPr>
            <a:lvl3pPr marL="517525" indent="-173038" algn="l" defTabSz="914400" rtl="0" eaLnBrk="1" latinLnBrk="0" hangingPunct="1">
              <a:lnSpc>
                <a:spcPct val="90000"/>
              </a:lnSpc>
              <a:spcBef>
                <a:spcPts val="500"/>
              </a:spcBef>
              <a:buFont typeface="Wingdings" pitchFamily="2" charset="2"/>
              <a:buChar char="§"/>
              <a:tabLst/>
              <a:defRPr sz="1800" kern="1200">
                <a:solidFill>
                  <a:srgbClr val="133CCF"/>
                </a:solidFill>
                <a:latin typeface="+mn-lt"/>
                <a:ea typeface="+mn-ea"/>
                <a:cs typeface="+mn-cs"/>
              </a:defRPr>
            </a:lvl3pPr>
            <a:lvl4pPr marL="690563" indent="-173038" algn="l" defTabSz="914400" rtl="0" eaLnBrk="1" latinLnBrk="0" hangingPunct="1">
              <a:lnSpc>
                <a:spcPct val="90000"/>
              </a:lnSpc>
              <a:spcBef>
                <a:spcPts val="500"/>
              </a:spcBef>
              <a:buSzPct val="70000"/>
              <a:buFont typeface="Wingdings" pitchFamily="2" charset="2"/>
              <a:buChar char="q"/>
              <a:tabLst/>
              <a:defRPr sz="1800" kern="1200">
                <a:solidFill>
                  <a:srgbClr val="133CCF"/>
                </a:solidFill>
                <a:latin typeface="+mn-lt"/>
                <a:ea typeface="+mn-ea"/>
                <a:cs typeface="+mn-cs"/>
              </a:defRPr>
            </a:lvl4pPr>
            <a:lvl5pPr marL="863600" indent="-173038" algn="l" defTabSz="914400" rtl="0" eaLnBrk="1" latinLnBrk="0" hangingPunct="1">
              <a:lnSpc>
                <a:spcPct val="90000"/>
              </a:lnSpc>
              <a:spcBef>
                <a:spcPts val="500"/>
              </a:spcBef>
              <a:buSzPct val="80000"/>
              <a:buFont typeface="Wingdings" pitchFamily="2" charset="2"/>
              <a:buChar char="v"/>
              <a:tabLst/>
              <a:defRPr sz="1800" kern="1200">
                <a:solidFill>
                  <a:srgbClr val="133CC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2B660F"/>
                </a:solidFill>
                <a:effectLst/>
                <a:uLnTx/>
                <a:uFillTx/>
                <a:latin typeface="GT Pressura LCG Black"/>
                <a:ea typeface="+mn-ea"/>
                <a:cs typeface="+mn-cs"/>
              </a:rPr>
              <a:t>KEY REQUIREMENTS</a:t>
            </a:r>
            <a:endParaRPr kumimoji="0" lang="en-US" sz="1600" b="1" i="0" u="none" strike="noStrike" kern="1200" cap="none" spc="0" normalizeH="0" baseline="0" noProof="0">
              <a:ln>
                <a:noFill/>
              </a:ln>
              <a:solidFill>
                <a:prstClr val="black"/>
              </a:solidFill>
              <a:effectLst/>
              <a:uLnTx/>
              <a:uFillTx/>
              <a:latin typeface="GT Pressura LCG Black"/>
              <a:ea typeface="+mn-ea"/>
              <a:cs typeface="+mn-cs"/>
            </a:endParaRPr>
          </a:p>
          <a:p>
            <a:pPr marL="284163" marR="0" lvl="0" indent="-182563"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en-US" sz="1300" b="1" i="0" u="none" strike="noStrike" kern="1200" cap="none" spc="0" normalizeH="0" baseline="0" noProof="0">
                <a:ln>
                  <a:noFill/>
                </a:ln>
                <a:solidFill>
                  <a:prstClr val="black"/>
                </a:solidFill>
                <a:effectLst/>
                <a:uLnTx/>
                <a:uFillTx/>
                <a:latin typeface="Gilroy Medium"/>
                <a:ea typeface="+mn-ea"/>
                <a:cs typeface="+mn-cs"/>
              </a:rPr>
              <a:t>Recycling Service: </a:t>
            </a:r>
            <a:r>
              <a:rPr kumimoji="0" lang="en-US" sz="1300" b="0" i="0" u="none" strike="noStrike" kern="1200" cap="none" spc="0" normalizeH="0" baseline="0" noProof="0">
                <a:ln>
                  <a:noFill/>
                </a:ln>
                <a:solidFill>
                  <a:prstClr val="black"/>
                </a:solidFill>
                <a:effectLst/>
                <a:uLnTx/>
                <a:uFillTx/>
                <a:latin typeface="Gilroy Medium"/>
                <a:ea typeface="+mn-ea"/>
                <a:cs typeface="+mn-cs"/>
              </a:rPr>
              <a:t>Customer must have recycling service (to prevent recyclable materials from being trashed).</a:t>
            </a:r>
          </a:p>
          <a:p>
            <a:pPr marL="284163" marR="0" lvl="0" indent="-182563"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en-US" sz="1300" b="1" i="0" u="none" strike="noStrike" kern="1200" cap="none" spc="0" normalizeH="0" baseline="0" noProof="0">
                <a:ln>
                  <a:noFill/>
                </a:ln>
                <a:solidFill>
                  <a:prstClr val="black"/>
                </a:solidFill>
                <a:effectLst/>
                <a:uLnTx/>
                <a:uFillTx/>
                <a:latin typeface="Gilroy Medium"/>
                <a:ea typeface="+mn-ea"/>
                <a:cs typeface="+mn-cs"/>
              </a:rPr>
              <a:t>Power: </a:t>
            </a:r>
            <a:r>
              <a:rPr kumimoji="0" lang="en-US" sz="1300" b="0" i="0" u="none" strike="noStrike" kern="1200" cap="none" spc="0" normalizeH="0" baseline="0" noProof="0">
                <a:ln>
                  <a:noFill/>
                </a:ln>
                <a:solidFill>
                  <a:prstClr val="black"/>
                </a:solidFill>
                <a:effectLst/>
                <a:uLnTx/>
                <a:uFillTx/>
                <a:latin typeface="Gilroy Medium"/>
                <a:ea typeface="+mn-ea"/>
                <a:cs typeface="+mn-cs"/>
              </a:rPr>
              <a:t>Standard 120V outlet</a:t>
            </a:r>
          </a:p>
          <a:p>
            <a:pPr marL="284163" marR="0" lvl="0" indent="-182563"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en-US" sz="1300" b="1" i="0" u="none" strike="noStrike" kern="1200" cap="none" spc="0" normalizeH="0" baseline="0" noProof="0">
                <a:ln>
                  <a:noFill/>
                </a:ln>
                <a:solidFill>
                  <a:prstClr val="black"/>
                </a:solidFill>
                <a:effectLst/>
                <a:uLnTx/>
                <a:uFillTx/>
                <a:latin typeface="Gilroy Medium"/>
                <a:ea typeface="+mn-ea"/>
                <a:cs typeface="+mn-cs"/>
              </a:rPr>
              <a:t>Funding: </a:t>
            </a:r>
            <a:r>
              <a:rPr kumimoji="0" lang="en-US" sz="1300" b="0" i="0" u="none" strike="noStrike" kern="1200" cap="none" spc="0" normalizeH="0" baseline="0" noProof="0">
                <a:ln>
                  <a:noFill/>
                </a:ln>
                <a:solidFill>
                  <a:prstClr val="black"/>
                </a:solidFill>
                <a:effectLst/>
                <a:uLnTx/>
                <a:uFillTx/>
                <a:latin typeface="Gilroy Medium"/>
                <a:ea typeface="+mn-ea"/>
                <a:cs typeface="+mn-cs"/>
              </a:rPr>
              <a:t>Yearly funding requirement (see below)</a:t>
            </a:r>
          </a:p>
        </p:txBody>
      </p:sp>
      <p:cxnSp>
        <p:nvCxnSpPr>
          <p:cNvPr id="4135" name="Straight Connector 4134">
            <a:extLst>
              <a:ext uri="{FF2B5EF4-FFF2-40B4-BE49-F238E27FC236}">
                <a16:creationId xmlns:a16="http://schemas.microsoft.com/office/drawing/2014/main" id="{97037C19-F1B2-71DF-3F76-DA2C69A6D29E}"/>
              </a:ext>
            </a:extLst>
          </p:cNvPr>
          <p:cNvCxnSpPr>
            <a:cxnSpLocks/>
          </p:cNvCxnSpPr>
          <p:nvPr/>
        </p:nvCxnSpPr>
        <p:spPr>
          <a:xfrm>
            <a:off x="1173015" y="2445389"/>
            <a:ext cx="6689122" cy="0"/>
          </a:xfrm>
          <a:prstGeom prst="line">
            <a:avLst/>
          </a:prstGeom>
          <a:ln w="6350" cap="rnd">
            <a:solidFill>
              <a:schemeClr val="bg1">
                <a:lumMod val="75000"/>
              </a:schemeClr>
            </a:solidFill>
            <a:prstDash val="dash"/>
            <a:round/>
          </a:ln>
        </p:spPr>
        <p:style>
          <a:lnRef idx="2">
            <a:schemeClr val="accent1"/>
          </a:lnRef>
          <a:fillRef idx="0">
            <a:schemeClr val="accent1"/>
          </a:fillRef>
          <a:effectRef idx="1">
            <a:schemeClr val="accent1"/>
          </a:effectRef>
          <a:fontRef idx="minor">
            <a:schemeClr val="tx1"/>
          </a:fontRef>
        </p:style>
      </p:cxnSp>
      <p:cxnSp>
        <p:nvCxnSpPr>
          <p:cNvPr id="4136" name="Straight Connector 4135">
            <a:extLst>
              <a:ext uri="{FF2B5EF4-FFF2-40B4-BE49-F238E27FC236}">
                <a16:creationId xmlns:a16="http://schemas.microsoft.com/office/drawing/2014/main" id="{A95FE21B-624F-AA22-66C7-3E63DA650BD7}"/>
              </a:ext>
            </a:extLst>
          </p:cNvPr>
          <p:cNvCxnSpPr>
            <a:cxnSpLocks/>
          </p:cNvCxnSpPr>
          <p:nvPr/>
        </p:nvCxnSpPr>
        <p:spPr>
          <a:xfrm>
            <a:off x="1179636" y="3834396"/>
            <a:ext cx="6725944" cy="0"/>
          </a:xfrm>
          <a:prstGeom prst="line">
            <a:avLst/>
          </a:prstGeom>
          <a:ln w="6350" cap="rnd">
            <a:solidFill>
              <a:schemeClr val="bg1">
                <a:lumMod val="75000"/>
              </a:schemeClr>
            </a:solidFill>
            <a:prstDash val="dash"/>
            <a:round/>
          </a:ln>
        </p:spPr>
        <p:style>
          <a:lnRef idx="2">
            <a:schemeClr val="accent1"/>
          </a:lnRef>
          <a:fillRef idx="0">
            <a:schemeClr val="accent1"/>
          </a:fillRef>
          <a:effectRef idx="1">
            <a:schemeClr val="accent1"/>
          </a:effectRef>
          <a:fontRef idx="minor">
            <a:schemeClr val="tx1"/>
          </a:fontRef>
        </p:style>
      </p:cxnSp>
      <p:sp>
        <p:nvSpPr>
          <p:cNvPr id="4137" name="TextBox 4136">
            <a:extLst>
              <a:ext uri="{FF2B5EF4-FFF2-40B4-BE49-F238E27FC236}">
                <a16:creationId xmlns:a16="http://schemas.microsoft.com/office/drawing/2014/main" id="{8B43D7E0-6BC4-E3FA-5203-7C3F7693C410}"/>
              </a:ext>
            </a:extLst>
          </p:cNvPr>
          <p:cNvSpPr txBox="1"/>
          <p:nvPr/>
        </p:nvSpPr>
        <p:spPr>
          <a:xfrm>
            <a:off x="1173015" y="3947971"/>
            <a:ext cx="6761945" cy="104644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2B660F"/>
                </a:solidFill>
                <a:effectLst/>
                <a:uLnTx/>
                <a:uFillTx/>
                <a:latin typeface="GT Pressura LCG Black"/>
                <a:ea typeface="+mn-ea"/>
                <a:cs typeface="+mn-cs"/>
              </a:rPr>
              <a:t>COST</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300" b="0" i="0" u="none" strike="noStrike" kern="100" cap="none" spc="0" normalizeH="0" baseline="0" noProof="0">
                <a:ln>
                  <a:noFill/>
                </a:ln>
                <a:solidFill>
                  <a:prstClr val="black"/>
                </a:solidFill>
                <a:effectLst/>
                <a:uLnTx/>
                <a:uFillTx/>
                <a:latin typeface="Gilroy Medium"/>
                <a:ea typeface="Calibri"/>
                <a:cs typeface="Times New Roman"/>
              </a:rPr>
              <a:t>NA Sustainability funds the hardware, shipping, installation, and Y1 of software services. Starting in Y2, there is a yearly funding requirement of $2,000/year per Oscar Sort for recurring software services. Following Y1, decommissioning fee of $1,000 applies if Oscar needs to be removed. These funds can be embedded into beverage sales agreements. </a:t>
            </a:r>
          </a:p>
        </p:txBody>
      </p:sp>
      <p:sp>
        <p:nvSpPr>
          <p:cNvPr id="4138" name="TextBox 4137">
            <a:extLst>
              <a:ext uri="{FF2B5EF4-FFF2-40B4-BE49-F238E27FC236}">
                <a16:creationId xmlns:a16="http://schemas.microsoft.com/office/drawing/2014/main" id="{5AE8AA41-532D-8F14-4D26-F029EC0B8B99}"/>
              </a:ext>
            </a:extLst>
          </p:cNvPr>
          <p:cNvSpPr txBox="1"/>
          <p:nvPr/>
        </p:nvSpPr>
        <p:spPr>
          <a:xfrm>
            <a:off x="1173015" y="5266189"/>
            <a:ext cx="6761945" cy="104644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2B660F"/>
                </a:solidFill>
                <a:effectLst/>
                <a:uLnTx/>
                <a:uFillTx/>
                <a:latin typeface="GT Pressura LCG Black"/>
                <a:ea typeface="+mn-ea"/>
                <a:cs typeface="+mn-cs"/>
              </a:rPr>
              <a:t>HOW TO ACTIVATE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00" cap="none" spc="0" normalizeH="0" baseline="0" noProof="0">
                <a:ln>
                  <a:noFill/>
                </a:ln>
                <a:solidFill>
                  <a:prstClr val="black"/>
                </a:solidFill>
                <a:effectLst/>
                <a:uLnTx/>
                <a:uFillTx/>
                <a:latin typeface="Gilroy Medium"/>
                <a:ea typeface="Calibri"/>
                <a:cs typeface="Times New Roman"/>
              </a:rPr>
              <a:t>Contact the NA Sustainability Team to determine Oscar availability. Following participation confirmation, an onboarding call will introduce customer to Intuitive AI (Oscar Sort partner) and Intuitive AI will handle next steps (placement agreement, compiling ad restrictions, creative assets, shipping info, etc.)</a:t>
            </a:r>
          </a:p>
        </p:txBody>
      </p:sp>
      <p:cxnSp>
        <p:nvCxnSpPr>
          <p:cNvPr id="4139" name="Straight Connector 4138">
            <a:extLst>
              <a:ext uri="{FF2B5EF4-FFF2-40B4-BE49-F238E27FC236}">
                <a16:creationId xmlns:a16="http://schemas.microsoft.com/office/drawing/2014/main" id="{89687423-F219-EA83-5F02-3780F1155BA8}"/>
              </a:ext>
            </a:extLst>
          </p:cNvPr>
          <p:cNvCxnSpPr>
            <a:cxnSpLocks/>
          </p:cNvCxnSpPr>
          <p:nvPr/>
        </p:nvCxnSpPr>
        <p:spPr>
          <a:xfrm>
            <a:off x="1190570" y="5152614"/>
            <a:ext cx="6725944" cy="0"/>
          </a:xfrm>
          <a:prstGeom prst="line">
            <a:avLst/>
          </a:prstGeom>
          <a:ln w="6350" cap="rnd">
            <a:solidFill>
              <a:schemeClr val="bg1">
                <a:lumMod val="75000"/>
              </a:schemeClr>
            </a:solidFill>
            <a:prstDash val="dash"/>
            <a:round/>
          </a:ln>
        </p:spPr>
        <p:style>
          <a:lnRef idx="2">
            <a:schemeClr val="accent1"/>
          </a:lnRef>
          <a:fillRef idx="0">
            <a:schemeClr val="accent1"/>
          </a:fillRef>
          <a:effectRef idx="1">
            <a:schemeClr val="accent1"/>
          </a:effectRef>
          <a:fontRef idx="minor">
            <a:schemeClr val="tx1"/>
          </a:fontRef>
        </p:style>
      </p:cxnSp>
      <p:pic>
        <p:nvPicPr>
          <p:cNvPr id="4140" name="Graphic 4139">
            <a:extLst>
              <a:ext uri="{FF2B5EF4-FFF2-40B4-BE49-F238E27FC236}">
                <a16:creationId xmlns:a16="http://schemas.microsoft.com/office/drawing/2014/main" id="{87593D71-FBCF-7D03-9AAF-56773D4D9F07}"/>
              </a:ext>
            </a:extLst>
          </p:cNvPr>
          <p:cNvPicPr>
            <a:picLocks/>
          </p:cNvPicPr>
          <p:nvPr/>
        </p:nvPicPr>
        <p:blipFill>
          <a:blip r:embed="rId8" cstate="print">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53957" y="3947971"/>
            <a:ext cx="444365" cy="444365"/>
          </a:xfrm>
          <a:prstGeom prst="rect">
            <a:avLst/>
          </a:prstGeom>
        </p:spPr>
      </p:pic>
      <p:pic>
        <p:nvPicPr>
          <p:cNvPr id="4141" name="Graphic 4140">
            <a:extLst>
              <a:ext uri="{FF2B5EF4-FFF2-40B4-BE49-F238E27FC236}">
                <a16:creationId xmlns:a16="http://schemas.microsoft.com/office/drawing/2014/main" id="{CD168BA1-8EDE-5908-D64E-C9FF25837127}"/>
              </a:ext>
            </a:extLst>
          </p:cNvPr>
          <p:cNvPicPr>
            <a:picLocks/>
          </p:cNvPicPr>
          <p:nvPr/>
        </p:nvPicPr>
        <p:blipFill>
          <a:blip r:embed="rId10" cstate="print">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553957" y="1246902"/>
            <a:ext cx="444365" cy="444365"/>
          </a:xfrm>
          <a:prstGeom prst="rect">
            <a:avLst/>
          </a:prstGeom>
        </p:spPr>
      </p:pic>
      <p:pic>
        <p:nvPicPr>
          <p:cNvPr id="4145" name="Graphic 4144" descr="Clipboard Checked with solid fill">
            <a:extLst>
              <a:ext uri="{FF2B5EF4-FFF2-40B4-BE49-F238E27FC236}">
                <a16:creationId xmlns:a16="http://schemas.microsoft.com/office/drawing/2014/main" id="{ED814B1F-FFA9-587C-3A18-45D890B8D911}"/>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537306" y="2558964"/>
            <a:ext cx="477667" cy="477667"/>
          </a:xfrm>
          <a:prstGeom prst="rect">
            <a:avLst/>
          </a:prstGeom>
        </p:spPr>
      </p:pic>
      <p:pic>
        <p:nvPicPr>
          <p:cNvPr id="4147" name="Graphic 4146" descr="Traffic light with solid fill">
            <a:extLst>
              <a:ext uri="{FF2B5EF4-FFF2-40B4-BE49-F238E27FC236}">
                <a16:creationId xmlns:a16="http://schemas.microsoft.com/office/drawing/2014/main" id="{AB9E42FD-97E7-1F07-62F4-A2922C76A495}"/>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511832" y="5266189"/>
            <a:ext cx="528614" cy="528614"/>
          </a:xfrm>
          <a:prstGeom prst="rect">
            <a:avLst/>
          </a:prstGeom>
        </p:spPr>
      </p:pic>
      <p:sp>
        <p:nvSpPr>
          <p:cNvPr id="4151" name="TextBox 4150">
            <a:extLst>
              <a:ext uri="{FF2B5EF4-FFF2-40B4-BE49-F238E27FC236}">
                <a16:creationId xmlns:a16="http://schemas.microsoft.com/office/drawing/2014/main" id="{F7ABEB61-7D18-6D08-F866-7C55DDD53864}"/>
              </a:ext>
            </a:extLst>
          </p:cNvPr>
          <p:cNvSpPr txBox="1"/>
          <p:nvPr/>
        </p:nvSpPr>
        <p:spPr>
          <a:xfrm>
            <a:off x="8371598" y="162458"/>
            <a:ext cx="3620377" cy="1600438"/>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300"/>
              </a:spcBef>
              <a:spcAft>
                <a:spcPts val="0"/>
              </a:spcAft>
              <a:buClrTx/>
              <a:buSzTx/>
              <a:buFontTx/>
              <a:buNone/>
              <a:tabLst/>
              <a:defRPr/>
            </a:pPr>
            <a:r>
              <a:rPr kumimoji="0" lang="en-US" sz="2000" b="1" i="0" u="none" strike="noStrike" kern="1200" cap="none" spc="0" normalizeH="0" baseline="0" noProof="0">
                <a:ln>
                  <a:noFill/>
                </a:ln>
                <a:solidFill>
                  <a:srgbClr val="BFDE7E"/>
                </a:solidFill>
                <a:effectLst/>
                <a:uLnTx/>
                <a:uFillTx/>
                <a:latin typeface="GT Pressura LCG Black"/>
                <a:ea typeface="+mn-ea"/>
                <a:cs typeface="+mn-cs"/>
              </a:rPr>
              <a:t>ABOUT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Gilroy Medium"/>
                <a:ea typeface="+mn-ea"/>
                <a:cs typeface="+mn-cs"/>
                <a:sym typeface="Montserrat"/>
              </a:rPr>
              <a:t>Oscar Sort is an AI trash sorting assistant that will guide customers to sort items into the correct streams in a fun and engaging way. Using advanced AI vision detection, Oscar Sort is designed to seamlessly integrate with our customers’ facilities.</a:t>
            </a:r>
          </a:p>
        </p:txBody>
      </p:sp>
      <p:sp>
        <p:nvSpPr>
          <p:cNvPr id="4153" name="TextBox 4152">
            <a:extLst>
              <a:ext uri="{FF2B5EF4-FFF2-40B4-BE49-F238E27FC236}">
                <a16:creationId xmlns:a16="http://schemas.microsoft.com/office/drawing/2014/main" id="{3630C4CD-0684-F0EA-A2EA-B137ADA13920}"/>
              </a:ext>
            </a:extLst>
          </p:cNvPr>
          <p:cNvSpPr txBox="1"/>
          <p:nvPr/>
        </p:nvSpPr>
        <p:spPr>
          <a:xfrm>
            <a:off x="8371598" y="2557362"/>
            <a:ext cx="2187777" cy="307777"/>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BFDE7D"/>
                </a:solidFill>
                <a:effectLst/>
                <a:uLnTx/>
                <a:uFillTx/>
                <a:latin typeface="Gilroy Medium"/>
                <a:ea typeface="+mn-lt"/>
                <a:cs typeface="+mn-lt"/>
                <a:sym typeface="+mn-lt"/>
                <a:hlinkClick r:id="rId16">
                  <a:extLst>
                    <a:ext uri="{A12FA001-AC4F-418D-AE19-62706E023703}">
                      <ahyp:hlinkClr xmlns:ahyp="http://schemas.microsoft.com/office/drawing/2018/hyperlinkcolor" val="tx"/>
                    </a:ext>
                  </a:extLst>
                </a:hlinkClick>
              </a:rPr>
              <a:t>See it in action!</a:t>
            </a:r>
          </a:p>
        </p:txBody>
      </p:sp>
      <p:pic>
        <p:nvPicPr>
          <p:cNvPr id="4155" name="Picture 4154">
            <a:extLst>
              <a:ext uri="{FF2B5EF4-FFF2-40B4-BE49-F238E27FC236}">
                <a16:creationId xmlns:a16="http://schemas.microsoft.com/office/drawing/2014/main" id="{DB3BB61A-F4CB-F430-6A2A-40F69DA12707}"/>
              </a:ext>
            </a:extLst>
          </p:cNvPr>
          <p:cNvPicPr>
            <a:picLocks noChangeAspect="1"/>
          </p:cNvPicPr>
          <p:nvPr/>
        </p:nvPicPr>
        <p:blipFill>
          <a:blip r:embed="rId17"/>
          <a:stretch>
            <a:fillRect/>
          </a:stretch>
        </p:blipFill>
        <p:spPr>
          <a:xfrm>
            <a:off x="8621286" y="3720821"/>
            <a:ext cx="3105416" cy="2938802"/>
          </a:xfrm>
          <a:prstGeom prst="rect">
            <a:avLst/>
          </a:prstGeom>
        </p:spPr>
      </p:pic>
    </p:spTree>
    <p:extLst>
      <p:ext uri="{BB962C8B-B14F-4D97-AF65-F5344CB8AC3E}">
        <p14:creationId xmlns:p14="http://schemas.microsoft.com/office/powerpoint/2010/main" val="27965479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C1C3C8FF-F6F0-FABB-E232-A83029DDAAC9}"/>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4" progId="TCLayout.ActiveDocument.1">
                  <p:embed/>
                </p:oleObj>
              </mc:Choice>
              <mc:Fallback>
                <p:oleObj name="think-cell Slide" r:id="rId4" imgW="425" imgH="424" progId="TCLayout.ActiveDocument.1">
                  <p:embed/>
                  <p:pic>
                    <p:nvPicPr>
                      <p:cNvPr id="2" name="think-cell data - do not delete" hidden="1">
                        <a:extLst>
                          <a:ext uri="{FF2B5EF4-FFF2-40B4-BE49-F238E27FC236}">
                            <a16:creationId xmlns:a16="http://schemas.microsoft.com/office/drawing/2014/main" id="{C1C3C8FF-F6F0-FABB-E232-A83029DDAAC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0" name="Freeform: Shape 9">
            <a:extLst>
              <a:ext uri="{FF2B5EF4-FFF2-40B4-BE49-F238E27FC236}">
                <a16:creationId xmlns:a16="http://schemas.microsoft.com/office/drawing/2014/main" id="{078E4B61-486B-CFB5-C8AD-5E8863E6BD0D}"/>
              </a:ext>
            </a:extLst>
          </p:cNvPr>
          <p:cNvSpPr>
            <a:spLocks/>
          </p:cNvSpPr>
          <p:nvPr/>
        </p:nvSpPr>
        <p:spPr>
          <a:xfrm flipH="1">
            <a:off x="8155986" y="0"/>
            <a:ext cx="4036012" cy="6858000"/>
          </a:xfrm>
          <a:custGeom>
            <a:avLst/>
            <a:gdLst>
              <a:gd name="connsiteX0" fmla="*/ 0 w 4237976"/>
              <a:gd name="connsiteY0" fmla="*/ 0 h 6858000"/>
              <a:gd name="connsiteX1" fmla="*/ 33338 w 4237976"/>
              <a:gd name="connsiteY1" fmla="*/ 0 h 6858000"/>
              <a:gd name="connsiteX2" fmla="*/ 4204638 w 4237976"/>
              <a:gd name="connsiteY2" fmla="*/ 0 h 6858000"/>
              <a:gd name="connsiteX3" fmla="*/ 4237976 w 4237976"/>
              <a:gd name="connsiteY3" fmla="*/ 0 h 6858000"/>
              <a:gd name="connsiteX4" fmla="*/ 4237976 w 4237976"/>
              <a:gd name="connsiteY4" fmla="*/ 3115491 h 6858000"/>
              <a:gd name="connsiteX5" fmla="*/ 4015907 w 4237976"/>
              <a:gd name="connsiteY5" fmla="*/ 3337561 h 6858000"/>
              <a:gd name="connsiteX6" fmla="*/ 3982569 w 4237976"/>
              <a:gd name="connsiteY6" fmla="*/ 3337561 h 6858000"/>
              <a:gd name="connsiteX7" fmla="*/ 1513795 w 4237976"/>
              <a:gd name="connsiteY7" fmla="*/ 3337561 h 6858000"/>
              <a:gd name="connsiteX8" fmla="*/ 1480457 w 4237976"/>
              <a:gd name="connsiteY8" fmla="*/ 3337561 h 6858000"/>
              <a:gd name="connsiteX9" fmla="*/ 721678 w 4237976"/>
              <a:gd name="connsiteY9" fmla="*/ 3337561 h 6858000"/>
              <a:gd name="connsiteX10" fmla="*/ 630238 w 4237976"/>
              <a:gd name="connsiteY10" fmla="*/ 3429001 h 6858000"/>
              <a:gd name="connsiteX11" fmla="*/ 721678 w 4237976"/>
              <a:gd name="connsiteY11" fmla="*/ 3520441 h 6858000"/>
              <a:gd name="connsiteX12" fmla="*/ 3982578 w 4237976"/>
              <a:gd name="connsiteY12" fmla="*/ 3520441 h 6858000"/>
              <a:gd name="connsiteX13" fmla="*/ 4015916 w 4237976"/>
              <a:gd name="connsiteY13" fmla="*/ 3520441 h 6858000"/>
              <a:gd name="connsiteX14" fmla="*/ 4060662 w 4237976"/>
              <a:gd name="connsiteY14" fmla="*/ 3524952 h 6858000"/>
              <a:gd name="connsiteX15" fmla="*/ 4237976 w 4237976"/>
              <a:gd name="connsiteY15" fmla="*/ 3742509 h 6858000"/>
              <a:gd name="connsiteX16" fmla="*/ 4237976 w 4237976"/>
              <a:gd name="connsiteY16" fmla="*/ 6858000 h 6858000"/>
              <a:gd name="connsiteX17" fmla="*/ 4204638 w 4237976"/>
              <a:gd name="connsiteY17" fmla="*/ 6858000 h 6858000"/>
              <a:gd name="connsiteX18" fmla="*/ 33338 w 4237976"/>
              <a:gd name="connsiteY18" fmla="*/ 6858000 h 6858000"/>
              <a:gd name="connsiteX19" fmla="*/ 0 w 4237976"/>
              <a:gd name="connsiteY19" fmla="*/ 6858000 h 6858000"/>
              <a:gd name="connsiteX20" fmla="*/ 0 w 4237976"/>
              <a:gd name="connsiteY20" fmla="*/ 5756729 h 6858000"/>
              <a:gd name="connsiteX21" fmla="*/ 0 w 4237976"/>
              <a:gd name="connsiteY21" fmla="*/ 110127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37976" h="6858000">
                <a:moveTo>
                  <a:pt x="0" y="0"/>
                </a:moveTo>
                <a:lnTo>
                  <a:pt x="33338" y="0"/>
                </a:lnTo>
                <a:lnTo>
                  <a:pt x="4204638" y="0"/>
                </a:lnTo>
                <a:lnTo>
                  <a:pt x="4237976" y="0"/>
                </a:lnTo>
                <a:lnTo>
                  <a:pt x="4237976" y="3115491"/>
                </a:lnTo>
                <a:cubicBezTo>
                  <a:pt x="4237976" y="3238136"/>
                  <a:pt x="4138552" y="3337561"/>
                  <a:pt x="4015907" y="3337561"/>
                </a:cubicBezTo>
                <a:lnTo>
                  <a:pt x="3982569" y="3337561"/>
                </a:lnTo>
                <a:lnTo>
                  <a:pt x="1513795" y="3337561"/>
                </a:lnTo>
                <a:lnTo>
                  <a:pt x="1480457" y="3337561"/>
                </a:lnTo>
                <a:lnTo>
                  <a:pt x="721678" y="3337561"/>
                </a:lnTo>
                <a:cubicBezTo>
                  <a:pt x="671177" y="3337561"/>
                  <a:pt x="630238" y="3378500"/>
                  <a:pt x="630238" y="3429001"/>
                </a:cubicBezTo>
                <a:cubicBezTo>
                  <a:pt x="630238" y="3479502"/>
                  <a:pt x="671177" y="3520441"/>
                  <a:pt x="721678" y="3520441"/>
                </a:cubicBezTo>
                <a:lnTo>
                  <a:pt x="3982578" y="3520441"/>
                </a:lnTo>
                <a:lnTo>
                  <a:pt x="4015916" y="3520441"/>
                </a:lnTo>
                <a:lnTo>
                  <a:pt x="4060662" y="3524952"/>
                </a:lnTo>
                <a:cubicBezTo>
                  <a:pt x="4161855" y="3545659"/>
                  <a:pt x="4237976" y="3635195"/>
                  <a:pt x="4237976" y="3742509"/>
                </a:cubicBezTo>
                <a:lnTo>
                  <a:pt x="4237976" y="6858000"/>
                </a:lnTo>
                <a:lnTo>
                  <a:pt x="4204638" y="6858000"/>
                </a:lnTo>
                <a:lnTo>
                  <a:pt x="33338" y="6858000"/>
                </a:lnTo>
                <a:lnTo>
                  <a:pt x="0" y="6858000"/>
                </a:lnTo>
                <a:lnTo>
                  <a:pt x="0" y="5756729"/>
                </a:lnTo>
                <a:lnTo>
                  <a:pt x="0" y="1101271"/>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Gilroy Medium"/>
              <a:ea typeface="+mn-lt"/>
              <a:cs typeface="+mn-lt"/>
              <a:sym typeface="+mn-lt"/>
            </a:endParaRPr>
          </a:p>
        </p:txBody>
      </p:sp>
      <p:sp>
        <p:nvSpPr>
          <p:cNvPr id="21" name="Freeform: Shape 20">
            <a:extLst>
              <a:ext uri="{FF2B5EF4-FFF2-40B4-BE49-F238E27FC236}">
                <a16:creationId xmlns:a16="http://schemas.microsoft.com/office/drawing/2014/main" id="{8154988B-7C55-9A34-D155-881649D57B9B}"/>
              </a:ext>
            </a:extLst>
          </p:cNvPr>
          <p:cNvSpPr>
            <a:spLocks/>
          </p:cNvSpPr>
          <p:nvPr/>
        </p:nvSpPr>
        <p:spPr>
          <a:xfrm flipH="1">
            <a:off x="-2" y="0"/>
            <a:ext cx="8018696" cy="3355759"/>
          </a:xfrm>
          <a:custGeom>
            <a:avLst/>
            <a:gdLst>
              <a:gd name="connsiteX0" fmla="*/ 0 w 7771144"/>
              <a:gd name="connsiteY0" fmla="*/ 0 h 3670300"/>
              <a:gd name="connsiteX1" fmla="*/ 182880 w 7771144"/>
              <a:gd name="connsiteY1" fmla="*/ 0 h 3670300"/>
              <a:gd name="connsiteX2" fmla="*/ 3161044 w 7771144"/>
              <a:gd name="connsiteY2" fmla="*/ 0 h 3670300"/>
              <a:gd name="connsiteX3" fmla="*/ 7771144 w 7771144"/>
              <a:gd name="connsiteY3" fmla="*/ 0 h 3670300"/>
              <a:gd name="connsiteX4" fmla="*/ 7771144 w 7771144"/>
              <a:gd name="connsiteY4" fmla="*/ 3670300 h 3670300"/>
              <a:gd name="connsiteX5" fmla="*/ 7687745 w 7771144"/>
              <a:gd name="connsiteY5" fmla="*/ 3670300 h 3670300"/>
              <a:gd name="connsiteX6" fmla="*/ 7472694 w 7771144"/>
              <a:gd name="connsiteY6" fmla="*/ 3455249 h 3670300"/>
              <a:gd name="connsiteX7" fmla="*/ 7472694 w 7771144"/>
              <a:gd name="connsiteY7" fmla="*/ 2374900 h 3670300"/>
              <a:gd name="connsiteX8" fmla="*/ 7472694 w 7771144"/>
              <a:gd name="connsiteY8" fmla="*/ 1319951 h 3670300"/>
              <a:gd name="connsiteX9" fmla="*/ 7257643 w 7771144"/>
              <a:gd name="connsiteY9" fmla="*/ 1104900 h 3670300"/>
              <a:gd name="connsiteX10" fmla="*/ 6253494 w 7771144"/>
              <a:gd name="connsiteY10" fmla="*/ 1104900 h 3670300"/>
              <a:gd name="connsiteX11" fmla="*/ 4652445 w 7771144"/>
              <a:gd name="connsiteY11" fmla="*/ 1104900 h 3670300"/>
              <a:gd name="connsiteX12" fmla="*/ 3161044 w 7771144"/>
              <a:gd name="connsiteY12" fmla="*/ 1104900 h 3670300"/>
              <a:gd name="connsiteX13" fmla="*/ 388198 w 7771144"/>
              <a:gd name="connsiteY13" fmla="*/ 1104900 h 3670300"/>
              <a:gd name="connsiteX14" fmla="*/ 205318 w 7771144"/>
              <a:gd name="connsiteY14" fmla="*/ 1104900 h 3670300"/>
              <a:gd name="connsiteX15" fmla="*/ 0 w 7771144"/>
              <a:gd name="connsiteY15" fmla="*/ 899582 h 3670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771144" h="3670300">
                <a:moveTo>
                  <a:pt x="0" y="0"/>
                </a:moveTo>
                <a:lnTo>
                  <a:pt x="182880" y="0"/>
                </a:lnTo>
                <a:lnTo>
                  <a:pt x="3161044" y="0"/>
                </a:lnTo>
                <a:lnTo>
                  <a:pt x="7771144" y="0"/>
                </a:lnTo>
                <a:lnTo>
                  <a:pt x="7771144" y="3670300"/>
                </a:lnTo>
                <a:lnTo>
                  <a:pt x="7687745" y="3670300"/>
                </a:lnTo>
                <a:cubicBezTo>
                  <a:pt x="7568976" y="3670300"/>
                  <a:pt x="7472694" y="3574018"/>
                  <a:pt x="7472694" y="3455249"/>
                </a:cubicBezTo>
                <a:lnTo>
                  <a:pt x="7472694" y="2374900"/>
                </a:lnTo>
                <a:lnTo>
                  <a:pt x="7472694" y="1319951"/>
                </a:lnTo>
                <a:cubicBezTo>
                  <a:pt x="7472694" y="1201182"/>
                  <a:pt x="7376412" y="1104900"/>
                  <a:pt x="7257643" y="1104900"/>
                </a:cubicBezTo>
                <a:lnTo>
                  <a:pt x="6253494" y="1104900"/>
                </a:lnTo>
                <a:lnTo>
                  <a:pt x="4652445" y="1104900"/>
                </a:lnTo>
                <a:lnTo>
                  <a:pt x="3161044" y="1104900"/>
                </a:lnTo>
                <a:lnTo>
                  <a:pt x="388198" y="1104900"/>
                </a:lnTo>
                <a:lnTo>
                  <a:pt x="205318" y="1104900"/>
                </a:lnTo>
                <a:cubicBezTo>
                  <a:pt x="91924" y="1104900"/>
                  <a:pt x="0" y="1012976"/>
                  <a:pt x="0" y="899582"/>
                </a:cubicBezTo>
                <a:close/>
              </a:path>
            </a:pathLst>
          </a:custGeom>
          <a:solidFill>
            <a:srgbClr val="2B660F"/>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Gilroy Medium"/>
              <a:ea typeface="+mn-lt"/>
              <a:cs typeface="+mn-lt"/>
              <a:sym typeface="+mn-lt"/>
            </a:endParaRPr>
          </a:p>
        </p:txBody>
      </p:sp>
      <p:sp>
        <p:nvSpPr>
          <p:cNvPr id="22" name="TextBox 21">
            <a:extLst>
              <a:ext uri="{FF2B5EF4-FFF2-40B4-BE49-F238E27FC236}">
                <a16:creationId xmlns:a16="http://schemas.microsoft.com/office/drawing/2014/main" id="{F04284CD-8AE6-A8D8-C477-B0E118DB729C}"/>
              </a:ext>
            </a:extLst>
          </p:cNvPr>
          <p:cNvSpPr txBox="1"/>
          <p:nvPr/>
        </p:nvSpPr>
        <p:spPr>
          <a:xfrm>
            <a:off x="304799" y="141210"/>
            <a:ext cx="7438342" cy="777136"/>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3200" b="1" i="0" u="none" strike="noStrike" kern="1200" cap="none" spc="0" normalizeH="0" baseline="0" noProof="0">
                <a:ln>
                  <a:noFill/>
                </a:ln>
                <a:solidFill>
                  <a:srgbClr val="8DBD29"/>
                </a:solidFill>
                <a:effectLst/>
                <a:uLnTx/>
                <a:uFillTx/>
                <a:latin typeface="GT Pressura LCG Black"/>
                <a:ea typeface="+mn-ea"/>
                <a:cs typeface="+mn-cs"/>
              </a:rPr>
              <a:t>CIRQU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a:ln>
                  <a:noFill/>
                </a:ln>
                <a:solidFill>
                  <a:srgbClr val="8DBD29"/>
                </a:solidFill>
                <a:effectLst/>
                <a:uLnTx/>
                <a:uFillTx/>
                <a:latin typeface="Gilroy Medium"/>
                <a:ea typeface="+mn-ea"/>
                <a:cs typeface="+mn-cs"/>
              </a:rPr>
              <a:t>Linking our customers’ empties with our </a:t>
            </a:r>
            <a:r>
              <a:rPr kumimoji="0" lang="en-US" sz="1600" b="0" i="1" u="none" strike="noStrike" kern="1200" cap="none" spc="0" normalizeH="0" baseline="0" noProof="0" err="1">
                <a:ln>
                  <a:noFill/>
                </a:ln>
                <a:solidFill>
                  <a:srgbClr val="8DBD29"/>
                </a:solidFill>
                <a:effectLst/>
                <a:uLnTx/>
                <a:uFillTx/>
                <a:latin typeface="Gilroy Medium"/>
                <a:ea typeface="+mn-ea"/>
                <a:cs typeface="+mn-cs"/>
              </a:rPr>
              <a:t>rPET</a:t>
            </a:r>
            <a:r>
              <a:rPr kumimoji="0" lang="en-US" sz="1600" b="0" i="1" u="none" strike="noStrike" kern="1200" cap="none" spc="0" normalizeH="0" baseline="0" noProof="0">
                <a:ln>
                  <a:noFill/>
                </a:ln>
                <a:solidFill>
                  <a:srgbClr val="8DBD29"/>
                </a:solidFill>
                <a:effectLst/>
                <a:uLnTx/>
                <a:uFillTx/>
                <a:latin typeface="Gilroy Medium"/>
                <a:ea typeface="+mn-ea"/>
                <a:cs typeface="+mn-cs"/>
              </a:rPr>
              <a:t> supply chain to create circularity</a:t>
            </a:r>
          </a:p>
        </p:txBody>
      </p:sp>
      <p:sp>
        <p:nvSpPr>
          <p:cNvPr id="24" name="TextBox 23">
            <a:extLst>
              <a:ext uri="{FF2B5EF4-FFF2-40B4-BE49-F238E27FC236}">
                <a16:creationId xmlns:a16="http://schemas.microsoft.com/office/drawing/2014/main" id="{19DB8856-0B19-E3A4-873F-8249B89FD281}"/>
              </a:ext>
            </a:extLst>
          </p:cNvPr>
          <p:cNvSpPr txBox="1"/>
          <p:nvPr/>
        </p:nvSpPr>
        <p:spPr>
          <a:xfrm>
            <a:off x="8371598" y="162458"/>
            <a:ext cx="3620377" cy="2462213"/>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300"/>
              </a:spcBef>
              <a:spcAft>
                <a:spcPts val="0"/>
              </a:spcAft>
              <a:buClrTx/>
              <a:buSzTx/>
              <a:buFontTx/>
              <a:buNone/>
              <a:tabLst/>
              <a:defRPr/>
            </a:pPr>
            <a:r>
              <a:rPr kumimoji="0" lang="en-US" sz="2000" b="1" i="0" u="none" strike="noStrike" kern="1200" cap="none" spc="0" normalizeH="0" baseline="0" noProof="0">
                <a:ln>
                  <a:noFill/>
                </a:ln>
                <a:solidFill>
                  <a:srgbClr val="BFDE7E"/>
                </a:solidFill>
                <a:effectLst/>
                <a:uLnTx/>
                <a:uFillTx/>
                <a:latin typeface="GT Pressura LCG Black"/>
                <a:ea typeface="+mn-ea"/>
                <a:cs typeface="+mn-cs"/>
              </a:rPr>
              <a:t>ABOUT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Gilroy Medium"/>
                <a:ea typeface="+mn-ea"/>
                <a:cs typeface="+mn-cs"/>
                <a:sym typeface="Montserrat"/>
              </a:rPr>
              <a:t>CIRQU is helping to drive a circular economy for aluminum and PET beverage containers. Our innovative solution, run in partnership with </a:t>
            </a:r>
            <a:r>
              <a:rPr kumimoji="0" lang="en-US" sz="1400" b="0" i="0" u="none" strike="noStrike" kern="1200" cap="none" spc="0" normalizeH="0" baseline="0" noProof="0" err="1">
                <a:ln>
                  <a:noFill/>
                </a:ln>
                <a:solidFill>
                  <a:srgbClr val="FFFFFF"/>
                </a:solidFill>
                <a:effectLst/>
                <a:uLnTx/>
                <a:uFillTx/>
                <a:latin typeface="Gilroy Medium"/>
                <a:ea typeface="+mn-ea"/>
                <a:cs typeface="+mn-cs"/>
                <a:sym typeface="Montserrat"/>
              </a:rPr>
              <a:t>Replenysh</a:t>
            </a:r>
            <a:r>
              <a:rPr kumimoji="0" lang="en-US" sz="1400" b="0" i="0" u="none" strike="noStrike" kern="1200" cap="none" spc="0" normalizeH="0" baseline="0" noProof="0">
                <a:ln>
                  <a:noFill/>
                </a:ln>
                <a:solidFill>
                  <a:srgbClr val="FFFFFF"/>
                </a:solidFill>
                <a:effectLst/>
                <a:uLnTx/>
                <a:uFillTx/>
                <a:latin typeface="Gilroy Medium"/>
                <a:ea typeface="+mn-ea"/>
                <a:cs typeface="+mn-cs"/>
                <a:sym typeface="Montserrat"/>
              </a:rPr>
              <a:t>, enables businesses to recover valuable materials, minimize waste, and contribute to packaging circularity. With our platform, customers can measure their impact, engage their stakeholders, and accelerate their sustainability journey.</a:t>
            </a:r>
          </a:p>
        </p:txBody>
      </p:sp>
      <p:pic>
        <p:nvPicPr>
          <p:cNvPr id="57" name="Picture 56" descr="PepsiCo CIRQU powered by Replenysh - Integrated at Copper - YouTube">
            <a:extLst>
              <a:ext uri="{FF2B5EF4-FFF2-40B4-BE49-F238E27FC236}">
                <a16:creationId xmlns:a16="http://schemas.microsoft.com/office/drawing/2014/main" id="{6792705A-9C2F-0E23-606A-56B813C7D8A1}"/>
              </a:ext>
            </a:extLst>
          </p:cNvPr>
          <p:cNvPicPr>
            <a:picLocks noChangeArrowheads="1"/>
          </p:cNvPicPr>
          <p:nvPr/>
        </p:nvPicPr>
        <p:blipFill rotWithShape="1">
          <a:blip r:embed="rId6">
            <a:extLst>
              <a:ext uri="{28A0092B-C50C-407E-A947-70E740481C1C}">
                <a14:useLocalDpi xmlns:a14="http://schemas.microsoft.com/office/drawing/2010/main"/>
              </a:ext>
            </a:extLst>
          </a:blip>
          <a:srcRect l="20924" r="9956"/>
          <a:stretch>
            <a:fillRect/>
          </a:stretch>
        </p:blipFill>
        <p:spPr bwMode="auto">
          <a:xfrm>
            <a:off x="8293147" y="3659605"/>
            <a:ext cx="3761693" cy="3061235"/>
          </a:xfrm>
          <a:prstGeom prst="roundRect">
            <a:avLst>
              <a:gd name="adj" fmla="val 4237"/>
            </a:avLst>
          </a:prstGeom>
          <a:extLst>
            <a:ext uri="{909E8E84-426E-40DD-AFC4-6F175D3DCCD1}">
              <a14:hiddenFill xmlns:a14="http://schemas.microsoft.com/office/drawing/2010/main">
                <a:solidFill>
                  <a:srgbClr val="FFFFFF"/>
                </a:solidFill>
              </a14:hiddenFill>
            </a:ext>
          </a:extLst>
        </p:spPr>
      </p:pic>
      <p:grpSp>
        <p:nvGrpSpPr>
          <p:cNvPr id="28" name="Group 27">
            <a:extLst>
              <a:ext uri="{FF2B5EF4-FFF2-40B4-BE49-F238E27FC236}">
                <a16:creationId xmlns:a16="http://schemas.microsoft.com/office/drawing/2014/main" id="{BF13BD43-1956-4396-E3A9-D17E8A134CCF}"/>
              </a:ext>
            </a:extLst>
          </p:cNvPr>
          <p:cNvGrpSpPr/>
          <p:nvPr/>
        </p:nvGrpSpPr>
        <p:grpSpPr>
          <a:xfrm>
            <a:off x="10468652" y="0"/>
            <a:ext cx="1723347" cy="374073"/>
            <a:chOff x="10590414" y="0"/>
            <a:chExt cx="1601585" cy="374073"/>
          </a:xfrm>
        </p:grpSpPr>
        <p:grpSp>
          <p:nvGrpSpPr>
            <p:cNvPr id="29" name="Group 28">
              <a:extLst>
                <a:ext uri="{FF2B5EF4-FFF2-40B4-BE49-F238E27FC236}">
                  <a16:creationId xmlns:a16="http://schemas.microsoft.com/office/drawing/2014/main" id="{BAC5126B-3FEA-6463-30B6-F76A07B994B0}"/>
                </a:ext>
              </a:extLst>
            </p:cNvPr>
            <p:cNvGrpSpPr/>
            <p:nvPr/>
          </p:nvGrpSpPr>
          <p:grpSpPr>
            <a:xfrm>
              <a:off x="10590414" y="0"/>
              <a:ext cx="1601585" cy="374073"/>
              <a:chOff x="10590414" y="-1"/>
              <a:chExt cx="1601585" cy="374073"/>
            </a:xfrm>
            <a:solidFill>
              <a:srgbClr val="EC9F0B"/>
            </a:solidFill>
          </p:grpSpPr>
          <p:sp>
            <p:nvSpPr>
              <p:cNvPr id="38" name="Rounded Rectangle 9">
                <a:extLst>
                  <a:ext uri="{FF2B5EF4-FFF2-40B4-BE49-F238E27FC236}">
                    <a16:creationId xmlns:a16="http://schemas.microsoft.com/office/drawing/2014/main" id="{3934F73D-14CC-B47A-BB7C-63587E16C677}"/>
                  </a:ext>
                </a:extLst>
              </p:cNvPr>
              <p:cNvSpPr/>
              <p:nvPr/>
            </p:nvSpPr>
            <p:spPr>
              <a:xfrm>
                <a:off x="10590414" y="-1"/>
                <a:ext cx="1601585" cy="374073"/>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39" name="Rectangle 38">
                <a:extLst>
                  <a:ext uri="{FF2B5EF4-FFF2-40B4-BE49-F238E27FC236}">
                    <a16:creationId xmlns:a16="http://schemas.microsoft.com/office/drawing/2014/main" id="{75FE1135-22E9-B507-F30E-2B3749E6F6A7}"/>
                  </a:ext>
                </a:extLst>
              </p:cNvPr>
              <p:cNvSpPr/>
              <p:nvPr/>
            </p:nvSpPr>
            <p:spPr>
              <a:xfrm>
                <a:off x="11776363" y="0"/>
                <a:ext cx="415636" cy="37407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40" name="Rectangle 39">
                <a:extLst>
                  <a:ext uri="{FF2B5EF4-FFF2-40B4-BE49-F238E27FC236}">
                    <a16:creationId xmlns:a16="http://schemas.microsoft.com/office/drawing/2014/main" id="{046D43F4-A792-F972-F173-528D561AC2C9}"/>
                  </a:ext>
                </a:extLst>
              </p:cNvPr>
              <p:cNvSpPr/>
              <p:nvPr/>
            </p:nvSpPr>
            <p:spPr>
              <a:xfrm>
                <a:off x="10590414" y="0"/>
                <a:ext cx="415636" cy="1828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grpSp>
        <p:sp>
          <p:nvSpPr>
            <p:cNvPr id="30" name="TextBox 29">
              <a:extLst>
                <a:ext uri="{FF2B5EF4-FFF2-40B4-BE49-F238E27FC236}">
                  <a16:creationId xmlns:a16="http://schemas.microsoft.com/office/drawing/2014/main" id="{82DDF0FD-87D1-F8FB-3699-083624FBAFE6}"/>
                </a:ext>
              </a:extLst>
            </p:cNvPr>
            <p:cNvSpPr txBox="1"/>
            <p:nvPr/>
          </p:nvSpPr>
          <p:spPr>
            <a:xfrm>
              <a:off x="10698193" y="98858"/>
              <a:ext cx="1493806" cy="182881"/>
            </a:xfrm>
            <a:prstGeom prst="rect">
              <a:avLst/>
            </a:prstGeom>
            <a:solidFill>
              <a:srgbClr val="EC9F0B"/>
            </a:solid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Gilroy Medium" panose="00000600000000000000" pitchFamily="50" charset="0"/>
                  <a:ea typeface="+mn-ea"/>
                  <a:cs typeface="Arial" panose="020B0604020202020204" pitchFamily="34" charset="0"/>
                </a:rPr>
                <a:t>INTERNAL ONLY</a:t>
              </a:r>
            </a:p>
          </p:txBody>
        </p:sp>
      </p:grpSp>
      <p:sp>
        <p:nvSpPr>
          <p:cNvPr id="41" name="Rectangle: Rounded Corners 40">
            <a:extLst>
              <a:ext uri="{FF2B5EF4-FFF2-40B4-BE49-F238E27FC236}">
                <a16:creationId xmlns:a16="http://schemas.microsoft.com/office/drawing/2014/main" id="{C4CFCACA-14C4-9C57-B41D-4C6C3435F0E3}"/>
              </a:ext>
            </a:extLst>
          </p:cNvPr>
          <p:cNvSpPr>
            <a:spLocks/>
          </p:cNvSpPr>
          <p:nvPr/>
        </p:nvSpPr>
        <p:spPr>
          <a:xfrm>
            <a:off x="431800" y="1133327"/>
            <a:ext cx="7586895" cy="5292874"/>
          </a:xfrm>
          <a:prstGeom prst="roundRect">
            <a:avLst>
              <a:gd name="adj" fmla="val 315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Gilroy Medium"/>
              <a:ea typeface="+mn-lt"/>
              <a:cs typeface="+mn-lt"/>
              <a:sym typeface="+mn-lt"/>
            </a:endParaRPr>
          </a:p>
        </p:txBody>
      </p:sp>
      <p:sp>
        <p:nvSpPr>
          <p:cNvPr id="42" name="TextBox 41">
            <a:extLst>
              <a:ext uri="{FF2B5EF4-FFF2-40B4-BE49-F238E27FC236}">
                <a16:creationId xmlns:a16="http://schemas.microsoft.com/office/drawing/2014/main" id="{838918AB-414C-D3C3-4BB9-7946ACE277C0}"/>
              </a:ext>
            </a:extLst>
          </p:cNvPr>
          <p:cNvSpPr txBox="1"/>
          <p:nvPr/>
        </p:nvSpPr>
        <p:spPr>
          <a:xfrm>
            <a:off x="1173015" y="1246902"/>
            <a:ext cx="6761945" cy="1284967"/>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2B660F"/>
                </a:solidFill>
                <a:effectLst/>
                <a:uLnTx/>
                <a:uFillTx/>
                <a:latin typeface="GT Pressura LCG Black"/>
                <a:ea typeface="+mn-ea"/>
                <a:cs typeface="+mn-cs"/>
              </a:rPr>
              <a:t>CHANNELS</a:t>
            </a:r>
          </a:p>
          <a:p>
            <a:pPr marL="0" marR="0" lvl="0" indent="0" algn="l" defTabSz="914400" rtl="0" eaLnBrk="1" fontAlgn="auto" latinLnBrk="0" hangingPunct="1">
              <a:lnSpc>
                <a:spcPct val="100000"/>
              </a:lnSpc>
              <a:spcBef>
                <a:spcPts val="30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Gilroy Medium"/>
                <a:ea typeface="+mn-ea"/>
                <a:cs typeface="+mn-cs"/>
              </a:rPr>
              <a:t>Partners with high traffic, onsite consumption of B&amp;C, and high sales or collection volume that have no recycling service, want to save $ on service, or already have service but want to track impact and engage stakeholders. Locations such as: C&amp;U, large resorts, office spaces, large event venues, arenas, or stadiums, zoos, aquariums,</a:t>
            </a:r>
            <a:br>
              <a:rPr kumimoji="0" lang="en-US" sz="1300" b="0" i="0" u="none" strike="noStrike" kern="1200" cap="none" spc="0" normalizeH="0" baseline="0" noProof="0">
                <a:ln>
                  <a:noFill/>
                </a:ln>
                <a:solidFill>
                  <a:prstClr val="black"/>
                </a:solidFill>
                <a:effectLst/>
                <a:uLnTx/>
                <a:uFillTx/>
                <a:latin typeface="Gilroy Medium"/>
                <a:ea typeface="+mn-ea"/>
                <a:cs typeface="+mn-cs"/>
              </a:rPr>
            </a:br>
            <a:r>
              <a:rPr kumimoji="0" lang="en-US" sz="1300" b="0" i="0" u="none" strike="noStrike" kern="1200" cap="none" spc="0" normalizeH="0" baseline="0" noProof="0">
                <a:ln>
                  <a:noFill/>
                </a:ln>
                <a:solidFill>
                  <a:prstClr val="black"/>
                </a:solidFill>
                <a:effectLst/>
                <a:uLnTx/>
                <a:uFillTx/>
                <a:latin typeface="Gilroy Medium"/>
                <a:ea typeface="+mn-ea"/>
                <a:cs typeface="+mn-cs"/>
              </a:rPr>
              <a:t>or parks.</a:t>
            </a:r>
          </a:p>
        </p:txBody>
      </p:sp>
      <p:sp>
        <p:nvSpPr>
          <p:cNvPr id="43" name="Text Placeholder 4">
            <a:extLst>
              <a:ext uri="{FF2B5EF4-FFF2-40B4-BE49-F238E27FC236}">
                <a16:creationId xmlns:a16="http://schemas.microsoft.com/office/drawing/2014/main" id="{120CD8E1-B840-58BC-E46D-117A35763671}"/>
              </a:ext>
            </a:extLst>
          </p:cNvPr>
          <p:cNvSpPr txBox="1">
            <a:spLocks/>
          </p:cNvSpPr>
          <p:nvPr/>
        </p:nvSpPr>
        <p:spPr>
          <a:xfrm>
            <a:off x="1173015" y="2693643"/>
            <a:ext cx="6761945" cy="1762021"/>
          </a:xfrm>
          <a:prstGeom prst="rect">
            <a:avLst/>
          </a:prstGeom>
        </p:spPr>
        <p:txBody>
          <a:bodyPr wrap="square" lIns="0" tIns="0" rIns="0" bIns="0" anchor="t">
            <a:spAutoFit/>
          </a:bodyPr>
          <a:lstStyle>
            <a:lvl1pPr marL="171450" indent="-171450" algn="l" defTabSz="914400" rtl="0" eaLnBrk="1" latinLnBrk="0" hangingPunct="1">
              <a:lnSpc>
                <a:spcPct val="90000"/>
              </a:lnSpc>
              <a:spcBef>
                <a:spcPts val="1000"/>
              </a:spcBef>
              <a:buFont typeface="Arial" panose="020B0604020202020204" pitchFamily="34" charset="0"/>
              <a:buChar char="•"/>
              <a:tabLst/>
              <a:defRPr sz="2800" kern="1200">
                <a:solidFill>
                  <a:srgbClr val="133CCF"/>
                </a:solidFill>
                <a:latin typeface="+mn-lt"/>
                <a:ea typeface="+mn-ea"/>
                <a:cs typeface="+mn-cs"/>
              </a:defRPr>
            </a:lvl1pPr>
            <a:lvl2pPr marL="344488" indent="-173038" algn="l" defTabSz="914400" rtl="0" eaLnBrk="1" latinLnBrk="0" hangingPunct="1">
              <a:lnSpc>
                <a:spcPct val="90000"/>
              </a:lnSpc>
              <a:spcBef>
                <a:spcPts val="500"/>
              </a:spcBef>
              <a:buSzPct val="70000"/>
              <a:buFont typeface="Courier New" panose="02070309020205020404" pitchFamily="49" charset="0"/>
              <a:buChar char="o"/>
              <a:tabLst/>
              <a:defRPr sz="1800" kern="1200">
                <a:solidFill>
                  <a:srgbClr val="133CCF"/>
                </a:solidFill>
                <a:latin typeface="+mn-lt"/>
                <a:ea typeface="+mn-ea"/>
                <a:cs typeface="+mn-cs"/>
              </a:defRPr>
            </a:lvl2pPr>
            <a:lvl3pPr marL="517525" indent="-173038" algn="l" defTabSz="914400" rtl="0" eaLnBrk="1" latinLnBrk="0" hangingPunct="1">
              <a:lnSpc>
                <a:spcPct val="90000"/>
              </a:lnSpc>
              <a:spcBef>
                <a:spcPts val="500"/>
              </a:spcBef>
              <a:buFont typeface="Wingdings" pitchFamily="2" charset="2"/>
              <a:buChar char="§"/>
              <a:tabLst/>
              <a:defRPr sz="1800" kern="1200">
                <a:solidFill>
                  <a:srgbClr val="133CCF"/>
                </a:solidFill>
                <a:latin typeface="+mn-lt"/>
                <a:ea typeface="+mn-ea"/>
                <a:cs typeface="+mn-cs"/>
              </a:defRPr>
            </a:lvl3pPr>
            <a:lvl4pPr marL="690563" indent="-173038" algn="l" defTabSz="914400" rtl="0" eaLnBrk="1" latinLnBrk="0" hangingPunct="1">
              <a:lnSpc>
                <a:spcPct val="90000"/>
              </a:lnSpc>
              <a:spcBef>
                <a:spcPts val="500"/>
              </a:spcBef>
              <a:buSzPct val="70000"/>
              <a:buFont typeface="Wingdings" pitchFamily="2" charset="2"/>
              <a:buChar char="q"/>
              <a:tabLst/>
              <a:defRPr sz="1800" kern="1200">
                <a:solidFill>
                  <a:srgbClr val="133CCF"/>
                </a:solidFill>
                <a:latin typeface="+mn-lt"/>
                <a:ea typeface="+mn-ea"/>
                <a:cs typeface="+mn-cs"/>
              </a:defRPr>
            </a:lvl4pPr>
            <a:lvl5pPr marL="863600" indent="-173038" algn="l" defTabSz="914400" rtl="0" eaLnBrk="1" latinLnBrk="0" hangingPunct="1">
              <a:lnSpc>
                <a:spcPct val="90000"/>
              </a:lnSpc>
              <a:spcBef>
                <a:spcPts val="500"/>
              </a:spcBef>
              <a:buSzPct val="80000"/>
              <a:buFont typeface="Wingdings" pitchFamily="2" charset="2"/>
              <a:buChar char="v"/>
              <a:tabLst/>
              <a:defRPr sz="1800" kern="1200">
                <a:solidFill>
                  <a:srgbClr val="133CC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2B660F"/>
                </a:solidFill>
                <a:effectLst/>
                <a:uLnTx/>
                <a:uFillTx/>
                <a:latin typeface="GT Pressura LCG Black"/>
                <a:ea typeface="+mn-ea"/>
                <a:cs typeface="+mn-cs"/>
              </a:rPr>
              <a:t>KEY REQUIREMENTS</a:t>
            </a:r>
            <a:endParaRPr kumimoji="0" lang="en-US" sz="1600" b="1" i="0" u="none" strike="noStrike" kern="1200" cap="none" spc="0" normalizeH="0" baseline="0" noProof="0">
              <a:ln>
                <a:noFill/>
              </a:ln>
              <a:solidFill>
                <a:prstClr val="black"/>
              </a:solidFill>
              <a:effectLst/>
              <a:uLnTx/>
              <a:uFillTx/>
              <a:latin typeface="GT Pressura LCG Black"/>
              <a:ea typeface="+mn-ea"/>
              <a:cs typeface="+mn-cs"/>
            </a:endParaRPr>
          </a:p>
          <a:p>
            <a:pPr marL="284163" marR="0" lvl="0" indent="-182563"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en-US" sz="1300" b="1" i="0" u="none" strike="noStrike" kern="1200" cap="none" spc="0" normalizeH="0" baseline="0" noProof="0">
                <a:ln>
                  <a:noFill/>
                </a:ln>
                <a:solidFill>
                  <a:prstClr val="black"/>
                </a:solidFill>
                <a:effectLst/>
                <a:uLnTx/>
                <a:uFillTx/>
                <a:latin typeface="Gilroy Medium"/>
                <a:ea typeface="+mn-ea"/>
                <a:cs typeface="+mn-cs"/>
              </a:rPr>
              <a:t>Location &amp; Volume: </a:t>
            </a:r>
            <a:r>
              <a:rPr kumimoji="0" lang="en-US" sz="1300" b="0" i="0" u="none" strike="noStrike" kern="1200" cap="none" spc="0" normalizeH="0" baseline="0" noProof="0">
                <a:ln>
                  <a:noFill/>
                </a:ln>
                <a:solidFill>
                  <a:prstClr val="black"/>
                </a:solidFill>
                <a:effectLst/>
                <a:uLnTx/>
                <a:uFillTx/>
                <a:latin typeface="Gilroy Medium"/>
                <a:ea typeface="+mn-ea"/>
                <a:cs typeface="+mn-cs"/>
              </a:rPr>
              <a:t>Customer must a) be in a </a:t>
            </a:r>
            <a:r>
              <a:rPr kumimoji="0" lang="en-US" sz="1300" b="0" i="0" u="none" strike="noStrike" kern="1200" cap="none" spc="0" normalizeH="0" baseline="0" noProof="0">
                <a:ln>
                  <a:noFill/>
                </a:ln>
                <a:solidFill>
                  <a:srgbClr val="2B660F"/>
                </a:solidFill>
                <a:effectLst/>
                <a:uLnTx/>
                <a:uFillTx/>
                <a:latin typeface="Gilroy Medium"/>
                <a:ea typeface="+mn-ea"/>
                <a:cs typeface="+mn-cs"/>
                <a:hlinkClick r:id="rId7">
                  <a:extLst>
                    <a:ext uri="{A12FA001-AC4F-418D-AE19-62706E023703}">
                      <ahyp:hlinkClr xmlns:ahyp="http://schemas.microsoft.com/office/drawing/2018/hyperlinkcolor" val="tx"/>
                    </a:ext>
                  </a:extLst>
                </a:hlinkClick>
              </a:rPr>
              <a:t>current CIRQU market</a:t>
            </a:r>
            <a:r>
              <a:rPr kumimoji="0" lang="en-US" sz="1300" b="0" i="0" u="none" strike="noStrike" kern="1200" cap="none" spc="0" normalizeH="0" baseline="0" noProof="0">
                <a:ln>
                  <a:noFill/>
                </a:ln>
                <a:solidFill>
                  <a:prstClr val="black"/>
                </a:solidFill>
                <a:effectLst/>
                <a:uLnTx/>
                <a:uFillTx/>
                <a:latin typeface="Gilroy Medium"/>
                <a:ea typeface="+mn-ea"/>
                <a:cs typeface="+mn-cs"/>
              </a:rPr>
              <a:t>, or b) generate enough volume to justify opening a new market. We must collect enough aluminum to offset cost of transporting materials to a local </a:t>
            </a:r>
            <a:r>
              <a:rPr kumimoji="0" lang="en-US" sz="1300" b="0" i="0" u="none" strike="noStrike" kern="1200" cap="none" spc="0" normalizeH="0" baseline="0" noProof="0" err="1">
                <a:ln>
                  <a:noFill/>
                </a:ln>
                <a:solidFill>
                  <a:prstClr val="black"/>
                </a:solidFill>
                <a:effectLst/>
                <a:uLnTx/>
                <a:uFillTx/>
                <a:latin typeface="Gilroy Medium"/>
                <a:ea typeface="+mn-ea"/>
                <a:cs typeface="+mn-cs"/>
              </a:rPr>
              <a:t>Replenysh</a:t>
            </a:r>
            <a:r>
              <a:rPr kumimoji="0" lang="en-US" sz="1300" b="0" i="0" u="none" strike="noStrike" kern="1200" cap="none" spc="0" normalizeH="0" baseline="0" noProof="0">
                <a:ln>
                  <a:noFill/>
                </a:ln>
                <a:solidFill>
                  <a:prstClr val="black"/>
                </a:solidFill>
                <a:effectLst/>
                <a:uLnTx/>
                <a:uFillTx/>
                <a:latin typeface="Gilroy Medium"/>
                <a:ea typeface="+mn-ea"/>
                <a:cs typeface="+mn-cs"/>
              </a:rPr>
              <a:t> operator.</a:t>
            </a:r>
          </a:p>
          <a:p>
            <a:pPr marL="284163" marR="0" lvl="0" indent="-182563"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en-US" sz="1300" b="1" i="0" u="none" strike="noStrike" kern="1200" cap="none" spc="0" normalizeH="0" baseline="0" noProof="0">
                <a:ln>
                  <a:noFill/>
                </a:ln>
                <a:solidFill>
                  <a:prstClr val="black"/>
                </a:solidFill>
                <a:effectLst/>
                <a:uLnTx/>
                <a:uFillTx/>
                <a:latin typeface="Gilroy Medium"/>
                <a:ea typeface="+mn-ea"/>
                <a:cs typeface="+mn-cs"/>
              </a:rPr>
              <a:t>Storage: </a:t>
            </a:r>
            <a:r>
              <a:rPr kumimoji="0" lang="en-US" sz="1300" b="0" i="0" u="none" strike="noStrike" kern="1200" cap="none" spc="0" normalizeH="0" baseline="0" noProof="0">
                <a:ln>
                  <a:noFill/>
                </a:ln>
                <a:solidFill>
                  <a:prstClr val="black"/>
                </a:solidFill>
                <a:effectLst/>
                <a:uLnTx/>
                <a:uFillTx/>
                <a:latin typeface="Gilroy Medium"/>
                <a:ea typeface="+mn-ea"/>
                <a:cs typeface="+mn-cs"/>
              </a:rPr>
              <a:t>Unless local PBNA market can backhaul recycling (explored first for all new CIRQU markets) customer may require indoor storage space, or space to place a</a:t>
            </a:r>
            <a:br>
              <a:rPr kumimoji="0" lang="en-US" sz="1300" b="0" i="0" u="none" strike="noStrike" kern="1200" cap="none" spc="0" normalizeH="0" baseline="0" noProof="0">
                <a:ln>
                  <a:noFill/>
                </a:ln>
                <a:solidFill>
                  <a:prstClr val="black"/>
                </a:solidFill>
                <a:effectLst/>
                <a:uLnTx/>
                <a:uFillTx/>
                <a:latin typeface="Gilroy Medium"/>
                <a:ea typeface="+mn-ea"/>
                <a:cs typeface="+mn-cs"/>
              </a:rPr>
            </a:br>
            <a:r>
              <a:rPr kumimoji="0" lang="en-US" sz="1300" b="0" i="0" u="none" strike="noStrike" kern="1200" cap="none" spc="0" normalizeH="0" baseline="0" noProof="0">
                <a:ln>
                  <a:noFill/>
                </a:ln>
                <a:solidFill>
                  <a:prstClr val="black"/>
                </a:solidFill>
                <a:effectLst/>
                <a:uLnTx/>
                <a:uFillTx/>
                <a:latin typeface="Gilroy Medium"/>
                <a:ea typeface="+mn-ea"/>
                <a:cs typeface="+mn-cs"/>
              </a:rPr>
              <a:t>20 ft. shipping container in a parking space.</a:t>
            </a:r>
          </a:p>
          <a:p>
            <a:pPr marL="284163" marR="0" lvl="0" indent="-182563"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en-US" sz="1300" b="1" i="0" u="none" strike="noStrike" kern="1200" cap="none" spc="0" normalizeH="0" baseline="0" noProof="0">
                <a:ln>
                  <a:noFill/>
                </a:ln>
                <a:solidFill>
                  <a:prstClr val="black"/>
                </a:solidFill>
                <a:effectLst/>
                <a:uLnTx/>
                <a:uFillTx/>
                <a:latin typeface="Gilroy Medium"/>
                <a:ea typeface="+mn-ea"/>
                <a:cs typeface="+mn-cs"/>
              </a:rPr>
              <a:t>Sorting: </a:t>
            </a:r>
            <a:r>
              <a:rPr kumimoji="0" lang="en-US" sz="1300" b="0" i="0" u="none" strike="noStrike" kern="1200" cap="none" spc="0" normalizeH="0" baseline="0" noProof="0">
                <a:ln>
                  <a:noFill/>
                </a:ln>
                <a:solidFill>
                  <a:prstClr val="black"/>
                </a:solidFill>
                <a:effectLst/>
                <a:uLnTx/>
                <a:uFillTx/>
                <a:latin typeface="Gilroy Medium"/>
                <a:ea typeface="+mn-ea"/>
                <a:cs typeface="+mn-cs"/>
              </a:rPr>
              <a:t>Customer must commit to sorting PET from aluminum.</a:t>
            </a:r>
          </a:p>
        </p:txBody>
      </p:sp>
      <p:cxnSp>
        <p:nvCxnSpPr>
          <p:cNvPr id="44" name="Straight Connector 43">
            <a:extLst>
              <a:ext uri="{FF2B5EF4-FFF2-40B4-BE49-F238E27FC236}">
                <a16:creationId xmlns:a16="http://schemas.microsoft.com/office/drawing/2014/main" id="{CAB22AB3-1E72-C3BB-52D5-50EDB0C43476}"/>
              </a:ext>
            </a:extLst>
          </p:cNvPr>
          <p:cNvCxnSpPr>
            <a:cxnSpLocks/>
          </p:cNvCxnSpPr>
          <p:nvPr/>
        </p:nvCxnSpPr>
        <p:spPr>
          <a:xfrm>
            <a:off x="1173015" y="2612756"/>
            <a:ext cx="6689122" cy="0"/>
          </a:xfrm>
          <a:prstGeom prst="line">
            <a:avLst/>
          </a:prstGeom>
          <a:ln w="6350" cap="rnd">
            <a:solidFill>
              <a:schemeClr val="bg1">
                <a:lumMod val="75000"/>
              </a:schemeClr>
            </a:solidFill>
            <a:prstDash val="dash"/>
            <a:round/>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7537C2B8-F881-9650-49B5-0DF477177BF2}"/>
              </a:ext>
            </a:extLst>
          </p:cNvPr>
          <p:cNvCxnSpPr>
            <a:cxnSpLocks/>
          </p:cNvCxnSpPr>
          <p:nvPr/>
        </p:nvCxnSpPr>
        <p:spPr>
          <a:xfrm>
            <a:off x="1179636" y="4536551"/>
            <a:ext cx="6725944" cy="0"/>
          </a:xfrm>
          <a:prstGeom prst="line">
            <a:avLst/>
          </a:prstGeom>
          <a:ln w="6350" cap="rnd">
            <a:solidFill>
              <a:schemeClr val="bg1">
                <a:lumMod val="75000"/>
              </a:schemeClr>
            </a:solidFill>
            <a:prstDash val="dash"/>
            <a:round/>
          </a:ln>
        </p:spPr>
        <p:style>
          <a:lnRef idx="2">
            <a:schemeClr val="accent1"/>
          </a:lnRef>
          <a:fillRef idx="0">
            <a:schemeClr val="accent1"/>
          </a:fillRef>
          <a:effectRef idx="1">
            <a:schemeClr val="accent1"/>
          </a:effectRef>
          <a:fontRef idx="minor">
            <a:schemeClr val="tx1"/>
          </a:fontRef>
        </p:style>
      </p:cxnSp>
      <p:sp>
        <p:nvSpPr>
          <p:cNvPr id="46" name="TextBox 45">
            <a:extLst>
              <a:ext uri="{FF2B5EF4-FFF2-40B4-BE49-F238E27FC236}">
                <a16:creationId xmlns:a16="http://schemas.microsoft.com/office/drawing/2014/main" id="{0F781F93-9785-91F9-9CA4-D9A12B050090}"/>
              </a:ext>
            </a:extLst>
          </p:cNvPr>
          <p:cNvSpPr txBox="1"/>
          <p:nvPr/>
        </p:nvSpPr>
        <p:spPr>
          <a:xfrm>
            <a:off x="1173015" y="4617438"/>
            <a:ext cx="6761945" cy="104644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2B660F"/>
                </a:solidFill>
                <a:effectLst/>
                <a:uLnTx/>
                <a:uFillTx/>
                <a:latin typeface="GT Pressura LCG Black"/>
                <a:ea typeface="+mn-ea"/>
                <a:cs typeface="+mn-cs"/>
              </a:rPr>
              <a:t>COST</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300" b="0" i="0" u="none" strike="noStrike" kern="100" cap="none" spc="0" normalizeH="0" baseline="0" noProof="0">
                <a:ln>
                  <a:noFill/>
                </a:ln>
                <a:solidFill>
                  <a:prstClr val="black"/>
                </a:solidFill>
                <a:effectLst/>
                <a:uLnTx/>
                <a:uFillTx/>
                <a:latin typeface="Gilroy Medium"/>
                <a:ea typeface="Calibri"/>
                <a:cs typeface="Times New Roman"/>
              </a:rPr>
              <a:t>NA Sustainability sponsors CIRQU, making participation free for eligible customers. Customer sales teams may need to help with one time storage fees, or they may choose to help the customer purchase front of house recycling bins. See page 17 for CIRQU brand recycling bin options.</a:t>
            </a:r>
          </a:p>
        </p:txBody>
      </p:sp>
      <p:sp>
        <p:nvSpPr>
          <p:cNvPr id="47" name="TextBox 46">
            <a:extLst>
              <a:ext uri="{FF2B5EF4-FFF2-40B4-BE49-F238E27FC236}">
                <a16:creationId xmlns:a16="http://schemas.microsoft.com/office/drawing/2014/main" id="{8A6BF845-5348-6172-43D5-EC145512FB1D}"/>
              </a:ext>
            </a:extLst>
          </p:cNvPr>
          <p:cNvSpPr txBox="1"/>
          <p:nvPr/>
        </p:nvSpPr>
        <p:spPr>
          <a:xfrm>
            <a:off x="1173015" y="5870280"/>
            <a:ext cx="6761945" cy="446276"/>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2B660F"/>
                </a:solidFill>
                <a:effectLst/>
                <a:uLnTx/>
                <a:uFillTx/>
                <a:latin typeface="GT Pressura LCG Black"/>
                <a:ea typeface="+mn-ea"/>
                <a:cs typeface="+mn-cs"/>
              </a:rPr>
              <a:t>HOW TO ACTIVATE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00" cap="none" spc="0" normalizeH="0" baseline="0" noProof="0">
                <a:ln>
                  <a:noFill/>
                </a:ln>
                <a:solidFill>
                  <a:prstClr val="black"/>
                </a:solidFill>
                <a:effectLst/>
                <a:uLnTx/>
                <a:uFillTx/>
                <a:latin typeface="Gilroy Medium"/>
                <a:ea typeface="Calibri"/>
                <a:cs typeface="Times New Roman"/>
              </a:rPr>
              <a:t>Contact the NA Sustainability Team to determine customer eligibility.</a:t>
            </a:r>
          </a:p>
        </p:txBody>
      </p:sp>
      <p:cxnSp>
        <p:nvCxnSpPr>
          <p:cNvPr id="48" name="Straight Connector 47">
            <a:extLst>
              <a:ext uri="{FF2B5EF4-FFF2-40B4-BE49-F238E27FC236}">
                <a16:creationId xmlns:a16="http://schemas.microsoft.com/office/drawing/2014/main" id="{5EEDB041-C57F-DEA7-7689-376095DC196A}"/>
              </a:ext>
            </a:extLst>
          </p:cNvPr>
          <p:cNvCxnSpPr>
            <a:cxnSpLocks/>
          </p:cNvCxnSpPr>
          <p:nvPr/>
        </p:nvCxnSpPr>
        <p:spPr>
          <a:xfrm>
            <a:off x="1190570" y="5789393"/>
            <a:ext cx="6725944" cy="0"/>
          </a:xfrm>
          <a:prstGeom prst="line">
            <a:avLst/>
          </a:prstGeom>
          <a:ln w="6350" cap="rnd">
            <a:solidFill>
              <a:schemeClr val="bg1">
                <a:lumMod val="75000"/>
              </a:schemeClr>
            </a:solidFill>
            <a:prstDash val="dash"/>
            <a:round/>
          </a:ln>
        </p:spPr>
        <p:style>
          <a:lnRef idx="2">
            <a:schemeClr val="accent1"/>
          </a:lnRef>
          <a:fillRef idx="0">
            <a:schemeClr val="accent1"/>
          </a:fillRef>
          <a:effectRef idx="1">
            <a:schemeClr val="accent1"/>
          </a:effectRef>
          <a:fontRef idx="minor">
            <a:schemeClr val="tx1"/>
          </a:fontRef>
        </p:style>
      </p:cxnSp>
      <p:pic>
        <p:nvPicPr>
          <p:cNvPr id="49" name="Graphic 48">
            <a:extLst>
              <a:ext uri="{FF2B5EF4-FFF2-40B4-BE49-F238E27FC236}">
                <a16:creationId xmlns:a16="http://schemas.microsoft.com/office/drawing/2014/main" id="{C6A85161-EA83-69E8-F099-014F5A9D06DD}"/>
              </a:ext>
            </a:extLst>
          </p:cNvPr>
          <p:cNvPicPr>
            <a:picLocks/>
          </p:cNvPicPr>
          <p:nvPr/>
        </p:nvPicPr>
        <p:blipFill>
          <a:blip r:embed="rId8" cstate="print">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53957" y="4617438"/>
            <a:ext cx="444365" cy="444365"/>
          </a:xfrm>
          <a:prstGeom prst="rect">
            <a:avLst/>
          </a:prstGeom>
        </p:spPr>
      </p:pic>
      <p:pic>
        <p:nvPicPr>
          <p:cNvPr id="50" name="Graphic 49">
            <a:extLst>
              <a:ext uri="{FF2B5EF4-FFF2-40B4-BE49-F238E27FC236}">
                <a16:creationId xmlns:a16="http://schemas.microsoft.com/office/drawing/2014/main" id="{CCC7FCDD-7D92-DD24-85E6-4E59DD5F7409}"/>
              </a:ext>
            </a:extLst>
          </p:cNvPr>
          <p:cNvPicPr>
            <a:picLocks/>
          </p:cNvPicPr>
          <p:nvPr/>
        </p:nvPicPr>
        <p:blipFill>
          <a:blip r:embed="rId10" cstate="print">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553957" y="1246902"/>
            <a:ext cx="444365" cy="444365"/>
          </a:xfrm>
          <a:prstGeom prst="rect">
            <a:avLst/>
          </a:prstGeom>
        </p:spPr>
      </p:pic>
      <p:pic>
        <p:nvPicPr>
          <p:cNvPr id="51" name="Graphic 50" descr="Clipboard Checked with solid fill">
            <a:extLst>
              <a:ext uri="{FF2B5EF4-FFF2-40B4-BE49-F238E27FC236}">
                <a16:creationId xmlns:a16="http://schemas.microsoft.com/office/drawing/2014/main" id="{983270C6-CEBC-F0D9-B8E9-C79DEF661554}"/>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537306" y="2693643"/>
            <a:ext cx="477667" cy="477667"/>
          </a:xfrm>
          <a:prstGeom prst="rect">
            <a:avLst/>
          </a:prstGeom>
        </p:spPr>
      </p:pic>
      <p:pic>
        <p:nvPicPr>
          <p:cNvPr id="53" name="Graphic 52" descr="Traffic light with solid fill">
            <a:extLst>
              <a:ext uri="{FF2B5EF4-FFF2-40B4-BE49-F238E27FC236}">
                <a16:creationId xmlns:a16="http://schemas.microsoft.com/office/drawing/2014/main" id="{C9119A61-A963-4751-9634-B2836D0AE743}"/>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511832" y="5829111"/>
            <a:ext cx="528614" cy="528614"/>
          </a:xfrm>
          <a:prstGeom prst="rect">
            <a:avLst/>
          </a:prstGeom>
        </p:spPr>
      </p:pic>
      <p:pic>
        <p:nvPicPr>
          <p:cNvPr id="55" name="Picture 54" descr="A white and blue logo&#10;&#10;Description automatically generated">
            <a:extLst>
              <a:ext uri="{FF2B5EF4-FFF2-40B4-BE49-F238E27FC236}">
                <a16:creationId xmlns:a16="http://schemas.microsoft.com/office/drawing/2014/main" id="{2421AF15-3403-DB12-AEF2-86DCCFA318BE}"/>
              </a:ext>
            </a:extLst>
          </p:cNvPr>
          <p:cNvPicPr>
            <a:picLocks noChangeAspect="1"/>
          </p:cNvPicPr>
          <p:nvPr/>
        </p:nvPicPr>
        <p:blipFill>
          <a:blip r:embed="rId16">
            <a:extLst>
              <a:ext uri="{28A0092B-C50C-407E-A947-70E740481C1C}">
                <a14:useLocalDpi xmlns:a14="http://schemas.microsoft.com/office/drawing/2010/main" val="0"/>
              </a:ext>
            </a:extLst>
          </a:blip>
          <a:srcRect l="13218" t="8542" r="4908" b="11310"/>
          <a:stretch>
            <a:fillRect/>
          </a:stretch>
        </p:blipFill>
        <p:spPr>
          <a:xfrm>
            <a:off x="7369175" y="-1"/>
            <a:ext cx="612776" cy="692151"/>
          </a:xfrm>
          <a:prstGeom prst="rect">
            <a:avLst/>
          </a:prstGeom>
        </p:spPr>
      </p:pic>
      <p:sp>
        <p:nvSpPr>
          <p:cNvPr id="56" name="TextBox 55">
            <a:extLst>
              <a:ext uri="{FF2B5EF4-FFF2-40B4-BE49-F238E27FC236}">
                <a16:creationId xmlns:a16="http://schemas.microsoft.com/office/drawing/2014/main" id="{AA430606-87CD-5A13-A74E-46D9E50C568C}"/>
              </a:ext>
            </a:extLst>
          </p:cNvPr>
          <p:cNvSpPr txBox="1"/>
          <p:nvPr/>
        </p:nvSpPr>
        <p:spPr>
          <a:xfrm>
            <a:off x="8371598" y="2834360"/>
            <a:ext cx="2187777" cy="307777"/>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BFDE7D"/>
                </a:solidFill>
                <a:effectLst/>
                <a:uLnTx/>
                <a:uFillTx/>
                <a:latin typeface="Gilroy Medium"/>
                <a:ea typeface="+mn-lt"/>
                <a:cs typeface="+mn-lt"/>
                <a:sym typeface="+mn-lt"/>
                <a:hlinkClick r:id="rId17">
                  <a:extLst>
                    <a:ext uri="{A12FA001-AC4F-418D-AE19-62706E023703}">
                      <ahyp:hlinkClr xmlns:ahyp="http://schemas.microsoft.com/office/drawing/2018/hyperlinkcolor" val="tx"/>
                    </a:ext>
                  </a:extLst>
                </a:hlinkClick>
              </a:rPr>
              <a:t>See it in action!</a:t>
            </a:r>
          </a:p>
        </p:txBody>
      </p:sp>
      <p:sp>
        <p:nvSpPr>
          <p:cNvPr id="59" name="Rectangle 58">
            <a:extLst>
              <a:ext uri="{FF2B5EF4-FFF2-40B4-BE49-F238E27FC236}">
                <a16:creationId xmlns:a16="http://schemas.microsoft.com/office/drawing/2014/main" id="{39B90D8B-A976-80CF-8666-A9A42BAF0D5C}"/>
              </a:ext>
            </a:extLst>
          </p:cNvPr>
          <p:cNvSpPr/>
          <p:nvPr/>
        </p:nvSpPr>
        <p:spPr>
          <a:xfrm>
            <a:off x="323511" y="-2822912"/>
            <a:ext cx="11397319" cy="2356822"/>
          </a:xfrm>
          <a:prstGeom prst="rect">
            <a:avLst/>
          </a:prstGeom>
          <a:solidFill>
            <a:srgbClr val="FFC62C"/>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000000"/>
                </a:solidFill>
                <a:effectLst/>
                <a:uLnTx/>
                <a:uFillTx/>
                <a:latin typeface="Gilroy Medium"/>
                <a:ea typeface="+mn-ea"/>
                <a:cs typeface="+mn-cs"/>
              </a:rPr>
              <a:t>Note: New Customer Participation Currently On Hold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Gilroy Medium"/>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Gilroy Medium"/>
                <a:ea typeface="+mn-ea"/>
                <a:cs typeface="+mn-cs"/>
              </a:rPr>
              <a:t>As the program undergoes enhancements, we will not be onboarding new locations outside of the Denver market in 2026. We appreciate your patience as we evaluate and implement new models designed to better serve our customers and maximize environmental impact. Customers interested in future participation are encouraged to register their interest using this link: </a:t>
            </a:r>
            <a:r>
              <a:rPr kumimoji="0" lang="en-US" sz="1800" b="0" i="0" u="none" strike="noStrike" kern="0" cap="none" spc="0" normalizeH="0" baseline="0" noProof="0">
                <a:ln>
                  <a:noFill/>
                </a:ln>
                <a:solidFill>
                  <a:srgbClr val="000000"/>
                </a:solidFill>
                <a:effectLst/>
                <a:uLnTx/>
                <a:uFillTx/>
                <a:latin typeface="Gilroy Medium"/>
                <a:ea typeface="+mn-ea"/>
                <a:cs typeface="+mn-cs"/>
                <a:hlinkClick r:id="rId18">
                  <a:extLst>
                    <a:ext uri="{A12FA001-AC4F-418D-AE19-62706E023703}">
                      <ahyp:hlinkClr xmlns:ahyp="http://schemas.microsoft.com/office/drawing/2018/hyperlinkcolor" val="tx"/>
                    </a:ext>
                  </a:extLst>
                </a:hlinkClick>
              </a:rPr>
              <a:t>PepsiCo CIRQU Program Interest Form – Fill out form</a:t>
            </a:r>
            <a:endParaRPr kumimoji="0" lang="en-US" sz="1800" b="0" i="0" u="none" strike="noStrike" kern="0" cap="none" spc="0" normalizeH="0" baseline="0" noProof="0">
              <a:ln>
                <a:noFill/>
              </a:ln>
              <a:solidFill>
                <a:srgbClr val="000000"/>
              </a:solidFill>
              <a:effectLst/>
              <a:uLnTx/>
              <a:uFillTx/>
              <a:latin typeface="Gilroy Medium"/>
              <a:ea typeface="+mn-ea"/>
              <a:cs typeface="+mn-cs"/>
            </a:endParaRPr>
          </a:p>
        </p:txBody>
      </p:sp>
      <p:sp>
        <p:nvSpPr>
          <p:cNvPr id="3" name="Rectangle: Rounded Corners 2">
            <a:extLst>
              <a:ext uri="{FF2B5EF4-FFF2-40B4-BE49-F238E27FC236}">
                <a16:creationId xmlns:a16="http://schemas.microsoft.com/office/drawing/2014/main" id="{2E549627-59D1-E264-018C-D7507ABA4E3E}"/>
              </a:ext>
            </a:extLst>
          </p:cNvPr>
          <p:cNvSpPr/>
          <p:nvPr/>
        </p:nvSpPr>
        <p:spPr>
          <a:xfrm>
            <a:off x="551413" y="2318558"/>
            <a:ext cx="11397319" cy="2356822"/>
          </a:xfrm>
          <a:prstGeom prst="roundRect">
            <a:avLst/>
          </a:prstGeom>
          <a:solidFill>
            <a:schemeClr val="accent4"/>
          </a:solid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rPr>
              <a:t>Note: New Customer Participation Currently On Hold</a:t>
            </a:r>
          </a:p>
          <a:p>
            <a:pPr algn="ctr"/>
            <a:endParaRPr lang="en-US">
              <a:solidFill>
                <a:schemeClr val="tx1"/>
              </a:solidFill>
            </a:endParaRPr>
          </a:p>
          <a:p>
            <a:pPr algn="ctr"/>
            <a:r>
              <a:rPr lang="en-US">
                <a:solidFill>
                  <a:schemeClr val="tx1"/>
                </a:solidFill>
              </a:rPr>
              <a:t>As the program undergoes enhancements, we will not be onboarding new locations outside of the Denver market in 2026. We appreciate your patience as we evaluate and implement new models designed to better serve our customers and maximize environmental impact. Customers interested in future participation are encouraged to register their interest using this link: </a:t>
            </a:r>
            <a:r>
              <a:rPr lang="en-US">
                <a:solidFill>
                  <a:schemeClr val="tx1"/>
                </a:solidFill>
                <a:hlinkClick r:id="rId18">
                  <a:extLst>
                    <a:ext uri="{A12FA001-AC4F-418D-AE19-62706E023703}">
                      <ahyp:hlinkClr xmlns:ahyp="http://schemas.microsoft.com/office/drawing/2018/hyperlinkcolor" val="tx"/>
                    </a:ext>
                  </a:extLst>
                </a:hlinkClick>
              </a:rPr>
              <a:t>PepsiCo CIRQU Program Interest Form – Fill out form</a:t>
            </a:r>
            <a:endParaRPr lang="en-US">
              <a:solidFill>
                <a:schemeClr val="tx1"/>
              </a:solidFill>
            </a:endParaRPr>
          </a:p>
        </p:txBody>
      </p:sp>
    </p:spTree>
    <p:extLst>
      <p:ext uri="{BB962C8B-B14F-4D97-AF65-F5344CB8AC3E}">
        <p14:creationId xmlns:p14="http://schemas.microsoft.com/office/powerpoint/2010/main" val="27990614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C1C3C8FF-F6F0-FABB-E232-A83029DDAAC9}"/>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4" progId="TCLayout.ActiveDocument.1">
                  <p:embed/>
                </p:oleObj>
              </mc:Choice>
              <mc:Fallback>
                <p:oleObj name="think-cell Slide" r:id="rId4" imgW="425" imgH="424" progId="TCLayout.ActiveDocument.1">
                  <p:embed/>
                  <p:pic>
                    <p:nvPicPr>
                      <p:cNvPr id="2" name="think-cell data - do not delete" hidden="1">
                        <a:extLst>
                          <a:ext uri="{FF2B5EF4-FFF2-40B4-BE49-F238E27FC236}">
                            <a16:creationId xmlns:a16="http://schemas.microsoft.com/office/drawing/2014/main" id="{C1C3C8FF-F6F0-FABB-E232-A83029DDAAC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8" name="Freeform: Shape 17">
            <a:extLst>
              <a:ext uri="{FF2B5EF4-FFF2-40B4-BE49-F238E27FC236}">
                <a16:creationId xmlns:a16="http://schemas.microsoft.com/office/drawing/2014/main" id="{9C1504A2-3082-4950-09B8-B174F1A8E8E0}"/>
              </a:ext>
            </a:extLst>
          </p:cNvPr>
          <p:cNvSpPr>
            <a:spLocks/>
          </p:cNvSpPr>
          <p:nvPr/>
        </p:nvSpPr>
        <p:spPr>
          <a:xfrm flipH="1">
            <a:off x="8155986" y="0"/>
            <a:ext cx="4036012" cy="6858000"/>
          </a:xfrm>
          <a:custGeom>
            <a:avLst/>
            <a:gdLst>
              <a:gd name="connsiteX0" fmla="*/ 0 w 4237976"/>
              <a:gd name="connsiteY0" fmla="*/ 0 h 6858000"/>
              <a:gd name="connsiteX1" fmla="*/ 33338 w 4237976"/>
              <a:gd name="connsiteY1" fmla="*/ 0 h 6858000"/>
              <a:gd name="connsiteX2" fmla="*/ 4204638 w 4237976"/>
              <a:gd name="connsiteY2" fmla="*/ 0 h 6858000"/>
              <a:gd name="connsiteX3" fmla="*/ 4237976 w 4237976"/>
              <a:gd name="connsiteY3" fmla="*/ 0 h 6858000"/>
              <a:gd name="connsiteX4" fmla="*/ 4237976 w 4237976"/>
              <a:gd name="connsiteY4" fmla="*/ 3115491 h 6858000"/>
              <a:gd name="connsiteX5" fmla="*/ 4015907 w 4237976"/>
              <a:gd name="connsiteY5" fmla="*/ 3337561 h 6858000"/>
              <a:gd name="connsiteX6" fmla="*/ 3982569 w 4237976"/>
              <a:gd name="connsiteY6" fmla="*/ 3337561 h 6858000"/>
              <a:gd name="connsiteX7" fmla="*/ 1513795 w 4237976"/>
              <a:gd name="connsiteY7" fmla="*/ 3337561 h 6858000"/>
              <a:gd name="connsiteX8" fmla="*/ 1480457 w 4237976"/>
              <a:gd name="connsiteY8" fmla="*/ 3337561 h 6858000"/>
              <a:gd name="connsiteX9" fmla="*/ 721678 w 4237976"/>
              <a:gd name="connsiteY9" fmla="*/ 3337561 h 6858000"/>
              <a:gd name="connsiteX10" fmla="*/ 630238 w 4237976"/>
              <a:gd name="connsiteY10" fmla="*/ 3429001 h 6858000"/>
              <a:gd name="connsiteX11" fmla="*/ 721678 w 4237976"/>
              <a:gd name="connsiteY11" fmla="*/ 3520441 h 6858000"/>
              <a:gd name="connsiteX12" fmla="*/ 3982578 w 4237976"/>
              <a:gd name="connsiteY12" fmla="*/ 3520441 h 6858000"/>
              <a:gd name="connsiteX13" fmla="*/ 4015916 w 4237976"/>
              <a:gd name="connsiteY13" fmla="*/ 3520441 h 6858000"/>
              <a:gd name="connsiteX14" fmla="*/ 4060662 w 4237976"/>
              <a:gd name="connsiteY14" fmla="*/ 3524952 h 6858000"/>
              <a:gd name="connsiteX15" fmla="*/ 4237976 w 4237976"/>
              <a:gd name="connsiteY15" fmla="*/ 3742509 h 6858000"/>
              <a:gd name="connsiteX16" fmla="*/ 4237976 w 4237976"/>
              <a:gd name="connsiteY16" fmla="*/ 6858000 h 6858000"/>
              <a:gd name="connsiteX17" fmla="*/ 4204638 w 4237976"/>
              <a:gd name="connsiteY17" fmla="*/ 6858000 h 6858000"/>
              <a:gd name="connsiteX18" fmla="*/ 33338 w 4237976"/>
              <a:gd name="connsiteY18" fmla="*/ 6858000 h 6858000"/>
              <a:gd name="connsiteX19" fmla="*/ 0 w 4237976"/>
              <a:gd name="connsiteY19" fmla="*/ 6858000 h 6858000"/>
              <a:gd name="connsiteX20" fmla="*/ 0 w 4237976"/>
              <a:gd name="connsiteY20" fmla="*/ 5756729 h 6858000"/>
              <a:gd name="connsiteX21" fmla="*/ 0 w 4237976"/>
              <a:gd name="connsiteY21" fmla="*/ 110127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37976" h="6858000">
                <a:moveTo>
                  <a:pt x="0" y="0"/>
                </a:moveTo>
                <a:lnTo>
                  <a:pt x="33338" y="0"/>
                </a:lnTo>
                <a:lnTo>
                  <a:pt x="4204638" y="0"/>
                </a:lnTo>
                <a:lnTo>
                  <a:pt x="4237976" y="0"/>
                </a:lnTo>
                <a:lnTo>
                  <a:pt x="4237976" y="3115491"/>
                </a:lnTo>
                <a:cubicBezTo>
                  <a:pt x="4237976" y="3238136"/>
                  <a:pt x="4138552" y="3337561"/>
                  <a:pt x="4015907" y="3337561"/>
                </a:cubicBezTo>
                <a:lnTo>
                  <a:pt x="3982569" y="3337561"/>
                </a:lnTo>
                <a:lnTo>
                  <a:pt x="1513795" y="3337561"/>
                </a:lnTo>
                <a:lnTo>
                  <a:pt x="1480457" y="3337561"/>
                </a:lnTo>
                <a:lnTo>
                  <a:pt x="721678" y="3337561"/>
                </a:lnTo>
                <a:cubicBezTo>
                  <a:pt x="671177" y="3337561"/>
                  <a:pt x="630238" y="3378500"/>
                  <a:pt x="630238" y="3429001"/>
                </a:cubicBezTo>
                <a:cubicBezTo>
                  <a:pt x="630238" y="3479502"/>
                  <a:pt x="671177" y="3520441"/>
                  <a:pt x="721678" y="3520441"/>
                </a:cubicBezTo>
                <a:lnTo>
                  <a:pt x="3982578" y="3520441"/>
                </a:lnTo>
                <a:lnTo>
                  <a:pt x="4015916" y="3520441"/>
                </a:lnTo>
                <a:lnTo>
                  <a:pt x="4060662" y="3524952"/>
                </a:lnTo>
                <a:cubicBezTo>
                  <a:pt x="4161855" y="3545659"/>
                  <a:pt x="4237976" y="3635195"/>
                  <a:pt x="4237976" y="3742509"/>
                </a:cubicBezTo>
                <a:lnTo>
                  <a:pt x="4237976" y="6858000"/>
                </a:lnTo>
                <a:lnTo>
                  <a:pt x="4204638" y="6858000"/>
                </a:lnTo>
                <a:lnTo>
                  <a:pt x="33338" y="6858000"/>
                </a:lnTo>
                <a:lnTo>
                  <a:pt x="0" y="6858000"/>
                </a:lnTo>
                <a:lnTo>
                  <a:pt x="0" y="5756729"/>
                </a:lnTo>
                <a:lnTo>
                  <a:pt x="0" y="1101271"/>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Gilroy Medium"/>
              <a:ea typeface="+mn-lt"/>
              <a:cs typeface="+mn-lt"/>
              <a:sym typeface="+mn-lt"/>
            </a:endParaRPr>
          </a:p>
        </p:txBody>
      </p:sp>
      <p:sp>
        <p:nvSpPr>
          <p:cNvPr id="19" name="Freeform: Shape 18">
            <a:extLst>
              <a:ext uri="{FF2B5EF4-FFF2-40B4-BE49-F238E27FC236}">
                <a16:creationId xmlns:a16="http://schemas.microsoft.com/office/drawing/2014/main" id="{C2C4E068-8BC8-116A-073D-78B5FA96EC2E}"/>
              </a:ext>
            </a:extLst>
          </p:cNvPr>
          <p:cNvSpPr>
            <a:spLocks/>
          </p:cNvSpPr>
          <p:nvPr/>
        </p:nvSpPr>
        <p:spPr>
          <a:xfrm flipH="1">
            <a:off x="-2" y="0"/>
            <a:ext cx="8018696" cy="3355759"/>
          </a:xfrm>
          <a:custGeom>
            <a:avLst/>
            <a:gdLst>
              <a:gd name="connsiteX0" fmla="*/ 0 w 7771144"/>
              <a:gd name="connsiteY0" fmla="*/ 0 h 3670300"/>
              <a:gd name="connsiteX1" fmla="*/ 182880 w 7771144"/>
              <a:gd name="connsiteY1" fmla="*/ 0 h 3670300"/>
              <a:gd name="connsiteX2" fmla="*/ 3161044 w 7771144"/>
              <a:gd name="connsiteY2" fmla="*/ 0 h 3670300"/>
              <a:gd name="connsiteX3" fmla="*/ 7771144 w 7771144"/>
              <a:gd name="connsiteY3" fmla="*/ 0 h 3670300"/>
              <a:gd name="connsiteX4" fmla="*/ 7771144 w 7771144"/>
              <a:gd name="connsiteY4" fmla="*/ 3670300 h 3670300"/>
              <a:gd name="connsiteX5" fmla="*/ 7687745 w 7771144"/>
              <a:gd name="connsiteY5" fmla="*/ 3670300 h 3670300"/>
              <a:gd name="connsiteX6" fmla="*/ 7472694 w 7771144"/>
              <a:gd name="connsiteY6" fmla="*/ 3455249 h 3670300"/>
              <a:gd name="connsiteX7" fmla="*/ 7472694 w 7771144"/>
              <a:gd name="connsiteY7" fmla="*/ 2374900 h 3670300"/>
              <a:gd name="connsiteX8" fmla="*/ 7472694 w 7771144"/>
              <a:gd name="connsiteY8" fmla="*/ 1319951 h 3670300"/>
              <a:gd name="connsiteX9" fmla="*/ 7257643 w 7771144"/>
              <a:gd name="connsiteY9" fmla="*/ 1104900 h 3670300"/>
              <a:gd name="connsiteX10" fmla="*/ 6253494 w 7771144"/>
              <a:gd name="connsiteY10" fmla="*/ 1104900 h 3670300"/>
              <a:gd name="connsiteX11" fmla="*/ 4652445 w 7771144"/>
              <a:gd name="connsiteY11" fmla="*/ 1104900 h 3670300"/>
              <a:gd name="connsiteX12" fmla="*/ 3161044 w 7771144"/>
              <a:gd name="connsiteY12" fmla="*/ 1104900 h 3670300"/>
              <a:gd name="connsiteX13" fmla="*/ 388198 w 7771144"/>
              <a:gd name="connsiteY13" fmla="*/ 1104900 h 3670300"/>
              <a:gd name="connsiteX14" fmla="*/ 205318 w 7771144"/>
              <a:gd name="connsiteY14" fmla="*/ 1104900 h 3670300"/>
              <a:gd name="connsiteX15" fmla="*/ 0 w 7771144"/>
              <a:gd name="connsiteY15" fmla="*/ 899582 h 3670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771144" h="3670300">
                <a:moveTo>
                  <a:pt x="0" y="0"/>
                </a:moveTo>
                <a:lnTo>
                  <a:pt x="182880" y="0"/>
                </a:lnTo>
                <a:lnTo>
                  <a:pt x="3161044" y="0"/>
                </a:lnTo>
                <a:lnTo>
                  <a:pt x="7771144" y="0"/>
                </a:lnTo>
                <a:lnTo>
                  <a:pt x="7771144" y="3670300"/>
                </a:lnTo>
                <a:lnTo>
                  <a:pt x="7687745" y="3670300"/>
                </a:lnTo>
                <a:cubicBezTo>
                  <a:pt x="7568976" y="3670300"/>
                  <a:pt x="7472694" y="3574018"/>
                  <a:pt x="7472694" y="3455249"/>
                </a:cubicBezTo>
                <a:lnTo>
                  <a:pt x="7472694" y="2374900"/>
                </a:lnTo>
                <a:lnTo>
                  <a:pt x="7472694" y="1319951"/>
                </a:lnTo>
                <a:cubicBezTo>
                  <a:pt x="7472694" y="1201182"/>
                  <a:pt x="7376412" y="1104900"/>
                  <a:pt x="7257643" y="1104900"/>
                </a:cubicBezTo>
                <a:lnTo>
                  <a:pt x="6253494" y="1104900"/>
                </a:lnTo>
                <a:lnTo>
                  <a:pt x="4652445" y="1104900"/>
                </a:lnTo>
                <a:lnTo>
                  <a:pt x="3161044" y="1104900"/>
                </a:lnTo>
                <a:lnTo>
                  <a:pt x="388198" y="1104900"/>
                </a:lnTo>
                <a:lnTo>
                  <a:pt x="205318" y="1104900"/>
                </a:lnTo>
                <a:cubicBezTo>
                  <a:pt x="91924" y="1104900"/>
                  <a:pt x="0" y="1012976"/>
                  <a:pt x="0" y="899582"/>
                </a:cubicBezTo>
                <a:close/>
              </a:path>
            </a:pathLst>
          </a:custGeom>
          <a:solidFill>
            <a:srgbClr val="2B660F"/>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Gilroy Medium"/>
              <a:ea typeface="+mn-lt"/>
              <a:cs typeface="+mn-lt"/>
              <a:sym typeface="+mn-lt"/>
            </a:endParaRPr>
          </a:p>
        </p:txBody>
      </p:sp>
      <p:sp>
        <p:nvSpPr>
          <p:cNvPr id="21" name="TextBox 20">
            <a:extLst>
              <a:ext uri="{FF2B5EF4-FFF2-40B4-BE49-F238E27FC236}">
                <a16:creationId xmlns:a16="http://schemas.microsoft.com/office/drawing/2014/main" id="{9911E22C-1449-5370-C9F0-9293BDCD856C}"/>
              </a:ext>
            </a:extLst>
          </p:cNvPr>
          <p:cNvSpPr txBox="1"/>
          <p:nvPr/>
        </p:nvSpPr>
        <p:spPr>
          <a:xfrm>
            <a:off x="304799" y="141210"/>
            <a:ext cx="7237921" cy="777136"/>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3200" b="1" i="0" u="none" strike="noStrike" kern="1200" cap="none" spc="0" normalizeH="0" baseline="0" noProof="0">
                <a:ln>
                  <a:noFill/>
                </a:ln>
                <a:solidFill>
                  <a:srgbClr val="8DBD29"/>
                </a:solidFill>
                <a:effectLst/>
                <a:uLnTx/>
                <a:uFillTx/>
                <a:latin typeface="GT Pressura LCG Black"/>
                <a:ea typeface="+mn-ea"/>
                <a:cs typeface="+mn-cs"/>
              </a:rPr>
              <a:t>RECYCLING BINS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a:ln>
                  <a:noFill/>
                </a:ln>
                <a:solidFill>
                  <a:srgbClr val="8DBD29"/>
                </a:solidFill>
                <a:effectLst/>
                <a:uLnTx/>
                <a:uFillTx/>
                <a:latin typeface="Gilroy Medium"/>
                <a:ea typeface="+mn-ea"/>
                <a:cs typeface="+mn-cs"/>
              </a:rPr>
              <a:t>Providing our customers with optimal bins for recycling beverage packaging</a:t>
            </a:r>
          </a:p>
        </p:txBody>
      </p:sp>
      <p:sp>
        <p:nvSpPr>
          <p:cNvPr id="22" name="TextBox 21">
            <a:extLst>
              <a:ext uri="{FF2B5EF4-FFF2-40B4-BE49-F238E27FC236}">
                <a16:creationId xmlns:a16="http://schemas.microsoft.com/office/drawing/2014/main" id="{A2DC65CE-12ED-9187-204E-569FD561553D}"/>
              </a:ext>
            </a:extLst>
          </p:cNvPr>
          <p:cNvSpPr txBox="1"/>
          <p:nvPr/>
        </p:nvSpPr>
        <p:spPr>
          <a:xfrm>
            <a:off x="8371598" y="162458"/>
            <a:ext cx="3620377" cy="2246769"/>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300"/>
              </a:spcBef>
              <a:spcAft>
                <a:spcPts val="0"/>
              </a:spcAft>
              <a:buClrTx/>
              <a:buSzTx/>
              <a:buFontTx/>
              <a:buNone/>
              <a:tabLst/>
              <a:defRPr/>
            </a:pPr>
            <a:r>
              <a:rPr kumimoji="0" lang="en-US" sz="2000" b="1" i="0" u="none" strike="noStrike" kern="1200" cap="none" spc="0" normalizeH="0" baseline="0" noProof="0">
                <a:ln>
                  <a:noFill/>
                </a:ln>
                <a:solidFill>
                  <a:srgbClr val="BFDE7E"/>
                </a:solidFill>
                <a:effectLst/>
                <a:uLnTx/>
                <a:uFillTx/>
                <a:latin typeface="GT Pressura LCG Black"/>
                <a:ea typeface="+mn-ea"/>
                <a:cs typeface="+mn-cs"/>
              </a:rPr>
              <a:t>ABOUT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Gilroy Medium"/>
                <a:ea typeface="+mn-ea"/>
                <a:cs typeface="+mn-cs"/>
                <a:sym typeface="Montserrat"/>
              </a:rPr>
              <a:t>PBNA Sustainability understands the value in providing recycling bins for customers and have made Pepsi branded bins available for purchase on POS Direct and Shop PepsiCo Premiums. If your customer would like guidance on where to place their recycling bins for optimal public participation, please check out our guide (see page 19).</a:t>
            </a:r>
          </a:p>
        </p:txBody>
      </p:sp>
      <p:sp>
        <p:nvSpPr>
          <p:cNvPr id="46" name="Rectangle: Rounded Corners 45">
            <a:extLst>
              <a:ext uri="{FF2B5EF4-FFF2-40B4-BE49-F238E27FC236}">
                <a16:creationId xmlns:a16="http://schemas.microsoft.com/office/drawing/2014/main" id="{7767D870-F6FF-F6D2-8D6A-6F4C08F601FE}"/>
              </a:ext>
            </a:extLst>
          </p:cNvPr>
          <p:cNvSpPr/>
          <p:nvPr/>
        </p:nvSpPr>
        <p:spPr>
          <a:xfrm>
            <a:off x="8293147" y="3659605"/>
            <a:ext cx="3761693" cy="3061235"/>
          </a:xfrm>
          <a:prstGeom prst="roundRect">
            <a:avLst>
              <a:gd name="adj" fmla="val 4237"/>
            </a:avLst>
          </a:prstGeom>
          <a:blipFill dpi="0" rotWithShape="1">
            <a:blip r:embed="rId6">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val="0"/>
                </a:ext>
              </a:extLst>
            </a:blip>
            <a:srcRect/>
            <a:stretch>
              <a:fillRect t="-426" b="-426"/>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grpSp>
        <p:nvGrpSpPr>
          <p:cNvPr id="27" name="Group 26">
            <a:extLst>
              <a:ext uri="{FF2B5EF4-FFF2-40B4-BE49-F238E27FC236}">
                <a16:creationId xmlns:a16="http://schemas.microsoft.com/office/drawing/2014/main" id="{898CC960-D762-BC17-2BBC-70DC1FEDF662}"/>
              </a:ext>
            </a:extLst>
          </p:cNvPr>
          <p:cNvGrpSpPr/>
          <p:nvPr/>
        </p:nvGrpSpPr>
        <p:grpSpPr>
          <a:xfrm>
            <a:off x="10468652" y="0"/>
            <a:ext cx="1723347" cy="374073"/>
            <a:chOff x="10590414" y="0"/>
            <a:chExt cx="1601585" cy="374073"/>
          </a:xfrm>
        </p:grpSpPr>
        <p:grpSp>
          <p:nvGrpSpPr>
            <p:cNvPr id="28" name="Group 27">
              <a:extLst>
                <a:ext uri="{FF2B5EF4-FFF2-40B4-BE49-F238E27FC236}">
                  <a16:creationId xmlns:a16="http://schemas.microsoft.com/office/drawing/2014/main" id="{7E8F3CE6-42D9-5371-39BA-0F0BC04980C1}"/>
                </a:ext>
              </a:extLst>
            </p:cNvPr>
            <p:cNvGrpSpPr/>
            <p:nvPr/>
          </p:nvGrpSpPr>
          <p:grpSpPr>
            <a:xfrm>
              <a:off x="10590414" y="0"/>
              <a:ext cx="1601585" cy="374073"/>
              <a:chOff x="10590414" y="-1"/>
              <a:chExt cx="1601585" cy="374073"/>
            </a:xfrm>
            <a:solidFill>
              <a:srgbClr val="EC9F0B"/>
            </a:solidFill>
          </p:grpSpPr>
          <p:sp>
            <p:nvSpPr>
              <p:cNvPr id="30" name="Rounded Rectangle 9">
                <a:extLst>
                  <a:ext uri="{FF2B5EF4-FFF2-40B4-BE49-F238E27FC236}">
                    <a16:creationId xmlns:a16="http://schemas.microsoft.com/office/drawing/2014/main" id="{DF8BFF5F-A3C2-185F-6407-F79462E29ABC}"/>
                  </a:ext>
                </a:extLst>
              </p:cNvPr>
              <p:cNvSpPr/>
              <p:nvPr/>
            </p:nvSpPr>
            <p:spPr>
              <a:xfrm>
                <a:off x="10590414" y="-1"/>
                <a:ext cx="1601585" cy="374073"/>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32" name="Rectangle 31">
                <a:extLst>
                  <a:ext uri="{FF2B5EF4-FFF2-40B4-BE49-F238E27FC236}">
                    <a16:creationId xmlns:a16="http://schemas.microsoft.com/office/drawing/2014/main" id="{5630F4C5-9879-0F23-8EF5-46B075486815}"/>
                  </a:ext>
                </a:extLst>
              </p:cNvPr>
              <p:cNvSpPr/>
              <p:nvPr/>
            </p:nvSpPr>
            <p:spPr>
              <a:xfrm>
                <a:off x="11776363" y="0"/>
                <a:ext cx="415636" cy="37407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33" name="Rectangle 32">
                <a:extLst>
                  <a:ext uri="{FF2B5EF4-FFF2-40B4-BE49-F238E27FC236}">
                    <a16:creationId xmlns:a16="http://schemas.microsoft.com/office/drawing/2014/main" id="{FE81994F-9DC2-32D1-5D6A-190A47143C10}"/>
                  </a:ext>
                </a:extLst>
              </p:cNvPr>
              <p:cNvSpPr/>
              <p:nvPr/>
            </p:nvSpPr>
            <p:spPr>
              <a:xfrm>
                <a:off x="10590414" y="0"/>
                <a:ext cx="415636" cy="1828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grpSp>
        <p:sp>
          <p:nvSpPr>
            <p:cNvPr id="29" name="TextBox 28">
              <a:extLst>
                <a:ext uri="{FF2B5EF4-FFF2-40B4-BE49-F238E27FC236}">
                  <a16:creationId xmlns:a16="http://schemas.microsoft.com/office/drawing/2014/main" id="{A60A8B87-4E98-246E-6FB1-C6A5932C1876}"/>
                </a:ext>
              </a:extLst>
            </p:cNvPr>
            <p:cNvSpPr txBox="1"/>
            <p:nvPr/>
          </p:nvSpPr>
          <p:spPr>
            <a:xfrm>
              <a:off x="10698193" y="98858"/>
              <a:ext cx="1493806" cy="182881"/>
            </a:xfrm>
            <a:prstGeom prst="rect">
              <a:avLst/>
            </a:prstGeom>
            <a:solidFill>
              <a:srgbClr val="EC9F0B"/>
            </a:solid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Gilroy Medium" panose="00000600000000000000" pitchFamily="50" charset="0"/>
                  <a:ea typeface="+mn-ea"/>
                  <a:cs typeface="Arial" panose="020B0604020202020204" pitchFamily="34" charset="0"/>
                </a:rPr>
                <a:t>INTERNAL ONLY</a:t>
              </a:r>
            </a:p>
          </p:txBody>
        </p:sp>
      </p:grpSp>
      <p:sp>
        <p:nvSpPr>
          <p:cNvPr id="34" name="Rectangle: Rounded Corners 33">
            <a:extLst>
              <a:ext uri="{FF2B5EF4-FFF2-40B4-BE49-F238E27FC236}">
                <a16:creationId xmlns:a16="http://schemas.microsoft.com/office/drawing/2014/main" id="{17E326AC-7014-915C-1AF4-E8307275B38C}"/>
              </a:ext>
            </a:extLst>
          </p:cNvPr>
          <p:cNvSpPr>
            <a:spLocks/>
          </p:cNvSpPr>
          <p:nvPr/>
        </p:nvSpPr>
        <p:spPr>
          <a:xfrm>
            <a:off x="431800" y="1133327"/>
            <a:ext cx="7586895" cy="5292874"/>
          </a:xfrm>
          <a:prstGeom prst="roundRect">
            <a:avLst>
              <a:gd name="adj" fmla="val 315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Gilroy Medium"/>
              <a:ea typeface="+mn-lt"/>
              <a:cs typeface="+mn-lt"/>
              <a:sym typeface="+mn-lt"/>
            </a:endParaRPr>
          </a:p>
        </p:txBody>
      </p:sp>
      <p:sp>
        <p:nvSpPr>
          <p:cNvPr id="35" name="TextBox 34">
            <a:extLst>
              <a:ext uri="{FF2B5EF4-FFF2-40B4-BE49-F238E27FC236}">
                <a16:creationId xmlns:a16="http://schemas.microsoft.com/office/drawing/2014/main" id="{4EA13EEE-0742-05C1-9975-EC138FEF26D6}"/>
              </a:ext>
            </a:extLst>
          </p:cNvPr>
          <p:cNvSpPr txBox="1"/>
          <p:nvPr/>
        </p:nvSpPr>
        <p:spPr>
          <a:xfrm>
            <a:off x="1173015" y="1246902"/>
            <a:ext cx="6761945" cy="484748"/>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2B660F"/>
                </a:solidFill>
                <a:effectLst/>
                <a:uLnTx/>
                <a:uFillTx/>
                <a:latin typeface="GT Pressura LCG Black"/>
                <a:ea typeface="+mn-ea"/>
                <a:cs typeface="+mn-cs"/>
              </a:rPr>
              <a:t>CHANNELS</a:t>
            </a:r>
          </a:p>
          <a:p>
            <a:pPr marL="0" marR="0" lvl="0" indent="0" algn="l" defTabSz="914400" rtl="0" eaLnBrk="1" fontAlgn="auto" latinLnBrk="0" hangingPunct="1">
              <a:lnSpc>
                <a:spcPct val="100000"/>
              </a:lnSpc>
              <a:spcBef>
                <a:spcPts val="30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Gilroy Medium"/>
                <a:ea typeface="+mn-ea"/>
                <a:cs typeface="+mn-cs"/>
              </a:rPr>
              <a:t>Any customer that would like to collect bottles and cans for recycling at their location.</a:t>
            </a:r>
          </a:p>
        </p:txBody>
      </p:sp>
      <p:sp>
        <p:nvSpPr>
          <p:cNvPr id="36" name="Text Placeholder 4">
            <a:extLst>
              <a:ext uri="{FF2B5EF4-FFF2-40B4-BE49-F238E27FC236}">
                <a16:creationId xmlns:a16="http://schemas.microsoft.com/office/drawing/2014/main" id="{67262576-76CC-DE76-59DA-08556B1D2AAA}"/>
              </a:ext>
            </a:extLst>
          </p:cNvPr>
          <p:cNvSpPr txBox="1">
            <a:spLocks/>
          </p:cNvSpPr>
          <p:nvPr/>
        </p:nvSpPr>
        <p:spPr>
          <a:xfrm>
            <a:off x="1173015" y="2216990"/>
            <a:ext cx="6761945" cy="884858"/>
          </a:xfrm>
          <a:prstGeom prst="rect">
            <a:avLst/>
          </a:prstGeom>
        </p:spPr>
        <p:txBody>
          <a:bodyPr wrap="square" lIns="0" tIns="0" rIns="0" bIns="0" anchor="t">
            <a:spAutoFit/>
          </a:bodyPr>
          <a:lstStyle>
            <a:lvl1pPr marL="171450" indent="-171450" algn="l" defTabSz="914400" rtl="0" eaLnBrk="1" latinLnBrk="0" hangingPunct="1">
              <a:lnSpc>
                <a:spcPct val="90000"/>
              </a:lnSpc>
              <a:spcBef>
                <a:spcPts val="1000"/>
              </a:spcBef>
              <a:buFont typeface="Arial" panose="020B0604020202020204" pitchFamily="34" charset="0"/>
              <a:buChar char="•"/>
              <a:tabLst/>
              <a:defRPr sz="2800" kern="1200">
                <a:solidFill>
                  <a:srgbClr val="133CCF"/>
                </a:solidFill>
                <a:latin typeface="+mn-lt"/>
                <a:ea typeface="+mn-ea"/>
                <a:cs typeface="+mn-cs"/>
              </a:defRPr>
            </a:lvl1pPr>
            <a:lvl2pPr marL="344488" indent="-173038" algn="l" defTabSz="914400" rtl="0" eaLnBrk="1" latinLnBrk="0" hangingPunct="1">
              <a:lnSpc>
                <a:spcPct val="90000"/>
              </a:lnSpc>
              <a:spcBef>
                <a:spcPts val="500"/>
              </a:spcBef>
              <a:buSzPct val="70000"/>
              <a:buFont typeface="Courier New" panose="02070309020205020404" pitchFamily="49" charset="0"/>
              <a:buChar char="o"/>
              <a:tabLst/>
              <a:defRPr sz="1800" kern="1200">
                <a:solidFill>
                  <a:srgbClr val="133CCF"/>
                </a:solidFill>
                <a:latin typeface="+mn-lt"/>
                <a:ea typeface="+mn-ea"/>
                <a:cs typeface="+mn-cs"/>
              </a:defRPr>
            </a:lvl2pPr>
            <a:lvl3pPr marL="517525" indent="-173038" algn="l" defTabSz="914400" rtl="0" eaLnBrk="1" latinLnBrk="0" hangingPunct="1">
              <a:lnSpc>
                <a:spcPct val="90000"/>
              </a:lnSpc>
              <a:spcBef>
                <a:spcPts val="500"/>
              </a:spcBef>
              <a:buFont typeface="Wingdings" pitchFamily="2" charset="2"/>
              <a:buChar char="§"/>
              <a:tabLst/>
              <a:defRPr sz="1800" kern="1200">
                <a:solidFill>
                  <a:srgbClr val="133CCF"/>
                </a:solidFill>
                <a:latin typeface="+mn-lt"/>
                <a:ea typeface="+mn-ea"/>
                <a:cs typeface="+mn-cs"/>
              </a:defRPr>
            </a:lvl3pPr>
            <a:lvl4pPr marL="690563" indent="-173038" algn="l" defTabSz="914400" rtl="0" eaLnBrk="1" latinLnBrk="0" hangingPunct="1">
              <a:lnSpc>
                <a:spcPct val="90000"/>
              </a:lnSpc>
              <a:spcBef>
                <a:spcPts val="500"/>
              </a:spcBef>
              <a:buSzPct val="70000"/>
              <a:buFont typeface="Wingdings" pitchFamily="2" charset="2"/>
              <a:buChar char="q"/>
              <a:tabLst/>
              <a:defRPr sz="1800" kern="1200">
                <a:solidFill>
                  <a:srgbClr val="133CCF"/>
                </a:solidFill>
                <a:latin typeface="+mn-lt"/>
                <a:ea typeface="+mn-ea"/>
                <a:cs typeface="+mn-cs"/>
              </a:defRPr>
            </a:lvl4pPr>
            <a:lvl5pPr marL="863600" indent="-173038" algn="l" defTabSz="914400" rtl="0" eaLnBrk="1" latinLnBrk="0" hangingPunct="1">
              <a:lnSpc>
                <a:spcPct val="90000"/>
              </a:lnSpc>
              <a:spcBef>
                <a:spcPts val="500"/>
              </a:spcBef>
              <a:buSzPct val="80000"/>
              <a:buFont typeface="Wingdings" pitchFamily="2" charset="2"/>
              <a:buChar char="v"/>
              <a:tabLst/>
              <a:defRPr sz="1800" kern="1200">
                <a:solidFill>
                  <a:srgbClr val="133CC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2B660F"/>
                </a:solidFill>
                <a:effectLst/>
                <a:uLnTx/>
                <a:uFillTx/>
                <a:latin typeface="GT Pressura LCG Black"/>
                <a:ea typeface="+mn-ea"/>
                <a:cs typeface="+mn-cs"/>
              </a:rPr>
              <a:t>KEY REQUIREMENTS</a:t>
            </a:r>
            <a:endParaRPr kumimoji="0" lang="en-US" sz="1600" b="1" i="0" u="none" strike="noStrike" kern="1200" cap="none" spc="0" normalizeH="0" baseline="0" noProof="0">
              <a:ln>
                <a:noFill/>
              </a:ln>
              <a:solidFill>
                <a:prstClr val="black"/>
              </a:solidFill>
              <a:effectLst/>
              <a:uLnTx/>
              <a:uFillTx/>
              <a:latin typeface="GT Pressura LCG Black"/>
              <a:ea typeface="+mn-ea"/>
              <a:cs typeface="+mn-cs"/>
            </a:endParaRPr>
          </a:p>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kumimoji="0" lang="en-US" sz="1300" b="0" i="0" u="none" strike="noStrike" kern="1200" cap="none" spc="0" normalizeH="0" baseline="0" noProof="0">
                <a:ln>
                  <a:noFill/>
                </a:ln>
                <a:solidFill>
                  <a:prstClr val="black"/>
                </a:solidFill>
                <a:effectLst/>
                <a:uLnTx/>
                <a:uFillTx/>
                <a:latin typeface="Gilroy Medium"/>
                <a:ea typeface="+mn-ea"/>
                <a:cs typeface="+mn-cs"/>
              </a:rPr>
              <a:t>Customer must have recycling service (to prevent recyclable materials from being trashed). If the customer does not have recycling service, explore offering CIRQU</a:t>
            </a:r>
            <a:br>
              <a:rPr kumimoji="0" lang="en-US" sz="1300" b="0" i="0" u="none" strike="noStrike" kern="1200" cap="none" spc="0" normalizeH="0" baseline="0" noProof="0">
                <a:ln>
                  <a:noFill/>
                </a:ln>
                <a:solidFill>
                  <a:prstClr val="black"/>
                </a:solidFill>
                <a:effectLst/>
                <a:uLnTx/>
                <a:uFillTx/>
                <a:latin typeface="Gilroy Medium"/>
                <a:ea typeface="+mn-ea"/>
                <a:cs typeface="+mn-cs"/>
              </a:rPr>
            </a:br>
            <a:r>
              <a:rPr kumimoji="0" lang="en-US" sz="1300" b="0" i="0" u="none" strike="noStrike" kern="1200" cap="none" spc="0" normalizeH="0" baseline="0" noProof="0">
                <a:ln>
                  <a:noFill/>
                </a:ln>
                <a:solidFill>
                  <a:prstClr val="black"/>
                </a:solidFill>
                <a:effectLst/>
                <a:uLnTx/>
                <a:uFillTx/>
                <a:latin typeface="Gilroy Medium"/>
                <a:ea typeface="+mn-ea"/>
                <a:cs typeface="+mn-cs"/>
              </a:rPr>
              <a:t>(see page 18).</a:t>
            </a:r>
          </a:p>
        </p:txBody>
      </p:sp>
      <p:cxnSp>
        <p:nvCxnSpPr>
          <p:cNvPr id="37" name="Straight Connector 36">
            <a:extLst>
              <a:ext uri="{FF2B5EF4-FFF2-40B4-BE49-F238E27FC236}">
                <a16:creationId xmlns:a16="http://schemas.microsoft.com/office/drawing/2014/main" id="{053A5C1D-9770-0658-4E4A-BD80AEE3B18F}"/>
              </a:ext>
            </a:extLst>
          </p:cNvPr>
          <p:cNvCxnSpPr>
            <a:cxnSpLocks/>
          </p:cNvCxnSpPr>
          <p:nvPr/>
        </p:nvCxnSpPr>
        <p:spPr>
          <a:xfrm>
            <a:off x="1173015" y="1974320"/>
            <a:ext cx="6689122" cy="0"/>
          </a:xfrm>
          <a:prstGeom prst="line">
            <a:avLst/>
          </a:prstGeom>
          <a:ln w="6350" cap="rnd">
            <a:solidFill>
              <a:schemeClr val="bg1">
                <a:lumMod val="75000"/>
              </a:schemeClr>
            </a:solidFill>
            <a:prstDash val="dash"/>
            <a:round/>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D3926678-5ABE-1A78-7F06-09CC98A68177}"/>
              </a:ext>
            </a:extLst>
          </p:cNvPr>
          <p:cNvCxnSpPr>
            <a:cxnSpLocks/>
          </p:cNvCxnSpPr>
          <p:nvPr/>
        </p:nvCxnSpPr>
        <p:spPr>
          <a:xfrm>
            <a:off x="1179636" y="3344518"/>
            <a:ext cx="6725944" cy="0"/>
          </a:xfrm>
          <a:prstGeom prst="line">
            <a:avLst/>
          </a:prstGeom>
          <a:ln w="6350" cap="rnd">
            <a:solidFill>
              <a:schemeClr val="bg1">
                <a:lumMod val="75000"/>
              </a:schemeClr>
            </a:solidFill>
            <a:prstDash val="dash"/>
            <a:round/>
          </a:ln>
        </p:spPr>
        <p:style>
          <a:lnRef idx="2">
            <a:schemeClr val="accent1"/>
          </a:lnRef>
          <a:fillRef idx="0">
            <a:schemeClr val="accent1"/>
          </a:fillRef>
          <a:effectRef idx="1">
            <a:schemeClr val="accent1"/>
          </a:effectRef>
          <a:fontRef idx="minor">
            <a:schemeClr val="tx1"/>
          </a:fontRef>
        </p:style>
      </p:cxnSp>
      <p:sp>
        <p:nvSpPr>
          <p:cNvPr id="39" name="TextBox 38">
            <a:extLst>
              <a:ext uri="{FF2B5EF4-FFF2-40B4-BE49-F238E27FC236}">
                <a16:creationId xmlns:a16="http://schemas.microsoft.com/office/drawing/2014/main" id="{09372CBC-5228-CB46-9F7E-EF3951B2E88B}"/>
              </a:ext>
            </a:extLst>
          </p:cNvPr>
          <p:cNvSpPr txBox="1"/>
          <p:nvPr/>
        </p:nvSpPr>
        <p:spPr>
          <a:xfrm>
            <a:off x="1173015" y="3587188"/>
            <a:ext cx="6761945" cy="1407693"/>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2B660F"/>
                </a:solidFill>
                <a:effectLst/>
                <a:uLnTx/>
                <a:uFillTx/>
                <a:latin typeface="GT Pressura LCG Black"/>
                <a:ea typeface="+mn-ea"/>
                <a:cs typeface="+mn-cs"/>
              </a:rPr>
              <a:t>DETAILS</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300" b="0" i="0" u="none" strike="noStrike" kern="100" cap="none" spc="0" normalizeH="0" baseline="0" noProof="0">
                <a:ln>
                  <a:noFill/>
                </a:ln>
                <a:solidFill>
                  <a:prstClr val="black"/>
                </a:solidFill>
                <a:effectLst/>
                <a:uLnTx/>
                <a:uFillTx/>
                <a:latin typeface="Gilroy Medium"/>
                <a:ea typeface="Calibri"/>
                <a:cs typeface="Times New Roman"/>
              </a:rPr>
              <a:t>Bottle and can shaped bins can be purchased as single units or as a pack of 5. You can also select collection for bottles only, bottles &amp; cans only, or cans only. Full details and pricing can be found on </a:t>
            </a:r>
            <a:r>
              <a:rPr kumimoji="0" lang="en-US" sz="1300" b="0" i="0" u="none" strike="noStrike" kern="100" cap="none" spc="0" normalizeH="0" baseline="0" noProof="0">
                <a:ln>
                  <a:noFill/>
                </a:ln>
                <a:solidFill>
                  <a:schemeClr val="accent3"/>
                </a:solidFill>
                <a:effectLst/>
                <a:uLnTx/>
                <a:uFillTx/>
                <a:latin typeface="Gilroy Medium"/>
                <a:ea typeface="Calibri"/>
                <a:cs typeface="Times New Roman"/>
                <a:hlinkClick r:id="rId8">
                  <a:extLst>
                    <a:ext uri="{A12FA001-AC4F-418D-AE19-62706E023703}">
                      <ahyp:hlinkClr xmlns:ahyp="http://schemas.microsoft.com/office/drawing/2018/hyperlinkcolor" val="tx"/>
                    </a:ext>
                  </a:extLst>
                </a:hlinkClick>
              </a:rPr>
              <a:t>https://www.partnersfortomorrow.com/solutions/recycling-bins/</a:t>
            </a:r>
            <a:endParaRPr kumimoji="0" lang="en-US" sz="1300" b="0" i="0" u="none" strike="noStrike" kern="100" cap="none" spc="0" normalizeH="0" baseline="0" noProof="0">
              <a:ln>
                <a:noFill/>
              </a:ln>
              <a:solidFill>
                <a:schemeClr val="accent3"/>
              </a:solidFill>
              <a:effectLst/>
              <a:uLnTx/>
              <a:uFillTx/>
              <a:latin typeface="Gilroy Medium"/>
              <a:ea typeface="Calibri"/>
              <a:cs typeface="Times New Roman"/>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300" b="0" i="0" u="none" strike="noStrike" kern="100" cap="none" spc="0" normalizeH="0" baseline="0" noProof="0">
                <a:ln>
                  <a:noFill/>
                </a:ln>
                <a:solidFill>
                  <a:prstClr val="black"/>
                </a:solidFill>
                <a:effectLst/>
                <a:uLnTx/>
                <a:uFillTx/>
                <a:latin typeface="Gilroy Medium"/>
                <a:ea typeface="Calibri"/>
                <a:cs typeface="Times New Roman"/>
              </a:rPr>
              <a:t>To order custom wraps, see the following page.</a:t>
            </a:r>
          </a:p>
        </p:txBody>
      </p:sp>
      <p:sp>
        <p:nvSpPr>
          <p:cNvPr id="40" name="TextBox 39">
            <a:extLst>
              <a:ext uri="{FF2B5EF4-FFF2-40B4-BE49-F238E27FC236}">
                <a16:creationId xmlns:a16="http://schemas.microsoft.com/office/drawing/2014/main" id="{D96C6415-C9D7-2F90-03D9-8D89A2AC31CA}"/>
              </a:ext>
            </a:extLst>
          </p:cNvPr>
          <p:cNvSpPr txBox="1"/>
          <p:nvPr/>
        </p:nvSpPr>
        <p:spPr>
          <a:xfrm>
            <a:off x="1173015" y="5266189"/>
            <a:ext cx="6761945" cy="92333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2B660F"/>
                </a:solidFill>
                <a:effectLst/>
                <a:uLnTx/>
                <a:uFillTx/>
                <a:latin typeface="GT Pressura LCG Black"/>
                <a:ea typeface="+mn-ea"/>
                <a:cs typeface="+mn-cs"/>
              </a:rPr>
              <a:t>HOW TO PURCHASE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00" cap="none" spc="0" normalizeH="0" baseline="0" noProof="0">
                <a:ln>
                  <a:noFill/>
                </a:ln>
                <a:solidFill>
                  <a:prstClr val="black"/>
                </a:solidFill>
                <a:effectLst/>
                <a:uLnTx/>
                <a:uFillTx/>
                <a:latin typeface="Gilroy Medium"/>
                <a:ea typeface="Calibri"/>
                <a:cs typeface="Times New Roman"/>
              </a:rPr>
              <a:t>Bottle and can shaped bins are available on either of the two ordering portals:</a:t>
            </a:r>
          </a:p>
          <a:p>
            <a:pPr marL="284163" marR="0" lvl="0" indent="-182563"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Gilroy Medium"/>
                <a:ea typeface="+mn-ea"/>
                <a:cs typeface="+mn-cs"/>
              </a:rPr>
              <a:t>POS Direct</a:t>
            </a:r>
          </a:p>
          <a:p>
            <a:pPr marL="284163" marR="0" lvl="0" indent="-182563" algn="l" defTabSz="914400" rtl="0" eaLnBrk="1" fontAlgn="auto" latinLnBrk="0" hangingPunct="1">
              <a:lnSpc>
                <a:spcPct val="100000"/>
              </a:lnSpc>
              <a:spcBef>
                <a:spcPts val="300"/>
              </a:spcBef>
              <a:spcAft>
                <a:spcPts val="0"/>
              </a:spcAft>
              <a:buClr>
                <a:prstClr val="black"/>
              </a:buClr>
              <a:buSzTx/>
              <a:buFont typeface="Arial" panose="020B0604020202020204" pitchFamily="34" charset="0"/>
              <a:buChar char="•"/>
              <a:tabLst/>
              <a:defRPr/>
            </a:pPr>
            <a:r>
              <a:rPr kumimoji="0" lang="en-US" sz="1300" b="0" i="0" u="sng" strike="noStrike" kern="1200" cap="none" spc="0" normalizeH="0" baseline="0" noProof="0">
                <a:ln>
                  <a:noFill/>
                </a:ln>
                <a:solidFill>
                  <a:srgbClr val="2B660F"/>
                </a:solidFill>
                <a:effectLst/>
                <a:uLnTx/>
                <a:uFillTx/>
                <a:latin typeface="Gilroy Medium"/>
                <a:ea typeface="+mn-ea"/>
                <a:cs typeface="+mn-cs"/>
                <a:hlinkClick r:id="rId9">
                  <a:extLst>
                    <a:ext uri="{A12FA001-AC4F-418D-AE19-62706E023703}">
                      <ahyp:hlinkClr xmlns:ahyp="http://schemas.microsoft.com/office/drawing/2018/hyperlinkcolor" val="tx"/>
                    </a:ext>
                  </a:extLst>
                </a:hlinkClick>
              </a:rPr>
              <a:t>PepsiCo Premiums</a:t>
            </a:r>
            <a:r>
              <a:rPr kumimoji="0" lang="en-US" sz="1300" b="0" i="0" u="none" strike="noStrike" kern="1200" cap="none" spc="0" normalizeH="0" baseline="0" noProof="0">
                <a:ln>
                  <a:noFill/>
                </a:ln>
                <a:solidFill>
                  <a:srgbClr val="2B660F"/>
                </a:solidFill>
                <a:effectLst/>
                <a:uLnTx/>
                <a:uFillTx/>
                <a:latin typeface="Gilroy Medium"/>
                <a:ea typeface="+mn-ea"/>
                <a:cs typeface="+mn-cs"/>
                <a:hlinkClick r:id="rId9">
                  <a:extLst>
                    <a:ext uri="{A12FA001-AC4F-418D-AE19-62706E023703}">
                      <ahyp:hlinkClr xmlns:ahyp="http://schemas.microsoft.com/office/drawing/2018/hyperlinkcolor" val="tx"/>
                    </a:ext>
                  </a:extLst>
                </a:hlinkClick>
              </a:rPr>
              <a:t> </a:t>
            </a:r>
            <a:r>
              <a:rPr kumimoji="0" lang="en-US" sz="1300" b="0" i="0" u="none" strike="noStrike" kern="1200" cap="none" spc="0" normalizeH="0" baseline="0" noProof="0">
                <a:ln>
                  <a:noFill/>
                </a:ln>
                <a:solidFill>
                  <a:prstClr val="black"/>
                </a:solidFill>
                <a:effectLst/>
                <a:uLnTx/>
                <a:uFillTx/>
                <a:latin typeface="Gilroy Medium"/>
                <a:ea typeface="+mn-ea"/>
                <a:cs typeface="+mn-cs"/>
              </a:rPr>
              <a:t>(accessible to all PepsiCo associates with GPID/passcode)</a:t>
            </a:r>
          </a:p>
        </p:txBody>
      </p:sp>
      <p:cxnSp>
        <p:nvCxnSpPr>
          <p:cNvPr id="41" name="Straight Connector 40">
            <a:extLst>
              <a:ext uri="{FF2B5EF4-FFF2-40B4-BE49-F238E27FC236}">
                <a16:creationId xmlns:a16="http://schemas.microsoft.com/office/drawing/2014/main" id="{5DCE3331-2B78-7B91-2F93-7872B83D9D40}"/>
              </a:ext>
            </a:extLst>
          </p:cNvPr>
          <p:cNvCxnSpPr>
            <a:cxnSpLocks/>
          </p:cNvCxnSpPr>
          <p:nvPr/>
        </p:nvCxnSpPr>
        <p:spPr>
          <a:xfrm>
            <a:off x="1190570" y="5023518"/>
            <a:ext cx="6725944" cy="0"/>
          </a:xfrm>
          <a:prstGeom prst="line">
            <a:avLst/>
          </a:prstGeom>
          <a:ln w="6350" cap="rnd">
            <a:solidFill>
              <a:schemeClr val="bg1">
                <a:lumMod val="75000"/>
              </a:schemeClr>
            </a:solidFill>
            <a:prstDash val="dash"/>
            <a:round/>
          </a:ln>
        </p:spPr>
        <p:style>
          <a:lnRef idx="2">
            <a:schemeClr val="accent1"/>
          </a:lnRef>
          <a:fillRef idx="0">
            <a:schemeClr val="accent1"/>
          </a:fillRef>
          <a:effectRef idx="1">
            <a:schemeClr val="accent1"/>
          </a:effectRef>
          <a:fontRef idx="minor">
            <a:schemeClr val="tx1"/>
          </a:fontRef>
        </p:style>
      </p:cxnSp>
      <p:pic>
        <p:nvPicPr>
          <p:cNvPr id="42" name="Graphic 41">
            <a:extLst>
              <a:ext uri="{FF2B5EF4-FFF2-40B4-BE49-F238E27FC236}">
                <a16:creationId xmlns:a16="http://schemas.microsoft.com/office/drawing/2014/main" id="{F2EADB98-2370-C1D6-27BE-0376F010AF7B}"/>
              </a:ext>
            </a:extLst>
          </p:cNvPr>
          <p:cNvPicPr>
            <a:picLocks/>
          </p:cNvPicPr>
          <p:nvPr/>
        </p:nvPicPr>
        <p:blipFill>
          <a:blip r:embed="rId10" cstate="print">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553957" y="3587188"/>
            <a:ext cx="444365" cy="444365"/>
          </a:xfrm>
          <a:prstGeom prst="rect">
            <a:avLst/>
          </a:prstGeom>
        </p:spPr>
      </p:pic>
      <p:pic>
        <p:nvPicPr>
          <p:cNvPr id="43" name="Graphic 42">
            <a:extLst>
              <a:ext uri="{FF2B5EF4-FFF2-40B4-BE49-F238E27FC236}">
                <a16:creationId xmlns:a16="http://schemas.microsoft.com/office/drawing/2014/main" id="{838A6830-1DCE-3346-A1C7-30C4E0AFF68E}"/>
              </a:ext>
            </a:extLst>
          </p:cNvPr>
          <p:cNvPicPr>
            <a:picLocks/>
          </p:cNvPicPr>
          <p:nvPr/>
        </p:nvPicPr>
        <p:blipFill>
          <a:blip r:embed="rId12" cstate="print">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553957" y="1246902"/>
            <a:ext cx="444365" cy="444365"/>
          </a:xfrm>
          <a:prstGeom prst="rect">
            <a:avLst/>
          </a:prstGeom>
        </p:spPr>
      </p:pic>
      <p:pic>
        <p:nvPicPr>
          <p:cNvPr id="44" name="Graphic 43" descr="Clipboard Checked with solid fill">
            <a:extLst>
              <a:ext uri="{FF2B5EF4-FFF2-40B4-BE49-F238E27FC236}">
                <a16:creationId xmlns:a16="http://schemas.microsoft.com/office/drawing/2014/main" id="{5A801DF7-DD45-8632-FDD2-5363A440ABFD}"/>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537306" y="2216990"/>
            <a:ext cx="477667" cy="477667"/>
          </a:xfrm>
          <a:prstGeom prst="rect">
            <a:avLst/>
          </a:prstGeom>
        </p:spPr>
      </p:pic>
      <p:pic>
        <p:nvPicPr>
          <p:cNvPr id="45" name="Graphic 44" descr="Traffic light with solid fill">
            <a:extLst>
              <a:ext uri="{FF2B5EF4-FFF2-40B4-BE49-F238E27FC236}">
                <a16:creationId xmlns:a16="http://schemas.microsoft.com/office/drawing/2014/main" id="{DB610882-1CAC-93F4-FC90-E2DB0CA6142A}"/>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511832" y="5266189"/>
            <a:ext cx="528614" cy="528614"/>
          </a:xfrm>
          <a:prstGeom prst="rect">
            <a:avLst/>
          </a:prstGeom>
        </p:spPr>
      </p:pic>
    </p:spTree>
    <p:extLst>
      <p:ext uri="{BB962C8B-B14F-4D97-AF65-F5344CB8AC3E}">
        <p14:creationId xmlns:p14="http://schemas.microsoft.com/office/powerpoint/2010/main" val="28793267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6B800F-3BE7-9C3F-5508-B7889623B636}"/>
            </a:ext>
          </a:extLst>
        </p:cNvPr>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D52FB5D7-2653-7967-B4E5-BA6F93966B22}"/>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4" progId="TCLayout.ActiveDocument.1">
                  <p:embed/>
                </p:oleObj>
              </mc:Choice>
              <mc:Fallback>
                <p:oleObj name="think-cell Slide" r:id="rId4" imgW="425" imgH="424" progId="TCLayout.ActiveDocument.1">
                  <p:embed/>
                  <p:pic>
                    <p:nvPicPr>
                      <p:cNvPr id="5" name="think-cell data - do not delete" hidden="1">
                        <a:extLst>
                          <a:ext uri="{FF2B5EF4-FFF2-40B4-BE49-F238E27FC236}">
                            <a16:creationId xmlns:a16="http://schemas.microsoft.com/office/drawing/2014/main" id="{D52FB5D7-2653-7967-B4E5-BA6F93966B2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7" name="Title 16">
            <a:extLst>
              <a:ext uri="{FF2B5EF4-FFF2-40B4-BE49-F238E27FC236}">
                <a16:creationId xmlns:a16="http://schemas.microsoft.com/office/drawing/2014/main" id="{727E0E3C-B177-D9CD-B837-8D7C7915D613}"/>
              </a:ext>
            </a:extLst>
          </p:cNvPr>
          <p:cNvSpPr>
            <a:spLocks noGrp="1"/>
          </p:cNvSpPr>
          <p:nvPr>
            <p:ph type="title"/>
          </p:nvPr>
        </p:nvSpPr>
        <p:spPr>
          <a:xfrm>
            <a:off x="304801" y="247650"/>
            <a:ext cx="6604000" cy="968375"/>
          </a:xfrm>
        </p:spPr>
        <p:txBody>
          <a:bodyPr vert="horz" rIns="0"/>
          <a:lstStyle/>
          <a:p>
            <a:r>
              <a:rPr lang="en-US"/>
              <a:t>RECYCLING BIN CUSTOMIZATION – BOTTLE &amp; CAN SHAPED BINS</a:t>
            </a:r>
          </a:p>
        </p:txBody>
      </p:sp>
      <p:sp>
        <p:nvSpPr>
          <p:cNvPr id="58" name="Rectangle: Rounded Corners 57">
            <a:extLst>
              <a:ext uri="{FF2B5EF4-FFF2-40B4-BE49-F238E27FC236}">
                <a16:creationId xmlns:a16="http://schemas.microsoft.com/office/drawing/2014/main" id="{B0C05A96-702C-1927-3A89-FB2B8701B01B}"/>
              </a:ext>
            </a:extLst>
          </p:cNvPr>
          <p:cNvSpPr/>
          <p:nvPr/>
        </p:nvSpPr>
        <p:spPr>
          <a:xfrm>
            <a:off x="1710340" y="5501110"/>
            <a:ext cx="6280836" cy="677108"/>
          </a:xfrm>
          <a:prstGeom prst="roundRect">
            <a:avLst>
              <a:gd name="adj" fmla="val 11040"/>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59" name="Rectangle: Rounded Corners 58">
            <a:extLst>
              <a:ext uri="{FF2B5EF4-FFF2-40B4-BE49-F238E27FC236}">
                <a16:creationId xmlns:a16="http://schemas.microsoft.com/office/drawing/2014/main" id="{E71F1EAF-E137-746B-5653-C4A4D5C47A66}"/>
              </a:ext>
            </a:extLst>
          </p:cNvPr>
          <p:cNvSpPr/>
          <p:nvPr/>
        </p:nvSpPr>
        <p:spPr>
          <a:xfrm>
            <a:off x="303213" y="2912789"/>
            <a:ext cx="2370038" cy="1780900"/>
          </a:xfrm>
          <a:prstGeom prst="roundRect">
            <a:avLst>
              <a:gd name="adj" fmla="val 5703"/>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60" name="Rectangle: Top Corners Rounded 59">
            <a:extLst>
              <a:ext uri="{FF2B5EF4-FFF2-40B4-BE49-F238E27FC236}">
                <a16:creationId xmlns:a16="http://schemas.microsoft.com/office/drawing/2014/main" id="{74CAE357-4264-D459-F82C-7A33449D9C7D}"/>
              </a:ext>
            </a:extLst>
          </p:cNvPr>
          <p:cNvSpPr/>
          <p:nvPr/>
        </p:nvSpPr>
        <p:spPr>
          <a:xfrm>
            <a:off x="303213" y="3345901"/>
            <a:ext cx="2370038" cy="1347787"/>
          </a:xfrm>
          <a:prstGeom prst="round2SameRect">
            <a:avLst>
              <a:gd name="adj1" fmla="val 0"/>
              <a:gd name="adj2" fmla="val 6125"/>
            </a:avLst>
          </a:prstGeom>
          <a:solidFill>
            <a:srgbClr val="BFD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64" name="TextBox 63">
            <a:extLst>
              <a:ext uri="{FF2B5EF4-FFF2-40B4-BE49-F238E27FC236}">
                <a16:creationId xmlns:a16="http://schemas.microsoft.com/office/drawing/2014/main" id="{454C1BB9-6449-B065-CC70-7166EB08FF29}"/>
              </a:ext>
            </a:extLst>
          </p:cNvPr>
          <p:cNvSpPr txBox="1"/>
          <p:nvPr/>
        </p:nvSpPr>
        <p:spPr>
          <a:xfrm>
            <a:off x="1895858" y="5624221"/>
            <a:ext cx="5800125" cy="430887"/>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Gilroy Medium"/>
                <a:ea typeface="+mn-ea"/>
                <a:cs typeface="+mn-cs"/>
              </a:rPr>
              <a:t>All custom wraps must be approved by Pam Madigan (</a:t>
            </a:r>
            <a:r>
              <a:rPr kumimoji="0" lang="en-US" sz="1400" b="0" i="0" u="sng" strike="noStrike" kern="1200" cap="none" spc="0" normalizeH="0" baseline="0" noProof="0">
                <a:ln>
                  <a:noFill/>
                </a:ln>
                <a:solidFill>
                  <a:srgbClr val="2B660F"/>
                </a:solidFill>
                <a:effectLst/>
                <a:uLnTx/>
                <a:uFillTx/>
                <a:latin typeface="Gilroy Medium"/>
                <a:ea typeface="+mn-ea"/>
                <a:cs typeface="+mn-cs"/>
              </a:rPr>
              <a:t>pamela.madigan@pepsico.com</a:t>
            </a:r>
            <a:r>
              <a:rPr kumimoji="0" lang="en-US" sz="1400" b="0" i="0" u="none" strike="noStrike" kern="1200" cap="none" spc="0" normalizeH="0" baseline="0" noProof="0">
                <a:ln>
                  <a:noFill/>
                </a:ln>
                <a:solidFill>
                  <a:prstClr val="black"/>
                </a:solidFill>
                <a:effectLst/>
                <a:uLnTx/>
                <a:uFillTx/>
                <a:latin typeface="Gilroy Medium"/>
                <a:ea typeface="+mn-ea"/>
                <a:cs typeface="+mn-cs"/>
              </a:rPr>
              <a:t>)</a:t>
            </a:r>
          </a:p>
        </p:txBody>
      </p:sp>
      <p:sp>
        <p:nvSpPr>
          <p:cNvPr id="65" name="TextBox 64">
            <a:extLst>
              <a:ext uri="{FF2B5EF4-FFF2-40B4-BE49-F238E27FC236}">
                <a16:creationId xmlns:a16="http://schemas.microsoft.com/office/drawing/2014/main" id="{0FF72CF2-13C8-95AA-1498-085C20C21F33}"/>
              </a:ext>
            </a:extLst>
          </p:cNvPr>
          <p:cNvSpPr txBox="1"/>
          <p:nvPr/>
        </p:nvSpPr>
        <p:spPr>
          <a:xfrm>
            <a:off x="392499" y="2936488"/>
            <a:ext cx="2280753" cy="338554"/>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srgbClr val="2B660F"/>
                </a:solidFill>
                <a:effectLst/>
                <a:uLnTx/>
                <a:uFillTx/>
                <a:latin typeface="GT Pressura LCG Black"/>
                <a:ea typeface="+mn-ea"/>
                <a:cs typeface="+mn-cs"/>
              </a:rPr>
              <a:t>PRICING</a:t>
            </a:r>
          </a:p>
        </p:txBody>
      </p:sp>
      <p:sp>
        <p:nvSpPr>
          <p:cNvPr id="66" name="TextBox 65">
            <a:extLst>
              <a:ext uri="{FF2B5EF4-FFF2-40B4-BE49-F238E27FC236}">
                <a16:creationId xmlns:a16="http://schemas.microsoft.com/office/drawing/2014/main" id="{2760C9D5-647D-FAE6-6CD2-54309C8C9F5A}"/>
              </a:ext>
            </a:extLst>
          </p:cNvPr>
          <p:cNvSpPr txBox="1"/>
          <p:nvPr/>
        </p:nvSpPr>
        <p:spPr>
          <a:xfrm>
            <a:off x="359524" y="3458102"/>
            <a:ext cx="2270267" cy="748923"/>
          </a:xfrm>
          <a:prstGeom prst="rect">
            <a:avLst/>
          </a:prstGeom>
          <a:noFill/>
        </p:spPr>
        <p:txBody>
          <a:bodyPr wrap="square" lIns="0" tIns="0" rIns="0" bIns="0" anchor="t">
            <a:spAutoFit/>
          </a:bodyPr>
          <a:lstStyle/>
          <a:p>
            <a:pPr marL="123825" marR="0" lvl="0" indent="-123825"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050" b="0" i="0" u="none" strike="noStrike" kern="1200" cap="none" spc="0" normalizeH="0" baseline="0" noProof="0">
                <a:ln>
                  <a:noFill/>
                </a:ln>
                <a:solidFill>
                  <a:prstClr val="black"/>
                </a:solidFill>
                <a:effectLst/>
                <a:uLnTx/>
                <a:uFillTx/>
                <a:latin typeface="Gilroy Medium"/>
                <a:ea typeface="+mn-ea"/>
                <a:cs typeface="+mn-cs"/>
              </a:rPr>
              <a:t>Bottle </a:t>
            </a:r>
            <a:r>
              <a:rPr kumimoji="0" lang="en-US" sz="1050" b="0" i="0" u="none" strike="noStrike" kern="1200" cap="none" spc="0" normalizeH="0" baseline="0" noProof="0" dirty="0">
                <a:ln>
                  <a:noFill/>
                </a:ln>
                <a:solidFill>
                  <a:prstClr val="black"/>
                </a:solidFill>
                <a:effectLst/>
                <a:uLnTx/>
                <a:uFillTx/>
                <a:latin typeface="Gilroy Medium"/>
                <a:ea typeface="+mn-ea"/>
                <a:cs typeface="+mn-cs"/>
              </a:rPr>
              <a:t>or can </a:t>
            </a:r>
            <a:r>
              <a:rPr kumimoji="0" lang="en-US" sz="1050" b="0" i="0" u="none" strike="noStrike" kern="1200" cap="none" spc="0" normalizeH="0" baseline="0" noProof="0">
                <a:ln>
                  <a:noFill/>
                </a:ln>
                <a:solidFill>
                  <a:prstClr val="black"/>
                </a:solidFill>
                <a:effectLst/>
                <a:uLnTx/>
                <a:uFillTx/>
                <a:latin typeface="Gilroy Medium"/>
                <a:ea typeface="+mn-ea"/>
                <a:cs typeface="+mn-cs"/>
              </a:rPr>
              <a:t>shaped bins with custom wraps: $96–$106 each</a:t>
            </a:r>
          </a:p>
          <a:p>
            <a:pPr marL="123825" marR="0" lvl="0" indent="-123825"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050" b="0" i="0" u="none" strike="noStrike" kern="1200" cap="none" spc="0" normalizeH="0" baseline="0" noProof="0">
                <a:ln>
                  <a:noFill/>
                </a:ln>
                <a:solidFill>
                  <a:prstClr val="black"/>
                </a:solidFill>
                <a:effectLst/>
                <a:uLnTx/>
                <a:uFillTx/>
                <a:latin typeface="Gilroy Medium"/>
                <a:ea typeface="+mn-ea"/>
                <a:cs typeface="+mn-cs"/>
              </a:rPr>
              <a:t>Can wraps only: $25/each</a:t>
            </a:r>
          </a:p>
          <a:p>
            <a:pPr marL="123825" marR="0" lvl="0" indent="-123825"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050" b="0" i="0" u="none" strike="noStrike" kern="1200" cap="none" spc="0" normalizeH="0" baseline="0" noProof="0">
                <a:ln>
                  <a:noFill/>
                </a:ln>
                <a:solidFill>
                  <a:prstClr val="black"/>
                </a:solidFill>
                <a:effectLst/>
                <a:uLnTx/>
                <a:uFillTx/>
                <a:latin typeface="Gilroy Medium"/>
                <a:ea typeface="+mn-ea"/>
                <a:cs typeface="+mn-cs"/>
              </a:rPr>
              <a:t>Bottle wraps only: $25/each</a:t>
            </a:r>
          </a:p>
        </p:txBody>
      </p:sp>
      <p:sp>
        <p:nvSpPr>
          <p:cNvPr id="67" name="Rectangle: Rounded Corners 66">
            <a:extLst>
              <a:ext uri="{FF2B5EF4-FFF2-40B4-BE49-F238E27FC236}">
                <a16:creationId xmlns:a16="http://schemas.microsoft.com/office/drawing/2014/main" id="{F434E9E3-0926-0C9A-5313-070EF4510E8B}"/>
              </a:ext>
            </a:extLst>
          </p:cNvPr>
          <p:cNvSpPr/>
          <p:nvPr/>
        </p:nvSpPr>
        <p:spPr>
          <a:xfrm>
            <a:off x="2815309" y="2912789"/>
            <a:ext cx="4911571" cy="1780900"/>
          </a:xfrm>
          <a:prstGeom prst="roundRect">
            <a:avLst>
              <a:gd name="adj" fmla="val 468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68" name="Rectangle: Top Corners Rounded 67">
            <a:extLst>
              <a:ext uri="{FF2B5EF4-FFF2-40B4-BE49-F238E27FC236}">
                <a16:creationId xmlns:a16="http://schemas.microsoft.com/office/drawing/2014/main" id="{A5981A3B-C39F-5AC6-D623-3357A810487C}"/>
              </a:ext>
            </a:extLst>
          </p:cNvPr>
          <p:cNvSpPr/>
          <p:nvPr/>
        </p:nvSpPr>
        <p:spPr>
          <a:xfrm>
            <a:off x="2815309" y="3345901"/>
            <a:ext cx="4911571" cy="1347787"/>
          </a:xfrm>
          <a:prstGeom prst="round2SameRect">
            <a:avLst>
              <a:gd name="adj1" fmla="val 0"/>
              <a:gd name="adj2" fmla="val 5654"/>
            </a:avLst>
          </a:prstGeom>
          <a:solidFill>
            <a:srgbClr val="BFD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69" name="TextBox 68">
            <a:extLst>
              <a:ext uri="{FF2B5EF4-FFF2-40B4-BE49-F238E27FC236}">
                <a16:creationId xmlns:a16="http://schemas.microsoft.com/office/drawing/2014/main" id="{2BAEC396-3FE7-EF0C-2CD7-0307F6D74D70}"/>
              </a:ext>
            </a:extLst>
          </p:cNvPr>
          <p:cNvSpPr txBox="1"/>
          <p:nvPr/>
        </p:nvSpPr>
        <p:spPr>
          <a:xfrm>
            <a:off x="2916083" y="2936488"/>
            <a:ext cx="4738506" cy="338554"/>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srgbClr val="2B660F"/>
                </a:solidFill>
                <a:effectLst/>
                <a:uLnTx/>
                <a:uFillTx/>
                <a:latin typeface="GT Pressura LCG Black"/>
                <a:ea typeface="+mn-ea"/>
                <a:cs typeface="+mn-cs"/>
              </a:rPr>
              <a:t>TO ORDER</a:t>
            </a:r>
          </a:p>
        </p:txBody>
      </p:sp>
      <p:sp>
        <p:nvSpPr>
          <p:cNvPr id="70" name="TextBox 69">
            <a:extLst>
              <a:ext uri="{FF2B5EF4-FFF2-40B4-BE49-F238E27FC236}">
                <a16:creationId xmlns:a16="http://schemas.microsoft.com/office/drawing/2014/main" id="{60698CE1-A313-779E-6CBE-A82926310F08}"/>
              </a:ext>
            </a:extLst>
          </p:cNvPr>
          <p:cNvSpPr txBox="1"/>
          <p:nvPr/>
        </p:nvSpPr>
        <p:spPr>
          <a:xfrm>
            <a:off x="2916082" y="3434725"/>
            <a:ext cx="4738507" cy="1178642"/>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Gilroy Medium"/>
                <a:ea typeface="+mn-ea"/>
                <a:cs typeface="+mn-cs"/>
              </a:rPr>
              <a:t>Contact Dawn at PFI: </a:t>
            </a:r>
            <a:r>
              <a:rPr kumimoji="0" lang="en-US" sz="1400" b="0" i="0" u="sng" strike="noStrike" kern="1200" cap="none" spc="0" normalizeH="0" baseline="0" noProof="0">
                <a:ln>
                  <a:noFill/>
                </a:ln>
                <a:solidFill>
                  <a:srgbClr val="2B660F"/>
                </a:solidFill>
                <a:effectLst/>
                <a:uLnTx/>
                <a:uFillTx/>
                <a:latin typeface="Gilroy Medium"/>
                <a:ea typeface="+mn-ea"/>
                <a:cs typeface="+mn-cs"/>
              </a:rPr>
              <a:t>dbonin@PFIInstore.com</a:t>
            </a:r>
          </a:p>
        </p:txBody>
      </p:sp>
      <p:sp>
        <p:nvSpPr>
          <p:cNvPr id="71" name="TextBox 70">
            <a:extLst>
              <a:ext uri="{FF2B5EF4-FFF2-40B4-BE49-F238E27FC236}">
                <a16:creationId xmlns:a16="http://schemas.microsoft.com/office/drawing/2014/main" id="{C6EC7B92-8478-7DB2-D1FD-FFA6CD110B05}"/>
              </a:ext>
            </a:extLst>
          </p:cNvPr>
          <p:cNvSpPr txBox="1"/>
          <p:nvPr/>
        </p:nvSpPr>
        <p:spPr>
          <a:xfrm>
            <a:off x="304736" y="5501110"/>
            <a:ext cx="1405604" cy="677108"/>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200" b="1" i="0" u="none" strike="noStrike" kern="1200" cap="none" spc="0" normalizeH="0" baseline="0" noProof="0">
                <a:ln>
                  <a:noFill/>
                </a:ln>
                <a:solidFill>
                  <a:srgbClr val="2B660F"/>
                </a:solidFill>
                <a:effectLst/>
                <a:uLnTx/>
                <a:uFillTx/>
                <a:latin typeface="GT Pressura LCG Black"/>
                <a:ea typeface="+mn-ea"/>
                <a:cs typeface="+mn-cs"/>
              </a:rPr>
              <a:t>PBNA </a:t>
            </a:r>
            <a:br>
              <a:rPr kumimoji="0" lang="en-US" sz="2200" b="1" i="0" u="none" strike="noStrike" kern="1200" cap="none" spc="0" normalizeH="0" baseline="0" noProof="0">
                <a:ln>
                  <a:noFill/>
                </a:ln>
                <a:solidFill>
                  <a:srgbClr val="2B660F"/>
                </a:solidFill>
                <a:effectLst/>
                <a:uLnTx/>
                <a:uFillTx/>
                <a:latin typeface="GT Pressura LCG Black"/>
                <a:ea typeface="+mn-ea"/>
                <a:cs typeface="+mn-cs"/>
              </a:rPr>
            </a:br>
            <a:r>
              <a:rPr kumimoji="0" lang="en-US" sz="2200" b="1" i="0" u="none" strike="noStrike" kern="1200" cap="none" spc="0" normalizeH="0" baseline="0" noProof="0">
                <a:ln>
                  <a:noFill/>
                </a:ln>
                <a:solidFill>
                  <a:srgbClr val="2B660F"/>
                </a:solidFill>
                <a:effectLst/>
                <a:uLnTx/>
                <a:uFillTx/>
                <a:latin typeface="GT Pressura LCG Black"/>
                <a:ea typeface="+mn-ea"/>
                <a:cs typeface="+mn-cs"/>
              </a:rPr>
              <a:t>APPROVER</a:t>
            </a:r>
          </a:p>
        </p:txBody>
      </p:sp>
      <p:sp>
        <p:nvSpPr>
          <p:cNvPr id="78" name="TextBox 77">
            <a:extLst>
              <a:ext uri="{FF2B5EF4-FFF2-40B4-BE49-F238E27FC236}">
                <a16:creationId xmlns:a16="http://schemas.microsoft.com/office/drawing/2014/main" id="{553288D1-6549-0FC0-888E-1F1EF0F3BBB1}"/>
              </a:ext>
            </a:extLst>
          </p:cNvPr>
          <p:cNvSpPr txBox="1"/>
          <p:nvPr/>
        </p:nvSpPr>
        <p:spPr>
          <a:xfrm>
            <a:off x="304736" y="1298081"/>
            <a:ext cx="7391247" cy="1405513"/>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200" b="1" i="0" u="none" strike="noStrike" kern="1200" cap="none" spc="0" normalizeH="0" baseline="0" noProof="0">
                <a:ln>
                  <a:noFill/>
                </a:ln>
                <a:solidFill>
                  <a:srgbClr val="2B660F"/>
                </a:solidFill>
                <a:effectLst/>
                <a:uLnTx/>
                <a:uFillTx/>
                <a:latin typeface="GT Pressura LCG Black"/>
                <a:ea typeface="+mn-ea"/>
                <a:cs typeface="+mn-cs"/>
              </a:rPr>
              <a:t>ABOUT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Gilroy Medium"/>
                <a:ea typeface="+mn-ea"/>
                <a:cs typeface="+mn-cs"/>
              </a:rPr>
              <a:t>Bottle and can shaped bins can be customized if you order directly from the vendor, PFI. </a:t>
            </a:r>
          </a:p>
          <a:p>
            <a:pPr marL="0" marR="0" lvl="0" indent="0" algn="l" defTabSz="914400" rtl="0" eaLnBrk="1" fontAlgn="auto" latinLnBrk="0" hangingPunct="1">
              <a:lnSpc>
                <a:spcPct val="100000"/>
              </a:lnSpc>
              <a:spcBef>
                <a:spcPts val="1000"/>
              </a:spcBef>
              <a:spcAft>
                <a:spcPts val="0"/>
              </a:spcAft>
              <a:buClrTx/>
              <a:buSzTx/>
              <a:buFontTx/>
              <a:buNone/>
              <a:tabLst/>
              <a:defRPr/>
            </a:pPr>
            <a:r>
              <a:rPr kumimoji="0" lang="en-US" sz="1400" b="1" i="0" u="none" strike="noStrike" kern="1200" cap="none" spc="0" normalizeH="0" baseline="0" noProof="0">
                <a:ln>
                  <a:noFill/>
                </a:ln>
                <a:solidFill>
                  <a:srgbClr val="2B660F"/>
                </a:solidFill>
                <a:effectLst/>
                <a:uLnTx/>
                <a:uFillTx/>
                <a:latin typeface="Gilroy Medium"/>
                <a:ea typeface="+mn-ea"/>
                <a:cs typeface="+mn-cs"/>
              </a:rPr>
              <a:t>Important: </a:t>
            </a:r>
            <a:r>
              <a:rPr kumimoji="0" lang="en-US" sz="1400" b="0" i="0" u="none" strike="noStrike" kern="1200" cap="none" spc="0" normalizeH="0" baseline="0" noProof="0">
                <a:ln>
                  <a:noFill/>
                </a:ln>
                <a:solidFill>
                  <a:prstClr val="black"/>
                </a:solidFill>
                <a:effectLst/>
                <a:uLnTx/>
                <a:uFillTx/>
                <a:latin typeface="Gilroy Medium"/>
                <a:ea typeface="+mn-ea"/>
                <a:cs typeface="+mn-cs"/>
              </a:rPr>
              <a:t>Bin wraps </a:t>
            </a:r>
            <a:r>
              <a:rPr kumimoji="0" lang="en-US" sz="1400" b="0" i="0" u="sng" strike="noStrike" kern="1200" cap="none" spc="0" normalizeH="0" baseline="0" noProof="0">
                <a:ln>
                  <a:noFill/>
                </a:ln>
                <a:solidFill>
                  <a:prstClr val="black"/>
                </a:solidFill>
                <a:effectLst/>
                <a:uLnTx/>
                <a:uFillTx/>
                <a:latin typeface="Gilroy Medium"/>
                <a:ea typeface="+mn-ea"/>
                <a:cs typeface="+mn-cs"/>
              </a:rPr>
              <a:t>must not divert</a:t>
            </a:r>
            <a:r>
              <a:rPr kumimoji="0" lang="en-US" sz="1400" b="0" i="0" u="none" strike="noStrike" kern="1200" cap="none" spc="0" normalizeH="0" baseline="0" noProof="0">
                <a:ln>
                  <a:noFill/>
                </a:ln>
                <a:solidFill>
                  <a:prstClr val="black"/>
                </a:solidFill>
                <a:effectLst/>
                <a:uLnTx/>
                <a:uFillTx/>
                <a:latin typeface="Gilroy Medium"/>
                <a:ea typeface="+mn-ea"/>
                <a:cs typeface="+mn-cs"/>
              </a:rPr>
              <a:t> from the style pictured to the right, as they have been carefully designed for optimal public participation in recycling </a:t>
            </a:r>
            <a:r>
              <a:rPr kumimoji="0" lang="en-US" sz="1400" b="0" i="1" u="none" strike="noStrike" kern="1200" cap="none" spc="0" normalizeH="0" baseline="0" noProof="0">
                <a:ln>
                  <a:noFill/>
                </a:ln>
                <a:solidFill>
                  <a:prstClr val="black"/>
                </a:solidFill>
                <a:effectLst/>
                <a:uLnTx/>
                <a:uFillTx/>
                <a:latin typeface="Gilroy Medium"/>
                <a:ea typeface="+mn-ea"/>
                <a:cs typeface="+mn-cs"/>
              </a:rPr>
              <a:t>(for example, we cannot create wraps without a clear CTA to recycle).</a:t>
            </a:r>
          </a:p>
        </p:txBody>
      </p:sp>
      <p:sp>
        <p:nvSpPr>
          <p:cNvPr id="79" name="TextBox 78">
            <a:extLst>
              <a:ext uri="{FF2B5EF4-FFF2-40B4-BE49-F238E27FC236}">
                <a16:creationId xmlns:a16="http://schemas.microsoft.com/office/drawing/2014/main" id="{BF82D38F-908C-0969-4D84-A1D3501E7DE8}"/>
              </a:ext>
            </a:extLst>
          </p:cNvPr>
          <p:cNvSpPr txBox="1"/>
          <p:nvPr/>
        </p:nvSpPr>
        <p:spPr>
          <a:xfrm>
            <a:off x="304736" y="4781928"/>
            <a:ext cx="7391247" cy="630942"/>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200" b="1" i="0" u="none" strike="noStrike" kern="1200" cap="none" spc="0" normalizeH="0" baseline="0" noProof="0">
                <a:ln>
                  <a:noFill/>
                </a:ln>
                <a:solidFill>
                  <a:srgbClr val="2B660F"/>
                </a:solidFill>
                <a:effectLst/>
                <a:uLnTx/>
                <a:uFillTx/>
                <a:latin typeface="GT Pressura LCG Black"/>
                <a:ea typeface="+mn-ea"/>
                <a:cs typeface="+mn-cs"/>
              </a:rPr>
              <a:t>TIMELINE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Gilroy Medium"/>
                <a:ea typeface="+mn-ea"/>
                <a:cs typeface="+mn-cs"/>
              </a:rPr>
              <a:t>Orders can be shipped within </a:t>
            </a:r>
            <a:r>
              <a:rPr kumimoji="0" lang="en-US" sz="1400" b="0" i="0" u="none" strike="noStrike" kern="1200" cap="none" spc="0" normalizeH="0" baseline="0" noProof="0">
                <a:ln>
                  <a:noFill/>
                </a:ln>
                <a:solidFill>
                  <a:srgbClr val="2B660F"/>
                </a:solidFill>
                <a:effectLst/>
                <a:uLnTx/>
                <a:uFillTx/>
                <a:latin typeface="GT Pressura LCG Black"/>
                <a:ea typeface="+mn-ea"/>
                <a:cs typeface="+mn-cs"/>
              </a:rPr>
              <a:t>3–4 WEEKS </a:t>
            </a:r>
            <a:r>
              <a:rPr kumimoji="0" lang="en-US" sz="1400" b="0" i="0" u="none" strike="noStrike" kern="1200" cap="none" spc="0" normalizeH="0" baseline="0" noProof="0">
                <a:ln>
                  <a:noFill/>
                </a:ln>
                <a:solidFill>
                  <a:prstClr val="black"/>
                </a:solidFill>
                <a:effectLst/>
                <a:uLnTx/>
                <a:uFillTx/>
                <a:latin typeface="Gilroy Medium"/>
                <a:ea typeface="+mn-ea"/>
                <a:cs typeface="+mn-cs"/>
              </a:rPr>
              <a:t>from order date</a:t>
            </a:r>
          </a:p>
        </p:txBody>
      </p:sp>
      <p:sp>
        <p:nvSpPr>
          <p:cNvPr id="91" name="Freeform: Shape 90">
            <a:extLst>
              <a:ext uri="{FF2B5EF4-FFF2-40B4-BE49-F238E27FC236}">
                <a16:creationId xmlns:a16="http://schemas.microsoft.com/office/drawing/2014/main" id="{6580D896-B188-0F8D-EA70-AF57ECA2B1D2}"/>
              </a:ext>
            </a:extLst>
          </p:cNvPr>
          <p:cNvSpPr/>
          <p:nvPr/>
        </p:nvSpPr>
        <p:spPr>
          <a:xfrm>
            <a:off x="7881500" y="0"/>
            <a:ext cx="4310499" cy="6858000"/>
          </a:xfrm>
          <a:custGeom>
            <a:avLst/>
            <a:gdLst>
              <a:gd name="connsiteX0" fmla="*/ 0 w 4005943"/>
              <a:gd name="connsiteY0" fmla="*/ 0 h 6858000"/>
              <a:gd name="connsiteX1" fmla="*/ 209218 w 4005943"/>
              <a:gd name="connsiteY1" fmla="*/ 0 h 6858000"/>
              <a:gd name="connsiteX2" fmla="*/ 209218 w 4005943"/>
              <a:gd name="connsiteY2" fmla="*/ 46304 h 6858000"/>
              <a:gd name="connsiteX3" fmla="*/ 410564 w 4005943"/>
              <a:gd name="connsiteY3" fmla="*/ 247650 h 6858000"/>
              <a:gd name="connsiteX4" fmla="*/ 3609716 w 4005943"/>
              <a:gd name="connsiteY4" fmla="*/ 247650 h 6858000"/>
              <a:gd name="connsiteX5" fmla="*/ 3811062 w 4005943"/>
              <a:gd name="connsiteY5" fmla="*/ 46304 h 6858000"/>
              <a:gd name="connsiteX6" fmla="*/ 3811062 w 4005943"/>
              <a:gd name="connsiteY6" fmla="*/ 0 h 6858000"/>
              <a:gd name="connsiteX7" fmla="*/ 4005943 w 4005943"/>
              <a:gd name="connsiteY7" fmla="*/ 0 h 6858000"/>
              <a:gd name="connsiteX8" fmla="*/ 4005943 w 4005943"/>
              <a:gd name="connsiteY8" fmla="*/ 6858000 h 6858000"/>
              <a:gd name="connsiteX9" fmla="*/ 3811062 w 4005943"/>
              <a:gd name="connsiteY9" fmla="*/ 6858000 h 6858000"/>
              <a:gd name="connsiteX10" fmla="*/ 3811062 w 4005943"/>
              <a:gd name="connsiteY10" fmla="*/ 6729096 h 6858000"/>
              <a:gd name="connsiteX11" fmla="*/ 3609716 w 4005943"/>
              <a:gd name="connsiteY11" fmla="*/ 6527750 h 6858000"/>
              <a:gd name="connsiteX12" fmla="*/ 410564 w 4005943"/>
              <a:gd name="connsiteY12" fmla="*/ 6527750 h 6858000"/>
              <a:gd name="connsiteX13" fmla="*/ 209218 w 4005943"/>
              <a:gd name="connsiteY13" fmla="*/ 6729096 h 6858000"/>
              <a:gd name="connsiteX14" fmla="*/ 209218 w 4005943"/>
              <a:gd name="connsiteY14" fmla="*/ 6858000 h 6858000"/>
              <a:gd name="connsiteX15" fmla="*/ 0 w 4005943"/>
              <a:gd name="connsiteY1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005943" h="6858000">
                <a:moveTo>
                  <a:pt x="0" y="0"/>
                </a:moveTo>
                <a:lnTo>
                  <a:pt x="209218" y="0"/>
                </a:lnTo>
                <a:lnTo>
                  <a:pt x="209218" y="46304"/>
                </a:lnTo>
                <a:cubicBezTo>
                  <a:pt x="209218" y="157504"/>
                  <a:pt x="299364" y="247650"/>
                  <a:pt x="410564" y="247650"/>
                </a:cubicBezTo>
                <a:lnTo>
                  <a:pt x="3609716" y="247650"/>
                </a:lnTo>
                <a:cubicBezTo>
                  <a:pt x="3720916" y="247650"/>
                  <a:pt x="3811062" y="157504"/>
                  <a:pt x="3811062" y="46304"/>
                </a:cubicBezTo>
                <a:lnTo>
                  <a:pt x="3811062" y="0"/>
                </a:lnTo>
                <a:lnTo>
                  <a:pt x="4005943" y="0"/>
                </a:lnTo>
                <a:lnTo>
                  <a:pt x="4005943" y="6858000"/>
                </a:lnTo>
                <a:lnTo>
                  <a:pt x="3811062" y="6858000"/>
                </a:lnTo>
                <a:lnTo>
                  <a:pt x="3811062" y="6729096"/>
                </a:lnTo>
                <a:cubicBezTo>
                  <a:pt x="3811062" y="6617896"/>
                  <a:pt x="3720916" y="6527750"/>
                  <a:pt x="3609716" y="6527750"/>
                </a:cubicBezTo>
                <a:lnTo>
                  <a:pt x="410564" y="6527750"/>
                </a:lnTo>
                <a:cubicBezTo>
                  <a:pt x="299364" y="6527750"/>
                  <a:pt x="209218" y="6617896"/>
                  <a:pt x="209218" y="6729096"/>
                </a:cubicBezTo>
                <a:lnTo>
                  <a:pt x="209218" y="6858000"/>
                </a:lnTo>
                <a:lnTo>
                  <a:pt x="0" y="6858000"/>
                </a:lnTo>
                <a:close/>
              </a:path>
            </a:pathLst>
          </a:custGeom>
          <a:solidFill>
            <a:srgbClr val="2B660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grpSp>
        <p:nvGrpSpPr>
          <p:cNvPr id="92" name="Group 91">
            <a:extLst>
              <a:ext uri="{FF2B5EF4-FFF2-40B4-BE49-F238E27FC236}">
                <a16:creationId xmlns:a16="http://schemas.microsoft.com/office/drawing/2014/main" id="{C0C6E38F-8424-4A34-A7A5-418422FD975C}"/>
              </a:ext>
            </a:extLst>
          </p:cNvPr>
          <p:cNvGrpSpPr/>
          <p:nvPr/>
        </p:nvGrpSpPr>
        <p:grpSpPr>
          <a:xfrm>
            <a:off x="10468652" y="0"/>
            <a:ext cx="1723347" cy="374073"/>
            <a:chOff x="10590414" y="0"/>
            <a:chExt cx="1601585" cy="374073"/>
          </a:xfrm>
        </p:grpSpPr>
        <p:grpSp>
          <p:nvGrpSpPr>
            <p:cNvPr id="93" name="Group 92">
              <a:extLst>
                <a:ext uri="{FF2B5EF4-FFF2-40B4-BE49-F238E27FC236}">
                  <a16:creationId xmlns:a16="http://schemas.microsoft.com/office/drawing/2014/main" id="{42FB45EF-ED56-57A1-A792-65A382D38F8F}"/>
                </a:ext>
              </a:extLst>
            </p:cNvPr>
            <p:cNvGrpSpPr/>
            <p:nvPr/>
          </p:nvGrpSpPr>
          <p:grpSpPr>
            <a:xfrm>
              <a:off x="10590414" y="0"/>
              <a:ext cx="1601585" cy="374073"/>
              <a:chOff x="10590414" y="-1"/>
              <a:chExt cx="1601585" cy="374073"/>
            </a:xfrm>
            <a:solidFill>
              <a:srgbClr val="EC9F0B"/>
            </a:solidFill>
          </p:grpSpPr>
          <p:sp>
            <p:nvSpPr>
              <p:cNvPr id="95" name="Rounded Rectangle 9">
                <a:extLst>
                  <a:ext uri="{FF2B5EF4-FFF2-40B4-BE49-F238E27FC236}">
                    <a16:creationId xmlns:a16="http://schemas.microsoft.com/office/drawing/2014/main" id="{D5ED2C95-974B-036C-5CD1-B1D4AEEA2E40}"/>
                  </a:ext>
                </a:extLst>
              </p:cNvPr>
              <p:cNvSpPr/>
              <p:nvPr/>
            </p:nvSpPr>
            <p:spPr>
              <a:xfrm>
                <a:off x="10590414" y="-1"/>
                <a:ext cx="1601585" cy="374073"/>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96" name="Rectangle 95">
                <a:extLst>
                  <a:ext uri="{FF2B5EF4-FFF2-40B4-BE49-F238E27FC236}">
                    <a16:creationId xmlns:a16="http://schemas.microsoft.com/office/drawing/2014/main" id="{269748F9-30A0-2217-CAAC-E7E35288C660}"/>
                  </a:ext>
                </a:extLst>
              </p:cNvPr>
              <p:cNvSpPr/>
              <p:nvPr/>
            </p:nvSpPr>
            <p:spPr>
              <a:xfrm>
                <a:off x="11776363" y="0"/>
                <a:ext cx="415636" cy="37407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97" name="Rectangle 96">
                <a:extLst>
                  <a:ext uri="{FF2B5EF4-FFF2-40B4-BE49-F238E27FC236}">
                    <a16:creationId xmlns:a16="http://schemas.microsoft.com/office/drawing/2014/main" id="{AEDDE4D4-35A6-147D-43BB-8F50369F462B}"/>
                  </a:ext>
                </a:extLst>
              </p:cNvPr>
              <p:cNvSpPr/>
              <p:nvPr/>
            </p:nvSpPr>
            <p:spPr>
              <a:xfrm>
                <a:off x="10590414" y="0"/>
                <a:ext cx="415636" cy="1828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grpSp>
        <p:sp>
          <p:nvSpPr>
            <p:cNvPr id="94" name="TextBox 93">
              <a:extLst>
                <a:ext uri="{FF2B5EF4-FFF2-40B4-BE49-F238E27FC236}">
                  <a16:creationId xmlns:a16="http://schemas.microsoft.com/office/drawing/2014/main" id="{955B5D77-10D7-0B21-AB83-34680FD84F5D}"/>
                </a:ext>
              </a:extLst>
            </p:cNvPr>
            <p:cNvSpPr txBox="1"/>
            <p:nvPr/>
          </p:nvSpPr>
          <p:spPr>
            <a:xfrm>
              <a:off x="10698193" y="98858"/>
              <a:ext cx="1493806" cy="182881"/>
            </a:xfrm>
            <a:prstGeom prst="rect">
              <a:avLst/>
            </a:prstGeom>
            <a:solidFill>
              <a:srgbClr val="EC9F0B"/>
            </a:solid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Gilroy Medium" panose="00000600000000000000" pitchFamily="50" charset="0"/>
                  <a:ea typeface="+mn-ea"/>
                  <a:cs typeface="Arial" panose="020B0604020202020204" pitchFamily="34" charset="0"/>
                </a:rPr>
                <a:t>INTERNAL ONLY</a:t>
              </a:r>
            </a:p>
          </p:txBody>
        </p:sp>
      </p:grpSp>
      <p:sp>
        <p:nvSpPr>
          <p:cNvPr id="98" name="Rectangle: Rounded Corners 97">
            <a:extLst>
              <a:ext uri="{FF2B5EF4-FFF2-40B4-BE49-F238E27FC236}">
                <a16:creationId xmlns:a16="http://schemas.microsoft.com/office/drawing/2014/main" id="{A6125475-F7D6-E6BA-13CA-DFD3DB48A31A}"/>
              </a:ext>
            </a:extLst>
          </p:cNvPr>
          <p:cNvSpPr/>
          <p:nvPr/>
        </p:nvSpPr>
        <p:spPr>
          <a:xfrm>
            <a:off x="8106625" y="3931920"/>
            <a:ext cx="3875678" cy="1770633"/>
          </a:xfrm>
          <a:prstGeom prst="roundRect">
            <a:avLst>
              <a:gd name="adj" fmla="val 7330"/>
            </a:avLst>
          </a:prstGeom>
          <a:solidFill>
            <a:srgbClr val="8DBD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600"/>
              </a:spcBef>
              <a:spcAft>
                <a:spcPts val="600"/>
              </a:spcAft>
              <a:buClr>
                <a:prstClr val="black"/>
              </a:buClr>
              <a:buSzPts val="800"/>
              <a:buFontTx/>
              <a:buNone/>
              <a:tabLst/>
              <a:defRPr/>
            </a:pPr>
            <a:r>
              <a:rPr kumimoji="0" lang="en-US" sz="1800" b="0" i="0" u="none" strike="noStrike" kern="1200" cap="none" spc="0" normalizeH="0" baseline="0" noProof="0">
                <a:ln>
                  <a:noFill/>
                </a:ln>
                <a:solidFill>
                  <a:srgbClr val="FFFFFF"/>
                </a:solidFill>
                <a:effectLst/>
                <a:uLnTx/>
                <a:uFillTx/>
                <a:latin typeface="Gilroy Medium"/>
                <a:ea typeface="+mn-ea"/>
                <a:cs typeface="+mn-cs"/>
                <a:sym typeface="Poppins SemiBold"/>
              </a:rPr>
              <a:t>Example co-branded</a:t>
            </a:r>
            <a:br>
              <a:rPr kumimoji="0" lang="en-US" sz="1800" b="0" i="0" u="none" strike="noStrike" kern="1200" cap="none" spc="0" normalizeH="0" baseline="0" noProof="0">
                <a:ln>
                  <a:noFill/>
                </a:ln>
                <a:solidFill>
                  <a:srgbClr val="FFFFFF"/>
                </a:solidFill>
                <a:effectLst/>
                <a:uLnTx/>
                <a:uFillTx/>
                <a:latin typeface="Gilroy Medium"/>
                <a:ea typeface="+mn-ea"/>
                <a:cs typeface="+mn-cs"/>
                <a:sym typeface="Poppins SemiBold"/>
              </a:rPr>
            </a:br>
            <a:r>
              <a:rPr kumimoji="0" lang="en-US" sz="1800" b="0" i="0" u="none" strike="noStrike" kern="1200" cap="none" spc="0" normalizeH="0" baseline="0" noProof="0">
                <a:ln>
                  <a:noFill/>
                </a:ln>
                <a:solidFill>
                  <a:srgbClr val="FFFFFF"/>
                </a:solidFill>
                <a:effectLst/>
                <a:uLnTx/>
                <a:uFillTx/>
                <a:latin typeface="Gilroy Medium"/>
                <a:ea typeface="+mn-ea"/>
                <a:cs typeface="+mn-cs"/>
                <a:sym typeface="Poppins SemiBold"/>
              </a:rPr>
              <a:t>bottle-shaped recycling bin wrap</a:t>
            </a:r>
          </a:p>
        </p:txBody>
      </p:sp>
      <p:sp>
        <p:nvSpPr>
          <p:cNvPr id="99" name="Rectangle: Rounded Corners 98">
            <a:extLst>
              <a:ext uri="{FF2B5EF4-FFF2-40B4-BE49-F238E27FC236}">
                <a16:creationId xmlns:a16="http://schemas.microsoft.com/office/drawing/2014/main" id="{18E25ACA-2D01-4C28-4BA3-25302F01C91A}"/>
              </a:ext>
            </a:extLst>
          </p:cNvPr>
          <p:cNvSpPr/>
          <p:nvPr/>
        </p:nvSpPr>
        <p:spPr>
          <a:xfrm>
            <a:off x="8106625" y="495302"/>
            <a:ext cx="3875678" cy="2610464"/>
          </a:xfrm>
          <a:prstGeom prst="roundRect">
            <a:avLst>
              <a:gd name="adj" fmla="val 7330"/>
            </a:avLst>
          </a:prstGeom>
          <a:solidFill>
            <a:srgbClr val="8DBD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600"/>
              </a:spcBef>
              <a:spcAft>
                <a:spcPts val="600"/>
              </a:spcAft>
              <a:buClr>
                <a:prstClr val="black"/>
              </a:buClr>
              <a:buSzPts val="800"/>
              <a:buFontTx/>
              <a:buNone/>
              <a:tabLst/>
              <a:defRPr/>
            </a:pPr>
            <a:r>
              <a:rPr kumimoji="0" lang="en-US" sz="1800" b="0" i="0" u="none" strike="noStrike" kern="1200" cap="none" spc="0" normalizeH="0" baseline="0" noProof="0">
                <a:ln>
                  <a:noFill/>
                </a:ln>
                <a:solidFill>
                  <a:srgbClr val="FFFFFF"/>
                </a:solidFill>
                <a:effectLst/>
                <a:uLnTx/>
                <a:uFillTx/>
                <a:latin typeface="Gilroy Medium"/>
                <a:ea typeface="+mn-ea"/>
                <a:cs typeface="+mn-cs"/>
                <a:sym typeface="Poppins SemiBold"/>
              </a:rPr>
              <a:t>Example co-branded</a:t>
            </a:r>
            <a:br>
              <a:rPr kumimoji="0" lang="en-US" sz="1800" b="0" i="0" u="none" strike="noStrike" kern="1200" cap="none" spc="0" normalizeH="0" baseline="0" noProof="0">
                <a:ln>
                  <a:noFill/>
                </a:ln>
                <a:solidFill>
                  <a:srgbClr val="FFFFFF"/>
                </a:solidFill>
                <a:effectLst/>
                <a:uLnTx/>
                <a:uFillTx/>
                <a:latin typeface="Gilroy Medium"/>
                <a:ea typeface="+mn-ea"/>
                <a:cs typeface="+mn-cs"/>
                <a:sym typeface="Poppins SemiBold"/>
              </a:rPr>
            </a:br>
            <a:r>
              <a:rPr kumimoji="0" lang="en-US" sz="1800" b="0" i="0" u="none" strike="noStrike" kern="1200" cap="none" spc="0" normalizeH="0" baseline="0" noProof="0">
                <a:ln>
                  <a:noFill/>
                </a:ln>
                <a:solidFill>
                  <a:srgbClr val="FFFFFF"/>
                </a:solidFill>
                <a:effectLst/>
                <a:uLnTx/>
                <a:uFillTx/>
                <a:latin typeface="Gilroy Medium"/>
                <a:ea typeface="+mn-ea"/>
                <a:cs typeface="+mn-cs"/>
                <a:sym typeface="Poppins SemiBold"/>
              </a:rPr>
              <a:t>can-shaped recycling bin wrap</a:t>
            </a:r>
          </a:p>
        </p:txBody>
      </p:sp>
      <p:pic>
        <p:nvPicPr>
          <p:cNvPr id="86" name="Picture 85">
            <a:extLst>
              <a:ext uri="{FF2B5EF4-FFF2-40B4-BE49-F238E27FC236}">
                <a16:creationId xmlns:a16="http://schemas.microsoft.com/office/drawing/2014/main" id="{1B4C1A99-7A26-373F-D882-3D0C878BDE92}"/>
              </a:ext>
            </a:extLst>
          </p:cNvPr>
          <p:cNvPicPr>
            <a:picLocks noChangeAspect="1"/>
          </p:cNvPicPr>
          <p:nvPr/>
        </p:nvPicPr>
        <p:blipFill rotWithShape="1">
          <a:blip r:embed="rId6"/>
          <a:srcRect t="709"/>
          <a:stretch>
            <a:fillRect/>
          </a:stretch>
        </p:blipFill>
        <p:spPr>
          <a:xfrm>
            <a:off x="7956450" y="1333445"/>
            <a:ext cx="4160600" cy="1893550"/>
          </a:xfrm>
          <a:prstGeom prst="roundRect">
            <a:avLst>
              <a:gd name="adj" fmla="val 6002"/>
            </a:avLst>
          </a:prstGeom>
          <a:ln>
            <a:noFill/>
          </a:ln>
        </p:spPr>
      </p:pic>
      <p:pic>
        <p:nvPicPr>
          <p:cNvPr id="87" name="Picture 86">
            <a:extLst>
              <a:ext uri="{FF2B5EF4-FFF2-40B4-BE49-F238E27FC236}">
                <a16:creationId xmlns:a16="http://schemas.microsoft.com/office/drawing/2014/main" id="{88E02E83-9450-ABFD-C817-1049FC1EADDD}"/>
              </a:ext>
            </a:extLst>
          </p:cNvPr>
          <p:cNvPicPr>
            <a:picLocks noChangeAspect="1"/>
          </p:cNvPicPr>
          <p:nvPr/>
        </p:nvPicPr>
        <p:blipFill rotWithShape="1">
          <a:blip r:embed="rId7"/>
          <a:srcRect l="2308" r="2308"/>
          <a:stretch>
            <a:fillRect/>
          </a:stretch>
        </p:blipFill>
        <p:spPr>
          <a:xfrm>
            <a:off x="7956450" y="4755899"/>
            <a:ext cx="4160600" cy="946654"/>
          </a:xfrm>
          <a:prstGeom prst="roundRect">
            <a:avLst>
              <a:gd name="adj" fmla="val 9407"/>
            </a:avLst>
          </a:prstGeom>
          <a:ln>
            <a:noFill/>
          </a:ln>
        </p:spPr>
      </p:pic>
    </p:spTree>
    <p:extLst>
      <p:ext uri="{BB962C8B-B14F-4D97-AF65-F5344CB8AC3E}">
        <p14:creationId xmlns:p14="http://schemas.microsoft.com/office/powerpoint/2010/main" val="7748009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DADE3-FE60-6362-7C26-67286156BDF3}"/>
            </a:ext>
          </a:extLst>
        </p:cNvPr>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390E95D3-86A8-4155-96AD-AE769E499000}"/>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4" progId="TCLayout.ActiveDocument.1">
                  <p:embed/>
                </p:oleObj>
              </mc:Choice>
              <mc:Fallback>
                <p:oleObj name="think-cell Slide" r:id="rId4" imgW="425" imgH="424" progId="TCLayout.ActiveDocument.1">
                  <p:embed/>
                  <p:pic>
                    <p:nvPicPr>
                      <p:cNvPr id="5" name="think-cell data - do not delete" hidden="1">
                        <a:extLst>
                          <a:ext uri="{FF2B5EF4-FFF2-40B4-BE49-F238E27FC236}">
                            <a16:creationId xmlns:a16="http://schemas.microsoft.com/office/drawing/2014/main" id="{390E95D3-86A8-4155-96AD-AE769E49900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1" name="Title 20">
            <a:extLst>
              <a:ext uri="{FF2B5EF4-FFF2-40B4-BE49-F238E27FC236}">
                <a16:creationId xmlns:a16="http://schemas.microsoft.com/office/drawing/2014/main" id="{49B6E4C3-DCA8-6D03-357C-1DEF9F8521C3}"/>
              </a:ext>
            </a:extLst>
          </p:cNvPr>
          <p:cNvSpPr>
            <a:spLocks noGrp="1"/>
          </p:cNvSpPr>
          <p:nvPr>
            <p:ph type="title"/>
          </p:nvPr>
        </p:nvSpPr>
        <p:spPr>
          <a:xfrm>
            <a:off x="304798" y="246888"/>
            <a:ext cx="11585448" cy="969264"/>
          </a:xfrm>
        </p:spPr>
        <p:txBody>
          <a:bodyPr vert="horz" rIns="0"/>
          <a:lstStyle/>
          <a:p>
            <a:r>
              <a:rPr lang="en-US"/>
              <a:t>CEROBINS (EVENT RECYCLING BINS)</a:t>
            </a:r>
          </a:p>
        </p:txBody>
      </p:sp>
      <p:sp>
        <p:nvSpPr>
          <p:cNvPr id="77" name="Rectangle: Rounded Corners 76">
            <a:extLst>
              <a:ext uri="{FF2B5EF4-FFF2-40B4-BE49-F238E27FC236}">
                <a16:creationId xmlns:a16="http://schemas.microsoft.com/office/drawing/2014/main" id="{A1CBFA7B-F37C-40EA-A3EC-AD7ED2FB9D3C}"/>
              </a:ext>
            </a:extLst>
          </p:cNvPr>
          <p:cNvSpPr/>
          <p:nvPr/>
        </p:nvSpPr>
        <p:spPr>
          <a:xfrm>
            <a:off x="1710340" y="5501110"/>
            <a:ext cx="6280836" cy="677108"/>
          </a:xfrm>
          <a:prstGeom prst="roundRect">
            <a:avLst>
              <a:gd name="adj" fmla="val 11040"/>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78" name="Rectangle: Rounded Corners 77">
            <a:extLst>
              <a:ext uri="{FF2B5EF4-FFF2-40B4-BE49-F238E27FC236}">
                <a16:creationId xmlns:a16="http://schemas.microsoft.com/office/drawing/2014/main" id="{BE7C2E56-7544-A747-988E-1B52FC390D77}"/>
              </a:ext>
            </a:extLst>
          </p:cNvPr>
          <p:cNvSpPr/>
          <p:nvPr/>
        </p:nvSpPr>
        <p:spPr>
          <a:xfrm>
            <a:off x="303213" y="2912789"/>
            <a:ext cx="2370038" cy="1780900"/>
          </a:xfrm>
          <a:prstGeom prst="roundRect">
            <a:avLst>
              <a:gd name="adj" fmla="val 5703"/>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79" name="Rectangle: Top Corners Rounded 78">
            <a:extLst>
              <a:ext uri="{FF2B5EF4-FFF2-40B4-BE49-F238E27FC236}">
                <a16:creationId xmlns:a16="http://schemas.microsoft.com/office/drawing/2014/main" id="{6525A19B-3F26-209A-256F-59D6F093FA1D}"/>
              </a:ext>
            </a:extLst>
          </p:cNvPr>
          <p:cNvSpPr/>
          <p:nvPr/>
        </p:nvSpPr>
        <p:spPr>
          <a:xfrm>
            <a:off x="303213" y="3345901"/>
            <a:ext cx="2370038" cy="1347787"/>
          </a:xfrm>
          <a:prstGeom prst="round2SameRect">
            <a:avLst>
              <a:gd name="adj1" fmla="val 0"/>
              <a:gd name="adj2" fmla="val 6125"/>
            </a:avLst>
          </a:prstGeom>
          <a:solidFill>
            <a:srgbClr val="BFD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80" name="TextBox 79">
            <a:extLst>
              <a:ext uri="{FF2B5EF4-FFF2-40B4-BE49-F238E27FC236}">
                <a16:creationId xmlns:a16="http://schemas.microsoft.com/office/drawing/2014/main" id="{D1AAEE64-6068-78FE-940A-E506D5AF3178}"/>
              </a:ext>
            </a:extLst>
          </p:cNvPr>
          <p:cNvSpPr txBox="1"/>
          <p:nvPr/>
        </p:nvSpPr>
        <p:spPr>
          <a:xfrm>
            <a:off x="1895858" y="5624221"/>
            <a:ext cx="5800125" cy="430887"/>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Gilroy Medium"/>
                <a:ea typeface="+mn-ea"/>
                <a:cs typeface="+mn-cs"/>
              </a:rPr>
              <a:t>All custom signage (NOT one of the 3 standard designs) must be approved by Pam Madigan (</a:t>
            </a:r>
            <a:r>
              <a:rPr kumimoji="0" lang="en-US" sz="1400" b="0" i="0" u="none" strike="noStrike" kern="1200" cap="none" spc="0" normalizeH="0" baseline="0" noProof="0">
                <a:ln>
                  <a:noFill/>
                </a:ln>
                <a:solidFill>
                  <a:srgbClr val="8DBD29"/>
                </a:solidFill>
                <a:effectLst/>
                <a:uLnTx/>
                <a:uFillTx/>
                <a:latin typeface="Gilroy Medium"/>
                <a:ea typeface="+mn-ea"/>
                <a:cs typeface="+mn-cs"/>
                <a:hlinkClick r:id="rId6">
                  <a:extLst>
                    <a:ext uri="{A12FA001-AC4F-418D-AE19-62706E023703}">
                      <ahyp:hlinkClr xmlns:ahyp="http://schemas.microsoft.com/office/drawing/2018/hyperlinkcolor" val="tx"/>
                    </a:ext>
                  </a:extLst>
                </a:hlinkClick>
              </a:rPr>
              <a:t>pamela.madigan@pepsico.com</a:t>
            </a:r>
            <a:r>
              <a:rPr kumimoji="0" lang="en-US" sz="1400" b="0" i="0" u="none" strike="noStrike" kern="1200" cap="none" spc="0" normalizeH="0" baseline="0" noProof="0">
                <a:ln>
                  <a:noFill/>
                </a:ln>
                <a:solidFill>
                  <a:prstClr val="black"/>
                </a:solidFill>
                <a:effectLst/>
                <a:uLnTx/>
                <a:uFillTx/>
                <a:latin typeface="Gilroy Medium"/>
                <a:ea typeface="+mn-ea"/>
                <a:cs typeface="+mn-cs"/>
              </a:rPr>
              <a:t>)</a:t>
            </a:r>
          </a:p>
        </p:txBody>
      </p:sp>
      <p:sp>
        <p:nvSpPr>
          <p:cNvPr id="81" name="TextBox 80">
            <a:extLst>
              <a:ext uri="{FF2B5EF4-FFF2-40B4-BE49-F238E27FC236}">
                <a16:creationId xmlns:a16="http://schemas.microsoft.com/office/drawing/2014/main" id="{7F88452F-A6FA-0365-A1B3-EE9CDA7FBBD7}"/>
              </a:ext>
            </a:extLst>
          </p:cNvPr>
          <p:cNvSpPr txBox="1"/>
          <p:nvPr/>
        </p:nvSpPr>
        <p:spPr>
          <a:xfrm>
            <a:off x="392499" y="2936488"/>
            <a:ext cx="2280753" cy="338554"/>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srgbClr val="2B660F"/>
                </a:solidFill>
                <a:effectLst/>
                <a:uLnTx/>
                <a:uFillTx/>
                <a:latin typeface="GT Pressura LCG Black"/>
                <a:ea typeface="+mn-ea"/>
                <a:cs typeface="+mn-cs"/>
              </a:rPr>
              <a:t>PRICING</a:t>
            </a:r>
          </a:p>
        </p:txBody>
      </p:sp>
      <p:sp>
        <p:nvSpPr>
          <p:cNvPr id="83" name="Rectangle: Rounded Corners 82">
            <a:extLst>
              <a:ext uri="{FF2B5EF4-FFF2-40B4-BE49-F238E27FC236}">
                <a16:creationId xmlns:a16="http://schemas.microsoft.com/office/drawing/2014/main" id="{1105B802-133C-8F10-B006-4D4261A0CC82}"/>
              </a:ext>
            </a:extLst>
          </p:cNvPr>
          <p:cNvSpPr/>
          <p:nvPr/>
        </p:nvSpPr>
        <p:spPr>
          <a:xfrm>
            <a:off x="2815309" y="2912789"/>
            <a:ext cx="4911571" cy="1780900"/>
          </a:xfrm>
          <a:prstGeom prst="roundRect">
            <a:avLst>
              <a:gd name="adj" fmla="val 468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84" name="Rectangle: Top Corners Rounded 83">
            <a:extLst>
              <a:ext uri="{FF2B5EF4-FFF2-40B4-BE49-F238E27FC236}">
                <a16:creationId xmlns:a16="http://schemas.microsoft.com/office/drawing/2014/main" id="{D473C5EB-FC35-9215-CF1C-C30E06E88702}"/>
              </a:ext>
            </a:extLst>
          </p:cNvPr>
          <p:cNvSpPr/>
          <p:nvPr/>
        </p:nvSpPr>
        <p:spPr>
          <a:xfrm>
            <a:off x="2815309" y="3345901"/>
            <a:ext cx="4911571" cy="1347787"/>
          </a:xfrm>
          <a:prstGeom prst="round2SameRect">
            <a:avLst>
              <a:gd name="adj1" fmla="val 0"/>
              <a:gd name="adj2" fmla="val 5654"/>
            </a:avLst>
          </a:prstGeom>
          <a:solidFill>
            <a:srgbClr val="BFD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85" name="TextBox 84">
            <a:extLst>
              <a:ext uri="{FF2B5EF4-FFF2-40B4-BE49-F238E27FC236}">
                <a16:creationId xmlns:a16="http://schemas.microsoft.com/office/drawing/2014/main" id="{00FBB5D5-6D23-1FE3-4BAA-3EF82D437DA1}"/>
              </a:ext>
            </a:extLst>
          </p:cNvPr>
          <p:cNvSpPr txBox="1"/>
          <p:nvPr/>
        </p:nvSpPr>
        <p:spPr>
          <a:xfrm>
            <a:off x="2916083" y="2936488"/>
            <a:ext cx="4738506" cy="338554"/>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srgbClr val="2B660F"/>
                </a:solidFill>
                <a:effectLst/>
                <a:uLnTx/>
                <a:uFillTx/>
                <a:latin typeface="GT Pressura LCG Black"/>
                <a:ea typeface="+mn-ea"/>
                <a:cs typeface="+mn-cs"/>
              </a:rPr>
              <a:t>TO ORDER</a:t>
            </a:r>
          </a:p>
        </p:txBody>
      </p:sp>
      <p:sp>
        <p:nvSpPr>
          <p:cNvPr id="87" name="TextBox 86">
            <a:extLst>
              <a:ext uri="{FF2B5EF4-FFF2-40B4-BE49-F238E27FC236}">
                <a16:creationId xmlns:a16="http://schemas.microsoft.com/office/drawing/2014/main" id="{80FDB145-159A-3C99-25A1-8B097264BFA5}"/>
              </a:ext>
            </a:extLst>
          </p:cNvPr>
          <p:cNvSpPr txBox="1"/>
          <p:nvPr/>
        </p:nvSpPr>
        <p:spPr>
          <a:xfrm>
            <a:off x="304736" y="5501110"/>
            <a:ext cx="1405604" cy="677108"/>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200" b="1" i="0" u="none" strike="noStrike" kern="1200" cap="none" spc="0" normalizeH="0" baseline="0" noProof="0">
                <a:ln>
                  <a:noFill/>
                </a:ln>
                <a:solidFill>
                  <a:srgbClr val="2B660F"/>
                </a:solidFill>
                <a:effectLst/>
                <a:uLnTx/>
                <a:uFillTx/>
                <a:latin typeface="GT Pressura LCG Black"/>
                <a:ea typeface="+mn-ea"/>
                <a:cs typeface="+mn-cs"/>
              </a:rPr>
              <a:t>PBNA </a:t>
            </a:r>
            <a:br>
              <a:rPr kumimoji="0" lang="en-US" sz="2200" b="1" i="0" u="none" strike="noStrike" kern="1200" cap="none" spc="0" normalizeH="0" baseline="0" noProof="0">
                <a:ln>
                  <a:noFill/>
                </a:ln>
                <a:solidFill>
                  <a:srgbClr val="2B660F"/>
                </a:solidFill>
                <a:effectLst/>
                <a:uLnTx/>
                <a:uFillTx/>
                <a:latin typeface="GT Pressura LCG Black"/>
                <a:ea typeface="+mn-ea"/>
                <a:cs typeface="+mn-cs"/>
              </a:rPr>
            </a:br>
            <a:r>
              <a:rPr kumimoji="0" lang="en-US" sz="2200" b="1" i="0" u="none" strike="noStrike" kern="1200" cap="none" spc="0" normalizeH="0" baseline="0" noProof="0">
                <a:ln>
                  <a:noFill/>
                </a:ln>
                <a:solidFill>
                  <a:srgbClr val="2B660F"/>
                </a:solidFill>
                <a:effectLst/>
                <a:uLnTx/>
                <a:uFillTx/>
                <a:latin typeface="GT Pressura LCG Black"/>
                <a:ea typeface="+mn-ea"/>
                <a:cs typeface="+mn-cs"/>
              </a:rPr>
              <a:t>APPROVER</a:t>
            </a:r>
          </a:p>
        </p:txBody>
      </p:sp>
      <p:sp>
        <p:nvSpPr>
          <p:cNvPr id="88" name="TextBox 87">
            <a:extLst>
              <a:ext uri="{FF2B5EF4-FFF2-40B4-BE49-F238E27FC236}">
                <a16:creationId xmlns:a16="http://schemas.microsoft.com/office/drawing/2014/main" id="{0F170937-8D90-9B33-8623-119223464822}"/>
              </a:ext>
            </a:extLst>
          </p:cNvPr>
          <p:cNvSpPr txBox="1"/>
          <p:nvPr/>
        </p:nvSpPr>
        <p:spPr>
          <a:xfrm>
            <a:off x="304736" y="1298081"/>
            <a:ext cx="7391247" cy="1277273"/>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200" b="1" i="0" u="none" strike="noStrike" kern="1200" cap="none" spc="0" normalizeH="0" baseline="0" noProof="0">
                <a:ln>
                  <a:noFill/>
                </a:ln>
                <a:solidFill>
                  <a:srgbClr val="2B660F"/>
                </a:solidFill>
                <a:effectLst/>
                <a:uLnTx/>
                <a:uFillTx/>
                <a:latin typeface="GT Pressura LCG Black"/>
                <a:ea typeface="+mn-ea"/>
                <a:cs typeface="+mn-cs"/>
              </a:rPr>
              <a:t>ABOUT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Gilroy Medium"/>
                <a:ea typeface="+mn-ea"/>
                <a:cs typeface="+mn-cs"/>
              </a:rPr>
              <a:t>Cero Bins are a sustainable, weather-proof, durable alternative to disposable bins, perfect for special events. These reusable bins can be easily folded and stored away, making them a hassle-free solution. For smaller events that need less than 48 bins, please reach out to your division marketing contact to utilize the division’s allotment of bins.</a:t>
            </a:r>
          </a:p>
        </p:txBody>
      </p:sp>
      <p:sp>
        <p:nvSpPr>
          <p:cNvPr id="89" name="TextBox 88">
            <a:extLst>
              <a:ext uri="{FF2B5EF4-FFF2-40B4-BE49-F238E27FC236}">
                <a16:creationId xmlns:a16="http://schemas.microsoft.com/office/drawing/2014/main" id="{588A1774-6EE5-FDCB-492E-FDE39B0BD3D5}"/>
              </a:ext>
            </a:extLst>
          </p:cNvPr>
          <p:cNvSpPr txBox="1"/>
          <p:nvPr/>
        </p:nvSpPr>
        <p:spPr>
          <a:xfrm>
            <a:off x="304736" y="4781928"/>
            <a:ext cx="7391247" cy="630942"/>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200" b="1" i="0" u="none" strike="noStrike" kern="1200" cap="none" spc="0" normalizeH="0" baseline="0" noProof="0">
                <a:ln>
                  <a:noFill/>
                </a:ln>
                <a:solidFill>
                  <a:srgbClr val="2B660F"/>
                </a:solidFill>
                <a:effectLst/>
                <a:uLnTx/>
                <a:uFillTx/>
                <a:latin typeface="GT Pressura LCG Black"/>
                <a:ea typeface="+mn-ea"/>
                <a:cs typeface="+mn-cs"/>
              </a:rPr>
              <a:t>TIMELINE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Gilroy Medium"/>
                <a:ea typeface="+mn-ea"/>
                <a:cs typeface="+mn-cs"/>
              </a:rPr>
              <a:t>Please request Cero Bins at least </a:t>
            </a:r>
            <a:r>
              <a:rPr kumimoji="0" lang="en-US" sz="1400" b="1" i="0" u="none" strike="noStrike" kern="1200" cap="none" spc="0" normalizeH="0" baseline="0" noProof="0">
                <a:ln>
                  <a:noFill/>
                </a:ln>
                <a:solidFill>
                  <a:srgbClr val="2B660F"/>
                </a:solidFill>
                <a:effectLst/>
                <a:uLnTx/>
                <a:uFillTx/>
                <a:latin typeface="GT Pressura LCG Black"/>
                <a:ea typeface="+mn-ea"/>
                <a:cs typeface="+mn-cs"/>
              </a:rPr>
              <a:t>30 DAYS</a:t>
            </a:r>
            <a:r>
              <a:rPr kumimoji="0" lang="en-US" sz="1400" b="0" i="0" u="none" strike="noStrike" kern="1200" cap="none" spc="0" normalizeH="0" baseline="0" noProof="0">
                <a:ln>
                  <a:noFill/>
                </a:ln>
                <a:solidFill>
                  <a:srgbClr val="2B660F"/>
                </a:solidFill>
                <a:effectLst/>
                <a:uLnTx/>
                <a:uFillTx/>
                <a:latin typeface="GT Pressura LCG Black"/>
                <a:ea typeface="+mn-ea"/>
                <a:cs typeface="+mn-cs"/>
              </a:rPr>
              <a:t> </a:t>
            </a:r>
            <a:r>
              <a:rPr kumimoji="0" lang="en-US" sz="1400" b="0" i="0" u="none" strike="noStrike" kern="1200" cap="none" spc="0" normalizeH="0" baseline="0" noProof="0">
                <a:ln>
                  <a:noFill/>
                </a:ln>
                <a:solidFill>
                  <a:prstClr val="black"/>
                </a:solidFill>
                <a:effectLst/>
                <a:uLnTx/>
                <a:uFillTx/>
                <a:latin typeface="Gilroy Medium"/>
                <a:ea typeface="+mn-ea"/>
                <a:cs typeface="+mn-cs"/>
              </a:rPr>
              <a:t>in advance of your event.</a:t>
            </a:r>
          </a:p>
        </p:txBody>
      </p:sp>
      <p:grpSp>
        <p:nvGrpSpPr>
          <p:cNvPr id="90" name="Group 89">
            <a:extLst>
              <a:ext uri="{FF2B5EF4-FFF2-40B4-BE49-F238E27FC236}">
                <a16:creationId xmlns:a16="http://schemas.microsoft.com/office/drawing/2014/main" id="{716507D1-06EA-8805-3EB9-A42ACD4C2900}"/>
              </a:ext>
            </a:extLst>
          </p:cNvPr>
          <p:cNvGrpSpPr/>
          <p:nvPr/>
        </p:nvGrpSpPr>
        <p:grpSpPr>
          <a:xfrm>
            <a:off x="2873903" y="3345901"/>
            <a:ext cx="4908682" cy="1347787"/>
            <a:chOff x="-5479770" y="3345901"/>
            <a:chExt cx="4908682" cy="1347787"/>
          </a:xfrm>
        </p:grpSpPr>
        <p:sp>
          <p:nvSpPr>
            <p:cNvPr id="58" name="TextBox 57">
              <a:extLst>
                <a:ext uri="{FF2B5EF4-FFF2-40B4-BE49-F238E27FC236}">
                  <a16:creationId xmlns:a16="http://schemas.microsoft.com/office/drawing/2014/main" id="{1EB140F0-12EF-54D0-D320-4179ADE0C2D1}"/>
                </a:ext>
              </a:extLst>
            </p:cNvPr>
            <p:cNvSpPr txBox="1"/>
            <p:nvPr/>
          </p:nvSpPr>
          <p:spPr>
            <a:xfrm>
              <a:off x="-5479770" y="3434725"/>
              <a:ext cx="2327451" cy="1178642"/>
            </a:xfrm>
            <a:prstGeom prst="rect">
              <a:avLst/>
            </a:prstGeom>
            <a:noFill/>
          </p:spPr>
          <p:txBody>
            <a:bodyPr wrap="square" lIns="0" tIns="0" rIns="0" bIns="0" anchor="t">
              <a:noAutofit/>
            </a:bodyPr>
            <a:lstStyle/>
            <a:p>
              <a:pPr marL="171450" marR="0" lvl="0" indent="-171450" algn="l" defTabSz="914400" rtl="0" eaLnBrk="1" fontAlgn="auto" latinLnBrk="0" hangingPunct="1">
                <a:lnSpc>
                  <a:spcPct val="100000"/>
                </a:lnSpc>
                <a:spcBef>
                  <a:spcPts val="0"/>
                </a:spcBef>
                <a:spcAft>
                  <a:spcPts val="0"/>
                </a:spcAft>
                <a:buClrTx/>
                <a:buSzTx/>
                <a:buFontTx/>
                <a:buAutoNum type="arabicPeriod"/>
                <a:tabLst/>
                <a:defRPr/>
              </a:pPr>
              <a:r>
                <a:rPr kumimoji="0" lang="en-US" sz="1400" b="0" i="0" u="none" strike="noStrike" kern="1200" cap="none" spc="0" normalizeH="0" baseline="0" noProof="0" dirty="0">
                  <a:ln>
                    <a:noFill/>
                  </a:ln>
                  <a:solidFill>
                    <a:srgbClr val="2B660F"/>
                  </a:solidFill>
                  <a:effectLst/>
                  <a:uLnTx/>
                  <a:uFillTx/>
                  <a:latin typeface="Gilroy Medium"/>
                  <a:ea typeface="+mn-ea"/>
                  <a:cs typeface="+mn-cs"/>
                  <a:hlinkClick r:id="rId7">
                    <a:extLst>
                      <a:ext uri="{A12FA001-AC4F-418D-AE19-62706E023703}">
                        <ahyp:hlinkClr xmlns:ahyp="http://schemas.microsoft.com/office/drawing/2018/hyperlinkcolor" val="tx"/>
                      </a:ext>
                    </a:extLst>
                  </a:hlinkClick>
                </a:rPr>
                <a:t>Cero Bin Event Request</a:t>
              </a:r>
              <a:r>
                <a:rPr kumimoji="0" lang="en-US" sz="1400" b="0" i="0" u="none" strike="noStrike" kern="1200" cap="none" spc="0" normalizeH="0" baseline="0" noProof="0" dirty="0">
                  <a:ln>
                    <a:noFill/>
                  </a:ln>
                  <a:solidFill>
                    <a:srgbClr val="2B660F"/>
                  </a:solidFill>
                  <a:effectLst/>
                  <a:uLnTx/>
                  <a:uFillTx/>
                  <a:latin typeface="Gilroy Medium"/>
                  <a:ea typeface="+mn-ea"/>
                  <a:cs typeface="+mn-cs"/>
                </a:rPr>
                <a:t>: </a:t>
              </a:r>
              <a:r>
                <a:rPr kumimoji="0" lang="en-US" sz="1400" b="0" i="0" u="none" strike="noStrike" kern="1200" cap="none" spc="0" normalizeH="0" baseline="0" noProof="0" dirty="0">
                  <a:ln>
                    <a:noFill/>
                  </a:ln>
                  <a:solidFill>
                    <a:prstClr val="black"/>
                  </a:solidFill>
                  <a:effectLst/>
                  <a:uLnTx/>
                  <a:uFillTx/>
                  <a:latin typeface="Gilroy Medium"/>
                  <a:ea typeface="+mn-ea"/>
                  <a:cs typeface="+mn-cs"/>
                </a:rPr>
                <a:t>Start with </a:t>
              </a:r>
              <a:r>
                <a:rPr kumimoji="0" lang="en-US" sz="1400" b="0" i="0" u="none" strike="noStrike" kern="1200" cap="none" spc="0" normalizeH="0" baseline="0" noProof="0" dirty="0">
                  <a:ln>
                    <a:noFill/>
                  </a:ln>
                  <a:solidFill>
                    <a:srgbClr val="2B660F"/>
                  </a:solidFill>
                  <a:effectLst/>
                  <a:uLnTx/>
                  <a:uFillTx/>
                  <a:latin typeface="Gilroy Medium"/>
                  <a:ea typeface="+mn-ea"/>
                  <a:cs typeface="+mn-cs"/>
                  <a:hlinkClick r:id="rId7">
                    <a:extLst>
                      <a:ext uri="{A12FA001-AC4F-418D-AE19-62706E023703}">
                        <ahyp:hlinkClr xmlns:ahyp="http://schemas.microsoft.com/office/drawing/2018/hyperlinkcolor" val="tx"/>
                      </a:ext>
                    </a:extLst>
                  </a:hlinkClick>
                </a:rPr>
                <a:t>this form</a:t>
              </a:r>
              <a:r>
                <a:rPr kumimoji="0" lang="en-US" sz="1400" b="0" i="0" u="sng" strike="noStrike" kern="1200" cap="none" spc="0" normalizeH="0" baseline="0" noProof="0" dirty="0">
                  <a:ln>
                    <a:noFill/>
                  </a:ln>
                  <a:solidFill>
                    <a:srgbClr val="2B660F"/>
                  </a:solidFill>
                  <a:effectLst/>
                  <a:uLnTx/>
                  <a:uFillTx/>
                  <a:latin typeface="Gilroy Medium"/>
                  <a:ea typeface="+mn-ea"/>
                  <a:cs typeface="+mn-cs"/>
                </a:rPr>
                <a:t> </a:t>
              </a:r>
              <a:r>
                <a:rPr kumimoji="0" lang="en-US" sz="1400" b="0" i="0" u="none" strike="noStrike" kern="1200" cap="none" spc="0" normalizeH="0" baseline="0" noProof="0" dirty="0">
                  <a:ln>
                    <a:noFill/>
                  </a:ln>
                  <a:solidFill>
                    <a:prstClr val="black"/>
                  </a:solidFill>
                  <a:effectLst/>
                  <a:uLnTx/>
                  <a:uFillTx/>
                  <a:latin typeface="Gilroy Medium"/>
                  <a:ea typeface="+mn-ea"/>
                  <a:cs typeface="+mn-cs"/>
                </a:rPr>
                <a:t>to request Cero Bins for your event.</a:t>
              </a:r>
            </a:p>
          </p:txBody>
        </p:sp>
        <p:sp>
          <p:nvSpPr>
            <p:cNvPr id="59" name="TextBox 58">
              <a:extLst>
                <a:ext uri="{FF2B5EF4-FFF2-40B4-BE49-F238E27FC236}">
                  <a16:creationId xmlns:a16="http://schemas.microsoft.com/office/drawing/2014/main" id="{9E1A043B-B70E-2337-7F0B-9F52551CE7AE}"/>
                </a:ext>
              </a:extLst>
            </p:cNvPr>
            <p:cNvSpPr txBox="1"/>
            <p:nvPr/>
          </p:nvSpPr>
          <p:spPr>
            <a:xfrm>
              <a:off x="-2898539" y="3434725"/>
              <a:ext cx="2327451" cy="1178642"/>
            </a:xfrm>
            <a:prstGeom prst="rect">
              <a:avLst/>
            </a:prstGeom>
            <a:noFill/>
          </p:spPr>
          <p:txBody>
            <a:bodyPr wrap="square" lIns="0" tIns="0" rIns="0" bIns="0" anchor="t">
              <a:noAutofit/>
            </a:bodyPr>
            <a:lstStyle/>
            <a:p>
              <a:pPr marL="171450" marR="0" lvl="0" indent="-171450" algn="l" defTabSz="914400" rtl="0" eaLnBrk="1" fontAlgn="auto" latinLnBrk="0" hangingPunct="1">
                <a:lnSpc>
                  <a:spcPct val="100000"/>
                </a:lnSpc>
                <a:spcBef>
                  <a:spcPts val="0"/>
                </a:spcBef>
                <a:spcAft>
                  <a:spcPts val="0"/>
                </a:spcAft>
                <a:buClrTx/>
                <a:buSzTx/>
                <a:buFont typeface="+mj-lt"/>
                <a:buAutoNum type="arabicPeriod" startAt="2"/>
                <a:tabLst/>
                <a:defRPr/>
              </a:pPr>
              <a:r>
                <a:rPr kumimoji="0" lang="en-US" sz="1400" b="0" i="0" u="none" strike="noStrike" kern="1200" cap="none" spc="0" normalizeH="0" baseline="0" noProof="0">
                  <a:ln>
                    <a:noFill/>
                  </a:ln>
                  <a:solidFill>
                    <a:srgbClr val="2B660F"/>
                  </a:solidFill>
                  <a:effectLst/>
                  <a:uLnTx/>
                  <a:uFillTx/>
                  <a:latin typeface="Gilroy Medium"/>
                  <a:ea typeface="+mn-ea"/>
                  <a:cs typeface="+mn-cs"/>
                  <a:hlinkClick r:id="rId8">
                    <a:extLst>
                      <a:ext uri="{A12FA001-AC4F-418D-AE19-62706E023703}">
                        <ahyp:hlinkClr xmlns:ahyp="http://schemas.microsoft.com/office/drawing/2018/hyperlinkcolor" val="tx"/>
                      </a:ext>
                    </a:extLst>
                  </a:hlinkClick>
                </a:rPr>
                <a:t>Cero Bin Event Order Form</a:t>
              </a:r>
              <a:r>
                <a:rPr kumimoji="0" lang="en-US" sz="1400" b="0" i="0" u="none" strike="noStrike" kern="1200" cap="none" spc="0" normalizeH="0" baseline="0" noProof="0">
                  <a:ln>
                    <a:noFill/>
                  </a:ln>
                  <a:solidFill>
                    <a:srgbClr val="2B660F"/>
                  </a:solidFill>
                  <a:effectLst/>
                  <a:uLnTx/>
                  <a:uFillTx/>
                  <a:latin typeface="Gilroy Medium"/>
                  <a:ea typeface="+mn-ea"/>
                  <a:cs typeface="+mn-cs"/>
                </a:rPr>
                <a:t>: </a:t>
              </a:r>
              <a:r>
                <a:rPr kumimoji="0" lang="en-US" sz="1400" b="0" i="0" u="none" strike="noStrike" kern="1200" cap="none" spc="0" normalizeH="0" baseline="0" noProof="0">
                  <a:ln>
                    <a:noFill/>
                  </a:ln>
                  <a:solidFill>
                    <a:prstClr val="black"/>
                  </a:solidFill>
                  <a:effectLst/>
                  <a:uLnTx/>
                  <a:uFillTx/>
                  <a:latin typeface="Gilroy Medium"/>
                  <a:ea typeface="+mn-ea"/>
                  <a:cs typeface="+mn-cs"/>
                </a:rPr>
                <a:t>Use </a:t>
              </a:r>
              <a:r>
                <a:rPr kumimoji="0" lang="en-US" sz="1400" b="0" i="0" u="none" strike="noStrike" kern="1200" cap="none" spc="0" normalizeH="0" baseline="0" noProof="0">
                  <a:ln>
                    <a:noFill/>
                  </a:ln>
                  <a:solidFill>
                    <a:srgbClr val="2B660F"/>
                  </a:solidFill>
                  <a:effectLst/>
                  <a:uLnTx/>
                  <a:uFillTx/>
                  <a:latin typeface="Gilroy Medium"/>
                  <a:ea typeface="+mn-ea"/>
                  <a:cs typeface="+mn-cs"/>
                  <a:hlinkClick r:id="rId8">
                    <a:extLst>
                      <a:ext uri="{A12FA001-AC4F-418D-AE19-62706E023703}">
                        <ahyp:hlinkClr xmlns:ahyp="http://schemas.microsoft.com/office/drawing/2018/hyperlinkcolor" val="tx"/>
                      </a:ext>
                    </a:extLst>
                  </a:hlinkClick>
                </a:rPr>
                <a:t>this form </a:t>
              </a:r>
              <a:r>
                <a:rPr kumimoji="0" lang="en-US" sz="1400" b="0" i="0" u="none" strike="noStrike" kern="1200" cap="none" spc="0" normalizeH="0" baseline="0" noProof="0">
                  <a:ln>
                    <a:noFill/>
                  </a:ln>
                  <a:solidFill>
                    <a:prstClr val="black"/>
                  </a:solidFill>
                  <a:effectLst/>
                  <a:uLnTx/>
                  <a:uFillTx/>
                  <a:latin typeface="Gilroy Medium"/>
                  <a:ea typeface="+mn-ea"/>
                  <a:cs typeface="+mn-cs"/>
                </a:rPr>
                <a:t>once availability has been confirmed and you are ready to order your bins. </a:t>
              </a:r>
            </a:p>
          </p:txBody>
        </p:sp>
        <p:cxnSp>
          <p:nvCxnSpPr>
            <p:cNvPr id="60" name="Straight Connector 59">
              <a:extLst>
                <a:ext uri="{FF2B5EF4-FFF2-40B4-BE49-F238E27FC236}">
                  <a16:creationId xmlns:a16="http://schemas.microsoft.com/office/drawing/2014/main" id="{FBA0BB6E-C6BE-4E12-49F3-529D99C1CFAE}"/>
                </a:ext>
              </a:extLst>
            </p:cNvPr>
            <p:cNvCxnSpPr>
              <a:cxnSpLocks/>
            </p:cNvCxnSpPr>
            <p:nvPr/>
          </p:nvCxnSpPr>
          <p:spPr>
            <a:xfrm>
              <a:off x="-3026047" y="3345901"/>
              <a:ext cx="0" cy="1347787"/>
            </a:xfrm>
            <a:prstGeom prst="line">
              <a:avLst/>
            </a:prstGeom>
            <a:ln>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sp>
        <p:nvSpPr>
          <p:cNvPr id="50" name="TextBox 49">
            <a:extLst>
              <a:ext uri="{FF2B5EF4-FFF2-40B4-BE49-F238E27FC236}">
                <a16:creationId xmlns:a16="http://schemas.microsoft.com/office/drawing/2014/main" id="{2A7525D9-47D5-852B-FE4B-AF19B58A22AA}"/>
              </a:ext>
            </a:extLst>
          </p:cNvPr>
          <p:cNvSpPr txBox="1"/>
          <p:nvPr/>
        </p:nvSpPr>
        <p:spPr>
          <a:xfrm>
            <a:off x="403783" y="3434725"/>
            <a:ext cx="1035808" cy="1178642"/>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400" b="0" i="0" u="none" strike="noStrike" kern="1200" cap="none" spc="0" normalizeH="0" baseline="0" noProof="0">
                <a:ln>
                  <a:noFill/>
                </a:ln>
                <a:solidFill>
                  <a:srgbClr val="2B660F"/>
                </a:solidFill>
                <a:effectLst/>
                <a:uLnTx/>
                <a:uFillTx/>
                <a:latin typeface="Gilroy Medium"/>
                <a:ea typeface="+mn-ea"/>
                <a:cs typeface="+mn-cs"/>
              </a:rPr>
              <a:t>Shipping: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Gilroy Medium"/>
                <a:ea typeface="+mn-ea"/>
                <a:cs typeface="+mn-cs"/>
              </a:rPr>
              <a:t>FREE when you request crates of 24 </a:t>
            </a:r>
            <a:br>
              <a:rPr kumimoji="0" lang="en-US" sz="1400" b="0" i="0" u="none" strike="noStrike" kern="1200" cap="none" spc="0" normalizeH="0" baseline="0" noProof="0">
                <a:ln>
                  <a:noFill/>
                </a:ln>
                <a:solidFill>
                  <a:prstClr val="black"/>
                </a:solidFill>
                <a:effectLst/>
                <a:uLnTx/>
                <a:uFillTx/>
                <a:latin typeface="Gilroy Medium"/>
                <a:ea typeface="+mn-ea"/>
                <a:cs typeface="+mn-cs"/>
              </a:rPr>
            </a:br>
            <a:r>
              <a:rPr kumimoji="0" lang="en-US" sz="1400" b="0" i="0" u="none" strike="noStrike" kern="1200" cap="none" spc="0" normalizeH="0" baseline="0" noProof="0">
                <a:ln>
                  <a:noFill/>
                </a:ln>
                <a:solidFill>
                  <a:prstClr val="black"/>
                </a:solidFill>
                <a:effectLst/>
                <a:uLnTx/>
                <a:uFillTx/>
                <a:latin typeface="Gilroy Medium"/>
                <a:ea typeface="+mn-ea"/>
                <a:cs typeface="+mn-cs"/>
              </a:rPr>
              <a:t>or 48 bins</a:t>
            </a:r>
          </a:p>
        </p:txBody>
      </p:sp>
      <p:sp>
        <p:nvSpPr>
          <p:cNvPr id="51" name="TextBox 50">
            <a:extLst>
              <a:ext uri="{FF2B5EF4-FFF2-40B4-BE49-F238E27FC236}">
                <a16:creationId xmlns:a16="http://schemas.microsoft.com/office/drawing/2014/main" id="{9D509196-A569-1647-F554-E27C6A7F206D}"/>
              </a:ext>
            </a:extLst>
          </p:cNvPr>
          <p:cNvSpPr txBox="1"/>
          <p:nvPr/>
        </p:nvSpPr>
        <p:spPr>
          <a:xfrm>
            <a:off x="1619794" y="3434725"/>
            <a:ext cx="1054486" cy="1178642"/>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400" b="0" i="0" u="none" strike="noStrike" kern="1200" cap="none" spc="0" normalizeH="0" baseline="0" noProof="0">
                <a:ln>
                  <a:noFill/>
                </a:ln>
                <a:solidFill>
                  <a:srgbClr val="2B660F"/>
                </a:solidFill>
                <a:effectLst/>
                <a:uLnTx/>
                <a:uFillTx/>
                <a:latin typeface="Gilroy Medium"/>
                <a:ea typeface="+mn-ea"/>
                <a:cs typeface="+mn-cs"/>
              </a:rPr>
              <a:t>Signage: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Gilroy Medium"/>
                <a:ea typeface="+mn-ea"/>
                <a:cs typeface="+mn-cs"/>
              </a:rPr>
              <a:t>~$12-16 </a:t>
            </a:r>
            <a:br>
              <a:rPr kumimoji="0" lang="en-US" sz="1400" b="0" i="0" u="none" strike="noStrike" kern="1200" cap="none" spc="0" normalizeH="0" baseline="0" noProof="0">
                <a:ln>
                  <a:noFill/>
                </a:ln>
                <a:solidFill>
                  <a:prstClr val="black"/>
                </a:solidFill>
                <a:effectLst/>
                <a:uLnTx/>
                <a:uFillTx/>
                <a:latin typeface="Gilroy Medium"/>
                <a:ea typeface="+mn-ea"/>
                <a:cs typeface="+mn-cs"/>
              </a:rPr>
            </a:br>
            <a:r>
              <a:rPr kumimoji="0" lang="en-US" sz="1400" b="0" i="0" u="none" strike="noStrike" kern="1200" cap="none" spc="0" normalizeH="0" baseline="0" noProof="0">
                <a:ln>
                  <a:noFill/>
                </a:ln>
                <a:solidFill>
                  <a:prstClr val="black"/>
                </a:solidFill>
                <a:effectLst/>
                <a:uLnTx/>
                <a:uFillTx/>
                <a:latin typeface="Gilroy Medium"/>
                <a:ea typeface="+mn-ea"/>
                <a:cs typeface="+mn-cs"/>
              </a:rPr>
              <a:t>per bin</a:t>
            </a:r>
          </a:p>
        </p:txBody>
      </p:sp>
      <p:cxnSp>
        <p:nvCxnSpPr>
          <p:cNvPr id="52" name="Straight Connector 51">
            <a:extLst>
              <a:ext uri="{FF2B5EF4-FFF2-40B4-BE49-F238E27FC236}">
                <a16:creationId xmlns:a16="http://schemas.microsoft.com/office/drawing/2014/main" id="{206FA947-2EB2-FC3B-CA97-A955C8224C46}"/>
              </a:ext>
            </a:extLst>
          </p:cNvPr>
          <p:cNvCxnSpPr>
            <a:cxnSpLocks/>
          </p:cNvCxnSpPr>
          <p:nvPr/>
        </p:nvCxnSpPr>
        <p:spPr>
          <a:xfrm>
            <a:off x="1545445" y="3345901"/>
            <a:ext cx="0" cy="1347787"/>
          </a:xfrm>
          <a:prstGeom prst="line">
            <a:avLst/>
          </a:prstGeom>
          <a:ln>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92" name="Freeform: Shape 91">
            <a:extLst>
              <a:ext uri="{FF2B5EF4-FFF2-40B4-BE49-F238E27FC236}">
                <a16:creationId xmlns:a16="http://schemas.microsoft.com/office/drawing/2014/main" id="{41BBAFCF-11ED-4F37-19DF-B6A14011D25F}"/>
              </a:ext>
            </a:extLst>
          </p:cNvPr>
          <p:cNvSpPr/>
          <p:nvPr/>
        </p:nvSpPr>
        <p:spPr>
          <a:xfrm>
            <a:off x="7881501" y="0"/>
            <a:ext cx="4310499" cy="6858000"/>
          </a:xfrm>
          <a:custGeom>
            <a:avLst/>
            <a:gdLst>
              <a:gd name="connsiteX0" fmla="*/ 0 w 4005943"/>
              <a:gd name="connsiteY0" fmla="*/ 0 h 6858000"/>
              <a:gd name="connsiteX1" fmla="*/ 209218 w 4005943"/>
              <a:gd name="connsiteY1" fmla="*/ 0 h 6858000"/>
              <a:gd name="connsiteX2" fmla="*/ 209218 w 4005943"/>
              <a:gd name="connsiteY2" fmla="*/ 46304 h 6858000"/>
              <a:gd name="connsiteX3" fmla="*/ 410564 w 4005943"/>
              <a:gd name="connsiteY3" fmla="*/ 247650 h 6858000"/>
              <a:gd name="connsiteX4" fmla="*/ 3609716 w 4005943"/>
              <a:gd name="connsiteY4" fmla="*/ 247650 h 6858000"/>
              <a:gd name="connsiteX5" fmla="*/ 3811062 w 4005943"/>
              <a:gd name="connsiteY5" fmla="*/ 46304 h 6858000"/>
              <a:gd name="connsiteX6" fmla="*/ 3811062 w 4005943"/>
              <a:gd name="connsiteY6" fmla="*/ 0 h 6858000"/>
              <a:gd name="connsiteX7" fmla="*/ 4005943 w 4005943"/>
              <a:gd name="connsiteY7" fmla="*/ 0 h 6858000"/>
              <a:gd name="connsiteX8" fmla="*/ 4005943 w 4005943"/>
              <a:gd name="connsiteY8" fmla="*/ 6858000 h 6858000"/>
              <a:gd name="connsiteX9" fmla="*/ 3811062 w 4005943"/>
              <a:gd name="connsiteY9" fmla="*/ 6858000 h 6858000"/>
              <a:gd name="connsiteX10" fmla="*/ 3811062 w 4005943"/>
              <a:gd name="connsiteY10" fmla="*/ 6729096 h 6858000"/>
              <a:gd name="connsiteX11" fmla="*/ 3609716 w 4005943"/>
              <a:gd name="connsiteY11" fmla="*/ 6527750 h 6858000"/>
              <a:gd name="connsiteX12" fmla="*/ 410564 w 4005943"/>
              <a:gd name="connsiteY12" fmla="*/ 6527750 h 6858000"/>
              <a:gd name="connsiteX13" fmla="*/ 209218 w 4005943"/>
              <a:gd name="connsiteY13" fmla="*/ 6729096 h 6858000"/>
              <a:gd name="connsiteX14" fmla="*/ 209218 w 4005943"/>
              <a:gd name="connsiteY14" fmla="*/ 6858000 h 6858000"/>
              <a:gd name="connsiteX15" fmla="*/ 0 w 4005943"/>
              <a:gd name="connsiteY1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005943" h="6858000">
                <a:moveTo>
                  <a:pt x="0" y="0"/>
                </a:moveTo>
                <a:lnTo>
                  <a:pt x="209218" y="0"/>
                </a:lnTo>
                <a:lnTo>
                  <a:pt x="209218" y="46304"/>
                </a:lnTo>
                <a:cubicBezTo>
                  <a:pt x="209218" y="157504"/>
                  <a:pt x="299364" y="247650"/>
                  <a:pt x="410564" y="247650"/>
                </a:cubicBezTo>
                <a:lnTo>
                  <a:pt x="3609716" y="247650"/>
                </a:lnTo>
                <a:cubicBezTo>
                  <a:pt x="3720916" y="247650"/>
                  <a:pt x="3811062" y="157504"/>
                  <a:pt x="3811062" y="46304"/>
                </a:cubicBezTo>
                <a:lnTo>
                  <a:pt x="3811062" y="0"/>
                </a:lnTo>
                <a:lnTo>
                  <a:pt x="4005943" y="0"/>
                </a:lnTo>
                <a:lnTo>
                  <a:pt x="4005943" y="6858000"/>
                </a:lnTo>
                <a:lnTo>
                  <a:pt x="3811062" y="6858000"/>
                </a:lnTo>
                <a:lnTo>
                  <a:pt x="3811062" y="6729096"/>
                </a:lnTo>
                <a:cubicBezTo>
                  <a:pt x="3811062" y="6617896"/>
                  <a:pt x="3720916" y="6527750"/>
                  <a:pt x="3609716" y="6527750"/>
                </a:cubicBezTo>
                <a:lnTo>
                  <a:pt x="410564" y="6527750"/>
                </a:lnTo>
                <a:cubicBezTo>
                  <a:pt x="299364" y="6527750"/>
                  <a:pt x="209218" y="6617896"/>
                  <a:pt x="209218" y="6729096"/>
                </a:cubicBezTo>
                <a:lnTo>
                  <a:pt x="209218" y="6858000"/>
                </a:lnTo>
                <a:lnTo>
                  <a:pt x="0" y="6858000"/>
                </a:lnTo>
                <a:close/>
              </a:path>
            </a:pathLst>
          </a:custGeom>
          <a:solidFill>
            <a:srgbClr val="2B660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grpSp>
        <p:nvGrpSpPr>
          <p:cNvPr id="94" name="Group 93">
            <a:extLst>
              <a:ext uri="{FF2B5EF4-FFF2-40B4-BE49-F238E27FC236}">
                <a16:creationId xmlns:a16="http://schemas.microsoft.com/office/drawing/2014/main" id="{D2A89F29-7298-E83C-AA9B-2F9836A2D019}"/>
              </a:ext>
            </a:extLst>
          </p:cNvPr>
          <p:cNvGrpSpPr/>
          <p:nvPr/>
        </p:nvGrpSpPr>
        <p:grpSpPr>
          <a:xfrm>
            <a:off x="10468652" y="0"/>
            <a:ext cx="1723347" cy="374073"/>
            <a:chOff x="10590414" y="0"/>
            <a:chExt cx="1601585" cy="374073"/>
          </a:xfrm>
        </p:grpSpPr>
        <p:grpSp>
          <p:nvGrpSpPr>
            <p:cNvPr id="95" name="Group 94">
              <a:extLst>
                <a:ext uri="{FF2B5EF4-FFF2-40B4-BE49-F238E27FC236}">
                  <a16:creationId xmlns:a16="http://schemas.microsoft.com/office/drawing/2014/main" id="{6EDD8A44-D6C5-3ADB-9B9E-082987A13682}"/>
                </a:ext>
              </a:extLst>
            </p:cNvPr>
            <p:cNvGrpSpPr/>
            <p:nvPr/>
          </p:nvGrpSpPr>
          <p:grpSpPr>
            <a:xfrm>
              <a:off x="10590414" y="0"/>
              <a:ext cx="1601585" cy="374073"/>
              <a:chOff x="10590414" y="-1"/>
              <a:chExt cx="1601585" cy="374073"/>
            </a:xfrm>
            <a:solidFill>
              <a:srgbClr val="EC9F0B"/>
            </a:solidFill>
          </p:grpSpPr>
          <p:sp>
            <p:nvSpPr>
              <p:cNvPr id="97" name="Rounded Rectangle 9">
                <a:extLst>
                  <a:ext uri="{FF2B5EF4-FFF2-40B4-BE49-F238E27FC236}">
                    <a16:creationId xmlns:a16="http://schemas.microsoft.com/office/drawing/2014/main" id="{D2567AC3-90B0-8562-5CD6-15F066DBD852}"/>
                  </a:ext>
                </a:extLst>
              </p:cNvPr>
              <p:cNvSpPr/>
              <p:nvPr/>
            </p:nvSpPr>
            <p:spPr>
              <a:xfrm>
                <a:off x="10590414" y="-1"/>
                <a:ext cx="1601585" cy="374073"/>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98" name="Rectangle 97">
                <a:extLst>
                  <a:ext uri="{FF2B5EF4-FFF2-40B4-BE49-F238E27FC236}">
                    <a16:creationId xmlns:a16="http://schemas.microsoft.com/office/drawing/2014/main" id="{FDFC0259-15B2-D86D-A16D-D2AFCCD392DD}"/>
                  </a:ext>
                </a:extLst>
              </p:cNvPr>
              <p:cNvSpPr/>
              <p:nvPr/>
            </p:nvSpPr>
            <p:spPr>
              <a:xfrm>
                <a:off x="11776363" y="0"/>
                <a:ext cx="415636" cy="37407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99" name="Rectangle 98">
                <a:extLst>
                  <a:ext uri="{FF2B5EF4-FFF2-40B4-BE49-F238E27FC236}">
                    <a16:creationId xmlns:a16="http://schemas.microsoft.com/office/drawing/2014/main" id="{6BDE137D-777D-4988-66C3-2C9D6C747707}"/>
                  </a:ext>
                </a:extLst>
              </p:cNvPr>
              <p:cNvSpPr/>
              <p:nvPr/>
            </p:nvSpPr>
            <p:spPr>
              <a:xfrm>
                <a:off x="10590414" y="0"/>
                <a:ext cx="415636" cy="1828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grpSp>
        <p:sp>
          <p:nvSpPr>
            <p:cNvPr id="96" name="TextBox 95">
              <a:extLst>
                <a:ext uri="{FF2B5EF4-FFF2-40B4-BE49-F238E27FC236}">
                  <a16:creationId xmlns:a16="http://schemas.microsoft.com/office/drawing/2014/main" id="{E8576817-6CCF-57E8-EF7C-79CE3CB650B0}"/>
                </a:ext>
              </a:extLst>
            </p:cNvPr>
            <p:cNvSpPr txBox="1"/>
            <p:nvPr/>
          </p:nvSpPr>
          <p:spPr>
            <a:xfrm>
              <a:off x="10698193" y="98858"/>
              <a:ext cx="1493806" cy="182881"/>
            </a:xfrm>
            <a:prstGeom prst="rect">
              <a:avLst/>
            </a:prstGeom>
            <a:solidFill>
              <a:srgbClr val="EC9F0B"/>
            </a:solid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Gilroy Medium" panose="00000600000000000000" pitchFamily="50" charset="0"/>
                  <a:ea typeface="+mn-ea"/>
                  <a:cs typeface="Arial" panose="020B0604020202020204" pitchFamily="34" charset="0"/>
                </a:rPr>
                <a:t>INTERNAL ONLY</a:t>
              </a:r>
            </a:p>
          </p:txBody>
        </p:sp>
      </p:grpSp>
      <p:sp>
        <p:nvSpPr>
          <p:cNvPr id="31" name="Rectangle: Rounded Corners 30">
            <a:extLst>
              <a:ext uri="{FF2B5EF4-FFF2-40B4-BE49-F238E27FC236}">
                <a16:creationId xmlns:a16="http://schemas.microsoft.com/office/drawing/2014/main" id="{5A6A1F23-F070-767E-423F-F67AF41523D7}"/>
              </a:ext>
            </a:extLst>
          </p:cNvPr>
          <p:cNvSpPr/>
          <p:nvPr/>
        </p:nvSpPr>
        <p:spPr>
          <a:xfrm>
            <a:off x="8106625" y="3931920"/>
            <a:ext cx="3875678" cy="2243959"/>
          </a:xfrm>
          <a:prstGeom prst="roundRect">
            <a:avLst>
              <a:gd name="adj" fmla="val 7330"/>
            </a:avLst>
          </a:prstGeom>
          <a:solidFill>
            <a:srgbClr val="8DBD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29" name="Rectangle: Rounded Corners 28">
            <a:extLst>
              <a:ext uri="{FF2B5EF4-FFF2-40B4-BE49-F238E27FC236}">
                <a16:creationId xmlns:a16="http://schemas.microsoft.com/office/drawing/2014/main" id="{DCD50115-868D-6135-100F-E246937B9F33}"/>
              </a:ext>
            </a:extLst>
          </p:cNvPr>
          <p:cNvSpPr/>
          <p:nvPr/>
        </p:nvSpPr>
        <p:spPr>
          <a:xfrm>
            <a:off x="8106625" y="495301"/>
            <a:ext cx="3875678" cy="2746879"/>
          </a:xfrm>
          <a:prstGeom prst="roundRect">
            <a:avLst>
              <a:gd name="adj" fmla="val 7330"/>
            </a:avLst>
          </a:prstGeom>
          <a:solidFill>
            <a:srgbClr val="8DBD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pic>
        <p:nvPicPr>
          <p:cNvPr id="32" name="Picture 31" descr="A rack with blue crates&#10;&#10;AI-generated content may be incorrect.">
            <a:extLst>
              <a:ext uri="{FF2B5EF4-FFF2-40B4-BE49-F238E27FC236}">
                <a16:creationId xmlns:a16="http://schemas.microsoft.com/office/drawing/2014/main" id="{90E13BE1-F04A-EE15-6920-2CA9657C8C4C}"/>
              </a:ext>
            </a:extLst>
          </p:cNvPr>
          <p:cNvPicPr>
            <a:picLocks noChangeAspect="1"/>
          </p:cNvPicPr>
          <p:nvPr/>
        </p:nvPicPr>
        <p:blipFill>
          <a:blip r:embed="rId9"/>
          <a:srcRect t="16273" b="13345"/>
          <a:stretch>
            <a:fillRect/>
          </a:stretch>
        </p:blipFill>
        <p:spPr>
          <a:xfrm>
            <a:off x="7896928" y="152816"/>
            <a:ext cx="3027030" cy="3193085"/>
          </a:xfrm>
          <a:prstGeom prst="rect">
            <a:avLst/>
          </a:prstGeom>
        </p:spPr>
      </p:pic>
      <p:pic>
        <p:nvPicPr>
          <p:cNvPr id="34" name="Picture 33" descr="A blue and black recycle bin&#10;&#10;AI-generated content may be incorrect.">
            <a:extLst>
              <a:ext uri="{FF2B5EF4-FFF2-40B4-BE49-F238E27FC236}">
                <a16:creationId xmlns:a16="http://schemas.microsoft.com/office/drawing/2014/main" id="{379C0E65-B73B-46FE-D173-8FBEDE388298}"/>
              </a:ext>
            </a:extLst>
          </p:cNvPr>
          <p:cNvPicPr>
            <a:picLocks noChangeAspect="1"/>
          </p:cNvPicPr>
          <p:nvPr/>
        </p:nvPicPr>
        <p:blipFill>
          <a:blip r:embed="rId10"/>
          <a:srcRect l="7543" r="7543"/>
          <a:stretch>
            <a:fillRect/>
          </a:stretch>
        </p:blipFill>
        <p:spPr>
          <a:xfrm>
            <a:off x="9188100" y="3368039"/>
            <a:ext cx="2443007" cy="2879333"/>
          </a:xfrm>
          <a:prstGeom prst="rect">
            <a:avLst/>
          </a:prstGeom>
        </p:spPr>
      </p:pic>
      <p:sp>
        <p:nvSpPr>
          <p:cNvPr id="43" name="TextBox 42">
            <a:extLst>
              <a:ext uri="{FF2B5EF4-FFF2-40B4-BE49-F238E27FC236}">
                <a16:creationId xmlns:a16="http://schemas.microsoft.com/office/drawing/2014/main" id="{86309E36-53F2-D178-914D-4ABC3EA95821}"/>
              </a:ext>
            </a:extLst>
          </p:cNvPr>
          <p:cNvSpPr txBox="1"/>
          <p:nvPr/>
        </p:nvSpPr>
        <p:spPr>
          <a:xfrm>
            <a:off x="8206380" y="4428990"/>
            <a:ext cx="1190399" cy="138499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Gilroy Medium"/>
                <a:ea typeface="+mn-ea"/>
                <a:cs typeface="+mn-cs"/>
              </a:rPr>
              <a:t>Below: </a:t>
            </a:r>
            <a:r>
              <a:rPr kumimoji="0" lang="en-US" sz="1200" b="0" i="0" u="none" strike="noStrike" kern="1200" cap="none" spc="0" normalizeH="0" baseline="0" noProof="0">
                <a:ln>
                  <a:noFill/>
                </a:ln>
                <a:solidFill>
                  <a:srgbClr val="2B660F"/>
                </a:solidFill>
                <a:effectLst/>
                <a:uLnTx/>
                <a:uFillTx/>
                <a:latin typeface="Gilroy Medium"/>
                <a:ea typeface="+mn-ea"/>
                <a:cs typeface="+mn-cs"/>
              </a:rPr>
              <a:t>Evergreen signage accompanied with “Bottles &amp; Cans Only” stickers</a:t>
            </a:r>
          </a:p>
        </p:txBody>
      </p:sp>
      <p:sp>
        <p:nvSpPr>
          <p:cNvPr id="44" name="TextBox 43">
            <a:extLst>
              <a:ext uri="{FF2B5EF4-FFF2-40B4-BE49-F238E27FC236}">
                <a16:creationId xmlns:a16="http://schemas.microsoft.com/office/drawing/2014/main" id="{20D0B1FC-4F0D-4137-9949-FD795424A621}"/>
              </a:ext>
            </a:extLst>
          </p:cNvPr>
          <p:cNvSpPr txBox="1"/>
          <p:nvPr/>
        </p:nvSpPr>
        <p:spPr>
          <a:xfrm>
            <a:off x="10520662" y="1916189"/>
            <a:ext cx="1111393" cy="1107996"/>
          </a:xfrm>
          <a:prstGeom prst="rect">
            <a:avLst/>
          </a:prstGeom>
          <a:noFill/>
        </p:spPr>
        <p:txBody>
          <a:bodyPr wrap="square" lIns="0" tIns="0" rIns="0" bIns="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Gilroy Medium"/>
                <a:ea typeface="+mn-ea"/>
                <a:cs typeface="+mn-cs"/>
              </a:rPr>
              <a:t>Above: </a:t>
            </a:r>
            <a:br>
              <a:rPr kumimoji="0" lang="en-US" sz="1200" b="0" i="0" u="none" strike="noStrike" kern="1200" cap="none" spc="0" normalizeH="0" baseline="0" noProof="0">
                <a:ln>
                  <a:noFill/>
                </a:ln>
                <a:solidFill>
                  <a:prstClr val="white"/>
                </a:solidFill>
                <a:effectLst/>
                <a:uLnTx/>
                <a:uFillTx/>
                <a:latin typeface="Gilroy Medium"/>
                <a:ea typeface="+mn-ea"/>
                <a:cs typeface="+mn-cs"/>
              </a:rPr>
            </a:br>
            <a:r>
              <a:rPr kumimoji="0" lang="en-US" sz="1200" b="0" i="0" u="none" strike="noStrike" kern="1200" cap="none" spc="0" normalizeH="0" baseline="0" noProof="0">
                <a:ln>
                  <a:noFill/>
                </a:ln>
                <a:solidFill>
                  <a:srgbClr val="2B660F"/>
                </a:solidFill>
                <a:effectLst/>
                <a:uLnTx/>
                <a:uFillTx/>
                <a:latin typeface="Gilroy Medium"/>
                <a:ea typeface="+mn-ea"/>
                <a:cs typeface="+mn-cs"/>
              </a:rPr>
              <a:t>1 crate of </a:t>
            </a:r>
            <a:br>
              <a:rPr kumimoji="0" lang="en-US" sz="1200" b="0" i="0" u="none" strike="noStrike" kern="1200" cap="none" spc="0" normalizeH="0" baseline="0" noProof="0">
                <a:ln>
                  <a:noFill/>
                </a:ln>
                <a:solidFill>
                  <a:srgbClr val="2B660F"/>
                </a:solidFill>
                <a:effectLst/>
                <a:uLnTx/>
                <a:uFillTx/>
                <a:latin typeface="Gilroy Medium"/>
                <a:ea typeface="+mn-ea"/>
                <a:cs typeface="+mn-cs"/>
              </a:rPr>
            </a:br>
            <a:r>
              <a:rPr kumimoji="0" lang="en-US" sz="1200" b="0" i="0" u="none" strike="noStrike" kern="1200" cap="none" spc="0" normalizeH="0" baseline="0" noProof="0">
                <a:ln>
                  <a:noFill/>
                </a:ln>
                <a:solidFill>
                  <a:srgbClr val="2B660F"/>
                </a:solidFill>
                <a:effectLst/>
                <a:uLnTx/>
                <a:uFillTx/>
                <a:latin typeface="Gilroy Medium"/>
                <a:ea typeface="+mn-ea"/>
                <a:cs typeface="+mn-cs"/>
              </a:rPr>
              <a:t>48 bins,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B660F"/>
                </a:solidFill>
                <a:effectLst/>
                <a:uLnTx/>
                <a:uFillTx/>
                <a:latin typeface="Gilroy Medium"/>
                <a:ea typeface="+mn-ea"/>
                <a:cs typeface="+mn-cs"/>
              </a:rPr>
              <a:t>Ready for debut at Super Bowl LVIII</a:t>
            </a:r>
          </a:p>
        </p:txBody>
      </p:sp>
    </p:spTree>
    <p:extLst>
      <p:ext uri="{BB962C8B-B14F-4D97-AF65-F5344CB8AC3E}">
        <p14:creationId xmlns:p14="http://schemas.microsoft.com/office/powerpoint/2010/main" val="37540189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6B0FFA-16A6-8611-6FB0-4D402C7BE26B}"/>
            </a:ext>
          </a:extLst>
        </p:cNvPr>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9C58374E-5ADD-3F48-187F-C3C2CFD8EFF9}"/>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4" progId="TCLayout.ActiveDocument.1">
                  <p:embed/>
                </p:oleObj>
              </mc:Choice>
              <mc:Fallback>
                <p:oleObj name="think-cell Slide" r:id="rId4" imgW="425" imgH="424" progId="TCLayout.ActiveDocument.1">
                  <p:embed/>
                  <p:pic>
                    <p:nvPicPr>
                      <p:cNvPr id="5" name="think-cell data - do not delete" hidden="1">
                        <a:extLst>
                          <a:ext uri="{FF2B5EF4-FFF2-40B4-BE49-F238E27FC236}">
                            <a16:creationId xmlns:a16="http://schemas.microsoft.com/office/drawing/2014/main" id="{9C58374E-5ADD-3F48-187F-C3C2CFD8EFF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1" name="Title 10">
            <a:extLst>
              <a:ext uri="{FF2B5EF4-FFF2-40B4-BE49-F238E27FC236}">
                <a16:creationId xmlns:a16="http://schemas.microsoft.com/office/drawing/2014/main" id="{071CB067-0ED2-0230-24D5-B6E741BF7BD7}"/>
              </a:ext>
            </a:extLst>
          </p:cNvPr>
          <p:cNvSpPr>
            <a:spLocks noGrp="1"/>
          </p:cNvSpPr>
          <p:nvPr>
            <p:ph type="title"/>
          </p:nvPr>
        </p:nvSpPr>
        <p:spPr>
          <a:xfrm>
            <a:off x="304798" y="246888"/>
            <a:ext cx="11585448" cy="969264"/>
          </a:xfrm>
        </p:spPr>
        <p:txBody>
          <a:bodyPr vert="horz" rIns="0"/>
          <a:lstStyle/>
          <a:p>
            <a:r>
              <a:rPr lang="en-US"/>
              <a:t>CIRQU RECYCLING BINS</a:t>
            </a:r>
          </a:p>
        </p:txBody>
      </p:sp>
      <p:sp>
        <p:nvSpPr>
          <p:cNvPr id="84" name="Rectangle: Rounded Corners 83">
            <a:extLst>
              <a:ext uri="{FF2B5EF4-FFF2-40B4-BE49-F238E27FC236}">
                <a16:creationId xmlns:a16="http://schemas.microsoft.com/office/drawing/2014/main" id="{63521742-AA7A-641F-0E5A-893A2821155A}"/>
              </a:ext>
            </a:extLst>
          </p:cNvPr>
          <p:cNvSpPr/>
          <p:nvPr/>
        </p:nvSpPr>
        <p:spPr>
          <a:xfrm>
            <a:off x="1710340" y="5501110"/>
            <a:ext cx="6280836" cy="677108"/>
          </a:xfrm>
          <a:prstGeom prst="roundRect">
            <a:avLst>
              <a:gd name="adj" fmla="val 11040"/>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85" name="Rectangle: Rounded Corners 84">
            <a:extLst>
              <a:ext uri="{FF2B5EF4-FFF2-40B4-BE49-F238E27FC236}">
                <a16:creationId xmlns:a16="http://schemas.microsoft.com/office/drawing/2014/main" id="{BFBA7F7E-15EA-E141-8E4D-BC4D50B06738}"/>
              </a:ext>
            </a:extLst>
          </p:cNvPr>
          <p:cNvSpPr/>
          <p:nvPr/>
        </p:nvSpPr>
        <p:spPr>
          <a:xfrm>
            <a:off x="303213" y="2912789"/>
            <a:ext cx="2370038" cy="1780900"/>
          </a:xfrm>
          <a:prstGeom prst="roundRect">
            <a:avLst>
              <a:gd name="adj" fmla="val 5703"/>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86" name="Rectangle: Top Corners Rounded 85">
            <a:extLst>
              <a:ext uri="{FF2B5EF4-FFF2-40B4-BE49-F238E27FC236}">
                <a16:creationId xmlns:a16="http://schemas.microsoft.com/office/drawing/2014/main" id="{49586CBF-274E-C7C6-268B-7AACB29E221B}"/>
              </a:ext>
            </a:extLst>
          </p:cNvPr>
          <p:cNvSpPr/>
          <p:nvPr/>
        </p:nvSpPr>
        <p:spPr>
          <a:xfrm>
            <a:off x="303213" y="3345901"/>
            <a:ext cx="2370038" cy="1347787"/>
          </a:xfrm>
          <a:prstGeom prst="round2SameRect">
            <a:avLst>
              <a:gd name="adj1" fmla="val 0"/>
              <a:gd name="adj2" fmla="val 6125"/>
            </a:avLst>
          </a:prstGeom>
          <a:solidFill>
            <a:srgbClr val="BFD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87" name="TextBox 86">
            <a:extLst>
              <a:ext uri="{FF2B5EF4-FFF2-40B4-BE49-F238E27FC236}">
                <a16:creationId xmlns:a16="http://schemas.microsoft.com/office/drawing/2014/main" id="{DA010B0E-FD28-9856-3B52-82B963F02F8A}"/>
              </a:ext>
            </a:extLst>
          </p:cNvPr>
          <p:cNvSpPr txBox="1"/>
          <p:nvPr/>
        </p:nvSpPr>
        <p:spPr>
          <a:xfrm>
            <a:off x="1895858" y="5624221"/>
            <a:ext cx="5800125" cy="430887"/>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Gilroy Medium"/>
                <a:ea typeface="+mn-ea"/>
                <a:cs typeface="+mn-cs"/>
              </a:rPr>
              <a:t>All final designs must be approved by </a:t>
            </a:r>
            <a:r>
              <a:rPr kumimoji="0" lang="en-US" sz="1400" b="0" i="0" u="none" strike="noStrike" kern="1200" cap="none" spc="0" normalizeH="0" baseline="0" noProof="0" dirty="0">
                <a:ln>
                  <a:noFill/>
                </a:ln>
                <a:solidFill>
                  <a:prstClr val="black"/>
                </a:solidFill>
                <a:effectLst/>
                <a:uLnTx/>
                <a:uFillTx/>
                <a:latin typeface="Gilroy Medium"/>
                <a:ea typeface="+mn-ea"/>
                <a:cs typeface="+mn-cs"/>
              </a:rPr>
              <a:t>NA Sustainability </a:t>
            </a:r>
            <a:r>
              <a:rPr kumimoji="0" lang="en-US" sz="1400" b="0" i="0" u="none" strike="noStrike" kern="1200" cap="none" spc="0" normalizeH="0" baseline="0" noProof="0">
                <a:ln>
                  <a:noFill/>
                </a:ln>
                <a:solidFill>
                  <a:prstClr val="black"/>
                </a:solidFill>
                <a:effectLst/>
                <a:uLnTx/>
                <a:uFillTx/>
                <a:latin typeface="Gilroy Medium"/>
                <a:ea typeface="+mn-ea"/>
                <a:cs typeface="+mn-cs"/>
              </a:rPr>
              <a:t>(</a:t>
            </a:r>
            <a:r>
              <a:rPr kumimoji="0" lang="en-US" sz="1400" b="0" i="0" u="none" strike="noStrike" kern="1200" cap="none" spc="0" normalizeH="0" baseline="0" noProof="0" dirty="0">
                <a:ln>
                  <a:noFill/>
                </a:ln>
                <a:solidFill>
                  <a:srgbClr val="8DBD29"/>
                </a:solidFill>
                <a:effectLst/>
                <a:uLnTx/>
                <a:uFillTx/>
                <a:latin typeface="Gilroy Medium"/>
                <a:ea typeface="+mn-ea"/>
                <a:cs typeface="+mn-cs"/>
              </a:rPr>
              <a:t>Victoria</a:t>
            </a:r>
            <a:r>
              <a:rPr kumimoji="0" lang="en-US" sz="1400" b="0" i="0" u="none" strike="noStrike" kern="1200" cap="none" spc="0" normalizeH="0" baseline="0" noProof="0">
                <a:ln>
                  <a:noFill/>
                </a:ln>
                <a:solidFill>
                  <a:srgbClr val="8DBD29"/>
                </a:solidFill>
                <a:effectLst/>
                <a:uLnTx/>
                <a:uFillTx/>
                <a:latin typeface="Gilroy Medium"/>
                <a:ea typeface="+mn-ea"/>
                <a:cs typeface="+mn-cs"/>
              </a:rPr>
              <a:t>.</a:t>
            </a:r>
            <a:r>
              <a:rPr kumimoji="0" lang="en-US" sz="1400" b="0" i="0" u="none" strike="noStrike" kern="1200" cap="none" spc="0" normalizeH="0" baseline="0" noProof="0" dirty="0">
                <a:ln>
                  <a:noFill/>
                </a:ln>
                <a:solidFill>
                  <a:srgbClr val="8DBD29"/>
                </a:solidFill>
                <a:effectLst/>
                <a:uLnTx/>
                <a:uFillTx/>
                <a:latin typeface="Gilroy Medium"/>
                <a:ea typeface="+mn-ea"/>
                <a:cs typeface="+mn-cs"/>
              </a:rPr>
              <a:t>Jani</a:t>
            </a:r>
            <a:r>
              <a:rPr kumimoji="0" lang="en-US" sz="1400" b="0" i="0" u="none" strike="noStrike" kern="1200" cap="none" spc="0" normalizeH="0" baseline="0" noProof="0">
                <a:ln>
                  <a:noFill/>
                </a:ln>
                <a:solidFill>
                  <a:srgbClr val="8DBD29"/>
                </a:solidFill>
                <a:effectLst/>
                <a:uLnTx/>
                <a:uFillTx/>
                <a:latin typeface="Gilroy Medium"/>
                <a:ea typeface="+mn-ea"/>
                <a:cs typeface="+mn-cs"/>
              </a:rPr>
              <a:t>@pepsico.com</a:t>
            </a:r>
            <a:r>
              <a:rPr kumimoji="0" lang="en-US" sz="1400" b="0" i="0" u="none" strike="noStrike" kern="1200" cap="none" spc="0" normalizeH="0" baseline="0" noProof="0">
                <a:ln>
                  <a:noFill/>
                </a:ln>
                <a:solidFill>
                  <a:prstClr val="black"/>
                </a:solidFill>
                <a:effectLst/>
                <a:uLnTx/>
                <a:uFillTx/>
                <a:latin typeface="Gilroy Medium"/>
                <a:ea typeface="+mn-ea"/>
                <a:cs typeface="+mn-cs"/>
              </a:rPr>
              <a:t>)</a:t>
            </a:r>
          </a:p>
        </p:txBody>
      </p:sp>
      <p:sp>
        <p:nvSpPr>
          <p:cNvPr id="88" name="TextBox 87">
            <a:extLst>
              <a:ext uri="{FF2B5EF4-FFF2-40B4-BE49-F238E27FC236}">
                <a16:creationId xmlns:a16="http://schemas.microsoft.com/office/drawing/2014/main" id="{CC41B2AB-C0DA-6D85-A92E-913411904B6D}"/>
              </a:ext>
            </a:extLst>
          </p:cNvPr>
          <p:cNvSpPr txBox="1"/>
          <p:nvPr/>
        </p:nvSpPr>
        <p:spPr>
          <a:xfrm>
            <a:off x="392499" y="2936488"/>
            <a:ext cx="2280753" cy="338554"/>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srgbClr val="2B660F"/>
                </a:solidFill>
                <a:effectLst/>
                <a:uLnTx/>
                <a:uFillTx/>
                <a:latin typeface="GT Pressura LCG Black"/>
                <a:ea typeface="+mn-ea"/>
                <a:cs typeface="+mn-cs"/>
              </a:rPr>
              <a:t>PRICING</a:t>
            </a:r>
          </a:p>
        </p:txBody>
      </p:sp>
      <p:sp>
        <p:nvSpPr>
          <p:cNvPr id="89" name="Rectangle: Rounded Corners 88">
            <a:extLst>
              <a:ext uri="{FF2B5EF4-FFF2-40B4-BE49-F238E27FC236}">
                <a16:creationId xmlns:a16="http://schemas.microsoft.com/office/drawing/2014/main" id="{FB293E58-A045-539D-78EF-0F5500DDDCB7}"/>
              </a:ext>
            </a:extLst>
          </p:cNvPr>
          <p:cNvSpPr/>
          <p:nvPr/>
        </p:nvSpPr>
        <p:spPr>
          <a:xfrm>
            <a:off x="2815309" y="2912789"/>
            <a:ext cx="4911571" cy="1780900"/>
          </a:xfrm>
          <a:prstGeom prst="roundRect">
            <a:avLst>
              <a:gd name="adj" fmla="val 468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90" name="Rectangle: Top Corners Rounded 89">
            <a:extLst>
              <a:ext uri="{FF2B5EF4-FFF2-40B4-BE49-F238E27FC236}">
                <a16:creationId xmlns:a16="http://schemas.microsoft.com/office/drawing/2014/main" id="{AFE3FDDF-67D1-A6E9-1F57-F06188A0BA4F}"/>
              </a:ext>
            </a:extLst>
          </p:cNvPr>
          <p:cNvSpPr/>
          <p:nvPr/>
        </p:nvSpPr>
        <p:spPr>
          <a:xfrm>
            <a:off x="2815309" y="3345901"/>
            <a:ext cx="4911571" cy="1347787"/>
          </a:xfrm>
          <a:prstGeom prst="round2SameRect">
            <a:avLst>
              <a:gd name="adj1" fmla="val 0"/>
              <a:gd name="adj2" fmla="val 5654"/>
            </a:avLst>
          </a:prstGeom>
          <a:solidFill>
            <a:srgbClr val="BFD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91" name="TextBox 90">
            <a:extLst>
              <a:ext uri="{FF2B5EF4-FFF2-40B4-BE49-F238E27FC236}">
                <a16:creationId xmlns:a16="http://schemas.microsoft.com/office/drawing/2014/main" id="{FCDA8D18-77CD-1B18-3739-48D942F4223E}"/>
              </a:ext>
            </a:extLst>
          </p:cNvPr>
          <p:cNvSpPr txBox="1"/>
          <p:nvPr/>
        </p:nvSpPr>
        <p:spPr>
          <a:xfrm>
            <a:off x="2916083" y="2936488"/>
            <a:ext cx="4738506" cy="338554"/>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srgbClr val="2B660F"/>
                </a:solidFill>
                <a:effectLst/>
                <a:uLnTx/>
                <a:uFillTx/>
                <a:latin typeface="GT Pressura LCG Black"/>
                <a:ea typeface="+mn-ea"/>
                <a:cs typeface="+mn-cs"/>
              </a:rPr>
              <a:t>TO ORDER</a:t>
            </a:r>
          </a:p>
        </p:txBody>
      </p:sp>
      <p:sp>
        <p:nvSpPr>
          <p:cNvPr id="92" name="TextBox 91">
            <a:extLst>
              <a:ext uri="{FF2B5EF4-FFF2-40B4-BE49-F238E27FC236}">
                <a16:creationId xmlns:a16="http://schemas.microsoft.com/office/drawing/2014/main" id="{4FB482AC-8996-08A4-B1E5-7F99AEC87AED}"/>
              </a:ext>
            </a:extLst>
          </p:cNvPr>
          <p:cNvSpPr txBox="1"/>
          <p:nvPr/>
        </p:nvSpPr>
        <p:spPr>
          <a:xfrm>
            <a:off x="304736" y="5501110"/>
            <a:ext cx="1405604" cy="677108"/>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200" b="1" i="0" u="none" strike="noStrike" kern="1200" cap="none" spc="0" normalizeH="0" baseline="0" noProof="0" dirty="0">
                <a:ln>
                  <a:noFill/>
                </a:ln>
                <a:solidFill>
                  <a:srgbClr val="2B660F"/>
                </a:solidFill>
                <a:effectLst/>
                <a:uLnTx/>
                <a:uFillTx/>
                <a:latin typeface="GT Pressura LCG Black"/>
                <a:ea typeface="+mn-ea"/>
                <a:cs typeface="+mn-cs"/>
              </a:rPr>
              <a:t>PBUS</a:t>
            </a:r>
            <a:r>
              <a:rPr kumimoji="0" lang="en-US" sz="2200" b="1" i="0" u="none" strike="noStrike" kern="1200" cap="none" spc="0" normalizeH="0" baseline="0" noProof="0">
                <a:ln>
                  <a:noFill/>
                </a:ln>
                <a:solidFill>
                  <a:srgbClr val="2B660F"/>
                </a:solidFill>
                <a:effectLst/>
                <a:uLnTx/>
                <a:uFillTx/>
                <a:latin typeface="GT Pressura LCG Black"/>
                <a:ea typeface="+mn-ea"/>
                <a:cs typeface="+mn-cs"/>
              </a:rPr>
              <a:t> </a:t>
            </a:r>
            <a:br>
              <a:rPr kumimoji="0" lang="en-US" sz="2200" b="1" i="0" u="none" strike="noStrike" kern="1200" cap="none" spc="0" normalizeH="0" baseline="0" noProof="0">
                <a:ln>
                  <a:noFill/>
                </a:ln>
                <a:solidFill>
                  <a:srgbClr val="2B660F"/>
                </a:solidFill>
                <a:effectLst/>
                <a:uLnTx/>
                <a:uFillTx/>
                <a:latin typeface="GT Pressura LCG Black"/>
                <a:ea typeface="+mn-ea"/>
                <a:cs typeface="+mn-cs"/>
              </a:rPr>
            </a:br>
            <a:r>
              <a:rPr kumimoji="0" lang="en-US" sz="2200" b="1" i="0" u="none" strike="noStrike" kern="1200" cap="none" spc="0" normalizeH="0" baseline="0" noProof="0">
                <a:ln>
                  <a:noFill/>
                </a:ln>
                <a:solidFill>
                  <a:srgbClr val="2B660F"/>
                </a:solidFill>
                <a:effectLst/>
                <a:uLnTx/>
                <a:uFillTx/>
                <a:latin typeface="GT Pressura LCG Black"/>
                <a:ea typeface="+mn-ea"/>
                <a:cs typeface="+mn-cs"/>
              </a:rPr>
              <a:t>APPROVER</a:t>
            </a:r>
          </a:p>
        </p:txBody>
      </p:sp>
      <p:sp>
        <p:nvSpPr>
          <p:cNvPr id="93" name="TextBox 92">
            <a:extLst>
              <a:ext uri="{FF2B5EF4-FFF2-40B4-BE49-F238E27FC236}">
                <a16:creationId xmlns:a16="http://schemas.microsoft.com/office/drawing/2014/main" id="{1B56850B-D053-D8D2-AE7B-8FE3E72D78AB}"/>
              </a:ext>
            </a:extLst>
          </p:cNvPr>
          <p:cNvSpPr txBox="1"/>
          <p:nvPr/>
        </p:nvSpPr>
        <p:spPr>
          <a:xfrm>
            <a:off x="304736" y="1298081"/>
            <a:ext cx="7391247" cy="1492716"/>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200" b="1" i="0" u="none" strike="noStrike" kern="1200" cap="none" spc="0" normalizeH="0" baseline="0" noProof="0">
                <a:ln>
                  <a:noFill/>
                </a:ln>
                <a:solidFill>
                  <a:srgbClr val="2B660F"/>
                </a:solidFill>
                <a:effectLst/>
                <a:uLnTx/>
                <a:uFillTx/>
                <a:latin typeface="GT Pressura LCG Black"/>
                <a:ea typeface="+mn-ea"/>
                <a:cs typeface="+mn-cs"/>
              </a:rPr>
              <a:t>ABOUT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Gilroy Medium"/>
                <a:ea typeface="+mn-ea"/>
                <a:cs typeface="+mn-cs"/>
              </a:rPr>
              <a:t>CIRQU branded recycling bins can be ordered for customers that participate in PepsiCo’s CIRQU program. Each bin is 18” x 18” x 30” and weighs 25 lbs. Lids with circular openings are included for plastic bottle and aluminum can collection to reduce contamination. Includes bin connectors. Bins can be customized with the customer’s logo and unique impact QR code received from </a:t>
            </a:r>
            <a:r>
              <a:rPr kumimoji="0" lang="en-US" sz="1400" b="0" i="0" u="none" strike="noStrike" kern="1200" cap="none" spc="0" normalizeH="0" baseline="0" noProof="0" err="1">
                <a:ln>
                  <a:noFill/>
                </a:ln>
                <a:solidFill>
                  <a:prstClr val="black"/>
                </a:solidFill>
                <a:effectLst/>
                <a:uLnTx/>
                <a:uFillTx/>
                <a:latin typeface="Gilroy Medium"/>
                <a:ea typeface="+mn-ea"/>
                <a:cs typeface="+mn-cs"/>
              </a:rPr>
              <a:t>Replenysh</a:t>
            </a:r>
            <a:r>
              <a:rPr kumimoji="0" lang="en-US" sz="1400" b="0" i="0" u="none" strike="noStrike" kern="1200" cap="none" spc="0" normalizeH="0" baseline="0" noProof="0">
                <a:ln>
                  <a:noFill/>
                </a:ln>
                <a:solidFill>
                  <a:prstClr val="black"/>
                </a:solidFill>
                <a:effectLst/>
                <a:uLnTx/>
                <a:uFillTx/>
                <a:latin typeface="Gilroy Medium"/>
                <a:ea typeface="+mn-ea"/>
                <a:cs typeface="+mn-cs"/>
              </a:rPr>
              <a:t>.</a:t>
            </a:r>
          </a:p>
        </p:txBody>
      </p:sp>
      <p:sp>
        <p:nvSpPr>
          <p:cNvPr id="94" name="TextBox 93">
            <a:extLst>
              <a:ext uri="{FF2B5EF4-FFF2-40B4-BE49-F238E27FC236}">
                <a16:creationId xmlns:a16="http://schemas.microsoft.com/office/drawing/2014/main" id="{73E658EF-AF63-3379-8041-3A97AD130578}"/>
              </a:ext>
            </a:extLst>
          </p:cNvPr>
          <p:cNvSpPr txBox="1"/>
          <p:nvPr/>
        </p:nvSpPr>
        <p:spPr>
          <a:xfrm>
            <a:off x="304736" y="4781928"/>
            <a:ext cx="7391247" cy="600164"/>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200" b="1" i="0" u="none" strike="noStrike" kern="1200" cap="none" spc="0" normalizeH="0" baseline="0" noProof="0">
                <a:ln>
                  <a:noFill/>
                </a:ln>
                <a:solidFill>
                  <a:srgbClr val="2B660F"/>
                </a:solidFill>
                <a:effectLst/>
                <a:uLnTx/>
                <a:uFillTx/>
                <a:latin typeface="GT Pressura LCG Black"/>
                <a:ea typeface="+mn-ea"/>
                <a:cs typeface="+mn-cs"/>
              </a:rPr>
              <a:t>TIMELINE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Gilroy Medium"/>
                <a:ea typeface="+mn-ea"/>
                <a:cs typeface="+mn-cs"/>
              </a:rPr>
              <a:t>12 bins or less: </a:t>
            </a:r>
            <a:r>
              <a:rPr kumimoji="0" lang="en-US" sz="1200" b="0" i="0" u="none" strike="noStrike" kern="1200" cap="none" spc="0" normalizeH="0" baseline="0" noProof="0">
                <a:ln>
                  <a:noFill/>
                </a:ln>
                <a:solidFill>
                  <a:srgbClr val="2B660F"/>
                </a:solidFill>
                <a:effectLst/>
                <a:uLnTx/>
                <a:uFillTx/>
                <a:latin typeface="GT Pressura LCG Black"/>
                <a:ea typeface="+mn-ea"/>
                <a:cs typeface="+mn-cs"/>
              </a:rPr>
              <a:t>~1–2 WEEKS </a:t>
            </a:r>
            <a:r>
              <a:rPr kumimoji="0" lang="en-US" sz="1200" b="0" i="0" u="none" strike="noStrike" kern="1200" cap="none" spc="0" normalizeH="0" baseline="0" noProof="0">
                <a:ln>
                  <a:noFill/>
                </a:ln>
                <a:solidFill>
                  <a:prstClr val="black"/>
                </a:solidFill>
                <a:effectLst/>
                <a:uLnTx/>
                <a:uFillTx/>
                <a:latin typeface="Gilroy Medium"/>
                <a:ea typeface="+mn-ea"/>
                <a:cs typeface="+mn-cs"/>
              </a:rPr>
              <a:t>from order confirmation | Larger orders: </a:t>
            </a:r>
            <a:r>
              <a:rPr kumimoji="0" lang="en-US" sz="1200" b="0" i="0" u="none" strike="noStrike" kern="1200" cap="none" spc="0" normalizeH="0" baseline="0" noProof="0">
                <a:ln>
                  <a:noFill/>
                </a:ln>
                <a:solidFill>
                  <a:srgbClr val="2B660F"/>
                </a:solidFill>
                <a:effectLst/>
                <a:uLnTx/>
                <a:uFillTx/>
                <a:latin typeface="GT Pressura LCG Black"/>
                <a:ea typeface="+mn-ea"/>
                <a:cs typeface="+mn-cs"/>
              </a:rPr>
              <a:t>~4–6 WEEKS </a:t>
            </a:r>
            <a:r>
              <a:rPr kumimoji="0" lang="en-US" sz="1200" b="0" i="0" u="none" strike="noStrike" kern="1200" cap="none" spc="0" normalizeH="0" baseline="0" noProof="0">
                <a:ln>
                  <a:noFill/>
                </a:ln>
                <a:solidFill>
                  <a:prstClr val="black"/>
                </a:solidFill>
                <a:effectLst/>
                <a:uLnTx/>
                <a:uFillTx/>
                <a:latin typeface="Gilroy Medium"/>
                <a:ea typeface="+mn-ea"/>
                <a:cs typeface="+mn-cs"/>
              </a:rPr>
              <a:t>from order confirmation</a:t>
            </a:r>
          </a:p>
        </p:txBody>
      </p:sp>
      <p:sp>
        <p:nvSpPr>
          <p:cNvPr id="46" name="TextBox 45">
            <a:extLst>
              <a:ext uri="{FF2B5EF4-FFF2-40B4-BE49-F238E27FC236}">
                <a16:creationId xmlns:a16="http://schemas.microsoft.com/office/drawing/2014/main" id="{B7AB7C8C-FB27-FA18-2048-82673BF1BFE5}"/>
              </a:ext>
            </a:extLst>
          </p:cNvPr>
          <p:cNvSpPr txBox="1"/>
          <p:nvPr/>
        </p:nvSpPr>
        <p:spPr>
          <a:xfrm>
            <a:off x="359524" y="3377311"/>
            <a:ext cx="2365426" cy="1284967"/>
          </a:xfrm>
          <a:prstGeom prst="rect">
            <a:avLst/>
          </a:prstGeom>
          <a:noFill/>
        </p:spPr>
        <p:txBody>
          <a:bodyPr wrap="square" lIns="0" tIns="0" rIns="0" bIns="0" anchor="t">
            <a:spAutoFit/>
          </a:bodyPr>
          <a:lstStyle/>
          <a:p>
            <a:pPr marL="123825" marR="0" lvl="0" indent="-123825"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050" b="0" i="0" u="none" strike="noStrike" kern="1200" cap="none" spc="0" normalizeH="0" baseline="0" noProof="0">
                <a:ln>
                  <a:noFill/>
                </a:ln>
                <a:solidFill>
                  <a:prstClr val="black"/>
                </a:solidFill>
                <a:effectLst/>
                <a:uLnTx/>
                <a:uFillTx/>
                <a:latin typeface="Gilroy Medium"/>
                <a:ea typeface="+mn-ea"/>
                <a:cs typeface="+mn-cs"/>
              </a:rPr>
              <a:t>2 Bin Stream $380.00 </a:t>
            </a:r>
          </a:p>
          <a:p>
            <a:pPr marL="123825" marR="0" lvl="0" indent="-123825"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050" b="0" i="0" u="none" strike="noStrike" kern="1200" cap="none" spc="0" normalizeH="0" baseline="0" noProof="0">
                <a:ln>
                  <a:noFill/>
                </a:ln>
                <a:solidFill>
                  <a:prstClr val="black"/>
                </a:solidFill>
                <a:effectLst/>
                <a:uLnTx/>
                <a:uFillTx/>
                <a:latin typeface="Gilroy Medium"/>
                <a:ea typeface="+mn-ea"/>
                <a:cs typeface="+mn-cs"/>
              </a:rPr>
              <a:t>3 Bin Stream $570.00</a:t>
            </a:r>
          </a:p>
          <a:p>
            <a:pPr marL="123825" marR="0" lvl="0" indent="-123825"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050" b="0" i="0" u="none" strike="noStrike" kern="1200" cap="none" spc="0" normalizeH="0" baseline="0" noProof="0">
                <a:ln>
                  <a:noFill/>
                </a:ln>
                <a:solidFill>
                  <a:prstClr val="black"/>
                </a:solidFill>
                <a:effectLst/>
                <a:uLnTx/>
                <a:uFillTx/>
                <a:latin typeface="Gilroy Medium"/>
                <a:ea typeface="+mn-ea"/>
                <a:cs typeface="+mn-cs"/>
              </a:rPr>
              <a:t>4 Bin Stream $760.00 (can include 4</a:t>
            </a:r>
            <a:r>
              <a:rPr kumimoji="0" lang="en-US" sz="1050" b="0" i="0" u="none" strike="noStrike" kern="1200" cap="none" spc="0" normalizeH="0" baseline="30000" noProof="0">
                <a:ln>
                  <a:noFill/>
                </a:ln>
                <a:solidFill>
                  <a:prstClr val="black"/>
                </a:solidFill>
                <a:effectLst/>
                <a:uLnTx/>
                <a:uFillTx/>
                <a:latin typeface="Gilroy Medium"/>
                <a:ea typeface="+mn-ea"/>
                <a:cs typeface="+mn-cs"/>
              </a:rPr>
              <a:t>th </a:t>
            </a:r>
            <a:r>
              <a:rPr kumimoji="0" lang="en-US" sz="1050" b="0" i="1" u="none" strike="noStrike" kern="1200" cap="none" spc="0" normalizeH="0" baseline="0" noProof="0">
                <a:ln>
                  <a:noFill/>
                </a:ln>
                <a:solidFill>
                  <a:prstClr val="black"/>
                </a:solidFill>
                <a:effectLst/>
                <a:uLnTx/>
                <a:uFillTx/>
                <a:latin typeface="Gilroy Medium"/>
                <a:ea typeface="+mn-ea"/>
                <a:cs typeface="+mn-cs"/>
              </a:rPr>
              <a:t>Other Recycling </a:t>
            </a:r>
            <a:r>
              <a:rPr kumimoji="0" lang="en-US" sz="1050" b="0" i="0" u="none" strike="noStrike" kern="1200" cap="none" spc="0" normalizeH="0" baseline="0" noProof="0">
                <a:ln>
                  <a:noFill/>
                </a:ln>
                <a:solidFill>
                  <a:prstClr val="black"/>
                </a:solidFill>
                <a:effectLst/>
                <a:uLnTx/>
                <a:uFillTx/>
                <a:latin typeface="Gilroy Medium"/>
                <a:ea typeface="+mn-ea"/>
                <a:cs typeface="+mn-cs"/>
              </a:rPr>
              <a:t>bin)</a:t>
            </a:r>
          </a:p>
          <a:p>
            <a:pPr marL="123825" marR="0" lvl="0" indent="-123825"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de-DE" sz="1050" b="0" i="0" u="none" strike="noStrike" kern="1200" cap="none" spc="0" normalizeH="0" baseline="0" noProof="0">
                <a:ln>
                  <a:noFill/>
                </a:ln>
                <a:solidFill>
                  <a:prstClr val="black"/>
                </a:solidFill>
                <a:effectLst/>
                <a:uLnTx/>
                <a:uFillTx/>
                <a:latin typeface="Gilroy Medium"/>
                <a:ea typeface="+mn-ea"/>
                <a:cs typeface="+mn-cs"/>
              </a:rPr>
              <a:t>Note: Shipping is included within continguous US states; stickers included</a:t>
            </a:r>
          </a:p>
        </p:txBody>
      </p:sp>
      <p:sp>
        <p:nvSpPr>
          <p:cNvPr id="54" name="TextBox 53">
            <a:extLst>
              <a:ext uri="{FF2B5EF4-FFF2-40B4-BE49-F238E27FC236}">
                <a16:creationId xmlns:a16="http://schemas.microsoft.com/office/drawing/2014/main" id="{A63383A9-E530-4D59-D72A-1E7465FCD6F6}"/>
              </a:ext>
            </a:extLst>
          </p:cNvPr>
          <p:cNvSpPr txBox="1"/>
          <p:nvPr/>
        </p:nvSpPr>
        <p:spPr>
          <a:xfrm>
            <a:off x="2916082" y="3430473"/>
            <a:ext cx="4937123" cy="1178642"/>
          </a:xfrm>
          <a:prstGeom prst="rect">
            <a:avLst/>
          </a:prstGeom>
          <a:noFill/>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Gilroy Medium"/>
                <a:ea typeface="+mn-ea"/>
                <a:cs typeface="+mn-cs"/>
              </a:rPr>
              <a:t>Contact Victoria Jani (</a:t>
            </a:r>
            <a:r>
              <a:rPr kumimoji="0" lang="en-US" sz="1400" b="0" i="0" u="none" strike="noStrike" kern="1200" cap="none" spc="0" normalizeH="0" baseline="0" noProof="0">
                <a:ln>
                  <a:noFill/>
                </a:ln>
                <a:solidFill>
                  <a:srgbClr val="2B660F"/>
                </a:solidFill>
                <a:effectLst/>
                <a:uLnTx/>
                <a:uFillTx/>
                <a:latin typeface="Gilroy Medium"/>
                <a:ea typeface="+mn-ea"/>
                <a:cs typeface="+mn-cs"/>
                <a:hlinkClick r:id="rId6">
                  <a:extLst>
                    <a:ext uri="{A12FA001-AC4F-418D-AE19-62706E023703}">
                      <ahyp:hlinkClr xmlns:ahyp="http://schemas.microsoft.com/office/drawing/2018/hyperlinkcolor" val="tx"/>
                    </a:ext>
                  </a:extLst>
                </a:hlinkClick>
              </a:rPr>
              <a:t>Victoria.Jani@pepsico.com</a:t>
            </a:r>
            <a:r>
              <a:rPr kumimoji="0" lang="en-US" sz="1400" b="0" i="0" u="none" strike="noStrike" kern="1200" cap="none" spc="0" normalizeH="0" baseline="0" noProof="0">
                <a:ln>
                  <a:noFill/>
                </a:ln>
                <a:solidFill>
                  <a:prstClr val="black"/>
                </a:solidFill>
                <a:effectLst/>
                <a:uLnTx/>
                <a:uFillTx/>
                <a:latin typeface="Gilroy Medium"/>
                <a:ea typeface="+mn-ea"/>
                <a:cs typeface="+mn-cs"/>
              </a:rPr>
              <a:t>) if you want to order.</a:t>
            </a:r>
          </a:p>
        </p:txBody>
      </p:sp>
      <p:sp>
        <p:nvSpPr>
          <p:cNvPr id="107" name="Freeform: Shape 106">
            <a:extLst>
              <a:ext uri="{FF2B5EF4-FFF2-40B4-BE49-F238E27FC236}">
                <a16:creationId xmlns:a16="http://schemas.microsoft.com/office/drawing/2014/main" id="{2059851A-2DD4-D673-1F3E-561B5406E11C}"/>
              </a:ext>
            </a:extLst>
          </p:cNvPr>
          <p:cNvSpPr/>
          <p:nvPr/>
        </p:nvSpPr>
        <p:spPr>
          <a:xfrm>
            <a:off x="7881501" y="0"/>
            <a:ext cx="4310499" cy="6858000"/>
          </a:xfrm>
          <a:custGeom>
            <a:avLst/>
            <a:gdLst>
              <a:gd name="connsiteX0" fmla="*/ 0 w 4005943"/>
              <a:gd name="connsiteY0" fmla="*/ 0 h 6858000"/>
              <a:gd name="connsiteX1" fmla="*/ 209218 w 4005943"/>
              <a:gd name="connsiteY1" fmla="*/ 0 h 6858000"/>
              <a:gd name="connsiteX2" fmla="*/ 209218 w 4005943"/>
              <a:gd name="connsiteY2" fmla="*/ 46304 h 6858000"/>
              <a:gd name="connsiteX3" fmla="*/ 410564 w 4005943"/>
              <a:gd name="connsiteY3" fmla="*/ 247650 h 6858000"/>
              <a:gd name="connsiteX4" fmla="*/ 3609716 w 4005943"/>
              <a:gd name="connsiteY4" fmla="*/ 247650 h 6858000"/>
              <a:gd name="connsiteX5" fmla="*/ 3811062 w 4005943"/>
              <a:gd name="connsiteY5" fmla="*/ 46304 h 6858000"/>
              <a:gd name="connsiteX6" fmla="*/ 3811062 w 4005943"/>
              <a:gd name="connsiteY6" fmla="*/ 0 h 6858000"/>
              <a:gd name="connsiteX7" fmla="*/ 4005943 w 4005943"/>
              <a:gd name="connsiteY7" fmla="*/ 0 h 6858000"/>
              <a:gd name="connsiteX8" fmla="*/ 4005943 w 4005943"/>
              <a:gd name="connsiteY8" fmla="*/ 6858000 h 6858000"/>
              <a:gd name="connsiteX9" fmla="*/ 3811062 w 4005943"/>
              <a:gd name="connsiteY9" fmla="*/ 6858000 h 6858000"/>
              <a:gd name="connsiteX10" fmla="*/ 3811062 w 4005943"/>
              <a:gd name="connsiteY10" fmla="*/ 6729096 h 6858000"/>
              <a:gd name="connsiteX11" fmla="*/ 3609716 w 4005943"/>
              <a:gd name="connsiteY11" fmla="*/ 6527750 h 6858000"/>
              <a:gd name="connsiteX12" fmla="*/ 410564 w 4005943"/>
              <a:gd name="connsiteY12" fmla="*/ 6527750 h 6858000"/>
              <a:gd name="connsiteX13" fmla="*/ 209218 w 4005943"/>
              <a:gd name="connsiteY13" fmla="*/ 6729096 h 6858000"/>
              <a:gd name="connsiteX14" fmla="*/ 209218 w 4005943"/>
              <a:gd name="connsiteY14" fmla="*/ 6858000 h 6858000"/>
              <a:gd name="connsiteX15" fmla="*/ 0 w 4005943"/>
              <a:gd name="connsiteY1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005943" h="6858000">
                <a:moveTo>
                  <a:pt x="0" y="0"/>
                </a:moveTo>
                <a:lnTo>
                  <a:pt x="209218" y="0"/>
                </a:lnTo>
                <a:lnTo>
                  <a:pt x="209218" y="46304"/>
                </a:lnTo>
                <a:cubicBezTo>
                  <a:pt x="209218" y="157504"/>
                  <a:pt x="299364" y="247650"/>
                  <a:pt x="410564" y="247650"/>
                </a:cubicBezTo>
                <a:lnTo>
                  <a:pt x="3609716" y="247650"/>
                </a:lnTo>
                <a:cubicBezTo>
                  <a:pt x="3720916" y="247650"/>
                  <a:pt x="3811062" y="157504"/>
                  <a:pt x="3811062" y="46304"/>
                </a:cubicBezTo>
                <a:lnTo>
                  <a:pt x="3811062" y="0"/>
                </a:lnTo>
                <a:lnTo>
                  <a:pt x="4005943" y="0"/>
                </a:lnTo>
                <a:lnTo>
                  <a:pt x="4005943" y="6858000"/>
                </a:lnTo>
                <a:lnTo>
                  <a:pt x="3811062" y="6858000"/>
                </a:lnTo>
                <a:lnTo>
                  <a:pt x="3811062" y="6729096"/>
                </a:lnTo>
                <a:cubicBezTo>
                  <a:pt x="3811062" y="6617896"/>
                  <a:pt x="3720916" y="6527750"/>
                  <a:pt x="3609716" y="6527750"/>
                </a:cubicBezTo>
                <a:lnTo>
                  <a:pt x="410564" y="6527750"/>
                </a:lnTo>
                <a:cubicBezTo>
                  <a:pt x="299364" y="6527750"/>
                  <a:pt x="209218" y="6617896"/>
                  <a:pt x="209218" y="6729096"/>
                </a:cubicBezTo>
                <a:lnTo>
                  <a:pt x="209218" y="6858000"/>
                </a:lnTo>
                <a:lnTo>
                  <a:pt x="0" y="6858000"/>
                </a:lnTo>
                <a:close/>
              </a:path>
            </a:pathLst>
          </a:custGeom>
          <a:solidFill>
            <a:srgbClr val="2B660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108" name="Rectangle: Rounded Corners 107">
            <a:extLst>
              <a:ext uri="{FF2B5EF4-FFF2-40B4-BE49-F238E27FC236}">
                <a16:creationId xmlns:a16="http://schemas.microsoft.com/office/drawing/2014/main" id="{3A1AD9A4-26C6-2ED8-42F7-E7733B3E39E9}"/>
              </a:ext>
            </a:extLst>
          </p:cNvPr>
          <p:cNvSpPr/>
          <p:nvPr/>
        </p:nvSpPr>
        <p:spPr>
          <a:xfrm>
            <a:off x="8106625" y="495301"/>
            <a:ext cx="3875678" cy="5680578"/>
          </a:xfrm>
          <a:prstGeom prst="roundRect">
            <a:avLst>
              <a:gd name="adj" fmla="val 3451"/>
            </a:avLst>
          </a:prstGeom>
          <a:solidFill>
            <a:srgbClr val="8DBD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Gilroy Medium"/>
                <a:ea typeface="+mn-ea"/>
                <a:cs typeface="+mn-cs"/>
              </a:rPr>
              <a:t>Note: Stickers will be added to the lids of the bins to note each waste stream.</a:t>
            </a:r>
          </a:p>
        </p:txBody>
      </p:sp>
      <p:grpSp>
        <p:nvGrpSpPr>
          <p:cNvPr id="109" name="Group 108">
            <a:extLst>
              <a:ext uri="{FF2B5EF4-FFF2-40B4-BE49-F238E27FC236}">
                <a16:creationId xmlns:a16="http://schemas.microsoft.com/office/drawing/2014/main" id="{AC2566E2-1EE8-CB4C-9824-9B811782A012}"/>
              </a:ext>
            </a:extLst>
          </p:cNvPr>
          <p:cNvGrpSpPr/>
          <p:nvPr/>
        </p:nvGrpSpPr>
        <p:grpSpPr>
          <a:xfrm>
            <a:off x="10468652" y="0"/>
            <a:ext cx="1723347" cy="374073"/>
            <a:chOff x="10590414" y="0"/>
            <a:chExt cx="1601585" cy="374073"/>
          </a:xfrm>
        </p:grpSpPr>
        <p:grpSp>
          <p:nvGrpSpPr>
            <p:cNvPr id="110" name="Group 109">
              <a:extLst>
                <a:ext uri="{FF2B5EF4-FFF2-40B4-BE49-F238E27FC236}">
                  <a16:creationId xmlns:a16="http://schemas.microsoft.com/office/drawing/2014/main" id="{ED3104BA-E49B-8561-3F84-F441BE702A9B}"/>
                </a:ext>
              </a:extLst>
            </p:cNvPr>
            <p:cNvGrpSpPr/>
            <p:nvPr/>
          </p:nvGrpSpPr>
          <p:grpSpPr>
            <a:xfrm>
              <a:off x="10590414" y="0"/>
              <a:ext cx="1601585" cy="374073"/>
              <a:chOff x="10590414" y="-1"/>
              <a:chExt cx="1601585" cy="374073"/>
            </a:xfrm>
            <a:solidFill>
              <a:srgbClr val="EC9F0B"/>
            </a:solidFill>
          </p:grpSpPr>
          <p:sp>
            <p:nvSpPr>
              <p:cNvPr id="112" name="Rounded Rectangle 9">
                <a:extLst>
                  <a:ext uri="{FF2B5EF4-FFF2-40B4-BE49-F238E27FC236}">
                    <a16:creationId xmlns:a16="http://schemas.microsoft.com/office/drawing/2014/main" id="{231A70E0-C5E6-99C9-B311-0DEEAE68CEB5}"/>
                  </a:ext>
                </a:extLst>
              </p:cNvPr>
              <p:cNvSpPr/>
              <p:nvPr/>
            </p:nvSpPr>
            <p:spPr>
              <a:xfrm>
                <a:off x="10590414" y="-1"/>
                <a:ext cx="1601585" cy="374073"/>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113" name="Rectangle 112">
                <a:extLst>
                  <a:ext uri="{FF2B5EF4-FFF2-40B4-BE49-F238E27FC236}">
                    <a16:creationId xmlns:a16="http://schemas.microsoft.com/office/drawing/2014/main" id="{1B4AD948-3C70-8E5B-0431-CB405E045BC8}"/>
                  </a:ext>
                </a:extLst>
              </p:cNvPr>
              <p:cNvSpPr/>
              <p:nvPr/>
            </p:nvSpPr>
            <p:spPr>
              <a:xfrm>
                <a:off x="11776363" y="0"/>
                <a:ext cx="415636" cy="37407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114" name="Rectangle 113">
                <a:extLst>
                  <a:ext uri="{FF2B5EF4-FFF2-40B4-BE49-F238E27FC236}">
                    <a16:creationId xmlns:a16="http://schemas.microsoft.com/office/drawing/2014/main" id="{58FFA9F6-85E5-8D33-1CC9-42B1CBB1C805}"/>
                  </a:ext>
                </a:extLst>
              </p:cNvPr>
              <p:cNvSpPr/>
              <p:nvPr/>
            </p:nvSpPr>
            <p:spPr>
              <a:xfrm>
                <a:off x="10590414" y="0"/>
                <a:ext cx="415636" cy="1828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grpSp>
        <p:sp>
          <p:nvSpPr>
            <p:cNvPr id="111" name="TextBox 110">
              <a:extLst>
                <a:ext uri="{FF2B5EF4-FFF2-40B4-BE49-F238E27FC236}">
                  <a16:creationId xmlns:a16="http://schemas.microsoft.com/office/drawing/2014/main" id="{B4D9F0E8-4B45-0396-B3D5-CA5707DFF861}"/>
                </a:ext>
              </a:extLst>
            </p:cNvPr>
            <p:cNvSpPr txBox="1"/>
            <p:nvPr/>
          </p:nvSpPr>
          <p:spPr>
            <a:xfrm>
              <a:off x="10698193" y="98858"/>
              <a:ext cx="1493806" cy="182881"/>
            </a:xfrm>
            <a:prstGeom prst="rect">
              <a:avLst/>
            </a:prstGeom>
            <a:solidFill>
              <a:srgbClr val="EC9F0B"/>
            </a:solid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Gilroy Medium" panose="00000600000000000000" pitchFamily="50" charset="0"/>
                  <a:ea typeface="+mn-ea"/>
                  <a:cs typeface="Arial" panose="020B0604020202020204" pitchFamily="34" charset="0"/>
                </a:rPr>
                <a:t>INTERNAL ONLY</a:t>
              </a:r>
            </a:p>
          </p:txBody>
        </p:sp>
      </p:grpSp>
      <p:pic>
        <p:nvPicPr>
          <p:cNvPr id="68" name="Picture 4">
            <a:extLst>
              <a:ext uri="{FF2B5EF4-FFF2-40B4-BE49-F238E27FC236}">
                <a16:creationId xmlns:a16="http://schemas.microsoft.com/office/drawing/2014/main" id="{FE805050-A9D5-5CBF-0459-6CA7E6EEE6D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06625" y="1764709"/>
            <a:ext cx="3875678" cy="3225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 name="TextBox 68">
            <a:extLst>
              <a:ext uri="{FF2B5EF4-FFF2-40B4-BE49-F238E27FC236}">
                <a16:creationId xmlns:a16="http://schemas.microsoft.com/office/drawing/2014/main" id="{C0B00D2B-AB55-2168-1018-E4EC9D79A358}"/>
              </a:ext>
            </a:extLst>
          </p:cNvPr>
          <p:cNvSpPr txBox="1"/>
          <p:nvPr/>
        </p:nvSpPr>
        <p:spPr>
          <a:xfrm>
            <a:off x="8392925" y="5050527"/>
            <a:ext cx="2587711" cy="677108"/>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prstClr val="white"/>
                </a:solidFill>
                <a:effectLst/>
                <a:uLnTx/>
                <a:uFillTx/>
                <a:latin typeface="Gilroy Medium"/>
                <a:ea typeface="+mn-ea"/>
                <a:cs typeface="+mn-cs"/>
              </a:rPr>
              <a:t>Customization here</a:t>
            </a:r>
          </a:p>
        </p:txBody>
      </p:sp>
      <p:sp>
        <p:nvSpPr>
          <p:cNvPr id="71" name="Oval 70">
            <a:extLst>
              <a:ext uri="{FF2B5EF4-FFF2-40B4-BE49-F238E27FC236}">
                <a16:creationId xmlns:a16="http://schemas.microsoft.com/office/drawing/2014/main" id="{9CA1EBD3-19F0-BB35-6582-F714C1991332}"/>
              </a:ext>
            </a:extLst>
          </p:cNvPr>
          <p:cNvSpPr/>
          <p:nvPr/>
        </p:nvSpPr>
        <p:spPr>
          <a:xfrm>
            <a:off x="9840180" y="3415411"/>
            <a:ext cx="422906" cy="430710"/>
          </a:xfrm>
          <a:prstGeom prst="ellipse">
            <a:avLst/>
          </a:prstGeom>
          <a:noFill/>
          <a:ln w="38100" cap="flat" cmpd="sng" algn="ctr">
            <a:solidFill>
              <a:srgbClr val="FFC62C"/>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Gilroy Medium"/>
              <a:ea typeface="+mn-lt"/>
              <a:cs typeface="+mn-lt"/>
              <a:sym typeface="+mn-lt"/>
            </a:endParaRPr>
          </a:p>
        </p:txBody>
      </p:sp>
      <p:sp>
        <p:nvSpPr>
          <p:cNvPr id="73" name="Oval 72">
            <a:extLst>
              <a:ext uri="{FF2B5EF4-FFF2-40B4-BE49-F238E27FC236}">
                <a16:creationId xmlns:a16="http://schemas.microsoft.com/office/drawing/2014/main" id="{2998DD7B-8E3F-98FB-9A5B-456A0FD07A10}"/>
              </a:ext>
            </a:extLst>
          </p:cNvPr>
          <p:cNvSpPr/>
          <p:nvPr/>
        </p:nvSpPr>
        <p:spPr>
          <a:xfrm>
            <a:off x="10449284" y="4343848"/>
            <a:ext cx="422906" cy="430710"/>
          </a:xfrm>
          <a:prstGeom prst="ellipse">
            <a:avLst/>
          </a:prstGeom>
          <a:noFill/>
          <a:ln w="38100" cap="flat" cmpd="sng" algn="ctr">
            <a:solidFill>
              <a:srgbClr val="FFC62C"/>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Gilroy Medium"/>
              <a:ea typeface="+mn-lt"/>
              <a:cs typeface="+mn-lt"/>
              <a:sym typeface="+mn-lt"/>
            </a:endParaRPr>
          </a:p>
        </p:txBody>
      </p:sp>
      <p:cxnSp>
        <p:nvCxnSpPr>
          <p:cNvPr id="75" name="Straight Connector 74">
            <a:extLst>
              <a:ext uri="{FF2B5EF4-FFF2-40B4-BE49-F238E27FC236}">
                <a16:creationId xmlns:a16="http://schemas.microsoft.com/office/drawing/2014/main" id="{0E8DA4E4-0628-3E33-FDAB-AB82F6FEB2E6}"/>
              </a:ext>
            </a:extLst>
          </p:cNvPr>
          <p:cNvCxnSpPr>
            <a:cxnSpLocks/>
            <a:stCxn id="69" idx="0"/>
            <a:endCxn id="71" idx="4"/>
          </p:cNvCxnSpPr>
          <p:nvPr/>
        </p:nvCxnSpPr>
        <p:spPr>
          <a:xfrm rot="5400000" flipH="1" flipV="1">
            <a:off x="9267004" y="4265898"/>
            <a:ext cx="1204406" cy="364852"/>
          </a:xfrm>
          <a:prstGeom prst="bentConnector3">
            <a:avLst>
              <a:gd name="adj1" fmla="val 40510"/>
            </a:avLst>
          </a:prstGeom>
          <a:noFill/>
          <a:ln w="28575" cap="flat" cmpd="sng" algn="ctr">
            <a:solidFill>
              <a:srgbClr val="FFC62C"/>
            </a:solidFill>
            <a:prstDash val="solid"/>
            <a:miter lim="800000"/>
            <a:headEnd type="triangle"/>
          </a:ln>
          <a:effectLst/>
        </p:spPr>
      </p:cxnSp>
      <p:cxnSp>
        <p:nvCxnSpPr>
          <p:cNvPr id="78" name="Straight Connector 77">
            <a:extLst>
              <a:ext uri="{FF2B5EF4-FFF2-40B4-BE49-F238E27FC236}">
                <a16:creationId xmlns:a16="http://schemas.microsoft.com/office/drawing/2014/main" id="{65382D2E-5BC1-1CAD-A29C-8A57433E5724}"/>
              </a:ext>
            </a:extLst>
          </p:cNvPr>
          <p:cNvCxnSpPr>
            <a:cxnSpLocks/>
            <a:stCxn id="69" idx="0"/>
            <a:endCxn id="73" idx="2"/>
          </p:cNvCxnSpPr>
          <p:nvPr/>
        </p:nvCxnSpPr>
        <p:spPr>
          <a:xfrm rot="5400000" flipH="1" flipV="1">
            <a:off x="9822370" y="4423614"/>
            <a:ext cx="491324" cy="762503"/>
          </a:xfrm>
          <a:prstGeom prst="bentConnector2">
            <a:avLst/>
          </a:prstGeom>
          <a:noFill/>
          <a:ln w="28575" cap="flat" cmpd="sng" algn="ctr">
            <a:solidFill>
              <a:srgbClr val="FFC62C"/>
            </a:solidFill>
            <a:prstDash val="solid"/>
            <a:miter lim="800000"/>
            <a:headEnd type="triangle"/>
          </a:ln>
          <a:effectLst/>
        </p:spPr>
      </p:cxnSp>
    </p:spTree>
    <p:extLst>
      <p:ext uri="{BB962C8B-B14F-4D97-AF65-F5344CB8AC3E}">
        <p14:creationId xmlns:p14="http://schemas.microsoft.com/office/powerpoint/2010/main" val="23855695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59A2B8-EC60-98DD-BE10-AF61B37E7AA8}"/>
            </a:ext>
          </a:extLst>
        </p:cNvPr>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CCCF33D5-F685-EADD-4D3E-1A395110EA24}"/>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4" progId="TCLayout.ActiveDocument.1">
                  <p:embed/>
                </p:oleObj>
              </mc:Choice>
              <mc:Fallback>
                <p:oleObj name="think-cell Slide" r:id="rId4" imgW="425" imgH="424" progId="TCLayout.ActiveDocument.1">
                  <p:embed/>
                  <p:pic>
                    <p:nvPicPr>
                      <p:cNvPr id="5" name="think-cell data - do not delete" hidden="1">
                        <a:extLst>
                          <a:ext uri="{FF2B5EF4-FFF2-40B4-BE49-F238E27FC236}">
                            <a16:creationId xmlns:a16="http://schemas.microsoft.com/office/drawing/2014/main" id="{CCCF33D5-F685-EADD-4D3E-1A395110EA2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2" name="Text Placeholder 21">
            <a:extLst>
              <a:ext uri="{FF2B5EF4-FFF2-40B4-BE49-F238E27FC236}">
                <a16:creationId xmlns:a16="http://schemas.microsoft.com/office/drawing/2014/main" id="{06D34171-9FB5-A203-CA98-BC586F55F880}"/>
              </a:ext>
            </a:extLst>
          </p:cNvPr>
          <p:cNvSpPr>
            <a:spLocks noGrp="1"/>
          </p:cNvSpPr>
          <p:nvPr>
            <p:ph type="body" sz="quarter" idx="11"/>
          </p:nvPr>
        </p:nvSpPr>
        <p:spPr>
          <a:xfrm>
            <a:off x="304800" y="724845"/>
            <a:ext cx="11582401" cy="316592"/>
          </a:xfrm>
        </p:spPr>
        <p:txBody>
          <a:bodyPr/>
          <a:lstStyle/>
          <a:p>
            <a:r>
              <a:rPr lang="en-US" i="1"/>
              <a:t>A comprehensive best practices document rooted in research</a:t>
            </a:r>
          </a:p>
        </p:txBody>
      </p:sp>
      <p:sp>
        <p:nvSpPr>
          <p:cNvPr id="18" name="Title 17">
            <a:extLst>
              <a:ext uri="{FF2B5EF4-FFF2-40B4-BE49-F238E27FC236}">
                <a16:creationId xmlns:a16="http://schemas.microsoft.com/office/drawing/2014/main" id="{33C648D6-84F0-7253-CCBE-BB27847E5773}"/>
              </a:ext>
            </a:extLst>
          </p:cNvPr>
          <p:cNvSpPr>
            <a:spLocks noGrp="1"/>
          </p:cNvSpPr>
          <p:nvPr>
            <p:ph type="title"/>
          </p:nvPr>
        </p:nvSpPr>
        <p:spPr>
          <a:xfrm>
            <a:off x="304799" y="248594"/>
            <a:ext cx="11582401" cy="475306"/>
          </a:xfrm>
        </p:spPr>
        <p:txBody>
          <a:bodyPr vert="horz" rIns="0"/>
          <a:lstStyle/>
          <a:p>
            <a:r>
              <a:rPr lang="en-US"/>
              <a:t>RECYCLING BIN MESSAGING AND PLACEMENT GUIDE</a:t>
            </a:r>
          </a:p>
        </p:txBody>
      </p:sp>
      <p:pic>
        <p:nvPicPr>
          <p:cNvPr id="32" name="Picture 31">
            <a:extLst>
              <a:ext uri="{FF2B5EF4-FFF2-40B4-BE49-F238E27FC236}">
                <a16:creationId xmlns:a16="http://schemas.microsoft.com/office/drawing/2014/main" id="{AE175944-C7DD-4288-3767-6ECA0971FA99}"/>
              </a:ext>
            </a:extLst>
          </p:cNvPr>
          <p:cNvPicPr>
            <a:picLocks noChangeAspect="1"/>
          </p:cNvPicPr>
          <p:nvPr/>
        </p:nvPicPr>
        <p:blipFill rotWithShape="1">
          <a:blip r:embed="rId6"/>
          <a:srcRect l="12986" r="12986"/>
          <a:stretch>
            <a:fillRect/>
          </a:stretch>
        </p:blipFill>
        <p:spPr>
          <a:xfrm>
            <a:off x="7825741" y="3892549"/>
            <a:ext cx="3902709" cy="2965451"/>
          </a:xfrm>
          <a:custGeom>
            <a:avLst/>
            <a:gdLst>
              <a:gd name="connsiteX0" fmla="*/ 119791 w 3902709"/>
              <a:gd name="connsiteY0" fmla="*/ 0 h 2965451"/>
              <a:gd name="connsiteX1" fmla="*/ 1056130 w 3902709"/>
              <a:gd name="connsiteY1" fmla="*/ 0 h 2965451"/>
              <a:gd name="connsiteX2" fmla="*/ 1175921 w 3902709"/>
              <a:gd name="connsiteY2" fmla="*/ 119791 h 2965451"/>
              <a:gd name="connsiteX3" fmla="*/ 1175921 w 3902709"/>
              <a:gd name="connsiteY3" fmla="*/ 813949 h 2965451"/>
              <a:gd name="connsiteX4" fmla="*/ 1312883 w 3902709"/>
              <a:gd name="connsiteY4" fmla="*/ 950911 h 2965451"/>
              <a:gd name="connsiteX5" fmla="*/ 1175921 w 3902709"/>
              <a:gd name="connsiteY5" fmla="*/ 950911 h 2965451"/>
              <a:gd name="connsiteX6" fmla="*/ 1175921 w 3902709"/>
              <a:gd name="connsiteY6" fmla="*/ 950912 h 2965451"/>
              <a:gd name="connsiteX7" fmla="*/ 1996047 w 3902709"/>
              <a:gd name="connsiteY7" fmla="*/ 950912 h 2965451"/>
              <a:gd name="connsiteX8" fmla="*/ 2114915 w 3902709"/>
              <a:gd name="connsiteY8" fmla="*/ 1077854 h 2965451"/>
              <a:gd name="connsiteX9" fmla="*/ 2114915 w 3902709"/>
              <a:gd name="connsiteY9" fmla="*/ 2223977 h 2965451"/>
              <a:gd name="connsiteX10" fmla="*/ 2251877 w 3902709"/>
              <a:gd name="connsiteY10" fmla="*/ 2360939 h 2965451"/>
              <a:gd name="connsiteX11" fmla="*/ 3753239 w 3902709"/>
              <a:gd name="connsiteY11" fmla="*/ 2360939 h 2965451"/>
              <a:gd name="connsiteX12" fmla="*/ 3902709 w 3902709"/>
              <a:gd name="connsiteY12" fmla="*/ 2510409 h 2965451"/>
              <a:gd name="connsiteX13" fmla="*/ 3902709 w 3902709"/>
              <a:gd name="connsiteY13" fmla="*/ 2965451 h 2965451"/>
              <a:gd name="connsiteX14" fmla="*/ 1544389 w 3902709"/>
              <a:gd name="connsiteY14" fmla="*/ 2965451 h 2965451"/>
              <a:gd name="connsiteX15" fmla="*/ 1544389 w 3902709"/>
              <a:gd name="connsiteY15" fmla="*/ 2965450 h 2965451"/>
              <a:gd name="connsiteX16" fmla="*/ 48258 w 3902709"/>
              <a:gd name="connsiteY16" fmla="*/ 2965450 h 2965451"/>
              <a:gd name="connsiteX17" fmla="*/ 48258 w 3902709"/>
              <a:gd name="connsiteY17" fmla="*/ 2965449 h 2965451"/>
              <a:gd name="connsiteX18" fmla="*/ 0 w 3902709"/>
              <a:gd name="connsiteY18" fmla="*/ 2965449 h 2965451"/>
              <a:gd name="connsiteX19" fmla="*/ 0 w 3902709"/>
              <a:gd name="connsiteY19" fmla="*/ 119791 h 2965451"/>
              <a:gd name="connsiteX20" fmla="*/ 119791 w 3902709"/>
              <a:gd name="connsiteY20" fmla="*/ 0 h 2965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902709" h="2965451">
                <a:moveTo>
                  <a:pt x="119791" y="0"/>
                </a:moveTo>
                <a:lnTo>
                  <a:pt x="1056130" y="0"/>
                </a:lnTo>
                <a:cubicBezTo>
                  <a:pt x="1122289" y="0"/>
                  <a:pt x="1175921" y="53632"/>
                  <a:pt x="1175921" y="119791"/>
                </a:cubicBezTo>
                <a:lnTo>
                  <a:pt x="1175921" y="813949"/>
                </a:lnTo>
                <a:cubicBezTo>
                  <a:pt x="1175921" y="889591"/>
                  <a:pt x="1237241" y="950911"/>
                  <a:pt x="1312883" y="950911"/>
                </a:cubicBezTo>
                <a:lnTo>
                  <a:pt x="1175921" y="950911"/>
                </a:lnTo>
                <a:lnTo>
                  <a:pt x="1175921" y="950912"/>
                </a:lnTo>
                <a:lnTo>
                  <a:pt x="1996047" y="950912"/>
                </a:lnTo>
                <a:cubicBezTo>
                  <a:pt x="2061696" y="950912"/>
                  <a:pt x="2114915" y="1007746"/>
                  <a:pt x="2114915" y="1077854"/>
                </a:cubicBezTo>
                <a:lnTo>
                  <a:pt x="2114915" y="2223977"/>
                </a:lnTo>
                <a:cubicBezTo>
                  <a:pt x="2114915" y="2299619"/>
                  <a:pt x="2176235" y="2360939"/>
                  <a:pt x="2251877" y="2360939"/>
                </a:cubicBezTo>
                <a:lnTo>
                  <a:pt x="3753239" y="2360939"/>
                </a:lnTo>
                <a:cubicBezTo>
                  <a:pt x="3835789" y="2360939"/>
                  <a:pt x="3902709" y="2427859"/>
                  <a:pt x="3902709" y="2510409"/>
                </a:cubicBezTo>
                <a:lnTo>
                  <a:pt x="3902709" y="2965451"/>
                </a:lnTo>
                <a:lnTo>
                  <a:pt x="1544389" y="2965451"/>
                </a:lnTo>
                <a:lnTo>
                  <a:pt x="1544389" y="2965450"/>
                </a:lnTo>
                <a:lnTo>
                  <a:pt x="48258" y="2965450"/>
                </a:lnTo>
                <a:lnTo>
                  <a:pt x="48258" y="2965449"/>
                </a:lnTo>
                <a:lnTo>
                  <a:pt x="0" y="2965449"/>
                </a:lnTo>
                <a:lnTo>
                  <a:pt x="0" y="119791"/>
                </a:lnTo>
                <a:cubicBezTo>
                  <a:pt x="0" y="53632"/>
                  <a:pt x="53632" y="0"/>
                  <a:pt x="119791" y="0"/>
                </a:cubicBezTo>
                <a:close/>
              </a:path>
            </a:pathLst>
          </a:custGeom>
        </p:spPr>
      </p:pic>
      <p:grpSp>
        <p:nvGrpSpPr>
          <p:cNvPr id="34" name="Group 33">
            <a:extLst>
              <a:ext uri="{FF2B5EF4-FFF2-40B4-BE49-F238E27FC236}">
                <a16:creationId xmlns:a16="http://schemas.microsoft.com/office/drawing/2014/main" id="{3023400E-3733-C756-2F33-14DA9839663A}"/>
              </a:ext>
            </a:extLst>
          </p:cNvPr>
          <p:cNvGrpSpPr/>
          <p:nvPr/>
        </p:nvGrpSpPr>
        <p:grpSpPr>
          <a:xfrm>
            <a:off x="7825741" y="1220662"/>
            <a:ext cx="4185724" cy="4906700"/>
            <a:chOff x="3183730" y="1240631"/>
            <a:chExt cx="4083591" cy="4786975"/>
          </a:xfrm>
        </p:grpSpPr>
        <p:pic>
          <p:nvPicPr>
            <p:cNvPr id="44" name="Picture 43" descr="A group of recycle signs&#10;&#10;AI-generated content may be incorrect.">
              <a:extLst>
                <a:ext uri="{FF2B5EF4-FFF2-40B4-BE49-F238E27FC236}">
                  <a16:creationId xmlns:a16="http://schemas.microsoft.com/office/drawing/2014/main" id="{28BFFE04-8A4E-7088-9C34-1D072DF09438}"/>
                </a:ext>
              </a:extLst>
            </p:cNvPr>
            <p:cNvPicPr>
              <a:picLocks noChangeAspect="1"/>
            </p:cNvPicPr>
            <p:nvPr/>
          </p:nvPicPr>
          <p:blipFill>
            <a:blip r:embed="rId7"/>
            <a:srcRect l="511" t="437" r="55147" b="49031"/>
            <a:stretch>
              <a:fillRect/>
            </a:stretch>
          </p:blipFill>
          <p:spPr>
            <a:xfrm>
              <a:off x="3183730" y="1240631"/>
              <a:ext cx="1933575" cy="2483644"/>
            </a:xfrm>
            <a:prstGeom prst="roundRect">
              <a:avLst>
                <a:gd name="adj" fmla="val 3531"/>
              </a:avLst>
            </a:prstGeom>
            <a:ln w="19050">
              <a:solidFill>
                <a:srgbClr val="4FE2F3"/>
              </a:solidFill>
            </a:ln>
          </p:spPr>
        </p:pic>
        <p:pic>
          <p:nvPicPr>
            <p:cNvPr id="45" name="Picture 44" descr="A group of recycle signs&#10;&#10;AI-generated content may be incorrect.">
              <a:extLst>
                <a:ext uri="{FF2B5EF4-FFF2-40B4-BE49-F238E27FC236}">
                  <a16:creationId xmlns:a16="http://schemas.microsoft.com/office/drawing/2014/main" id="{81CA1BAC-2831-0586-20E9-8DE482D1DBD7}"/>
                </a:ext>
              </a:extLst>
            </p:cNvPr>
            <p:cNvPicPr>
              <a:picLocks noChangeAspect="1"/>
            </p:cNvPicPr>
            <p:nvPr/>
          </p:nvPicPr>
          <p:blipFill>
            <a:blip r:embed="rId7"/>
            <a:srcRect l="31238" t="20030" r="24420" b="29438"/>
            <a:stretch>
              <a:fillRect/>
            </a:stretch>
          </p:blipFill>
          <p:spPr>
            <a:xfrm>
              <a:off x="4455806" y="2151195"/>
              <a:ext cx="1933575" cy="2483644"/>
            </a:xfrm>
            <a:prstGeom prst="roundRect">
              <a:avLst>
                <a:gd name="adj" fmla="val 3531"/>
              </a:avLst>
            </a:prstGeom>
            <a:ln w="19050">
              <a:solidFill>
                <a:srgbClr val="4FE2F3"/>
              </a:solidFill>
            </a:ln>
          </p:spPr>
        </p:pic>
        <p:pic>
          <p:nvPicPr>
            <p:cNvPr id="46" name="Picture 45" descr="A group of recycle signs&#10;&#10;AI-generated content may be incorrect.">
              <a:extLst>
                <a:ext uri="{FF2B5EF4-FFF2-40B4-BE49-F238E27FC236}">
                  <a16:creationId xmlns:a16="http://schemas.microsoft.com/office/drawing/2014/main" id="{27462AF5-E621-1AA3-E2FF-C42FEC769D4A}"/>
                </a:ext>
              </a:extLst>
            </p:cNvPr>
            <p:cNvPicPr>
              <a:picLocks noChangeAspect="1"/>
            </p:cNvPicPr>
            <p:nvPr/>
          </p:nvPicPr>
          <p:blipFill>
            <a:blip r:embed="rId7"/>
            <a:srcRect l="55502" t="48970" r="829" b="498"/>
            <a:stretch>
              <a:fillRect/>
            </a:stretch>
          </p:blipFill>
          <p:spPr>
            <a:xfrm>
              <a:off x="5363116" y="3543962"/>
              <a:ext cx="1904205" cy="2483644"/>
            </a:xfrm>
            <a:prstGeom prst="roundRect">
              <a:avLst>
                <a:gd name="adj" fmla="val 3531"/>
              </a:avLst>
            </a:prstGeom>
            <a:ln w="19050">
              <a:solidFill>
                <a:srgbClr val="4FE2F3"/>
              </a:solidFill>
            </a:ln>
          </p:spPr>
        </p:pic>
      </p:grpSp>
      <p:grpSp>
        <p:nvGrpSpPr>
          <p:cNvPr id="66" name="Group 65">
            <a:extLst>
              <a:ext uri="{FF2B5EF4-FFF2-40B4-BE49-F238E27FC236}">
                <a16:creationId xmlns:a16="http://schemas.microsoft.com/office/drawing/2014/main" id="{9A9DD412-3276-95AF-8EFC-78B2F7FAD153}"/>
              </a:ext>
            </a:extLst>
          </p:cNvPr>
          <p:cNvGrpSpPr/>
          <p:nvPr/>
        </p:nvGrpSpPr>
        <p:grpSpPr>
          <a:xfrm>
            <a:off x="9944102" y="1"/>
            <a:ext cx="2247899" cy="3581600"/>
            <a:chOff x="9944102" y="1"/>
            <a:chExt cx="2247899" cy="3581600"/>
          </a:xfrm>
        </p:grpSpPr>
        <p:grpSp>
          <p:nvGrpSpPr>
            <p:cNvPr id="47" name="Group 46">
              <a:extLst>
                <a:ext uri="{FF2B5EF4-FFF2-40B4-BE49-F238E27FC236}">
                  <a16:creationId xmlns:a16="http://schemas.microsoft.com/office/drawing/2014/main" id="{75EDFA01-A5CD-EAA2-7B08-0FDDAB95CDA8}"/>
                </a:ext>
              </a:extLst>
            </p:cNvPr>
            <p:cNvGrpSpPr/>
            <p:nvPr/>
          </p:nvGrpSpPr>
          <p:grpSpPr>
            <a:xfrm>
              <a:off x="9944102" y="1"/>
              <a:ext cx="2247899" cy="3581600"/>
              <a:chOff x="9944102" y="1"/>
              <a:chExt cx="2247899" cy="3581600"/>
            </a:xfrm>
            <a:solidFill>
              <a:srgbClr val="2B660F"/>
            </a:solidFill>
          </p:grpSpPr>
          <p:sp>
            <p:nvSpPr>
              <p:cNvPr id="49" name="Freeform: Shape 48">
                <a:extLst>
                  <a:ext uri="{FF2B5EF4-FFF2-40B4-BE49-F238E27FC236}">
                    <a16:creationId xmlns:a16="http://schemas.microsoft.com/office/drawing/2014/main" id="{1E81A11D-6E63-64F7-7B2C-4329D5C9545F}"/>
                  </a:ext>
                </a:extLst>
              </p:cNvPr>
              <p:cNvSpPr/>
              <p:nvPr/>
            </p:nvSpPr>
            <p:spPr>
              <a:xfrm>
                <a:off x="9944102" y="1"/>
                <a:ext cx="2247899" cy="2014538"/>
              </a:xfrm>
              <a:custGeom>
                <a:avLst/>
                <a:gdLst>
                  <a:gd name="connsiteX0" fmla="*/ 0 w 2247899"/>
                  <a:gd name="connsiteY0" fmla="*/ 0 h 2014538"/>
                  <a:gd name="connsiteX1" fmla="*/ 2247899 w 2247899"/>
                  <a:gd name="connsiteY1" fmla="*/ 0 h 2014538"/>
                  <a:gd name="connsiteX2" fmla="*/ 2247899 w 2247899"/>
                  <a:gd name="connsiteY2" fmla="*/ 2014538 h 2014538"/>
                  <a:gd name="connsiteX3" fmla="*/ 129292 w 2247899"/>
                  <a:gd name="connsiteY3" fmla="*/ 2014538 h 2014538"/>
                  <a:gd name="connsiteX4" fmla="*/ 0 w 2247899"/>
                  <a:gd name="connsiteY4" fmla="*/ 1887596 h 2014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7899" h="2014538">
                    <a:moveTo>
                      <a:pt x="0" y="0"/>
                    </a:moveTo>
                    <a:lnTo>
                      <a:pt x="2247899" y="0"/>
                    </a:lnTo>
                    <a:lnTo>
                      <a:pt x="2247899" y="2014538"/>
                    </a:lnTo>
                    <a:lnTo>
                      <a:pt x="129292" y="2014538"/>
                    </a:lnTo>
                    <a:cubicBezTo>
                      <a:pt x="57886" y="2014538"/>
                      <a:pt x="0" y="1957704"/>
                      <a:pt x="0" y="188759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50" name="Freeform: Shape 49">
                <a:extLst>
                  <a:ext uri="{FF2B5EF4-FFF2-40B4-BE49-F238E27FC236}">
                    <a16:creationId xmlns:a16="http://schemas.microsoft.com/office/drawing/2014/main" id="{F5EC1879-4977-1834-189A-7F62A846F91D}"/>
                  </a:ext>
                </a:extLst>
              </p:cNvPr>
              <p:cNvSpPr/>
              <p:nvPr/>
            </p:nvSpPr>
            <p:spPr>
              <a:xfrm>
                <a:off x="11247992" y="1"/>
                <a:ext cx="944008" cy="3444638"/>
              </a:xfrm>
              <a:custGeom>
                <a:avLst/>
                <a:gdLst>
                  <a:gd name="connsiteX0" fmla="*/ 0 w 944008"/>
                  <a:gd name="connsiteY0" fmla="*/ 0 h 3444638"/>
                  <a:gd name="connsiteX1" fmla="*/ 944008 w 944008"/>
                  <a:gd name="connsiteY1" fmla="*/ 0 h 3444638"/>
                  <a:gd name="connsiteX2" fmla="*/ 944008 w 944008"/>
                  <a:gd name="connsiteY2" fmla="*/ 3444638 h 3444638"/>
                  <a:gd name="connsiteX3" fmla="*/ 152611 w 944008"/>
                  <a:gd name="connsiteY3" fmla="*/ 3444638 h 3444638"/>
                  <a:gd name="connsiteX4" fmla="*/ 0 w 944008"/>
                  <a:gd name="connsiteY4" fmla="*/ 3315492 h 3444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008" h="3444638">
                    <a:moveTo>
                      <a:pt x="0" y="0"/>
                    </a:moveTo>
                    <a:lnTo>
                      <a:pt x="944008" y="0"/>
                    </a:lnTo>
                    <a:lnTo>
                      <a:pt x="944008" y="3444638"/>
                    </a:lnTo>
                    <a:lnTo>
                      <a:pt x="152611" y="3444638"/>
                    </a:lnTo>
                    <a:cubicBezTo>
                      <a:pt x="68327" y="3444638"/>
                      <a:pt x="0" y="3386817"/>
                      <a:pt x="0" y="331549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51" name="Freeform: Shape 50">
                <a:extLst>
                  <a:ext uri="{FF2B5EF4-FFF2-40B4-BE49-F238E27FC236}">
                    <a16:creationId xmlns:a16="http://schemas.microsoft.com/office/drawing/2014/main" id="{2692B9DF-9F86-F950-A0AE-D5DCB1FDBEC1}"/>
                  </a:ext>
                </a:extLst>
              </p:cNvPr>
              <p:cNvSpPr/>
              <p:nvPr/>
            </p:nvSpPr>
            <p:spPr>
              <a:xfrm>
                <a:off x="11111030" y="2014540"/>
                <a:ext cx="136962" cy="136962"/>
              </a:xfrm>
              <a:custGeom>
                <a:avLst/>
                <a:gdLst>
                  <a:gd name="connsiteX0" fmla="*/ 0 w 313950"/>
                  <a:gd name="connsiteY0" fmla="*/ 0 h 313950"/>
                  <a:gd name="connsiteX1" fmla="*/ 313950 w 313950"/>
                  <a:gd name="connsiteY1" fmla="*/ 0 h 313950"/>
                  <a:gd name="connsiteX2" fmla="*/ 313950 w 313950"/>
                  <a:gd name="connsiteY2" fmla="*/ 313950 h 313950"/>
                  <a:gd name="connsiteX3" fmla="*/ 0 w 313950"/>
                  <a:gd name="connsiteY3" fmla="*/ 0 h 313950"/>
                </a:gdLst>
                <a:ahLst/>
                <a:cxnLst>
                  <a:cxn ang="0">
                    <a:pos x="connsiteX0" y="connsiteY0"/>
                  </a:cxn>
                  <a:cxn ang="0">
                    <a:pos x="connsiteX1" y="connsiteY1"/>
                  </a:cxn>
                  <a:cxn ang="0">
                    <a:pos x="connsiteX2" y="connsiteY2"/>
                  </a:cxn>
                  <a:cxn ang="0">
                    <a:pos x="connsiteX3" y="connsiteY3"/>
                  </a:cxn>
                </a:cxnLst>
                <a:rect l="l" t="t" r="r" b="b"/>
                <a:pathLst>
                  <a:path w="313950" h="313950">
                    <a:moveTo>
                      <a:pt x="0" y="0"/>
                    </a:moveTo>
                    <a:lnTo>
                      <a:pt x="313950" y="0"/>
                    </a:lnTo>
                    <a:lnTo>
                      <a:pt x="313950" y="313950"/>
                    </a:lnTo>
                    <a:cubicBezTo>
                      <a:pt x="313950" y="140560"/>
                      <a:pt x="173390" y="0"/>
                      <a:pt x="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52" name="Freeform: Shape 51">
                <a:extLst>
                  <a:ext uri="{FF2B5EF4-FFF2-40B4-BE49-F238E27FC236}">
                    <a16:creationId xmlns:a16="http://schemas.microsoft.com/office/drawing/2014/main" id="{F314DFE0-D8FF-3926-3042-8D5B7E4659A2}"/>
                  </a:ext>
                </a:extLst>
              </p:cNvPr>
              <p:cNvSpPr/>
              <p:nvPr/>
            </p:nvSpPr>
            <p:spPr>
              <a:xfrm>
                <a:off x="12055038" y="3444639"/>
                <a:ext cx="136962" cy="136962"/>
              </a:xfrm>
              <a:custGeom>
                <a:avLst/>
                <a:gdLst>
                  <a:gd name="connsiteX0" fmla="*/ 0 w 313950"/>
                  <a:gd name="connsiteY0" fmla="*/ 0 h 313950"/>
                  <a:gd name="connsiteX1" fmla="*/ 313950 w 313950"/>
                  <a:gd name="connsiteY1" fmla="*/ 0 h 313950"/>
                  <a:gd name="connsiteX2" fmla="*/ 313950 w 313950"/>
                  <a:gd name="connsiteY2" fmla="*/ 313950 h 313950"/>
                  <a:gd name="connsiteX3" fmla="*/ 0 w 313950"/>
                  <a:gd name="connsiteY3" fmla="*/ 0 h 313950"/>
                </a:gdLst>
                <a:ahLst/>
                <a:cxnLst>
                  <a:cxn ang="0">
                    <a:pos x="connsiteX0" y="connsiteY0"/>
                  </a:cxn>
                  <a:cxn ang="0">
                    <a:pos x="connsiteX1" y="connsiteY1"/>
                  </a:cxn>
                  <a:cxn ang="0">
                    <a:pos x="connsiteX2" y="connsiteY2"/>
                  </a:cxn>
                  <a:cxn ang="0">
                    <a:pos x="connsiteX3" y="connsiteY3"/>
                  </a:cxn>
                </a:cxnLst>
                <a:rect l="l" t="t" r="r" b="b"/>
                <a:pathLst>
                  <a:path w="313950" h="313950">
                    <a:moveTo>
                      <a:pt x="0" y="0"/>
                    </a:moveTo>
                    <a:lnTo>
                      <a:pt x="313950" y="0"/>
                    </a:lnTo>
                    <a:lnTo>
                      <a:pt x="313950" y="313950"/>
                    </a:lnTo>
                    <a:cubicBezTo>
                      <a:pt x="313950" y="140560"/>
                      <a:pt x="173390" y="0"/>
                      <a:pt x="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grpSp>
        <p:sp>
          <p:nvSpPr>
            <p:cNvPr id="53" name="TextBox 52">
              <a:extLst>
                <a:ext uri="{FF2B5EF4-FFF2-40B4-BE49-F238E27FC236}">
                  <a16:creationId xmlns:a16="http://schemas.microsoft.com/office/drawing/2014/main" id="{2E91CFC8-3DAE-CFFF-9B93-D3267FE845AF}"/>
                </a:ext>
              </a:extLst>
            </p:cNvPr>
            <p:cNvSpPr txBox="1"/>
            <p:nvPr/>
          </p:nvSpPr>
          <p:spPr>
            <a:xfrm>
              <a:off x="10153552" y="480732"/>
              <a:ext cx="1975590" cy="1231106"/>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8DBD29"/>
                  </a:solidFill>
                  <a:effectLst/>
                  <a:uLnTx/>
                  <a:uFillTx/>
                  <a:latin typeface="GT Pressura LCG Black"/>
                  <a:ea typeface="+mn-ea"/>
                  <a:cs typeface="+mn-cs"/>
                </a:rPr>
                <a:t>ACCOMPANIED BY 45 FREE DOWNLOADABLE CUSTOM-MADE ICONS AND AN EDITABLE POSTER SERIES! </a:t>
              </a:r>
            </a:p>
          </p:txBody>
        </p:sp>
      </p:grpSp>
      <p:sp>
        <p:nvSpPr>
          <p:cNvPr id="28" name="Rectangle: Rounded Corners 27">
            <a:extLst>
              <a:ext uri="{FF2B5EF4-FFF2-40B4-BE49-F238E27FC236}">
                <a16:creationId xmlns:a16="http://schemas.microsoft.com/office/drawing/2014/main" id="{C2E0B2DC-E723-AED2-E9A8-7579CAE3206B}"/>
              </a:ext>
            </a:extLst>
          </p:cNvPr>
          <p:cNvSpPr/>
          <p:nvPr/>
        </p:nvSpPr>
        <p:spPr>
          <a:xfrm>
            <a:off x="304799" y="1220663"/>
            <a:ext cx="7384515" cy="2154998"/>
          </a:xfrm>
          <a:prstGeom prst="roundRect">
            <a:avLst>
              <a:gd name="adj" fmla="val 331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30" name="Rectangle: Top Corners Rounded 29">
            <a:extLst>
              <a:ext uri="{FF2B5EF4-FFF2-40B4-BE49-F238E27FC236}">
                <a16:creationId xmlns:a16="http://schemas.microsoft.com/office/drawing/2014/main" id="{E6942E70-4209-C695-E3C1-FA3529E4C772}"/>
              </a:ext>
            </a:extLst>
          </p:cNvPr>
          <p:cNvSpPr/>
          <p:nvPr/>
        </p:nvSpPr>
        <p:spPr>
          <a:xfrm>
            <a:off x="304799" y="1637054"/>
            <a:ext cx="7384515" cy="1738607"/>
          </a:xfrm>
          <a:prstGeom prst="round2SameRect">
            <a:avLst>
              <a:gd name="adj1" fmla="val 0"/>
              <a:gd name="adj2" fmla="val 4295"/>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54" name="TextBox 53">
            <a:extLst>
              <a:ext uri="{FF2B5EF4-FFF2-40B4-BE49-F238E27FC236}">
                <a16:creationId xmlns:a16="http://schemas.microsoft.com/office/drawing/2014/main" id="{A6F5E0C5-E8BD-25D3-0AE5-80B002D57021}"/>
              </a:ext>
            </a:extLst>
          </p:cNvPr>
          <p:cNvSpPr txBox="1"/>
          <p:nvPr/>
        </p:nvSpPr>
        <p:spPr>
          <a:xfrm>
            <a:off x="466764" y="1268651"/>
            <a:ext cx="7029287" cy="307777"/>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2B660F"/>
                </a:solidFill>
                <a:effectLst/>
                <a:uLnTx/>
                <a:uFillTx/>
                <a:latin typeface="GT Pressura LCG Black"/>
                <a:ea typeface="+mn-ea"/>
                <a:cs typeface="+mn-cs"/>
              </a:rPr>
              <a:t>ABOUT</a:t>
            </a:r>
          </a:p>
        </p:txBody>
      </p:sp>
      <p:sp>
        <p:nvSpPr>
          <p:cNvPr id="56" name="TextBox 55">
            <a:extLst>
              <a:ext uri="{FF2B5EF4-FFF2-40B4-BE49-F238E27FC236}">
                <a16:creationId xmlns:a16="http://schemas.microsoft.com/office/drawing/2014/main" id="{4118AEBE-1EC0-A4D8-1799-F4003BB0FE78}"/>
              </a:ext>
            </a:extLst>
          </p:cNvPr>
          <p:cNvSpPr txBox="1"/>
          <p:nvPr/>
        </p:nvSpPr>
        <p:spPr>
          <a:xfrm>
            <a:off x="466764" y="1703574"/>
            <a:ext cx="7029287" cy="1605568"/>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300" b="0" i="0" u="none" strike="noStrike" kern="1200" cap="none" spc="0" normalizeH="0" baseline="0" noProof="0">
                <a:ln>
                  <a:noFill/>
                </a:ln>
                <a:solidFill>
                  <a:prstClr val="black"/>
                </a:solidFill>
                <a:effectLst/>
                <a:uLnTx/>
                <a:uFillTx/>
                <a:latin typeface="Gilroy Medium"/>
                <a:ea typeface="+mn-ea"/>
                <a:cs typeface="+mn-cs"/>
              </a:rPr>
              <a:t>Our customers are often interested to know if PepsiCo has specific best practices related to placing and designing recycling bins.</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300" b="0" i="0" u="none" strike="noStrike" kern="1200" cap="none" spc="0" normalizeH="0" baseline="0" noProof="0">
                <a:ln>
                  <a:noFill/>
                </a:ln>
                <a:solidFill>
                  <a:prstClr val="black"/>
                </a:solidFill>
                <a:effectLst/>
                <a:uLnTx/>
                <a:uFillTx/>
                <a:latin typeface="Gilroy Medium"/>
                <a:ea typeface="+mn-ea"/>
                <a:cs typeface="+mn-cs"/>
              </a:rPr>
              <a:t>To fill this need, we’ve partnered with a recycling research organization to gather information on the best bin placement, design, and messaging strategies for optimal public participation in recycling.</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300" b="0" i="0" u="none" strike="noStrike" kern="1200" cap="none" spc="0" normalizeH="0" baseline="0" noProof="0">
                <a:ln>
                  <a:noFill/>
                </a:ln>
                <a:solidFill>
                  <a:prstClr val="black"/>
                </a:solidFill>
                <a:effectLst/>
                <a:uLnTx/>
                <a:uFillTx/>
                <a:latin typeface="Gilroy Medium"/>
                <a:ea typeface="+mn-ea"/>
                <a:cs typeface="+mn-cs"/>
              </a:rPr>
              <a:t>The external guide is </a:t>
            </a:r>
            <a:r>
              <a:rPr kumimoji="0" lang="en-US" sz="1300" b="0" i="0" u="none" strike="noStrike" kern="1200" cap="none" spc="0" normalizeH="0" baseline="0" noProof="0">
                <a:ln>
                  <a:noFill/>
                </a:ln>
                <a:solidFill>
                  <a:prstClr val="black"/>
                </a:solidFill>
                <a:effectLst/>
                <a:uLnTx/>
                <a:uFillTx/>
                <a:latin typeface="Gilroy Medium"/>
                <a:ea typeface="+mn-ea"/>
                <a:cs typeface="+mn-cs"/>
                <a:hlinkClick r:id="rId8">
                  <a:extLst>
                    <a:ext uri="{A12FA001-AC4F-418D-AE19-62706E023703}">
                      <ahyp:hlinkClr xmlns:ahyp="http://schemas.microsoft.com/office/drawing/2018/hyperlinkcolor" val="tx"/>
                    </a:ext>
                  </a:extLst>
                </a:hlinkClick>
              </a:rPr>
              <a:t>available here</a:t>
            </a:r>
            <a:r>
              <a:rPr kumimoji="0" lang="en-US" sz="1300" b="0" i="0" u="none" strike="noStrike" kern="1200" cap="none" spc="0" normalizeH="0" baseline="0" noProof="0">
                <a:ln>
                  <a:noFill/>
                </a:ln>
                <a:solidFill>
                  <a:prstClr val="black"/>
                </a:solidFill>
                <a:effectLst/>
                <a:uLnTx/>
                <a:uFillTx/>
                <a:latin typeface="Gilroy Medium"/>
                <a:ea typeface="+mn-ea"/>
                <a:cs typeface="+mn-cs"/>
              </a:rPr>
              <a:t>, and will also be accessible by our customers on </a:t>
            </a:r>
            <a:r>
              <a:rPr kumimoji="0" lang="en-US" sz="1300" b="0" i="0" u="none" strike="noStrike" kern="1200" cap="none" spc="0" normalizeH="0" baseline="0" noProof="0">
                <a:ln>
                  <a:noFill/>
                </a:ln>
                <a:solidFill>
                  <a:prstClr val="black"/>
                </a:solidFill>
                <a:effectLst/>
                <a:uLnTx/>
                <a:uFillTx/>
                <a:latin typeface="Gilroy Medium"/>
                <a:ea typeface="+mn-ea"/>
                <a:cs typeface="+mn-cs"/>
                <a:hlinkClick r:id="rId9">
                  <a:extLst>
                    <a:ext uri="{A12FA001-AC4F-418D-AE19-62706E023703}">
                      <ahyp:hlinkClr xmlns:ahyp="http://schemas.microsoft.com/office/drawing/2018/hyperlinkcolor" val="tx"/>
                    </a:ext>
                  </a:extLst>
                </a:hlinkClick>
              </a:rPr>
              <a:t>www.partnersfortomorrow.com </a:t>
            </a:r>
            <a:endParaRPr kumimoji="0" lang="en-US" sz="1300" b="0" i="0" u="none" strike="noStrike" kern="1200" cap="none" spc="0" normalizeH="0" baseline="0" noProof="0">
              <a:ln>
                <a:noFill/>
              </a:ln>
              <a:solidFill>
                <a:prstClr val="black"/>
              </a:solidFill>
              <a:effectLst/>
              <a:uLnTx/>
              <a:uFillTx/>
              <a:latin typeface="Gilroy Medium"/>
              <a:ea typeface="+mn-ea"/>
              <a:cs typeface="+mn-cs"/>
            </a:endParaRPr>
          </a:p>
        </p:txBody>
      </p:sp>
      <p:sp>
        <p:nvSpPr>
          <p:cNvPr id="95" name="Freeform: Shape 94">
            <a:extLst>
              <a:ext uri="{FF2B5EF4-FFF2-40B4-BE49-F238E27FC236}">
                <a16:creationId xmlns:a16="http://schemas.microsoft.com/office/drawing/2014/main" id="{4944307C-68B8-701B-BFC3-0CA4FAE5DFC7}"/>
              </a:ext>
            </a:extLst>
          </p:cNvPr>
          <p:cNvSpPr/>
          <p:nvPr/>
        </p:nvSpPr>
        <p:spPr>
          <a:xfrm flipH="1">
            <a:off x="0" y="3543698"/>
            <a:ext cx="1981932" cy="2682723"/>
          </a:xfrm>
          <a:custGeom>
            <a:avLst/>
            <a:gdLst>
              <a:gd name="csX0" fmla="*/ 1981932 w 1981932"/>
              <a:gd name="csY0" fmla="*/ 0 h 2682723"/>
              <a:gd name="csX1" fmla="*/ 118196 w 1981932"/>
              <a:gd name="csY1" fmla="*/ 0 h 2682723"/>
              <a:gd name="csX2" fmla="*/ 0 w 1981932"/>
              <a:gd name="csY2" fmla="*/ 118196 h 2682723"/>
              <a:gd name="csX3" fmla="*/ 0 w 1981932"/>
              <a:gd name="csY3" fmla="*/ 2564527 h 2682723"/>
              <a:gd name="csX4" fmla="*/ 118196 w 1981932"/>
              <a:gd name="csY4" fmla="*/ 2682723 h 2682723"/>
              <a:gd name="csX5" fmla="*/ 1981932 w 1981932"/>
              <a:gd name="csY5" fmla="*/ 2682723 h 2682723"/>
            </a:gdLst>
            <a:ahLst/>
            <a:cxnLst>
              <a:cxn ang="0">
                <a:pos x="csX0" y="csY0"/>
              </a:cxn>
              <a:cxn ang="0">
                <a:pos x="csX1" y="csY1"/>
              </a:cxn>
              <a:cxn ang="0">
                <a:pos x="csX2" y="csY2"/>
              </a:cxn>
              <a:cxn ang="0">
                <a:pos x="csX3" y="csY3"/>
              </a:cxn>
              <a:cxn ang="0">
                <a:pos x="csX4" y="csY4"/>
              </a:cxn>
              <a:cxn ang="0">
                <a:pos x="csX5" y="csY5"/>
              </a:cxn>
            </a:cxnLst>
            <a:rect l="l" t="t" r="r" b="b"/>
            <a:pathLst>
              <a:path w="1981932" h="2682723">
                <a:moveTo>
                  <a:pt x="1981932" y="0"/>
                </a:moveTo>
                <a:lnTo>
                  <a:pt x="118196" y="0"/>
                </a:lnTo>
                <a:cubicBezTo>
                  <a:pt x="52918" y="0"/>
                  <a:pt x="0" y="52918"/>
                  <a:pt x="0" y="118196"/>
                </a:cubicBezTo>
                <a:lnTo>
                  <a:pt x="0" y="2564527"/>
                </a:lnTo>
                <a:cubicBezTo>
                  <a:pt x="0" y="2629805"/>
                  <a:pt x="52918" y="2682723"/>
                  <a:pt x="118196" y="2682723"/>
                </a:cubicBezTo>
                <a:lnTo>
                  <a:pt x="1981932" y="2682723"/>
                </a:lnTo>
                <a:close/>
              </a:path>
            </a:pathLst>
          </a:custGeom>
          <a:solidFill>
            <a:srgbClr val="2B660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73" name="TextBox 72">
            <a:extLst>
              <a:ext uri="{FF2B5EF4-FFF2-40B4-BE49-F238E27FC236}">
                <a16:creationId xmlns:a16="http://schemas.microsoft.com/office/drawing/2014/main" id="{AF6B3BB1-AF8E-6CF1-1B7E-47FF9990939C}"/>
              </a:ext>
            </a:extLst>
          </p:cNvPr>
          <p:cNvSpPr txBox="1"/>
          <p:nvPr/>
        </p:nvSpPr>
        <p:spPr>
          <a:xfrm flipH="1">
            <a:off x="304800" y="4023285"/>
            <a:ext cx="1495424" cy="1723549"/>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8DBD29"/>
                </a:solidFill>
                <a:effectLst/>
                <a:uLnTx/>
                <a:uFillTx/>
                <a:latin typeface="GT Pressura LCG Black"/>
                <a:ea typeface="+mn-ea"/>
                <a:cs typeface="+mn-cs"/>
              </a:rPr>
              <a:t>COMPREHENSIVE GUIDE FOR EFFECTIVE RECYCLING BIN MESSAGING AND PLACEMENT STRATEGIES.</a:t>
            </a:r>
          </a:p>
        </p:txBody>
      </p:sp>
      <p:grpSp>
        <p:nvGrpSpPr>
          <p:cNvPr id="106" name="Group 105">
            <a:extLst>
              <a:ext uri="{FF2B5EF4-FFF2-40B4-BE49-F238E27FC236}">
                <a16:creationId xmlns:a16="http://schemas.microsoft.com/office/drawing/2014/main" id="{347CFB49-B99B-FB5A-BA26-1B04DE8F1CFE}"/>
              </a:ext>
            </a:extLst>
          </p:cNvPr>
          <p:cNvGrpSpPr/>
          <p:nvPr/>
        </p:nvGrpSpPr>
        <p:grpSpPr>
          <a:xfrm>
            <a:off x="10590414" y="0"/>
            <a:ext cx="1601585" cy="374073"/>
            <a:chOff x="10590414" y="0"/>
            <a:chExt cx="1601585" cy="374073"/>
          </a:xfrm>
        </p:grpSpPr>
        <p:grpSp>
          <p:nvGrpSpPr>
            <p:cNvPr id="107" name="Group 106">
              <a:extLst>
                <a:ext uri="{FF2B5EF4-FFF2-40B4-BE49-F238E27FC236}">
                  <a16:creationId xmlns:a16="http://schemas.microsoft.com/office/drawing/2014/main" id="{A4196777-DEE7-9286-73B2-FCE36021C717}"/>
                </a:ext>
              </a:extLst>
            </p:cNvPr>
            <p:cNvGrpSpPr/>
            <p:nvPr/>
          </p:nvGrpSpPr>
          <p:grpSpPr>
            <a:xfrm>
              <a:off x="10590414" y="0"/>
              <a:ext cx="1601585" cy="374073"/>
              <a:chOff x="10590414" y="-1"/>
              <a:chExt cx="1601585" cy="374073"/>
            </a:xfrm>
            <a:solidFill>
              <a:srgbClr val="EC9F0B"/>
            </a:solidFill>
          </p:grpSpPr>
          <p:sp>
            <p:nvSpPr>
              <p:cNvPr id="109" name="Rounded Rectangle 9">
                <a:extLst>
                  <a:ext uri="{FF2B5EF4-FFF2-40B4-BE49-F238E27FC236}">
                    <a16:creationId xmlns:a16="http://schemas.microsoft.com/office/drawing/2014/main" id="{31C80CAD-D478-4B40-B47A-33E13541570C}"/>
                  </a:ext>
                </a:extLst>
              </p:cNvPr>
              <p:cNvSpPr/>
              <p:nvPr/>
            </p:nvSpPr>
            <p:spPr>
              <a:xfrm>
                <a:off x="10590414" y="-1"/>
                <a:ext cx="1601585" cy="374073"/>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110" name="Rectangle 109">
                <a:extLst>
                  <a:ext uri="{FF2B5EF4-FFF2-40B4-BE49-F238E27FC236}">
                    <a16:creationId xmlns:a16="http://schemas.microsoft.com/office/drawing/2014/main" id="{675C3DC6-60EA-8188-94BD-CF6C9FC3088C}"/>
                  </a:ext>
                </a:extLst>
              </p:cNvPr>
              <p:cNvSpPr/>
              <p:nvPr/>
            </p:nvSpPr>
            <p:spPr>
              <a:xfrm>
                <a:off x="11776363" y="0"/>
                <a:ext cx="415636" cy="37407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111" name="Rectangle 110">
                <a:extLst>
                  <a:ext uri="{FF2B5EF4-FFF2-40B4-BE49-F238E27FC236}">
                    <a16:creationId xmlns:a16="http://schemas.microsoft.com/office/drawing/2014/main" id="{ED377A68-EEFA-DDC7-1382-2CA608D44D8C}"/>
                  </a:ext>
                </a:extLst>
              </p:cNvPr>
              <p:cNvSpPr/>
              <p:nvPr/>
            </p:nvSpPr>
            <p:spPr>
              <a:xfrm>
                <a:off x="10590414" y="0"/>
                <a:ext cx="415636" cy="1828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grpSp>
        <p:sp>
          <p:nvSpPr>
            <p:cNvPr id="108" name="TextBox 107">
              <a:extLst>
                <a:ext uri="{FF2B5EF4-FFF2-40B4-BE49-F238E27FC236}">
                  <a16:creationId xmlns:a16="http://schemas.microsoft.com/office/drawing/2014/main" id="{B229D513-352D-3B7B-B4A2-8E7638BEA0DC}"/>
                </a:ext>
              </a:extLst>
            </p:cNvPr>
            <p:cNvSpPr txBox="1"/>
            <p:nvPr/>
          </p:nvSpPr>
          <p:spPr>
            <a:xfrm>
              <a:off x="10698193" y="98858"/>
              <a:ext cx="1493806" cy="182881"/>
            </a:xfrm>
            <a:prstGeom prst="rect">
              <a:avLst/>
            </a:prstGeom>
            <a:solidFill>
              <a:srgbClr val="EC9F0B"/>
            </a:solid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Gilroy Medium" panose="00000600000000000000" pitchFamily="50" charset="0"/>
                  <a:ea typeface="+mn-ea"/>
                  <a:cs typeface="Arial" panose="020B0604020202020204" pitchFamily="34" charset="0"/>
                </a:rPr>
                <a:t>INTERNAL ONLY</a:t>
              </a:r>
            </a:p>
          </p:txBody>
        </p:sp>
      </p:grpSp>
      <p:pic>
        <p:nvPicPr>
          <p:cNvPr id="8" name="Picture 7">
            <a:extLst>
              <a:ext uri="{FF2B5EF4-FFF2-40B4-BE49-F238E27FC236}">
                <a16:creationId xmlns:a16="http://schemas.microsoft.com/office/drawing/2014/main" id="{056714B3-68EF-BE62-5A57-B9D2CEF1B7EC}"/>
              </a:ext>
            </a:extLst>
          </p:cNvPr>
          <p:cNvPicPr>
            <a:picLocks noChangeAspect="1"/>
          </p:cNvPicPr>
          <p:nvPr/>
        </p:nvPicPr>
        <p:blipFill>
          <a:blip r:embed="rId10"/>
          <a:stretch>
            <a:fillRect/>
          </a:stretch>
        </p:blipFill>
        <p:spPr>
          <a:xfrm>
            <a:off x="5622699" y="4425093"/>
            <a:ext cx="1798301" cy="2328512"/>
          </a:xfrm>
          <a:prstGeom prst="rect">
            <a:avLst/>
          </a:prstGeom>
          <a:ln w="57150">
            <a:solidFill>
              <a:schemeClr val="accent4"/>
            </a:solidFill>
          </a:ln>
        </p:spPr>
      </p:pic>
      <p:pic>
        <p:nvPicPr>
          <p:cNvPr id="10" name="Picture 9">
            <a:extLst>
              <a:ext uri="{FF2B5EF4-FFF2-40B4-BE49-F238E27FC236}">
                <a16:creationId xmlns:a16="http://schemas.microsoft.com/office/drawing/2014/main" id="{72B35E14-6B86-007F-4BD2-489851E583A8}"/>
              </a:ext>
            </a:extLst>
          </p:cNvPr>
          <p:cNvPicPr>
            <a:picLocks noChangeAspect="1"/>
          </p:cNvPicPr>
          <p:nvPr/>
        </p:nvPicPr>
        <p:blipFill>
          <a:blip r:embed="rId11"/>
          <a:stretch>
            <a:fillRect/>
          </a:stretch>
        </p:blipFill>
        <p:spPr>
          <a:xfrm>
            <a:off x="4679228" y="4157730"/>
            <a:ext cx="1791951" cy="2328873"/>
          </a:xfrm>
          <a:prstGeom prst="rect">
            <a:avLst/>
          </a:prstGeom>
          <a:ln w="57150">
            <a:solidFill>
              <a:schemeClr val="accent4"/>
            </a:solidFill>
          </a:ln>
        </p:spPr>
      </p:pic>
      <p:pic>
        <p:nvPicPr>
          <p:cNvPr id="6" name="Picture 5">
            <a:extLst>
              <a:ext uri="{FF2B5EF4-FFF2-40B4-BE49-F238E27FC236}">
                <a16:creationId xmlns:a16="http://schemas.microsoft.com/office/drawing/2014/main" id="{B54F9C85-692D-3EBF-D43A-483C90C5E99C}"/>
              </a:ext>
            </a:extLst>
          </p:cNvPr>
          <p:cNvPicPr>
            <a:picLocks noChangeAspect="1"/>
          </p:cNvPicPr>
          <p:nvPr/>
        </p:nvPicPr>
        <p:blipFill>
          <a:blip r:embed="rId12"/>
          <a:stretch>
            <a:fillRect/>
          </a:stretch>
        </p:blipFill>
        <p:spPr>
          <a:xfrm>
            <a:off x="3626000" y="3854921"/>
            <a:ext cx="1798301" cy="2329165"/>
          </a:xfrm>
          <a:prstGeom prst="rect">
            <a:avLst/>
          </a:prstGeom>
          <a:ln w="57150">
            <a:solidFill>
              <a:schemeClr val="accent4"/>
            </a:solidFill>
          </a:ln>
        </p:spPr>
      </p:pic>
      <p:pic>
        <p:nvPicPr>
          <p:cNvPr id="3" name="Picture 2">
            <a:extLst>
              <a:ext uri="{FF2B5EF4-FFF2-40B4-BE49-F238E27FC236}">
                <a16:creationId xmlns:a16="http://schemas.microsoft.com/office/drawing/2014/main" id="{97F6AB45-65B3-95EB-3924-C59D6334228C}"/>
              </a:ext>
            </a:extLst>
          </p:cNvPr>
          <p:cNvPicPr>
            <a:picLocks noChangeAspect="1"/>
          </p:cNvPicPr>
          <p:nvPr/>
        </p:nvPicPr>
        <p:blipFill>
          <a:blip r:embed="rId13"/>
          <a:stretch>
            <a:fillRect/>
          </a:stretch>
        </p:blipFill>
        <p:spPr>
          <a:xfrm>
            <a:off x="2322325" y="3678143"/>
            <a:ext cx="1798301" cy="2334909"/>
          </a:xfrm>
          <a:prstGeom prst="rect">
            <a:avLst/>
          </a:prstGeom>
          <a:ln w="57150">
            <a:solidFill>
              <a:schemeClr val="accent4"/>
            </a:solidFill>
          </a:ln>
        </p:spPr>
      </p:pic>
    </p:spTree>
    <p:extLst>
      <p:ext uri="{BB962C8B-B14F-4D97-AF65-F5344CB8AC3E}">
        <p14:creationId xmlns:p14="http://schemas.microsoft.com/office/powerpoint/2010/main" val="16505964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1C1FE3-8F90-EFE8-0021-4356FD84A1DE}"/>
            </a:ext>
          </a:extLst>
        </p:cNvPr>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53AED191-A3FD-9991-CC8A-E5130B475D80}"/>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4" progId="TCLayout.ActiveDocument.1">
                  <p:embed/>
                </p:oleObj>
              </mc:Choice>
              <mc:Fallback>
                <p:oleObj name="think-cell Slide" r:id="rId4" imgW="425" imgH="424" progId="TCLayout.ActiveDocument.1">
                  <p:embed/>
                  <p:pic>
                    <p:nvPicPr>
                      <p:cNvPr id="5" name="think-cell data - do not delete" hidden="1">
                        <a:extLst>
                          <a:ext uri="{FF2B5EF4-FFF2-40B4-BE49-F238E27FC236}">
                            <a16:creationId xmlns:a16="http://schemas.microsoft.com/office/drawing/2014/main" id="{53AED191-A3FD-9991-CC8A-E5130B475D8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9" name="Title 58">
            <a:extLst>
              <a:ext uri="{FF2B5EF4-FFF2-40B4-BE49-F238E27FC236}">
                <a16:creationId xmlns:a16="http://schemas.microsoft.com/office/drawing/2014/main" id="{B097289F-AAC7-6409-3117-395F3C01E1A0}"/>
              </a:ext>
            </a:extLst>
          </p:cNvPr>
          <p:cNvSpPr>
            <a:spLocks noGrp="1"/>
          </p:cNvSpPr>
          <p:nvPr>
            <p:ph type="title"/>
          </p:nvPr>
        </p:nvSpPr>
        <p:spPr>
          <a:xfrm>
            <a:off x="304801" y="247650"/>
            <a:ext cx="8407400" cy="968375"/>
          </a:xfrm>
        </p:spPr>
        <p:txBody>
          <a:bodyPr vert="horz" rIns="0"/>
          <a:lstStyle/>
          <a:p>
            <a:r>
              <a:rPr lang="en-US"/>
              <a:t>GUIDANCE FOR ADDING PEP BRANDING TO CUSTOMER SIGNAGE</a:t>
            </a:r>
          </a:p>
        </p:txBody>
      </p:sp>
      <p:sp>
        <p:nvSpPr>
          <p:cNvPr id="67" name="Freeform: Shape 66">
            <a:extLst>
              <a:ext uri="{FF2B5EF4-FFF2-40B4-BE49-F238E27FC236}">
                <a16:creationId xmlns:a16="http://schemas.microsoft.com/office/drawing/2014/main" id="{3AC79F23-D61F-71E7-3F63-AE89D36969FF}"/>
              </a:ext>
            </a:extLst>
          </p:cNvPr>
          <p:cNvSpPr/>
          <p:nvPr/>
        </p:nvSpPr>
        <p:spPr>
          <a:xfrm>
            <a:off x="7881501" y="0"/>
            <a:ext cx="4310499" cy="6858000"/>
          </a:xfrm>
          <a:custGeom>
            <a:avLst/>
            <a:gdLst>
              <a:gd name="connsiteX0" fmla="*/ 0 w 4005943"/>
              <a:gd name="connsiteY0" fmla="*/ 0 h 6858000"/>
              <a:gd name="connsiteX1" fmla="*/ 209218 w 4005943"/>
              <a:gd name="connsiteY1" fmla="*/ 0 h 6858000"/>
              <a:gd name="connsiteX2" fmla="*/ 209218 w 4005943"/>
              <a:gd name="connsiteY2" fmla="*/ 46304 h 6858000"/>
              <a:gd name="connsiteX3" fmla="*/ 410564 w 4005943"/>
              <a:gd name="connsiteY3" fmla="*/ 247650 h 6858000"/>
              <a:gd name="connsiteX4" fmla="*/ 3609716 w 4005943"/>
              <a:gd name="connsiteY4" fmla="*/ 247650 h 6858000"/>
              <a:gd name="connsiteX5" fmla="*/ 3811062 w 4005943"/>
              <a:gd name="connsiteY5" fmla="*/ 46304 h 6858000"/>
              <a:gd name="connsiteX6" fmla="*/ 3811062 w 4005943"/>
              <a:gd name="connsiteY6" fmla="*/ 0 h 6858000"/>
              <a:gd name="connsiteX7" fmla="*/ 4005943 w 4005943"/>
              <a:gd name="connsiteY7" fmla="*/ 0 h 6858000"/>
              <a:gd name="connsiteX8" fmla="*/ 4005943 w 4005943"/>
              <a:gd name="connsiteY8" fmla="*/ 6858000 h 6858000"/>
              <a:gd name="connsiteX9" fmla="*/ 3811062 w 4005943"/>
              <a:gd name="connsiteY9" fmla="*/ 6858000 h 6858000"/>
              <a:gd name="connsiteX10" fmla="*/ 3811062 w 4005943"/>
              <a:gd name="connsiteY10" fmla="*/ 6729096 h 6858000"/>
              <a:gd name="connsiteX11" fmla="*/ 3609716 w 4005943"/>
              <a:gd name="connsiteY11" fmla="*/ 6527750 h 6858000"/>
              <a:gd name="connsiteX12" fmla="*/ 410564 w 4005943"/>
              <a:gd name="connsiteY12" fmla="*/ 6527750 h 6858000"/>
              <a:gd name="connsiteX13" fmla="*/ 209218 w 4005943"/>
              <a:gd name="connsiteY13" fmla="*/ 6729096 h 6858000"/>
              <a:gd name="connsiteX14" fmla="*/ 209218 w 4005943"/>
              <a:gd name="connsiteY14" fmla="*/ 6858000 h 6858000"/>
              <a:gd name="connsiteX15" fmla="*/ 0 w 4005943"/>
              <a:gd name="connsiteY1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005943" h="6858000">
                <a:moveTo>
                  <a:pt x="0" y="0"/>
                </a:moveTo>
                <a:lnTo>
                  <a:pt x="209218" y="0"/>
                </a:lnTo>
                <a:lnTo>
                  <a:pt x="209218" y="46304"/>
                </a:lnTo>
                <a:cubicBezTo>
                  <a:pt x="209218" y="157504"/>
                  <a:pt x="299364" y="247650"/>
                  <a:pt x="410564" y="247650"/>
                </a:cubicBezTo>
                <a:lnTo>
                  <a:pt x="3609716" y="247650"/>
                </a:lnTo>
                <a:cubicBezTo>
                  <a:pt x="3720916" y="247650"/>
                  <a:pt x="3811062" y="157504"/>
                  <a:pt x="3811062" y="46304"/>
                </a:cubicBezTo>
                <a:lnTo>
                  <a:pt x="3811062" y="0"/>
                </a:lnTo>
                <a:lnTo>
                  <a:pt x="4005943" y="0"/>
                </a:lnTo>
                <a:lnTo>
                  <a:pt x="4005943" y="6858000"/>
                </a:lnTo>
                <a:lnTo>
                  <a:pt x="3811062" y="6858000"/>
                </a:lnTo>
                <a:lnTo>
                  <a:pt x="3811062" y="6729096"/>
                </a:lnTo>
                <a:cubicBezTo>
                  <a:pt x="3811062" y="6617896"/>
                  <a:pt x="3720916" y="6527750"/>
                  <a:pt x="3609716" y="6527750"/>
                </a:cubicBezTo>
                <a:lnTo>
                  <a:pt x="410564" y="6527750"/>
                </a:lnTo>
                <a:cubicBezTo>
                  <a:pt x="299364" y="6527750"/>
                  <a:pt x="209218" y="6617896"/>
                  <a:pt x="209218" y="6729096"/>
                </a:cubicBezTo>
                <a:lnTo>
                  <a:pt x="209218" y="6858000"/>
                </a:lnTo>
                <a:lnTo>
                  <a:pt x="0" y="6858000"/>
                </a:lnTo>
                <a:close/>
              </a:path>
            </a:pathLst>
          </a:custGeom>
          <a:solidFill>
            <a:srgbClr val="2B660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69" name="Rectangle: Rounded Corners 68">
            <a:extLst>
              <a:ext uri="{FF2B5EF4-FFF2-40B4-BE49-F238E27FC236}">
                <a16:creationId xmlns:a16="http://schemas.microsoft.com/office/drawing/2014/main" id="{ECE993B9-DEE6-6781-769F-2968D877534F}"/>
              </a:ext>
            </a:extLst>
          </p:cNvPr>
          <p:cNvSpPr/>
          <p:nvPr/>
        </p:nvSpPr>
        <p:spPr>
          <a:xfrm>
            <a:off x="8106625" y="495301"/>
            <a:ext cx="3875678" cy="5804805"/>
          </a:xfrm>
          <a:prstGeom prst="roundRect">
            <a:avLst>
              <a:gd name="adj" fmla="val 3778"/>
            </a:avLst>
          </a:prstGeom>
          <a:solidFill>
            <a:srgbClr val="8DBD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600"/>
              </a:spcBef>
              <a:spcAft>
                <a:spcPts val="600"/>
              </a:spcAft>
              <a:buClr>
                <a:prstClr val="black"/>
              </a:buClr>
              <a:buSzPts val="800"/>
              <a:buFontTx/>
              <a:buNone/>
              <a:tabLst/>
              <a:defRPr/>
            </a:pPr>
            <a:endParaRPr kumimoji="0" lang="en-US" sz="1800" b="0" i="0" u="none" strike="noStrike" kern="1200" cap="none" spc="0" normalizeH="0" baseline="0" noProof="0">
              <a:ln>
                <a:noFill/>
              </a:ln>
              <a:solidFill>
                <a:srgbClr val="FFFFFF"/>
              </a:solidFill>
              <a:effectLst/>
              <a:uLnTx/>
              <a:uFillTx/>
              <a:latin typeface="Gilroy Medium"/>
              <a:ea typeface="+mn-ea"/>
              <a:cs typeface="+mn-cs"/>
              <a:sym typeface="Poppins SemiBold"/>
            </a:endParaRPr>
          </a:p>
        </p:txBody>
      </p:sp>
      <p:pic>
        <p:nvPicPr>
          <p:cNvPr id="62" name="Picture 61">
            <a:extLst>
              <a:ext uri="{FF2B5EF4-FFF2-40B4-BE49-F238E27FC236}">
                <a16:creationId xmlns:a16="http://schemas.microsoft.com/office/drawing/2014/main" id="{7530BF04-601F-EC38-4194-931FA48DEAC1}"/>
              </a:ext>
            </a:extLst>
          </p:cNvPr>
          <p:cNvPicPr>
            <a:picLocks noChangeAspect="1"/>
          </p:cNvPicPr>
          <p:nvPr/>
        </p:nvPicPr>
        <p:blipFill rotWithShape="1">
          <a:blip r:embed="rId6"/>
          <a:srcRect l="-2714" r="-2714"/>
          <a:stretch>
            <a:fillRect/>
          </a:stretch>
        </p:blipFill>
        <p:spPr>
          <a:xfrm>
            <a:off x="8198066" y="586740"/>
            <a:ext cx="3692798" cy="2550535"/>
          </a:xfrm>
          <a:prstGeom prst="roundRect">
            <a:avLst>
              <a:gd name="adj" fmla="val 2315"/>
            </a:avLst>
          </a:prstGeom>
          <a:solidFill>
            <a:schemeClr val="bg1"/>
          </a:solidFill>
        </p:spPr>
      </p:pic>
      <p:pic>
        <p:nvPicPr>
          <p:cNvPr id="78" name="Picture 77">
            <a:extLst>
              <a:ext uri="{FF2B5EF4-FFF2-40B4-BE49-F238E27FC236}">
                <a16:creationId xmlns:a16="http://schemas.microsoft.com/office/drawing/2014/main" id="{713F4074-95D6-C83B-BECD-50EDEFD46E51}"/>
              </a:ext>
            </a:extLst>
          </p:cNvPr>
          <p:cNvPicPr>
            <a:picLocks/>
          </p:cNvPicPr>
          <p:nvPr/>
        </p:nvPicPr>
        <p:blipFill rotWithShape="1">
          <a:blip r:embed="rId7"/>
          <a:srcRect l="-3203" r="-3203"/>
          <a:stretch>
            <a:fillRect/>
          </a:stretch>
        </p:blipFill>
        <p:spPr>
          <a:xfrm>
            <a:off x="8198066" y="3221615"/>
            <a:ext cx="3692798" cy="2550535"/>
          </a:xfrm>
          <a:prstGeom prst="roundRect">
            <a:avLst>
              <a:gd name="adj" fmla="val 2315"/>
            </a:avLst>
          </a:prstGeom>
          <a:solidFill>
            <a:schemeClr val="bg1"/>
          </a:solidFill>
        </p:spPr>
      </p:pic>
      <p:sp>
        <p:nvSpPr>
          <p:cNvPr id="81" name="TextBox 80">
            <a:extLst>
              <a:ext uri="{FF2B5EF4-FFF2-40B4-BE49-F238E27FC236}">
                <a16:creationId xmlns:a16="http://schemas.microsoft.com/office/drawing/2014/main" id="{C6CAED8A-AD71-7095-65DB-F6C1E67EA1FC}"/>
              </a:ext>
            </a:extLst>
          </p:cNvPr>
          <p:cNvSpPr txBox="1"/>
          <p:nvPr/>
        </p:nvSpPr>
        <p:spPr>
          <a:xfrm>
            <a:off x="297181" y="1269365"/>
            <a:ext cx="7391247" cy="738664"/>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1" i="0" u="none" strike="noStrike" kern="1200" cap="none" spc="0" normalizeH="0" baseline="0" noProof="0">
                <a:ln>
                  <a:noFill/>
                </a:ln>
                <a:solidFill>
                  <a:prstClr val="black"/>
                </a:solidFill>
                <a:effectLst/>
                <a:uLnTx/>
                <a:uFillTx/>
                <a:latin typeface="Gilroy Medium"/>
                <a:ea typeface="+mn-ea"/>
                <a:cs typeface="+mn-cs"/>
              </a:rPr>
              <a:t>Oftentimes, customers that design their own waste and recycling signage may ask us to contribute by adding our logos or products that are available for sale at their location.</a:t>
            </a:r>
          </a:p>
        </p:txBody>
      </p:sp>
      <p:pic>
        <p:nvPicPr>
          <p:cNvPr id="109" name="Picture 108">
            <a:extLst>
              <a:ext uri="{FF2B5EF4-FFF2-40B4-BE49-F238E27FC236}">
                <a16:creationId xmlns:a16="http://schemas.microsoft.com/office/drawing/2014/main" id="{120B0FD0-FE9B-5BB1-F251-69EA87E096D0}"/>
              </a:ext>
            </a:extLst>
          </p:cNvPr>
          <p:cNvPicPr>
            <a:picLocks noChangeAspect="1"/>
          </p:cNvPicPr>
          <p:nvPr/>
        </p:nvPicPr>
        <p:blipFill>
          <a:blip r:embed="rId8"/>
          <a:stretch>
            <a:fillRect/>
          </a:stretch>
        </p:blipFill>
        <p:spPr>
          <a:xfrm>
            <a:off x="4164961" y="1889385"/>
            <a:ext cx="3102608" cy="1019140"/>
          </a:xfrm>
          <a:prstGeom prst="rect">
            <a:avLst/>
          </a:prstGeom>
        </p:spPr>
      </p:pic>
      <p:sp>
        <p:nvSpPr>
          <p:cNvPr id="110" name="Rectangle: Rounded Corners 109">
            <a:extLst>
              <a:ext uri="{FF2B5EF4-FFF2-40B4-BE49-F238E27FC236}">
                <a16:creationId xmlns:a16="http://schemas.microsoft.com/office/drawing/2014/main" id="{A4BC6071-8B99-9DD7-A5B3-4F138EA4FB68}"/>
              </a:ext>
            </a:extLst>
          </p:cNvPr>
          <p:cNvSpPr/>
          <p:nvPr/>
        </p:nvSpPr>
        <p:spPr>
          <a:xfrm>
            <a:off x="304801" y="2996217"/>
            <a:ext cx="7384515" cy="3424248"/>
          </a:xfrm>
          <a:prstGeom prst="roundRect">
            <a:avLst>
              <a:gd name="adj" fmla="val 331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111" name="Rectangle: Top Corners Rounded 110">
            <a:extLst>
              <a:ext uri="{FF2B5EF4-FFF2-40B4-BE49-F238E27FC236}">
                <a16:creationId xmlns:a16="http://schemas.microsoft.com/office/drawing/2014/main" id="{847667FF-5204-B04B-2CC5-B740E4B708E3}"/>
              </a:ext>
            </a:extLst>
          </p:cNvPr>
          <p:cNvSpPr/>
          <p:nvPr/>
        </p:nvSpPr>
        <p:spPr>
          <a:xfrm>
            <a:off x="304801" y="3351982"/>
            <a:ext cx="7384515" cy="3068483"/>
          </a:xfrm>
          <a:prstGeom prst="round2SameRect">
            <a:avLst>
              <a:gd name="adj1" fmla="val 0"/>
              <a:gd name="adj2" fmla="val 2868"/>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112" name="TextBox 111">
            <a:extLst>
              <a:ext uri="{FF2B5EF4-FFF2-40B4-BE49-F238E27FC236}">
                <a16:creationId xmlns:a16="http://schemas.microsoft.com/office/drawing/2014/main" id="{E7AB181C-7AAC-0BDF-7844-2CCE17453A70}"/>
              </a:ext>
            </a:extLst>
          </p:cNvPr>
          <p:cNvSpPr txBox="1"/>
          <p:nvPr/>
        </p:nvSpPr>
        <p:spPr>
          <a:xfrm>
            <a:off x="466764" y="3038162"/>
            <a:ext cx="7029287" cy="276999"/>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2B660F"/>
                </a:solidFill>
                <a:effectLst/>
                <a:uLnTx/>
                <a:uFillTx/>
                <a:latin typeface="GT Pressura LCG Black"/>
                <a:ea typeface="+mn-ea"/>
                <a:cs typeface="+mn-cs"/>
              </a:rPr>
              <a:t>GENERAL GUIDELINES</a:t>
            </a:r>
          </a:p>
        </p:txBody>
      </p:sp>
      <p:sp>
        <p:nvSpPr>
          <p:cNvPr id="114" name="TextBox 113">
            <a:extLst>
              <a:ext uri="{FF2B5EF4-FFF2-40B4-BE49-F238E27FC236}">
                <a16:creationId xmlns:a16="http://schemas.microsoft.com/office/drawing/2014/main" id="{C35C5662-8385-0D7B-920A-B925384B9BEA}"/>
              </a:ext>
            </a:extLst>
          </p:cNvPr>
          <p:cNvSpPr txBox="1"/>
          <p:nvPr/>
        </p:nvSpPr>
        <p:spPr>
          <a:xfrm>
            <a:off x="466764" y="3439673"/>
            <a:ext cx="7228492" cy="2893100"/>
          </a:xfrm>
          <a:prstGeom prst="rect">
            <a:avLst/>
          </a:prstGeom>
          <a:noFill/>
        </p:spPr>
        <p:txBody>
          <a:bodyPr wrap="square" lIns="0" tIns="0" rIns="0" bIns="0" anchor="ctr">
            <a:spAutoFit/>
          </a:bodyPr>
          <a:lstStyle/>
          <a:p>
            <a:pPr marL="288925" marR="0" lvl="0" indent="-288925" algn="l" defTabSz="914400" rtl="0" eaLnBrk="1" fontAlgn="auto" latinLnBrk="0" hangingPunct="1">
              <a:lnSpc>
                <a:spcPct val="100000"/>
              </a:lnSpc>
              <a:spcBef>
                <a:spcPts val="600"/>
              </a:spcBef>
              <a:spcAft>
                <a:spcPts val="0"/>
              </a:spcAft>
              <a:buClrTx/>
              <a:buSzTx/>
              <a:buFont typeface="+mj-lt"/>
              <a:buAutoNum type="arabicPeriod"/>
              <a:tabLst/>
              <a:defRPr/>
            </a:pPr>
            <a:r>
              <a:rPr kumimoji="0" lang="en-US" sz="1400" b="0" i="0" u="none" strike="noStrike" kern="1200" cap="none" spc="0" normalizeH="0" baseline="0" noProof="0">
                <a:ln>
                  <a:noFill/>
                </a:ln>
                <a:solidFill>
                  <a:prstClr val="black"/>
                </a:solidFill>
                <a:effectLst/>
                <a:uLnTx/>
                <a:uFillTx/>
                <a:latin typeface="Gilroy Medium"/>
                <a:ea typeface="+mn-ea"/>
                <a:cs typeface="+mn-cs"/>
              </a:rPr>
              <a:t>NO pep+ branding </a:t>
            </a:r>
          </a:p>
          <a:p>
            <a:pPr marL="288925" marR="0" lvl="0" indent="-288925" algn="l" defTabSz="914400" rtl="0" eaLnBrk="1" fontAlgn="auto" latinLnBrk="0" hangingPunct="1">
              <a:lnSpc>
                <a:spcPct val="100000"/>
              </a:lnSpc>
              <a:spcBef>
                <a:spcPts val="600"/>
              </a:spcBef>
              <a:spcAft>
                <a:spcPts val="0"/>
              </a:spcAft>
              <a:buClrTx/>
              <a:buSzTx/>
              <a:buFont typeface="+mj-lt"/>
              <a:buAutoNum type="arabicPeriod"/>
              <a:tabLst/>
              <a:defRPr/>
            </a:pPr>
            <a:r>
              <a:rPr kumimoji="0" lang="en-US" sz="1400" b="0" i="0" u="none" strike="noStrike" kern="1200" cap="none" spc="0" normalizeH="0" baseline="0" noProof="0">
                <a:ln>
                  <a:noFill/>
                </a:ln>
                <a:solidFill>
                  <a:prstClr val="black"/>
                </a:solidFill>
                <a:effectLst/>
                <a:uLnTx/>
                <a:uFillTx/>
                <a:latin typeface="Gilroy Medium"/>
                <a:ea typeface="+mn-ea"/>
                <a:cs typeface="+mn-cs"/>
              </a:rPr>
              <a:t>For branding, you may use the Pepsi and Refresh then Recycle lockup shown above, </a:t>
            </a:r>
            <a:r>
              <a:rPr kumimoji="0" lang="en-US" sz="1400" b="0" i="0" u="none" strike="noStrike" kern="1200" cap="none" spc="0" normalizeH="0" baseline="0" noProof="0">
                <a:ln>
                  <a:noFill/>
                </a:ln>
                <a:solidFill>
                  <a:prstClr val="black"/>
                </a:solidFill>
                <a:effectLst/>
                <a:uLnTx/>
                <a:uFillTx/>
                <a:latin typeface="Gilroy Medium"/>
                <a:ea typeface="+mn-ea"/>
                <a:cs typeface="+mn-cs"/>
                <a:hlinkClick r:id="rId9">
                  <a:extLst>
                    <a:ext uri="{A12FA001-AC4F-418D-AE19-62706E023703}">
                      <ahyp:hlinkClr xmlns:ahyp="http://schemas.microsoft.com/office/drawing/2018/hyperlinkcolor" val="tx"/>
                    </a:ext>
                  </a:extLst>
                </a:hlinkClick>
              </a:rPr>
              <a:t>available for download here</a:t>
            </a:r>
            <a:r>
              <a:rPr kumimoji="0" lang="en-US" sz="1400" b="0" i="0" u="none" strike="noStrike" kern="1200" cap="none" spc="0" normalizeH="0" baseline="0" noProof="0">
                <a:ln>
                  <a:noFill/>
                </a:ln>
                <a:solidFill>
                  <a:prstClr val="black"/>
                </a:solidFill>
                <a:effectLst/>
                <a:uLnTx/>
                <a:uFillTx/>
                <a:latin typeface="Gilroy Medium"/>
                <a:ea typeface="+mn-ea"/>
                <a:cs typeface="+mn-cs"/>
              </a:rPr>
              <a:t> in all applicable formats. </a:t>
            </a:r>
            <a:r>
              <a:rPr kumimoji="0" lang="en-US" sz="1400" b="1" i="0" u="none" strike="noStrike" kern="1200" cap="none" spc="0" normalizeH="0" baseline="0" noProof="0">
                <a:ln>
                  <a:noFill/>
                </a:ln>
                <a:solidFill>
                  <a:prstClr val="black"/>
                </a:solidFill>
                <a:effectLst/>
                <a:uLnTx/>
                <a:uFillTx/>
                <a:latin typeface="Gilroy Medium"/>
                <a:ea typeface="+mn-ea"/>
                <a:cs typeface="+mn-cs"/>
              </a:rPr>
              <a:t>You MUST get written approval from North America Sustainability and Trademark Legal before using this logo.</a:t>
            </a:r>
          </a:p>
          <a:p>
            <a:pPr marL="288925" marR="0" lvl="0" indent="-288925" algn="l" defTabSz="914400" rtl="0" eaLnBrk="1" fontAlgn="auto" latinLnBrk="0" hangingPunct="1">
              <a:lnSpc>
                <a:spcPct val="100000"/>
              </a:lnSpc>
              <a:spcBef>
                <a:spcPts val="600"/>
              </a:spcBef>
              <a:spcAft>
                <a:spcPts val="0"/>
              </a:spcAft>
              <a:buClrTx/>
              <a:buSzTx/>
              <a:buFont typeface="+mj-lt"/>
              <a:buAutoNum type="arabicPeriod"/>
              <a:tabLst/>
              <a:defRPr/>
            </a:pPr>
            <a:r>
              <a:rPr kumimoji="0" lang="en-US" sz="1400" b="0" i="0" u="none" strike="noStrike" kern="1200" cap="none" spc="0" normalizeH="0" baseline="0" noProof="0">
                <a:ln>
                  <a:noFill/>
                </a:ln>
                <a:solidFill>
                  <a:prstClr val="black"/>
                </a:solidFill>
                <a:effectLst/>
                <a:uLnTx/>
                <a:uFillTx/>
                <a:latin typeface="Gilroy Medium"/>
                <a:ea typeface="+mn-ea"/>
                <a:cs typeface="+mn-cs"/>
              </a:rPr>
              <a:t>NO PepsiCo products in LANDFILL/WASTE category (ex. Lay’s or Doritos chip bags, Rold Gold pretzel bags, etc.) </a:t>
            </a:r>
          </a:p>
          <a:p>
            <a:pPr marL="288925" marR="0" lvl="0" indent="-288925" algn="l" defTabSz="914400" rtl="0" eaLnBrk="1" fontAlgn="auto" latinLnBrk="0" hangingPunct="1">
              <a:lnSpc>
                <a:spcPct val="100000"/>
              </a:lnSpc>
              <a:spcBef>
                <a:spcPts val="600"/>
              </a:spcBef>
              <a:spcAft>
                <a:spcPts val="0"/>
              </a:spcAft>
              <a:buClrTx/>
              <a:buSzTx/>
              <a:buFont typeface="+mj-lt"/>
              <a:buAutoNum type="arabicPeriod"/>
              <a:tabLst/>
              <a:defRPr/>
            </a:pPr>
            <a:r>
              <a:rPr kumimoji="0" lang="en-US" sz="1400" b="0" i="0" u="none" strike="noStrike" kern="1200" cap="none" spc="0" normalizeH="0" baseline="0" noProof="0">
                <a:ln>
                  <a:noFill/>
                </a:ln>
                <a:solidFill>
                  <a:prstClr val="black"/>
                </a:solidFill>
                <a:effectLst/>
                <a:uLnTx/>
                <a:uFillTx/>
                <a:latin typeface="Gilroy Medium"/>
                <a:ea typeface="+mn-ea"/>
                <a:cs typeface="+mn-cs"/>
              </a:rPr>
              <a:t>Use “snack packaging” instead of “chip bags” for Trash category, alongside unbranded/generic packaging.</a:t>
            </a:r>
          </a:p>
          <a:p>
            <a:pPr marL="288925" marR="0" lvl="0" indent="-288925" algn="l" defTabSz="914400" rtl="0" eaLnBrk="1" fontAlgn="auto" latinLnBrk="0" hangingPunct="1">
              <a:lnSpc>
                <a:spcPct val="100000"/>
              </a:lnSpc>
              <a:spcBef>
                <a:spcPts val="600"/>
              </a:spcBef>
              <a:spcAft>
                <a:spcPts val="0"/>
              </a:spcAft>
              <a:buClrTx/>
              <a:buSzTx/>
              <a:buFont typeface="+mj-lt"/>
              <a:buAutoNum type="arabicPeriod"/>
              <a:tabLst/>
              <a:defRPr/>
            </a:pPr>
            <a:r>
              <a:rPr kumimoji="0" lang="en-US" sz="1400" b="0" i="0" u="none" strike="noStrike" kern="1200" cap="none" spc="0" normalizeH="0" baseline="0" noProof="0">
                <a:ln>
                  <a:noFill/>
                </a:ln>
                <a:solidFill>
                  <a:prstClr val="black"/>
                </a:solidFill>
                <a:effectLst/>
                <a:uLnTx/>
                <a:uFillTx/>
                <a:latin typeface="Gilroy Medium"/>
                <a:ea typeface="+mn-ea"/>
                <a:cs typeface="+mn-cs"/>
              </a:rPr>
              <a:t>Customers MUST have a backend recycling program. If the products do not actually get recycled, it is a reputational risk. If customer does not have a recycling program, please consult with the NA Sustainability Team.</a:t>
            </a:r>
          </a:p>
        </p:txBody>
      </p:sp>
      <p:sp>
        <p:nvSpPr>
          <p:cNvPr id="115" name="TextBox 114">
            <a:extLst>
              <a:ext uri="{FF2B5EF4-FFF2-40B4-BE49-F238E27FC236}">
                <a16:creationId xmlns:a16="http://schemas.microsoft.com/office/drawing/2014/main" id="{4EA697DB-90E1-42D5-9D45-98FE914F264A}"/>
              </a:ext>
            </a:extLst>
          </p:cNvPr>
          <p:cNvSpPr txBox="1"/>
          <p:nvPr/>
        </p:nvSpPr>
        <p:spPr>
          <a:xfrm>
            <a:off x="9030718" y="5865912"/>
            <a:ext cx="2027495" cy="307777"/>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Gilroy Medium"/>
                <a:ea typeface="+mn-ea"/>
                <a:cs typeface="+mn-cs"/>
              </a:rPr>
              <a:t>Example: Penn State</a:t>
            </a:r>
            <a:endParaRPr kumimoji="0" lang="en-US" sz="1400" b="0" i="0" u="none" strike="noStrike" kern="1200" cap="none" spc="0" normalizeH="0" baseline="0" noProof="0">
              <a:ln>
                <a:noFill/>
              </a:ln>
              <a:solidFill>
                <a:prstClr val="black"/>
              </a:solidFill>
              <a:effectLst/>
              <a:uLnTx/>
              <a:uFillTx/>
              <a:latin typeface="Gilroy Medium"/>
              <a:ea typeface="+mn-ea"/>
              <a:cs typeface="+mn-cs"/>
            </a:endParaRPr>
          </a:p>
        </p:txBody>
      </p:sp>
      <p:grpSp>
        <p:nvGrpSpPr>
          <p:cNvPr id="117" name="Group 116">
            <a:extLst>
              <a:ext uri="{FF2B5EF4-FFF2-40B4-BE49-F238E27FC236}">
                <a16:creationId xmlns:a16="http://schemas.microsoft.com/office/drawing/2014/main" id="{B583508D-65CC-D70D-BD31-B57C897E5D9C}"/>
              </a:ext>
            </a:extLst>
          </p:cNvPr>
          <p:cNvGrpSpPr/>
          <p:nvPr/>
        </p:nvGrpSpPr>
        <p:grpSpPr>
          <a:xfrm>
            <a:off x="10590414" y="0"/>
            <a:ext cx="1601585" cy="374073"/>
            <a:chOff x="10590414" y="0"/>
            <a:chExt cx="1601585" cy="374073"/>
          </a:xfrm>
        </p:grpSpPr>
        <p:grpSp>
          <p:nvGrpSpPr>
            <p:cNvPr id="118" name="Group 117">
              <a:extLst>
                <a:ext uri="{FF2B5EF4-FFF2-40B4-BE49-F238E27FC236}">
                  <a16:creationId xmlns:a16="http://schemas.microsoft.com/office/drawing/2014/main" id="{868FCFEE-3A0B-E539-FA3F-514A60D6424E}"/>
                </a:ext>
              </a:extLst>
            </p:cNvPr>
            <p:cNvGrpSpPr/>
            <p:nvPr/>
          </p:nvGrpSpPr>
          <p:grpSpPr>
            <a:xfrm>
              <a:off x="10590414" y="0"/>
              <a:ext cx="1601585" cy="374073"/>
              <a:chOff x="10590414" y="-1"/>
              <a:chExt cx="1601585" cy="374073"/>
            </a:xfrm>
            <a:solidFill>
              <a:srgbClr val="EC9F0B"/>
            </a:solidFill>
          </p:grpSpPr>
          <p:sp>
            <p:nvSpPr>
              <p:cNvPr id="120" name="Rounded Rectangle 9">
                <a:extLst>
                  <a:ext uri="{FF2B5EF4-FFF2-40B4-BE49-F238E27FC236}">
                    <a16:creationId xmlns:a16="http://schemas.microsoft.com/office/drawing/2014/main" id="{F824D37B-3E22-E251-90A6-37905C03249E}"/>
                  </a:ext>
                </a:extLst>
              </p:cNvPr>
              <p:cNvSpPr/>
              <p:nvPr/>
            </p:nvSpPr>
            <p:spPr>
              <a:xfrm>
                <a:off x="10590414" y="-1"/>
                <a:ext cx="1601585" cy="374073"/>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121" name="Rectangle 120">
                <a:extLst>
                  <a:ext uri="{FF2B5EF4-FFF2-40B4-BE49-F238E27FC236}">
                    <a16:creationId xmlns:a16="http://schemas.microsoft.com/office/drawing/2014/main" id="{ACB76FF5-8DD0-D387-F6FC-E9502115F53E}"/>
                  </a:ext>
                </a:extLst>
              </p:cNvPr>
              <p:cNvSpPr/>
              <p:nvPr/>
            </p:nvSpPr>
            <p:spPr>
              <a:xfrm>
                <a:off x="11776363" y="0"/>
                <a:ext cx="415636" cy="37407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sp>
            <p:nvSpPr>
              <p:cNvPr id="122" name="Rectangle 121">
                <a:extLst>
                  <a:ext uri="{FF2B5EF4-FFF2-40B4-BE49-F238E27FC236}">
                    <a16:creationId xmlns:a16="http://schemas.microsoft.com/office/drawing/2014/main" id="{B2FAB18A-6FBA-D58B-52EB-1D70B578A9D4}"/>
                  </a:ext>
                </a:extLst>
              </p:cNvPr>
              <p:cNvSpPr/>
              <p:nvPr/>
            </p:nvSpPr>
            <p:spPr>
              <a:xfrm>
                <a:off x="10590414" y="0"/>
                <a:ext cx="415636" cy="1828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roy Medium"/>
                  <a:ea typeface="+mn-ea"/>
                  <a:cs typeface="+mn-cs"/>
                </a:endParaRPr>
              </a:p>
            </p:txBody>
          </p:sp>
        </p:grpSp>
        <p:sp>
          <p:nvSpPr>
            <p:cNvPr id="119" name="TextBox 118">
              <a:extLst>
                <a:ext uri="{FF2B5EF4-FFF2-40B4-BE49-F238E27FC236}">
                  <a16:creationId xmlns:a16="http://schemas.microsoft.com/office/drawing/2014/main" id="{E5DC4530-15E1-E491-3B01-C0A07604AA38}"/>
                </a:ext>
              </a:extLst>
            </p:cNvPr>
            <p:cNvSpPr txBox="1"/>
            <p:nvPr/>
          </p:nvSpPr>
          <p:spPr>
            <a:xfrm>
              <a:off x="10698193" y="98858"/>
              <a:ext cx="1493806" cy="182881"/>
            </a:xfrm>
            <a:prstGeom prst="rect">
              <a:avLst/>
            </a:prstGeom>
            <a:solidFill>
              <a:srgbClr val="EC9F0B"/>
            </a:solid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Gilroy Medium" panose="00000600000000000000" pitchFamily="50" charset="0"/>
                  <a:ea typeface="+mn-ea"/>
                  <a:cs typeface="Arial" panose="020B0604020202020204" pitchFamily="34" charset="0"/>
                </a:rPr>
                <a:t>INTERNAL ONLY</a:t>
              </a:r>
            </a:p>
          </p:txBody>
        </p:sp>
      </p:grpSp>
    </p:spTree>
    <p:extLst>
      <p:ext uri="{BB962C8B-B14F-4D97-AF65-F5344CB8AC3E}">
        <p14:creationId xmlns:p14="http://schemas.microsoft.com/office/powerpoint/2010/main" val="16311440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Pepsico Presentation">
      <a:dk1>
        <a:sysClr val="windowText" lastClr="000000"/>
      </a:dk1>
      <a:lt1>
        <a:sysClr val="window" lastClr="FFFFFF"/>
      </a:lt1>
      <a:dk2>
        <a:srgbClr val="023459"/>
      </a:dk2>
      <a:lt2>
        <a:srgbClr val="CFCFCF"/>
      </a:lt2>
      <a:accent1>
        <a:srgbClr val="155798"/>
      </a:accent1>
      <a:accent2>
        <a:srgbClr val="A5CBEE"/>
      </a:accent2>
      <a:accent3>
        <a:srgbClr val="2B660F"/>
      </a:accent3>
      <a:accent4>
        <a:srgbClr val="BFDE7D"/>
      </a:accent4>
      <a:accent5>
        <a:srgbClr val="954F07"/>
      </a:accent5>
      <a:accent6>
        <a:srgbClr val="EC9F0B"/>
      </a:accent6>
      <a:hlink>
        <a:srgbClr val="FBCB5B"/>
      </a:hlink>
      <a:folHlink>
        <a:srgbClr val="FFE9AD"/>
      </a:folHlink>
    </a:clrScheme>
    <a:fontScheme name="PepsiCo2">
      <a:majorFont>
        <a:latin typeface="GT Pressura LCG Black"/>
        <a:ea typeface=""/>
        <a:cs typeface=""/>
      </a:majorFont>
      <a:minorFont>
        <a:latin typeface="Gilroy Medium"/>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600" dirty="0" err="1" smtClean="0">
            <a:solidFill>
              <a:schemeClr val="tx2"/>
            </a:solidFill>
          </a:defRPr>
        </a:defPPr>
      </a:lstStyle>
    </a:txDef>
  </a:objectDefaults>
  <a:extraClrSchemeLst/>
  <a:extLst>
    <a:ext uri="{05A4C25C-085E-4340-85A3-A5531E510DB2}">
      <thm15:themeFamily xmlns:thm15="http://schemas.microsoft.com/office/thememl/2012/main" name="PEPSICO_PPT_UNIVERSAL_TEMPLATE V4.pptx" id="{FB829CE1-58FF-497D-B9E8-B1B9EA72BBC1}" vid="{BD963ADC-7AB3-48D9-93F4-E5E2C1247D9D}"/>
    </a:ext>
  </a:extLst>
</a:theme>
</file>

<file path=ppt/theme/theme2.xml><?xml version="1.0" encoding="utf-8"?>
<a:theme xmlns:a="http://schemas.openxmlformats.org/drawingml/2006/main" name="2_Office Theme">
  <a:themeElements>
    <a:clrScheme name="Pepsico Presentation">
      <a:dk1>
        <a:sysClr val="windowText" lastClr="000000"/>
      </a:dk1>
      <a:lt1>
        <a:sysClr val="window" lastClr="FFFFFF"/>
      </a:lt1>
      <a:dk2>
        <a:srgbClr val="023459"/>
      </a:dk2>
      <a:lt2>
        <a:srgbClr val="CFCFCF"/>
      </a:lt2>
      <a:accent1>
        <a:srgbClr val="155798"/>
      </a:accent1>
      <a:accent2>
        <a:srgbClr val="A5CBEE"/>
      </a:accent2>
      <a:accent3>
        <a:srgbClr val="2B660F"/>
      </a:accent3>
      <a:accent4>
        <a:srgbClr val="BFDE7D"/>
      </a:accent4>
      <a:accent5>
        <a:srgbClr val="954F07"/>
      </a:accent5>
      <a:accent6>
        <a:srgbClr val="EC9F0B"/>
      </a:accent6>
      <a:hlink>
        <a:srgbClr val="FBCB5B"/>
      </a:hlink>
      <a:folHlink>
        <a:srgbClr val="FFE9AD"/>
      </a:folHlink>
    </a:clrScheme>
    <a:fontScheme name="PepsiCo2">
      <a:majorFont>
        <a:latin typeface="GT Pressura LCG Black"/>
        <a:ea typeface=""/>
        <a:cs typeface=""/>
      </a:majorFont>
      <a:minorFont>
        <a:latin typeface="Gilroy Medium"/>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600" dirty="0" err="1" smtClean="0">
            <a:solidFill>
              <a:schemeClr val="tx2"/>
            </a:solidFill>
          </a:defRPr>
        </a:defPPr>
      </a:lstStyle>
    </a:txDef>
  </a:objectDefaults>
  <a:extraClrSchemeLst/>
  <a:extLst>
    <a:ext uri="{05A4C25C-085E-4340-85A3-A5531E510DB2}">
      <thm15:themeFamily xmlns:thm15="http://schemas.microsoft.com/office/thememl/2012/main" name="PEPSICO_PPT_UNIVERSAL_TEMPLATE V4.pptx" id="{FB829CE1-58FF-497D-B9E8-B1B9EA72BBC1}" vid="{BD963ADC-7AB3-48D9-93F4-E5E2C1247D9D}"/>
    </a:ext>
  </a:extLst>
</a:theme>
</file>

<file path=ppt/theme/theme3.xml><?xml version="1.0" encoding="utf-8"?>
<a:theme xmlns:a="http://schemas.openxmlformats.org/drawingml/2006/main" name="1_Office Theme">
  <a:themeElements>
    <a:clrScheme name="Pepsico Presentation">
      <a:dk1>
        <a:sysClr val="windowText" lastClr="000000"/>
      </a:dk1>
      <a:lt1>
        <a:sysClr val="window" lastClr="FFFFFF"/>
      </a:lt1>
      <a:dk2>
        <a:srgbClr val="023459"/>
      </a:dk2>
      <a:lt2>
        <a:srgbClr val="CFCFCF"/>
      </a:lt2>
      <a:accent1>
        <a:srgbClr val="155798"/>
      </a:accent1>
      <a:accent2>
        <a:srgbClr val="A5CBEE"/>
      </a:accent2>
      <a:accent3>
        <a:srgbClr val="2B660F"/>
      </a:accent3>
      <a:accent4>
        <a:srgbClr val="BFDE7D"/>
      </a:accent4>
      <a:accent5>
        <a:srgbClr val="954F07"/>
      </a:accent5>
      <a:accent6>
        <a:srgbClr val="EC9F0B"/>
      </a:accent6>
      <a:hlink>
        <a:srgbClr val="FBCB5B"/>
      </a:hlink>
      <a:folHlink>
        <a:srgbClr val="FFE9AD"/>
      </a:folHlink>
    </a:clrScheme>
    <a:fontScheme name="PepsiCo2">
      <a:majorFont>
        <a:latin typeface="GT Pressura LCG Black"/>
        <a:ea typeface=""/>
        <a:cs typeface=""/>
      </a:majorFont>
      <a:minorFont>
        <a:latin typeface="Gilroy Medium"/>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0" tIns="0" rIns="0" bIns="0" rtlCol="0">
        <a:spAutoFit/>
      </a:bodyPr>
      <a:lstStyle>
        <a:defPPr algn="l">
          <a:defRPr sz="1600" dirty="0" smtClean="0">
            <a:solidFill>
              <a:schemeClr val="tx1"/>
            </a:solidFill>
          </a:defRPr>
        </a:defPPr>
      </a:lstStyle>
    </a:txDef>
  </a:objectDefaults>
  <a:extraClrSchemeLst/>
  <a:extLst>
    <a:ext uri="{05A4C25C-085E-4340-85A3-A5531E510DB2}">
      <thm15:themeFamily xmlns:thm15="http://schemas.microsoft.com/office/thememl/2012/main" name="PEPSICO_PPT_UNIVERSAL_TEMPLATE V4.pptx" id="{FB829CE1-58FF-497D-B9E8-B1B9EA72BBC1}" vid="{BD963ADC-7AB3-48D9-93F4-E5E2C1247D9D}"/>
    </a:ext>
  </a:extLst>
</a:theme>
</file>

<file path=ppt/theme/theme4.xml><?xml version="1.0" encoding="utf-8"?>
<a:theme xmlns:a="http://schemas.openxmlformats.org/drawingml/2006/main" name="3_Office Theme">
  <a:themeElements>
    <a:clrScheme name="Pepsico Presentation">
      <a:dk1>
        <a:sysClr val="windowText" lastClr="000000"/>
      </a:dk1>
      <a:lt1>
        <a:sysClr val="window" lastClr="FFFFFF"/>
      </a:lt1>
      <a:dk2>
        <a:srgbClr val="023459"/>
      </a:dk2>
      <a:lt2>
        <a:srgbClr val="CFCFCF"/>
      </a:lt2>
      <a:accent1>
        <a:srgbClr val="155798"/>
      </a:accent1>
      <a:accent2>
        <a:srgbClr val="A5CBEE"/>
      </a:accent2>
      <a:accent3>
        <a:srgbClr val="2B660F"/>
      </a:accent3>
      <a:accent4>
        <a:srgbClr val="BFDE7D"/>
      </a:accent4>
      <a:accent5>
        <a:srgbClr val="954F07"/>
      </a:accent5>
      <a:accent6>
        <a:srgbClr val="EC9F0B"/>
      </a:accent6>
      <a:hlink>
        <a:srgbClr val="FBCB5B"/>
      </a:hlink>
      <a:folHlink>
        <a:srgbClr val="FFE9AD"/>
      </a:folHlink>
    </a:clrScheme>
    <a:fontScheme name="PepsiCo2">
      <a:majorFont>
        <a:latin typeface="GT Pressura LCG Black"/>
        <a:ea typeface=""/>
        <a:cs typeface=""/>
      </a:majorFont>
      <a:minorFont>
        <a:latin typeface="Gilroy Medium"/>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600" dirty="0" err="1" smtClean="0">
            <a:solidFill>
              <a:schemeClr val="tx2"/>
            </a:solidFill>
          </a:defRPr>
        </a:defPPr>
      </a:lstStyle>
    </a:txDef>
  </a:objectDefaults>
  <a:extraClrSchemeLst/>
  <a:extLst>
    <a:ext uri="{05A4C25C-085E-4340-85A3-A5531E510DB2}">
      <thm15:themeFamily xmlns:thm15="http://schemas.microsoft.com/office/thememl/2012/main" name="PEPSICO_PPT_UNIVERSAL_TEMPLATE V4.pptx" id="{FB829CE1-58FF-497D-B9E8-B1B9EA72BBC1}" vid="{BD963ADC-7AB3-48D9-93F4-E5E2C1247D9D}"/>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7682CAE9B918E4F8B2C746C0F1D02D6" ma:contentTypeVersion="11" ma:contentTypeDescription="Create a new document." ma:contentTypeScope="" ma:versionID="19fe8ff29854549485ef8e20cefce360">
  <xsd:schema xmlns:xsd="http://www.w3.org/2001/XMLSchema" xmlns:xs="http://www.w3.org/2001/XMLSchema" xmlns:p="http://schemas.microsoft.com/office/2006/metadata/properties" xmlns:ns2="eff9bb2c-acfb-4958-8ad2-f8e715bef804" targetNamespace="http://schemas.microsoft.com/office/2006/metadata/properties" ma:root="true" ma:fieldsID="3a0902c901abe6a45701f2c2fef0407e" ns2:_="">
    <xsd:import namespace="eff9bb2c-acfb-4958-8ad2-f8e715bef80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ServiceBillingMetadata"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f9bb2c-acfb-4958-8ad2-f8e715bef80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Location" ma:index="13" nillable="true" ma:displayName="Location" ma:indexed="true" ma:internalName="MediaServiceLocatio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BillingMetadata" ma:index="17" nillable="true" ma:displayName="MediaServiceBillingMetadata" ma:hidden="true" ma:internalName="MediaServiceBillingMetadata" ma:readOnly="true">
      <xsd:simpleType>
        <xsd:restriction base="dms:Note"/>
      </xsd:simpleType>
    </xsd:element>
    <xsd:element name="MediaLengthInSeconds" ma:index="18"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ADD4A1F-2AFD-42A8-A959-40AF59A2239D}">
  <ds:schemaRefs>
    <ds:schemaRef ds:uri="http://schemas.microsoft.com/office/2006/documentManagement/types"/>
    <ds:schemaRef ds:uri="http://schemas.microsoft.com/office/infopath/2007/PartnerControls"/>
    <ds:schemaRef ds:uri="eff9bb2c-acfb-4958-8ad2-f8e715bef804"/>
    <ds:schemaRef ds:uri="http://purl.org/dc/elements/1.1/"/>
    <ds:schemaRef ds:uri="http://schemas.microsoft.com/office/2006/metadata/properties"/>
    <ds:schemaRef ds:uri="http://purl.org/dc/term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9D7F82CA-2AEF-4135-8DB6-42DA5F7FA914}">
  <ds:schemaRefs>
    <ds:schemaRef ds:uri="eff9bb2c-acfb-4958-8ad2-f8e715bef80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C66A18F-5D2A-4799-9F8F-90793222BCFB}">
  <ds:schemaRefs>
    <ds:schemaRef ds:uri="http://schemas.microsoft.com/sharepoint/v3/contenttype/forms"/>
  </ds:schemaRefs>
</ds:datastoreItem>
</file>

<file path=docMetadata/LabelInfo.xml><?xml version="1.0" encoding="utf-8"?>
<clbl:labelList xmlns:clbl="http://schemas.microsoft.com/office/2020/mipLabelMetadata">
  <clbl:label id="{42cc3295-cd0e-449c-b98e-5ce5b560c1d3}" enabled="0" method="" siteId="{42cc3295-cd0e-449c-b98e-5ce5b560c1d3}" removed="1"/>
</clbl:labelList>
</file>

<file path=docProps/app.xml><?xml version="1.0" encoding="utf-8"?>
<Properties xmlns="http://schemas.openxmlformats.org/officeDocument/2006/extended-properties" xmlns:vt="http://schemas.openxmlformats.org/officeDocument/2006/docPropsVTypes">
  <Template>Office Theme</Template>
  <TotalTime>4</TotalTime>
  <Words>3068</Words>
  <Application>Microsoft Office PowerPoint</Application>
  <PresentationFormat>Widescreen</PresentationFormat>
  <Paragraphs>279</Paragraphs>
  <Slides>18</Slides>
  <Notes>18</Notes>
  <HiddenSlides>0</HiddenSlides>
  <MMClips>0</MMClips>
  <ScaleCrop>false</ScaleCrop>
  <HeadingPairs>
    <vt:vector size="8" baseType="variant">
      <vt:variant>
        <vt:lpstr>Fonts Used</vt:lpstr>
      </vt:variant>
      <vt:variant>
        <vt:i4>6</vt:i4>
      </vt:variant>
      <vt:variant>
        <vt:lpstr>Theme</vt:lpstr>
      </vt:variant>
      <vt:variant>
        <vt:i4>4</vt:i4>
      </vt:variant>
      <vt:variant>
        <vt:lpstr>Embedded OLE Servers</vt:lpstr>
      </vt:variant>
      <vt:variant>
        <vt:i4>1</vt:i4>
      </vt:variant>
      <vt:variant>
        <vt:lpstr>Slide Titles</vt:lpstr>
      </vt:variant>
      <vt:variant>
        <vt:i4>18</vt:i4>
      </vt:variant>
    </vt:vector>
  </HeadingPairs>
  <TitlesOfParts>
    <vt:vector size="29" baseType="lpstr">
      <vt:lpstr>GT Pressura LCG Black</vt:lpstr>
      <vt:lpstr>Arial Narrow</vt:lpstr>
      <vt:lpstr>Calibri</vt:lpstr>
      <vt:lpstr>Gilroy Medium</vt:lpstr>
      <vt:lpstr>Tw Cen MT</vt:lpstr>
      <vt:lpstr>Arial</vt:lpstr>
      <vt:lpstr>Office Theme</vt:lpstr>
      <vt:lpstr>2_Office Theme</vt:lpstr>
      <vt:lpstr>1_Office Theme</vt:lpstr>
      <vt:lpstr>3_Office Theme</vt:lpstr>
      <vt:lpstr>think-cell Slide</vt:lpstr>
      <vt:lpstr>PowerPoint Presentation</vt:lpstr>
      <vt:lpstr>PowerPoint Presentation</vt:lpstr>
      <vt:lpstr>PepsiCo’s sustainable packaging vision is to help build a world where packaging never becomes waste. </vt:lpstr>
      <vt:lpstr>PowerPoint Presentation</vt:lpstr>
      <vt:lpstr>PowerPoint Presentation</vt:lpstr>
      <vt:lpstr>PowerPoint Presentation</vt:lpstr>
      <vt:lpstr>PowerPoint Presentation</vt:lpstr>
      <vt:lpstr>PowerPoint Presentation</vt:lpstr>
      <vt:lpstr>The answers will help us determine how we can support.</vt:lpstr>
      <vt:lpstr>PowerPoint Presentation</vt:lpstr>
      <vt:lpstr>PowerPoint Presentation</vt:lpstr>
      <vt:lpstr>PowerPoint Presentation</vt:lpstr>
      <vt:lpstr>PowerPoint Presentation</vt:lpstr>
      <vt:lpstr>RECYCLING BIN CUSTOMIZATION – BOTTLE &amp; CAN SHAPED BINS</vt:lpstr>
      <vt:lpstr>CEROBINS (EVENT RECYCLING BINS)</vt:lpstr>
      <vt:lpstr>CIRQU RECYCLING BINS</vt:lpstr>
      <vt:lpstr>RECYCLING BIN MESSAGING AND PLACEMENT GUIDE</vt:lpstr>
      <vt:lpstr>GUIDANCE FOR ADDING PEP BRANDING TO CUSTOMER SIGNAGE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Watanabe, Ken - Contractor {PEP}</dc:creator>
  <cp:lastModifiedBy>Popowski, Nicole {PEP}</cp:lastModifiedBy>
  <cp:revision>3</cp:revision>
  <dcterms:created xsi:type="dcterms:W3CDTF">2025-10-17T20:50:14Z</dcterms:created>
  <dcterms:modified xsi:type="dcterms:W3CDTF">2026-08-24T22:22:04Z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0x01010097682CAE9B918E4F8B2C746C0F1D02D6</vt:lpwstr>
  </property>
  <property fmtid="{D5CDD505-2E9C-101B-9397-08002B2CF9AE}" pid="3" name="_dlc_DocIdItemGuid">
    <vt:lpwstr>94652c8f-abd2-4216-8204-586f60d023cc</vt:lpwstr>
  </property>
  <property fmtid="{D5CDD505-2E9C-101B-9397-08002B2CF9AE}" pid="4" name="Access">
    <vt:lpwstr/>
  </property>
  <property fmtid="{D5CDD505-2E9C-101B-9397-08002B2CF9AE}" pid="5" name="MediaServiceImageTags">
    <vt:lpwstr/>
  </property>
  <property fmtid="{D5CDD505-2E9C-101B-9397-08002B2CF9AE}" pid="6" name="Order">
    <vt:lpwstr>134600.000000000</vt:lpwstr>
  </property>
  <property fmtid="{D5CDD505-2E9C-101B-9397-08002B2CF9AE}" pid="7" name="xd_ProgID">
    <vt:lpwstr/>
  </property>
  <property fmtid="{D5CDD505-2E9C-101B-9397-08002B2CF9AE}" pid="8" name="ComplianceAssetId">
    <vt:lpwstr/>
  </property>
  <property fmtid="{D5CDD505-2E9C-101B-9397-08002B2CF9AE}" pid="9" name="TemplateUrl">
    <vt:lpwstr/>
  </property>
  <property fmtid="{D5CDD505-2E9C-101B-9397-08002B2CF9AE}" pid="10" name="_ExtendedDescription">
    <vt:lpwstr/>
  </property>
  <property fmtid="{D5CDD505-2E9C-101B-9397-08002B2CF9AE}" pid="11" name="TriggerFlowInfo">
    <vt:lpwstr/>
  </property>
  <property fmtid="{D5CDD505-2E9C-101B-9397-08002B2CF9AE}" pid="12" name="xd_Signature">
    <vt:lpwstr/>
  </property>
</Properties>
</file>