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7" r:id="rId2"/>
  </p:sldMasterIdLst>
  <p:notesMasterIdLst>
    <p:notesMasterId r:id="rId15"/>
  </p:notesMasterIdLst>
  <p:sldIdLst>
    <p:sldId id="271" r:id="rId3"/>
    <p:sldId id="258" r:id="rId4"/>
    <p:sldId id="2147327098" r:id="rId5"/>
    <p:sldId id="2147327138" r:id="rId6"/>
    <p:sldId id="2147327102" r:id="rId7"/>
    <p:sldId id="2147473509" r:id="rId8"/>
    <p:sldId id="2147473519" r:id="rId9"/>
    <p:sldId id="2147327642" r:id="rId10"/>
    <p:sldId id="1948764602" r:id="rId11"/>
    <p:sldId id="2147327580" r:id="rId12"/>
    <p:sldId id="2147473520" r:id="rId13"/>
    <p:sldId id="2147473522" r:id="rId14"/>
  </p:sldIdLst>
  <p:sldSz cx="12192000" cy="6858000"/>
  <p:notesSz cx="6858000" cy="9144000"/>
  <p:embeddedFontLst>
    <p:embeddedFont>
      <p:font typeface="Avenir Next LT Pro" panose="020B0504020202020204" pitchFamily="34" charset="0"/>
      <p:regular r:id="rId16"/>
      <p:bold r:id="rId17"/>
      <p:italic r:id="rId18"/>
      <p:boldItalic r:id="rId19"/>
    </p:embeddedFont>
    <p:embeddedFont>
      <p:font typeface="Avenir Next LT Pro Demi" panose="020B0704020202020204" pitchFamily="34" charset="0"/>
      <p:bold r:id="rId20"/>
      <p:boldItalic r:id="rId21"/>
    </p:embeddedFont>
    <p:embeddedFont>
      <p:font typeface="Calibri" panose="020F0502020204030204" pitchFamily="34" charset="0"/>
      <p:regular r:id="rId22"/>
      <p:bold r:id="rId23"/>
      <p:italic r:id="rId24"/>
      <p:boldItalic r:id="rId25"/>
    </p:embeddedFont>
    <p:embeddedFont>
      <p:font typeface="Franklin Gothic Demi Cond" panose="020B0706030402020204" pitchFamily="34" charset="0"/>
      <p:regular r:id="rId26"/>
    </p:embeddedFont>
    <p:embeddedFont>
      <p:font typeface="Poppins" panose="00000500000000000000" pitchFamily="2" charset="0"/>
      <p:regular r:id="rId27"/>
      <p:bold r:id="rId28"/>
      <p:italic r:id="rId29"/>
      <p:boldItalic r:id="rId30"/>
    </p:embeddedFont>
    <p:embeddedFont>
      <p:font typeface="Poppins SemiBold" panose="00000700000000000000" pitchFamily="2" charset="0"/>
      <p:regular r:id="rId31"/>
      <p:bold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86" userDrawn="1">
          <p15:clr>
            <a:srgbClr val="A4A3A4"/>
          </p15:clr>
        </p15:guide>
        <p15:guide id="2" pos="211" userDrawn="1">
          <p15:clr>
            <a:srgbClr val="A4A3A4"/>
          </p15:clr>
        </p15:guide>
        <p15:guide id="3" pos="746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E190F3-3F56-D4A9-D0D9-9D5040A4E609}" name="Slater, Victoria - Contractor {PEP}" initials="SVC{" userId="S::Victoria.Slater.Contractor@pepsico.com::5f951401-9e5d-4057-9874-b9d577f469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DB43"/>
    <a:srgbClr val="0065E5"/>
    <a:srgbClr val="001D90"/>
    <a:srgbClr val="4FE2F3"/>
    <a:srgbClr val="143DCF"/>
    <a:srgbClr val="FFC72C"/>
    <a:srgbClr val="93D500"/>
    <a:srgbClr val="0052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507422-D077-4322-84FF-7204E0A5FBA3}" v="1" dt="2023-04-11T23:19:29.1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0353" autoAdjust="0"/>
  </p:normalViewPr>
  <p:slideViewPr>
    <p:cSldViewPr snapToGrid="0">
      <p:cViewPr varScale="1">
        <p:scale>
          <a:sx n="65" d="100"/>
          <a:sy n="65" d="100"/>
        </p:scale>
        <p:origin x="900" y="60"/>
      </p:cViewPr>
      <p:guideLst>
        <p:guide orient="horz" pos="686"/>
        <p:guide pos="211"/>
        <p:guide pos="7469"/>
      </p:guideLst>
    </p:cSldViewPr>
  </p:slideViewPr>
  <p:notesTextViewPr>
    <p:cViewPr>
      <p:scale>
        <a:sx n="3" d="2"/>
        <a:sy n="3" d="2"/>
      </p:scale>
      <p:origin x="0" y="0"/>
    </p:cViewPr>
  </p:notesTextViewPr>
  <p:sorterViewPr>
    <p:cViewPr>
      <p:scale>
        <a:sx n="100" d="100"/>
        <a:sy n="100" d="100"/>
      </p:scale>
      <p:origin x="0" y="-43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9"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font" Target="fonts/font6.fntdata"/><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later, Victoria - Contractor {PBC}" userId="5f951401-9e5d-4057-9874-b9d577f46923" providerId="ADAL" clId="{78507422-D077-4322-84FF-7204E0A5FBA3}"/>
    <pc:docChg chg="delSld">
      <pc:chgData name="Slater, Victoria - Contractor {PBC}" userId="5f951401-9e5d-4057-9874-b9d577f46923" providerId="ADAL" clId="{78507422-D077-4322-84FF-7204E0A5FBA3}" dt="2023-04-11T23:19:26.867" v="0" actId="47"/>
      <pc:docMkLst>
        <pc:docMk/>
      </pc:docMkLst>
      <pc:sldChg chg="del">
        <pc:chgData name="Slater, Victoria - Contractor {PBC}" userId="5f951401-9e5d-4057-9874-b9d577f46923" providerId="ADAL" clId="{78507422-D077-4322-84FF-7204E0A5FBA3}" dt="2023-04-11T23:19:26.867" v="0" actId="47"/>
        <pc:sldMkLst>
          <pc:docMk/>
          <pc:sldMk cId="1985825500" sldId="214732713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E0282-F9C1-461E-B475-6F6928C7C4D1}"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DFAA65-4147-47BF-98D1-FD1288EC9B70}" type="slidenum">
              <a:rPr lang="en-US" smtClean="0"/>
              <a:t>‹#›</a:t>
            </a:fld>
            <a:endParaRPr lang="en-US"/>
          </a:p>
        </p:txBody>
      </p:sp>
    </p:spTree>
    <p:extLst>
      <p:ext uri="{BB962C8B-B14F-4D97-AF65-F5344CB8AC3E}">
        <p14:creationId xmlns:p14="http://schemas.microsoft.com/office/powerpoint/2010/main" val="1098413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forms.office.com/Pages/ResponsePage.aspx?id=lTLMQg7NnES5jlzltWDB0zav23bDuWRKtHUy5aWmOP5UMFI4Q1dKUjkwTkY1RjVRSVhOQVJGSFNaWS4u"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FAA65-4147-47BF-98D1-FD1288EC9B70}" type="slidenum">
              <a:rPr lang="en-US" smtClean="0"/>
              <a:t>2</a:t>
            </a:fld>
            <a:endParaRPr lang="en-US"/>
          </a:p>
        </p:txBody>
      </p:sp>
    </p:spTree>
    <p:extLst>
      <p:ext uri="{BB962C8B-B14F-4D97-AF65-F5344CB8AC3E}">
        <p14:creationId xmlns:p14="http://schemas.microsoft.com/office/powerpoint/2010/main" val="3084455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customer is interested in partnering, assist them in completing the Sustainable Cups Interest Form: </a:t>
            </a:r>
            <a:r>
              <a:rPr lang="en-US" dirty="0">
                <a:hlinkClick r:id="rId3"/>
              </a:rPr>
              <a:t>PepsiCo Sustainable Cups Interest Form (office.com)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FAA65-4147-47BF-98D1-FD1288EC9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903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FAA65-4147-47BF-98D1-FD1288EC9B70}" type="slidenum">
              <a:rPr lang="en-US" smtClean="0"/>
              <a:t>3</a:t>
            </a:fld>
            <a:endParaRPr lang="en-US"/>
          </a:p>
        </p:txBody>
      </p:sp>
    </p:spTree>
    <p:extLst>
      <p:ext uri="{BB962C8B-B14F-4D97-AF65-F5344CB8AC3E}">
        <p14:creationId xmlns:p14="http://schemas.microsoft.com/office/powerpoint/2010/main" val="362021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FAA65-4147-47BF-98D1-FD1288EC9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494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FAA65-4147-47BF-98D1-FD1288EC9B70}" type="slidenum">
              <a:rPr lang="en-US" smtClean="0"/>
              <a:t>5</a:t>
            </a:fld>
            <a:endParaRPr lang="en-US"/>
          </a:p>
        </p:txBody>
      </p:sp>
    </p:spTree>
    <p:extLst>
      <p:ext uri="{BB962C8B-B14F-4D97-AF65-F5344CB8AC3E}">
        <p14:creationId xmlns:p14="http://schemas.microsoft.com/office/powerpoint/2010/main" val="3273441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392D1-CEC5-4280-BB48-B3436468C5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556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D59C6-8973-D34D-862C-91D65735A2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675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D59C6-8973-D34D-862C-91D65735A2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612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20ECB-22D8-42EA-B235-DF7F428EB4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392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2B12D-10B8-4C6F-A4B5-3B93054F75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8075686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1.png"/><Relationship Id="rId7"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3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_0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7701B8-815B-60E7-0BDF-24F1476E2DCA}"/>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8" name="Google Shape;20;p4">
            <a:extLst>
              <a:ext uri="{FF2B5EF4-FFF2-40B4-BE49-F238E27FC236}">
                <a16:creationId xmlns:a16="http://schemas.microsoft.com/office/drawing/2014/main" id="{C7F3C934-39E5-3735-2E1A-185F3C5C1FDD}"/>
              </a:ext>
            </a:extLst>
          </p:cNvPr>
          <p:cNvPicPr preferRelativeResize="0">
            <a:picLocks noChangeAspect="1"/>
          </p:cNvPicPr>
          <p:nvPr userDrawn="1"/>
        </p:nvPicPr>
        <p:blipFill rotWithShape="1">
          <a:blip r:embed="rId2"/>
          <a:srcRect l="-1" r="68140"/>
          <a:stretch/>
        </p:blipFill>
        <p:spPr>
          <a:xfrm>
            <a:off x="10502457" y="1207459"/>
            <a:ext cx="1689543" cy="5650541"/>
          </a:xfrm>
          <a:prstGeom prst="rect">
            <a:avLst/>
          </a:prstGeom>
        </p:spPr>
      </p:pic>
      <p:sp>
        <p:nvSpPr>
          <p:cNvPr id="4" name="Date Placeholder 3">
            <a:extLst>
              <a:ext uri="{FF2B5EF4-FFF2-40B4-BE49-F238E27FC236}">
                <a16:creationId xmlns:a16="http://schemas.microsoft.com/office/drawing/2014/main" id="{23FBB2C9-234F-8E6D-AC7C-090C1A87EEC8}"/>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8087103D-BD2E-EC9B-71F4-7446210A208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7B4970F-F508-214E-03A0-D0CEDB9A2E48}"/>
              </a:ext>
            </a:extLst>
          </p:cNvPr>
          <p:cNvSpPr>
            <a:spLocks noGrp="1"/>
          </p:cNvSpPr>
          <p:nvPr>
            <p:ph type="sldNum" sz="quarter" idx="12"/>
          </p:nvPr>
        </p:nvSpPr>
        <p:spPr/>
        <p:txBody>
          <a:bodyPr/>
          <a:lstStyle/>
          <a:p>
            <a:fld id="{A6154F28-3B2D-4ADA-8E68-4485CBF7EBEF}" type="slidenum">
              <a:rPr lang="en-IN" smtClean="0"/>
              <a:t>‹#›</a:t>
            </a:fld>
            <a:endParaRPr lang="en-IN" dirty="0"/>
          </a:p>
        </p:txBody>
      </p:sp>
      <p:sp>
        <p:nvSpPr>
          <p:cNvPr id="8" name="Text Placeholder 163">
            <a:extLst>
              <a:ext uri="{FF2B5EF4-FFF2-40B4-BE49-F238E27FC236}">
                <a16:creationId xmlns:a16="http://schemas.microsoft.com/office/drawing/2014/main" id="{F332089E-AB13-93D8-58DD-3DD58B43C30F}"/>
              </a:ext>
            </a:extLst>
          </p:cNvPr>
          <p:cNvSpPr>
            <a:spLocks noGrp="1"/>
          </p:cNvSpPr>
          <p:nvPr>
            <p:ph type="body" sz="quarter" idx="14" hasCustomPrompt="1"/>
          </p:nvPr>
        </p:nvSpPr>
        <p:spPr>
          <a:xfrm>
            <a:off x="2108201" y="2542752"/>
            <a:ext cx="7759700" cy="972402"/>
          </a:xfrm>
        </p:spPr>
        <p:txBody>
          <a:bodyPr anchor="b">
            <a:noAutofit/>
          </a:bodyPr>
          <a:lstStyle>
            <a:lvl1pPr marL="0" indent="0" algn="ctr" defTabSz="914400" rtl="0" eaLnBrk="1" latinLnBrk="0" hangingPunct="1">
              <a:buNone/>
              <a:defRPr lang="en-US" sz="5400" kern="1200" dirty="0" smtClean="0">
                <a:solidFill>
                  <a:schemeClr val="bg1"/>
                </a:solidFill>
                <a:latin typeface="Poppins SemiBold" panose="00000700000000000000" pitchFamily="2" charset="0"/>
                <a:ea typeface="+mn-ea"/>
                <a:cs typeface="Poppins SemiBold" panose="00000700000000000000" pitchFamily="2" charset="0"/>
              </a:defRPr>
            </a:lvl1pPr>
            <a:lvl2pPr marL="457200" indent="0">
              <a:buNone/>
              <a:defRPr/>
            </a:lvl2pPr>
          </a:lstStyle>
          <a:p>
            <a:pPr lvl="0"/>
            <a:r>
              <a:rPr lang="en-US" dirty="0"/>
              <a:t>Click to edit text</a:t>
            </a:r>
          </a:p>
        </p:txBody>
      </p:sp>
      <p:sp>
        <p:nvSpPr>
          <p:cNvPr id="19" name="Text Placeholder 163">
            <a:extLst>
              <a:ext uri="{FF2B5EF4-FFF2-40B4-BE49-F238E27FC236}">
                <a16:creationId xmlns:a16="http://schemas.microsoft.com/office/drawing/2014/main" id="{AEBF69BB-BFE4-CC79-B387-6F96FA41E4FC}"/>
              </a:ext>
            </a:extLst>
          </p:cNvPr>
          <p:cNvSpPr>
            <a:spLocks noGrp="1"/>
          </p:cNvSpPr>
          <p:nvPr>
            <p:ph type="body" sz="quarter" idx="15" hasCustomPrompt="1"/>
          </p:nvPr>
        </p:nvSpPr>
        <p:spPr>
          <a:xfrm>
            <a:off x="2589214" y="3651679"/>
            <a:ext cx="6797675" cy="527627"/>
          </a:xfrm>
        </p:spPr>
        <p:txBody>
          <a:bodyPr>
            <a:noAutofit/>
          </a:bodyPr>
          <a:lstStyle>
            <a:lvl1pPr marL="0" indent="0" algn="ctr">
              <a:buNone/>
              <a:defRPr lang="en-US" sz="3200" kern="1200" dirty="0" smtClean="0">
                <a:solidFill>
                  <a:schemeClr val="bg1"/>
                </a:solidFill>
                <a:latin typeface="Poppins" panose="00000500000000000000" pitchFamily="2" charset="0"/>
                <a:ea typeface="+mn-ea"/>
                <a:cs typeface="Poppins" panose="00000500000000000000" pitchFamily="2" charset="0"/>
              </a:defRPr>
            </a:lvl1pPr>
            <a:lvl2pPr marL="457200" indent="0">
              <a:buNone/>
              <a:defRPr/>
            </a:lvl2pPr>
          </a:lstStyle>
          <a:p>
            <a:pPr lvl="0"/>
            <a:r>
              <a:rPr lang="en-US" dirty="0"/>
              <a:t>Click to edit master text styles</a:t>
            </a:r>
          </a:p>
        </p:txBody>
      </p:sp>
      <p:pic>
        <p:nvPicPr>
          <p:cNvPr id="3" name="Picture 2" descr="Logo, icon&#10;&#10;Description automatically generated">
            <a:extLst>
              <a:ext uri="{FF2B5EF4-FFF2-40B4-BE49-F238E27FC236}">
                <a16:creationId xmlns:a16="http://schemas.microsoft.com/office/drawing/2014/main" id="{1E3EEFBF-79D4-4804-93A1-8E5876BD85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0" y="-303482"/>
            <a:ext cx="5491614" cy="5492932"/>
          </a:xfrm>
          <a:prstGeom prst="rect">
            <a:avLst/>
          </a:prstGeom>
        </p:spPr>
      </p:pic>
    </p:spTree>
    <p:extLst>
      <p:ext uri="{BB962C8B-B14F-4D97-AF65-F5344CB8AC3E}">
        <p14:creationId xmlns:p14="http://schemas.microsoft.com/office/powerpoint/2010/main" val="539102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UP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
        <p:nvSpPr>
          <p:cNvPr id="12" name="Rectangle: Rounded Corners 11">
            <a:extLst>
              <a:ext uri="{FF2B5EF4-FFF2-40B4-BE49-F238E27FC236}">
                <a16:creationId xmlns:a16="http://schemas.microsoft.com/office/drawing/2014/main" id="{1F474CFC-A026-0507-25F0-29AA3CE6F60F}"/>
              </a:ext>
            </a:extLst>
          </p:cNvPr>
          <p:cNvSpPr/>
          <p:nvPr userDrawn="1"/>
        </p:nvSpPr>
        <p:spPr>
          <a:xfrm>
            <a:off x="334963"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Rounded Corners 12">
            <a:extLst>
              <a:ext uri="{FF2B5EF4-FFF2-40B4-BE49-F238E27FC236}">
                <a16:creationId xmlns:a16="http://schemas.microsoft.com/office/drawing/2014/main" id="{26FFB401-14AF-BAAC-8F79-E38F0E88A971}"/>
              </a:ext>
            </a:extLst>
          </p:cNvPr>
          <p:cNvSpPr/>
          <p:nvPr userDrawn="1"/>
        </p:nvSpPr>
        <p:spPr>
          <a:xfrm>
            <a:off x="3257431"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Rounded Corners 13">
            <a:extLst>
              <a:ext uri="{FF2B5EF4-FFF2-40B4-BE49-F238E27FC236}">
                <a16:creationId xmlns:a16="http://schemas.microsoft.com/office/drawing/2014/main" id="{F059138A-6220-6468-A3ED-1D323DC67AD4}"/>
              </a:ext>
            </a:extLst>
          </p:cNvPr>
          <p:cNvSpPr/>
          <p:nvPr userDrawn="1"/>
        </p:nvSpPr>
        <p:spPr>
          <a:xfrm>
            <a:off x="6179899"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Rounded Corners 14">
            <a:extLst>
              <a:ext uri="{FF2B5EF4-FFF2-40B4-BE49-F238E27FC236}">
                <a16:creationId xmlns:a16="http://schemas.microsoft.com/office/drawing/2014/main" id="{CE3B1530-6E67-A7F8-4632-FD214235C62A}"/>
              </a:ext>
            </a:extLst>
          </p:cNvPr>
          <p:cNvSpPr/>
          <p:nvPr userDrawn="1"/>
        </p:nvSpPr>
        <p:spPr>
          <a:xfrm>
            <a:off x="9102367"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6" name="Straight Connector 15">
            <a:extLst>
              <a:ext uri="{FF2B5EF4-FFF2-40B4-BE49-F238E27FC236}">
                <a16:creationId xmlns:a16="http://schemas.microsoft.com/office/drawing/2014/main" id="{A8CD03F6-F1CD-E9EC-4244-51235261A18D}"/>
              </a:ext>
            </a:extLst>
          </p:cNvPr>
          <p:cNvCxnSpPr>
            <a:cxnSpLocks/>
          </p:cNvCxnSpPr>
          <p:nvPr userDrawn="1"/>
        </p:nvCxnSpPr>
        <p:spPr>
          <a:xfrm>
            <a:off x="558651"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B09EEE-42A8-B500-EA97-2DBFC841EEF1}"/>
              </a:ext>
            </a:extLst>
          </p:cNvPr>
          <p:cNvCxnSpPr>
            <a:cxnSpLocks/>
          </p:cNvCxnSpPr>
          <p:nvPr userDrawn="1"/>
        </p:nvCxnSpPr>
        <p:spPr>
          <a:xfrm>
            <a:off x="3481119"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791CC01-29FB-AD8C-DD36-925178E46685}"/>
              </a:ext>
            </a:extLst>
          </p:cNvPr>
          <p:cNvCxnSpPr>
            <a:cxnSpLocks/>
          </p:cNvCxnSpPr>
          <p:nvPr userDrawn="1"/>
        </p:nvCxnSpPr>
        <p:spPr>
          <a:xfrm>
            <a:off x="6403587"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789D69A-1389-CDE9-8C59-4C573E720531}"/>
              </a:ext>
            </a:extLst>
          </p:cNvPr>
          <p:cNvCxnSpPr>
            <a:cxnSpLocks/>
          </p:cNvCxnSpPr>
          <p:nvPr userDrawn="1"/>
        </p:nvCxnSpPr>
        <p:spPr>
          <a:xfrm>
            <a:off x="9326055"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808258"/>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UP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
        <p:nvSpPr>
          <p:cNvPr id="20" name="Rectangle: Rounded Corners 19">
            <a:extLst>
              <a:ext uri="{FF2B5EF4-FFF2-40B4-BE49-F238E27FC236}">
                <a16:creationId xmlns:a16="http://schemas.microsoft.com/office/drawing/2014/main" id="{A7EC5A87-4F27-644A-B4E5-B6D91BC20C6C}"/>
              </a:ext>
            </a:extLst>
          </p:cNvPr>
          <p:cNvSpPr/>
          <p:nvPr userDrawn="1"/>
        </p:nvSpPr>
        <p:spPr>
          <a:xfrm>
            <a:off x="334962"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1" name="Straight Connector 20">
            <a:extLst>
              <a:ext uri="{FF2B5EF4-FFF2-40B4-BE49-F238E27FC236}">
                <a16:creationId xmlns:a16="http://schemas.microsoft.com/office/drawing/2014/main" id="{3CFEFA4A-8BA7-C0BB-F703-6DAB30041CE8}"/>
              </a:ext>
            </a:extLst>
          </p:cNvPr>
          <p:cNvCxnSpPr>
            <a:cxnSpLocks/>
          </p:cNvCxnSpPr>
          <p:nvPr userDrawn="1"/>
        </p:nvCxnSpPr>
        <p:spPr>
          <a:xfrm>
            <a:off x="884961"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F7922E5-1169-662C-F251-2FB09EEB4E84}"/>
              </a:ext>
            </a:extLst>
          </p:cNvPr>
          <p:cNvSpPr/>
          <p:nvPr userDrawn="1"/>
        </p:nvSpPr>
        <p:spPr>
          <a:xfrm>
            <a:off x="4296000"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3" name="Straight Connector 22">
            <a:extLst>
              <a:ext uri="{FF2B5EF4-FFF2-40B4-BE49-F238E27FC236}">
                <a16:creationId xmlns:a16="http://schemas.microsoft.com/office/drawing/2014/main" id="{F3F847FD-E9B6-4A17-9188-F611435E0247}"/>
              </a:ext>
            </a:extLst>
          </p:cNvPr>
          <p:cNvCxnSpPr>
            <a:cxnSpLocks/>
          </p:cNvCxnSpPr>
          <p:nvPr userDrawn="1"/>
        </p:nvCxnSpPr>
        <p:spPr>
          <a:xfrm>
            <a:off x="4845999"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78D5D387-4CD6-1628-198D-C96EC4802621}"/>
              </a:ext>
            </a:extLst>
          </p:cNvPr>
          <p:cNvSpPr/>
          <p:nvPr userDrawn="1"/>
        </p:nvSpPr>
        <p:spPr>
          <a:xfrm>
            <a:off x="8257036"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5" name="Straight Connector 24">
            <a:extLst>
              <a:ext uri="{FF2B5EF4-FFF2-40B4-BE49-F238E27FC236}">
                <a16:creationId xmlns:a16="http://schemas.microsoft.com/office/drawing/2014/main" id="{1FB2364E-FB23-27E0-E456-C906287945D4}"/>
              </a:ext>
            </a:extLst>
          </p:cNvPr>
          <p:cNvCxnSpPr>
            <a:cxnSpLocks/>
          </p:cNvCxnSpPr>
          <p:nvPr userDrawn="1"/>
        </p:nvCxnSpPr>
        <p:spPr>
          <a:xfrm>
            <a:off x="8807037"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696057"/>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UP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
        <p:nvSpPr>
          <p:cNvPr id="11" name="Rectangle: Rounded Corners 10">
            <a:extLst>
              <a:ext uri="{FF2B5EF4-FFF2-40B4-BE49-F238E27FC236}">
                <a16:creationId xmlns:a16="http://schemas.microsoft.com/office/drawing/2014/main" id="{77752983-187E-22AA-0C44-C069CAE29554}"/>
              </a:ext>
            </a:extLst>
          </p:cNvPr>
          <p:cNvSpPr/>
          <p:nvPr userDrawn="1"/>
        </p:nvSpPr>
        <p:spPr>
          <a:xfrm>
            <a:off x="1205235"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2" name="Straight Connector 11">
            <a:extLst>
              <a:ext uri="{FF2B5EF4-FFF2-40B4-BE49-F238E27FC236}">
                <a16:creationId xmlns:a16="http://schemas.microsoft.com/office/drawing/2014/main" id="{C5B9DDF0-1C93-72F8-F380-583A3DDFB5A5}"/>
              </a:ext>
            </a:extLst>
          </p:cNvPr>
          <p:cNvCxnSpPr>
            <a:cxnSpLocks/>
          </p:cNvCxnSpPr>
          <p:nvPr userDrawn="1"/>
        </p:nvCxnSpPr>
        <p:spPr>
          <a:xfrm>
            <a:off x="1755234"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9522886B-F399-F3C6-DBE2-A82B147B8181}"/>
              </a:ext>
            </a:extLst>
          </p:cNvPr>
          <p:cNvSpPr/>
          <p:nvPr userDrawn="1"/>
        </p:nvSpPr>
        <p:spPr>
          <a:xfrm>
            <a:off x="7386765"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08DADB46-D574-FEA2-6384-9648BF9282F8}"/>
              </a:ext>
            </a:extLst>
          </p:cNvPr>
          <p:cNvCxnSpPr>
            <a:cxnSpLocks/>
          </p:cNvCxnSpPr>
          <p:nvPr userDrawn="1"/>
        </p:nvCxnSpPr>
        <p:spPr>
          <a:xfrm>
            <a:off x="7936764"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7702090"/>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838200" y="1720662"/>
            <a:ext cx="4039185" cy="2426845"/>
          </a:xfrm>
        </p:spPr>
        <p:txBody>
          <a:bodyPr>
            <a:noAutofit/>
          </a:bodyPr>
          <a:lstStyle>
            <a:lvl1pPr marL="0" indent="0" algn="l" defTabSz="914400" rtl="0" eaLnBrk="1" latinLnBrk="0" hangingPunct="1">
              <a:buNone/>
              <a:defRPr lang="en-US" sz="13800" kern="1200" dirty="0" smtClean="0">
                <a:solidFill>
                  <a:schemeClr val="accent4"/>
                </a:solidFill>
                <a:latin typeface="+mj-lt"/>
                <a:ea typeface="+mn-ea"/>
                <a:cs typeface="+mn-cs"/>
              </a:defRPr>
            </a:lvl1pPr>
            <a:lvl2pPr marL="457200" indent="0">
              <a:buNone/>
              <a:defRPr/>
            </a:lvl2pPr>
          </a:lstStyle>
          <a:p>
            <a:pPr lvl="0"/>
            <a:r>
              <a:rPr lang="en-US" dirty="0"/>
              <a:t>01</a:t>
            </a:r>
          </a:p>
        </p:txBody>
      </p:sp>
      <p:sp>
        <p:nvSpPr>
          <p:cNvPr id="7" name="Text Placeholder 163">
            <a:extLst>
              <a:ext uri="{FF2B5EF4-FFF2-40B4-BE49-F238E27FC236}">
                <a16:creationId xmlns:a16="http://schemas.microsoft.com/office/drawing/2014/main" id="{6EA520BC-5139-0FF3-2529-11D946ACF483}"/>
              </a:ext>
            </a:extLst>
          </p:cNvPr>
          <p:cNvSpPr>
            <a:spLocks noGrp="1"/>
          </p:cNvSpPr>
          <p:nvPr>
            <p:ph type="body" sz="quarter" idx="14" hasCustomPrompt="1"/>
          </p:nvPr>
        </p:nvSpPr>
        <p:spPr>
          <a:xfrm>
            <a:off x="838200" y="3556000"/>
            <a:ext cx="7259186" cy="1378895"/>
          </a:xfrm>
        </p:spPr>
        <p:txBody>
          <a:bodyPr>
            <a:noAutofit/>
          </a:bodyPr>
          <a:lstStyle>
            <a:lvl1pPr marL="0" indent="0" algn="l" defTabSz="914400" rtl="0" eaLnBrk="1" latinLnBrk="0" hangingPunct="1">
              <a:buNone/>
              <a:defRPr lang="en-US" sz="4400" kern="1200" dirty="0" smtClean="0">
                <a:solidFill>
                  <a:schemeClr val="accent4"/>
                </a:solidFill>
                <a:latin typeface="+mn-lt"/>
                <a:ea typeface="+mn-ea"/>
                <a:cs typeface="+mn-cs"/>
              </a:defRPr>
            </a:lvl1pPr>
            <a:lvl2pPr marL="457200" indent="0">
              <a:buNone/>
              <a:defRPr/>
            </a:lvl2pPr>
          </a:lstStyle>
          <a:p>
            <a:pPr lvl="0"/>
            <a:r>
              <a:rPr lang="en-US" dirty="0"/>
              <a:t>Break slide</a:t>
            </a:r>
          </a:p>
        </p:txBody>
      </p:sp>
    </p:spTree>
    <p:extLst>
      <p:ext uri="{BB962C8B-B14F-4D97-AF65-F5344CB8AC3E}">
        <p14:creationId xmlns:p14="http://schemas.microsoft.com/office/powerpoint/2010/main" val="4256757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2466407" y="1720662"/>
            <a:ext cx="4039185" cy="2426845"/>
          </a:xfrm>
        </p:spPr>
        <p:txBody>
          <a:bodyPr>
            <a:noAutofit/>
          </a:bodyPr>
          <a:lstStyle>
            <a:lvl1pPr marL="0" indent="0" algn="l" defTabSz="914400" rtl="0" eaLnBrk="1" latinLnBrk="0" hangingPunct="1">
              <a:buNone/>
              <a:defRPr lang="en-US" sz="13800" kern="1200" dirty="0" smtClean="0">
                <a:solidFill>
                  <a:schemeClr val="bg1"/>
                </a:solidFill>
                <a:latin typeface="+mj-lt"/>
                <a:ea typeface="+mn-ea"/>
                <a:cs typeface="+mn-cs"/>
              </a:defRPr>
            </a:lvl1pPr>
            <a:lvl2pPr marL="457200" indent="0">
              <a:buNone/>
              <a:defRPr/>
            </a:lvl2pPr>
          </a:lstStyle>
          <a:p>
            <a:pPr lvl="0"/>
            <a:r>
              <a:rPr lang="en-US" dirty="0"/>
              <a:t>01</a:t>
            </a:r>
          </a:p>
        </p:txBody>
      </p:sp>
      <p:sp>
        <p:nvSpPr>
          <p:cNvPr id="7" name="Text Placeholder 163">
            <a:extLst>
              <a:ext uri="{FF2B5EF4-FFF2-40B4-BE49-F238E27FC236}">
                <a16:creationId xmlns:a16="http://schemas.microsoft.com/office/drawing/2014/main" id="{6EA520BC-5139-0FF3-2529-11D946ACF483}"/>
              </a:ext>
            </a:extLst>
          </p:cNvPr>
          <p:cNvSpPr>
            <a:spLocks noGrp="1"/>
          </p:cNvSpPr>
          <p:nvPr>
            <p:ph type="body" sz="quarter" idx="14" hasCustomPrompt="1"/>
          </p:nvPr>
        </p:nvSpPr>
        <p:spPr>
          <a:xfrm>
            <a:off x="2466407" y="3556000"/>
            <a:ext cx="7259186" cy="1378895"/>
          </a:xfrm>
        </p:spPr>
        <p:txBody>
          <a:bodyPr>
            <a:noAutofit/>
          </a:bodyPr>
          <a:lstStyle>
            <a:lvl1pPr marL="0" indent="0" algn="l" defTabSz="914400" rtl="0" eaLnBrk="1" latinLnBrk="0" hangingPunct="1">
              <a:buNone/>
              <a:defRPr lang="en-US" sz="4400" kern="1200" dirty="0" smtClean="0">
                <a:solidFill>
                  <a:schemeClr val="bg1"/>
                </a:solidFill>
                <a:latin typeface="+mn-lt"/>
                <a:ea typeface="+mn-ea"/>
                <a:cs typeface="+mn-cs"/>
              </a:defRPr>
            </a:lvl1pPr>
            <a:lvl2pPr marL="457200" indent="0">
              <a:buNone/>
              <a:defRPr/>
            </a:lvl2pPr>
          </a:lstStyle>
          <a:p>
            <a:pPr lvl="0"/>
            <a:r>
              <a:rPr lang="en-US" dirty="0"/>
              <a:t>Break slide</a:t>
            </a:r>
          </a:p>
        </p:txBody>
      </p:sp>
      <p:sp>
        <p:nvSpPr>
          <p:cNvPr id="2" name="Google Shape;44;p8">
            <a:extLst>
              <a:ext uri="{FF2B5EF4-FFF2-40B4-BE49-F238E27FC236}">
                <a16:creationId xmlns:a16="http://schemas.microsoft.com/office/drawing/2014/main" id="{CD1FD7B6-1B01-D6C3-EBF9-67465055DC0E}"/>
              </a:ext>
            </a:extLst>
          </p:cNvPr>
          <p:cNvSpPr/>
          <p:nvPr userDrawn="1"/>
        </p:nvSpPr>
        <p:spPr>
          <a:xfrm>
            <a:off x="1635" y="-455"/>
            <a:ext cx="1118248" cy="6857999"/>
          </a:xfrm>
          <a:prstGeom prst="rect">
            <a:avLst/>
          </a:prstGeom>
          <a:solidFill>
            <a:schemeClr val="accent2"/>
          </a:solidFill>
          <a:ln>
            <a:noFill/>
          </a:ln>
        </p:spPr>
        <p:txBody>
          <a:bodyPr spcFirstLastPara="1" wrap="square" lIns="66375" tIns="66375" rIns="66375" bIns="6637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7327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layou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E9B4D0-B29D-84B4-88A6-499A9C7C5160}"/>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3" name="Footer Placeholder 2">
            <a:extLst>
              <a:ext uri="{FF2B5EF4-FFF2-40B4-BE49-F238E27FC236}">
                <a16:creationId xmlns:a16="http://schemas.microsoft.com/office/drawing/2014/main" id="{43FE03E0-73C4-C134-154E-945B990B873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66235A4-27A2-A3FE-8347-38B99E865C7C}"/>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985196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pic>
        <p:nvPicPr>
          <p:cNvPr id="11" name="Graphic 10">
            <a:extLst>
              <a:ext uri="{FF2B5EF4-FFF2-40B4-BE49-F238E27FC236}">
                <a16:creationId xmlns:a16="http://schemas.microsoft.com/office/drawing/2014/main" id="{55EFE1F7-5255-BBE5-AC65-DD0D6BC980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3779138">
            <a:off x="2732882" y="-392725"/>
            <a:ext cx="6726237" cy="7643450"/>
          </a:xfrm>
          <a:prstGeom prst="rect">
            <a:avLst/>
          </a:prstGeom>
        </p:spPr>
      </p:pic>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2388904" y="2914084"/>
            <a:ext cx="7414193" cy="1029833"/>
          </a:xfrm>
        </p:spPr>
        <p:txBody>
          <a:bodyPr anchor="ctr">
            <a:noAutofit/>
          </a:bodyPr>
          <a:lstStyle>
            <a:lvl1pPr marL="0" indent="0" algn="ctr" defTabSz="914400" rtl="0" eaLnBrk="1" latinLnBrk="0" hangingPunct="1">
              <a:buNone/>
              <a:defRPr lang="en-US" sz="5400" b="0" kern="1200" dirty="0" smtClean="0">
                <a:solidFill>
                  <a:schemeClr val="accent1"/>
                </a:solidFill>
                <a:latin typeface="+mj-lt"/>
                <a:ea typeface="+mn-ea"/>
                <a:cs typeface="+mn-cs"/>
              </a:defRPr>
            </a:lvl1pPr>
            <a:lvl2pPr marL="457200" indent="0">
              <a:buNone/>
              <a:defRPr/>
            </a:lvl2pPr>
          </a:lstStyle>
          <a:p>
            <a:pPr lvl="0"/>
            <a:r>
              <a:rPr lang="en-US" dirty="0"/>
              <a:t>Thank you!</a:t>
            </a:r>
          </a:p>
        </p:txBody>
      </p:sp>
    </p:spTree>
    <p:extLst>
      <p:ext uri="{BB962C8B-B14F-4D97-AF65-F5344CB8AC3E}">
        <p14:creationId xmlns:p14="http://schemas.microsoft.com/office/powerpoint/2010/main" val="114018866"/>
      </p:ext>
    </p:extLst>
  </p:cSld>
  <p:clrMapOvr>
    <a:masterClrMapping/>
  </p:clrMapOvr>
  <p:extLst>
    <p:ext uri="{DCECCB84-F9BA-43D5-87BE-67443E8EF086}">
      <p15:sldGuideLst xmlns:p15="http://schemas.microsoft.com/office/powerpoint/2012/main">
        <p15:guide id="1" pos="21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7ADBE-B2E5-16F8-E55C-42EC37E8C98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6E85C77-0132-E44D-09C9-FD6B5FB73C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6B4376D-0FFB-AF31-D8C6-6356FA50251B}"/>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B0ABB203-B39B-AFF2-0C65-96D6084828D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2BB6650-61E7-C668-A706-8344A7A86328}"/>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22399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B89B7-A33F-1184-A37A-80AD3FBE02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782348A5-AC5D-D7EC-4B9B-11CB4823CB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5D1B2F-661C-405D-5869-115F2702D62A}"/>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3817C0AB-DE7D-E422-0DBC-D9534A5B4F1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D5951F-E640-1390-BF5B-BF77C8EDA545}"/>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533133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8D441-C657-7B7A-792A-202AF755AA2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CDEDA7A-5B85-2318-2CCD-6AD6731667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F510036-9139-85E4-7066-1C10EA443B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1B105BD-29D3-071D-2EF3-ABCD1633B304}"/>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6" name="Footer Placeholder 5">
            <a:extLst>
              <a:ext uri="{FF2B5EF4-FFF2-40B4-BE49-F238E27FC236}">
                <a16:creationId xmlns:a16="http://schemas.microsoft.com/office/drawing/2014/main" id="{02EC988A-149F-A489-4889-C9607A82243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2368817-CDEE-047A-6816-FB6DAAF92BF2}"/>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61201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_0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7701B8-815B-60E7-0BDF-24F1476E2DC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Date Placeholder 3">
            <a:extLst>
              <a:ext uri="{FF2B5EF4-FFF2-40B4-BE49-F238E27FC236}">
                <a16:creationId xmlns:a16="http://schemas.microsoft.com/office/drawing/2014/main" id="{23FBB2C9-234F-8E6D-AC7C-090C1A87EEC8}"/>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8087103D-BD2E-EC9B-71F4-7446210A208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7B4970F-F508-214E-03A0-D0CEDB9A2E48}"/>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8" name="Text Placeholder 163">
            <a:extLst>
              <a:ext uri="{FF2B5EF4-FFF2-40B4-BE49-F238E27FC236}">
                <a16:creationId xmlns:a16="http://schemas.microsoft.com/office/drawing/2014/main" id="{F332089E-AB13-93D8-58DD-3DD58B43C30F}"/>
              </a:ext>
            </a:extLst>
          </p:cNvPr>
          <p:cNvSpPr>
            <a:spLocks noGrp="1"/>
          </p:cNvSpPr>
          <p:nvPr>
            <p:ph type="body" sz="quarter" idx="14" hasCustomPrompt="1"/>
          </p:nvPr>
        </p:nvSpPr>
        <p:spPr>
          <a:xfrm>
            <a:off x="2108201" y="2542752"/>
            <a:ext cx="7759700" cy="972402"/>
          </a:xfrm>
        </p:spPr>
        <p:txBody>
          <a:bodyPr anchor="b">
            <a:noAutofit/>
          </a:bodyPr>
          <a:lstStyle>
            <a:lvl1pPr marL="0" indent="0" algn="ctr" defTabSz="914400" rtl="0" eaLnBrk="1" latinLnBrk="0" hangingPunct="1">
              <a:buNone/>
              <a:defRPr lang="en-US" sz="5400" kern="1200" dirty="0" smtClean="0">
                <a:solidFill>
                  <a:schemeClr val="accent1"/>
                </a:solidFill>
                <a:latin typeface="Poppins SemiBold" panose="00000700000000000000" pitchFamily="2" charset="0"/>
                <a:ea typeface="+mn-ea"/>
                <a:cs typeface="Poppins SemiBold" panose="00000700000000000000" pitchFamily="2" charset="0"/>
              </a:defRPr>
            </a:lvl1pPr>
            <a:lvl2pPr marL="457200" indent="0">
              <a:buNone/>
              <a:defRPr/>
            </a:lvl2pPr>
          </a:lstStyle>
          <a:p>
            <a:pPr lvl="0"/>
            <a:r>
              <a:rPr lang="en-US" dirty="0"/>
              <a:t>Click to edit text</a:t>
            </a:r>
          </a:p>
        </p:txBody>
      </p:sp>
      <p:sp>
        <p:nvSpPr>
          <p:cNvPr id="19" name="Text Placeholder 163">
            <a:extLst>
              <a:ext uri="{FF2B5EF4-FFF2-40B4-BE49-F238E27FC236}">
                <a16:creationId xmlns:a16="http://schemas.microsoft.com/office/drawing/2014/main" id="{AEBF69BB-BFE4-CC79-B387-6F96FA41E4FC}"/>
              </a:ext>
            </a:extLst>
          </p:cNvPr>
          <p:cNvSpPr>
            <a:spLocks noGrp="1"/>
          </p:cNvSpPr>
          <p:nvPr>
            <p:ph type="body" sz="quarter" idx="15" hasCustomPrompt="1"/>
          </p:nvPr>
        </p:nvSpPr>
        <p:spPr>
          <a:xfrm>
            <a:off x="2589214" y="3651679"/>
            <a:ext cx="6797675" cy="527627"/>
          </a:xfrm>
        </p:spPr>
        <p:txBody>
          <a:bodyPr>
            <a:noAutofit/>
          </a:bodyPr>
          <a:lstStyle>
            <a:lvl1pPr marL="0" indent="0" algn="ctr">
              <a:buNone/>
              <a:defRPr lang="en-US" sz="3200" kern="1200" dirty="0" smtClean="0">
                <a:solidFill>
                  <a:schemeClr val="tx1"/>
                </a:solidFill>
                <a:latin typeface="Poppins" panose="00000500000000000000" pitchFamily="2" charset="0"/>
                <a:ea typeface="+mn-ea"/>
                <a:cs typeface="Poppins" panose="00000500000000000000" pitchFamily="2" charset="0"/>
              </a:defRPr>
            </a:lvl1pPr>
            <a:lvl2pPr marL="457200" indent="0">
              <a:buNone/>
              <a:defRPr/>
            </a:lvl2pPr>
          </a:lstStyle>
          <a:p>
            <a:pPr lvl="0"/>
            <a:r>
              <a:rPr lang="en-US" dirty="0"/>
              <a:t>Click to edit master text styles</a:t>
            </a:r>
          </a:p>
        </p:txBody>
      </p:sp>
      <p:pic>
        <p:nvPicPr>
          <p:cNvPr id="2" name="Google Shape;361;p30">
            <a:extLst>
              <a:ext uri="{FF2B5EF4-FFF2-40B4-BE49-F238E27FC236}">
                <a16:creationId xmlns:a16="http://schemas.microsoft.com/office/drawing/2014/main" id="{EFBAD49E-5D07-E4F6-D5B8-115AB8325A85}"/>
              </a:ext>
            </a:extLst>
          </p:cNvPr>
          <p:cNvPicPr preferRelativeResize="0"/>
          <p:nvPr userDrawn="1"/>
        </p:nvPicPr>
        <p:blipFill rotWithShape="1">
          <a:blip r:embed="rId2">
            <a:alphaModFix/>
          </a:blip>
          <a:srcRect l="52242" t="7407" r="-9015" b="19965"/>
          <a:stretch/>
        </p:blipFill>
        <p:spPr>
          <a:xfrm>
            <a:off x="1" y="0"/>
            <a:ext cx="3154166" cy="4253501"/>
          </a:xfrm>
          <a:prstGeom prst="rect">
            <a:avLst/>
          </a:prstGeom>
          <a:noFill/>
          <a:ln>
            <a:noFill/>
          </a:ln>
        </p:spPr>
      </p:pic>
      <p:pic>
        <p:nvPicPr>
          <p:cNvPr id="9" name="Picture 8" descr="Logo, icon&#10;&#10;Description automatically generated">
            <a:extLst>
              <a:ext uri="{FF2B5EF4-FFF2-40B4-BE49-F238E27FC236}">
                <a16:creationId xmlns:a16="http://schemas.microsoft.com/office/drawing/2014/main" id="{65DDE350-F8F5-4C92-84F1-77514C83AB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37269" y="2290855"/>
            <a:ext cx="4654730" cy="4655847"/>
          </a:xfrm>
          <a:prstGeom prst="rect">
            <a:avLst/>
          </a:prstGeom>
        </p:spPr>
      </p:pic>
    </p:spTree>
    <p:extLst>
      <p:ext uri="{BB962C8B-B14F-4D97-AF65-F5344CB8AC3E}">
        <p14:creationId xmlns:p14="http://schemas.microsoft.com/office/powerpoint/2010/main" val="2196708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55603-996E-5997-529B-7B494CDC31F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6CC4827-7DEC-8E27-6CCA-DFB2E39834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40EA02-2B1C-39BF-812F-FC03326C40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18960B0-672A-81F8-2C46-58C1C9F2C2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B88F43-355D-D552-2A7F-E439B510DA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1516646F-2BC1-C4D0-BA2F-FEAD0C8C08E0}"/>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8" name="Footer Placeholder 7">
            <a:extLst>
              <a:ext uri="{FF2B5EF4-FFF2-40B4-BE49-F238E27FC236}">
                <a16:creationId xmlns:a16="http://schemas.microsoft.com/office/drawing/2014/main" id="{B8CAA46D-F44A-5C39-2616-E37D331AF63B}"/>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EE734425-68ED-F26B-8016-E58AC027A56E}"/>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81062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9899-1645-8401-86A7-B3903EB061D7}"/>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3078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E9B4D0-B29D-84B4-88A6-499A9C7C5160}"/>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3" name="Footer Placeholder 2">
            <a:extLst>
              <a:ext uri="{FF2B5EF4-FFF2-40B4-BE49-F238E27FC236}">
                <a16:creationId xmlns:a16="http://schemas.microsoft.com/office/drawing/2014/main" id="{43FE03E0-73C4-C134-154E-945B990B873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66235A4-27A2-A3FE-8347-38B99E865C7C}"/>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434281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818C6-0638-A9AE-63A5-3D7A0B85B3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4AA1D13-A4A7-B44A-4BE9-59D0BABC62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AABF25F-05E8-1DD9-F78C-71649C035C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138E57-B2CA-8944-61B9-04562C8177C0}"/>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6" name="Footer Placeholder 5">
            <a:extLst>
              <a:ext uri="{FF2B5EF4-FFF2-40B4-BE49-F238E27FC236}">
                <a16:creationId xmlns:a16="http://schemas.microsoft.com/office/drawing/2014/main" id="{77093EC3-4DED-F148-C0D8-ADD91DCA578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D13373A-88E7-C89A-AE3B-D507704EF092}"/>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343975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28FC3-B71C-DD2E-18F7-3EDEEFD4CB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BDAC180A-0A39-221C-0FC3-0497547B88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4091437-48B4-D03E-2ECF-E02CB3034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74E295-260B-F5F1-93CE-6998F8C70641}"/>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6" name="Footer Placeholder 5">
            <a:extLst>
              <a:ext uri="{FF2B5EF4-FFF2-40B4-BE49-F238E27FC236}">
                <a16:creationId xmlns:a16="http://schemas.microsoft.com/office/drawing/2014/main" id="{A767740F-3399-E97E-881C-17A26216BD8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C48C9E3-0796-9A6F-D573-063E68E3CEDC}"/>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353533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FCAB9-339D-5140-CA8A-2CA04F81C8D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FE82275-EF31-706F-5CD1-EDE2F3722D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414CD7F-B89D-4A28-7752-B8C735B5B0A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EA7C6A6D-2E18-33F9-B629-18B5FA18197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61528E1-DD3B-3DFA-7D09-F67783E392C5}"/>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617647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3EAA4B-A8D4-4E47-7695-605B14F14B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63A61AC-B00E-4B41-81EA-78D444BAB3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21187F8-1F18-F81A-FDB2-DAE0CBCA8943}"/>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EB366C5A-B93A-9C1C-8E7E-EDDC4D3CDAB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584F729-7CB1-C71A-8760-AAD4B98A7F29}"/>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3576391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02">
    <p:spTree>
      <p:nvGrpSpPr>
        <p:cNvPr id="1" name=""/>
        <p:cNvGrpSpPr/>
        <p:nvPr/>
      </p:nvGrpSpPr>
      <p:grpSpPr>
        <a:xfrm>
          <a:off x="0" y="0"/>
          <a:ext cx="0" cy="0"/>
          <a:chOff x="0" y="0"/>
          <a:chExt cx="0" cy="0"/>
        </a:xfrm>
      </p:grpSpPr>
      <p:grpSp>
        <p:nvGrpSpPr>
          <p:cNvPr id="23" name="Group 22"/>
          <p:cNvGrpSpPr/>
          <p:nvPr userDrawn="1"/>
        </p:nvGrpSpPr>
        <p:grpSpPr>
          <a:xfrm>
            <a:off x="0" y="1"/>
            <a:ext cx="12192000" cy="1039905"/>
            <a:chOff x="0" y="0"/>
            <a:chExt cx="14630400" cy="1524787"/>
          </a:xfrm>
        </p:grpSpPr>
        <p:sp>
          <p:nvSpPr>
            <p:cNvPr id="19" name="object 2"/>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sp>
          <p:nvSpPr>
            <p:cNvPr id="20" name="object 3"/>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6"/>
            </a:solidFill>
          </p:spPr>
          <p:txBody>
            <a:bodyPr wrap="square" lIns="0" tIns="0" rIns="0" bIns="0" rtlCol="0"/>
            <a:lstStyle/>
            <a:p>
              <a:endParaRPr/>
            </a:p>
          </p:txBody>
        </p:sp>
      </p:grpSp>
      <p:sp>
        <p:nvSpPr>
          <p:cNvPr id="24" name="Title 23"/>
          <p:cNvSpPr>
            <a:spLocks noGrp="1"/>
          </p:cNvSpPr>
          <p:nvPr>
            <p:ph type="title"/>
          </p:nvPr>
        </p:nvSpPr>
        <p:spPr>
          <a:xfrm>
            <a:off x="609231" y="168381"/>
            <a:ext cx="10952147" cy="623222"/>
          </a:xfrm>
        </p:spPr>
        <p:txBody>
          <a:bodyPr anchor="ct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6608560"/>
            <a:ext cx="12192000" cy="261228"/>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rgbClr val="2568DD"/>
          </a:solidFill>
          <a:ln>
            <a:noFill/>
          </a:ln>
        </p:spPr>
        <p:txBody>
          <a:bodyPr wrap="square" lIns="0" tIns="0" rIns="0" bIns="0" rtlCol="0"/>
          <a:lstStyle/>
          <a:p>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33954" y="6639040"/>
            <a:ext cx="5734982" cy="200055"/>
          </a:xfrm>
          <a:prstGeom prst="rect">
            <a:avLst/>
          </a:prstGeom>
          <a:solidFill>
            <a:srgbClr val="2568DD"/>
          </a:solidFill>
        </p:spPr>
        <p:txBody>
          <a:bodyPr wrap="square" rtlCol="0">
            <a:spAutoFit/>
          </a:bodyPr>
          <a:lstStyle/>
          <a:p>
            <a:r>
              <a:rPr lang="en-US" sz="700" spc="300">
                <a:solidFill>
                  <a:schemeClr val="bg1"/>
                </a:solidFill>
                <a:latin typeface="Calibri" panose="020F0502020204030204" pitchFamily="34" charset="0"/>
                <a:cs typeface="Calibri" panose="020F0502020204030204" pitchFamily="34" charset="0"/>
              </a:rPr>
              <a:t>CONFIDENTIAL &amp; PROPRIETARY</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11064240" y="6639040"/>
            <a:ext cx="993807" cy="200055"/>
          </a:xfrm>
          <a:prstGeom prst="rect">
            <a:avLst/>
          </a:prstGeom>
          <a:noFill/>
        </p:spPr>
        <p:txBody>
          <a:bodyPr wrap="square" rtlCol="0">
            <a:spAutoFit/>
          </a:bodyPr>
          <a:lstStyle/>
          <a:p>
            <a:pPr algn="r"/>
            <a:r>
              <a:rPr lang="en-US" sz="700" spc="300">
                <a:solidFill>
                  <a:schemeClr val="bg1"/>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76D40EB1-E54E-3D43-82D2-2C0B316D02E5}"/>
              </a:ext>
            </a:extLst>
          </p:cNvPr>
          <p:cNvSpPr>
            <a:spLocks noGrp="1"/>
          </p:cNvSpPr>
          <p:nvPr>
            <p:ph type="body" sz="quarter" idx="14"/>
          </p:nvPr>
        </p:nvSpPr>
        <p:spPr>
          <a:xfrm>
            <a:off x="609231" y="1274778"/>
            <a:ext cx="10952148" cy="4810836"/>
          </a:xfrm>
        </p:spPr>
        <p:txBody>
          <a:bodyPr>
            <a:noAutofit/>
          </a:bodyPr>
          <a:lstStyle>
            <a:lvl1pPr marL="114300" indent="-114300">
              <a:tabLst/>
              <a:defRPr sz="1800" b="0" i="0">
                <a:solidFill>
                  <a:schemeClr val="accent5">
                    <a:lumMod val="75000"/>
                  </a:schemeClr>
                </a:solidFill>
                <a:latin typeface="Calibri" panose="020F0502020204030204" pitchFamily="34" charset="0"/>
                <a:cs typeface="Calibri" panose="020F0502020204030204" pitchFamily="34" charset="0"/>
              </a:defRPr>
            </a:lvl1pPr>
            <a:lvl2pPr marL="628650" indent="-171450">
              <a:buFont typeface="Courier New" panose="02070309020205020404" pitchFamily="49" charset="0"/>
              <a:buChar char="o"/>
              <a:tabLst/>
              <a:defRPr sz="1500" b="0" i="0">
                <a:solidFill>
                  <a:schemeClr val="accent5">
                    <a:lumMod val="75000"/>
                  </a:schemeClr>
                </a:solidFill>
                <a:latin typeface="Calibri" panose="020F0502020204030204" pitchFamily="34" charset="0"/>
                <a:cs typeface="Calibri" panose="020F0502020204030204" pitchFamily="34" charset="0"/>
              </a:defRPr>
            </a:lvl2pPr>
            <a:lvl3pPr marL="1090613" indent="-176213">
              <a:buFont typeface="Courier New" panose="02070309020205020404" pitchFamily="49" charset="0"/>
              <a:buChar char="o"/>
              <a:tabLst/>
              <a:defRPr sz="1500">
                <a:solidFill>
                  <a:schemeClr val="accent5">
                    <a:lumMod val="75000"/>
                  </a:schemeClr>
                </a:solidFill>
              </a:defRPr>
            </a:lvl3pPr>
            <a:lvl4pPr marL="1552575" indent="-180975">
              <a:buFont typeface="Courier New" panose="02070309020205020404" pitchFamily="49" charset="0"/>
              <a:buChar char="o"/>
              <a:tabLst/>
              <a:defRPr sz="1500">
                <a:solidFill>
                  <a:schemeClr val="accent5">
                    <a:lumMod val="75000"/>
                  </a:schemeClr>
                </a:solidFill>
              </a:defRPr>
            </a:lvl4pPr>
            <a:lvl5pPr marL="2003425" indent="-174625">
              <a:buFont typeface="Courier New" panose="02070309020205020404" pitchFamily="49" charset="0"/>
              <a:buChar char="o"/>
              <a:tabLst/>
              <a:defRPr sz="1500">
                <a:solidFill>
                  <a:schemeClr val="accent5">
                    <a:lumMod val="75000"/>
                  </a:schemeClr>
                </a:solidFill>
              </a:defRPr>
            </a:lvl5pPr>
          </a:lstStyle>
          <a:p>
            <a:pPr lvl="0"/>
            <a:r>
              <a:rPr lang="en-US"/>
              <a:t>Click to edit Master text styles</a:t>
            </a:r>
          </a:p>
          <a:p>
            <a:pPr lvl="1"/>
            <a:r>
              <a:rPr lang="en-US"/>
              <a:t>Click to edit Master text styles</a:t>
            </a:r>
          </a:p>
        </p:txBody>
      </p:sp>
      <p:pic>
        <p:nvPicPr>
          <p:cNvPr id="15" name="Picture 14" descr="Logo&#10;&#10;Description automatically generated">
            <a:extLst>
              <a:ext uri="{FF2B5EF4-FFF2-40B4-BE49-F238E27FC236}">
                <a16:creationId xmlns:a16="http://schemas.microsoft.com/office/drawing/2014/main" id="{AAEB98B4-5596-46B3-A81B-E5081A2425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123" y="103619"/>
            <a:ext cx="861452" cy="861452"/>
          </a:xfrm>
          <a:prstGeom prst="rect">
            <a:avLst/>
          </a:prstGeom>
        </p:spPr>
      </p:pic>
    </p:spTree>
    <p:extLst>
      <p:ext uri="{BB962C8B-B14F-4D97-AF65-F5344CB8AC3E}">
        <p14:creationId xmlns:p14="http://schemas.microsoft.com/office/powerpoint/2010/main" val="1345547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4A9F43-7770-41E2-9CB0-84DBEAA52394}"/>
              </a:ext>
            </a:extLst>
          </p:cNvPr>
          <p:cNvGrpSpPr/>
          <p:nvPr userDrawn="1"/>
        </p:nvGrpSpPr>
        <p:grpSpPr>
          <a:xfrm>
            <a:off x="0" y="1"/>
            <a:ext cx="12192000" cy="1039905"/>
            <a:chOff x="0" y="1"/>
            <a:chExt cx="12192000" cy="1039905"/>
          </a:xfrm>
        </p:grpSpPr>
        <p:sp>
          <p:nvSpPr>
            <p:cNvPr id="19" name="object 2"/>
            <p:cNvSpPr/>
            <p:nvPr userDrawn="1"/>
          </p:nvSpPr>
          <p:spPr>
            <a:xfrm>
              <a:off x="0" y="1"/>
              <a:ext cx="12192000" cy="949723"/>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rgbClr val="2568DD"/>
            </a:solidFill>
          </p:spPr>
          <p:txBody>
            <a:bodyPr wrap="square" lIns="0" tIns="0" rIns="0" bIns="0" rtlCol="0"/>
            <a:lstStyle/>
            <a:p>
              <a:endParaRPr/>
            </a:p>
          </p:txBody>
        </p:sp>
        <p:sp>
          <p:nvSpPr>
            <p:cNvPr id="20" name="object 3"/>
            <p:cNvSpPr/>
            <p:nvPr userDrawn="1"/>
          </p:nvSpPr>
          <p:spPr>
            <a:xfrm>
              <a:off x="0" y="949394"/>
              <a:ext cx="12192000" cy="90512"/>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rgbClr val="2568DD"/>
            </a:solidFill>
          </p:spPr>
          <p:txBody>
            <a:bodyPr wrap="square" lIns="0" tIns="0" rIns="0" bIns="0" rtlCol="0"/>
            <a:lstStyle/>
            <a:p>
              <a:endParaRPr/>
            </a:p>
          </p:txBody>
        </p:sp>
      </p:grpSp>
      <p:sp>
        <p:nvSpPr>
          <p:cNvPr id="24" name="Title 23"/>
          <p:cNvSpPr>
            <a:spLocks noGrp="1"/>
          </p:cNvSpPr>
          <p:nvPr userDrawn="1">
            <p:ph type="title"/>
          </p:nvPr>
        </p:nvSpPr>
        <p:spPr>
          <a:xfrm>
            <a:off x="609232" y="168381"/>
            <a:ext cx="9073170" cy="623222"/>
          </a:xfrm>
        </p:spPr>
        <p:txBody>
          <a:bodyPr anchor="ct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6608560"/>
            <a:ext cx="12192000" cy="261228"/>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33954" y="6639040"/>
            <a:ext cx="5734982" cy="200055"/>
          </a:xfrm>
          <a:prstGeom prst="rect">
            <a:avLst/>
          </a:prstGeom>
          <a:noFill/>
        </p:spPr>
        <p:txBody>
          <a:bodyPr wrap="square" rtlCol="0">
            <a:spAutoFit/>
          </a:bodyPr>
          <a:lstStyle/>
          <a:p>
            <a:r>
              <a:rPr lang="en-US" sz="700" spc="300">
                <a:solidFill>
                  <a:schemeClr val="bg1"/>
                </a:solidFill>
                <a:latin typeface="Calibri" panose="020F0502020204030204" pitchFamily="34" charset="0"/>
                <a:cs typeface="Calibri" panose="020F0502020204030204" pitchFamily="34" charset="0"/>
              </a:rPr>
              <a:t>CONFIDENTIAL &amp; PROPRIETARY</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11064240" y="6639040"/>
            <a:ext cx="993807" cy="200055"/>
          </a:xfrm>
          <a:prstGeom prst="rect">
            <a:avLst/>
          </a:prstGeom>
          <a:noFill/>
        </p:spPr>
        <p:txBody>
          <a:bodyPr wrap="square" rtlCol="0">
            <a:spAutoFit/>
          </a:bodyPr>
          <a:lstStyle/>
          <a:p>
            <a:pPr algn="r"/>
            <a:r>
              <a:rPr lang="en-US" sz="700" spc="300">
                <a:solidFill>
                  <a:schemeClr val="bg1"/>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pic>
        <p:nvPicPr>
          <p:cNvPr id="6" name="Picture 5" descr="Logo&#10;&#10;Description automatically generated">
            <a:extLst>
              <a:ext uri="{FF2B5EF4-FFF2-40B4-BE49-F238E27FC236}">
                <a16:creationId xmlns:a16="http://schemas.microsoft.com/office/drawing/2014/main" id="{8C854DEA-FC49-4DD2-B508-4342BEB96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123" y="103619"/>
            <a:ext cx="861452" cy="861452"/>
          </a:xfrm>
          <a:prstGeom prst="rect">
            <a:avLst/>
          </a:prstGeom>
        </p:spPr>
      </p:pic>
    </p:spTree>
    <p:extLst>
      <p:ext uri="{BB962C8B-B14F-4D97-AF65-F5344CB8AC3E}">
        <p14:creationId xmlns:p14="http://schemas.microsoft.com/office/powerpoint/2010/main" val="1238284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CDC52A-E02E-4A50-B4CF-180098F98B79}"/>
              </a:ext>
            </a:extLst>
          </p:cNvPr>
          <p:cNvSpPr/>
          <p:nvPr userDrawn="1"/>
        </p:nvSpPr>
        <p:spPr>
          <a:xfrm>
            <a:off x="0" y="-1"/>
            <a:ext cx="12192000" cy="685800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7" name="Picture 6" descr="Background pattern&#10;&#10;Description automatically generated with medium confidence">
            <a:extLst>
              <a:ext uri="{FF2B5EF4-FFF2-40B4-BE49-F238E27FC236}">
                <a16:creationId xmlns:a16="http://schemas.microsoft.com/office/drawing/2014/main" id="{4922E65C-C383-4B19-A0BC-8495CD0BA9E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val="0"/>
              </a:ext>
            </a:extLst>
          </a:blip>
          <a:srcRect l="3806" t="9" r="3806"/>
          <a:stretch/>
        </p:blipFill>
        <p:spPr>
          <a:xfrm>
            <a:off x="0" y="0"/>
            <a:ext cx="12192000" cy="6858605"/>
          </a:xfrm>
          <a:prstGeom prst="rect">
            <a:avLst/>
          </a:prstGeom>
        </p:spPr>
      </p:pic>
      <p:pic>
        <p:nvPicPr>
          <p:cNvPr id="8" name="Picture 3">
            <a:extLst>
              <a:ext uri="{FF2B5EF4-FFF2-40B4-BE49-F238E27FC236}">
                <a16:creationId xmlns:a16="http://schemas.microsoft.com/office/drawing/2014/main" id="{8E7D77CC-7D0A-4A73-B78F-C317B9C06D90}"/>
              </a:ext>
            </a:extLst>
          </p:cNvPr>
          <p:cNvPicPr>
            <a:picLocks noChangeAspect="1"/>
          </p:cNvPicPr>
          <p:nvPr userDrawn="1"/>
        </p:nvPicPr>
        <p:blipFill rotWithShape="1">
          <a:blip r:embed="rId3"/>
          <a:srcRect t="21728" b="34815"/>
          <a:stretch/>
        </p:blipFill>
        <p:spPr>
          <a:xfrm>
            <a:off x="4194940" y="127001"/>
            <a:ext cx="3802120" cy="1093018"/>
          </a:xfrm>
          <a:prstGeom prst="rect">
            <a:avLst/>
          </a:prstGeom>
        </p:spPr>
      </p:pic>
      <p:sp>
        <p:nvSpPr>
          <p:cNvPr id="10" name="Text Placeholder 9">
            <a:extLst>
              <a:ext uri="{FF2B5EF4-FFF2-40B4-BE49-F238E27FC236}">
                <a16:creationId xmlns:a16="http://schemas.microsoft.com/office/drawing/2014/main" id="{6D6C41C7-97E5-4EEA-8F2D-741738D24997}"/>
              </a:ext>
            </a:extLst>
          </p:cNvPr>
          <p:cNvSpPr>
            <a:spLocks noGrp="1"/>
          </p:cNvSpPr>
          <p:nvPr>
            <p:ph type="body" sz="quarter" idx="10" hasCustomPrompt="1"/>
          </p:nvPr>
        </p:nvSpPr>
        <p:spPr>
          <a:xfrm>
            <a:off x="1727200" y="1600200"/>
            <a:ext cx="8737600" cy="660400"/>
          </a:xfrm>
          <a:prstGeom prst="rect">
            <a:avLst/>
          </a:prstGeom>
        </p:spPr>
        <p:txBody>
          <a:bodyPr lIns="0" tIns="0" rIns="0" bIns="0" anchor="ctr"/>
          <a:lstStyle>
            <a:lvl1pPr marL="0" indent="0" algn="ctr">
              <a:buNone/>
              <a:defRPr sz="3600" spc="200">
                <a:solidFill>
                  <a:schemeClr val="accent2"/>
                </a:solidFill>
                <a:latin typeface="+mj-lt"/>
              </a:defRPr>
            </a:lvl1pPr>
          </a:lstStyle>
          <a:p>
            <a:pPr lvl="0"/>
            <a:r>
              <a:rPr lang="en-US"/>
              <a:t>ADD YOUR TEXT HERE</a:t>
            </a:r>
            <a:endParaRPr lang="en-IN"/>
          </a:p>
        </p:txBody>
      </p:sp>
      <p:sp>
        <p:nvSpPr>
          <p:cNvPr id="11" name="Text Placeholder 9">
            <a:extLst>
              <a:ext uri="{FF2B5EF4-FFF2-40B4-BE49-F238E27FC236}">
                <a16:creationId xmlns:a16="http://schemas.microsoft.com/office/drawing/2014/main" id="{4DAC29FD-7DFF-4A79-98A3-E7B0B00F5920}"/>
              </a:ext>
            </a:extLst>
          </p:cNvPr>
          <p:cNvSpPr>
            <a:spLocks noGrp="1"/>
          </p:cNvSpPr>
          <p:nvPr>
            <p:ph type="body" sz="quarter" idx="11" hasCustomPrompt="1"/>
          </p:nvPr>
        </p:nvSpPr>
        <p:spPr>
          <a:xfrm>
            <a:off x="1727200" y="2323363"/>
            <a:ext cx="8737600" cy="660400"/>
          </a:xfrm>
          <a:prstGeom prst="rect">
            <a:avLst/>
          </a:prstGeom>
        </p:spPr>
        <p:txBody>
          <a:bodyPr lIns="0" tIns="0" rIns="0" bIns="0" anchor="ctr"/>
          <a:lstStyle>
            <a:lvl1pPr marL="0" indent="0" algn="ctr">
              <a:buNone/>
              <a:defRPr sz="1333" b="1">
                <a:solidFill>
                  <a:schemeClr val="accent2"/>
                </a:solidFill>
                <a:latin typeface="+mn-lt"/>
              </a:defRPr>
            </a:lvl1pPr>
          </a:lstStyle>
          <a:p>
            <a:pPr lvl="0"/>
            <a:r>
              <a:rPr lang="en-US"/>
              <a:t>Your Subtext Goes here</a:t>
            </a:r>
            <a:endParaRPr lang="en-IN"/>
          </a:p>
        </p:txBody>
      </p:sp>
      <p:pic>
        <p:nvPicPr>
          <p:cNvPr id="12" name="Picture 11" descr="A picture containing text, kitchen appliance&#10;&#10;Description automatically generated">
            <a:extLst>
              <a:ext uri="{FF2B5EF4-FFF2-40B4-BE49-F238E27FC236}">
                <a16:creationId xmlns:a16="http://schemas.microsoft.com/office/drawing/2014/main" id="{7817C22B-CBE0-48D5-B9AE-063418AE9BF0}"/>
              </a:ext>
            </a:extLst>
          </p:cNvPr>
          <p:cNvPicPr>
            <a:picLocks noChangeAspect="1"/>
          </p:cNvPicPr>
          <p:nvPr userDrawn="1"/>
        </p:nvPicPr>
        <p:blipFill rotWithShape="1">
          <a:blip r:embed="rId4"/>
          <a:srcRect b="27329"/>
          <a:stretch/>
        </p:blipFill>
        <p:spPr>
          <a:xfrm>
            <a:off x="4452880" y="2953284"/>
            <a:ext cx="3286240" cy="3904717"/>
          </a:xfrm>
          <a:prstGeom prst="rect">
            <a:avLst/>
          </a:prstGeom>
        </p:spPr>
      </p:pic>
      <p:sp>
        <p:nvSpPr>
          <p:cNvPr id="14" name="TextBox 17">
            <a:extLst>
              <a:ext uri="{FF2B5EF4-FFF2-40B4-BE49-F238E27FC236}">
                <a16:creationId xmlns:a16="http://schemas.microsoft.com/office/drawing/2014/main" id="{B529597E-75DB-4B49-BD8C-50F4003B907A}"/>
              </a:ext>
            </a:extLst>
          </p:cNvPr>
          <p:cNvSpPr txBox="1"/>
          <p:nvPr userDrawn="1"/>
        </p:nvSpPr>
        <p:spPr>
          <a:xfrm>
            <a:off x="260047" y="6597683"/>
            <a:ext cx="964623" cy="117725"/>
          </a:xfrm>
          <a:prstGeom prst="rect">
            <a:avLst/>
          </a:prstGeom>
        </p:spPr>
        <p:txBody>
          <a:bodyPr lIns="0" tIns="0" rIns="0" bIns="0" rtlCol="0" anchor="ctr">
            <a:spAutoFit/>
          </a:bodyPr>
          <a:lstStyle/>
          <a:p>
            <a:pPr algn="ctr">
              <a:lnSpc>
                <a:spcPts val="1040"/>
              </a:lnSpc>
            </a:pPr>
            <a:r>
              <a:rPr lang="en-US" sz="800" spc="200">
                <a:solidFill>
                  <a:srgbClr val="808285"/>
                </a:solidFill>
                <a:latin typeface="Helvetica Neue"/>
              </a:rPr>
              <a:t>CONFIDENTIAL</a:t>
            </a:r>
          </a:p>
        </p:txBody>
      </p:sp>
      <p:cxnSp>
        <p:nvCxnSpPr>
          <p:cNvPr id="15" name="Straight Connector 14">
            <a:extLst>
              <a:ext uri="{FF2B5EF4-FFF2-40B4-BE49-F238E27FC236}">
                <a16:creationId xmlns:a16="http://schemas.microsoft.com/office/drawing/2014/main" id="{E420E3F1-D203-449B-B4CE-FD1432C6EF66}"/>
              </a:ext>
            </a:extLst>
          </p:cNvPr>
          <p:cNvCxnSpPr>
            <a:cxnSpLocks/>
          </p:cNvCxnSpPr>
          <p:nvPr userDrawn="1"/>
        </p:nvCxnSpPr>
        <p:spPr>
          <a:xfrm>
            <a:off x="1066800" y="2297963"/>
            <a:ext cx="10058401" cy="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979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text_0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664F56-C455-AB92-4D92-C55C375CCFB9}"/>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4565195" y="2374192"/>
            <a:ext cx="3061610" cy="2109617"/>
          </a:xfrm>
          <a:prstGeom prst="rect">
            <a:avLst/>
          </a:prstGeom>
        </p:spPr>
      </p:pic>
      <p:sp>
        <p:nvSpPr>
          <p:cNvPr id="2" name="Picture Placeholder 2">
            <a:extLst>
              <a:ext uri="{FF2B5EF4-FFF2-40B4-BE49-F238E27FC236}">
                <a16:creationId xmlns:a16="http://schemas.microsoft.com/office/drawing/2014/main" id="{ED85F559-4FF3-F83B-FF4A-26D465A53E27}"/>
              </a:ext>
            </a:extLst>
          </p:cNvPr>
          <p:cNvSpPr>
            <a:spLocks noGrp="1"/>
          </p:cNvSpPr>
          <p:nvPr>
            <p:ph type="pic" idx="14" hasCustomPrompt="1"/>
          </p:nvPr>
        </p:nvSpPr>
        <p:spPr>
          <a:xfrm>
            <a:off x="0" y="0"/>
            <a:ext cx="3760341" cy="685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8" name="Picture Placeholder 2">
            <a:extLst>
              <a:ext uri="{FF2B5EF4-FFF2-40B4-BE49-F238E27FC236}">
                <a16:creationId xmlns:a16="http://schemas.microsoft.com/office/drawing/2014/main" id="{E7D2609D-B6E5-9DE1-645C-27BCC3B999ED}"/>
              </a:ext>
            </a:extLst>
          </p:cNvPr>
          <p:cNvSpPr>
            <a:spLocks noGrp="1"/>
          </p:cNvSpPr>
          <p:nvPr>
            <p:ph type="pic" idx="15" hasCustomPrompt="1"/>
          </p:nvPr>
        </p:nvSpPr>
        <p:spPr>
          <a:xfrm>
            <a:off x="8431661" y="0"/>
            <a:ext cx="3760341" cy="685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1" name="Text Placeholder 163">
            <a:extLst>
              <a:ext uri="{FF2B5EF4-FFF2-40B4-BE49-F238E27FC236}">
                <a16:creationId xmlns:a16="http://schemas.microsoft.com/office/drawing/2014/main" id="{AE2D6E11-CFED-C6CA-31B5-4E6041BD2992}"/>
              </a:ext>
            </a:extLst>
          </p:cNvPr>
          <p:cNvSpPr>
            <a:spLocks noGrp="1"/>
          </p:cNvSpPr>
          <p:nvPr>
            <p:ph type="body" sz="quarter" idx="16" hasCustomPrompt="1"/>
          </p:nvPr>
        </p:nvSpPr>
        <p:spPr>
          <a:xfrm>
            <a:off x="4018489" y="4727983"/>
            <a:ext cx="4155022" cy="1693365"/>
          </a:xfrm>
        </p:spPr>
        <p:txBody>
          <a:bodyPr>
            <a:noAutofit/>
          </a:bodyPr>
          <a:lstStyle>
            <a:lvl1pPr marL="0" indent="0" algn="ctr" defTabSz="914400" rtl="0" eaLnBrk="1" latinLnBrk="0" hangingPunct="1">
              <a:buNone/>
              <a:defRPr lang="en-US" sz="1800" kern="1200" dirty="0" smtClean="0">
                <a:solidFill>
                  <a:schemeClr val="bg1"/>
                </a:solidFill>
                <a:latin typeface="+mn-lt"/>
                <a:ea typeface="+mn-ea"/>
                <a:cs typeface="+mn-cs"/>
              </a:defRPr>
            </a:lvl1pPr>
            <a:lvl2pPr marL="457200" indent="0">
              <a:buNone/>
              <a:defRPr/>
            </a:lvl2pPr>
          </a:lstStyle>
          <a:p>
            <a:pPr lvl="0"/>
            <a:r>
              <a:rPr lang="en-US" dirty="0"/>
              <a:t>Sample text for presentation place here Sample text for presentation place here Sample text for presentation place here Sample text for presentation</a:t>
            </a:r>
          </a:p>
        </p:txBody>
      </p:sp>
    </p:spTree>
    <p:extLst>
      <p:ext uri="{BB962C8B-B14F-4D97-AF65-F5344CB8AC3E}">
        <p14:creationId xmlns:p14="http://schemas.microsoft.com/office/powerpoint/2010/main" val="3097541636"/>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CDC52A-E02E-4A50-B4CF-180098F98B79}"/>
              </a:ext>
            </a:extLst>
          </p:cNvPr>
          <p:cNvSpPr/>
          <p:nvPr userDrawn="1"/>
        </p:nvSpPr>
        <p:spPr>
          <a:xfrm>
            <a:off x="0" y="-1"/>
            <a:ext cx="12192000" cy="685800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7" name="Picture 6" descr="Background pattern&#10;&#10;Description automatically generated with medium confidence">
            <a:extLst>
              <a:ext uri="{FF2B5EF4-FFF2-40B4-BE49-F238E27FC236}">
                <a16:creationId xmlns:a16="http://schemas.microsoft.com/office/drawing/2014/main" id="{4922E65C-C383-4B19-A0BC-8495CD0BA9E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val="0"/>
              </a:ext>
            </a:extLst>
          </a:blip>
          <a:srcRect l="3806" t="9" r="3806"/>
          <a:stretch/>
        </p:blipFill>
        <p:spPr>
          <a:xfrm>
            <a:off x="0" y="0"/>
            <a:ext cx="12192000" cy="6858605"/>
          </a:xfrm>
          <a:prstGeom prst="rect">
            <a:avLst/>
          </a:prstGeom>
        </p:spPr>
      </p:pic>
      <p:pic>
        <p:nvPicPr>
          <p:cNvPr id="8" name="Picture 3">
            <a:extLst>
              <a:ext uri="{FF2B5EF4-FFF2-40B4-BE49-F238E27FC236}">
                <a16:creationId xmlns:a16="http://schemas.microsoft.com/office/drawing/2014/main" id="{8E7D77CC-7D0A-4A73-B78F-C317B9C06D90}"/>
              </a:ext>
            </a:extLst>
          </p:cNvPr>
          <p:cNvPicPr>
            <a:picLocks noChangeAspect="1"/>
          </p:cNvPicPr>
          <p:nvPr userDrawn="1"/>
        </p:nvPicPr>
        <p:blipFill rotWithShape="1">
          <a:blip r:embed="rId3"/>
          <a:srcRect t="21728" b="34815"/>
          <a:stretch/>
        </p:blipFill>
        <p:spPr>
          <a:xfrm>
            <a:off x="4560452" y="130067"/>
            <a:ext cx="3071095" cy="882866"/>
          </a:xfrm>
          <a:prstGeom prst="rect">
            <a:avLst/>
          </a:prstGeom>
        </p:spPr>
      </p:pic>
      <p:sp>
        <p:nvSpPr>
          <p:cNvPr id="14" name="TextBox 17">
            <a:extLst>
              <a:ext uri="{FF2B5EF4-FFF2-40B4-BE49-F238E27FC236}">
                <a16:creationId xmlns:a16="http://schemas.microsoft.com/office/drawing/2014/main" id="{B529597E-75DB-4B49-BD8C-50F4003B907A}"/>
              </a:ext>
            </a:extLst>
          </p:cNvPr>
          <p:cNvSpPr txBox="1"/>
          <p:nvPr userDrawn="1"/>
        </p:nvSpPr>
        <p:spPr>
          <a:xfrm>
            <a:off x="260047" y="6596786"/>
            <a:ext cx="1216328" cy="119520"/>
          </a:xfrm>
          <a:prstGeom prst="rect">
            <a:avLst/>
          </a:prstGeom>
        </p:spPr>
        <p:txBody>
          <a:bodyPr wrap="square" lIns="0" tIns="0" rIns="0" bIns="0" rtlCol="0" anchor="ctr">
            <a:spAutoFit/>
          </a:bodyPr>
          <a:lstStyle/>
          <a:p>
            <a:pPr algn="ctr">
              <a:lnSpc>
                <a:spcPts val="1040"/>
              </a:lnSpc>
            </a:pPr>
            <a:r>
              <a:rPr lang="en-US" sz="800" spc="200">
                <a:solidFill>
                  <a:srgbClr val="808285"/>
                </a:solidFill>
                <a:latin typeface="Helvetica Neue"/>
              </a:rPr>
              <a:t>CONFIDENTIAL</a:t>
            </a:r>
          </a:p>
        </p:txBody>
      </p:sp>
    </p:spTree>
    <p:extLst>
      <p:ext uri="{BB962C8B-B14F-4D97-AF65-F5344CB8AC3E}">
        <p14:creationId xmlns:p14="http://schemas.microsoft.com/office/powerpoint/2010/main" val="3040472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CDC52A-E02E-4A50-B4CF-180098F98B79}"/>
              </a:ext>
            </a:extLst>
          </p:cNvPr>
          <p:cNvSpPr/>
          <p:nvPr userDrawn="1"/>
        </p:nvSpPr>
        <p:spPr>
          <a:xfrm>
            <a:off x="0" y="-1"/>
            <a:ext cx="12192000" cy="685800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7" name="Picture 6" descr="Background pattern&#10;&#10;Description automatically generated with medium confidence">
            <a:extLst>
              <a:ext uri="{FF2B5EF4-FFF2-40B4-BE49-F238E27FC236}">
                <a16:creationId xmlns:a16="http://schemas.microsoft.com/office/drawing/2014/main" id="{4922E65C-C383-4B19-A0BC-8495CD0BA9E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val="0"/>
              </a:ext>
            </a:extLst>
          </a:blip>
          <a:srcRect l="3806" t="9" r="3806"/>
          <a:stretch/>
        </p:blipFill>
        <p:spPr>
          <a:xfrm>
            <a:off x="0" y="-605"/>
            <a:ext cx="12192000" cy="6858605"/>
          </a:xfrm>
          <a:prstGeom prst="rect">
            <a:avLst/>
          </a:prstGeom>
        </p:spPr>
      </p:pic>
      <p:pic>
        <p:nvPicPr>
          <p:cNvPr id="8" name="Picture 3">
            <a:extLst>
              <a:ext uri="{FF2B5EF4-FFF2-40B4-BE49-F238E27FC236}">
                <a16:creationId xmlns:a16="http://schemas.microsoft.com/office/drawing/2014/main" id="{8E7D77CC-7D0A-4A73-B78F-C317B9C06D90}"/>
              </a:ext>
            </a:extLst>
          </p:cNvPr>
          <p:cNvPicPr>
            <a:picLocks noChangeAspect="1"/>
          </p:cNvPicPr>
          <p:nvPr userDrawn="1"/>
        </p:nvPicPr>
        <p:blipFill rotWithShape="1">
          <a:blip r:embed="rId3"/>
          <a:srcRect t="21728" b="34815"/>
          <a:stretch/>
        </p:blipFill>
        <p:spPr>
          <a:xfrm>
            <a:off x="10358257" y="142875"/>
            <a:ext cx="1833743" cy="527157"/>
          </a:xfrm>
          <a:prstGeom prst="rect">
            <a:avLst/>
          </a:prstGeom>
        </p:spPr>
      </p:pic>
      <p:sp>
        <p:nvSpPr>
          <p:cNvPr id="14" name="TextBox 17">
            <a:extLst>
              <a:ext uri="{FF2B5EF4-FFF2-40B4-BE49-F238E27FC236}">
                <a16:creationId xmlns:a16="http://schemas.microsoft.com/office/drawing/2014/main" id="{B529597E-75DB-4B49-BD8C-50F4003B907A}"/>
              </a:ext>
            </a:extLst>
          </p:cNvPr>
          <p:cNvSpPr txBox="1"/>
          <p:nvPr userDrawn="1"/>
        </p:nvSpPr>
        <p:spPr>
          <a:xfrm>
            <a:off x="260047" y="6596786"/>
            <a:ext cx="1216328" cy="119520"/>
          </a:xfrm>
          <a:prstGeom prst="rect">
            <a:avLst/>
          </a:prstGeom>
        </p:spPr>
        <p:txBody>
          <a:bodyPr wrap="square" lIns="0" tIns="0" rIns="0" bIns="0" rtlCol="0" anchor="ctr">
            <a:spAutoFit/>
          </a:bodyPr>
          <a:lstStyle/>
          <a:p>
            <a:pPr algn="ctr">
              <a:lnSpc>
                <a:spcPts val="1040"/>
              </a:lnSpc>
            </a:pPr>
            <a:r>
              <a:rPr lang="en-US" sz="800" spc="200">
                <a:solidFill>
                  <a:srgbClr val="808285"/>
                </a:solidFill>
                <a:latin typeface="Helvetica Neue"/>
              </a:rPr>
              <a:t>CONFIDENTIAL</a:t>
            </a:r>
          </a:p>
        </p:txBody>
      </p:sp>
    </p:spTree>
    <p:extLst>
      <p:ext uri="{BB962C8B-B14F-4D97-AF65-F5344CB8AC3E}">
        <p14:creationId xmlns:p14="http://schemas.microsoft.com/office/powerpoint/2010/main" val="2058647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F87DA0-F75A-431D-A639-A8712A0A7A81}"/>
              </a:ext>
            </a:extLst>
          </p:cNvPr>
          <p:cNvSpPr/>
          <p:nvPr userDrawn="1"/>
        </p:nvSpPr>
        <p:spPr>
          <a:xfrm>
            <a:off x="31450" y="7962"/>
            <a:ext cx="12192000" cy="6858001"/>
          </a:xfrm>
          <a:prstGeom prst="rect">
            <a:avLst/>
          </a:prstGeom>
          <a:gradFill flip="none" rotWithShape="1">
            <a:gsLst>
              <a:gs pos="0">
                <a:schemeClr val="accent1">
                  <a:lumMod val="5000"/>
                  <a:lumOff val="95000"/>
                </a:schemeClr>
              </a:gs>
              <a:gs pos="76000">
                <a:schemeClr val="bg1"/>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22" name="Picture 21" descr="A picture containing nature, white, night sky&#10;&#10;Description automatically generated">
            <a:extLst>
              <a:ext uri="{FF2B5EF4-FFF2-40B4-BE49-F238E27FC236}">
                <a16:creationId xmlns:a16="http://schemas.microsoft.com/office/drawing/2014/main" id="{D3A35129-DBA0-442C-ABE7-10B4E0B885EF}"/>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5287541" y="-3039651"/>
            <a:ext cx="12192000" cy="6731557"/>
          </a:xfrm>
          <a:prstGeom prst="rect">
            <a:avLst/>
          </a:prstGeom>
        </p:spPr>
      </p:pic>
      <p:pic>
        <p:nvPicPr>
          <p:cNvPr id="24" name="Picture 3">
            <a:extLst>
              <a:ext uri="{FF2B5EF4-FFF2-40B4-BE49-F238E27FC236}">
                <a16:creationId xmlns:a16="http://schemas.microsoft.com/office/drawing/2014/main" id="{82B5A569-DBE5-48DF-962A-FC0D2ACE5048}"/>
              </a:ext>
            </a:extLst>
          </p:cNvPr>
          <p:cNvPicPr>
            <a:picLocks noChangeAspect="1"/>
          </p:cNvPicPr>
          <p:nvPr userDrawn="1"/>
        </p:nvPicPr>
        <p:blipFill rotWithShape="1">
          <a:blip r:embed="rId3"/>
          <a:srcRect t="21728" b="34815"/>
          <a:stretch/>
        </p:blipFill>
        <p:spPr>
          <a:xfrm>
            <a:off x="279400" y="326128"/>
            <a:ext cx="2311400" cy="664472"/>
          </a:xfrm>
          <a:prstGeom prst="rect">
            <a:avLst/>
          </a:prstGeom>
        </p:spPr>
      </p:pic>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08380" y="2718949"/>
            <a:ext cx="4979161" cy="1166107"/>
          </a:xfrm>
          <a:prstGeom prst="rect">
            <a:avLst/>
          </a:prstGeom>
        </p:spPr>
        <p:txBody>
          <a:bodyPr lIns="0" rIns="0" anchor="ctr"/>
          <a:lstStyle>
            <a:lvl1pPr marL="0" indent="0" algn="l">
              <a:buNone/>
              <a:defRPr lang="en-IN" sz="2933" b="1" spc="200" dirty="0">
                <a:solidFill>
                  <a:schemeClr val="tx2">
                    <a:lumMod val="75000"/>
                  </a:schemeClr>
                </a:solidFill>
                <a:latin typeface="+mj-lt"/>
              </a:defRPr>
            </a:lvl1pPr>
          </a:lstStyle>
          <a:p>
            <a:pPr lvl="0"/>
            <a:r>
              <a:rPr lang="en-US"/>
              <a:t>ADD YOUR TEXT HERE</a:t>
            </a:r>
            <a:endParaRPr lang="en-IN"/>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617407"/>
            <a:ext cx="1190625" cy="119520"/>
          </a:xfrm>
          <a:prstGeom prst="rect">
            <a:avLst/>
          </a:prstGeom>
        </p:spPr>
        <p:txBody>
          <a:bodyPr wrap="square" lIns="0" tIns="0" rIns="0" bIns="0" rtlCol="0" anchor="ctr">
            <a:spAutoFit/>
          </a:bodyPr>
          <a:lstStyle/>
          <a:p>
            <a:pPr algn="ctr">
              <a:lnSpc>
                <a:spcPts val="1040"/>
              </a:lnSpc>
            </a:pPr>
            <a:r>
              <a:rPr lang="en-US" sz="800" spc="200">
                <a:solidFill>
                  <a:srgbClr val="808285"/>
                </a:solidFill>
                <a:latin typeface="Helvetica Neue"/>
              </a:rPr>
              <a:t>CONFIDENTIAL</a:t>
            </a:r>
          </a:p>
        </p:txBody>
      </p:sp>
      <p:grpSp>
        <p:nvGrpSpPr>
          <p:cNvPr id="3" name="Group 2">
            <a:extLst>
              <a:ext uri="{FF2B5EF4-FFF2-40B4-BE49-F238E27FC236}">
                <a16:creationId xmlns:a16="http://schemas.microsoft.com/office/drawing/2014/main" id="{CA6CA2F5-CF9C-4F92-8F46-EFC73A160007}"/>
              </a:ext>
            </a:extLst>
          </p:cNvPr>
          <p:cNvGrpSpPr/>
          <p:nvPr userDrawn="1"/>
        </p:nvGrpSpPr>
        <p:grpSpPr>
          <a:xfrm>
            <a:off x="8007409" y="649480"/>
            <a:ext cx="3801423" cy="5717137"/>
            <a:chOff x="7785419" y="452462"/>
            <a:chExt cx="4023413" cy="6071901"/>
          </a:xfrm>
        </p:grpSpPr>
        <p:pic>
          <p:nvPicPr>
            <p:cNvPr id="20" name="Picture 19" descr="A picture containing nature, rain&#10;&#10;Description automatically generated">
              <a:extLst>
                <a:ext uri="{FF2B5EF4-FFF2-40B4-BE49-F238E27FC236}">
                  <a16:creationId xmlns:a16="http://schemas.microsoft.com/office/drawing/2014/main" id="{61E12821-F711-44E1-9D54-02CE6A82AA4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489"/>
            <a:stretch/>
          </p:blipFill>
          <p:spPr>
            <a:xfrm>
              <a:off x="7785419" y="1756909"/>
              <a:ext cx="1554413" cy="1391367"/>
            </a:xfrm>
            <a:prstGeom prst="rect">
              <a:avLst/>
            </a:prstGeom>
          </p:spPr>
        </p:pic>
        <p:pic>
          <p:nvPicPr>
            <p:cNvPr id="21" name="Picture 20">
              <a:extLst>
                <a:ext uri="{FF2B5EF4-FFF2-40B4-BE49-F238E27FC236}">
                  <a16:creationId xmlns:a16="http://schemas.microsoft.com/office/drawing/2014/main" id="{FC1A106B-F95E-4286-B179-7F0B47031F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21694">
              <a:off x="7819845" y="2805345"/>
              <a:ext cx="1449776" cy="1449776"/>
            </a:xfrm>
            <a:prstGeom prst="rect">
              <a:avLst/>
            </a:prstGeom>
          </p:spPr>
        </p:pic>
        <p:pic>
          <p:nvPicPr>
            <p:cNvPr id="28" name="Picture 27" descr="A picture containing sushi, orange&#10;&#10;Description automatically generated">
              <a:extLst>
                <a:ext uri="{FF2B5EF4-FFF2-40B4-BE49-F238E27FC236}">
                  <a16:creationId xmlns:a16="http://schemas.microsoft.com/office/drawing/2014/main" id="{4485B8CF-99BD-4D8D-BBBE-9446A141CB1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130"/>
            <a:stretch/>
          </p:blipFill>
          <p:spPr>
            <a:xfrm>
              <a:off x="9217843" y="5192466"/>
              <a:ext cx="1449776" cy="1331897"/>
            </a:xfrm>
            <a:prstGeom prst="rect">
              <a:avLst/>
            </a:prstGeom>
          </p:spPr>
        </p:pic>
        <p:pic>
          <p:nvPicPr>
            <p:cNvPr id="12" name="Picture 11" descr="A plate of lemons&#10;&#10;Description automatically generated with low confidence">
              <a:extLst>
                <a:ext uri="{FF2B5EF4-FFF2-40B4-BE49-F238E27FC236}">
                  <a16:creationId xmlns:a16="http://schemas.microsoft.com/office/drawing/2014/main" id="{CA33B51E-A3B6-4674-8B19-7A3F32868E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8790">
              <a:off x="10364663" y="2497988"/>
              <a:ext cx="1386717" cy="1386717"/>
            </a:xfrm>
            <a:prstGeom prst="rect">
              <a:avLst/>
            </a:prstGeom>
          </p:spPr>
        </p:pic>
        <p:pic>
          <p:nvPicPr>
            <p:cNvPr id="30" name="Picture 29" descr="A plate of lemons&#10;&#10;Description automatically generated with low confidence">
              <a:extLst>
                <a:ext uri="{FF2B5EF4-FFF2-40B4-BE49-F238E27FC236}">
                  <a16:creationId xmlns:a16="http://schemas.microsoft.com/office/drawing/2014/main" id="{08DF0ADB-6DD8-4DB1-BCFE-065EFA88B9F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8790">
              <a:off x="7802800" y="3975665"/>
              <a:ext cx="1386717" cy="1386717"/>
            </a:xfrm>
            <a:prstGeom prst="rect">
              <a:avLst/>
            </a:prstGeom>
          </p:spPr>
        </p:pic>
        <p:pic>
          <p:nvPicPr>
            <p:cNvPr id="31" name="Picture 30">
              <a:extLst>
                <a:ext uri="{FF2B5EF4-FFF2-40B4-BE49-F238E27FC236}">
                  <a16:creationId xmlns:a16="http://schemas.microsoft.com/office/drawing/2014/main" id="{C0D7EFEF-EED9-4819-B062-86DB654E619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330311" y="4887404"/>
              <a:ext cx="1565789" cy="1565789"/>
            </a:xfrm>
            <a:prstGeom prst="rect">
              <a:avLst/>
            </a:prstGeom>
          </p:spPr>
        </p:pic>
        <p:pic>
          <p:nvPicPr>
            <p:cNvPr id="32" name="Picture 31" descr="A picture containing nature, rain&#10;&#10;Description automatically generated">
              <a:extLst>
                <a:ext uri="{FF2B5EF4-FFF2-40B4-BE49-F238E27FC236}">
                  <a16:creationId xmlns:a16="http://schemas.microsoft.com/office/drawing/2014/main" id="{9189A3A1-272F-41AE-B941-AE019BF7FC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489"/>
            <a:stretch/>
          </p:blipFill>
          <p:spPr>
            <a:xfrm>
              <a:off x="10129850" y="4887404"/>
              <a:ext cx="1554413" cy="1391367"/>
            </a:xfrm>
            <a:prstGeom prst="rect">
              <a:avLst/>
            </a:prstGeom>
          </p:spPr>
        </p:pic>
        <p:pic>
          <p:nvPicPr>
            <p:cNvPr id="33" name="Picture 32">
              <a:extLst>
                <a:ext uri="{FF2B5EF4-FFF2-40B4-BE49-F238E27FC236}">
                  <a16:creationId xmlns:a16="http://schemas.microsoft.com/office/drawing/2014/main" id="{63CEDDB8-068A-4D1C-BEF4-489C9F371D0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21694">
              <a:off x="10359056" y="3625584"/>
              <a:ext cx="1449776" cy="1449776"/>
            </a:xfrm>
            <a:prstGeom prst="rect">
              <a:avLst/>
            </a:prstGeom>
          </p:spPr>
        </p:pic>
        <p:pic>
          <p:nvPicPr>
            <p:cNvPr id="35" name="Picture 34">
              <a:extLst>
                <a:ext uri="{FF2B5EF4-FFF2-40B4-BE49-F238E27FC236}">
                  <a16:creationId xmlns:a16="http://schemas.microsoft.com/office/drawing/2014/main" id="{3CA38693-C617-4CB8-8285-FD6472A2F87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758262">
              <a:off x="9892780" y="539205"/>
              <a:ext cx="1565789" cy="1565789"/>
            </a:xfrm>
            <a:prstGeom prst="rect">
              <a:avLst/>
            </a:prstGeom>
          </p:spPr>
        </p:pic>
        <p:pic>
          <p:nvPicPr>
            <p:cNvPr id="36" name="Picture 35" descr="A plate of lemons&#10;&#10;Description automatically generated with low confidence">
              <a:extLst>
                <a:ext uri="{FF2B5EF4-FFF2-40B4-BE49-F238E27FC236}">
                  <a16:creationId xmlns:a16="http://schemas.microsoft.com/office/drawing/2014/main" id="{CBD95879-EAAE-477A-80ED-4EE6885094F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627908">
              <a:off x="8277893" y="635673"/>
              <a:ext cx="1386717" cy="1386717"/>
            </a:xfrm>
            <a:prstGeom prst="rect">
              <a:avLst/>
            </a:prstGeom>
          </p:spPr>
        </p:pic>
        <p:pic>
          <p:nvPicPr>
            <p:cNvPr id="37" name="Picture 36">
              <a:extLst>
                <a:ext uri="{FF2B5EF4-FFF2-40B4-BE49-F238E27FC236}">
                  <a16:creationId xmlns:a16="http://schemas.microsoft.com/office/drawing/2014/main" id="{B56A3E6F-E2A0-4077-AC00-60212BFECCF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338035">
              <a:off x="9118189" y="452462"/>
              <a:ext cx="1449776" cy="1449776"/>
            </a:xfrm>
            <a:prstGeom prst="rect">
              <a:avLst/>
            </a:prstGeom>
          </p:spPr>
        </p:pic>
        <p:pic>
          <p:nvPicPr>
            <p:cNvPr id="34" name="Picture 33" descr="A picture containing sushi, orange&#10;&#10;Description automatically generated">
              <a:extLst>
                <a:ext uri="{FF2B5EF4-FFF2-40B4-BE49-F238E27FC236}">
                  <a16:creationId xmlns:a16="http://schemas.microsoft.com/office/drawing/2014/main" id="{4804CB5B-1C95-487C-ADA7-B4E0B97B73B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130"/>
            <a:stretch/>
          </p:blipFill>
          <p:spPr>
            <a:xfrm>
              <a:off x="10434997" y="1551373"/>
              <a:ext cx="1313719" cy="1206903"/>
            </a:xfrm>
            <a:prstGeom prst="rect">
              <a:avLst/>
            </a:prstGeom>
          </p:spPr>
        </p:pic>
      </p:grpSp>
      <p:pic>
        <p:nvPicPr>
          <p:cNvPr id="19" name="Picture 15">
            <a:extLst>
              <a:ext uri="{FF2B5EF4-FFF2-40B4-BE49-F238E27FC236}">
                <a16:creationId xmlns:a16="http://schemas.microsoft.com/office/drawing/2014/main" id="{C32C2A12-C0EA-4ECB-8A85-0C3C9DD4ECB1}"/>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278375" y="1879313"/>
            <a:ext cx="1354522" cy="3116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482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 name="Rectangle 2">
            <a:extLst>
              <a:ext uri="{FF2B5EF4-FFF2-40B4-BE49-F238E27FC236}">
                <a16:creationId xmlns:a16="http://schemas.microsoft.com/office/drawing/2014/main" id="{1F0105E8-40EF-482C-80FE-BF73EEDA761C}"/>
              </a:ext>
            </a:extLst>
          </p:cNvPr>
          <p:cNvSpPr/>
          <p:nvPr userDrawn="1"/>
        </p:nvSpPr>
        <p:spPr>
          <a:xfrm>
            <a:off x="0" y="6476653"/>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55600" y="244952"/>
            <a:ext cx="11480800" cy="730728"/>
          </a:xfrm>
          <a:prstGeom prst="rect">
            <a:avLst/>
          </a:prstGeom>
        </p:spPr>
        <p:txBody>
          <a:bodyPr lIns="0" rIns="0" anchor="ctr"/>
          <a:lstStyle>
            <a:lvl1pPr marL="0" indent="0" algn="ctr">
              <a:buNone/>
              <a:defRPr lang="en-IN" sz="2667" spc="200" dirty="0">
                <a:solidFill>
                  <a:schemeClr val="tx2"/>
                </a:solidFill>
                <a:latin typeface="+mj-lt"/>
              </a:defRPr>
            </a:lvl1pPr>
          </a:lstStyle>
          <a:p>
            <a:pPr lvl="0"/>
            <a:r>
              <a:rPr lang="en-US"/>
              <a:t>ADD YOUR TEXT HERE</a:t>
            </a:r>
          </a:p>
          <a:p>
            <a:pPr lvl="0"/>
            <a:r>
              <a:rPr lang="en-US"/>
              <a:t>Can be used for double lines</a:t>
            </a:r>
            <a:endParaRPr lang="en-IN"/>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cxnSp>
        <p:nvCxnSpPr>
          <p:cNvPr id="5" name="Straight Connector 4">
            <a:extLst>
              <a:ext uri="{FF2B5EF4-FFF2-40B4-BE49-F238E27FC236}">
                <a16:creationId xmlns:a16="http://schemas.microsoft.com/office/drawing/2014/main" id="{B693222A-C2BA-4051-914E-3F30CF7B2E4A}"/>
              </a:ext>
            </a:extLst>
          </p:cNvPr>
          <p:cNvCxnSpPr>
            <a:cxnSpLocks/>
          </p:cNvCxnSpPr>
          <p:nvPr userDrawn="1"/>
        </p:nvCxnSpPr>
        <p:spPr>
          <a:xfrm>
            <a:off x="355600" y="1041400"/>
            <a:ext cx="11480800" cy="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0" name="Slide Number Placeholder 23">
            <a:extLst>
              <a:ext uri="{FF2B5EF4-FFF2-40B4-BE49-F238E27FC236}">
                <a16:creationId xmlns:a16="http://schemas.microsoft.com/office/drawing/2014/main" id="{E2DE98D9-692D-4D5A-B7EE-0941234497C9}"/>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11" name="Picture 3">
            <a:extLst>
              <a:ext uri="{FF2B5EF4-FFF2-40B4-BE49-F238E27FC236}">
                <a16:creationId xmlns:a16="http://schemas.microsoft.com/office/drawing/2014/main" id="{E2DFF185-2E58-4E88-AF12-33A8B26E27BC}"/>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Tree>
    <p:extLst>
      <p:ext uri="{BB962C8B-B14F-4D97-AF65-F5344CB8AC3E}">
        <p14:creationId xmlns:p14="http://schemas.microsoft.com/office/powerpoint/2010/main" val="3769215945"/>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 name="Rectangle 2">
            <a:extLst>
              <a:ext uri="{FF2B5EF4-FFF2-40B4-BE49-F238E27FC236}">
                <a16:creationId xmlns:a16="http://schemas.microsoft.com/office/drawing/2014/main" id="{1F0105E8-40EF-482C-80FE-BF73EEDA761C}"/>
              </a:ext>
            </a:extLst>
          </p:cNvPr>
          <p:cNvSpPr/>
          <p:nvPr userDrawn="1"/>
        </p:nvSpPr>
        <p:spPr>
          <a:xfrm>
            <a:off x="0" y="6476653"/>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10" name="Slide Number Placeholder 23">
            <a:extLst>
              <a:ext uri="{FF2B5EF4-FFF2-40B4-BE49-F238E27FC236}">
                <a16:creationId xmlns:a16="http://schemas.microsoft.com/office/drawing/2014/main" id="{2AC58960-0761-4A7A-8796-B074C0FFB303}"/>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11" name="Picture 3">
            <a:extLst>
              <a:ext uri="{FF2B5EF4-FFF2-40B4-BE49-F238E27FC236}">
                <a16:creationId xmlns:a16="http://schemas.microsoft.com/office/drawing/2014/main" id="{C652C831-46C9-4F25-9DF3-68DD7678E951}"/>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
        <p:nvSpPr>
          <p:cNvPr id="12" name="Text Placeholder 3">
            <a:extLst>
              <a:ext uri="{FF2B5EF4-FFF2-40B4-BE49-F238E27FC236}">
                <a16:creationId xmlns:a16="http://schemas.microsoft.com/office/drawing/2014/main" id="{0619420D-D240-4D48-A787-FE65242586B9}"/>
              </a:ext>
            </a:extLst>
          </p:cNvPr>
          <p:cNvSpPr>
            <a:spLocks noGrp="1"/>
          </p:cNvSpPr>
          <p:nvPr>
            <p:ph type="body" sz="quarter" idx="13"/>
          </p:nvPr>
        </p:nvSpPr>
        <p:spPr>
          <a:xfrm>
            <a:off x="0" y="376555"/>
            <a:ext cx="12192000" cy="628650"/>
          </a:xfrm>
          <a:prstGeom prst="rect">
            <a:avLst/>
          </a:prstGeom>
        </p:spPr>
        <p:txBody>
          <a:bodyPr anchor="ctr"/>
          <a:lstStyle>
            <a:lvl1pPr marL="0" indent="0" algn="ctr">
              <a:buNone/>
              <a:defRPr sz="2800" b="1" spc="3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436145405"/>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 name="Rectangle 2">
            <a:extLst>
              <a:ext uri="{FF2B5EF4-FFF2-40B4-BE49-F238E27FC236}">
                <a16:creationId xmlns:a16="http://schemas.microsoft.com/office/drawing/2014/main" id="{1F0105E8-40EF-482C-80FE-BF73EEDA761C}"/>
              </a:ext>
            </a:extLst>
          </p:cNvPr>
          <p:cNvSpPr/>
          <p:nvPr userDrawn="1"/>
        </p:nvSpPr>
        <p:spPr>
          <a:xfrm>
            <a:off x="0" y="6476653"/>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7" name="Rectangle 6">
            <a:extLst>
              <a:ext uri="{FF2B5EF4-FFF2-40B4-BE49-F238E27FC236}">
                <a16:creationId xmlns:a16="http://schemas.microsoft.com/office/drawing/2014/main" id="{DDB34394-388C-4983-9069-73C25C50D4F6}"/>
              </a:ext>
            </a:extLst>
          </p:cNvPr>
          <p:cNvSpPr/>
          <p:nvPr userDrawn="1"/>
        </p:nvSpPr>
        <p:spPr>
          <a:xfrm>
            <a:off x="0" y="-18571"/>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Slide Number Placeholder 23">
            <a:extLst>
              <a:ext uri="{FF2B5EF4-FFF2-40B4-BE49-F238E27FC236}">
                <a16:creationId xmlns:a16="http://schemas.microsoft.com/office/drawing/2014/main" id="{97C14FDE-0172-4447-99CE-0A57E5741A5C}"/>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9" name="Picture 3">
            <a:extLst>
              <a:ext uri="{FF2B5EF4-FFF2-40B4-BE49-F238E27FC236}">
                <a16:creationId xmlns:a16="http://schemas.microsoft.com/office/drawing/2014/main" id="{0D227435-919D-4214-8017-853015C64389}"/>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
        <p:nvSpPr>
          <p:cNvPr id="10" name="Text Placeholder 3">
            <a:extLst>
              <a:ext uri="{FF2B5EF4-FFF2-40B4-BE49-F238E27FC236}">
                <a16:creationId xmlns:a16="http://schemas.microsoft.com/office/drawing/2014/main" id="{F0728C0F-1C0B-473B-9953-44DDD1A5ECFE}"/>
              </a:ext>
            </a:extLst>
          </p:cNvPr>
          <p:cNvSpPr>
            <a:spLocks noGrp="1"/>
          </p:cNvSpPr>
          <p:nvPr>
            <p:ph type="body" sz="quarter" idx="13"/>
          </p:nvPr>
        </p:nvSpPr>
        <p:spPr>
          <a:xfrm>
            <a:off x="0" y="376555"/>
            <a:ext cx="12192000" cy="628650"/>
          </a:xfrm>
          <a:prstGeom prst="rect">
            <a:avLst/>
          </a:prstGeom>
        </p:spPr>
        <p:txBody>
          <a:bodyPr anchor="ctr"/>
          <a:lstStyle>
            <a:lvl1pPr marL="0" indent="0" algn="ctr">
              <a:buNone/>
              <a:defRPr sz="2800" b="1" spc="3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3519158799"/>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 name="Rectangle 2">
            <a:extLst>
              <a:ext uri="{FF2B5EF4-FFF2-40B4-BE49-F238E27FC236}">
                <a16:creationId xmlns:a16="http://schemas.microsoft.com/office/drawing/2014/main" id="{1F0105E8-40EF-482C-80FE-BF73EEDA761C}"/>
              </a:ext>
            </a:extLst>
          </p:cNvPr>
          <p:cNvSpPr/>
          <p:nvPr userDrawn="1"/>
        </p:nvSpPr>
        <p:spPr>
          <a:xfrm>
            <a:off x="0" y="6476653"/>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7" name="Rectangle 6">
            <a:extLst>
              <a:ext uri="{FF2B5EF4-FFF2-40B4-BE49-F238E27FC236}">
                <a16:creationId xmlns:a16="http://schemas.microsoft.com/office/drawing/2014/main" id="{DDB34394-388C-4983-9069-73C25C50D4F6}"/>
              </a:ext>
            </a:extLst>
          </p:cNvPr>
          <p:cNvSpPr/>
          <p:nvPr userDrawn="1"/>
        </p:nvSpPr>
        <p:spPr>
          <a:xfrm>
            <a:off x="0" y="-18571"/>
            <a:ext cx="12192000" cy="1218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Slide Number Placeholder 23">
            <a:extLst>
              <a:ext uri="{FF2B5EF4-FFF2-40B4-BE49-F238E27FC236}">
                <a16:creationId xmlns:a16="http://schemas.microsoft.com/office/drawing/2014/main" id="{E773DDD8-AD5A-4182-AF5B-3C9EFE8E82E9}"/>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9" name="Picture 3">
            <a:extLst>
              <a:ext uri="{FF2B5EF4-FFF2-40B4-BE49-F238E27FC236}">
                <a16:creationId xmlns:a16="http://schemas.microsoft.com/office/drawing/2014/main" id="{62677DCA-9481-4543-A4A8-A1630BEBE0B5}"/>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
        <p:nvSpPr>
          <p:cNvPr id="10" name="Text Placeholder 3">
            <a:extLst>
              <a:ext uri="{FF2B5EF4-FFF2-40B4-BE49-F238E27FC236}">
                <a16:creationId xmlns:a16="http://schemas.microsoft.com/office/drawing/2014/main" id="{038D0908-609A-43C5-A417-55F691B26CFD}"/>
              </a:ext>
            </a:extLst>
          </p:cNvPr>
          <p:cNvSpPr>
            <a:spLocks noGrp="1"/>
          </p:cNvSpPr>
          <p:nvPr>
            <p:ph type="body" sz="quarter" idx="13"/>
          </p:nvPr>
        </p:nvSpPr>
        <p:spPr>
          <a:xfrm>
            <a:off x="0" y="142875"/>
            <a:ext cx="12192000" cy="628650"/>
          </a:xfrm>
          <a:prstGeom prst="rect">
            <a:avLst/>
          </a:prstGeom>
        </p:spPr>
        <p:txBody>
          <a:bodyPr anchor="ctr"/>
          <a:lstStyle>
            <a:lvl1pPr marL="0" indent="0" algn="ctr">
              <a:buNone/>
              <a:defRPr sz="2800" b="1" spc="3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53467914"/>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7" name="Rectangle 6">
            <a:extLst>
              <a:ext uri="{FF2B5EF4-FFF2-40B4-BE49-F238E27FC236}">
                <a16:creationId xmlns:a16="http://schemas.microsoft.com/office/drawing/2014/main" id="{DDB34394-388C-4983-9069-73C25C50D4F6}"/>
              </a:ext>
            </a:extLst>
          </p:cNvPr>
          <p:cNvSpPr/>
          <p:nvPr userDrawn="1"/>
        </p:nvSpPr>
        <p:spPr>
          <a:xfrm>
            <a:off x="0" y="-18572"/>
            <a:ext cx="12192000" cy="1489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Rectangle 7">
            <a:extLst>
              <a:ext uri="{FF2B5EF4-FFF2-40B4-BE49-F238E27FC236}">
                <a16:creationId xmlns:a16="http://schemas.microsoft.com/office/drawing/2014/main" id="{EA41A157-0EA6-47B6-BE48-684AACC88210}"/>
              </a:ext>
            </a:extLst>
          </p:cNvPr>
          <p:cNvSpPr/>
          <p:nvPr userDrawn="1"/>
        </p:nvSpPr>
        <p:spPr>
          <a:xfrm>
            <a:off x="0" y="5368413"/>
            <a:ext cx="12192000" cy="1489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17" name="Slide Number Placeholder 23">
            <a:extLst>
              <a:ext uri="{FF2B5EF4-FFF2-40B4-BE49-F238E27FC236}">
                <a16:creationId xmlns:a16="http://schemas.microsoft.com/office/drawing/2014/main" id="{C7DB4156-10DC-4A46-813F-E4FE77B51E07}"/>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21" name="Picture 3">
            <a:extLst>
              <a:ext uri="{FF2B5EF4-FFF2-40B4-BE49-F238E27FC236}">
                <a16:creationId xmlns:a16="http://schemas.microsoft.com/office/drawing/2014/main" id="{38844CB5-B570-4AC3-A0EC-AA1875798674}"/>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
        <p:nvSpPr>
          <p:cNvPr id="4" name="Text Placeholder 3">
            <a:extLst>
              <a:ext uri="{FF2B5EF4-FFF2-40B4-BE49-F238E27FC236}">
                <a16:creationId xmlns:a16="http://schemas.microsoft.com/office/drawing/2014/main" id="{B1E857BA-BC5C-4BDE-ADD1-B5C6F051FDF3}"/>
              </a:ext>
            </a:extLst>
          </p:cNvPr>
          <p:cNvSpPr>
            <a:spLocks noGrp="1"/>
          </p:cNvSpPr>
          <p:nvPr>
            <p:ph type="body" sz="quarter" idx="13"/>
          </p:nvPr>
        </p:nvSpPr>
        <p:spPr>
          <a:xfrm>
            <a:off x="0" y="142875"/>
            <a:ext cx="12192000" cy="628650"/>
          </a:xfrm>
          <a:prstGeom prst="rect">
            <a:avLst/>
          </a:prstGeom>
        </p:spPr>
        <p:txBody>
          <a:bodyPr anchor="ctr"/>
          <a:lstStyle>
            <a:lvl1pPr marL="0" indent="0" algn="ctr">
              <a:buNone/>
              <a:defRPr sz="2800" b="1" spc="3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914721098"/>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77372" y="2108200"/>
            <a:ext cx="5283200" cy="867289"/>
          </a:xfrm>
          <a:prstGeom prst="rect">
            <a:avLst/>
          </a:prstGeom>
        </p:spPr>
        <p:txBody>
          <a:bodyPr lIns="0" rIns="0" anchor="ctr"/>
          <a:lstStyle>
            <a:lvl1pPr marL="0" indent="0" algn="l">
              <a:buNone/>
              <a:defRPr lang="en-IN" sz="2667" spc="200" dirty="0">
                <a:solidFill>
                  <a:schemeClr val="tx2"/>
                </a:solidFill>
                <a:latin typeface="+mj-lt"/>
              </a:defRPr>
            </a:lvl1pPr>
          </a:lstStyle>
          <a:p>
            <a:pPr lvl="0"/>
            <a:r>
              <a:rPr lang="en-US"/>
              <a:t>ADD YOUR TEXT HERE</a:t>
            </a:r>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607324"/>
            <a:ext cx="1168400" cy="119007"/>
          </a:xfrm>
          <a:prstGeom prst="rect">
            <a:avLst/>
          </a:prstGeom>
        </p:spPr>
        <p:txBody>
          <a:bodyPr wrap="square" lIns="0" tIns="0" rIns="0" bIns="0" rtlCol="0" anchor="ctr">
            <a:spAutoFit/>
          </a:bodyPr>
          <a:lstStyle/>
          <a:p>
            <a:pPr algn="ctr">
              <a:lnSpc>
                <a:spcPts val="1040"/>
              </a:lnSpc>
            </a:pPr>
            <a:r>
              <a:rPr lang="en-US" sz="800" spc="200">
                <a:solidFill>
                  <a:schemeClr val="tx2"/>
                </a:solidFill>
                <a:latin typeface="+mj-lt"/>
              </a:rPr>
              <a:t>CONFIDENTIAL</a:t>
            </a:r>
          </a:p>
        </p:txBody>
      </p:sp>
      <p:sp>
        <p:nvSpPr>
          <p:cNvPr id="17" name="Slide Number Placeholder 23">
            <a:extLst>
              <a:ext uri="{FF2B5EF4-FFF2-40B4-BE49-F238E27FC236}">
                <a16:creationId xmlns:a16="http://schemas.microsoft.com/office/drawing/2014/main" id="{C7DB4156-10DC-4A46-813F-E4FE77B51E07}"/>
              </a:ext>
            </a:extLst>
          </p:cNvPr>
          <p:cNvSpPr>
            <a:spLocks noGrp="1"/>
          </p:cNvSpPr>
          <p:nvPr>
            <p:ph type="sldNum" sz="quarter" idx="12"/>
          </p:nvPr>
        </p:nvSpPr>
        <p:spPr>
          <a:xfrm>
            <a:off x="11833981" y="6546333"/>
            <a:ext cx="304800" cy="241987"/>
          </a:xfrm>
          <a:prstGeom prst="rect">
            <a:avLst/>
          </a:prstGeom>
        </p:spPr>
        <p:txBody>
          <a:bodyPr anchor="ctr"/>
          <a:lstStyle>
            <a:lvl1pPr algn="ctr">
              <a:defRPr sz="800">
                <a:solidFill>
                  <a:schemeClr val="tx2"/>
                </a:solidFill>
                <a:latin typeface="+mj-lt"/>
              </a:defRPr>
            </a:lvl1pPr>
          </a:lstStyle>
          <a:p>
            <a:fld id="{D8DA9DAA-006C-4F4B-980E-E3DF019B24E2}" type="slidenum">
              <a:rPr lang="en-US" smtClean="0"/>
              <a:pPr/>
              <a:t>‹#›</a:t>
            </a:fld>
            <a:endParaRPr lang="en-US"/>
          </a:p>
        </p:txBody>
      </p:sp>
      <p:pic>
        <p:nvPicPr>
          <p:cNvPr id="21" name="Picture 3">
            <a:extLst>
              <a:ext uri="{FF2B5EF4-FFF2-40B4-BE49-F238E27FC236}">
                <a16:creationId xmlns:a16="http://schemas.microsoft.com/office/drawing/2014/main" id="{38844CB5-B570-4AC3-A0EC-AA1875798674}"/>
              </a:ext>
            </a:extLst>
          </p:cNvPr>
          <p:cNvPicPr>
            <a:picLocks noChangeAspect="1"/>
          </p:cNvPicPr>
          <p:nvPr userDrawn="1"/>
        </p:nvPicPr>
        <p:blipFill rotWithShape="1">
          <a:blip r:embed="rId2"/>
          <a:srcRect t="21728" b="34815"/>
          <a:stretch/>
        </p:blipFill>
        <p:spPr>
          <a:xfrm>
            <a:off x="304800" y="149691"/>
            <a:ext cx="1609245" cy="462619"/>
          </a:xfrm>
          <a:prstGeom prst="rect">
            <a:avLst/>
          </a:prstGeom>
        </p:spPr>
      </p:pic>
      <p:sp>
        <p:nvSpPr>
          <p:cNvPr id="4" name="Picture Placeholder 3">
            <a:extLst>
              <a:ext uri="{FF2B5EF4-FFF2-40B4-BE49-F238E27FC236}">
                <a16:creationId xmlns:a16="http://schemas.microsoft.com/office/drawing/2014/main" id="{5B8E4B04-9AC1-410C-927F-125B2D12D1B3}"/>
              </a:ext>
            </a:extLst>
          </p:cNvPr>
          <p:cNvSpPr>
            <a:spLocks noGrp="1"/>
          </p:cNvSpPr>
          <p:nvPr>
            <p:ph type="pic" sz="quarter" idx="13"/>
          </p:nvPr>
        </p:nvSpPr>
        <p:spPr>
          <a:xfrm>
            <a:off x="6096000" y="482600"/>
            <a:ext cx="2692400" cy="2743200"/>
          </a:xfrm>
          <a:prstGeom prst="rect">
            <a:avLst/>
          </a:prstGeom>
        </p:spPr>
        <p:txBody>
          <a:bodyPr anchor="ctr"/>
          <a:lstStyle>
            <a:lvl1pPr marL="0" indent="0" algn="ctr">
              <a:buNone/>
              <a:defRPr b="0">
                <a:latin typeface="+mj-lt"/>
              </a:defRPr>
            </a:lvl1pPr>
          </a:lstStyle>
          <a:p>
            <a:endParaRPr lang="en-IN"/>
          </a:p>
        </p:txBody>
      </p:sp>
      <p:sp>
        <p:nvSpPr>
          <p:cNvPr id="12" name="Picture Placeholder 3">
            <a:extLst>
              <a:ext uri="{FF2B5EF4-FFF2-40B4-BE49-F238E27FC236}">
                <a16:creationId xmlns:a16="http://schemas.microsoft.com/office/drawing/2014/main" id="{ED2CD378-3C99-43E2-8607-A398F67A042A}"/>
              </a:ext>
            </a:extLst>
          </p:cNvPr>
          <p:cNvSpPr>
            <a:spLocks noGrp="1"/>
          </p:cNvSpPr>
          <p:nvPr>
            <p:ph type="pic" sz="quarter" idx="14"/>
          </p:nvPr>
        </p:nvSpPr>
        <p:spPr>
          <a:xfrm>
            <a:off x="9141581" y="487680"/>
            <a:ext cx="2692400" cy="5938520"/>
          </a:xfrm>
          <a:prstGeom prst="rect">
            <a:avLst/>
          </a:prstGeom>
        </p:spPr>
        <p:txBody>
          <a:bodyPr anchor="ctr"/>
          <a:lstStyle>
            <a:lvl1pPr marL="0" indent="0" algn="ctr">
              <a:buNone/>
              <a:defRPr b="0">
                <a:latin typeface="+mj-lt"/>
              </a:defRPr>
            </a:lvl1pPr>
          </a:lstStyle>
          <a:p>
            <a:endParaRPr lang="en-IN"/>
          </a:p>
        </p:txBody>
      </p:sp>
      <p:sp>
        <p:nvSpPr>
          <p:cNvPr id="13" name="Picture Placeholder 3">
            <a:extLst>
              <a:ext uri="{FF2B5EF4-FFF2-40B4-BE49-F238E27FC236}">
                <a16:creationId xmlns:a16="http://schemas.microsoft.com/office/drawing/2014/main" id="{18DCF0EA-6193-4516-B5B8-E09AA3DBDA6E}"/>
              </a:ext>
            </a:extLst>
          </p:cNvPr>
          <p:cNvSpPr>
            <a:spLocks noGrp="1"/>
          </p:cNvSpPr>
          <p:nvPr>
            <p:ph type="pic" sz="quarter" idx="15"/>
          </p:nvPr>
        </p:nvSpPr>
        <p:spPr>
          <a:xfrm>
            <a:off x="6096000" y="3530600"/>
            <a:ext cx="2692400" cy="2895600"/>
          </a:xfrm>
          <a:prstGeom prst="rect">
            <a:avLst/>
          </a:prstGeom>
        </p:spPr>
        <p:txBody>
          <a:bodyPr anchor="ctr"/>
          <a:lstStyle>
            <a:lvl1pPr marL="0" indent="0" algn="ctr">
              <a:buNone/>
              <a:defRPr b="0">
                <a:latin typeface="+mj-lt"/>
              </a:defRPr>
            </a:lvl1pPr>
          </a:lstStyle>
          <a:p>
            <a:endParaRPr lang="en-IN"/>
          </a:p>
        </p:txBody>
      </p:sp>
    </p:spTree>
    <p:extLst>
      <p:ext uri="{BB962C8B-B14F-4D97-AF65-F5344CB8AC3E}">
        <p14:creationId xmlns:p14="http://schemas.microsoft.com/office/powerpoint/2010/main" val="3556692508"/>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ustainable Slide">
    <p:spTree>
      <p:nvGrpSpPr>
        <p:cNvPr id="1" name=""/>
        <p:cNvGrpSpPr/>
        <p:nvPr/>
      </p:nvGrpSpPr>
      <p:grpSpPr>
        <a:xfrm>
          <a:off x="0" y="0"/>
          <a:ext cx="0" cy="0"/>
          <a:chOff x="0" y="0"/>
          <a:chExt cx="0" cy="0"/>
        </a:xfrm>
      </p:grpSpPr>
      <p:pic>
        <p:nvPicPr>
          <p:cNvPr id="3" name="Picture 2" descr="A picture containing tree, plant&#10;&#10;Description automatically generated">
            <a:extLst>
              <a:ext uri="{FF2B5EF4-FFF2-40B4-BE49-F238E27FC236}">
                <a16:creationId xmlns:a16="http://schemas.microsoft.com/office/drawing/2014/main" id="{CA6CA334-2E79-4D6C-93DE-AB825092AF8B}"/>
              </a:ext>
            </a:extLst>
          </p:cNvPr>
          <p:cNvPicPr>
            <a:picLocks noChangeAspect="1"/>
          </p:cNvPicPr>
          <p:nvPr userDrawn="1"/>
        </p:nvPicPr>
        <p:blipFill rotWithShape="1">
          <a:blip r:embed="rId2"/>
          <a:srcRect l="13277" r="13277"/>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4DED9FD-DED4-44D4-9CED-17EE9E89AB7F}"/>
              </a:ext>
            </a:extLst>
          </p:cNvPr>
          <p:cNvSpPr/>
          <p:nvPr userDrawn="1"/>
        </p:nvSpPr>
        <p:spPr>
          <a:xfrm>
            <a:off x="0" y="0"/>
            <a:ext cx="12192000" cy="6858000"/>
          </a:xfrm>
          <a:prstGeom prst="rect">
            <a:avLst/>
          </a:prstGeom>
          <a:gradFill flip="none" rotWithShape="1">
            <a:gsLst>
              <a:gs pos="52387">
                <a:srgbClr val="E7E6E6">
                  <a:alpha val="60000"/>
                </a:srgbClr>
              </a:gs>
              <a:gs pos="27000">
                <a:schemeClr val="bg2"/>
              </a:gs>
              <a:gs pos="80000">
                <a:schemeClr val="bg2">
                  <a:alpha val="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5" name="Text Placeholder 9">
            <a:extLst>
              <a:ext uri="{FF2B5EF4-FFF2-40B4-BE49-F238E27FC236}">
                <a16:creationId xmlns:a16="http://schemas.microsoft.com/office/drawing/2014/main" id="{D73CDD90-CEDE-44EB-9B6E-EDB1D020EC9E}"/>
              </a:ext>
            </a:extLst>
          </p:cNvPr>
          <p:cNvSpPr>
            <a:spLocks noGrp="1"/>
          </p:cNvSpPr>
          <p:nvPr>
            <p:ph type="body" sz="quarter" idx="10" hasCustomPrompt="1"/>
          </p:nvPr>
        </p:nvSpPr>
        <p:spPr>
          <a:xfrm>
            <a:off x="355600" y="244952"/>
            <a:ext cx="11531601" cy="796449"/>
          </a:xfrm>
          <a:prstGeom prst="rect">
            <a:avLst/>
          </a:prstGeom>
        </p:spPr>
        <p:txBody>
          <a:bodyPr lIns="0" rIns="0" anchor="ctr"/>
          <a:lstStyle>
            <a:lvl1pPr marL="0" indent="0" algn="ctr">
              <a:buNone/>
              <a:defRPr lang="en-IN" sz="2667" spc="200" dirty="0">
                <a:solidFill>
                  <a:schemeClr val="tx2"/>
                </a:solidFill>
                <a:latin typeface="+mj-lt"/>
              </a:defRPr>
            </a:lvl1pPr>
          </a:lstStyle>
          <a:p>
            <a:pPr lvl="0"/>
            <a:r>
              <a:rPr lang="en-US"/>
              <a:t>ADD YOUR TEXT HERE</a:t>
            </a:r>
          </a:p>
          <a:p>
            <a:pPr lvl="0"/>
            <a:r>
              <a:rPr lang="en-US"/>
              <a:t>Can be used for double lines</a:t>
            </a:r>
            <a:endParaRPr lang="en-IN"/>
          </a:p>
        </p:txBody>
      </p:sp>
      <p:pic>
        <p:nvPicPr>
          <p:cNvPr id="7" name="Picture 6" descr="A picture containing text&#10;&#10;Description automatically generated">
            <a:extLst>
              <a:ext uri="{FF2B5EF4-FFF2-40B4-BE49-F238E27FC236}">
                <a16:creationId xmlns:a16="http://schemas.microsoft.com/office/drawing/2014/main" id="{468E02EC-005F-4BE4-B2CC-F2B3949371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0275" y="6324600"/>
            <a:ext cx="1691116" cy="385125"/>
          </a:xfrm>
          <a:prstGeom prst="rect">
            <a:avLst/>
          </a:prstGeom>
        </p:spPr>
      </p:pic>
    </p:spTree>
    <p:extLst>
      <p:ext uri="{BB962C8B-B14F-4D97-AF65-F5344CB8AC3E}">
        <p14:creationId xmlns:p14="http://schemas.microsoft.com/office/powerpoint/2010/main" val="3258104345"/>
      </p:ext>
    </p:extLst>
  </p:cSld>
  <p:clrMapOvr>
    <a:masterClrMapping/>
  </p:clrMapOvr>
  <p:extLst>
    <p:ext uri="{DCECCB84-F9BA-43D5-87BE-67443E8EF086}">
      <p15:sldGuideLst xmlns:p15="http://schemas.microsoft.com/office/powerpoint/2012/main">
        <p15:guide id="1" pos="112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text_0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664F56-C455-AB92-4D92-C55C375CCFB9}"/>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6" name="Rectangle 5">
            <a:extLst>
              <a:ext uri="{FF2B5EF4-FFF2-40B4-BE49-F238E27FC236}">
                <a16:creationId xmlns:a16="http://schemas.microsoft.com/office/drawing/2014/main" id="{2FA463C4-0738-0106-FA69-84D289AAC796}"/>
              </a:ext>
            </a:extLst>
          </p:cNvPr>
          <p:cNvSpPr/>
          <p:nvPr userDrawn="1"/>
        </p:nvSpPr>
        <p:spPr>
          <a:xfrm>
            <a:off x="0" y="3427200"/>
            <a:ext cx="6094800" cy="3430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Picture Placeholder 2">
            <a:extLst>
              <a:ext uri="{FF2B5EF4-FFF2-40B4-BE49-F238E27FC236}">
                <a16:creationId xmlns:a16="http://schemas.microsoft.com/office/drawing/2014/main" id="{B3856E21-F7AE-2090-0F71-0B00D8A84092}"/>
              </a:ext>
            </a:extLst>
          </p:cNvPr>
          <p:cNvSpPr>
            <a:spLocks noGrp="1"/>
          </p:cNvSpPr>
          <p:nvPr>
            <p:ph type="pic" idx="10" hasCustomPrompt="1"/>
          </p:nvPr>
        </p:nvSpPr>
        <p:spPr>
          <a:xfrm>
            <a:off x="0" y="0"/>
            <a:ext cx="6096000" cy="3429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 name="Picture Placeholder 2">
            <a:extLst>
              <a:ext uri="{FF2B5EF4-FFF2-40B4-BE49-F238E27FC236}">
                <a16:creationId xmlns:a16="http://schemas.microsoft.com/office/drawing/2014/main" id="{849BBE26-73DF-AA1D-3FE6-8A7EBC7E99CB}"/>
              </a:ext>
            </a:extLst>
          </p:cNvPr>
          <p:cNvSpPr>
            <a:spLocks noGrp="1"/>
          </p:cNvSpPr>
          <p:nvPr>
            <p:ph type="pic" idx="17" hasCustomPrompt="1"/>
          </p:nvPr>
        </p:nvSpPr>
        <p:spPr>
          <a:xfrm>
            <a:off x="6096000" y="3429000"/>
            <a:ext cx="6096000" cy="3429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7613195" y="659692"/>
            <a:ext cx="3061610" cy="2109617"/>
          </a:xfrm>
          <a:prstGeom prst="rect">
            <a:avLst/>
          </a:prstGeom>
        </p:spPr>
      </p:pic>
      <p:sp>
        <p:nvSpPr>
          <p:cNvPr id="11" name="Text Placeholder 163">
            <a:extLst>
              <a:ext uri="{FF2B5EF4-FFF2-40B4-BE49-F238E27FC236}">
                <a16:creationId xmlns:a16="http://schemas.microsoft.com/office/drawing/2014/main" id="{AE2D6E11-CFED-C6CA-31B5-4E6041BD2992}"/>
              </a:ext>
            </a:extLst>
          </p:cNvPr>
          <p:cNvSpPr>
            <a:spLocks noGrp="1"/>
          </p:cNvSpPr>
          <p:nvPr>
            <p:ph type="body" sz="quarter" idx="16" hasCustomPrompt="1"/>
          </p:nvPr>
        </p:nvSpPr>
        <p:spPr>
          <a:xfrm>
            <a:off x="892186" y="4295918"/>
            <a:ext cx="4310428" cy="1693365"/>
          </a:xfrm>
        </p:spPr>
        <p:txBody>
          <a:bodyPr>
            <a:noAutofit/>
          </a:bodyPr>
          <a:lstStyle>
            <a:lvl1pPr marL="0" indent="0" algn="ctr" defTabSz="914400" rtl="0" eaLnBrk="1" latinLnBrk="0" hangingPunct="1">
              <a:buNone/>
              <a:defRPr lang="en-US" sz="1800" kern="1200" dirty="0" smtClean="0">
                <a:solidFill>
                  <a:schemeClr val="bg1"/>
                </a:solidFill>
                <a:latin typeface="+mj-lt"/>
                <a:ea typeface="+mn-ea"/>
                <a:cs typeface="+mn-cs"/>
              </a:defRPr>
            </a:lvl1pPr>
            <a:lvl2pPr marL="457200" indent="0">
              <a:buNone/>
              <a:defRPr/>
            </a:lvl2pPr>
          </a:lstStyle>
          <a:p>
            <a:pPr lvl="0"/>
            <a:r>
              <a:rPr lang="en-US" dirty="0"/>
              <a:t>Sample text for presentation place here Sample text for presentation place here Sample text for presentation place here Sample text for presentation</a:t>
            </a:r>
          </a:p>
        </p:txBody>
      </p:sp>
    </p:spTree>
    <p:extLst>
      <p:ext uri="{BB962C8B-B14F-4D97-AF65-F5344CB8AC3E}">
        <p14:creationId xmlns:p14="http://schemas.microsoft.com/office/powerpoint/2010/main" val="938622431"/>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slide- 2">
    <p:spTree>
      <p:nvGrpSpPr>
        <p:cNvPr id="1" name=""/>
        <p:cNvGrpSpPr/>
        <p:nvPr/>
      </p:nvGrpSpPr>
      <p:grpSpPr>
        <a:xfrm>
          <a:off x="0" y="0"/>
          <a:ext cx="0" cy="0"/>
          <a:chOff x="0" y="0"/>
          <a:chExt cx="0" cy="0"/>
        </a:xfrm>
      </p:grpSpPr>
      <p:pic>
        <p:nvPicPr>
          <p:cNvPr id="9" name="Picture 8" descr="A picture containing nature, white, night sky&#10;&#10;Description automatically generated">
            <a:extLst>
              <a:ext uri="{FF2B5EF4-FFF2-40B4-BE49-F238E27FC236}">
                <a16:creationId xmlns:a16="http://schemas.microsoft.com/office/drawing/2014/main" id="{502B50D5-0403-4852-A918-5DEE20B48BB7}"/>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29152" y="905653"/>
            <a:ext cx="12192000" cy="5930785"/>
          </a:xfrm>
          <a:prstGeom prst="rect">
            <a:avLst/>
          </a:prstGeom>
        </p:spPr>
      </p:pic>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55600" y="244952"/>
            <a:ext cx="10363201" cy="867289"/>
          </a:xfrm>
          <a:prstGeom prst="rect">
            <a:avLst/>
          </a:prstGeom>
        </p:spPr>
        <p:txBody>
          <a:bodyPr lIns="0" rIns="0" anchor="ctr"/>
          <a:lstStyle>
            <a:lvl1pPr marL="0" indent="0" algn="l">
              <a:buNone/>
              <a:defRPr lang="en-IN" sz="2400" dirty="0">
                <a:solidFill>
                  <a:schemeClr val="tx2"/>
                </a:solidFill>
                <a:latin typeface="+mj-lt"/>
              </a:defRPr>
            </a:lvl1pPr>
          </a:lstStyle>
          <a:p>
            <a:pPr lvl="0"/>
            <a:r>
              <a:rPr lang="en-US"/>
              <a:t>ADD YOUR TEXT HERE</a:t>
            </a:r>
          </a:p>
        </p:txBody>
      </p:sp>
      <p:sp>
        <p:nvSpPr>
          <p:cNvPr id="26" name="Text Placeholder 9">
            <a:extLst>
              <a:ext uri="{FF2B5EF4-FFF2-40B4-BE49-F238E27FC236}">
                <a16:creationId xmlns:a16="http://schemas.microsoft.com/office/drawing/2014/main" id="{86EC46E8-19A8-4634-B6E8-901A9CA13158}"/>
              </a:ext>
            </a:extLst>
          </p:cNvPr>
          <p:cNvSpPr>
            <a:spLocks noGrp="1"/>
          </p:cNvSpPr>
          <p:nvPr>
            <p:ph type="body" sz="quarter" idx="11" hasCustomPrompt="1"/>
          </p:nvPr>
        </p:nvSpPr>
        <p:spPr>
          <a:xfrm>
            <a:off x="355600" y="1310322"/>
            <a:ext cx="10363200" cy="5027863"/>
          </a:xfrm>
          <a:prstGeom prst="rect">
            <a:avLst/>
          </a:prstGeom>
        </p:spPr>
        <p:txBody>
          <a:bodyPr lIns="0" rIns="0" anchor="t"/>
          <a:lstStyle>
            <a:lvl1pPr marL="0" indent="0" algn="l">
              <a:buNone/>
              <a:defRPr lang="en-IN" sz="1200" dirty="0">
                <a:solidFill>
                  <a:schemeClr val="tx2">
                    <a:lumMod val="75000"/>
                  </a:schemeClr>
                </a:solidFill>
                <a:latin typeface="+mn-lt"/>
              </a:defRPr>
            </a:lvl1pPr>
          </a:lstStyle>
          <a:p>
            <a:pPr lvl="0"/>
            <a:r>
              <a:rPr lang="en-US"/>
              <a:t>Your Subtext Goes here</a:t>
            </a:r>
            <a:endParaRPr lang="en-IN"/>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tx2"/>
                </a:solidFill>
                <a:latin typeface="Helvetica Neue"/>
              </a:rPr>
              <a:t>CONFIDENTIAL</a:t>
            </a:r>
          </a:p>
        </p:txBody>
      </p:sp>
      <p:pic>
        <p:nvPicPr>
          <p:cNvPr id="11" name="Picture 2">
            <a:extLst>
              <a:ext uri="{FF2B5EF4-FFF2-40B4-BE49-F238E27FC236}">
                <a16:creationId xmlns:a16="http://schemas.microsoft.com/office/drawing/2014/main" id="{E1C1E7F5-9465-4377-B3FC-76EFE8879DFF}"/>
              </a:ext>
            </a:extLst>
          </p:cNvPr>
          <p:cNvPicPr>
            <a:picLocks noChangeAspect="1"/>
          </p:cNvPicPr>
          <p:nvPr userDrawn="1"/>
        </p:nvPicPr>
        <p:blipFill rotWithShape="1">
          <a:blip r:embed="rId3"/>
          <a:srcRect r="62143"/>
          <a:stretch/>
        </p:blipFill>
        <p:spPr>
          <a:xfrm>
            <a:off x="10678134" y="2992351"/>
            <a:ext cx="1513866" cy="3998872"/>
          </a:xfrm>
          <a:prstGeom prst="rect">
            <a:avLst/>
          </a:prstGeom>
        </p:spPr>
      </p:pic>
      <p:pic>
        <p:nvPicPr>
          <p:cNvPr id="12" name="Picture 3">
            <a:extLst>
              <a:ext uri="{FF2B5EF4-FFF2-40B4-BE49-F238E27FC236}">
                <a16:creationId xmlns:a16="http://schemas.microsoft.com/office/drawing/2014/main" id="{0BF1BF52-2682-4468-80DA-B9FE2F895E85}"/>
              </a:ext>
            </a:extLst>
          </p:cNvPr>
          <p:cNvPicPr>
            <a:picLocks noChangeAspect="1"/>
          </p:cNvPicPr>
          <p:nvPr userDrawn="1"/>
        </p:nvPicPr>
        <p:blipFill rotWithShape="1">
          <a:blip r:embed="rId4"/>
          <a:srcRect r="55085"/>
          <a:stretch/>
        </p:blipFill>
        <p:spPr>
          <a:xfrm>
            <a:off x="10452045" y="-312501"/>
            <a:ext cx="1739955" cy="3873901"/>
          </a:xfrm>
          <a:prstGeom prst="rect">
            <a:avLst/>
          </a:prstGeom>
        </p:spPr>
      </p:pic>
      <p:sp>
        <p:nvSpPr>
          <p:cNvPr id="10" name="Slide Number Placeholder 23">
            <a:extLst>
              <a:ext uri="{FF2B5EF4-FFF2-40B4-BE49-F238E27FC236}">
                <a16:creationId xmlns:a16="http://schemas.microsoft.com/office/drawing/2014/main" id="{27B8243F-85CB-4753-8DD7-BE1E1B2C0D40}"/>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14" name="Picture 3">
            <a:extLst>
              <a:ext uri="{FF2B5EF4-FFF2-40B4-BE49-F238E27FC236}">
                <a16:creationId xmlns:a16="http://schemas.microsoft.com/office/drawing/2014/main" id="{DCE09F1F-DF3C-4749-B694-8F2324E6870F}"/>
              </a:ext>
            </a:extLst>
          </p:cNvPr>
          <p:cNvPicPr>
            <a:picLocks noChangeAspect="1"/>
          </p:cNvPicPr>
          <p:nvPr userDrawn="1"/>
        </p:nvPicPr>
        <p:blipFill rotWithShape="1">
          <a:blip r:embed="rId5">
            <a:grayscl/>
          </a:blip>
          <a:srcRect t="21728" b="34815"/>
          <a:stretch/>
        </p:blipFill>
        <p:spPr>
          <a:xfrm>
            <a:off x="11013112" y="6503209"/>
            <a:ext cx="1066773" cy="306671"/>
          </a:xfrm>
          <a:prstGeom prst="rect">
            <a:avLst/>
          </a:prstGeom>
        </p:spPr>
      </p:pic>
    </p:spTree>
    <p:extLst>
      <p:ext uri="{BB962C8B-B14F-4D97-AF65-F5344CB8AC3E}">
        <p14:creationId xmlns:p14="http://schemas.microsoft.com/office/powerpoint/2010/main" val="2628240683"/>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F16810-5DD0-4311-8A76-26216C252738}"/>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3" name="Picture 2">
            <a:extLst>
              <a:ext uri="{FF2B5EF4-FFF2-40B4-BE49-F238E27FC236}">
                <a16:creationId xmlns:a16="http://schemas.microsoft.com/office/drawing/2014/main" id="{34519DE1-6660-44C2-9B8B-16E706858B05}"/>
              </a:ext>
            </a:extLst>
          </p:cNvPr>
          <p:cNvPicPr>
            <a:picLocks noChangeAspect="1"/>
          </p:cNvPicPr>
          <p:nvPr userDrawn="1"/>
        </p:nvPicPr>
        <p:blipFill rotWithShape="1">
          <a:blip r:embed="rId2"/>
          <a:srcRect b="5066"/>
          <a:stretch/>
        </p:blipFill>
        <p:spPr>
          <a:xfrm>
            <a:off x="1371600" y="215976"/>
            <a:ext cx="10820400" cy="6642024"/>
          </a:xfrm>
          <a:prstGeom prst="rect">
            <a:avLst/>
          </a:prstGeom>
        </p:spPr>
      </p:pic>
      <p:sp>
        <p:nvSpPr>
          <p:cNvPr id="5" name="Text Placeholder 9">
            <a:extLst>
              <a:ext uri="{FF2B5EF4-FFF2-40B4-BE49-F238E27FC236}">
                <a16:creationId xmlns:a16="http://schemas.microsoft.com/office/drawing/2014/main" id="{9A2BFD2D-0E6C-436B-889D-E3C3A765BBF6}"/>
              </a:ext>
            </a:extLst>
          </p:cNvPr>
          <p:cNvSpPr>
            <a:spLocks noGrp="1"/>
          </p:cNvSpPr>
          <p:nvPr>
            <p:ph type="body" sz="quarter" idx="10" hasCustomPrompt="1"/>
          </p:nvPr>
        </p:nvSpPr>
        <p:spPr>
          <a:xfrm>
            <a:off x="355600" y="244952"/>
            <a:ext cx="7518401" cy="867289"/>
          </a:xfrm>
          <a:prstGeom prst="rect">
            <a:avLst/>
          </a:prstGeom>
        </p:spPr>
        <p:txBody>
          <a:bodyPr lIns="0" rIns="0" anchor="ctr"/>
          <a:lstStyle>
            <a:lvl1pPr marL="0" indent="0" algn="l">
              <a:buNone/>
              <a:defRPr lang="en-IN" sz="2400" dirty="0">
                <a:solidFill>
                  <a:schemeClr val="accent2"/>
                </a:solidFill>
                <a:latin typeface="+mj-lt"/>
              </a:defRPr>
            </a:lvl1pPr>
          </a:lstStyle>
          <a:p>
            <a:pPr lvl="0"/>
            <a:r>
              <a:rPr lang="en-US"/>
              <a:t>Agenda </a:t>
            </a:r>
          </a:p>
        </p:txBody>
      </p:sp>
      <p:sp>
        <p:nvSpPr>
          <p:cNvPr id="6" name="Text Placeholder 9">
            <a:extLst>
              <a:ext uri="{FF2B5EF4-FFF2-40B4-BE49-F238E27FC236}">
                <a16:creationId xmlns:a16="http://schemas.microsoft.com/office/drawing/2014/main" id="{D3893CE5-719B-42B6-9DD4-BEB10C85B50C}"/>
              </a:ext>
            </a:extLst>
          </p:cNvPr>
          <p:cNvSpPr>
            <a:spLocks noGrp="1"/>
          </p:cNvSpPr>
          <p:nvPr>
            <p:ph type="body" sz="quarter" idx="11" hasCustomPrompt="1"/>
          </p:nvPr>
        </p:nvSpPr>
        <p:spPr>
          <a:xfrm>
            <a:off x="355600" y="1310322"/>
            <a:ext cx="5740400" cy="5027863"/>
          </a:xfrm>
          <a:prstGeom prst="rect">
            <a:avLst/>
          </a:prstGeom>
        </p:spPr>
        <p:txBody>
          <a:bodyPr lIns="0" rIns="0" anchor="t"/>
          <a:lstStyle>
            <a:lvl1pPr marL="0" indent="0" algn="l">
              <a:buNone/>
              <a:defRPr lang="en-IN" sz="1200" dirty="0">
                <a:solidFill>
                  <a:schemeClr val="tx2">
                    <a:lumMod val="75000"/>
                  </a:schemeClr>
                </a:solidFill>
                <a:latin typeface="+mn-lt"/>
              </a:defRPr>
            </a:lvl1pPr>
          </a:lstStyle>
          <a:p>
            <a:pPr lvl="0"/>
            <a:r>
              <a:rPr lang="en-US"/>
              <a:t>Your Subtext Goes here</a:t>
            </a:r>
            <a:endParaRPr lang="en-IN"/>
          </a:p>
        </p:txBody>
      </p:sp>
      <p:pic>
        <p:nvPicPr>
          <p:cNvPr id="7" name="Picture 3">
            <a:extLst>
              <a:ext uri="{FF2B5EF4-FFF2-40B4-BE49-F238E27FC236}">
                <a16:creationId xmlns:a16="http://schemas.microsoft.com/office/drawing/2014/main" id="{C35E95DB-144B-4BC8-B197-A72BF212E359}"/>
              </a:ext>
            </a:extLst>
          </p:cNvPr>
          <p:cNvPicPr>
            <a:picLocks noChangeAspect="1"/>
          </p:cNvPicPr>
          <p:nvPr userDrawn="1"/>
        </p:nvPicPr>
        <p:blipFill rotWithShape="1">
          <a:blip r:embed="rId3"/>
          <a:srcRect t="21728" b="34815"/>
          <a:stretch/>
        </p:blipFill>
        <p:spPr>
          <a:xfrm>
            <a:off x="10498378" y="215976"/>
            <a:ext cx="1609245" cy="462619"/>
          </a:xfrm>
          <a:prstGeom prst="rect">
            <a:avLst/>
          </a:prstGeom>
        </p:spPr>
      </p:pic>
      <p:cxnSp>
        <p:nvCxnSpPr>
          <p:cNvPr id="8" name="Straight Connector 7">
            <a:extLst>
              <a:ext uri="{FF2B5EF4-FFF2-40B4-BE49-F238E27FC236}">
                <a16:creationId xmlns:a16="http://schemas.microsoft.com/office/drawing/2014/main" id="{B4517FA7-3E54-4C21-A98C-C940457C67EF}"/>
              </a:ext>
            </a:extLst>
          </p:cNvPr>
          <p:cNvCxnSpPr>
            <a:cxnSpLocks/>
          </p:cNvCxnSpPr>
          <p:nvPr userDrawn="1"/>
        </p:nvCxnSpPr>
        <p:spPr>
          <a:xfrm flipV="1">
            <a:off x="355600" y="1112240"/>
            <a:ext cx="5740401" cy="3076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0" name="TextBox 17">
            <a:extLst>
              <a:ext uri="{FF2B5EF4-FFF2-40B4-BE49-F238E27FC236}">
                <a16:creationId xmlns:a16="http://schemas.microsoft.com/office/drawing/2014/main" id="{27CC3CFB-DA52-49EA-97FD-9835223D0820}"/>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tx2"/>
                </a:solidFill>
                <a:latin typeface="Helvetica Neue"/>
              </a:rPr>
              <a:t>CONFIDENTIAL</a:t>
            </a:r>
          </a:p>
        </p:txBody>
      </p:sp>
    </p:spTree>
    <p:extLst>
      <p:ext uri="{BB962C8B-B14F-4D97-AF65-F5344CB8AC3E}">
        <p14:creationId xmlns:p14="http://schemas.microsoft.com/office/powerpoint/2010/main" val="7793315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A6B20D15-DE5D-48C0-B8BE-98565177AB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72" b="10065"/>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A40E5C83-D0EF-41C9-B25A-9036BE3D67B6}"/>
              </a:ext>
            </a:extLst>
          </p:cNvPr>
          <p:cNvSpPr>
            <a:spLocks noGrp="1"/>
          </p:cNvSpPr>
          <p:nvPr>
            <p:ph type="body" sz="quarter" idx="10" hasCustomPrompt="1"/>
          </p:nvPr>
        </p:nvSpPr>
        <p:spPr>
          <a:xfrm>
            <a:off x="4927600" y="5308600"/>
            <a:ext cx="6858000" cy="660400"/>
          </a:xfrm>
          <a:prstGeom prst="rect">
            <a:avLst/>
          </a:prstGeom>
        </p:spPr>
        <p:txBody>
          <a:bodyPr lIns="0" tIns="0" rIns="0" bIns="0" anchor="ctr"/>
          <a:lstStyle>
            <a:lvl1pPr marL="0" indent="0" algn="r">
              <a:buNone/>
              <a:defRPr sz="4000" b="1">
                <a:ln>
                  <a:solidFill>
                    <a:schemeClr val="accent1">
                      <a:shade val="50000"/>
                      <a:alpha val="64000"/>
                    </a:schemeClr>
                  </a:solidFill>
                </a:ln>
                <a:solidFill>
                  <a:schemeClr val="tx2">
                    <a:lumMod val="75000"/>
                  </a:schemeClr>
                </a:solidFill>
                <a:latin typeface="+mj-lt"/>
              </a:defRPr>
            </a:lvl1pPr>
          </a:lstStyle>
          <a:p>
            <a:pPr lvl="0"/>
            <a:r>
              <a:rPr lang="en-US"/>
              <a:t>ADD YOUR TEXT HERE</a:t>
            </a:r>
            <a:endParaRPr lang="en-IN"/>
          </a:p>
        </p:txBody>
      </p:sp>
      <p:sp>
        <p:nvSpPr>
          <p:cNvPr id="7" name="Text Placeholder 9">
            <a:extLst>
              <a:ext uri="{FF2B5EF4-FFF2-40B4-BE49-F238E27FC236}">
                <a16:creationId xmlns:a16="http://schemas.microsoft.com/office/drawing/2014/main" id="{D5CF3250-2101-4ED2-B02A-FF110E99783C}"/>
              </a:ext>
            </a:extLst>
          </p:cNvPr>
          <p:cNvSpPr>
            <a:spLocks noGrp="1"/>
          </p:cNvSpPr>
          <p:nvPr>
            <p:ph type="body" sz="quarter" idx="11" hasCustomPrompt="1"/>
          </p:nvPr>
        </p:nvSpPr>
        <p:spPr>
          <a:xfrm>
            <a:off x="4927600" y="5838092"/>
            <a:ext cx="6858000" cy="660400"/>
          </a:xfrm>
          <a:prstGeom prst="rect">
            <a:avLst/>
          </a:prstGeom>
        </p:spPr>
        <p:txBody>
          <a:bodyPr lIns="0" tIns="0" rIns="0" bIns="0" anchor="ctr"/>
          <a:lstStyle>
            <a:lvl1pPr marL="0" indent="0" algn="r">
              <a:buNone/>
              <a:defRPr sz="1600">
                <a:ln>
                  <a:noFill/>
                </a:ln>
                <a:solidFill>
                  <a:schemeClr val="tx2">
                    <a:lumMod val="75000"/>
                  </a:schemeClr>
                </a:solidFill>
                <a:latin typeface="+mn-lt"/>
              </a:defRPr>
            </a:lvl1pPr>
          </a:lstStyle>
          <a:p>
            <a:pPr lvl="0"/>
            <a:r>
              <a:rPr lang="en-US"/>
              <a:t>Your Subtext Goes here</a:t>
            </a:r>
            <a:endParaRPr lang="en-IN"/>
          </a:p>
        </p:txBody>
      </p:sp>
      <p:sp>
        <p:nvSpPr>
          <p:cNvPr id="10" name="TextBox 17">
            <a:extLst>
              <a:ext uri="{FF2B5EF4-FFF2-40B4-BE49-F238E27FC236}">
                <a16:creationId xmlns:a16="http://schemas.microsoft.com/office/drawing/2014/main" id="{F760C52C-F3B2-4C74-94AC-542F4896CDF1}"/>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tx2"/>
                </a:solidFill>
                <a:latin typeface="Helvetica Neue"/>
              </a:rPr>
              <a:t>CONFIDENTIAL</a:t>
            </a:r>
          </a:p>
        </p:txBody>
      </p:sp>
    </p:spTree>
    <p:extLst>
      <p:ext uri="{BB962C8B-B14F-4D97-AF65-F5344CB8AC3E}">
        <p14:creationId xmlns:p14="http://schemas.microsoft.com/office/powerpoint/2010/main" val="17947325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B4904-4373-4149-AEF8-6DF534E9FC0B}"/>
              </a:ext>
            </a:extLst>
          </p:cNvPr>
          <p:cNvSpPr/>
          <p:nvPr userDrawn="1"/>
        </p:nvSpPr>
        <p:spPr>
          <a:xfrm>
            <a:off x="0" y="-1"/>
            <a:ext cx="12192000" cy="6858001"/>
          </a:xfrm>
          <a:prstGeom prst="rect">
            <a:avLst/>
          </a:prstGeom>
          <a:gradFill flip="none" rotWithShape="1">
            <a:gsLst>
              <a:gs pos="0">
                <a:srgbClr val="FDF8D7"/>
              </a:gs>
              <a:gs pos="28000">
                <a:schemeClr val="bg1"/>
              </a:gs>
              <a:gs pos="72000">
                <a:srgbClr val="FDF8D7"/>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15" name="Picture 14" descr="A plate of lemons&#10;&#10;Description automatically generated with low confidence">
            <a:extLst>
              <a:ext uri="{FF2B5EF4-FFF2-40B4-BE49-F238E27FC236}">
                <a16:creationId xmlns:a16="http://schemas.microsoft.com/office/drawing/2014/main" id="{305B8EC6-D016-47A1-AD87-C5B278E826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3200" y="698098"/>
            <a:ext cx="4365453" cy="4365453"/>
          </a:xfrm>
          <a:prstGeom prst="rect">
            <a:avLst/>
          </a:prstGeom>
        </p:spPr>
      </p:pic>
      <p:sp>
        <p:nvSpPr>
          <p:cNvPr id="11" name="Text Placeholder 9">
            <a:extLst>
              <a:ext uri="{FF2B5EF4-FFF2-40B4-BE49-F238E27FC236}">
                <a16:creationId xmlns:a16="http://schemas.microsoft.com/office/drawing/2014/main" id="{F5B75F74-CEBA-4D0B-A428-623FD2C94E20}"/>
              </a:ext>
            </a:extLst>
          </p:cNvPr>
          <p:cNvSpPr>
            <a:spLocks noGrp="1"/>
          </p:cNvSpPr>
          <p:nvPr>
            <p:ph type="body" sz="quarter" idx="10" hasCustomPrompt="1"/>
          </p:nvPr>
        </p:nvSpPr>
        <p:spPr>
          <a:xfrm>
            <a:off x="355601" y="2384495"/>
            <a:ext cx="4631267" cy="1166107"/>
          </a:xfrm>
          <a:prstGeom prst="rect">
            <a:avLst/>
          </a:prstGeom>
        </p:spPr>
        <p:txBody>
          <a:bodyPr lIns="0" rIns="0" anchor="ctr"/>
          <a:lstStyle>
            <a:lvl1pPr marL="0" indent="0" algn="l">
              <a:buNone/>
              <a:defRPr lang="en-IN" sz="2933" dirty="0">
                <a:solidFill>
                  <a:schemeClr val="tx2"/>
                </a:solidFill>
                <a:latin typeface="+mj-lt"/>
              </a:defRPr>
            </a:lvl1pPr>
          </a:lstStyle>
          <a:p>
            <a:pPr lvl="0"/>
            <a:r>
              <a:rPr lang="en-US"/>
              <a:t>ADD YOUR TEXT HERE</a:t>
            </a:r>
            <a:endParaRPr lang="en-IN"/>
          </a:p>
        </p:txBody>
      </p:sp>
      <p:sp>
        <p:nvSpPr>
          <p:cNvPr id="12" name="Text Placeholder 9">
            <a:extLst>
              <a:ext uri="{FF2B5EF4-FFF2-40B4-BE49-F238E27FC236}">
                <a16:creationId xmlns:a16="http://schemas.microsoft.com/office/drawing/2014/main" id="{BED4FF79-F2A0-4575-A0C1-486791E28981}"/>
              </a:ext>
            </a:extLst>
          </p:cNvPr>
          <p:cNvSpPr>
            <a:spLocks noGrp="1"/>
          </p:cNvSpPr>
          <p:nvPr>
            <p:ph type="body" sz="quarter" idx="11" hasCustomPrompt="1"/>
          </p:nvPr>
        </p:nvSpPr>
        <p:spPr>
          <a:xfrm>
            <a:off x="355601" y="3537297"/>
            <a:ext cx="4631267" cy="660400"/>
          </a:xfrm>
          <a:prstGeom prst="rect">
            <a:avLst/>
          </a:prstGeom>
        </p:spPr>
        <p:txBody>
          <a:bodyPr lIns="0" rIns="0" anchor="ctr"/>
          <a:lstStyle>
            <a:lvl1pPr marL="0" indent="0" algn="l">
              <a:buNone/>
              <a:defRPr lang="en-IN" dirty="0">
                <a:solidFill>
                  <a:schemeClr val="tx2"/>
                </a:solidFill>
                <a:latin typeface="+mn-lt"/>
              </a:defRPr>
            </a:lvl1pPr>
          </a:lstStyle>
          <a:p>
            <a:pPr lvl="0"/>
            <a:r>
              <a:rPr lang="en-US"/>
              <a:t>Your Subtext Goes here</a:t>
            </a:r>
            <a:endParaRPr lang="en-IN"/>
          </a:p>
        </p:txBody>
      </p:sp>
      <p:pic>
        <p:nvPicPr>
          <p:cNvPr id="13" name="Picture 3">
            <a:extLst>
              <a:ext uri="{FF2B5EF4-FFF2-40B4-BE49-F238E27FC236}">
                <a16:creationId xmlns:a16="http://schemas.microsoft.com/office/drawing/2014/main" id="{1BD4F3EB-CBB7-49A7-A868-C2583600277D}"/>
              </a:ext>
            </a:extLst>
          </p:cNvPr>
          <p:cNvPicPr>
            <a:picLocks noChangeAspect="1"/>
          </p:cNvPicPr>
          <p:nvPr userDrawn="1"/>
        </p:nvPicPr>
        <p:blipFill rotWithShape="1">
          <a:blip r:embed="rId3"/>
          <a:srcRect t="21728" b="34815"/>
          <a:stretch/>
        </p:blipFill>
        <p:spPr>
          <a:xfrm>
            <a:off x="10918653" y="181148"/>
            <a:ext cx="1143400" cy="328700"/>
          </a:xfrm>
          <a:prstGeom prst="rect">
            <a:avLst/>
          </a:prstGeom>
        </p:spPr>
      </p:pic>
      <p:sp>
        <p:nvSpPr>
          <p:cNvPr id="18" name="TextBox 17">
            <a:extLst>
              <a:ext uri="{FF2B5EF4-FFF2-40B4-BE49-F238E27FC236}">
                <a16:creationId xmlns:a16="http://schemas.microsoft.com/office/drawing/2014/main" id="{D36A170A-6C4E-4EE9-A434-BE6649BA45EB}"/>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tx2"/>
                </a:solidFill>
                <a:latin typeface="Helvetica Neue"/>
              </a:rPr>
              <a:t>CONFIDENTIAL</a:t>
            </a:r>
          </a:p>
        </p:txBody>
      </p:sp>
      <p:pic>
        <p:nvPicPr>
          <p:cNvPr id="9" name="Picture 8" descr="A hand holding a bottle of milk&#10;&#10;Description automatically generated with low confidence">
            <a:extLst>
              <a:ext uri="{FF2B5EF4-FFF2-40B4-BE49-F238E27FC236}">
                <a16:creationId xmlns:a16="http://schemas.microsoft.com/office/drawing/2014/main" id="{BA827291-3ECF-461D-B860-37FB9259D1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29524" y="1426676"/>
            <a:ext cx="3962476" cy="5431325"/>
          </a:xfrm>
          <a:prstGeom prst="rect">
            <a:avLst/>
          </a:prstGeom>
        </p:spPr>
      </p:pic>
    </p:spTree>
    <p:extLst>
      <p:ext uri="{BB962C8B-B14F-4D97-AF65-F5344CB8AC3E}">
        <p14:creationId xmlns:p14="http://schemas.microsoft.com/office/powerpoint/2010/main" val="167866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3.05556E-6 -1.7284E-6 L 0.00018 0.06513 " pathEditMode="relative" rAng="0" ptsTypes="AA">
                                      <p:cBhvr>
                                        <p:cTn id="6" dur="5000" fill="hold"/>
                                        <p:tgtEl>
                                          <p:spTgt spid="15"/>
                                        </p:tgtEl>
                                        <p:attrNameLst>
                                          <p:attrName>ppt_x</p:attrName>
                                          <p:attrName>ppt_y</p:attrName>
                                        </p:attrNameLst>
                                      </p:cBhvr>
                                      <p:rCtr x="9" y="32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B4904-4373-4149-AEF8-6DF534E9FC0B}"/>
              </a:ext>
            </a:extLst>
          </p:cNvPr>
          <p:cNvSpPr/>
          <p:nvPr userDrawn="1"/>
        </p:nvSpPr>
        <p:spPr>
          <a:xfrm>
            <a:off x="0" y="-1"/>
            <a:ext cx="12192000" cy="6858001"/>
          </a:xfrm>
          <a:prstGeom prst="rect">
            <a:avLst/>
          </a:prstGeom>
          <a:gradFill flip="none" rotWithShape="1">
            <a:gsLst>
              <a:gs pos="0">
                <a:schemeClr val="accent5"/>
              </a:gs>
              <a:gs pos="28000">
                <a:schemeClr val="bg1"/>
              </a:gs>
              <a:gs pos="72000">
                <a:srgbClr val="FCC5AA"/>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13" name="Picture 12" descr="A picture containing citrus, fruit, orange, half&#10;&#10;Description automatically generated">
            <a:extLst>
              <a:ext uri="{FF2B5EF4-FFF2-40B4-BE49-F238E27FC236}">
                <a16:creationId xmlns:a16="http://schemas.microsoft.com/office/drawing/2014/main" id="{E6439537-5BDE-4674-9ECC-395CDE1925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82478" y="633656"/>
            <a:ext cx="4445000" cy="4445000"/>
          </a:xfrm>
          <a:prstGeom prst="rect">
            <a:avLst/>
          </a:prstGeom>
        </p:spPr>
      </p:pic>
      <p:sp>
        <p:nvSpPr>
          <p:cNvPr id="14" name="TextBox 17">
            <a:extLst>
              <a:ext uri="{FF2B5EF4-FFF2-40B4-BE49-F238E27FC236}">
                <a16:creationId xmlns:a16="http://schemas.microsoft.com/office/drawing/2014/main" id="{2E045464-6F97-4EE4-8694-A57A97322163}"/>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rgbClr val="808285"/>
                </a:solidFill>
                <a:latin typeface="Helvetica Neue"/>
              </a:rPr>
              <a:t>CONFIDENTIAL</a:t>
            </a:r>
          </a:p>
        </p:txBody>
      </p:sp>
      <p:sp>
        <p:nvSpPr>
          <p:cNvPr id="9" name="Text Placeholder 9">
            <a:extLst>
              <a:ext uri="{FF2B5EF4-FFF2-40B4-BE49-F238E27FC236}">
                <a16:creationId xmlns:a16="http://schemas.microsoft.com/office/drawing/2014/main" id="{C20EBC86-0DC5-479C-AB19-C8812BF145D7}"/>
              </a:ext>
            </a:extLst>
          </p:cNvPr>
          <p:cNvSpPr>
            <a:spLocks noGrp="1"/>
          </p:cNvSpPr>
          <p:nvPr>
            <p:ph type="body" sz="quarter" idx="10" hasCustomPrompt="1"/>
          </p:nvPr>
        </p:nvSpPr>
        <p:spPr>
          <a:xfrm>
            <a:off x="355601" y="2384495"/>
            <a:ext cx="4631267" cy="1166107"/>
          </a:xfrm>
          <a:prstGeom prst="rect">
            <a:avLst/>
          </a:prstGeom>
        </p:spPr>
        <p:txBody>
          <a:bodyPr lIns="0" rIns="0" anchor="ctr"/>
          <a:lstStyle>
            <a:lvl1pPr marL="0" indent="0" algn="l">
              <a:buNone/>
              <a:defRPr lang="en-IN" sz="2933" dirty="0">
                <a:solidFill>
                  <a:schemeClr val="tx2"/>
                </a:solidFill>
                <a:latin typeface="+mj-lt"/>
              </a:defRPr>
            </a:lvl1pPr>
          </a:lstStyle>
          <a:p>
            <a:pPr lvl="0"/>
            <a:r>
              <a:rPr lang="en-US"/>
              <a:t>ADD YOUR TEXT HERE</a:t>
            </a:r>
            <a:endParaRPr lang="en-IN"/>
          </a:p>
        </p:txBody>
      </p:sp>
      <p:sp>
        <p:nvSpPr>
          <p:cNvPr id="10" name="Text Placeholder 9">
            <a:extLst>
              <a:ext uri="{FF2B5EF4-FFF2-40B4-BE49-F238E27FC236}">
                <a16:creationId xmlns:a16="http://schemas.microsoft.com/office/drawing/2014/main" id="{6BC8666C-E785-4D31-AB5B-6C1A5969BFA8}"/>
              </a:ext>
            </a:extLst>
          </p:cNvPr>
          <p:cNvSpPr>
            <a:spLocks noGrp="1"/>
          </p:cNvSpPr>
          <p:nvPr>
            <p:ph type="body" sz="quarter" idx="11" hasCustomPrompt="1"/>
          </p:nvPr>
        </p:nvSpPr>
        <p:spPr>
          <a:xfrm>
            <a:off x="355601" y="3537297"/>
            <a:ext cx="4631267" cy="660400"/>
          </a:xfrm>
          <a:prstGeom prst="rect">
            <a:avLst/>
          </a:prstGeom>
        </p:spPr>
        <p:txBody>
          <a:bodyPr lIns="0" rIns="0" anchor="ctr"/>
          <a:lstStyle>
            <a:lvl1pPr marL="0" indent="0" algn="l">
              <a:buNone/>
              <a:defRPr lang="en-IN" dirty="0">
                <a:solidFill>
                  <a:schemeClr val="tx2"/>
                </a:solidFill>
                <a:latin typeface="+mn-lt"/>
              </a:defRPr>
            </a:lvl1pPr>
          </a:lstStyle>
          <a:p>
            <a:pPr lvl="0"/>
            <a:r>
              <a:rPr lang="en-US"/>
              <a:t>Your Subtext Goes here</a:t>
            </a:r>
            <a:endParaRPr lang="en-IN"/>
          </a:p>
        </p:txBody>
      </p:sp>
      <p:pic>
        <p:nvPicPr>
          <p:cNvPr id="15" name="Picture 14" descr="A hand holding a bottle of milk&#10;&#10;Description automatically generated with low confidence">
            <a:extLst>
              <a:ext uri="{FF2B5EF4-FFF2-40B4-BE49-F238E27FC236}">
                <a16:creationId xmlns:a16="http://schemas.microsoft.com/office/drawing/2014/main" id="{9C76B0F0-10C7-49B4-A1D1-BB27C21098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9524" y="1426676"/>
            <a:ext cx="3962476" cy="5431325"/>
          </a:xfrm>
          <a:prstGeom prst="rect">
            <a:avLst/>
          </a:prstGeom>
        </p:spPr>
      </p:pic>
      <p:pic>
        <p:nvPicPr>
          <p:cNvPr id="11" name="Picture 3">
            <a:extLst>
              <a:ext uri="{FF2B5EF4-FFF2-40B4-BE49-F238E27FC236}">
                <a16:creationId xmlns:a16="http://schemas.microsoft.com/office/drawing/2014/main" id="{21D01F89-B501-439D-A25A-6D5717BC355A}"/>
              </a:ext>
            </a:extLst>
          </p:cNvPr>
          <p:cNvPicPr>
            <a:picLocks noChangeAspect="1"/>
          </p:cNvPicPr>
          <p:nvPr userDrawn="1"/>
        </p:nvPicPr>
        <p:blipFill rotWithShape="1">
          <a:blip r:embed="rId4">
            <a:biLevel thresh="25000"/>
          </a:blip>
          <a:srcRect t="21728" b="34815"/>
          <a:stretch/>
        </p:blipFill>
        <p:spPr>
          <a:xfrm>
            <a:off x="10918653" y="181148"/>
            <a:ext cx="1143400" cy="328700"/>
          </a:xfrm>
          <a:prstGeom prst="rect">
            <a:avLst/>
          </a:prstGeom>
        </p:spPr>
      </p:pic>
    </p:spTree>
    <p:extLst>
      <p:ext uri="{BB962C8B-B14F-4D97-AF65-F5344CB8AC3E}">
        <p14:creationId xmlns:p14="http://schemas.microsoft.com/office/powerpoint/2010/main" val="6082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1.94444E-6 -2.34568E-6 L -0.00121 0.05386 " pathEditMode="relative" rAng="0" ptsTypes="AA">
                                      <p:cBhvr>
                                        <p:cTn id="6" dur="5000" fill="hold"/>
                                        <p:tgtEl>
                                          <p:spTgt spid="13"/>
                                        </p:tgtEl>
                                        <p:attrNameLst>
                                          <p:attrName>ppt_x</p:attrName>
                                          <p:attrName>ppt_y</p:attrName>
                                        </p:attrNameLst>
                                      </p:cBhvr>
                                      <p:rCtr x="-61"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B4904-4373-4149-AEF8-6DF534E9FC0B}"/>
              </a:ext>
            </a:extLst>
          </p:cNvPr>
          <p:cNvSpPr/>
          <p:nvPr userDrawn="1"/>
        </p:nvSpPr>
        <p:spPr>
          <a:xfrm>
            <a:off x="0" y="-1"/>
            <a:ext cx="12192000" cy="6858001"/>
          </a:xfrm>
          <a:prstGeom prst="rect">
            <a:avLst/>
          </a:prstGeom>
          <a:gradFill flip="none" rotWithShape="1">
            <a:gsLst>
              <a:gs pos="0">
                <a:schemeClr val="accent4"/>
              </a:gs>
              <a:gs pos="28000">
                <a:schemeClr val="bg1"/>
              </a:gs>
              <a:gs pos="72000">
                <a:srgbClr val="DFE9AD"/>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7" name="Picture 6" descr="A picture containing nature, rain&#10;&#10;Description automatically generated">
            <a:extLst>
              <a:ext uri="{FF2B5EF4-FFF2-40B4-BE49-F238E27FC236}">
                <a16:creationId xmlns:a16="http://schemas.microsoft.com/office/drawing/2014/main" id="{FC34D523-E27D-4D5E-8134-83A9763ECE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16486" y="660400"/>
            <a:ext cx="4546600" cy="4546600"/>
          </a:xfrm>
          <a:prstGeom prst="rect">
            <a:avLst/>
          </a:prstGeom>
        </p:spPr>
      </p:pic>
      <p:sp>
        <p:nvSpPr>
          <p:cNvPr id="13" name="TextBox 17">
            <a:extLst>
              <a:ext uri="{FF2B5EF4-FFF2-40B4-BE49-F238E27FC236}">
                <a16:creationId xmlns:a16="http://schemas.microsoft.com/office/drawing/2014/main" id="{CB9DE1A8-74CD-4EBC-9849-1CCB02EACA68}"/>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rgbClr val="808285"/>
                </a:solidFill>
                <a:latin typeface="Helvetica Neue"/>
              </a:rPr>
              <a:t>CONFIDENTIAL</a:t>
            </a:r>
          </a:p>
        </p:txBody>
      </p:sp>
      <p:sp>
        <p:nvSpPr>
          <p:cNvPr id="10" name="Text Placeholder 9">
            <a:extLst>
              <a:ext uri="{FF2B5EF4-FFF2-40B4-BE49-F238E27FC236}">
                <a16:creationId xmlns:a16="http://schemas.microsoft.com/office/drawing/2014/main" id="{DA308AB1-D206-4CAC-9316-5FA54E985A31}"/>
              </a:ext>
            </a:extLst>
          </p:cNvPr>
          <p:cNvSpPr>
            <a:spLocks noGrp="1"/>
          </p:cNvSpPr>
          <p:nvPr>
            <p:ph type="body" sz="quarter" idx="10" hasCustomPrompt="1"/>
          </p:nvPr>
        </p:nvSpPr>
        <p:spPr>
          <a:xfrm>
            <a:off x="355601" y="2384495"/>
            <a:ext cx="4631267" cy="1166107"/>
          </a:xfrm>
          <a:prstGeom prst="rect">
            <a:avLst/>
          </a:prstGeom>
        </p:spPr>
        <p:txBody>
          <a:bodyPr lIns="0" rIns="0" anchor="ctr"/>
          <a:lstStyle>
            <a:lvl1pPr marL="0" indent="0" algn="l">
              <a:buNone/>
              <a:defRPr lang="en-IN" sz="2933" dirty="0">
                <a:solidFill>
                  <a:schemeClr val="tx2"/>
                </a:solidFill>
                <a:latin typeface="+mj-lt"/>
              </a:defRPr>
            </a:lvl1pPr>
          </a:lstStyle>
          <a:p>
            <a:pPr lvl="0"/>
            <a:r>
              <a:rPr lang="en-US"/>
              <a:t>ADD YOUR TEXT HERE</a:t>
            </a:r>
            <a:endParaRPr lang="en-IN"/>
          </a:p>
        </p:txBody>
      </p:sp>
      <p:sp>
        <p:nvSpPr>
          <p:cNvPr id="14" name="Text Placeholder 9">
            <a:extLst>
              <a:ext uri="{FF2B5EF4-FFF2-40B4-BE49-F238E27FC236}">
                <a16:creationId xmlns:a16="http://schemas.microsoft.com/office/drawing/2014/main" id="{A3FA3692-5CFD-4C3F-AE42-969D372B3496}"/>
              </a:ext>
            </a:extLst>
          </p:cNvPr>
          <p:cNvSpPr>
            <a:spLocks noGrp="1"/>
          </p:cNvSpPr>
          <p:nvPr>
            <p:ph type="body" sz="quarter" idx="11" hasCustomPrompt="1"/>
          </p:nvPr>
        </p:nvSpPr>
        <p:spPr>
          <a:xfrm>
            <a:off x="355601" y="3537297"/>
            <a:ext cx="4631267" cy="660400"/>
          </a:xfrm>
          <a:prstGeom prst="rect">
            <a:avLst/>
          </a:prstGeom>
        </p:spPr>
        <p:txBody>
          <a:bodyPr lIns="0" rIns="0" anchor="ctr"/>
          <a:lstStyle>
            <a:lvl1pPr marL="0" indent="0" algn="l">
              <a:buNone/>
              <a:defRPr lang="en-IN" dirty="0">
                <a:solidFill>
                  <a:schemeClr val="tx2"/>
                </a:solidFill>
                <a:latin typeface="+mn-lt"/>
              </a:defRPr>
            </a:lvl1pPr>
          </a:lstStyle>
          <a:p>
            <a:pPr lvl="0"/>
            <a:r>
              <a:rPr lang="en-US"/>
              <a:t>Your Subtext Goes here</a:t>
            </a:r>
            <a:endParaRPr lang="en-IN"/>
          </a:p>
        </p:txBody>
      </p:sp>
      <p:pic>
        <p:nvPicPr>
          <p:cNvPr id="15" name="Picture 14" descr="A hand holding a bottle of milk&#10;&#10;Description automatically generated with low confidence">
            <a:extLst>
              <a:ext uri="{FF2B5EF4-FFF2-40B4-BE49-F238E27FC236}">
                <a16:creationId xmlns:a16="http://schemas.microsoft.com/office/drawing/2014/main" id="{CC837DAF-A6F5-4156-94EE-F9D8523EE6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9524" y="1426676"/>
            <a:ext cx="3962476" cy="5431325"/>
          </a:xfrm>
          <a:prstGeom prst="rect">
            <a:avLst/>
          </a:prstGeom>
        </p:spPr>
      </p:pic>
      <p:pic>
        <p:nvPicPr>
          <p:cNvPr id="11" name="Picture 3">
            <a:extLst>
              <a:ext uri="{FF2B5EF4-FFF2-40B4-BE49-F238E27FC236}">
                <a16:creationId xmlns:a16="http://schemas.microsoft.com/office/drawing/2014/main" id="{84A9C1DF-EA15-468F-923D-39BDA4D69D0A}"/>
              </a:ext>
            </a:extLst>
          </p:cNvPr>
          <p:cNvPicPr>
            <a:picLocks noChangeAspect="1"/>
          </p:cNvPicPr>
          <p:nvPr userDrawn="1"/>
        </p:nvPicPr>
        <p:blipFill rotWithShape="1">
          <a:blip r:embed="rId4"/>
          <a:srcRect t="21728" b="34815"/>
          <a:stretch/>
        </p:blipFill>
        <p:spPr>
          <a:xfrm>
            <a:off x="10918653" y="181148"/>
            <a:ext cx="1143400" cy="328700"/>
          </a:xfrm>
          <a:prstGeom prst="rect">
            <a:avLst/>
          </a:prstGeom>
        </p:spPr>
      </p:pic>
    </p:spTree>
    <p:extLst>
      <p:ext uri="{BB962C8B-B14F-4D97-AF65-F5344CB8AC3E}">
        <p14:creationId xmlns:p14="http://schemas.microsoft.com/office/powerpoint/2010/main" val="228302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4.16667E-7 2.22222E-6 L -0.00026 0.04259 " pathEditMode="relative" rAng="0" ptsTypes="AA">
                                      <p:cBhvr>
                                        <p:cTn id="6" dur="5000" fill="hold"/>
                                        <p:tgtEl>
                                          <p:spTgt spid="7"/>
                                        </p:tgtEl>
                                        <p:attrNameLst>
                                          <p:attrName>ppt_x</p:attrName>
                                          <p:attrName>ppt_y</p:attrName>
                                        </p:attrNameLst>
                                      </p:cBhvr>
                                      <p:rCtr x="-17"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Slide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B4904-4373-4149-AEF8-6DF534E9FC0B}"/>
              </a:ext>
            </a:extLst>
          </p:cNvPr>
          <p:cNvSpPr/>
          <p:nvPr userDrawn="1"/>
        </p:nvSpPr>
        <p:spPr>
          <a:xfrm>
            <a:off x="0" y="-1"/>
            <a:ext cx="12192000" cy="6858001"/>
          </a:xfrm>
          <a:prstGeom prst="rect">
            <a:avLst/>
          </a:prstGeom>
          <a:gradFill flip="none" rotWithShape="1">
            <a:gsLst>
              <a:gs pos="0">
                <a:schemeClr val="accent6"/>
              </a:gs>
              <a:gs pos="28000">
                <a:srgbClr val="F4A2AA"/>
              </a:gs>
              <a:gs pos="72000">
                <a:schemeClr val="accent6"/>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3" name="Picture 2">
            <a:extLst>
              <a:ext uri="{FF2B5EF4-FFF2-40B4-BE49-F238E27FC236}">
                <a16:creationId xmlns:a16="http://schemas.microsoft.com/office/drawing/2014/main" id="{B6B344A8-F42D-4A90-9BC4-754143BDAA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3200" y="718417"/>
            <a:ext cx="4140200" cy="4140200"/>
          </a:xfrm>
          <a:prstGeom prst="rect">
            <a:avLst/>
          </a:prstGeom>
        </p:spPr>
      </p:pic>
      <p:pic>
        <p:nvPicPr>
          <p:cNvPr id="6" name="Picture 5" descr="A hand holding a bottle of milk&#10;&#10;Description automatically generated with low confidence">
            <a:extLst>
              <a:ext uri="{FF2B5EF4-FFF2-40B4-BE49-F238E27FC236}">
                <a16:creationId xmlns:a16="http://schemas.microsoft.com/office/drawing/2014/main" id="{6224FCB5-DD79-4B7D-8500-5B5169EF83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9524" y="1426676"/>
            <a:ext cx="3962476" cy="5431325"/>
          </a:xfrm>
          <a:prstGeom prst="rect">
            <a:avLst/>
          </a:prstGeom>
        </p:spPr>
      </p:pic>
      <p:sp>
        <p:nvSpPr>
          <p:cNvPr id="10" name="TextBox 17">
            <a:extLst>
              <a:ext uri="{FF2B5EF4-FFF2-40B4-BE49-F238E27FC236}">
                <a16:creationId xmlns:a16="http://schemas.microsoft.com/office/drawing/2014/main" id="{F623FEA3-6A4A-40E5-8F70-09B35126B155}"/>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9" name="Text Placeholder 9">
            <a:extLst>
              <a:ext uri="{FF2B5EF4-FFF2-40B4-BE49-F238E27FC236}">
                <a16:creationId xmlns:a16="http://schemas.microsoft.com/office/drawing/2014/main" id="{68E42F84-B82B-4939-9B75-218CFA9A0A20}"/>
              </a:ext>
            </a:extLst>
          </p:cNvPr>
          <p:cNvSpPr>
            <a:spLocks noGrp="1"/>
          </p:cNvSpPr>
          <p:nvPr>
            <p:ph type="body" sz="quarter" idx="10" hasCustomPrompt="1"/>
          </p:nvPr>
        </p:nvSpPr>
        <p:spPr>
          <a:xfrm>
            <a:off x="355601" y="2384495"/>
            <a:ext cx="4631267" cy="1166107"/>
          </a:xfrm>
          <a:prstGeom prst="rect">
            <a:avLst/>
          </a:prstGeom>
        </p:spPr>
        <p:txBody>
          <a:bodyPr lIns="0" rIns="0" anchor="ctr"/>
          <a:lstStyle>
            <a:lvl1pPr marL="0" indent="0" algn="l">
              <a:buNone/>
              <a:defRPr lang="en-IN" sz="2933" dirty="0">
                <a:solidFill>
                  <a:schemeClr val="bg1"/>
                </a:solidFill>
                <a:latin typeface="+mj-lt"/>
              </a:defRPr>
            </a:lvl1pPr>
          </a:lstStyle>
          <a:p>
            <a:pPr lvl="0"/>
            <a:r>
              <a:rPr lang="en-US"/>
              <a:t>ADD YOUR TEXT HERE</a:t>
            </a:r>
            <a:endParaRPr lang="en-IN"/>
          </a:p>
        </p:txBody>
      </p:sp>
      <p:sp>
        <p:nvSpPr>
          <p:cNvPr id="14" name="Text Placeholder 9">
            <a:extLst>
              <a:ext uri="{FF2B5EF4-FFF2-40B4-BE49-F238E27FC236}">
                <a16:creationId xmlns:a16="http://schemas.microsoft.com/office/drawing/2014/main" id="{A88F974B-CD6C-47A8-A81A-77A2F78D5B41}"/>
              </a:ext>
            </a:extLst>
          </p:cNvPr>
          <p:cNvSpPr>
            <a:spLocks noGrp="1"/>
          </p:cNvSpPr>
          <p:nvPr>
            <p:ph type="body" sz="quarter" idx="11" hasCustomPrompt="1"/>
          </p:nvPr>
        </p:nvSpPr>
        <p:spPr>
          <a:xfrm>
            <a:off x="355601" y="3537297"/>
            <a:ext cx="4631267" cy="660400"/>
          </a:xfrm>
          <a:prstGeom prst="rect">
            <a:avLst/>
          </a:prstGeom>
        </p:spPr>
        <p:txBody>
          <a:bodyPr lIns="0" rIns="0" anchor="ctr"/>
          <a:lstStyle>
            <a:lvl1pPr marL="0" indent="0" algn="l">
              <a:buNone/>
              <a:defRPr lang="en-IN" dirty="0">
                <a:solidFill>
                  <a:schemeClr val="bg1"/>
                </a:solidFill>
                <a:latin typeface="+mn-lt"/>
              </a:defRPr>
            </a:lvl1pPr>
          </a:lstStyle>
          <a:p>
            <a:pPr lvl="0"/>
            <a:r>
              <a:rPr lang="en-US"/>
              <a:t>Your Subtext Goes here</a:t>
            </a:r>
            <a:endParaRPr lang="en-IN"/>
          </a:p>
        </p:txBody>
      </p:sp>
      <p:pic>
        <p:nvPicPr>
          <p:cNvPr id="11" name="Picture 3">
            <a:extLst>
              <a:ext uri="{FF2B5EF4-FFF2-40B4-BE49-F238E27FC236}">
                <a16:creationId xmlns:a16="http://schemas.microsoft.com/office/drawing/2014/main" id="{5E2BEB36-9DD5-4895-A4C1-9FC0E97E748F}"/>
              </a:ext>
            </a:extLst>
          </p:cNvPr>
          <p:cNvPicPr>
            <a:picLocks noChangeAspect="1"/>
          </p:cNvPicPr>
          <p:nvPr userDrawn="1"/>
        </p:nvPicPr>
        <p:blipFill rotWithShape="1">
          <a:blip r:embed="rId4">
            <a:biLevel thresh="25000"/>
          </a:blip>
          <a:srcRect t="21728" b="34815"/>
          <a:stretch/>
        </p:blipFill>
        <p:spPr>
          <a:xfrm>
            <a:off x="10918653" y="181148"/>
            <a:ext cx="1143400" cy="328700"/>
          </a:xfrm>
          <a:prstGeom prst="rect">
            <a:avLst/>
          </a:prstGeom>
        </p:spPr>
      </p:pic>
    </p:spTree>
    <p:extLst>
      <p:ext uri="{BB962C8B-B14F-4D97-AF65-F5344CB8AC3E}">
        <p14:creationId xmlns:p14="http://schemas.microsoft.com/office/powerpoint/2010/main" val="399365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autoRev="1" fill="hold" nodeType="withEffect">
                                  <p:stCondLst>
                                    <p:cond delay="0"/>
                                  </p:stCondLst>
                                  <p:childTnLst>
                                    <p:animMotion origin="layout" path="M -0.00312 0.07855 L -0.00312 0.1304 " pathEditMode="relative" rAng="0" ptsTypes="AA">
                                      <p:cBhvr>
                                        <p:cTn id="6" dur="5000" fill="hold"/>
                                        <p:tgtEl>
                                          <p:spTgt spid="3"/>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9642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F87DA0-F75A-431D-A639-A8712A0A7A81}"/>
              </a:ext>
            </a:extLst>
          </p:cNvPr>
          <p:cNvSpPr/>
          <p:nvPr userDrawn="1"/>
        </p:nvSpPr>
        <p:spPr>
          <a:xfrm>
            <a:off x="0" y="-1"/>
            <a:ext cx="12192000" cy="6858001"/>
          </a:xfrm>
          <a:prstGeom prst="rect">
            <a:avLst/>
          </a:prstGeom>
          <a:gradFill flip="none" rotWithShape="1">
            <a:gsLst>
              <a:gs pos="0">
                <a:schemeClr val="accent1">
                  <a:lumMod val="5000"/>
                  <a:lumOff val="95000"/>
                </a:schemeClr>
              </a:gs>
              <a:gs pos="76000">
                <a:schemeClr val="bg1"/>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31" name="Picture 30">
            <a:extLst>
              <a:ext uri="{FF2B5EF4-FFF2-40B4-BE49-F238E27FC236}">
                <a16:creationId xmlns:a16="http://schemas.microsoft.com/office/drawing/2014/main" id="{C0D7EFEF-EED9-4819-B062-86DB654E6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64585" y="4266369"/>
            <a:ext cx="2883015" cy="2883015"/>
          </a:xfrm>
          <a:prstGeom prst="rect">
            <a:avLst/>
          </a:prstGeom>
        </p:spPr>
      </p:pic>
      <p:pic>
        <p:nvPicPr>
          <p:cNvPr id="29" name="Picture 28" descr="A picture containing food, black, dish, sushi&#10;&#10;Description automatically generated">
            <a:extLst>
              <a:ext uri="{FF2B5EF4-FFF2-40B4-BE49-F238E27FC236}">
                <a16:creationId xmlns:a16="http://schemas.microsoft.com/office/drawing/2014/main" id="{89B75A51-0786-483C-ACED-571606CA7E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9530"/>
          <a:stretch/>
        </p:blipFill>
        <p:spPr>
          <a:xfrm>
            <a:off x="8152893" y="0"/>
            <a:ext cx="2938693" cy="2658634"/>
          </a:xfrm>
          <a:prstGeom prst="rect">
            <a:avLst/>
          </a:prstGeom>
        </p:spPr>
      </p:pic>
      <p:pic>
        <p:nvPicPr>
          <p:cNvPr id="22" name="Picture 21" descr="A picture containing nature, white, night sky&#10;&#10;Description automatically generated">
            <a:extLst>
              <a:ext uri="{FF2B5EF4-FFF2-40B4-BE49-F238E27FC236}">
                <a16:creationId xmlns:a16="http://schemas.microsoft.com/office/drawing/2014/main" id="{D3A35129-DBA0-442C-ABE7-10B4E0B885EF}"/>
              </a:ext>
            </a:extLst>
          </p:cNvPr>
          <p:cNvPicPr>
            <a:picLocks noChangeAspect="1"/>
          </p:cNvPicPr>
          <p:nvPr userDrawn="1"/>
        </p:nvPicPr>
        <p:blipFill>
          <a:blip r:embed="rId4">
            <a:alphaModFix amt="35000"/>
            <a:extLst>
              <a:ext uri="{28A0092B-C50C-407E-A947-70E740481C1C}">
                <a14:useLocalDpi xmlns:a14="http://schemas.microsoft.com/office/drawing/2010/main" val="0"/>
              </a:ext>
            </a:extLst>
          </a:blip>
          <a:stretch>
            <a:fillRect/>
          </a:stretch>
        </p:blipFill>
        <p:spPr>
          <a:xfrm>
            <a:off x="29152" y="905653"/>
            <a:ext cx="12192000" cy="5930785"/>
          </a:xfrm>
          <a:prstGeom prst="rect">
            <a:avLst/>
          </a:prstGeom>
        </p:spPr>
      </p:pic>
      <p:pic>
        <p:nvPicPr>
          <p:cNvPr id="12" name="Picture 11" descr="A plate of lemons&#10;&#10;Description automatically generated with low confidence">
            <a:extLst>
              <a:ext uri="{FF2B5EF4-FFF2-40B4-BE49-F238E27FC236}">
                <a16:creationId xmlns:a16="http://schemas.microsoft.com/office/drawing/2014/main" id="{CA33B51E-A3B6-4674-8B19-7A3F32868E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028790">
            <a:off x="5129627" y="4878415"/>
            <a:ext cx="2305283" cy="2305283"/>
          </a:xfrm>
          <a:prstGeom prst="rect">
            <a:avLst/>
          </a:prstGeom>
        </p:spPr>
      </p:pic>
      <p:pic>
        <p:nvPicPr>
          <p:cNvPr id="14" name="Picture 13" descr="A picture containing nature, rain&#10;&#10;Description automatically generated">
            <a:extLst>
              <a:ext uri="{FF2B5EF4-FFF2-40B4-BE49-F238E27FC236}">
                <a16:creationId xmlns:a16="http://schemas.microsoft.com/office/drawing/2014/main" id="{F0665D10-563E-410D-BC34-B4B5A1D3E99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0489"/>
          <a:stretch/>
        </p:blipFill>
        <p:spPr>
          <a:xfrm>
            <a:off x="5291188" y="-25400"/>
            <a:ext cx="2777791" cy="2486421"/>
          </a:xfrm>
          <a:prstGeom prst="rect">
            <a:avLst/>
          </a:prstGeom>
        </p:spPr>
      </p:pic>
      <p:pic>
        <p:nvPicPr>
          <p:cNvPr id="16" name="Picture 15">
            <a:extLst>
              <a:ext uri="{FF2B5EF4-FFF2-40B4-BE49-F238E27FC236}">
                <a16:creationId xmlns:a16="http://schemas.microsoft.com/office/drawing/2014/main" id="{B41B3FA5-1733-41C6-A560-2D739BFD8C8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421694">
            <a:off x="5199992" y="2477134"/>
            <a:ext cx="2590799" cy="2590799"/>
          </a:xfrm>
          <a:prstGeom prst="rect">
            <a:avLst/>
          </a:prstGeom>
        </p:spPr>
      </p:pic>
      <p:pic>
        <p:nvPicPr>
          <p:cNvPr id="18" name="Picture 17" descr="A picture containing sushi, orange&#10;&#10;Description automatically generated">
            <a:extLst>
              <a:ext uri="{FF2B5EF4-FFF2-40B4-BE49-F238E27FC236}">
                <a16:creationId xmlns:a16="http://schemas.microsoft.com/office/drawing/2014/main" id="{3D269CD0-B348-4FD6-8B8C-0DC19264DEC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8130"/>
          <a:stretch/>
        </p:blipFill>
        <p:spPr>
          <a:xfrm>
            <a:off x="9601201" y="1552395"/>
            <a:ext cx="2590799" cy="2380145"/>
          </a:xfrm>
          <a:prstGeom prst="rect">
            <a:avLst/>
          </a:prstGeom>
        </p:spPr>
      </p:pic>
      <p:pic>
        <p:nvPicPr>
          <p:cNvPr id="6" name="Picture 5" descr="A picture containing text, indoor, white&#10;&#10;Description automatically generated">
            <a:extLst>
              <a:ext uri="{FF2B5EF4-FFF2-40B4-BE49-F238E27FC236}">
                <a16:creationId xmlns:a16="http://schemas.microsoft.com/office/drawing/2014/main" id="{CE9A125F-ED08-4BB3-8900-1C95D47C05AA}"/>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3235" t="8100" r="10784"/>
          <a:stretch/>
        </p:blipFill>
        <p:spPr>
          <a:xfrm>
            <a:off x="6435176" y="905653"/>
            <a:ext cx="4461933" cy="5952347"/>
          </a:xfrm>
          <a:prstGeom prst="rect">
            <a:avLst/>
          </a:prstGeom>
        </p:spPr>
      </p:pic>
      <p:pic>
        <p:nvPicPr>
          <p:cNvPr id="24" name="Picture 3">
            <a:extLst>
              <a:ext uri="{FF2B5EF4-FFF2-40B4-BE49-F238E27FC236}">
                <a16:creationId xmlns:a16="http://schemas.microsoft.com/office/drawing/2014/main" id="{82B5A569-DBE5-48DF-962A-FC0D2ACE5048}"/>
              </a:ext>
            </a:extLst>
          </p:cNvPr>
          <p:cNvPicPr>
            <a:picLocks noChangeAspect="1"/>
          </p:cNvPicPr>
          <p:nvPr userDrawn="1"/>
        </p:nvPicPr>
        <p:blipFill rotWithShape="1">
          <a:blip r:embed="rId10"/>
          <a:srcRect t="21728" b="34815"/>
          <a:stretch/>
        </p:blipFill>
        <p:spPr>
          <a:xfrm>
            <a:off x="279400" y="326128"/>
            <a:ext cx="2311400" cy="664472"/>
          </a:xfrm>
          <a:prstGeom prst="rect">
            <a:avLst/>
          </a:prstGeom>
        </p:spPr>
      </p:pic>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55600" y="2384495"/>
            <a:ext cx="4979161" cy="1166107"/>
          </a:xfrm>
          <a:prstGeom prst="rect">
            <a:avLst/>
          </a:prstGeom>
        </p:spPr>
        <p:txBody>
          <a:bodyPr lIns="0" rIns="0" anchor="ctr"/>
          <a:lstStyle>
            <a:lvl1pPr marL="0" indent="0" algn="l">
              <a:buNone/>
              <a:defRPr lang="en-IN" sz="2933" b="1" spc="200" dirty="0">
                <a:solidFill>
                  <a:schemeClr val="tx2">
                    <a:lumMod val="75000"/>
                  </a:schemeClr>
                </a:solidFill>
                <a:latin typeface="+mj-lt"/>
              </a:defRPr>
            </a:lvl1pPr>
          </a:lstStyle>
          <a:p>
            <a:pPr lvl="0"/>
            <a:r>
              <a:rPr lang="en-US"/>
              <a:t>ADD YOUR TEXT HERE</a:t>
            </a:r>
            <a:endParaRPr lang="en-IN"/>
          </a:p>
        </p:txBody>
      </p:sp>
      <p:sp>
        <p:nvSpPr>
          <p:cNvPr id="26" name="Text Placeholder 9">
            <a:extLst>
              <a:ext uri="{FF2B5EF4-FFF2-40B4-BE49-F238E27FC236}">
                <a16:creationId xmlns:a16="http://schemas.microsoft.com/office/drawing/2014/main" id="{86EC46E8-19A8-4634-B6E8-901A9CA13158}"/>
              </a:ext>
            </a:extLst>
          </p:cNvPr>
          <p:cNvSpPr>
            <a:spLocks noGrp="1"/>
          </p:cNvSpPr>
          <p:nvPr>
            <p:ph type="body" sz="quarter" idx="11" hasCustomPrompt="1"/>
          </p:nvPr>
        </p:nvSpPr>
        <p:spPr>
          <a:xfrm>
            <a:off x="355601" y="3936169"/>
            <a:ext cx="4631267" cy="660400"/>
          </a:xfrm>
          <a:prstGeom prst="rect">
            <a:avLst/>
          </a:prstGeom>
        </p:spPr>
        <p:txBody>
          <a:bodyPr lIns="0" rIns="0" anchor="ctr"/>
          <a:lstStyle>
            <a:lvl1pPr marL="0" indent="0" algn="l">
              <a:buNone/>
              <a:defRPr lang="en-IN" b="1" dirty="0">
                <a:solidFill>
                  <a:schemeClr val="tx2">
                    <a:lumMod val="75000"/>
                  </a:schemeClr>
                </a:solidFill>
              </a:defRPr>
            </a:lvl1pPr>
          </a:lstStyle>
          <a:p>
            <a:pPr lvl="0"/>
            <a:r>
              <a:rPr lang="en-US"/>
              <a:t>Your Subtext Goes here</a:t>
            </a:r>
            <a:endParaRPr lang="en-IN"/>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rgbClr val="808285"/>
                </a:solidFill>
                <a:latin typeface="Helvetica Neue"/>
              </a:rPr>
              <a:t>CONFIDENTIAL</a:t>
            </a:r>
          </a:p>
        </p:txBody>
      </p:sp>
    </p:spTree>
    <p:extLst>
      <p:ext uri="{BB962C8B-B14F-4D97-AF65-F5344CB8AC3E}">
        <p14:creationId xmlns:p14="http://schemas.microsoft.com/office/powerpoint/2010/main" val="3096761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text_03">
    <p:spTree>
      <p:nvGrpSpPr>
        <p:cNvPr id="1" name=""/>
        <p:cNvGrpSpPr/>
        <p:nvPr/>
      </p:nvGrpSpPr>
      <p:grpSpPr>
        <a:xfrm>
          <a:off x="0" y="0"/>
          <a:ext cx="0" cy="0"/>
          <a:chOff x="0" y="0"/>
          <a:chExt cx="0" cy="0"/>
        </a:xfrm>
      </p:grpSpPr>
      <p:pic>
        <p:nvPicPr>
          <p:cNvPr id="13" name="Picture 12" descr="Diagram&#10;&#10;Description automatically generated">
            <a:extLst>
              <a:ext uri="{FF2B5EF4-FFF2-40B4-BE49-F238E27FC236}">
                <a16:creationId xmlns:a16="http://schemas.microsoft.com/office/drawing/2014/main" id="{94BF8CA6-64F4-6F95-2A77-D5E79B5B30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2758" y="1952891"/>
            <a:ext cx="4258277" cy="4258277"/>
          </a:xfrm>
          <a:prstGeom prst="rect">
            <a:avLst/>
          </a:prstGeom>
        </p:spPr>
      </p:pic>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9" name="Graphic 18">
            <a:extLst>
              <a:ext uri="{FF2B5EF4-FFF2-40B4-BE49-F238E27FC236}">
                <a16:creationId xmlns:a16="http://schemas.microsoft.com/office/drawing/2014/main" id="{6A0A9A62-5075-1596-4CF9-C15514BD6ED2}"/>
              </a:ext>
            </a:extLst>
          </p:cNvPr>
          <p:cNvSpPr/>
          <p:nvPr userDrawn="1"/>
        </p:nvSpPr>
        <p:spPr>
          <a:xfrm>
            <a:off x="3860800" y="5536"/>
            <a:ext cx="8331200" cy="6852464"/>
          </a:xfrm>
          <a:custGeom>
            <a:avLst/>
            <a:gdLst>
              <a:gd name="connsiteX0" fmla="*/ -303 w 6253448"/>
              <a:gd name="connsiteY0" fmla="*/ 5143501 h 5143500"/>
              <a:gd name="connsiteX1" fmla="*/ 1580847 w 6253448"/>
              <a:gd name="connsiteY1" fmla="*/ 2925890 h 5143500"/>
              <a:gd name="connsiteX2" fmla="*/ 3869800 w 6253448"/>
              <a:gd name="connsiteY2" fmla="*/ 1563053 h 5143500"/>
              <a:gd name="connsiteX3" fmla="*/ 4341669 w 6253448"/>
              <a:gd name="connsiteY3" fmla="*/ 1 h 5143500"/>
              <a:gd name="connsiteX4" fmla="*/ 6253146 w 6253448"/>
              <a:gd name="connsiteY4" fmla="*/ 1 h 5143500"/>
              <a:gd name="connsiteX5" fmla="*/ 6253146 w 6253448"/>
              <a:gd name="connsiteY5" fmla="*/ 514350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3448" h="5143500">
                <a:moveTo>
                  <a:pt x="-303" y="5143501"/>
                </a:moveTo>
                <a:cubicBezTo>
                  <a:pt x="449182" y="3903917"/>
                  <a:pt x="1082118" y="3273172"/>
                  <a:pt x="1580847" y="2925890"/>
                </a:cubicBezTo>
                <a:cubicBezTo>
                  <a:pt x="2471911" y="2305527"/>
                  <a:pt x="3285822" y="2344865"/>
                  <a:pt x="3869800" y="1563053"/>
                </a:cubicBezTo>
                <a:cubicBezTo>
                  <a:pt x="4264040" y="1035082"/>
                  <a:pt x="4337763" y="421672"/>
                  <a:pt x="4341669" y="1"/>
                </a:cubicBezTo>
                <a:lnTo>
                  <a:pt x="6253146" y="1"/>
                </a:lnTo>
                <a:lnTo>
                  <a:pt x="6253146" y="514350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dirty="0">
              <a:solidFill>
                <a:schemeClr val="lt1"/>
              </a:solidFill>
            </a:endParaRP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231207" y="303667"/>
            <a:ext cx="6969693" cy="1029833"/>
          </a:xfrm>
        </p:spPr>
        <p:txBody>
          <a:bodyPr>
            <a:noAutofit/>
          </a:bodyPr>
          <a:lstStyle>
            <a:lvl1pPr marL="0" indent="0" algn="l" defTabSz="914400" rtl="0" eaLnBrk="1" latinLnBrk="0" hangingPunct="1">
              <a:buNone/>
              <a:defRPr lang="en-US" sz="4800" b="0" kern="1200" dirty="0" smtClean="0">
                <a:solidFill>
                  <a:schemeClr val="bg1"/>
                </a:solidFill>
                <a:latin typeface="+mj-lt"/>
                <a:ea typeface="+mn-ea"/>
                <a:cs typeface="+mn-cs"/>
              </a:defRPr>
            </a:lvl1pPr>
            <a:lvl2pPr marL="457200" indent="0">
              <a:buNone/>
              <a:defRPr/>
            </a:lvl2pPr>
          </a:lstStyle>
          <a:p>
            <a:pPr lvl="0"/>
            <a:r>
              <a:rPr lang="en-US" dirty="0"/>
              <a:t>Sample head text</a:t>
            </a:r>
          </a:p>
        </p:txBody>
      </p:sp>
      <p:sp>
        <p:nvSpPr>
          <p:cNvPr id="7" name="Text Placeholder 163">
            <a:extLst>
              <a:ext uri="{FF2B5EF4-FFF2-40B4-BE49-F238E27FC236}">
                <a16:creationId xmlns:a16="http://schemas.microsoft.com/office/drawing/2014/main" id="{6EA520BC-5139-0FF3-2529-11D946ACF483}"/>
              </a:ext>
            </a:extLst>
          </p:cNvPr>
          <p:cNvSpPr>
            <a:spLocks noGrp="1"/>
          </p:cNvSpPr>
          <p:nvPr>
            <p:ph type="body" sz="quarter" idx="14" hasCustomPrompt="1"/>
          </p:nvPr>
        </p:nvSpPr>
        <p:spPr>
          <a:xfrm>
            <a:off x="231208" y="1491624"/>
            <a:ext cx="6495220" cy="2165976"/>
          </a:xfrm>
        </p:spPr>
        <p:txBody>
          <a:bodyPr>
            <a:noAutofit/>
          </a:bodyPr>
          <a:lstStyle>
            <a:lvl1pPr marL="0" indent="0" algn="l" defTabSz="914400" rtl="0" eaLnBrk="1" latinLnBrk="0" hangingPunct="1">
              <a:buNone/>
              <a:defRPr lang="en-US" sz="1600" kern="1200" dirty="0" smtClean="0">
                <a:solidFill>
                  <a:schemeClr val="bg1"/>
                </a:solidFill>
                <a:latin typeface="+mn-lt"/>
                <a:ea typeface="+mn-ea"/>
                <a:cs typeface="+mn-cs"/>
              </a:defRPr>
            </a:lvl1pPr>
            <a:lvl2pPr marL="457200" indent="0">
              <a:buNone/>
              <a:defRPr/>
            </a:lvl2pPr>
          </a:lstStyle>
          <a:p>
            <a:pPr lvl="0"/>
            <a:r>
              <a:rPr lang="en-US" dirty="0"/>
              <a:t>Sample text for presentation place here Sample text for presentation place here Sample text for presentation place here Sample text for presentation place here Sample text for presentation place here Sample text for presentation place here Sample text for presentation place here Sample text for presentation place here</a:t>
            </a:r>
          </a:p>
        </p:txBody>
      </p:sp>
      <p:sp>
        <p:nvSpPr>
          <p:cNvPr id="10" name="Oval 9">
            <a:extLst>
              <a:ext uri="{FF2B5EF4-FFF2-40B4-BE49-F238E27FC236}">
                <a16:creationId xmlns:a16="http://schemas.microsoft.com/office/drawing/2014/main" id="{759F58C5-2941-3EE6-CA9E-3601E21285FA}"/>
              </a:ext>
            </a:extLst>
          </p:cNvPr>
          <p:cNvSpPr/>
          <p:nvPr userDrawn="1"/>
        </p:nvSpPr>
        <p:spPr>
          <a:xfrm>
            <a:off x="7069592" y="1609725"/>
            <a:ext cx="4944608" cy="49446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253641934"/>
      </p:ext>
    </p:extLst>
  </p:cSld>
  <p:clrMapOvr>
    <a:masterClrMapping/>
  </p:clrMapOvr>
  <p:extLst>
    <p:ext uri="{DCECCB84-F9BA-43D5-87BE-67443E8EF086}">
      <p15:sldGuideLst xmlns:p15="http://schemas.microsoft.com/office/powerpoint/2012/main">
        <p15:guide id="1" pos="21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0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dirty="0"/>
          </a:p>
        </p:txBody>
      </p:sp>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Tree>
    <p:extLst>
      <p:ext uri="{BB962C8B-B14F-4D97-AF65-F5344CB8AC3E}">
        <p14:creationId xmlns:p14="http://schemas.microsoft.com/office/powerpoint/2010/main" val="1635156917"/>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0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accent1"/>
                </a:solidFill>
                <a:latin typeface="+mj-lt"/>
                <a:ea typeface="+mn-ea"/>
                <a:cs typeface="+mn-cs"/>
              </a:defRPr>
            </a:lvl1pPr>
            <a:lvl2pPr marL="457200" indent="0">
              <a:buNone/>
              <a:defRPr/>
            </a:lvl2pPr>
          </a:lstStyle>
          <a:p>
            <a:pPr lvl="0"/>
            <a:r>
              <a:rPr lang="en-US" dirty="0"/>
              <a:t>Click to edit Master text styles</a:t>
            </a:r>
          </a:p>
        </p:txBody>
      </p:sp>
      <p:pic>
        <p:nvPicPr>
          <p:cNvPr id="10" name="Picture 9">
            <a:extLst>
              <a:ext uri="{FF2B5EF4-FFF2-40B4-BE49-F238E27FC236}">
                <a16:creationId xmlns:a16="http://schemas.microsoft.com/office/drawing/2014/main" id="{0A5D733A-DBCE-3E8B-8FC3-B8B8DBA3C424}"/>
              </a:ext>
            </a:extLst>
          </p:cNvPr>
          <p:cNvPicPr>
            <a:picLocks noChangeAspect="1"/>
          </p:cNvPicPr>
          <p:nvPr userDrawn="1"/>
        </p:nvPicPr>
        <p:blipFill>
          <a:blip r:embed="rId2">
            <a:extLst>
              <a:ext uri="{28A0092B-C50C-407E-A947-70E740481C1C}">
                <a14:useLocalDpi xmlns:a14="http://schemas.microsoft.com/office/drawing/2010/main" val="0"/>
              </a:ext>
            </a:extLst>
          </a:blip>
          <a:srcRect l="4371" r="4371"/>
          <a:stretch/>
        </p:blipFill>
        <p:spPr>
          <a:xfrm>
            <a:off x="10620910" y="0"/>
            <a:ext cx="1571090" cy="1082566"/>
          </a:xfrm>
          <a:prstGeom prst="rect">
            <a:avLst/>
          </a:prstGeom>
        </p:spPr>
      </p:pic>
      <p:grpSp>
        <p:nvGrpSpPr>
          <p:cNvPr id="11" name="Group 10">
            <a:extLst>
              <a:ext uri="{FF2B5EF4-FFF2-40B4-BE49-F238E27FC236}">
                <a16:creationId xmlns:a16="http://schemas.microsoft.com/office/drawing/2014/main" id="{42BE9B1B-C5D1-CCCA-06DD-6F874933C882}"/>
              </a:ext>
            </a:extLst>
          </p:cNvPr>
          <p:cNvGrpSpPr/>
          <p:nvPr userDrawn="1"/>
        </p:nvGrpSpPr>
        <p:grpSpPr>
          <a:xfrm>
            <a:off x="0" y="1012121"/>
            <a:ext cx="12192000" cy="76904"/>
            <a:chOff x="0" y="2132410"/>
            <a:chExt cx="10134600" cy="559990"/>
          </a:xfrm>
        </p:grpSpPr>
        <p:sp>
          <p:nvSpPr>
            <p:cNvPr id="2" name="Rectangle 1">
              <a:extLst>
                <a:ext uri="{FF2B5EF4-FFF2-40B4-BE49-F238E27FC236}">
                  <a16:creationId xmlns:a16="http://schemas.microsoft.com/office/drawing/2014/main" id="{C2FBB987-43BE-462E-4305-1C1CAE0F1CB0}"/>
                </a:ext>
              </a:extLst>
            </p:cNvPr>
            <p:cNvSpPr/>
            <p:nvPr userDrawn="1"/>
          </p:nvSpPr>
          <p:spPr>
            <a:xfrm>
              <a:off x="0" y="2132410"/>
              <a:ext cx="3378200" cy="559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E8D85755-31EC-8B6A-18C1-E778BB6D2DD4}"/>
                </a:ext>
              </a:extLst>
            </p:cNvPr>
            <p:cNvSpPr/>
            <p:nvPr userDrawn="1"/>
          </p:nvSpPr>
          <p:spPr>
            <a:xfrm>
              <a:off x="3378200" y="2132410"/>
              <a:ext cx="3378200" cy="559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56F33DBC-D0FF-3CC2-E053-8C5B3EA9AB85}"/>
                </a:ext>
              </a:extLst>
            </p:cNvPr>
            <p:cNvSpPr/>
            <p:nvPr userDrawn="1"/>
          </p:nvSpPr>
          <p:spPr>
            <a:xfrm>
              <a:off x="6756400" y="2132410"/>
              <a:ext cx="3378200" cy="559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1678797684"/>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slide 0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accent1"/>
                </a:solidFill>
                <a:latin typeface="+mj-lt"/>
                <a:ea typeface="+mn-ea"/>
                <a:cs typeface="+mn-cs"/>
              </a:defRPr>
            </a:lvl1pPr>
            <a:lvl2pPr marL="457200" indent="0">
              <a:buNone/>
              <a:defRPr/>
            </a:lvl2pPr>
          </a:lstStyle>
          <a:p>
            <a:pPr lvl="0"/>
            <a:r>
              <a:rPr lang="en-US" dirty="0"/>
              <a:t>Click to edit Master text styles</a:t>
            </a:r>
          </a:p>
        </p:txBody>
      </p:sp>
      <p:pic>
        <p:nvPicPr>
          <p:cNvPr id="10" name="Picture 9">
            <a:extLst>
              <a:ext uri="{FF2B5EF4-FFF2-40B4-BE49-F238E27FC236}">
                <a16:creationId xmlns:a16="http://schemas.microsoft.com/office/drawing/2014/main" id="{0A5D733A-DBCE-3E8B-8FC3-B8B8DBA3C424}"/>
              </a:ext>
            </a:extLst>
          </p:cNvPr>
          <p:cNvPicPr>
            <a:picLocks noChangeAspect="1"/>
          </p:cNvPicPr>
          <p:nvPr userDrawn="1"/>
        </p:nvPicPr>
        <p:blipFill>
          <a:blip r:embed="rId2">
            <a:extLst>
              <a:ext uri="{28A0092B-C50C-407E-A947-70E740481C1C}">
                <a14:useLocalDpi xmlns:a14="http://schemas.microsoft.com/office/drawing/2010/main" val="0"/>
              </a:ext>
            </a:extLst>
          </a:blip>
          <a:srcRect l="4371" r="4371"/>
          <a:stretch/>
        </p:blipFill>
        <p:spPr>
          <a:xfrm>
            <a:off x="10620910" y="0"/>
            <a:ext cx="1571090" cy="1082566"/>
          </a:xfrm>
          <a:prstGeom prst="rect">
            <a:avLst/>
          </a:prstGeom>
        </p:spPr>
      </p:pic>
      <p:grpSp>
        <p:nvGrpSpPr>
          <p:cNvPr id="16" name="Group 15">
            <a:extLst>
              <a:ext uri="{FF2B5EF4-FFF2-40B4-BE49-F238E27FC236}">
                <a16:creationId xmlns:a16="http://schemas.microsoft.com/office/drawing/2014/main" id="{1177376E-4AF2-51DA-711A-CA6F23B760D5}"/>
              </a:ext>
            </a:extLst>
          </p:cNvPr>
          <p:cNvGrpSpPr/>
          <p:nvPr userDrawn="1"/>
        </p:nvGrpSpPr>
        <p:grpSpPr>
          <a:xfrm>
            <a:off x="10801982" y="6356350"/>
            <a:ext cx="1829496" cy="418922"/>
            <a:chOff x="10096499" y="6194807"/>
            <a:chExt cx="2534979" cy="580465"/>
          </a:xfrm>
        </p:grpSpPr>
        <p:sp>
          <p:nvSpPr>
            <p:cNvPr id="6" name="Rectangle: Rounded Corners 5">
              <a:extLst>
                <a:ext uri="{FF2B5EF4-FFF2-40B4-BE49-F238E27FC236}">
                  <a16:creationId xmlns:a16="http://schemas.microsoft.com/office/drawing/2014/main" id="{AADF10F1-2AD9-CB02-A312-A430C70437A9}"/>
                </a:ext>
              </a:extLst>
            </p:cNvPr>
            <p:cNvSpPr/>
            <p:nvPr userDrawn="1"/>
          </p:nvSpPr>
          <p:spPr>
            <a:xfrm>
              <a:off x="11476117" y="6199694"/>
              <a:ext cx="1155361" cy="570693"/>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a:extLst>
                <a:ext uri="{FF2B5EF4-FFF2-40B4-BE49-F238E27FC236}">
                  <a16:creationId xmlns:a16="http://schemas.microsoft.com/office/drawing/2014/main" id="{1B5A08A9-4BFD-3C24-9FDD-EE4E0C5E4B52}"/>
                </a:ext>
              </a:extLst>
            </p:cNvPr>
            <p:cNvSpPr/>
            <p:nvPr userDrawn="1"/>
          </p:nvSpPr>
          <p:spPr>
            <a:xfrm>
              <a:off x="10096499" y="6194807"/>
              <a:ext cx="580465" cy="5804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00" dirty="0"/>
            </a:p>
          </p:txBody>
        </p:sp>
        <p:sp>
          <p:nvSpPr>
            <p:cNvPr id="13" name="Oval 12">
              <a:extLst>
                <a:ext uri="{FF2B5EF4-FFF2-40B4-BE49-F238E27FC236}">
                  <a16:creationId xmlns:a16="http://schemas.microsoft.com/office/drawing/2014/main" id="{23B5E38A-6886-3F95-5F5C-00A3FB578209}"/>
                </a:ext>
              </a:extLst>
            </p:cNvPr>
            <p:cNvSpPr/>
            <p:nvPr userDrawn="1"/>
          </p:nvSpPr>
          <p:spPr>
            <a:xfrm>
              <a:off x="10786308" y="6194807"/>
              <a:ext cx="580465" cy="58046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00" dirty="0"/>
            </a:p>
          </p:txBody>
        </p:sp>
      </p:grpSp>
      <p:cxnSp>
        <p:nvCxnSpPr>
          <p:cNvPr id="15" name="Straight Connector 14">
            <a:extLst>
              <a:ext uri="{FF2B5EF4-FFF2-40B4-BE49-F238E27FC236}">
                <a16:creationId xmlns:a16="http://schemas.microsoft.com/office/drawing/2014/main" id="{BDDD50A0-F85D-7D3A-E24D-B9ADB444DEEB}"/>
              </a:ext>
            </a:extLst>
          </p:cNvPr>
          <p:cNvCxnSpPr>
            <a:cxnSpLocks/>
          </p:cNvCxnSpPr>
          <p:nvPr userDrawn="1"/>
        </p:nvCxnSpPr>
        <p:spPr>
          <a:xfrm>
            <a:off x="0" y="1089025"/>
            <a:ext cx="10376911" cy="0"/>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3187764"/>
      </p:ext>
    </p:extLst>
  </p:cSld>
  <p:clrMapOvr>
    <a:masterClrMapping/>
  </p:clrMapOvr>
  <p:extLst>
    <p:ext uri="{DCECCB84-F9BA-43D5-87BE-67443E8EF086}">
      <p15:sldGuideLst xmlns:p15="http://schemas.microsoft.com/office/powerpoint/2012/main">
        <p15:guide id="1" orient="horz" pos="686">
          <p15:clr>
            <a:srgbClr val="FBAE40"/>
          </p15:clr>
        </p15:guide>
        <p15:guide id="2" pos="211">
          <p15:clr>
            <a:srgbClr val="FBAE40"/>
          </p15:clr>
        </p15:guide>
        <p15:guide id="3" pos="746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03">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4329BC48-05CC-D14E-3FC1-DB0CE67E4228}"/>
              </a:ext>
            </a:extLst>
          </p:cNvPr>
          <p:cNvSpPr>
            <a:spLocks noGrp="1"/>
          </p:cNvSpPr>
          <p:nvPr>
            <p:ph type="body" sz="quarter" idx="13"/>
          </p:nvPr>
        </p:nvSpPr>
        <p:spPr>
          <a:xfrm>
            <a:off x="261336" y="184558"/>
            <a:ext cx="8349264" cy="287559"/>
          </a:xfrm>
        </p:spPr>
        <p:txBody>
          <a:bodyPr>
            <a:noAutofit/>
          </a:bodyPr>
          <a:lstStyle>
            <a:lvl1pPr marL="0" indent="0">
              <a:buNone/>
              <a:defRPr sz="1600" b="1" i="0" spc="300">
                <a:solidFill>
                  <a:srgbClr val="001D90"/>
                </a:solidFill>
                <a:latin typeface="Poppins SemiBold" pitchFamily="2" charset="77"/>
                <a:cs typeface="Poppins SemiBold" pitchFamily="2" charset="77"/>
              </a:defRPr>
            </a:lvl1pPr>
          </a:lstStyle>
          <a:p>
            <a:pPr lvl="0"/>
            <a:r>
              <a:rPr lang="en-US" dirty="0"/>
              <a:t>Click to edit Master text styles</a:t>
            </a: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lvl1pPr>
              <a:defRPr sz="1050" spc="300"/>
            </a:lvl1pPr>
          </a:lstStyle>
          <a:p>
            <a:r>
              <a:rPr lang="en-IN" dirty="0"/>
              <a:t>PEPSICO CONFIDENTIAL</a:t>
            </a:r>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dirty="0"/>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grpSp>
        <p:nvGrpSpPr>
          <p:cNvPr id="2" name="Group 1">
            <a:extLst>
              <a:ext uri="{FF2B5EF4-FFF2-40B4-BE49-F238E27FC236}">
                <a16:creationId xmlns:a16="http://schemas.microsoft.com/office/drawing/2014/main" id="{1937986B-A80C-8876-A414-B0374624B329}"/>
              </a:ext>
            </a:extLst>
          </p:cNvPr>
          <p:cNvGrpSpPr/>
          <p:nvPr userDrawn="1"/>
        </p:nvGrpSpPr>
        <p:grpSpPr>
          <a:xfrm>
            <a:off x="0" y="580155"/>
            <a:ext cx="12192000" cy="76904"/>
            <a:chOff x="0" y="2132410"/>
            <a:chExt cx="10134600" cy="559990"/>
          </a:xfrm>
        </p:grpSpPr>
        <p:sp>
          <p:nvSpPr>
            <p:cNvPr id="8" name="Rectangle 7">
              <a:extLst>
                <a:ext uri="{FF2B5EF4-FFF2-40B4-BE49-F238E27FC236}">
                  <a16:creationId xmlns:a16="http://schemas.microsoft.com/office/drawing/2014/main" id="{88C91FBC-6056-A313-950B-56A511EA6DBA}"/>
                </a:ext>
              </a:extLst>
            </p:cNvPr>
            <p:cNvSpPr/>
            <p:nvPr userDrawn="1"/>
          </p:nvSpPr>
          <p:spPr>
            <a:xfrm>
              <a:off x="0" y="2132410"/>
              <a:ext cx="3378200" cy="559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F5A9307E-D14E-5BB5-8F85-1022BA981EAD}"/>
                </a:ext>
              </a:extLst>
            </p:cNvPr>
            <p:cNvSpPr/>
            <p:nvPr userDrawn="1"/>
          </p:nvSpPr>
          <p:spPr>
            <a:xfrm>
              <a:off x="3378200" y="2132410"/>
              <a:ext cx="3378200" cy="559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5D3FB7F3-D884-3E4B-B00D-6B4613F00A4E}"/>
                </a:ext>
              </a:extLst>
            </p:cNvPr>
            <p:cNvSpPr/>
            <p:nvPr userDrawn="1"/>
          </p:nvSpPr>
          <p:spPr>
            <a:xfrm>
              <a:off x="6756400" y="2132410"/>
              <a:ext cx="3378200" cy="559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4" name="Picture 13" descr="Text&#10;&#10;Description automatically generated with medium confidence">
            <a:extLst>
              <a:ext uri="{FF2B5EF4-FFF2-40B4-BE49-F238E27FC236}">
                <a16:creationId xmlns:a16="http://schemas.microsoft.com/office/drawing/2014/main" id="{523122A8-53C5-9B5F-1904-4EDDA375BD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02137" y="97789"/>
            <a:ext cx="2328527" cy="439833"/>
          </a:xfrm>
          <a:prstGeom prst="rect">
            <a:avLst/>
          </a:prstGeom>
        </p:spPr>
      </p:pic>
    </p:spTree>
    <p:extLst>
      <p:ext uri="{BB962C8B-B14F-4D97-AF65-F5344CB8AC3E}">
        <p14:creationId xmlns:p14="http://schemas.microsoft.com/office/powerpoint/2010/main" val="4030201630"/>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theme" Target="../theme/theme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B42EA6-324D-861F-5AF7-C58C266555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C010869-639B-ACCF-5A82-DF4585656B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221C2AE-4A06-FDAA-F9E0-C92A4DA3AD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0AA96926-ABD1-9ADC-B6AF-21E3F1F21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09C955E2-F265-AD86-E50B-D818BDE2C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54F28-3B2D-4ADA-8E68-4485CBF7EBEF}" type="slidenum">
              <a:rPr lang="en-IN" smtClean="0"/>
              <a:t>‹#›</a:t>
            </a:fld>
            <a:endParaRPr lang="en-IN"/>
          </a:p>
        </p:txBody>
      </p:sp>
    </p:spTree>
    <p:extLst>
      <p:ext uri="{BB962C8B-B14F-4D97-AF65-F5344CB8AC3E}">
        <p14:creationId xmlns:p14="http://schemas.microsoft.com/office/powerpoint/2010/main" val="1843087439"/>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8" r:id="rId3"/>
    <p:sldLayoutId id="2147483669" r:id="rId4"/>
    <p:sldLayoutId id="2147483665" r:id="rId5"/>
    <p:sldLayoutId id="2147483661" r:id="rId6"/>
    <p:sldLayoutId id="2147483662" r:id="rId7"/>
    <p:sldLayoutId id="2147483676" r:id="rId8"/>
    <p:sldLayoutId id="2147483666" r:id="rId9"/>
    <p:sldLayoutId id="2147483670" r:id="rId10"/>
    <p:sldLayoutId id="2147483671" r:id="rId11"/>
    <p:sldLayoutId id="2147483672" r:id="rId12"/>
    <p:sldLayoutId id="2147483660" r:id="rId13"/>
    <p:sldLayoutId id="2147483663" r:id="rId14"/>
    <p:sldLayoutId id="2147483673" r:id="rId15"/>
    <p:sldLayoutId id="2147483667" r:id="rId16"/>
    <p:sldLayoutId id="2147483650" r:id="rId17"/>
    <p:sldLayoutId id="2147483651" r:id="rId18"/>
    <p:sldLayoutId id="2147483652" r:id="rId19"/>
    <p:sldLayoutId id="2147483653" r:id="rId20"/>
    <p:sldLayoutId id="2147483654" r:id="rId21"/>
    <p:sldLayoutId id="2147483655" r:id="rId22"/>
    <p:sldLayoutId id="2147483656" r:id="rId23"/>
    <p:sldLayoutId id="2147483657" r:id="rId24"/>
    <p:sldLayoutId id="2147483658" r:id="rId25"/>
    <p:sldLayoutId id="2147483659" r:id="rId26"/>
    <p:sldLayoutId id="2147483674" r:id="rId27"/>
    <p:sldLayoutId id="2147483675"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D812B6-E6FD-4736-B1A0-626F8CA6130D}"/>
              </a:ext>
            </a:extLst>
          </p:cNvPr>
          <p:cNvSpPr/>
          <p:nvPr userDrawn="1"/>
        </p:nvSpPr>
        <p:spPr>
          <a:xfrm>
            <a:off x="12274974" y="999067"/>
            <a:ext cx="406400" cy="457200"/>
          </a:xfrm>
          <a:prstGeom prst="rect">
            <a:avLst/>
          </a:prstGeom>
          <a:solidFill>
            <a:srgbClr val="FBF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Rectangle 7">
            <a:extLst>
              <a:ext uri="{FF2B5EF4-FFF2-40B4-BE49-F238E27FC236}">
                <a16:creationId xmlns:a16="http://schemas.microsoft.com/office/drawing/2014/main" id="{7E0CAC90-82FA-4C22-B033-1858C523192F}"/>
              </a:ext>
            </a:extLst>
          </p:cNvPr>
          <p:cNvSpPr/>
          <p:nvPr userDrawn="1"/>
        </p:nvSpPr>
        <p:spPr>
          <a:xfrm>
            <a:off x="12274974" y="1498600"/>
            <a:ext cx="406400" cy="457200"/>
          </a:xfrm>
          <a:prstGeom prst="rect">
            <a:avLst/>
          </a:prstGeom>
          <a:solidFill>
            <a:srgbClr val="D3E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9" name="Rectangle 8">
            <a:extLst>
              <a:ext uri="{FF2B5EF4-FFF2-40B4-BE49-F238E27FC236}">
                <a16:creationId xmlns:a16="http://schemas.microsoft.com/office/drawing/2014/main" id="{EC5AA6F3-60DC-4CC3-A715-8A72B9EDE31E}"/>
              </a:ext>
            </a:extLst>
          </p:cNvPr>
          <p:cNvSpPr/>
          <p:nvPr userDrawn="1"/>
        </p:nvSpPr>
        <p:spPr>
          <a:xfrm>
            <a:off x="12274974" y="1998133"/>
            <a:ext cx="406400" cy="457200"/>
          </a:xfrm>
          <a:prstGeom prst="rect">
            <a:avLst/>
          </a:prstGeom>
          <a:solidFill>
            <a:srgbClr val="FAA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0" name="Rectangle 9">
            <a:extLst>
              <a:ext uri="{FF2B5EF4-FFF2-40B4-BE49-F238E27FC236}">
                <a16:creationId xmlns:a16="http://schemas.microsoft.com/office/drawing/2014/main" id="{619A5C3A-A1A1-4707-B380-41492E2702CC}"/>
              </a:ext>
            </a:extLst>
          </p:cNvPr>
          <p:cNvSpPr/>
          <p:nvPr userDrawn="1"/>
        </p:nvSpPr>
        <p:spPr>
          <a:xfrm>
            <a:off x="12274974" y="2497667"/>
            <a:ext cx="406400" cy="457200"/>
          </a:xfrm>
          <a:prstGeom prst="rect">
            <a:avLst/>
          </a:prstGeom>
          <a:solidFill>
            <a:srgbClr val="EA4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1" name="Rectangle 10">
            <a:extLst>
              <a:ext uri="{FF2B5EF4-FFF2-40B4-BE49-F238E27FC236}">
                <a16:creationId xmlns:a16="http://schemas.microsoft.com/office/drawing/2014/main" id="{FD42668D-9449-4EEC-8ABC-3066145EA1E2}"/>
              </a:ext>
            </a:extLst>
          </p:cNvPr>
          <p:cNvSpPr/>
          <p:nvPr userDrawn="1"/>
        </p:nvSpPr>
        <p:spPr>
          <a:xfrm>
            <a:off x="12274974" y="0"/>
            <a:ext cx="406400" cy="457200"/>
          </a:xfrm>
          <a:prstGeom prst="rect">
            <a:avLst/>
          </a:prstGeom>
          <a:solidFill>
            <a:srgbClr val="81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2" name="Rectangle 11">
            <a:extLst>
              <a:ext uri="{FF2B5EF4-FFF2-40B4-BE49-F238E27FC236}">
                <a16:creationId xmlns:a16="http://schemas.microsoft.com/office/drawing/2014/main" id="{BB47992D-D1C4-4C87-BF33-D272978ADFA6}"/>
              </a:ext>
            </a:extLst>
          </p:cNvPr>
          <p:cNvSpPr/>
          <p:nvPr userDrawn="1"/>
        </p:nvSpPr>
        <p:spPr>
          <a:xfrm>
            <a:off x="12274974" y="499533"/>
            <a:ext cx="406400" cy="45720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3" name="Rectangle 12">
            <a:extLst>
              <a:ext uri="{FF2B5EF4-FFF2-40B4-BE49-F238E27FC236}">
                <a16:creationId xmlns:a16="http://schemas.microsoft.com/office/drawing/2014/main" id="{AAFE726A-1997-4755-BAC2-A02982F9C1DA}"/>
              </a:ext>
            </a:extLst>
          </p:cNvPr>
          <p:cNvSpPr/>
          <p:nvPr userDrawn="1"/>
        </p:nvSpPr>
        <p:spPr>
          <a:xfrm>
            <a:off x="12272965" y="2997199"/>
            <a:ext cx="406400" cy="4572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Tree>
    <p:extLst>
      <p:ext uri="{BB962C8B-B14F-4D97-AF65-F5344CB8AC3E}">
        <p14:creationId xmlns:p14="http://schemas.microsoft.com/office/powerpoint/2010/main" val="398875750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Lst>
  <p:txStyles>
    <p:titleStyle>
      <a:lvl1pPr algn="l" defTabSz="609630"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
          <p15:clr>
            <a:srgbClr val="F26B43"/>
          </p15:clr>
        </p15:guide>
        <p15:guide id="2" orient="horz" pos="6120">
          <p15:clr>
            <a:srgbClr val="F26B43"/>
          </p15:clr>
        </p15:guide>
        <p15:guide id="3" orient="horz" pos="360">
          <p15:clr>
            <a:srgbClr val="F26B43"/>
          </p15:clr>
        </p15:guide>
        <p15:guide id="4" pos="5760">
          <p15:clr>
            <a:srgbClr val="F26B43"/>
          </p15:clr>
        </p15:guide>
        <p15:guide id="5" orient="horz" pos="3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png"/><Relationship Id="rId18" Type="http://schemas.openxmlformats.org/officeDocument/2006/relationships/image" Target="../media/image68.svg"/><Relationship Id="rId3" Type="http://schemas.openxmlformats.org/officeDocument/2006/relationships/slideLayout" Target="../slideLayouts/slideLayout34.xml"/><Relationship Id="rId21" Type="http://schemas.openxmlformats.org/officeDocument/2006/relationships/image" Target="../media/image71.svg"/><Relationship Id="rId7" Type="http://schemas.openxmlformats.org/officeDocument/2006/relationships/image" Target="../media/image57.png"/><Relationship Id="rId12" Type="http://schemas.openxmlformats.org/officeDocument/2006/relationships/image" Target="../media/image62.tiff"/><Relationship Id="rId17" Type="http://schemas.openxmlformats.org/officeDocument/2006/relationships/image" Target="../media/image67.png"/><Relationship Id="rId2" Type="http://schemas.openxmlformats.org/officeDocument/2006/relationships/tags" Target="../tags/tag2.xml"/><Relationship Id="rId16" Type="http://schemas.openxmlformats.org/officeDocument/2006/relationships/image" Target="../media/image66.svg"/><Relationship Id="rId20" Type="http://schemas.openxmlformats.org/officeDocument/2006/relationships/image" Target="../media/image70.png"/><Relationship Id="rId1" Type="http://schemas.openxmlformats.org/officeDocument/2006/relationships/tags" Target="../tags/tag1.xml"/><Relationship Id="rId6" Type="http://schemas.openxmlformats.org/officeDocument/2006/relationships/image" Target="../media/image56.emf"/><Relationship Id="rId11" Type="http://schemas.openxmlformats.org/officeDocument/2006/relationships/image" Target="../media/image61.svg"/><Relationship Id="rId5" Type="http://schemas.openxmlformats.org/officeDocument/2006/relationships/oleObject" Target="../embeddings/oleObject1.bin"/><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notesSlide" Target="../notesSlides/notesSlide9.xml"/><Relationship Id="rId9" Type="http://schemas.openxmlformats.org/officeDocument/2006/relationships/image" Target="../media/image59.png"/><Relationship Id="rId14" Type="http://schemas.openxmlformats.org/officeDocument/2006/relationships/image" Target="../media/image64.svg"/></Relationships>
</file>

<file path=ppt/slides/_rels/slide11.xml.rels><?xml version="1.0" encoding="UTF-8" standalone="yes"?>
<Relationships xmlns="http://schemas.openxmlformats.org/package/2006/relationships"><Relationship Id="rId2" Type="http://schemas.openxmlformats.org/officeDocument/2006/relationships/hyperlink" Target="https://pepsico.sharepoint.com/:p:/r/teams/PBNAFoodService/SodaStream%20Professional/Sell%20Decks/Sample%20Customer%20Pitch.pptx?d=w5c93760f720148fcbe5222dc5b23bcb9&amp;csf=1&amp;web=1&amp;e=Z4mQWC" TargetMode="Externa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4.png"/><Relationship Id="rId7" Type="http://schemas.openxmlformats.org/officeDocument/2006/relationships/image" Target="../media/image38.emf"/><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4.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4.png"/><Relationship Id="rId7" Type="http://schemas.openxmlformats.org/officeDocument/2006/relationships/image" Target="../media/image38.emf"/><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5.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4.png"/><Relationship Id="rId7" Type="http://schemas.openxmlformats.org/officeDocument/2006/relationships/image" Target="../media/image36.emf"/><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9.emf"/><Relationship Id="rId5" Type="http://schemas.openxmlformats.org/officeDocument/2006/relationships/image" Target="../media/image37.emf"/><Relationship Id="rId4" Type="http://schemas.openxmlformats.org/officeDocument/2006/relationships/image" Target="../media/image35.em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ft-hero-animation-v2">
            <a:hlinkClick r:id="" action="ppaction://media"/>
            <a:extLst>
              <a:ext uri="{FF2B5EF4-FFF2-40B4-BE49-F238E27FC236}">
                <a16:creationId xmlns:a16="http://schemas.microsoft.com/office/drawing/2014/main" id="{26375762-9747-4405-AE22-0260176A1E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48"/>
            <a:ext cx="12192972" cy="6858547"/>
          </a:xfrm>
          <a:prstGeom prst="rect">
            <a:avLst/>
          </a:prstGeom>
        </p:spPr>
      </p:pic>
      <p:sp>
        <p:nvSpPr>
          <p:cNvPr id="10" name="Text Placeholder 1">
            <a:extLst>
              <a:ext uri="{FF2B5EF4-FFF2-40B4-BE49-F238E27FC236}">
                <a16:creationId xmlns:a16="http://schemas.microsoft.com/office/drawing/2014/main" id="{06CEC7F2-A529-42BB-9044-6DEE9423AF85}"/>
              </a:ext>
            </a:extLst>
          </p:cNvPr>
          <p:cNvSpPr txBox="1">
            <a:spLocks/>
          </p:cNvSpPr>
          <p:nvPr/>
        </p:nvSpPr>
        <p:spPr>
          <a:xfrm>
            <a:off x="1892571" y="1809057"/>
            <a:ext cx="8406858" cy="1511552"/>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4400" b="1" dirty="0">
                <a:solidFill>
                  <a:schemeClr val="bg1"/>
                </a:solidFill>
                <a:latin typeface="Poppins SemiBold" pitchFamily="2" charset="77"/>
                <a:cs typeface="Poppins SemiBold" pitchFamily="2" charset="77"/>
              </a:rPr>
              <a:t>Let’s partner today for a more sustainable tomorrow.</a:t>
            </a:r>
          </a:p>
        </p:txBody>
      </p:sp>
      <p:pic>
        <p:nvPicPr>
          <p:cNvPr id="12" name="Picture 11" descr="Text&#10;&#10;Description automatically generated with medium confidence">
            <a:extLst>
              <a:ext uri="{FF2B5EF4-FFF2-40B4-BE49-F238E27FC236}">
                <a16:creationId xmlns:a16="http://schemas.microsoft.com/office/drawing/2014/main" id="{7B9545E6-1A28-4FB7-8C68-C854D3EDA0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6389" y="4258206"/>
            <a:ext cx="6319220" cy="1180872"/>
          </a:xfrm>
          <a:prstGeom prst="rect">
            <a:avLst/>
          </a:prstGeom>
        </p:spPr>
      </p:pic>
      <p:sp>
        <p:nvSpPr>
          <p:cNvPr id="13" name="Text Placeholder 1">
            <a:extLst>
              <a:ext uri="{FF2B5EF4-FFF2-40B4-BE49-F238E27FC236}">
                <a16:creationId xmlns:a16="http://schemas.microsoft.com/office/drawing/2014/main" id="{B3DB11BE-5102-4A71-AD17-6DEEDA1D45F4}"/>
              </a:ext>
            </a:extLst>
          </p:cNvPr>
          <p:cNvSpPr txBox="1">
            <a:spLocks/>
          </p:cNvSpPr>
          <p:nvPr/>
        </p:nvSpPr>
        <p:spPr>
          <a:xfrm>
            <a:off x="3530447" y="3743378"/>
            <a:ext cx="5131105" cy="388540"/>
          </a:xfrm>
          <a:prstGeom prst="rect">
            <a:avLst/>
          </a:prstGeom>
        </p:spPr>
        <p:txBody>
          <a:bodyPr vert="horz" lIns="68580" tIns="34290" rIns="68580" bIns="34290" rtlCol="0" anchor="t">
            <a:noAutofit/>
          </a:bodyPr>
          <a:lstStyle>
            <a:lvl1pPr marL="389335" indent="-389335" algn="l" defTabSz="685800" rtl="0" eaLnBrk="1" latinLnBrk="0" hangingPunct="1">
              <a:lnSpc>
                <a:spcPct val="100000"/>
              </a:lnSpc>
              <a:spcBef>
                <a:spcPts val="0"/>
              </a:spcBef>
              <a:buFont typeface="Arial" panose="020B0604020202020204" pitchFamily="34" charset="0"/>
              <a:buChar char="•"/>
              <a:tabLst/>
              <a:defRPr sz="4500" b="1" i="0" kern="1200">
                <a:solidFill>
                  <a:schemeClr val="bg1"/>
                </a:solidFill>
                <a:latin typeface="Calibri" panose="020F0502020204030204" pitchFamily="34" charset="0"/>
                <a:ea typeface="+mn-ea"/>
                <a:cs typeface="Calibri" panose="020F0502020204030204" pitchFamily="34" charset="0"/>
              </a:defRPr>
            </a:lvl1pPr>
            <a:lvl2pPr marL="559594" marR="0" indent="-345281" algn="l" defTabSz="685800" rtl="0" eaLnBrk="1" fontAlgn="auto" latinLnBrk="0" hangingPunct="1">
              <a:lnSpc>
                <a:spcPct val="100000"/>
              </a:lnSpc>
              <a:spcBef>
                <a:spcPts val="0"/>
              </a:spcBef>
              <a:spcAft>
                <a:spcPts val="0"/>
              </a:spcAft>
              <a:buClrTx/>
              <a:buSzPct val="70000"/>
              <a:buFont typeface="Courier New" panose="02070309020205020404" pitchFamily="49" charset="0"/>
              <a:buChar char="o"/>
              <a:tabLst/>
              <a:defRPr sz="4500" b="0" i="0" kern="1200">
                <a:solidFill>
                  <a:schemeClr val="bg1"/>
                </a:solidFill>
                <a:latin typeface="Calibri" panose="020F0502020204030204" pitchFamily="34" charset="0"/>
                <a:ea typeface="+mn-ea"/>
                <a:cs typeface="Calibri" panose="020F0502020204030204" pitchFamily="34" charset="0"/>
              </a:defRPr>
            </a:lvl2pPr>
            <a:lvl3pPr marL="815579" indent="-335756" algn="l" defTabSz="685800" rtl="0" eaLnBrk="1" latinLnBrk="0" hangingPunct="1">
              <a:lnSpc>
                <a:spcPct val="100000"/>
              </a:lnSpc>
              <a:spcBef>
                <a:spcPts val="375"/>
              </a:spcBef>
              <a:buSzPct val="70000"/>
              <a:buFont typeface="Courier New" panose="02070309020205020404" pitchFamily="49" charset="0"/>
              <a:buChar char="o"/>
              <a:tabLst>
                <a:tab pos="767954" algn="l"/>
              </a:tabLst>
              <a:defRPr sz="4500" kern="1200">
                <a:solidFill>
                  <a:schemeClr val="bg1"/>
                </a:solidFill>
                <a:latin typeface="+mn-lt"/>
                <a:ea typeface="+mn-ea"/>
                <a:cs typeface="+mn-cs"/>
              </a:defRPr>
            </a:lvl3pPr>
            <a:lvl4pPr marL="1120379" indent="-353616" algn="l" defTabSz="685800" rtl="0" eaLnBrk="1" latinLnBrk="0" hangingPunct="1">
              <a:lnSpc>
                <a:spcPct val="100000"/>
              </a:lnSpc>
              <a:spcBef>
                <a:spcPts val="375"/>
              </a:spcBef>
              <a:buClr>
                <a:schemeClr val="bg1"/>
              </a:buClr>
              <a:buSzPct val="80000"/>
              <a:buFont typeface="Wingdings" pitchFamily="2" charset="2"/>
              <a:buChar char="§"/>
              <a:tabLst/>
              <a:defRPr sz="4500" kern="1200">
                <a:solidFill>
                  <a:schemeClr val="bg1"/>
                </a:solidFill>
                <a:latin typeface="+mn-lt"/>
                <a:ea typeface="+mn-ea"/>
                <a:cs typeface="+mn-cs"/>
              </a:defRPr>
            </a:lvl4pPr>
            <a:lvl5pPr marL="1415654" indent="-351235" algn="l" defTabSz="685800" rtl="0" eaLnBrk="1" latinLnBrk="0" hangingPunct="1">
              <a:lnSpc>
                <a:spcPct val="100000"/>
              </a:lnSpc>
              <a:spcBef>
                <a:spcPts val="375"/>
              </a:spcBef>
              <a:buClr>
                <a:schemeClr val="bg1"/>
              </a:buClr>
              <a:buSzPct val="80000"/>
              <a:buFont typeface="Wingdings" pitchFamily="2" charset="2"/>
              <a:buChar char="§"/>
              <a:tabLst/>
              <a:defRPr sz="45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Tx/>
              <a:buFont typeface="Arial" panose="020B0604020202020204" pitchFamily="34" charset="0"/>
              <a:buNone/>
            </a:pPr>
            <a:r>
              <a:rPr lang="en-US" sz="2400" b="0" dirty="0">
                <a:latin typeface="Poppins" panose="00000500000000000000" pitchFamily="2" charset="0"/>
                <a:cs typeface="Poppins" panose="00000500000000000000" pitchFamily="2" charset="0"/>
              </a:rPr>
              <a:t>Introducing</a:t>
            </a:r>
            <a:r>
              <a:rPr lang="en-US" sz="2400" dirty="0">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27533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0EC691A-DF21-4F9C-A6D3-5D6BA51B09B3}"/>
              </a:ext>
            </a:extLst>
          </p:cNvPr>
          <p:cNvSpPr>
            <a:spLocks noGrp="1"/>
          </p:cNvSpPr>
          <p:nvPr>
            <p:ph type="title" idx="4294967295"/>
          </p:nvPr>
        </p:nvSpPr>
        <p:spPr>
          <a:xfrm>
            <a:off x="-3175" y="136525"/>
            <a:ext cx="12195175" cy="731838"/>
          </a:xfrm>
          <a:prstGeom prst="rect">
            <a:avLst/>
          </a:prstGeom>
        </p:spPr>
        <p:txBody>
          <a:bodyPr anchor="ctr"/>
          <a:lstStyle/>
          <a:p>
            <a:pPr algn="ctr"/>
            <a:r>
              <a:rPr lang="en-US" sz="2800" b="1" spc="300">
                <a:solidFill>
                  <a:schemeClr val="tx2"/>
                </a:solidFill>
                <a:latin typeface="+mj-lt"/>
              </a:rPr>
              <a:t>SIGN UP IS EASY: </a:t>
            </a:r>
          </a:p>
        </p:txBody>
      </p:sp>
      <p:sp>
        <p:nvSpPr>
          <p:cNvPr id="15" name="Footer Placeholder 14">
            <a:extLst>
              <a:ext uri="{FF2B5EF4-FFF2-40B4-BE49-F238E27FC236}">
                <a16:creationId xmlns:a16="http://schemas.microsoft.com/office/drawing/2014/main" id="{ACE8CDF9-62CC-44EC-B593-1AF98BD81385}"/>
              </a:ext>
            </a:extLst>
          </p:cNvPr>
          <p:cNvSpPr>
            <a:spLocks noGrp="1"/>
          </p:cNvSpPr>
          <p:nvPr>
            <p:ph type="ftr" sz="quarter" idx="4294967295"/>
          </p:nvPr>
        </p:nvSpPr>
        <p:spPr>
          <a:xfrm>
            <a:off x="-3175" y="5964238"/>
            <a:ext cx="12195175" cy="365125"/>
          </a:xfrm>
          <a:prstGeom prst="rect">
            <a:avLst/>
          </a:prstGeom>
          <a:solidFill>
            <a:srgbClr val="01B3FD">
              <a:alpha val="50196"/>
            </a:srgbClr>
          </a:solid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venir Next LT Pro"/>
                <a:ea typeface="+mn-ea"/>
                <a:cs typeface="+mn-cs"/>
              </a:rPr>
              <a:t>4 Easy Steps</a:t>
            </a:r>
          </a:p>
        </p:txBody>
      </p:sp>
      <p:graphicFrame>
        <p:nvGraphicFramePr>
          <p:cNvPr id="5" name="Object 4" hidden="1">
            <a:extLst>
              <a:ext uri="{FF2B5EF4-FFF2-40B4-BE49-F238E27FC236}">
                <a16:creationId xmlns:a16="http://schemas.microsoft.com/office/drawing/2014/main" id="{5B87B1BF-9BCB-41E1-863F-482EE6DB6E5A}"/>
              </a:ext>
            </a:extLst>
          </p:cNvPr>
          <p:cNvGraphicFramePr>
            <a:graphicFrameLocks noChangeAspect="1"/>
          </p:cNvGraphicFramePr>
          <p:nvPr>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5" imgW="421" imgH="420" progId="TCLayout.ActiveDocument.1">
                  <p:embed/>
                </p:oleObj>
              </mc:Choice>
              <mc:Fallback>
                <p:oleObj name="think-cell Slide" r:id="rId5" imgW="421" imgH="420" progId="TCLayout.ActiveDocument.1">
                  <p:embed/>
                  <p:pic>
                    <p:nvPicPr>
                      <p:cNvPr id="5" name="Object 4" hidden="1">
                        <a:extLst>
                          <a:ext uri="{FF2B5EF4-FFF2-40B4-BE49-F238E27FC236}">
                            <a16:creationId xmlns:a16="http://schemas.microsoft.com/office/drawing/2014/main" id="{5B87B1BF-9BCB-41E1-863F-482EE6DB6E5A}"/>
                          </a:ext>
                        </a:extLst>
                      </p:cNvPr>
                      <p:cNvPicPr/>
                      <p:nvPr/>
                    </p:nvPicPr>
                    <p:blipFill>
                      <a:blip r:embed="rId6"/>
                      <a:stretch>
                        <a:fillRect/>
                      </a:stretch>
                    </p:blipFill>
                    <p:spPr>
                      <a:xfrm>
                        <a:off x="1590" y="1590"/>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8EB516-6885-40E3-907B-1E33CDF195B4}"/>
              </a:ext>
            </a:extLst>
          </p:cNvPr>
          <p:cNvSpPr/>
          <p:nvPr>
            <p:custDataLst>
              <p:tags r:id="rId2"/>
            </p:custDataLst>
          </p:nvPr>
        </p:nvSpPr>
        <p:spPr>
          <a:xfrm>
            <a:off x="2" y="2"/>
            <a:ext cx="158751" cy="158751"/>
          </a:xfrm>
          <a:prstGeom prst="rect">
            <a:avLst/>
          </a:prstGeom>
          <a:solidFill>
            <a:srgbClr val="1BAAAA"/>
          </a:solidFill>
          <a:ln>
            <a:no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defPPr>
              <a:defRPr lang="en-US"/>
            </a:defPPr>
            <a:lvl1pPr marL="0" algn="l" defTabSz="1219020" rtl="0" eaLnBrk="1" latinLnBrk="0" hangingPunct="1">
              <a:defRPr sz="2400" kern="1200">
                <a:solidFill>
                  <a:schemeClr val="tx1"/>
                </a:solidFill>
                <a:latin typeface="+mn-lt"/>
                <a:ea typeface="+mn-ea"/>
                <a:cs typeface="+mn-cs"/>
              </a:defRPr>
            </a:lvl1pPr>
            <a:lvl2pPr marL="609507" algn="l" defTabSz="1219020" rtl="0" eaLnBrk="1" latinLnBrk="0" hangingPunct="1">
              <a:defRPr sz="2400" kern="1200">
                <a:solidFill>
                  <a:schemeClr val="tx1"/>
                </a:solidFill>
                <a:latin typeface="+mn-lt"/>
                <a:ea typeface="+mn-ea"/>
                <a:cs typeface="+mn-cs"/>
              </a:defRPr>
            </a:lvl2pPr>
            <a:lvl3pPr marL="1219020" algn="l" defTabSz="1219020" rtl="0" eaLnBrk="1" latinLnBrk="0" hangingPunct="1">
              <a:defRPr sz="2400" kern="1200">
                <a:solidFill>
                  <a:schemeClr val="tx1"/>
                </a:solidFill>
                <a:latin typeface="+mn-lt"/>
                <a:ea typeface="+mn-ea"/>
                <a:cs typeface="+mn-cs"/>
              </a:defRPr>
            </a:lvl3pPr>
            <a:lvl4pPr marL="1828528" algn="l" defTabSz="1219020" rtl="0" eaLnBrk="1" latinLnBrk="0" hangingPunct="1">
              <a:defRPr sz="2400" kern="1200">
                <a:solidFill>
                  <a:schemeClr val="tx1"/>
                </a:solidFill>
                <a:latin typeface="+mn-lt"/>
                <a:ea typeface="+mn-ea"/>
                <a:cs typeface="+mn-cs"/>
              </a:defRPr>
            </a:lvl4pPr>
            <a:lvl5pPr marL="2438038" algn="l" defTabSz="1219020" rtl="0" eaLnBrk="1" latinLnBrk="0" hangingPunct="1">
              <a:defRPr sz="2400" kern="1200">
                <a:solidFill>
                  <a:schemeClr val="tx1"/>
                </a:solidFill>
                <a:latin typeface="+mn-lt"/>
                <a:ea typeface="+mn-ea"/>
                <a:cs typeface="+mn-cs"/>
              </a:defRPr>
            </a:lvl5pPr>
            <a:lvl6pPr marL="3047544" algn="l" defTabSz="1219020" rtl="0" eaLnBrk="1" latinLnBrk="0" hangingPunct="1">
              <a:defRPr sz="2400" kern="1200">
                <a:solidFill>
                  <a:schemeClr val="tx1"/>
                </a:solidFill>
                <a:latin typeface="+mn-lt"/>
                <a:ea typeface="+mn-ea"/>
                <a:cs typeface="+mn-cs"/>
              </a:defRPr>
            </a:lvl6pPr>
            <a:lvl7pPr marL="3657051" algn="l" defTabSz="1219020" rtl="0" eaLnBrk="1" latinLnBrk="0" hangingPunct="1">
              <a:defRPr sz="2400" kern="1200">
                <a:solidFill>
                  <a:schemeClr val="tx1"/>
                </a:solidFill>
                <a:latin typeface="+mn-lt"/>
                <a:ea typeface="+mn-ea"/>
                <a:cs typeface="+mn-cs"/>
              </a:defRPr>
            </a:lvl7pPr>
            <a:lvl8pPr marL="4266560" algn="l" defTabSz="1219020" rtl="0" eaLnBrk="1" latinLnBrk="0" hangingPunct="1">
              <a:defRPr sz="2400" kern="1200">
                <a:solidFill>
                  <a:schemeClr val="tx1"/>
                </a:solidFill>
                <a:latin typeface="+mn-lt"/>
                <a:ea typeface="+mn-ea"/>
                <a:cs typeface="+mn-cs"/>
              </a:defRPr>
            </a:lvl8pPr>
            <a:lvl9pPr marL="4876069" algn="l" defTabSz="1219020" rtl="0" eaLnBrk="1" latinLnBrk="0" hangingPunct="1">
              <a:defRPr sz="24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Franklin Gothic Demi Cond" panose="020B0706030402020204" pitchFamily="34" charset="0"/>
              <a:ea typeface="+mn-ea"/>
              <a:cs typeface="Arial" panose="020B0604020202020204" pitchFamily="34" charset="0"/>
              <a:sym typeface="Franklin Gothic Demi Cond" panose="020B0706030402020204" pitchFamily="34" charset="0"/>
            </a:endParaRPr>
          </a:p>
        </p:txBody>
      </p:sp>
      <p:pic>
        <p:nvPicPr>
          <p:cNvPr id="39" name="Picture 38">
            <a:extLst>
              <a:ext uri="{FF2B5EF4-FFF2-40B4-BE49-F238E27FC236}">
                <a16:creationId xmlns:a16="http://schemas.microsoft.com/office/drawing/2014/main" id="{51719E0D-CE12-48E0-AB8A-895D9FA9B0D4}"/>
              </a:ext>
            </a:extLst>
          </p:cNvPr>
          <p:cNvPicPr>
            <a:picLocks noChangeAspect="1"/>
          </p:cNvPicPr>
          <p:nvPr/>
        </p:nvPicPr>
        <p:blipFill>
          <a:blip r:embed="rId7"/>
          <a:stretch>
            <a:fillRect/>
          </a:stretch>
        </p:blipFill>
        <p:spPr>
          <a:xfrm>
            <a:off x="324513" y="-835222"/>
            <a:ext cx="81394" cy="59958"/>
          </a:xfrm>
          <a:prstGeom prst="rect">
            <a:avLst/>
          </a:prstGeom>
        </p:spPr>
      </p:pic>
      <p:grpSp>
        <p:nvGrpSpPr>
          <p:cNvPr id="2" name="Group 1">
            <a:extLst>
              <a:ext uri="{FF2B5EF4-FFF2-40B4-BE49-F238E27FC236}">
                <a16:creationId xmlns:a16="http://schemas.microsoft.com/office/drawing/2014/main" id="{A29E6853-1A45-498F-B8E6-102BED399606}"/>
              </a:ext>
            </a:extLst>
          </p:cNvPr>
          <p:cNvGrpSpPr/>
          <p:nvPr/>
        </p:nvGrpSpPr>
        <p:grpSpPr>
          <a:xfrm>
            <a:off x="556566" y="752263"/>
            <a:ext cx="11076179" cy="5071245"/>
            <a:chOff x="405907" y="925883"/>
            <a:chExt cx="11378234" cy="5209541"/>
          </a:xfrm>
        </p:grpSpPr>
        <p:sp>
          <p:nvSpPr>
            <p:cNvPr id="30" name="Oval 29">
              <a:extLst>
                <a:ext uri="{FF2B5EF4-FFF2-40B4-BE49-F238E27FC236}">
                  <a16:creationId xmlns:a16="http://schemas.microsoft.com/office/drawing/2014/main" id="{4949ECFD-D959-4135-83AD-C0A20C08B4C5}"/>
                </a:ext>
              </a:extLst>
            </p:cNvPr>
            <p:cNvSpPr/>
            <p:nvPr/>
          </p:nvSpPr>
          <p:spPr>
            <a:xfrm>
              <a:off x="6643631" y="2979774"/>
              <a:ext cx="1692748" cy="711352"/>
            </a:xfrm>
            <a:prstGeom prst="ellipse">
              <a:avLst/>
            </a:prstGeom>
            <a:solidFill>
              <a:srgbClr val="E7E1F3">
                <a:alpha val="36863"/>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IN" sz="3200" b="0" i="0" u="none" strike="noStrike" kern="1200" cap="none" spc="0" normalizeH="0" baseline="0" noProof="0">
                <a:ln>
                  <a:noFill/>
                </a:ln>
                <a:solidFill>
                  <a:srgbClr val="818285"/>
                </a:solidFill>
                <a:effectLst/>
                <a:uLnTx/>
                <a:uFillTx/>
                <a:latin typeface="Avenir Next LT Pro"/>
                <a:ea typeface="+mn-ea"/>
                <a:cs typeface="+mn-cs"/>
                <a:sym typeface="Helvetica Neue Medium"/>
              </a:endParaRPr>
            </a:p>
          </p:txBody>
        </p:sp>
        <p:sp>
          <p:nvSpPr>
            <p:cNvPr id="54" name="Rectangle 53">
              <a:extLst>
                <a:ext uri="{FF2B5EF4-FFF2-40B4-BE49-F238E27FC236}">
                  <a16:creationId xmlns:a16="http://schemas.microsoft.com/office/drawing/2014/main" id="{3C8C7274-05F2-4406-B361-6C9B2C2822AE}"/>
                </a:ext>
              </a:extLst>
            </p:cNvPr>
            <p:cNvSpPr/>
            <p:nvPr/>
          </p:nvSpPr>
          <p:spPr>
            <a:xfrm>
              <a:off x="9085711" y="4626722"/>
              <a:ext cx="2566689" cy="1097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defPPr>
                <a:defRPr lang="en-US"/>
              </a:defPPr>
              <a:lvl1pPr marL="0" algn="l" defTabSz="1219020" rtl="0" eaLnBrk="1" latinLnBrk="0" hangingPunct="1">
                <a:defRPr sz="2400" kern="1200">
                  <a:solidFill>
                    <a:schemeClr val="tx1"/>
                  </a:solidFill>
                  <a:latin typeface="+mn-lt"/>
                  <a:ea typeface="+mn-ea"/>
                  <a:cs typeface="+mn-cs"/>
                </a:defRPr>
              </a:lvl1pPr>
              <a:lvl2pPr marL="609507" algn="l" defTabSz="1219020" rtl="0" eaLnBrk="1" latinLnBrk="0" hangingPunct="1">
                <a:defRPr sz="2400" kern="1200">
                  <a:solidFill>
                    <a:schemeClr val="tx1"/>
                  </a:solidFill>
                  <a:latin typeface="+mn-lt"/>
                  <a:ea typeface="+mn-ea"/>
                  <a:cs typeface="+mn-cs"/>
                </a:defRPr>
              </a:lvl2pPr>
              <a:lvl3pPr marL="1219020" algn="l" defTabSz="1219020" rtl="0" eaLnBrk="1" latinLnBrk="0" hangingPunct="1">
                <a:defRPr sz="2400" kern="1200">
                  <a:solidFill>
                    <a:schemeClr val="tx1"/>
                  </a:solidFill>
                  <a:latin typeface="+mn-lt"/>
                  <a:ea typeface="+mn-ea"/>
                  <a:cs typeface="+mn-cs"/>
                </a:defRPr>
              </a:lvl3pPr>
              <a:lvl4pPr marL="1828528" algn="l" defTabSz="1219020" rtl="0" eaLnBrk="1" latinLnBrk="0" hangingPunct="1">
                <a:defRPr sz="2400" kern="1200">
                  <a:solidFill>
                    <a:schemeClr val="tx1"/>
                  </a:solidFill>
                  <a:latin typeface="+mn-lt"/>
                  <a:ea typeface="+mn-ea"/>
                  <a:cs typeface="+mn-cs"/>
                </a:defRPr>
              </a:lvl4pPr>
              <a:lvl5pPr marL="2438038" algn="l" defTabSz="1219020" rtl="0" eaLnBrk="1" latinLnBrk="0" hangingPunct="1">
                <a:defRPr sz="2400" kern="1200">
                  <a:solidFill>
                    <a:schemeClr val="tx1"/>
                  </a:solidFill>
                  <a:latin typeface="+mn-lt"/>
                  <a:ea typeface="+mn-ea"/>
                  <a:cs typeface="+mn-cs"/>
                </a:defRPr>
              </a:lvl5pPr>
              <a:lvl6pPr marL="3047544" algn="l" defTabSz="1219020" rtl="0" eaLnBrk="1" latinLnBrk="0" hangingPunct="1">
                <a:defRPr sz="2400" kern="1200">
                  <a:solidFill>
                    <a:schemeClr val="tx1"/>
                  </a:solidFill>
                  <a:latin typeface="+mn-lt"/>
                  <a:ea typeface="+mn-ea"/>
                  <a:cs typeface="+mn-cs"/>
                </a:defRPr>
              </a:lvl6pPr>
              <a:lvl7pPr marL="3657051" algn="l" defTabSz="1219020" rtl="0" eaLnBrk="1" latinLnBrk="0" hangingPunct="1">
                <a:defRPr sz="2400" kern="1200">
                  <a:solidFill>
                    <a:schemeClr val="tx1"/>
                  </a:solidFill>
                  <a:latin typeface="+mn-lt"/>
                  <a:ea typeface="+mn-ea"/>
                  <a:cs typeface="+mn-cs"/>
                </a:defRPr>
              </a:lvl7pPr>
              <a:lvl8pPr marL="4266560" algn="l" defTabSz="1219020" rtl="0" eaLnBrk="1" latinLnBrk="0" hangingPunct="1">
                <a:defRPr sz="2400" kern="1200">
                  <a:solidFill>
                    <a:schemeClr val="tx1"/>
                  </a:solidFill>
                  <a:latin typeface="+mn-lt"/>
                  <a:ea typeface="+mn-ea"/>
                  <a:cs typeface="+mn-cs"/>
                </a:defRPr>
              </a:lvl8pPr>
              <a:lvl9pPr marL="4876069" algn="l" defTabSz="1219020" rtl="0" eaLnBrk="1" latinLnBrk="0" hangingPunct="1">
                <a:defRPr sz="2400" kern="1200">
                  <a:solidFill>
                    <a:schemeClr val="tx1"/>
                  </a:solidFill>
                  <a:latin typeface="+mn-lt"/>
                  <a:ea typeface="+mn-ea"/>
                  <a:cs typeface="+mn-cs"/>
                </a:defRPr>
              </a:lvl9pPr>
            </a:lstStyle>
            <a:p>
              <a:pPr marL="0" marR="0" lvl="0" indent="0" algn="ctr" defTabSz="1219020" rtl="0" eaLnBrk="1" fontAlgn="auto" latinLnBrk="0" hangingPunct="1">
                <a:lnSpc>
                  <a:spcPct val="85000"/>
                </a:lnSpc>
                <a:spcBef>
                  <a:spcPts val="600"/>
                </a:spcBef>
                <a:spcAft>
                  <a:spcPts val="0"/>
                </a:spcAft>
                <a:buClrTx/>
                <a:buSzTx/>
                <a:buFontTx/>
                <a:buNone/>
                <a:tabLst/>
                <a:defRPr/>
              </a:pPr>
              <a:r>
                <a:rPr kumimoji="0" lang="en-US" sz="1200" b="0" i="0" u="none" strike="noStrike" kern="1200" cap="none" spc="100" normalizeH="0" baseline="0" noProof="0">
                  <a:ln>
                    <a:noFill/>
                  </a:ln>
                  <a:solidFill>
                    <a:srgbClr val="818285"/>
                  </a:solidFill>
                  <a:effectLst/>
                  <a:uLnTx/>
                  <a:uFillTx/>
                  <a:latin typeface="Avenir Next LT Pro"/>
                  <a:ea typeface="+mn-ea"/>
                  <a:cs typeface="Helvetica"/>
                </a:rPr>
                <a:t>90 Min install</a:t>
              </a:r>
            </a:p>
            <a:p>
              <a:pPr marL="0" marR="0" lvl="0" indent="0" algn="ctr" defTabSz="1219020" rtl="0" eaLnBrk="1" fontAlgn="auto" latinLnBrk="0" hangingPunct="1">
                <a:lnSpc>
                  <a:spcPct val="85000"/>
                </a:lnSpc>
                <a:spcBef>
                  <a:spcPts val="600"/>
                </a:spcBef>
                <a:spcAft>
                  <a:spcPts val="0"/>
                </a:spcAft>
                <a:buClrTx/>
                <a:buSzTx/>
                <a:buFontTx/>
                <a:buNone/>
                <a:tabLst/>
                <a:defRPr/>
              </a:pPr>
              <a:r>
                <a:rPr kumimoji="0" lang="en-US" sz="1200" b="0" i="0" u="none" strike="noStrike" kern="1200" cap="none" spc="100" normalizeH="0" baseline="0" noProof="0">
                  <a:ln>
                    <a:noFill/>
                  </a:ln>
                  <a:solidFill>
                    <a:srgbClr val="818285"/>
                  </a:solidFill>
                  <a:effectLst/>
                  <a:uLnTx/>
                  <a:uFillTx/>
                  <a:latin typeface="Avenir Next LT Pro"/>
                  <a:ea typeface="+mn-ea"/>
                  <a:cs typeface="Helvetica"/>
                </a:rPr>
                <a:t>Staff Training</a:t>
              </a:r>
            </a:p>
            <a:p>
              <a:pPr marL="0" marR="0" lvl="0" indent="0" algn="ctr" defTabSz="1219020" rtl="0" eaLnBrk="1" fontAlgn="auto" latinLnBrk="0" hangingPunct="1">
                <a:lnSpc>
                  <a:spcPct val="85000"/>
                </a:lnSpc>
                <a:spcBef>
                  <a:spcPts val="600"/>
                </a:spcBef>
                <a:spcAft>
                  <a:spcPts val="0"/>
                </a:spcAft>
                <a:buClrTx/>
                <a:buSzTx/>
                <a:buFontTx/>
                <a:buNone/>
                <a:tabLst/>
                <a:defRPr/>
              </a:pPr>
              <a:r>
                <a:rPr kumimoji="0" lang="en-US" sz="1200" b="0" i="0" u="none" strike="noStrike" kern="1200" cap="none" spc="100" normalizeH="0" baseline="0" noProof="0">
                  <a:ln>
                    <a:noFill/>
                  </a:ln>
                  <a:solidFill>
                    <a:srgbClr val="818285"/>
                  </a:solidFill>
                  <a:effectLst/>
                  <a:uLnTx/>
                  <a:uFillTx/>
                  <a:latin typeface="Avenir Next LT Pro"/>
                  <a:ea typeface="+mn-ea"/>
                  <a:cs typeface="Helvetica"/>
                </a:rPr>
                <a:t>Schedule Portal Train </a:t>
              </a:r>
            </a:p>
          </p:txBody>
        </p:sp>
        <p:sp>
          <p:nvSpPr>
            <p:cNvPr id="55" name="Rectangle 54">
              <a:extLst>
                <a:ext uri="{FF2B5EF4-FFF2-40B4-BE49-F238E27FC236}">
                  <a16:creationId xmlns:a16="http://schemas.microsoft.com/office/drawing/2014/main" id="{AA903F24-2863-4A58-B5CD-C2FC3D00D760}"/>
                </a:ext>
              </a:extLst>
            </p:cNvPr>
            <p:cNvSpPr/>
            <p:nvPr/>
          </p:nvSpPr>
          <p:spPr>
            <a:xfrm>
              <a:off x="6250619" y="4626722"/>
              <a:ext cx="2589284" cy="1097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defPPr>
                <a:defRPr lang="en-US"/>
              </a:defPPr>
              <a:lvl1pPr marL="0" algn="l" defTabSz="1219020" rtl="0" eaLnBrk="1" latinLnBrk="0" hangingPunct="1">
                <a:defRPr sz="2400" kern="1200">
                  <a:solidFill>
                    <a:schemeClr val="tx1"/>
                  </a:solidFill>
                  <a:latin typeface="+mn-lt"/>
                  <a:ea typeface="+mn-ea"/>
                  <a:cs typeface="+mn-cs"/>
                </a:defRPr>
              </a:lvl1pPr>
              <a:lvl2pPr marL="609507" algn="l" defTabSz="1219020" rtl="0" eaLnBrk="1" latinLnBrk="0" hangingPunct="1">
                <a:defRPr sz="2400" kern="1200">
                  <a:solidFill>
                    <a:schemeClr val="tx1"/>
                  </a:solidFill>
                  <a:latin typeface="+mn-lt"/>
                  <a:ea typeface="+mn-ea"/>
                  <a:cs typeface="+mn-cs"/>
                </a:defRPr>
              </a:lvl2pPr>
              <a:lvl3pPr marL="1219020" algn="l" defTabSz="1219020" rtl="0" eaLnBrk="1" latinLnBrk="0" hangingPunct="1">
                <a:defRPr sz="2400" kern="1200">
                  <a:solidFill>
                    <a:schemeClr val="tx1"/>
                  </a:solidFill>
                  <a:latin typeface="+mn-lt"/>
                  <a:ea typeface="+mn-ea"/>
                  <a:cs typeface="+mn-cs"/>
                </a:defRPr>
              </a:lvl3pPr>
              <a:lvl4pPr marL="1828528" algn="l" defTabSz="1219020" rtl="0" eaLnBrk="1" latinLnBrk="0" hangingPunct="1">
                <a:defRPr sz="2400" kern="1200">
                  <a:solidFill>
                    <a:schemeClr val="tx1"/>
                  </a:solidFill>
                  <a:latin typeface="+mn-lt"/>
                  <a:ea typeface="+mn-ea"/>
                  <a:cs typeface="+mn-cs"/>
                </a:defRPr>
              </a:lvl4pPr>
              <a:lvl5pPr marL="2438038" algn="l" defTabSz="1219020" rtl="0" eaLnBrk="1" latinLnBrk="0" hangingPunct="1">
                <a:defRPr sz="2400" kern="1200">
                  <a:solidFill>
                    <a:schemeClr val="tx1"/>
                  </a:solidFill>
                  <a:latin typeface="+mn-lt"/>
                  <a:ea typeface="+mn-ea"/>
                  <a:cs typeface="+mn-cs"/>
                </a:defRPr>
              </a:lvl5pPr>
              <a:lvl6pPr marL="3047544" algn="l" defTabSz="1219020" rtl="0" eaLnBrk="1" latinLnBrk="0" hangingPunct="1">
                <a:defRPr sz="2400" kern="1200">
                  <a:solidFill>
                    <a:schemeClr val="tx1"/>
                  </a:solidFill>
                  <a:latin typeface="+mn-lt"/>
                  <a:ea typeface="+mn-ea"/>
                  <a:cs typeface="+mn-cs"/>
                </a:defRPr>
              </a:lvl6pPr>
              <a:lvl7pPr marL="3657051" algn="l" defTabSz="1219020" rtl="0" eaLnBrk="1" latinLnBrk="0" hangingPunct="1">
                <a:defRPr sz="2400" kern="1200">
                  <a:solidFill>
                    <a:schemeClr val="tx1"/>
                  </a:solidFill>
                  <a:latin typeface="+mn-lt"/>
                  <a:ea typeface="+mn-ea"/>
                  <a:cs typeface="+mn-cs"/>
                </a:defRPr>
              </a:lvl7pPr>
              <a:lvl8pPr marL="4266560" algn="l" defTabSz="1219020" rtl="0" eaLnBrk="1" latinLnBrk="0" hangingPunct="1">
                <a:defRPr sz="2400" kern="1200">
                  <a:solidFill>
                    <a:schemeClr val="tx1"/>
                  </a:solidFill>
                  <a:latin typeface="+mn-lt"/>
                  <a:ea typeface="+mn-ea"/>
                  <a:cs typeface="+mn-cs"/>
                </a:defRPr>
              </a:lvl8pPr>
              <a:lvl9pPr marL="4876069" algn="l" defTabSz="1219020" rtl="0" eaLnBrk="1" latinLnBrk="0" hangingPunct="1">
                <a:defRPr sz="2400" kern="1200">
                  <a:solidFill>
                    <a:schemeClr val="tx1"/>
                  </a:solidFill>
                  <a:latin typeface="+mn-lt"/>
                  <a:ea typeface="+mn-ea"/>
                  <a:cs typeface="+mn-cs"/>
                </a:defRPr>
              </a:lvl9pPr>
            </a:lstStyle>
            <a:p>
              <a:pPr marL="0" marR="0" lvl="0" indent="0" algn="ctr" defTabSz="1219020" rtl="0" eaLnBrk="1" fontAlgn="auto" latinLnBrk="0" hangingPunct="1">
                <a:lnSpc>
                  <a:spcPct val="85000"/>
                </a:lnSpc>
                <a:spcBef>
                  <a:spcPts val="600"/>
                </a:spcBef>
                <a:spcAft>
                  <a:spcPts val="0"/>
                </a:spcAft>
                <a:buClrTx/>
                <a:buSzTx/>
                <a:buFontTx/>
                <a:buNone/>
                <a:tabLst/>
                <a:defRPr/>
              </a:pPr>
              <a:r>
                <a:rPr kumimoji="0" lang="en-US" sz="1200" b="0" i="0" u="none" strike="noStrike" kern="1200" cap="none" spc="100" normalizeH="0" baseline="0" noProof="0">
                  <a:ln>
                    <a:noFill/>
                  </a:ln>
                  <a:solidFill>
                    <a:srgbClr val="818285"/>
                  </a:solidFill>
                  <a:effectLst/>
                  <a:uLnTx/>
                  <a:uFillTx/>
                  <a:latin typeface="Avenir Next LT Pro"/>
                  <a:ea typeface="+mn-ea"/>
                  <a:cs typeface="Helvetica"/>
                </a:rPr>
                <a:t>Product Sourced  6 BIBs</a:t>
              </a:r>
            </a:p>
            <a:p>
              <a:pPr marL="0" marR="0" lvl="0" indent="0" algn="ctr" defTabSz="1219020" rtl="0" eaLnBrk="1" fontAlgn="auto" latinLnBrk="0" hangingPunct="1">
                <a:lnSpc>
                  <a:spcPct val="85000"/>
                </a:lnSpc>
                <a:spcBef>
                  <a:spcPts val="600"/>
                </a:spcBef>
                <a:spcAft>
                  <a:spcPts val="0"/>
                </a:spcAft>
                <a:buClrTx/>
                <a:buSzTx/>
                <a:buFontTx/>
                <a:buNone/>
                <a:tabLst/>
                <a:defRPr/>
              </a:pPr>
              <a:r>
                <a:rPr kumimoji="0" lang="en-US" sz="1200" b="0" i="0" u="none" strike="noStrike" kern="1200" cap="none" spc="100" normalizeH="0" baseline="0" noProof="0">
                  <a:ln>
                    <a:noFill/>
                  </a:ln>
                  <a:solidFill>
                    <a:srgbClr val="818285"/>
                  </a:solidFill>
                  <a:effectLst/>
                  <a:uLnTx/>
                  <a:uFillTx/>
                  <a:latin typeface="Avenir Next LT Pro"/>
                  <a:ea typeface="+mn-ea"/>
                  <a:cs typeface="Helvetica"/>
                </a:rPr>
                <a:t>Co2 Sourced </a:t>
              </a:r>
            </a:p>
            <a:p>
              <a:pPr marL="0" marR="0" lvl="0" indent="0" algn="ctr" defTabSz="1219020" rtl="0" eaLnBrk="1" fontAlgn="auto" latinLnBrk="0" hangingPunct="1">
                <a:lnSpc>
                  <a:spcPct val="85000"/>
                </a:lnSpc>
                <a:spcBef>
                  <a:spcPts val="600"/>
                </a:spcBef>
                <a:spcAft>
                  <a:spcPts val="0"/>
                </a:spcAft>
                <a:buClrTx/>
                <a:buSzTx/>
                <a:buFontTx/>
                <a:buNone/>
                <a:tabLst/>
                <a:defRPr/>
              </a:pPr>
              <a:r>
                <a:rPr kumimoji="0" lang="en-US" sz="1200" b="0" i="0" u="none" strike="noStrike" kern="1200" cap="none" spc="100" normalizeH="0" baseline="0" noProof="0">
                  <a:ln>
                    <a:noFill/>
                  </a:ln>
                  <a:solidFill>
                    <a:srgbClr val="818285"/>
                  </a:solidFill>
                  <a:effectLst/>
                  <a:uLnTx/>
                  <a:uFillTx/>
                  <a:latin typeface="Avenir Next LT Pro"/>
                  <a:ea typeface="+mn-ea"/>
                  <a:cs typeface="Helvetica"/>
                </a:rPr>
                <a:t>Water line/shut off valve </a:t>
              </a:r>
            </a:p>
          </p:txBody>
        </p:sp>
        <p:cxnSp>
          <p:nvCxnSpPr>
            <p:cNvPr id="22" name="Straight Connector 21">
              <a:extLst>
                <a:ext uri="{FF2B5EF4-FFF2-40B4-BE49-F238E27FC236}">
                  <a16:creationId xmlns:a16="http://schemas.microsoft.com/office/drawing/2014/main" id="{C6E80162-1736-4A74-B592-A42B9C0B6E61}"/>
                </a:ext>
              </a:extLst>
            </p:cNvPr>
            <p:cNvCxnSpPr>
              <a:cxnSpLocks/>
            </p:cNvCxnSpPr>
            <p:nvPr/>
          </p:nvCxnSpPr>
          <p:spPr>
            <a:xfrm>
              <a:off x="405907" y="962218"/>
              <a:ext cx="0" cy="4981861"/>
            </a:xfrm>
            <a:prstGeom prst="line">
              <a:avLst/>
            </a:prstGeom>
            <a:ln w="9525" cap="rnd">
              <a:solidFill>
                <a:srgbClr val="43B5F0"/>
              </a:solidFill>
              <a:prstDash val="sysDash"/>
            </a:ln>
            <a:effectLst/>
          </p:spPr>
          <p:style>
            <a:lnRef idx="2">
              <a:schemeClr val="accent1"/>
            </a:lnRef>
            <a:fillRef idx="0">
              <a:schemeClr val="accent1"/>
            </a:fillRef>
            <a:effectRef idx="1">
              <a:schemeClr val="accent1"/>
            </a:effectRef>
            <a:fontRef idx="minor">
              <a:schemeClr val="tx1"/>
            </a:fontRef>
          </p:style>
        </p:cxnSp>
        <p:sp>
          <p:nvSpPr>
            <p:cNvPr id="53" name="Rectangle 52">
              <a:extLst>
                <a:ext uri="{FF2B5EF4-FFF2-40B4-BE49-F238E27FC236}">
                  <a16:creationId xmlns:a16="http://schemas.microsoft.com/office/drawing/2014/main" id="{7BBAA991-3741-4940-9BD9-488A555E7708}"/>
                </a:ext>
              </a:extLst>
            </p:cNvPr>
            <p:cNvSpPr/>
            <p:nvPr/>
          </p:nvSpPr>
          <p:spPr>
            <a:xfrm>
              <a:off x="3381948" y="4635919"/>
              <a:ext cx="2622863" cy="1079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defPPr>
                <a:defRPr lang="en-US"/>
              </a:defPPr>
              <a:lvl1pPr marL="0" algn="l" defTabSz="1219020" rtl="0" eaLnBrk="1" latinLnBrk="0" hangingPunct="1">
                <a:defRPr sz="2400" kern="1200">
                  <a:solidFill>
                    <a:schemeClr val="tx1"/>
                  </a:solidFill>
                  <a:latin typeface="+mn-lt"/>
                  <a:ea typeface="+mn-ea"/>
                  <a:cs typeface="+mn-cs"/>
                </a:defRPr>
              </a:lvl1pPr>
              <a:lvl2pPr marL="609507" algn="l" defTabSz="1219020" rtl="0" eaLnBrk="1" latinLnBrk="0" hangingPunct="1">
                <a:defRPr sz="2400" kern="1200">
                  <a:solidFill>
                    <a:schemeClr val="tx1"/>
                  </a:solidFill>
                  <a:latin typeface="+mn-lt"/>
                  <a:ea typeface="+mn-ea"/>
                  <a:cs typeface="+mn-cs"/>
                </a:defRPr>
              </a:lvl2pPr>
              <a:lvl3pPr marL="1219020" algn="l" defTabSz="1219020" rtl="0" eaLnBrk="1" latinLnBrk="0" hangingPunct="1">
                <a:defRPr sz="2400" kern="1200">
                  <a:solidFill>
                    <a:schemeClr val="tx1"/>
                  </a:solidFill>
                  <a:latin typeface="+mn-lt"/>
                  <a:ea typeface="+mn-ea"/>
                  <a:cs typeface="+mn-cs"/>
                </a:defRPr>
              </a:lvl3pPr>
              <a:lvl4pPr marL="1828528" algn="l" defTabSz="1219020" rtl="0" eaLnBrk="1" latinLnBrk="0" hangingPunct="1">
                <a:defRPr sz="2400" kern="1200">
                  <a:solidFill>
                    <a:schemeClr val="tx1"/>
                  </a:solidFill>
                  <a:latin typeface="+mn-lt"/>
                  <a:ea typeface="+mn-ea"/>
                  <a:cs typeface="+mn-cs"/>
                </a:defRPr>
              </a:lvl4pPr>
              <a:lvl5pPr marL="2438038" algn="l" defTabSz="1219020" rtl="0" eaLnBrk="1" latinLnBrk="0" hangingPunct="1">
                <a:defRPr sz="2400" kern="1200">
                  <a:solidFill>
                    <a:schemeClr val="tx1"/>
                  </a:solidFill>
                  <a:latin typeface="+mn-lt"/>
                  <a:ea typeface="+mn-ea"/>
                  <a:cs typeface="+mn-cs"/>
                </a:defRPr>
              </a:lvl5pPr>
              <a:lvl6pPr marL="3047544" algn="l" defTabSz="1219020" rtl="0" eaLnBrk="1" latinLnBrk="0" hangingPunct="1">
                <a:defRPr sz="2400" kern="1200">
                  <a:solidFill>
                    <a:schemeClr val="tx1"/>
                  </a:solidFill>
                  <a:latin typeface="+mn-lt"/>
                  <a:ea typeface="+mn-ea"/>
                  <a:cs typeface="+mn-cs"/>
                </a:defRPr>
              </a:lvl6pPr>
              <a:lvl7pPr marL="3657051" algn="l" defTabSz="1219020" rtl="0" eaLnBrk="1" latinLnBrk="0" hangingPunct="1">
                <a:defRPr sz="2400" kern="1200">
                  <a:solidFill>
                    <a:schemeClr val="tx1"/>
                  </a:solidFill>
                  <a:latin typeface="+mn-lt"/>
                  <a:ea typeface="+mn-ea"/>
                  <a:cs typeface="+mn-cs"/>
                </a:defRPr>
              </a:lvl7pPr>
              <a:lvl8pPr marL="4266560" algn="l" defTabSz="1219020" rtl="0" eaLnBrk="1" latinLnBrk="0" hangingPunct="1">
                <a:defRPr sz="2400" kern="1200">
                  <a:solidFill>
                    <a:schemeClr val="tx1"/>
                  </a:solidFill>
                  <a:latin typeface="+mn-lt"/>
                  <a:ea typeface="+mn-ea"/>
                  <a:cs typeface="+mn-cs"/>
                </a:defRPr>
              </a:lvl8pPr>
              <a:lvl9pPr marL="4876069" algn="l" defTabSz="1219020" rtl="0" eaLnBrk="1" latinLnBrk="0" hangingPunct="1">
                <a:defRPr sz="24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ts val="600"/>
                </a:spcBef>
                <a:spcAft>
                  <a:spcPts val="0"/>
                </a:spcAft>
                <a:buClrTx/>
                <a:buSzTx/>
                <a:buFontTx/>
                <a:buNone/>
                <a:tabLst/>
                <a:defRPr/>
              </a:pPr>
              <a:r>
                <a:rPr kumimoji="0" lang="en-US" sz="1200" b="0" i="0" u="none" strike="noStrike" kern="1200" cap="none" spc="100" normalizeH="0" baseline="0" noProof="0">
                  <a:ln>
                    <a:noFill/>
                  </a:ln>
                  <a:solidFill>
                    <a:srgbClr val="818285"/>
                  </a:solidFill>
                  <a:effectLst/>
                  <a:uLnTx/>
                  <a:uFillTx/>
                  <a:latin typeface="Avenir Next LT Pro"/>
                  <a:ea typeface="+mn-ea"/>
                  <a:cs typeface="Helvetica" panose="020B0604020202020204" pitchFamily="34" charset="0"/>
                </a:rPr>
                <a:t>Identify locations/units #</a:t>
              </a:r>
            </a:p>
            <a:p>
              <a:pPr marL="0" marR="0" lvl="0" indent="0" algn="ctr" defTabSz="914400" rtl="0" eaLnBrk="1" fontAlgn="auto" latinLnBrk="0" hangingPunct="1">
                <a:lnSpc>
                  <a:spcPct val="85000"/>
                </a:lnSpc>
                <a:spcBef>
                  <a:spcPts val="600"/>
                </a:spcBef>
                <a:spcAft>
                  <a:spcPts val="0"/>
                </a:spcAft>
                <a:buClrTx/>
                <a:buSzTx/>
                <a:buFontTx/>
                <a:buNone/>
                <a:tabLst/>
                <a:defRPr/>
              </a:pPr>
              <a:r>
                <a:rPr kumimoji="0" lang="en-US" sz="1200" b="0" i="0" u="none" strike="noStrike" kern="1200" cap="none" spc="100" normalizeH="0" baseline="0" noProof="0">
                  <a:ln>
                    <a:noFill/>
                  </a:ln>
                  <a:solidFill>
                    <a:srgbClr val="818285"/>
                  </a:solidFill>
                  <a:effectLst/>
                  <a:uLnTx/>
                  <a:uFillTx/>
                  <a:latin typeface="Avenir Next LT Pro"/>
                  <a:ea typeface="+mn-ea"/>
                  <a:cs typeface="Helvetica" panose="020B0604020202020204" pitchFamily="34" charset="0"/>
                </a:rPr>
                <a:t>Confirm Prep</a:t>
              </a:r>
            </a:p>
            <a:p>
              <a:pPr marL="0" marR="0" lvl="0" indent="0" algn="ctr" defTabSz="914400" rtl="0" eaLnBrk="1" fontAlgn="auto" latinLnBrk="0" hangingPunct="1">
                <a:lnSpc>
                  <a:spcPct val="85000"/>
                </a:lnSpc>
                <a:spcBef>
                  <a:spcPts val="600"/>
                </a:spcBef>
                <a:spcAft>
                  <a:spcPts val="0"/>
                </a:spcAft>
                <a:buClrTx/>
                <a:buSzTx/>
                <a:buFontTx/>
                <a:buNone/>
                <a:tabLst/>
                <a:defRPr/>
              </a:pPr>
              <a:r>
                <a:rPr kumimoji="0" lang="en-US" sz="1200" b="0" i="0" u="none" strike="noStrike" kern="1200" cap="none" spc="100" normalizeH="0" baseline="0" noProof="0">
                  <a:ln>
                    <a:noFill/>
                  </a:ln>
                  <a:solidFill>
                    <a:srgbClr val="818285"/>
                  </a:solidFill>
                  <a:effectLst/>
                  <a:uLnTx/>
                  <a:uFillTx/>
                  <a:latin typeface="Avenir Next LT Pro"/>
                  <a:ea typeface="+mn-ea"/>
                  <a:cs typeface="Helvetica" panose="020B0604020202020204" pitchFamily="34" charset="0"/>
                </a:rPr>
                <a:t>Waterline/Elect/cell</a:t>
              </a:r>
            </a:p>
            <a:p>
              <a:pPr marL="0" marR="0" lvl="0" indent="0" algn="ctr" defTabSz="914400" rtl="0" eaLnBrk="1" fontAlgn="auto" latinLnBrk="0" hangingPunct="1">
                <a:lnSpc>
                  <a:spcPct val="85000"/>
                </a:lnSpc>
                <a:spcBef>
                  <a:spcPts val="600"/>
                </a:spcBef>
                <a:spcAft>
                  <a:spcPts val="0"/>
                </a:spcAft>
                <a:buClrTx/>
                <a:buSzTx/>
                <a:buFontTx/>
                <a:buNone/>
                <a:tabLst/>
                <a:defRPr/>
              </a:pPr>
              <a:r>
                <a:rPr kumimoji="0" lang="en-US" sz="1200" b="0" i="0" u="none" strike="noStrike" kern="1200" cap="none" spc="100" normalizeH="0" baseline="0" noProof="0">
                  <a:ln>
                    <a:noFill/>
                  </a:ln>
                  <a:solidFill>
                    <a:srgbClr val="818285"/>
                  </a:solidFill>
                  <a:effectLst/>
                  <a:uLnTx/>
                  <a:uFillTx/>
                  <a:latin typeface="Avenir Next LT Pro"/>
                  <a:ea typeface="+mn-ea"/>
                  <a:cs typeface="Helvetica" panose="020B0604020202020204" pitchFamily="34" charset="0"/>
                </a:rPr>
                <a:t>Marketing Discussion</a:t>
              </a:r>
            </a:p>
          </p:txBody>
        </p:sp>
        <p:sp>
          <p:nvSpPr>
            <p:cNvPr id="52" name="Rectangle 51">
              <a:extLst>
                <a:ext uri="{FF2B5EF4-FFF2-40B4-BE49-F238E27FC236}">
                  <a16:creationId xmlns:a16="http://schemas.microsoft.com/office/drawing/2014/main" id="{184BFC7D-6EAB-4FA6-B798-4A64A1A54A0C}"/>
                </a:ext>
              </a:extLst>
            </p:cNvPr>
            <p:cNvSpPr/>
            <p:nvPr/>
          </p:nvSpPr>
          <p:spPr>
            <a:xfrm>
              <a:off x="442135" y="4635919"/>
              <a:ext cx="2694005" cy="1079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defPPr>
                <a:defRPr lang="en-US"/>
              </a:defPPr>
              <a:lvl1pPr marL="0" algn="l" defTabSz="1219020" rtl="0" eaLnBrk="1" latinLnBrk="0" hangingPunct="1">
                <a:defRPr sz="2400" kern="1200">
                  <a:solidFill>
                    <a:schemeClr val="tx1"/>
                  </a:solidFill>
                  <a:latin typeface="+mn-lt"/>
                  <a:ea typeface="+mn-ea"/>
                  <a:cs typeface="+mn-cs"/>
                </a:defRPr>
              </a:lvl1pPr>
              <a:lvl2pPr marL="609507" algn="l" defTabSz="1219020" rtl="0" eaLnBrk="1" latinLnBrk="0" hangingPunct="1">
                <a:defRPr sz="2400" kern="1200">
                  <a:solidFill>
                    <a:schemeClr val="tx1"/>
                  </a:solidFill>
                  <a:latin typeface="+mn-lt"/>
                  <a:ea typeface="+mn-ea"/>
                  <a:cs typeface="+mn-cs"/>
                </a:defRPr>
              </a:lvl2pPr>
              <a:lvl3pPr marL="1219020" algn="l" defTabSz="1219020" rtl="0" eaLnBrk="1" latinLnBrk="0" hangingPunct="1">
                <a:defRPr sz="2400" kern="1200">
                  <a:solidFill>
                    <a:schemeClr val="tx1"/>
                  </a:solidFill>
                  <a:latin typeface="+mn-lt"/>
                  <a:ea typeface="+mn-ea"/>
                  <a:cs typeface="+mn-cs"/>
                </a:defRPr>
              </a:lvl3pPr>
              <a:lvl4pPr marL="1828528" algn="l" defTabSz="1219020" rtl="0" eaLnBrk="1" latinLnBrk="0" hangingPunct="1">
                <a:defRPr sz="2400" kern="1200">
                  <a:solidFill>
                    <a:schemeClr val="tx1"/>
                  </a:solidFill>
                  <a:latin typeface="+mn-lt"/>
                  <a:ea typeface="+mn-ea"/>
                  <a:cs typeface="+mn-cs"/>
                </a:defRPr>
              </a:lvl4pPr>
              <a:lvl5pPr marL="2438038" algn="l" defTabSz="1219020" rtl="0" eaLnBrk="1" latinLnBrk="0" hangingPunct="1">
                <a:defRPr sz="2400" kern="1200">
                  <a:solidFill>
                    <a:schemeClr val="tx1"/>
                  </a:solidFill>
                  <a:latin typeface="+mn-lt"/>
                  <a:ea typeface="+mn-ea"/>
                  <a:cs typeface="+mn-cs"/>
                </a:defRPr>
              </a:lvl5pPr>
              <a:lvl6pPr marL="3047544" algn="l" defTabSz="1219020" rtl="0" eaLnBrk="1" latinLnBrk="0" hangingPunct="1">
                <a:defRPr sz="2400" kern="1200">
                  <a:solidFill>
                    <a:schemeClr val="tx1"/>
                  </a:solidFill>
                  <a:latin typeface="+mn-lt"/>
                  <a:ea typeface="+mn-ea"/>
                  <a:cs typeface="+mn-cs"/>
                </a:defRPr>
              </a:lvl6pPr>
              <a:lvl7pPr marL="3657051" algn="l" defTabSz="1219020" rtl="0" eaLnBrk="1" latinLnBrk="0" hangingPunct="1">
                <a:defRPr sz="2400" kern="1200">
                  <a:solidFill>
                    <a:schemeClr val="tx1"/>
                  </a:solidFill>
                  <a:latin typeface="+mn-lt"/>
                  <a:ea typeface="+mn-ea"/>
                  <a:cs typeface="+mn-cs"/>
                </a:defRPr>
              </a:lvl7pPr>
              <a:lvl8pPr marL="4266560" algn="l" defTabSz="1219020" rtl="0" eaLnBrk="1" latinLnBrk="0" hangingPunct="1">
                <a:defRPr sz="2400" kern="1200">
                  <a:solidFill>
                    <a:schemeClr val="tx1"/>
                  </a:solidFill>
                  <a:latin typeface="+mn-lt"/>
                  <a:ea typeface="+mn-ea"/>
                  <a:cs typeface="+mn-cs"/>
                </a:defRPr>
              </a:lvl8pPr>
              <a:lvl9pPr marL="4876069" algn="l" defTabSz="1219020" rtl="0" eaLnBrk="1" latinLnBrk="0" hangingPunct="1">
                <a:defRPr sz="24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ts val="600"/>
                </a:spcBef>
                <a:spcAft>
                  <a:spcPts val="0"/>
                </a:spcAft>
                <a:buClrTx/>
                <a:buSzTx/>
                <a:buFontTx/>
                <a:buNone/>
                <a:tabLst/>
                <a:defRPr/>
              </a:pPr>
              <a:r>
                <a:rPr kumimoji="0" lang="en-US" sz="1200" b="0" i="0" u="none" strike="noStrike" kern="1200" cap="none" spc="100" normalizeH="0" baseline="0" noProof="0">
                  <a:ln>
                    <a:noFill/>
                  </a:ln>
                  <a:solidFill>
                    <a:srgbClr val="818285"/>
                  </a:solidFill>
                  <a:effectLst/>
                  <a:uLnTx/>
                  <a:uFillTx/>
                  <a:latin typeface="Avenir Next LT Pro"/>
                  <a:ea typeface="+mn-ea"/>
                  <a:cs typeface="Helvetica" panose="020B0604020202020204" pitchFamily="34" charset="0"/>
                </a:rPr>
                <a:t>Acct Set Up</a:t>
              </a:r>
            </a:p>
            <a:p>
              <a:pPr marL="0" marR="0" lvl="0" indent="0" algn="ctr" defTabSz="914400" rtl="0" eaLnBrk="1" fontAlgn="auto" latinLnBrk="0" hangingPunct="1">
                <a:lnSpc>
                  <a:spcPct val="85000"/>
                </a:lnSpc>
                <a:spcBef>
                  <a:spcPts val="600"/>
                </a:spcBef>
                <a:spcAft>
                  <a:spcPts val="0"/>
                </a:spcAft>
                <a:buClrTx/>
                <a:buSzTx/>
                <a:buFontTx/>
                <a:buNone/>
                <a:tabLst/>
                <a:defRPr/>
              </a:pPr>
              <a:r>
                <a:rPr kumimoji="0" lang="en-US" sz="1200" b="0" i="0" u="none" strike="noStrike" kern="1200" cap="none" spc="100" normalizeH="0" baseline="0" noProof="0">
                  <a:ln>
                    <a:noFill/>
                  </a:ln>
                  <a:solidFill>
                    <a:srgbClr val="818285"/>
                  </a:solidFill>
                  <a:effectLst/>
                  <a:uLnTx/>
                  <a:uFillTx/>
                  <a:latin typeface="Avenir Next LT Pro"/>
                  <a:ea typeface="+mn-ea"/>
                  <a:cs typeface="Helvetica" panose="020B0604020202020204" pitchFamily="34" charset="0"/>
                </a:rPr>
                <a:t>Determine *Paid vs Free</a:t>
              </a:r>
            </a:p>
            <a:p>
              <a:pPr marL="0" marR="0" lvl="0" indent="0" algn="ctr" defTabSz="914400" rtl="0" eaLnBrk="1" fontAlgn="auto" latinLnBrk="0" hangingPunct="1">
                <a:lnSpc>
                  <a:spcPct val="85000"/>
                </a:lnSpc>
                <a:spcBef>
                  <a:spcPts val="600"/>
                </a:spcBef>
                <a:spcAft>
                  <a:spcPts val="0"/>
                </a:spcAft>
                <a:buClrTx/>
                <a:buSzTx/>
                <a:buFontTx/>
                <a:buNone/>
                <a:tabLst/>
                <a:defRPr/>
              </a:pPr>
              <a:r>
                <a:rPr kumimoji="0" lang="en-US" sz="1200" b="0" i="0" u="none" strike="noStrike" kern="1200" cap="none" spc="100" normalizeH="0" baseline="0" noProof="0">
                  <a:ln>
                    <a:noFill/>
                  </a:ln>
                  <a:solidFill>
                    <a:srgbClr val="818285"/>
                  </a:solidFill>
                  <a:effectLst/>
                  <a:uLnTx/>
                  <a:uFillTx/>
                  <a:latin typeface="Avenir Next LT Pro"/>
                  <a:ea typeface="+mn-ea"/>
                  <a:cs typeface="Helvetica" panose="020B0604020202020204" pitchFamily="34" charset="0"/>
                </a:rPr>
                <a:t>Identify Distributor</a:t>
              </a:r>
            </a:p>
          </p:txBody>
        </p:sp>
        <p:sp>
          <p:nvSpPr>
            <p:cNvPr id="92" name="Rectangle 91">
              <a:extLst>
                <a:ext uri="{FF2B5EF4-FFF2-40B4-BE49-F238E27FC236}">
                  <a16:creationId xmlns:a16="http://schemas.microsoft.com/office/drawing/2014/main" id="{FC662509-EB79-4CE5-B69F-3F4508C3AE29}"/>
                </a:ext>
              </a:extLst>
            </p:cNvPr>
            <p:cNvSpPr/>
            <p:nvPr/>
          </p:nvSpPr>
          <p:spPr>
            <a:xfrm>
              <a:off x="4207594" y="1282958"/>
              <a:ext cx="1902744" cy="54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defPPr>
                <a:defRPr lang="en-US"/>
              </a:defPPr>
              <a:lvl1pPr marL="0" algn="l" defTabSz="1219020" rtl="0" eaLnBrk="1" latinLnBrk="0" hangingPunct="1">
                <a:defRPr sz="2400" kern="1200">
                  <a:solidFill>
                    <a:schemeClr val="tx1"/>
                  </a:solidFill>
                  <a:latin typeface="+mn-lt"/>
                  <a:ea typeface="+mn-ea"/>
                  <a:cs typeface="+mn-cs"/>
                </a:defRPr>
              </a:lvl1pPr>
              <a:lvl2pPr marL="609507" algn="l" defTabSz="1219020" rtl="0" eaLnBrk="1" latinLnBrk="0" hangingPunct="1">
                <a:defRPr sz="2400" kern="1200">
                  <a:solidFill>
                    <a:schemeClr val="tx1"/>
                  </a:solidFill>
                  <a:latin typeface="+mn-lt"/>
                  <a:ea typeface="+mn-ea"/>
                  <a:cs typeface="+mn-cs"/>
                </a:defRPr>
              </a:lvl2pPr>
              <a:lvl3pPr marL="1219020" algn="l" defTabSz="1219020" rtl="0" eaLnBrk="1" latinLnBrk="0" hangingPunct="1">
                <a:defRPr sz="2400" kern="1200">
                  <a:solidFill>
                    <a:schemeClr val="tx1"/>
                  </a:solidFill>
                  <a:latin typeface="+mn-lt"/>
                  <a:ea typeface="+mn-ea"/>
                  <a:cs typeface="+mn-cs"/>
                </a:defRPr>
              </a:lvl3pPr>
              <a:lvl4pPr marL="1828528" algn="l" defTabSz="1219020" rtl="0" eaLnBrk="1" latinLnBrk="0" hangingPunct="1">
                <a:defRPr sz="2400" kern="1200">
                  <a:solidFill>
                    <a:schemeClr val="tx1"/>
                  </a:solidFill>
                  <a:latin typeface="+mn-lt"/>
                  <a:ea typeface="+mn-ea"/>
                  <a:cs typeface="+mn-cs"/>
                </a:defRPr>
              </a:lvl4pPr>
              <a:lvl5pPr marL="2438038" algn="l" defTabSz="1219020" rtl="0" eaLnBrk="1" latinLnBrk="0" hangingPunct="1">
                <a:defRPr sz="2400" kern="1200">
                  <a:solidFill>
                    <a:schemeClr val="tx1"/>
                  </a:solidFill>
                  <a:latin typeface="+mn-lt"/>
                  <a:ea typeface="+mn-ea"/>
                  <a:cs typeface="+mn-cs"/>
                </a:defRPr>
              </a:lvl5pPr>
              <a:lvl6pPr marL="3047544" algn="l" defTabSz="1219020" rtl="0" eaLnBrk="1" latinLnBrk="0" hangingPunct="1">
                <a:defRPr sz="2400" kern="1200">
                  <a:solidFill>
                    <a:schemeClr val="tx1"/>
                  </a:solidFill>
                  <a:latin typeface="+mn-lt"/>
                  <a:ea typeface="+mn-ea"/>
                  <a:cs typeface="+mn-cs"/>
                </a:defRPr>
              </a:lvl6pPr>
              <a:lvl7pPr marL="3657051" algn="l" defTabSz="1219020" rtl="0" eaLnBrk="1" latinLnBrk="0" hangingPunct="1">
                <a:defRPr sz="2400" kern="1200">
                  <a:solidFill>
                    <a:schemeClr val="tx1"/>
                  </a:solidFill>
                  <a:latin typeface="+mn-lt"/>
                  <a:ea typeface="+mn-ea"/>
                  <a:cs typeface="+mn-cs"/>
                </a:defRPr>
              </a:lvl7pPr>
              <a:lvl8pPr marL="4266560" algn="l" defTabSz="1219020" rtl="0" eaLnBrk="1" latinLnBrk="0" hangingPunct="1">
                <a:defRPr sz="2400" kern="1200">
                  <a:solidFill>
                    <a:schemeClr val="tx1"/>
                  </a:solidFill>
                  <a:latin typeface="+mn-lt"/>
                  <a:ea typeface="+mn-ea"/>
                  <a:cs typeface="+mn-cs"/>
                </a:defRPr>
              </a:lvl8pPr>
              <a:lvl9pPr marL="4876069" algn="l" defTabSz="1219020" rtl="0" eaLnBrk="1" latinLnBrk="0" hangingPunct="1">
                <a:defRPr sz="2400" kern="1200">
                  <a:solidFill>
                    <a:schemeClr val="tx1"/>
                  </a:solidFill>
                  <a:latin typeface="+mn-lt"/>
                  <a:ea typeface="+mn-ea"/>
                  <a:cs typeface="+mn-cs"/>
                </a:defRPr>
              </a:lvl9pPr>
            </a:lstStyle>
            <a:p>
              <a:pPr marL="0" marR="0" lvl="0" indent="0" algn="l" defTabSz="1219020" rtl="0" eaLnBrk="1" fontAlgn="auto" latinLnBrk="0" hangingPunct="1">
                <a:lnSpc>
                  <a:spcPct val="85000"/>
                </a:lnSpc>
                <a:spcBef>
                  <a:spcPts val="600"/>
                </a:spcBef>
                <a:spcAft>
                  <a:spcPts val="0"/>
                </a:spcAft>
                <a:buClrTx/>
                <a:buSzTx/>
                <a:buFontTx/>
                <a:buNone/>
                <a:tabLst/>
                <a:defRPr/>
              </a:pPr>
              <a:r>
                <a:rPr kumimoji="0" lang="en-US" sz="1800" b="1" i="0" u="none" strike="noStrike" kern="1200" cap="none" spc="200" normalizeH="0" baseline="0" noProof="0">
                  <a:ln>
                    <a:noFill/>
                  </a:ln>
                  <a:solidFill>
                    <a:srgbClr val="818285"/>
                  </a:solidFill>
                  <a:effectLst/>
                  <a:uLnTx/>
                  <a:uFillTx/>
                  <a:latin typeface="Avenir Next LT Pro"/>
                  <a:ea typeface="+mn-ea"/>
                  <a:cs typeface="+mn-cs"/>
                </a:rPr>
                <a:t>Site Visit</a:t>
              </a:r>
            </a:p>
          </p:txBody>
        </p:sp>
        <p:sp>
          <p:nvSpPr>
            <p:cNvPr id="93" name="Rectangle 92">
              <a:extLst>
                <a:ext uri="{FF2B5EF4-FFF2-40B4-BE49-F238E27FC236}">
                  <a16:creationId xmlns:a16="http://schemas.microsoft.com/office/drawing/2014/main" id="{B942CF63-7927-4776-A1BB-AA3231A8E3FC}"/>
                </a:ext>
              </a:extLst>
            </p:cNvPr>
            <p:cNvSpPr/>
            <p:nvPr/>
          </p:nvSpPr>
          <p:spPr>
            <a:xfrm>
              <a:off x="7063377" y="1282958"/>
              <a:ext cx="1902744" cy="54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defPPr>
                <a:defRPr lang="en-US"/>
              </a:defPPr>
              <a:lvl1pPr marL="0" algn="l" defTabSz="1219020" rtl="0" eaLnBrk="1" latinLnBrk="0" hangingPunct="1">
                <a:defRPr sz="2400" kern="1200">
                  <a:solidFill>
                    <a:schemeClr val="tx1"/>
                  </a:solidFill>
                  <a:latin typeface="+mn-lt"/>
                  <a:ea typeface="+mn-ea"/>
                  <a:cs typeface="+mn-cs"/>
                </a:defRPr>
              </a:lvl1pPr>
              <a:lvl2pPr marL="609507" algn="l" defTabSz="1219020" rtl="0" eaLnBrk="1" latinLnBrk="0" hangingPunct="1">
                <a:defRPr sz="2400" kern="1200">
                  <a:solidFill>
                    <a:schemeClr val="tx1"/>
                  </a:solidFill>
                  <a:latin typeface="+mn-lt"/>
                  <a:ea typeface="+mn-ea"/>
                  <a:cs typeface="+mn-cs"/>
                </a:defRPr>
              </a:lvl2pPr>
              <a:lvl3pPr marL="1219020" algn="l" defTabSz="1219020" rtl="0" eaLnBrk="1" latinLnBrk="0" hangingPunct="1">
                <a:defRPr sz="2400" kern="1200">
                  <a:solidFill>
                    <a:schemeClr val="tx1"/>
                  </a:solidFill>
                  <a:latin typeface="+mn-lt"/>
                  <a:ea typeface="+mn-ea"/>
                  <a:cs typeface="+mn-cs"/>
                </a:defRPr>
              </a:lvl3pPr>
              <a:lvl4pPr marL="1828528" algn="l" defTabSz="1219020" rtl="0" eaLnBrk="1" latinLnBrk="0" hangingPunct="1">
                <a:defRPr sz="2400" kern="1200">
                  <a:solidFill>
                    <a:schemeClr val="tx1"/>
                  </a:solidFill>
                  <a:latin typeface="+mn-lt"/>
                  <a:ea typeface="+mn-ea"/>
                  <a:cs typeface="+mn-cs"/>
                </a:defRPr>
              </a:lvl4pPr>
              <a:lvl5pPr marL="2438038" algn="l" defTabSz="1219020" rtl="0" eaLnBrk="1" latinLnBrk="0" hangingPunct="1">
                <a:defRPr sz="2400" kern="1200">
                  <a:solidFill>
                    <a:schemeClr val="tx1"/>
                  </a:solidFill>
                  <a:latin typeface="+mn-lt"/>
                  <a:ea typeface="+mn-ea"/>
                  <a:cs typeface="+mn-cs"/>
                </a:defRPr>
              </a:lvl5pPr>
              <a:lvl6pPr marL="3047544" algn="l" defTabSz="1219020" rtl="0" eaLnBrk="1" latinLnBrk="0" hangingPunct="1">
                <a:defRPr sz="2400" kern="1200">
                  <a:solidFill>
                    <a:schemeClr val="tx1"/>
                  </a:solidFill>
                  <a:latin typeface="+mn-lt"/>
                  <a:ea typeface="+mn-ea"/>
                  <a:cs typeface="+mn-cs"/>
                </a:defRPr>
              </a:lvl6pPr>
              <a:lvl7pPr marL="3657051" algn="l" defTabSz="1219020" rtl="0" eaLnBrk="1" latinLnBrk="0" hangingPunct="1">
                <a:defRPr sz="2400" kern="1200">
                  <a:solidFill>
                    <a:schemeClr val="tx1"/>
                  </a:solidFill>
                  <a:latin typeface="+mn-lt"/>
                  <a:ea typeface="+mn-ea"/>
                  <a:cs typeface="+mn-cs"/>
                </a:defRPr>
              </a:lvl7pPr>
              <a:lvl8pPr marL="4266560" algn="l" defTabSz="1219020" rtl="0" eaLnBrk="1" latinLnBrk="0" hangingPunct="1">
                <a:defRPr sz="2400" kern="1200">
                  <a:solidFill>
                    <a:schemeClr val="tx1"/>
                  </a:solidFill>
                  <a:latin typeface="+mn-lt"/>
                  <a:ea typeface="+mn-ea"/>
                  <a:cs typeface="+mn-cs"/>
                </a:defRPr>
              </a:lvl8pPr>
              <a:lvl9pPr marL="4876069" algn="l" defTabSz="1219020" rtl="0" eaLnBrk="1" latinLnBrk="0" hangingPunct="1">
                <a:defRPr sz="2400" kern="1200">
                  <a:solidFill>
                    <a:schemeClr val="tx1"/>
                  </a:solidFill>
                  <a:latin typeface="+mn-lt"/>
                  <a:ea typeface="+mn-ea"/>
                  <a:cs typeface="+mn-cs"/>
                </a:defRPr>
              </a:lvl9pPr>
            </a:lstStyle>
            <a:p>
              <a:pPr marL="0" marR="0" lvl="0" indent="0" algn="l" defTabSz="1219020" rtl="0" eaLnBrk="1" fontAlgn="auto" latinLnBrk="0" hangingPunct="1">
                <a:lnSpc>
                  <a:spcPct val="85000"/>
                </a:lnSpc>
                <a:spcBef>
                  <a:spcPts val="600"/>
                </a:spcBef>
                <a:spcAft>
                  <a:spcPts val="0"/>
                </a:spcAft>
                <a:buClrTx/>
                <a:buSzTx/>
                <a:buFontTx/>
                <a:buNone/>
                <a:tabLst/>
                <a:defRPr/>
              </a:pPr>
              <a:r>
                <a:rPr kumimoji="0" lang="en-US" sz="1800" b="1" i="0" u="none" strike="noStrike" kern="1200" cap="none" spc="200" normalizeH="0" baseline="0" noProof="0">
                  <a:ln>
                    <a:noFill/>
                  </a:ln>
                  <a:solidFill>
                    <a:srgbClr val="818285"/>
                  </a:solidFill>
                  <a:effectLst/>
                  <a:uLnTx/>
                  <a:uFillTx/>
                  <a:latin typeface="Avenir Next LT Pro"/>
                  <a:ea typeface="+mn-ea"/>
                  <a:cs typeface="+mn-cs"/>
                </a:rPr>
                <a:t>Prep Completion</a:t>
              </a:r>
            </a:p>
          </p:txBody>
        </p:sp>
        <p:sp>
          <p:nvSpPr>
            <p:cNvPr id="94" name="Rectangle 93">
              <a:extLst>
                <a:ext uri="{FF2B5EF4-FFF2-40B4-BE49-F238E27FC236}">
                  <a16:creationId xmlns:a16="http://schemas.microsoft.com/office/drawing/2014/main" id="{C835C3F9-9D30-4AC7-82E6-940245D4E593}"/>
                </a:ext>
              </a:extLst>
            </p:cNvPr>
            <p:cNvSpPr/>
            <p:nvPr/>
          </p:nvSpPr>
          <p:spPr>
            <a:xfrm>
              <a:off x="9877125" y="1282958"/>
              <a:ext cx="1902744" cy="54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defPPr>
                <a:defRPr lang="en-US"/>
              </a:defPPr>
              <a:lvl1pPr marL="0" algn="l" defTabSz="1219020" rtl="0" eaLnBrk="1" latinLnBrk="0" hangingPunct="1">
                <a:defRPr sz="2400" kern="1200">
                  <a:solidFill>
                    <a:schemeClr val="tx1"/>
                  </a:solidFill>
                  <a:latin typeface="+mn-lt"/>
                  <a:ea typeface="+mn-ea"/>
                  <a:cs typeface="+mn-cs"/>
                </a:defRPr>
              </a:lvl1pPr>
              <a:lvl2pPr marL="609507" algn="l" defTabSz="1219020" rtl="0" eaLnBrk="1" latinLnBrk="0" hangingPunct="1">
                <a:defRPr sz="2400" kern="1200">
                  <a:solidFill>
                    <a:schemeClr val="tx1"/>
                  </a:solidFill>
                  <a:latin typeface="+mn-lt"/>
                  <a:ea typeface="+mn-ea"/>
                  <a:cs typeface="+mn-cs"/>
                </a:defRPr>
              </a:lvl2pPr>
              <a:lvl3pPr marL="1219020" algn="l" defTabSz="1219020" rtl="0" eaLnBrk="1" latinLnBrk="0" hangingPunct="1">
                <a:defRPr sz="2400" kern="1200">
                  <a:solidFill>
                    <a:schemeClr val="tx1"/>
                  </a:solidFill>
                  <a:latin typeface="+mn-lt"/>
                  <a:ea typeface="+mn-ea"/>
                  <a:cs typeface="+mn-cs"/>
                </a:defRPr>
              </a:lvl3pPr>
              <a:lvl4pPr marL="1828528" algn="l" defTabSz="1219020" rtl="0" eaLnBrk="1" latinLnBrk="0" hangingPunct="1">
                <a:defRPr sz="2400" kern="1200">
                  <a:solidFill>
                    <a:schemeClr val="tx1"/>
                  </a:solidFill>
                  <a:latin typeface="+mn-lt"/>
                  <a:ea typeface="+mn-ea"/>
                  <a:cs typeface="+mn-cs"/>
                </a:defRPr>
              </a:lvl4pPr>
              <a:lvl5pPr marL="2438038" algn="l" defTabSz="1219020" rtl="0" eaLnBrk="1" latinLnBrk="0" hangingPunct="1">
                <a:defRPr sz="2400" kern="1200">
                  <a:solidFill>
                    <a:schemeClr val="tx1"/>
                  </a:solidFill>
                  <a:latin typeface="+mn-lt"/>
                  <a:ea typeface="+mn-ea"/>
                  <a:cs typeface="+mn-cs"/>
                </a:defRPr>
              </a:lvl5pPr>
              <a:lvl6pPr marL="3047544" algn="l" defTabSz="1219020" rtl="0" eaLnBrk="1" latinLnBrk="0" hangingPunct="1">
                <a:defRPr sz="2400" kern="1200">
                  <a:solidFill>
                    <a:schemeClr val="tx1"/>
                  </a:solidFill>
                  <a:latin typeface="+mn-lt"/>
                  <a:ea typeface="+mn-ea"/>
                  <a:cs typeface="+mn-cs"/>
                </a:defRPr>
              </a:lvl6pPr>
              <a:lvl7pPr marL="3657051" algn="l" defTabSz="1219020" rtl="0" eaLnBrk="1" latinLnBrk="0" hangingPunct="1">
                <a:defRPr sz="2400" kern="1200">
                  <a:solidFill>
                    <a:schemeClr val="tx1"/>
                  </a:solidFill>
                  <a:latin typeface="+mn-lt"/>
                  <a:ea typeface="+mn-ea"/>
                  <a:cs typeface="+mn-cs"/>
                </a:defRPr>
              </a:lvl7pPr>
              <a:lvl8pPr marL="4266560" algn="l" defTabSz="1219020" rtl="0" eaLnBrk="1" latinLnBrk="0" hangingPunct="1">
                <a:defRPr sz="2400" kern="1200">
                  <a:solidFill>
                    <a:schemeClr val="tx1"/>
                  </a:solidFill>
                  <a:latin typeface="+mn-lt"/>
                  <a:ea typeface="+mn-ea"/>
                  <a:cs typeface="+mn-cs"/>
                </a:defRPr>
              </a:lvl8pPr>
              <a:lvl9pPr marL="4876069" algn="l" defTabSz="1219020" rtl="0" eaLnBrk="1" latinLnBrk="0" hangingPunct="1">
                <a:defRPr sz="24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600"/>
                </a:spcBef>
                <a:spcAft>
                  <a:spcPts val="0"/>
                </a:spcAft>
                <a:buClrTx/>
                <a:buSzTx/>
                <a:buFontTx/>
                <a:buNone/>
                <a:tabLst/>
                <a:defRPr/>
              </a:pPr>
              <a:r>
                <a:rPr kumimoji="0" lang="en-US" sz="1800" b="1" i="0" u="none" strike="noStrike" kern="1200" cap="none" spc="200" normalizeH="0" baseline="0" noProof="0">
                  <a:ln>
                    <a:noFill/>
                  </a:ln>
                  <a:solidFill>
                    <a:srgbClr val="818285"/>
                  </a:solidFill>
                  <a:effectLst/>
                  <a:uLnTx/>
                  <a:uFillTx/>
                  <a:latin typeface="Avenir Next LT Pro"/>
                  <a:ea typeface="+mn-ea"/>
                  <a:cs typeface="Helvetica"/>
                </a:rPr>
                <a:t>Go Live</a:t>
              </a:r>
            </a:p>
          </p:txBody>
        </p:sp>
        <p:sp>
          <p:nvSpPr>
            <p:cNvPr id="27" name="Rectangle 26">
              <a:extLst>
                <a:ext uri="{FF2B5EF4-FFF2-40B4-BE49-F238E27FC236}">
                  <a16:creationId xmlns:a16="http://schemas.microsoft.com/office/drawing/2014/main" id="{BF5C2891-89CD-4B11-9867-59247BA3CD22}"/>
                </a:ext>
              </a:extLst>
            </p:cNvPr>
            <p:cNvSpPr/>
            <p:nvPr/>
          </p:nvSpPr>
          <p:spPr>
            <a:xfrm>
              <a:off x="910377" y="1282958"/>
              <a:ext cx="1902744" cy="54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defPPr>
                <a:defRPr lang="en-US"/>
              </a:defPPr>
              <a:lvl1pPr marL="0" algn="l" defTabSz="1219020" rtl="0" eaLnBrk="1" latinLnBrk="0" hangingPunct="1">
                <a:defRPr sz="2400" kern="1200">
                  <a:solidFill>
                    <a:schemeClr val="tx1"/>
                  </a:solidFill>
                  <a:latin typeface="+mn-lt"/>
                  <a:ea typeface="+mn-ea"/>
                  <a:cs typeface="+mn-cs"/>
                </a:defRPr>
              </a:lvl1pPr>
              <a:lvl2pPr marL="609507" algn="l" defTabSz="1219020" rtl="0" eaLnBrk="1" latinLnBrk="0" hangingPunct="1">
                <a:defRPr sz="2400" kern="1200">
                  <a:solidFill>
                    <a:schemeClr val="tx1"/>
                  </a:solidFill>
                  <a:latin typeface="+mn-lt"/>
                  <a:ea typeface="+mn-ea"/>
                  <a:cs typeface="+mn-cs"/>
                </a:defRPr>
              </a:lvl2pPr>
              <a:lvl3pPr marL="1219020" algn="l" defTabSz="1219020" rtl="0" eaLnBrk="1" latinLnBrk="0" hangingPunct="1">
                <a:defRPr sz="2400" kern="1200">
                  <a:solidFill>
                    <a:schemeClr val="tx1"/>
                  </a:solidFill>
                  <a:latin typeface="+mn-lt"/>
                  <a:ea typeface="+mn-ea"/>
                  <a:cs typeface="+mn-cs"/>
                </a:defRPr>
              </a:lvl3pPr>
              <a:lvl4pPr marL="1828528" algn="l" defTabSz="1219020" rtl="0" eaLnBrk="1" latinLnBrk="0" hangingPunct="1">
                <a:defRPr sz="2400" kern="1200">
                  <a:solidFill>
                    <a:schemeClr val="tx1"/>
                  </a:solidFill>
                  <a:latin typeface="+mn-lt"/>
                  <a:ea typeface="+mn-ea"/>
                  <a:cs typeface="+mn-cs"/>
                </a:defRPr>
              </a:lvl4pPr>
              <a:lvl5pPr marL="2438038" algn="l" defTabSz="1219020" rtl="0" eaLnBrk="1" latinLnBrk="0" hangingPunct="1">
                <a:defRPr sz="2400" kern="1200">
                  <a:solidFill>
                    <a:schemeClr val="tx1"/>
                  </a:solidFill>
                  <a:latin typeface="+mn-lt"/>
                  <a:ea typeface="+mn-ea"/>
                  <a:cs typeface="+mn-cs"/>
                </a:defRPr>
              </a:lvl5pPr>
              <a:lvl6pPr marL="3047544" algn="l" defTabSz="1219020" rtl="0" eaLnBrk="1" latinLnBrk="0" hangingPunct="1">
                <a:defRPr sz="2400" kern="1200">
                  <a:solidFill>
                    <a:schemeClr val="tx1"/>
                  </a:solidFill>
                  <a:latin typeface="+mn-lt"/>
                  <a:ea typeface="+mn-ea"/>
                  <a:cs typeface="+mn-cs"/>
                </a:defRPr>
              </a:lvl6pPr>
              <a:lvl7pPr marL="3657051" algn="l" defTabSz="1219020" rtl="0" eaLnBrk="1" latinLnBrk="0" hangingPunct="1">
                <a:defRPr sz="2400" kern="1200">
                  <a:solidFill>
                    <a:schemeClr val="tx1"/>
                  </a:solidFill>
                  <a:latin typeface="+mn-lt"/>
                  <a:ea typeface="+mn-ea"/>
                  <a:cs typeface="+mn-cs"/>
                </a:defRPr>
              </a:lvl7pPr>
              <a:lvl8pPr marL="4266560" algn="l" defTabSz="1219020" rtl="0" eaLnBrk="1" latinLnBrk="0" hangingPunct="1">
                <a:defRPr sz="2400" kern="1200">
                  <a:solidFill>
                    <a:schemeClr val="tx1"/>
                  </a:solidFill>
                  <a:latin typeface="+mn-lt"/>
                  <a:ea typeface="+mn-ea"/>
                  <a:cs typeface="+mn-cs"/>
                </a:defRPr>
              </a:lvl8pPr>
              <a:lvl9pPr marL="4876069" algn="l" defTabSz="1219020" rtl="0" eaLnBrk="1" latinLnBrk="0" hangingPunct="1">
                <a:defRPr sz="24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600"/>
                </a:spcBef>
                <a:spcAft>
                  <a:spcPts val="0"/>
                </a:spcAft>
                <a:buClrTx/>
                <a:buSzTx/>
                <a:buFontTx/>
                <a:buNone/>
                <a:tabLst/>
                <a:defRPr/>
              </a:pPr>
              <a:r>
                <a:rPr kumimoji="0" lang="en-US" sz="1800" b="1" i="0" u="none" strike="noStrike" kern="1200" cap="none" spc="200" normalizeH="0" baseline="0" noProof="0">
                  <a:ln>
                    <a:noFill/>
                  </a:ln>
                  <a:solidFill>
                    <a:srgbClr val="818285"/>
                  </a:solidFill>
                  <a:effectLst/>
                  <a:uLnTx/>
                  <a:uFillTx/>
                  <a:latin typeface="Avenir Next LT Pro"/>
                  <a:ea typeface="+mn-ea"/>
                  <a:cs typeface="Helvetica" panose="020B0604020202020204" pitchFamily="34" charset="0"/>
                </a:rPr>
                <a:t>Sign Agreement</a:t>
              </a:r>
            </a:p>
          </p:txBody>
        </p:sp>
        <p:sp>
          <p:nvSpPr>
            <p:cNvPr id="34" name="Rectangle 33">
              <a:extLst>
                <a:ext uri="{FF2B5EF4-FFF2-40B4-BE49-F238E27FC236}">
                  <a16:creationId xmlns:a16="http://schemas.microsoft.com/office/drawing/2014/main" id="{521A5F80-3472-459F-A48C-8C2FDE766159}"/>
                </a:ext>
              </a:extLst>
            </p:cNvPr>
            <p:cNvSpPr/>
            <p:nvPr/>
          </p:nvSpPr>
          <p:spPr>
            <a:xfrm>
              <a:off x="9012141" y="5703424"/>
              <a:ext cx="2772000"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defPPr>
                <a:defRPr lang="en-US"/>
              </a:defPPr>
              <a:lvl1pPr marL="0" algn="l" defTabSz="1219020" rtl="0" eaLnBrk="1" latinLnBrk="0" hangingPunct="1">
                <a:defRPr sz="2400" kern="1200">
                  <a:solidFill>
                    <a:schemeClr val="tx1"/>
                  </a:solidFill>
                  <a:latin typeface="+mn-lt"/>
                  <a:ea typeface="+mn-ea"/>
                  <a:cs typeface="+mn-cs"/>
                </a:defRPr>
              </a:lvl1pPr>
              <a:lvl2pPr marL="609507" algn="l" defTabSz="1219020" rtl="0" eaLnBrk="1" latinLnBrk="0" hangingPunct="1">
                <a:defRPr sz="2400" kern="1200">
                  <a:solidFill>
                    <a:schemeClr val="tx1"/>
                  </a:solidFill>
                  <a:latin typeface="+mn-lt"/>
                  <a:ea typeface="+mn-ea"/>
                  <a:cs typeface="+mn-cs"/>
                </a:defRPr>
              </a:lvl2pPr>
              <a:lvl3pPr marL="1219020" algn="l" defTabSz="1219020" rtl="0" eaLnBrk="1" latinLnBrk="0" hangingPunct="1">
                <a:defRPr sz="2400" kern="1200">
                  <a:solidFill>
                    <a:schemeClr val="tx1"/>
                  </a:solidFill>
                  <a:latin typeface="+mn-lt"/>
                  <a:ea typeface="+mn-ea"/>
                  <a:cs typeface="+mn-cs"/>
                </a:defRPr>
              </a:lvl3pPr>
              <a:lvl4pPr marL="1828528" algn="l" defTabSz="1219020" rtl="0" eaLnBrk="1" latinLnBrk="0" hangingPunct="1">
                <a:defRPr sz="2400" kern="1200">
                  <a:solidFill>
                    <a:schemeClr val="tx1"/>
                  </a:solidFill>
                  <a:latin typeface="+mn-lt"/>
                  <a:ea typeface="+mn-ea"/>
                  <a:cs typeface="+mn-cs"/>
                </a:defRPr>
              </a:lvl4pPr>
              <a:lvl5pPr marL="2438038" algn="l" defTabSz="1219020" rtl="0" eaLnBrk="1" latinLnBrk="0" hangingPunct="1">
                <a:defRPr sz="2400" kern="1200">
                  <a:solidFill>
                    <a:schemeClr val="tx1"/>
                  </a:solidFill>
                  <a:latin typeface="+mn-lt"/>
                  <a:ea typeface="+mn-ea"/>
                  <a:cs typeface="+mn-cs"/>
                </a:defRPr>
              </a:lvl5pPr>
              <a:lvl6pPr marL="3047544" algn="l" defTabSz="1219020" rtl="0" eaLnBrk="1" latinLnBrk="0" hangingPunct="1">
                <a:defRPr sz="2400" kern="1200">
                  <a:solidFill>
                    <a:schemeClr val="tx1"/>
                  </a:solidFill>
                  <a:latin typeface="+mn-lt"/>
                  <a:ea typeface="+mn-ea"/>
                  <a:cs typeface="+mn-cs"/>
                </a:defRPr>
              </a:lvl6pPr>
              <a:lvl7pPr marL="3657051" algn="l" defTabSz="1219020" rtl="0" eaLnBrk="1" latinLnBrk="0" hangingPunct="1">
                <a:defRPr sz="2400" kern="1200">
                  <a:solidFill>
                    <a:schemeClr val="tx1"/>
                  </a:solidFill>
                  <a:latin typeface="+mn-lt"/>
                  <a:ea typeface="+mn-ea"/>
                  <a:cs typeface="+mn-cs"/>
                </a:defRPr>
              </a:lvl7pPr>
              <a:lvl8pPr marL="4266560" algn="l" defTabSz="1219020" rtl="0" eaLnBrk="1" latinLnBrk="0" hangingPunct="1">
                <a:defRPr sz="2400" kern="1200">
                  <a:solidFill>
                    <a:schemeClr val="tx1"/>
                  </a:solidFill>
                  <a:latin typeface="+mn-lt"/>
                  <a:ea typeface="+mn-ea"/>
                  <a:cs typeface="+mn-cs"/>
                </a:defRPr>
              </a:lvl8pPr>
              <a:lvl9pPr marL="4876069" algn="l" defTabSz="1219020" rtl="0" eaLnBrk="1" latinLnBrk="0" hangingPunct="1">
                <a:defRPr sz="24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ts val="600"/>
                </a:spcBef>
                <a:spcAft>
                  <a:spcPts val="0"/>
                </a:spcAft>
                <a:buClrTx/>
                <a:buSzTx/>
                <a:buFontTx/>
                <a:buNone/>
                <a:tabLst/>
                <a:defRPr/>
              </a:pPr>
              <a:r>
                <a:rPr kumimoji="0" lang="en-US" sz="1400" b="1" i="0" u="none" strike="noStrike" kern="1200" cap="none" spc="100" normalizeH="0" baseline="0" noProof="0">
                  <a:ln>
                    <a:noFill/>
                  </a:ln>
                  <a:solidFill>
                    <a:srgbClr val="818285"/>
                  </a:solidFill>
                  <a:effectLst/>
                  <a:uLnTx/>
                  <a:uFillTx/>
                  <a:latin typeface="Avenir Next LT Pro"/>
                  <a:ea typeface="+mn-ea"/>
                  <a:cs typeface="Helvetica"/>
                </a:rPr>
                <a:t> Sustainability Impact!</a:t>
              </a:r>
            </a:p>
          </p:txBody>
        </p:sp>
        <p:sp>
          <p:nvSpPr>
            <p:cNvPr id="35" name="Rectangle 34">
              <a:extLst>
                <a:ext uri="{FF2B5EF4-FFF2-40B4-BE49-F238E27FC236}">
                  <a16:creationId xmlns:a16="http://schemas.microsoft.com/office/drawing/2014/main" id="{A2E4A774-6664-42B5-99D4-9525F70F58DD}"/>
                </a:ext>
              </a:extLst>
            </p:cNvPr>
            <p:cNvSpPr/>
            <p:nvPr/>
          </p:nvSpPr>
          <p:spPr>
            <a:xfrm>
              <a:off x="6146429" y="5703424"/>
              <a:ext cx="2772000"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defPPr>
                <a:defRPr lang="en-US"/>
              </a:defPPr>
              <a:lvl1pPr marL="0" algn="l" defTabSz="1219020" rtl="0" eaLnBrk="1" latinLnBrk="0" hangingPunct="1">
                <a:defRPr sz="2400" kern="1200">
                  <a:solidFill>
                    <a:schemeClr val="tx1"/>
                  </a:solidFill>
                  <a:latin typeface="+mn-lt"/>
                  <a:ea typeface="+mn-ea"/>
                  <a:cs typeface="+mn-cs"/>
                </a:defRPr>
              </a:lvl1pPr>
              <a:lvl2pPr marL="609507" algn="l" defTabSz="1219020" rtl="0" eaLnBrk="1" latinLnBrk="0" hangingPunct="1">
                <a:defRPr sz="2400" kern="1200">
                  <a:solidFill>
                    <a:schemeClr val="tx1"/>
                  </a:solidFill>
                  <a:latin typeface="+mn-lt"/>
                  <a:ea typeface="+mn-ea"/>
                  <a:cs typeface="+mn-cs"/>
                </a:defRPr>
              </a:lvl2pPr>
              <a:lvl3pPr marL="1219020" algn="l" defTabSz="1219020" rtl="0" eaLnBrk="1" latinLnBrk="0" hangingPunct="1">
                <a:defRPr sz="2400" kern="1200">
                  <a:solidFill>
                    <a:schemeClr val="tx1"/>
                  </a:solidFill>
                  <a:latin typeface="+mn-lt"/>
                  <a:ea typeface="+mn-ea"/>
                  <a:cs typeface="+mn-cs"/>
                </a:defRPr>
              </a:lvl3pPr>
              <a:lvl4pPr marL="1828528" algn="l" defTabSz="1219020" rtl="0" eaLnBrk="1" latinLnBrk="0" hangingPunct="1">
                <a:defRPr sz="2400" kern="1200">
                  <a:solidFill>
                    <a:schemeClr val="tx1"/>
                  </a:solidFill>
                  <a:latin typeface="+mn-lt"/>
                  <a:ea typeface="+mn-ea"/>
                  <a:cs typeface="+mn-cs"/>
                </a:defRPr>
              </a:lvl4pPr>
              <a:lvl5pPr marL="2438038" algn="l" defTabSz="1219020" rtl="0" eaLnBrk="1" latinLnBrk="0" hangingPunct="1">
                <a:defRPr sz="2400" kern="1200">
                  <a:solidFill>
                    <a:schemeClr val="tx1"/>
                  </a:solidFill>
                  <a:latin typeface="+mn-lt"/>
                  <a:ea typeface="+mn-ea"/>
                  <a:cs typeface="+mn-cs"/>
                </a:defRPr>
              </a:lvl5pPr>
              <a:lvl6pPr marL="3047544" algn="l" defTabSz="1219020" rtl="0" eaLnBrk="1" latinLnBrk="0" hangingPunct="1">
                <a:defRPr sz="2400" kern="1200">
                  <a:solidFill>
                    <a:schemeClr val="tx1"/>
                  </a:solidFill>
                  <a:latin typeface="+mn-lt"/>
                  <a:ea typeface="+mn-ea"/>
                  <a:cs typeface="+mn-cs"/>
                </a:defRPr>
              </a:lvl6pPr>
              <a:lvl7pPr marL="3657051" algn="l" defTabSz="1219020" rtl="0" eaLnBrk="1" latinLnBrk="0" hangingPunct="1">
                <a:defRPr sz="2400" kern="1200">
                  <a:solidFill>
                    <a:schemeClr val="tx1"/>
                  </a:solidFill>
                  <a:latin typeface="+mn-lt"/>
                  <a:ea typeface="+mn-ea"/>
                  <a:cs typeface="+mn-cs"/>
                </a:defRPr>
              </a:lvl7pPr>
              <a:lvl8pPr marL="4266560" algn="l" defTabSz="1219020" rtl="0" eaLnBrk="1" latinLnBrk="0" hangingPunct="1">
                <a:defRPr sz="2400" kern="1200">
                  <a:solidFill>
                    <a:schemeClr val="tx1"/>
                  </a:solidFill>
                  <a:latin typeface="+mn-lt"/>
                  <a:ea typeface="+mn-ea"/>
                  <a:cs typeface="+mn-cs"/>
                </a:defRPr>
              </a:lvl8pPr>
              <a:lvl9pPr marL="4876069" algn="l" defTabSz="1219020" rtl="0" eaLnBrk="1" latinLnBrk="0" hangingPunct="1">
                <a:defRPr sz="2400" kern="1200">
                  <a:solidFill>
                    <a:schemeClr val="tx1"/>
                  </a:solidFill>
                  <a:latin typeface="+mn-lt"/>
                  <a:ea typeface="+mn-ea"/>
                  <a:cs typeface="+mn-cs"/>
                </a:defRPr>
              </a:lvl9pPr>
            </a:lstStyle>
            <a:p>
              <a:pPr marL="0" marR="0" lvl="0" indent="0" algn="ctr" defTabSz="1219020" rtl="0" eaLnBrk="1" fontAlgn="auto" latinLnBrk="0" hangingPunct="1">
                <a:lnSpc>
                  <a:spcPct val="85000"/>
                </a:lnSpc>
                <a:spcBef>
                  <a:spcPts val="600"/>
                </a:spcBef>
                <a:spcAft>
                  <a:spcPts val="0"/>
                </a:spcAft>
                <a:buClrTx/>
                <a:buSzTx/>
                <a:buFontTx/>
                <a:buNone/>
                <a:tabLst/>
                <a:defRPr/>
              </a:pPr>
              <a:r>
                <a:rPr kumimoji="0" lang="en-US" sz="1400" b="1" i="0" u="none" strike="noStrike" kern="1200" cap="none" spc="100" normalizeH="0" baseline="0" noProof="0">
                  <a:ln>
                    <a:noFill/>
                  </a:ln>
                  <a:solidFill>
                    <a:srgbClr val="818285"/>
                  </a:solidFill>
                  <a:effectLst/>
                  <a:uLnTx/>
                  <a:uFillTx/>
                  <a:latin typeface="Avenir Next LT Pro"/>
                  <a:ea typeface="+mn-ea"/>
                  <a:cs typeface="Helvetica"/>
                </a:rPr>
                <a:t> Installation Scheduled </a:t>
              </a:r>
            </a:p>
          </p:txBody>
        </p:sp>
        <p:sp>
          <p:nvSpPr>
            <p:cNvPr id="36" name="Rectangle 35">
              <a:extLst>
                <a:ext uri="{FF2B5EF4-FFF2-40B4-BE49-F238E27FC236}">
                  <a16:creationId xmlns:a16="http://schemas.microsoft.com/office/drawing/2014/main" id="{3612CAA4-80B3-4D93-9F76-0B2AFA0661E7}"/>
                </a:ext>
              </a:extLst>
            </p:cNvPr>
            <p:cNvSpPr/>
            <p:nvPr/>
          </p:nvSpPr>
          <p:spPr>
            <a:xfrm>
              <a:off x="3280718" y="5703424"/>
              <a:ext cx="2772000"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defPPr>
                <a:defRPr lang="en-US"/>
              </a:defPPr>
              <a:lvl1pPr marL="0" algn="l" defTabSz="1219020" rtl="0" eaLnBrk="1" latinLnBrk="0" hangingPunct="1">
                <a:defRPr sz="2400" kern="1200">
                  <a:solidFill>
                    <a:schemeClr val="tx1"/>
                  </a:solidFill>
                  <a:latin typeface="+mn-lt"/>
                  <a:ea typeface="+mn-ea"/>
                  <a:cs typeface="+mn-cs"/>
                </a:defRPr>
              </a:lvl1pPr>
              <a:lvl2pPr marL="609507" algn="l" defTabSz="1219020" rtl="0" eaLnBrk="1" latinLnBrk="0" hangingPunct="1">
                <a:defRPr sz="2400" kern="1200">
                  <a:solidFill>
                    <a:schemeClr val="tx1"/>
                  </a:solidFill>
                  <a:latin typeface="+mn-lt"/>
                  <a:ea typeface="+mn-ea"/>
                  <a:cs typeface="+mn-cs"/>
                </a:defRPr>
              </a:lvl2pPr>
              <a:lvl3pPr marL="1219020" algn="l" defTabSz="1219020" rtl="0" eaLnBrk="1" latinLnBrk="0" hangingPunct="1">
                <a:defRPr sz="2400" kern="1200">
                  <a:solidFill>
                    <a:schemeClr val="tx1"/>
                  </a:solidFill>
                  <a:latin typeface="+mn-lt"/>
                  <a:ea typeface="+mn-ea"/>
                  <a:cs typeface="+mn-cs"/>
                </a:defRPr>
              </a:lvl3pPr>
              <a:lvl4pPr marL="1828528" algn="l" defTabSz="1219020" rtl="0" eaLnBrk="1" latinLnBrk="0" hangingPunct="1">
                <a:defRPr sz="2400" kern="1200">
                  <a:solidFill>
                    <a:schemeClr val="tx1"/>
                  </a:solidFill>
                  <a:latin typeface="+mn-lt"/>
                  <a:ea typeface="+mn-ea"/>
                  <a:cs typeface="+mn-cs"/>
                </a:defRPr>
              </a:lvl4pPr>
              <a:lvl5pPr marL="2438038" algn="l" defTabSz="1219020" rtl="0" eaLnBrk="1" latinLnBrk="0" hangingPunct="1">
                <a:defRPr sz="2400" kern="1200">
                  <a:solidFill>
                    <a:schemeClr val="tx1"/>
                  </a:solidFill>
                  <a:latin typeface="+mn-lt"/>
                  <a:ea typeface="+mn-ea"/>
                  <a:cs typeface="+mn-cs"/>
                </a:defRPr>
              </a:lvl5pPr>
              <a:lvl6pPr marL="3047544" algn="l" defTabSz="1219020" rtl="0" eaLnBrk="1" latinLnBrk="0" hangingPunct="1">
                <a:defRPr sz="2400" kern="1200">
                  <a:solidFill>
                    <a:schemeClr val="tx1"/>
                  </a:solidFill>
                  <a:latin typeface="+mn-lt"/>
                  <a:ea typeface="+mn-ea"/>
                  <a:cs typeface="+mn-cs"/>
                </a:defRPr>
              </a:lvl6pPr>
              <a:lvl7pPr marL="3657051" algn="l" defTabSz="1219020" rtl="0" eaLnBrk="1" latinLnBrk="0" hangingPunct="1">
                <a:defRPr sz="2400" kern="1200">
                  <a:solidFill>
                    <a:schemeClr val="tx1"/>
                  </a:solidFill>
                  <a:latin typeface="+mn-lt"/>
                  <a:ea typeface="+mn-ea"/>
                  <a:cs typeface="+mn-cs"/>
                </a:defRPr>
              </a:lvl7pPr>
              <a:lvl8pPr marL="4266560" algn="l" defTabSz="1219020" rtl="0" eaLnBrk="1" latinLnBrk="0" hangingPunct="1">
                <a:defRPr sz="2400" kern="1200">
                  <a:solidFill>
                    <a:schemeClr val="tx1"/>
                  </a:solidFill>
                  <a:latin typeface="+mn-lt"/>
                  <a:ea typeface="+mn-ea"/>
                  <a:cs typeface="+mn-cs"/>
                </a:defRPr>
              </a:lvl8pPr>
              <a:lvl9pPr marL="4876069" algn="l" defTabSz="1219020" rtl="0" eaLnBrk="1" latinLnBrk="0" hangingPunct="1">
                <a:defRPr sz="24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ts val="600"/>
                </a:spcBef>
                <a:spcAft>
                  <a:spcPts val="0"/>
                </a:spcAft>
                <a:buClrTx/>
                <a:buSzTx/>
                <a:buFontTx/>
                <a:buNone/>
                <a:tabLst/>
                <a:defRPr/>
              </a:pPr>
              <a:r>
                <a:rPr kumimoji="0" lang="en-US" sz="1400" b="1" i="0" u="none" strike="noStrike" kern="1200" cap="none" spc="100" normalizeH="0" baseline="0" noProof="0">
                  <a:ln>
                    <a:noFill/>
                  </a:ln>
                  <a:solidFill>
                    <a:srgbClr val="818285"/>
                  </a:solidFill>
                  <a:effectLst/>
                  <a:uLnTx/>
                  <a:uFillTx/>
                  <a:latin typeface="Avenir Next LT Pro"/>
                  <a:ea typeface="+mn-ea"/>
                  <a:cs typeface="Helvetica" panose="020B0604020202020204" pitchFamily="34" charset="0"/>
                </a:rPr>
                <a:t>Order Equipment</a:t>
              </a:r>
            </a:p>
          </p:txBody>
        </p:sp>
        <p:sp>
          <p:nvSpPr>
            <p:cNvPr id="37" name="Rectangle 36">
              <a:extLst>
                <a:ext uri="{FF2B5EF4-FFF2-40B4-BE49-F238E27FC236}">
                  <a16:creationId xmlns:a16="http://schemas.microsoft.com/office/drawing/2014/main" id="{B9ED1C4A-3747-47E4-9333-79D832DF3C0E}"/>
                </a:ext>
              </a:extLst>
            </p:cNvPr>
            <p:cNvSpPr/>
            <p:nvPr/>
          </p:nvSpPr>
          <p:spPr>
            <a:xfrm>
              <a:off x="415007" y="5703424"/>
              <a:ext cx="2772000"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defPPr>
                <a:defRPr lang="en-US"/>
              </a:defPPr>
              <a:lvl1pPr marL="0" algn="l" defTabSz="1219020" rtl="0" eaLnBrk="1" latinLnBrk="0" hangingPunct="1">
                <a:defRPr sz="2400" kern="1200">
                  <a:solidFill>
                    <a:schemeClr val="tx1"/>
                  </a:solidFill>
                  <a:latin typeface="+mn-lt"/>
                  <a:ea typeface="+mn-ea"/>
                  <a:cs typeface="+mn-cs"/>
                </a:defRPr>
              </a:lvl1pPr>
              <a:lvl2pPr marL="609507" algn="l" defTabSz="1219020" rtl="0" eaLnBrk="1" latinLnBrk="0" hangingPunct="1">
                <a:defRPr sz="2400" kern="1200">
                  <a:solidFill>
                    <a:schemeClr val="tx1"/>
                  </a:solidFill>
                  <a:latin typeface="+mn-lt"/>
                  <a:ea typeface="+mn-ea"/>
                  <a:cs typeface="+mn-cs"/>
                </a:defRPr>
              </a:lvl2pPr>
              <a:lvl3pPr marL="1219020" algn="l" defTabSz="1219020" rtl="0" eaLnBrk="1" latinLnBrk="0" hangingPunct="1">
                <a:defRPr sz="2400" kern="1200">
                  <a:solidFill>
                    <a:schemeClr val="tx1"/>
                  </a:solidFill>
                  <a:latin typeface="+mn-lt"/>
                  <a:ea typeface="+mn-ea"/>
                  <a:cs typeface="+mn-cs"/>
                </a:defRPr>
              </a:lvl3pPr>
              <a:lvl4pPr marL="1828528" algn="l" defTabSz="1219020" rtl="0" eaLnBrk="1" latinLnBrk="0" hangingPunct="1">
                <a:defRPr sz="2400" kern="1200">
                  <a:solidFill>
                    <a:schemeClr val="tx1"/>
                  </a:solidFill>
                  <a:latin typeface="+mn-lt"/>
                  <a:ea typeface="+mn-ea"/>
                  <a:cs typeface="+mn-cs"/>
                </a:defRPr>
              </a:lvl4pPr>
              <a:lvl5pPr marL="2438038" algn="l" defTabSz="1219020" rtl="0" eaLnBrk="1" latinLnBrk="0" hangingPunct="1">
                <a:defRPr sz="2400" kern="1200">
                  <a:solidFill>
                    <a:schemeClr val="tx1"/>
                  </a:solidFill>
                  <a:latin typeface="+mn-lt"/>
                  <a:ea typeface="+mn-ea"/>
                  <a:cs typeface="+mn-cs"/>
                </a:defRPr>
              </a:lvl5pPr>
              <a:lvl6pPr marL="3047544" algn="l" defTabSz="1219020" rtl="0" eaLnBrk="1" latinLnBrk="0" hangingPunct="1">
                <a:defRPr sz="2400" kern="1200">
                  <a:solidFill>
                    <a:schemeClr val="tx1"/>
                  </a:solidFill>
                  <a:latin typeface="+mn-lt"/>
                  <a:ea typeface="+mn-ea"/>
                  <a:cs typeface="+mn-cs"/>
                </a:defRPr>
              </a:lvl6pPr>
              <a:lvl7pPr marL="3657051" algn="l" defTabSz="1219020" rtl="0" eaLnBrk="1" latinLnBrk="0" hangingPunct="1">
                <a:defRPr sz="2400" kern="1200">
                  <a:solidFill>
                    <a:schemeClr val="tx1"/>
                  </a:solidFill>
                  <a:latin typeface="+mn-lt"/>
                  <a:ea typeface="+mn-ea"/>
                  <a:cs typeface="+mn-cs"/>
                </a:defRPr>
              </a:lvl7pPr>
              <a:lvl8pPr marL="4266560" algn="l" defTabSz="1219020" rtl="0" eaLnBrk="1" latinLnBrk="0" hangingPunct="1">
                <a:defRPr sz="2400" kern="1200">
                  <a:solidFill>
                    <a:schemeClr val="tx1"/>
                  </a:solidFill>
                  <a:latin typeface="+mn-lt"/>
                  <a:ea typeface="+mn-ea"/>
                  <a:cs typeface="+mn-cs"/>
                </a:defRPr>
              </a:lvl8pPr>
              <a:lvl9pPr marL="4876069" algn="l" defTabSz="1219020" rtl="0" eaLnBrk="1" latinLnBrk="0" hangingPunct="1">
                <a:defRPr sz="24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ts val="600"/>
                </a:spcBef>
                <a:spcAft>
                  <a:spcPts val="0"/>
                </a:spcAft>
                <a:buClrTx/>
                <a:buSzTx/>
                <a:buFontTx/>
                <a:buNone/>
                <a:tabLst/>
                <a:defRPr/>
              </a:pPr>
              <a:r>
                <a:rPr kumimoji="0" lang="en-US" sz="1400" b="1" i="0" u="none" strike="noStrike" kern="1200" cap="none" spc="100" normalizeH="0" baseline="0" noProof="0">
                  <a:ln>
                    <a:noFill/>
                  </a:ln>
                  <a:solidFill>
                    <a:srgbClr val="818285"/>
                  </a:solidFill>
                  <a:effectLst/>
                  <a:uLnTx/>
                  <a:uFillTx/>
                  <a:latin typeface="Avenir Next LT Pro"/>
                  <a:ea typeface="+mn-ea"/>
                  <a:cs typeface="Helvetica"/>
                </a:rPr>
                <a:t>Schedule Site Visit</a:t>
              </a:r>
            </a:p>
          </p:txBody>
        </p:sp>
        <p:pic>
          <p:nvPicPr>
            <p:cNvPr id="17" name="Picture 16" descr="A picture containing indoor, floor&#10;&#10;Description automatically generated">
              <a:extLst>
                <a:ext uri="{FF2B5EF4-FFF2-40B4-BE49-F238E27FC236}">
                  <a16:creationId xmlns:a16="http://schemas.microsoft.com/office/drawing/2014/main" id="{71CAF1CD-9E62-45D9-A7D4-2A4E0B8C70F6}"/>
                </a:ext>
              </a:extLst>
            </p:cNvPr>
            <p:cNvPicPr>
              <a:picLocks noChangeAspect="1"/>
            </p:cNvPicPr>
            <p:nvPr/>
          </p:nvPicPr>
          <p:blipFill rotWithShape="1">
            <a:blip r:embed="rId8"/>
            <a:srcRect l="15174"/>
            <a:stretch/>
          </p:blipFill>
          <p:spPr>
            <a:xfrm rot="5400000">
              <a:off x="9368038" y="2506555"/>
              <a:ext cx="2053057" cy="1815232"/>
            </a:xfrm>
            <a:prstGeom prst="rect">
              <a:avLst/>
            </a:prstGeom>
            <a:noFill/>
          </p:spPr>
        </p:pic>
        <p:pic>
          <p:nvPicPr>
            <p:cNvPr id="68" name="Picture 4">
              <a:extLst>
                <a:ext uri="{FF2B5EF4-FFF2-40B4-BE49-F238E27FC236}">
                  <a16:creationId xmlns:a16="http://schemas.microsoft.com/office/drawing/2014/main" id="{4A9337EE-0D55-4865-BC2C-E909FEACD1F5}"/>
                </a:ext>
              </a:extLst>
            </p:cNvPr>
            <p:cNvPicPr>
              <a:picLocks noChangeAspect="1" noChangeArrowheads="1"/>
            </p:cNvPicPr>
            <p:nvPr/>
          </p:nvPicPr>
          <p:blipFill rotWithShape="1">
            <a:blip r:embed="rId9">
              <a:grayscl/>
              <a:extLst>
                <a:ext uri="{28A0092B-C50C-407E-A947-70E740481C1C}">
                  <a14:useLocalDpi xmlns:a14="http://schemas.microsoft.com/office/drawing/2010/main" val="0"/>
                </a:ext>
              </a:extLst>
            </a:blip>
            <a:srcRect t="8815" b="79503"/>
            <a:stretch/>
          </p:blipFill>
          <p:spPr bwMode="auto">
            <a:xfrm>
              <a:off x="986431" y="4086514"/>
              <a:ext cx="1588890" cy="435538"/>
            </a:xfrm>
            <a:prstGeom prst="rect">
              <a:avLst/>
            </a:prstGeom>
            <a:noFill/>
          </p:spPr>
        </p:pic>
        <p:cxnSp>
          <p:nvCxnSpPr>
            <p:cNvPr id="38" name="Straight Connector 37">
              <a:extLst>
                <a:ext uri="{FF2B5EF4-FFF2-40B4-BE49-F238E27FC236}">
                  <a16:creationId xmlns:a16="http://schemas.microsoft.com/office/drawing/2014/main" id="{37DFEC7D-F9F4-4C23-8C1F-6C3F531B289A}"/>
                </a:ext>
              </a:extLst>
            </p:cNvPr>
            <p:cNvCxnSpPr>
              <a:cxnSpLocks/>
            </p:cNvCxnSpPr>
            <p:nvPr/>
          </p:nvCxnSpPr>
          <p:spPr>
            <a:xfrm>
              <a:off x="3248678" y="962218"/>
              <a:ext cx="0" cy="4981861"/>
            </a:xfrm>
            <a:prstGeom prst="line">
              <a:avLst/>
            </a:prstGeom>
            <a:ln w="9525" cap="rnd">
              <a:solidFill>
                <a:srgbClr val="43B5F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53279121-784F-414B-92C4-25C4D3E8C4E6}"/>
                </a:ext>
              </a:extLst>
            </p:cNvPr>
            <p:cNvCxnSpPr>
              <a:cxnSpLocks/>
            </p:cNvCxnSpPr>
            <p:nvPr/>
          </p:nvCxnSpPr>
          <p:spPr>
            <a:xfrm>
              <a:off x="6091449" y="962218"/>
              <a:ext cx="0" cy="4981861"/>
            </a:xfrm>
            <a:prstGeom prst="line">
              <a:avLst/>
            </a:prstGeom>
            <a:ln w="9525" cap="rnd">
              <a:solidFill>
                <a:srgbClr val="43B5F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1EB314BD-F767-4DEA-8E39-6D15878E55AC}"/>
                </a:ext>
              </a:extLst>
            </p:cNvPr>
            <p:cNvCxnSpPr>
              <a:cxnSpLocks/>
            </p:cNvCxnSpPr>
            <p:nvPr/>
          </p:nvCxnSpPr>
          <p:spPr>
            <a:xfrm>
              <a:off x="8934220" y="962218"/>
              <a:ext cx="0" cy="4981861"/>
            </a:xfrm>
            <a:prstGeom prst="line">
              <a:avLst/>
            </a:prstGeom>
            <a:ln w="9525" cap="rnd">
              <a:solidFill>
                <a:srgbClr val="43B5F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849B9061-D13A-43D1-A02B-66469AFBF362}"/>
                </a:ext>
              </a:extLst>
            </p:cNvPr>
            <p:cNvCxnSpPr>
              <a:cxnSpLocks/>
            </p:cNvCxnSpPr>
            <p:nvPr/>
          </p:nvCxnSpPr>
          <p:spPr>
            <a:xfrm>
              <a:off x="11776992" y="962218"/>
              <a:ext cx="0" cy="4981861"/>
            </a:xfrm>
            <a:prstGeom prst="line">
              <a:avLst/>
            </a:prstGeom>
            <a:ln w="9525" cap="rnd">
              <a:solidFill>
                <a:srgbClr val="43B5F0"/>
              </a:solidFill>
              <a:prstDash val="sysDash"/>
            </a:ln>
            <a:effectLst/>
          </p:spPr>
          <p:style>
            <a:lnRef idx="2">
              <a:schemeClr val="accent1"/>
            </a:lnRef>
            <a:fillRef idx="0">
              <a:schemeClr val="accent1"/>
            </a:fillRef>
            <a:effectRef idx="1">
              <a:schemeClr val="accent1"/>
            </a:effectRef>
            <a:fontRef idx="minor">
              <a:schemeClr val="tx1"/>
            </a:fontRef>
          </p:style>
        </p:cxnSp>
        <p:pic>
          <p:nvPicPr>
            <p:cNvPr id="6" name="Graphic 5">
              <a:extLst>
                <a:ext uri="{FF2B5EF4-FFF2-40B4-BE49-F238E27FC236}">
                  <a16:creationId xmlns:a16="http://schemas.microsoft.com/office/drawing/2014/main" id="{92FD6AE5-ADC2-4869-A239-15DD1C44062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1277" y="925883"/>
              <a:ext cx="419100" cy="1362075"/>
            </a:xfrm>
            <a:prstGeom prst="rect">
              <a:avLst/>
            </a:prstGeom>
          </p:spPr>
        </p:pic>
        <p:pic>
          <p:nvPicPr>
            <p:cNvPr id="47" name="Picture 46">
              <a:extLst>
                <a:ext uri="{FF2B5EF4-FFF2-40B4-BE49-F238E27FC236}">
                  <a16:creationId xmlns:a16="http://schemas.microsoft.com/office/drawing/2014/main" id="{21B5F1CB-E591-483F-BD00-9984E3B61CA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0549" t="6144" r="23373" b="3089"/>
            <a:stretch/>
          </p:blipFill>
          <p:spPr>
            <a:xfrm>
              <a:off x="1384333" y="2254946"/>
              <a:ext cx="793086" cy="1815668"/>
            </a:xfrm>
            <a:prstGeom prst="rect">
              <a:avLst/>
            </a:prstGeom>
          </p:spPr>
        </p:pic>
        <p:pic>
          <p:nvPicPr>
            <p:cNvPr id="11" name="Graphic 10">
              <a:extLst>
                <a:ext uri="{FF2B5EF4-FFF2-40B4-BE49-F238E27FC236}">
                  <a16:creationId xmlns:a16="http://schemas.microsoft.com/office/drawing/2014/main" id="{78812E90-9830-49F9-8355-8BD14E8793E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35326" y="925883"/>
              <a:ext cx="895350" cy="1381125"/>
            </a:xfrm>
            <a:prstGeom prst="rect">
              <a:avLst/>
            </a:prstGeom>
          </p:spPr>
        </p:pic>
        <p:pic>
          <p:nvPicPr>
            <p:cNvPr id="16" name="Graphic 15">
              <a:extLst>
                <a:ext uri="{FF2B5EF4-FFF2-40B4-BE49-F238E27FC236}">
                  <a16:creationId xmlns:a16="http://schemas.microsoft.com/office/drawing/2014/main" id="{CF8FF364-4141-454A-8B1F-BA898EC3059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181669" y="925883"/>
              <a:ext cx="923925" cy="1409700"/>
            </a:xfrm>
            <a:prstGeom prst="rect">
              <a:avLst/>
            </a:prstGeom>
          </p:spPr>
        </p:pic>
        <p:pic>
          <p:nvPicPr>
            <p:cNvPr id="19" name="Graphic 18">
              <a:extLst>
                <a:ext uri="{FF2B5EF4-FFF2-40B4-BE49-F238E27FC236}">
                  <a16:creationId xmlns:a16="http://schemas.microsoft.com/office/drawing/2014/main" id="{C7F79F70-98C9-4104-828A-64CE4FEBE7C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008338" y="925883"/>
              <a:ext cx="971550" cy="1362075"/>
            </a:xfrm>
            <a:prstGeom prst="rect">
              <a:avLst/>
            </a:prstGeom>
          </p:spPr>
        </p:pic>
        <p:pic>
          <p:nvPicPr>
            <p:cNvPr id="21" name="Picture 20" descr="Two people standing next to a refrigerator&#10;&#10;Description automatically generated with medium confidence">
              <a:extLst>
                <a:ext uri="{FF2B5EF4-FFF2-40B4-BE49-F238E27FC236}">
                  <a16:creationId xmlns:a16="http://schemas.microsoft.com/office/drawing/2014/main" id="{9E45613C-568C-4493-AF1B-265CBD490C0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29612" y="2450216"/>
              <a:ext cx="1763999" cy="1886021"/>
            </a:xfrm>
            <a:prstGeom prst="rect">
              <a:avLst/>
            </a:prstGeom>
          </p:spPr>
        </p:pic>
        <p:cxnSp>
          <p:nvCxnSpPr>
            <p:cNvPr id="50" name="Straight Connector 49">
              <a:extLst>
                <a:ext uri="{FF2B5EF4-FFF2-40B4-BE49-F238E27FC236}">
                  <a16:creationId xmlns:a16="http://schemas.microsoft.com/office/drawing/2014/main" id="{28DE62B9-0CE4-482A-B6D1-35DB5B72EE84}"/>
                </a:ext>
              </a:extLst>
            </p:cNvPr>
            <p:cNvCxnSpPr>
              <a:cxnSpLocks/>
            </p:cNvCxnSpPr>
            <p:nvPr/>
          </p:nvCxnSpPr>
          <p:spPr>
            <a:xfrm>
              <a:off x="621315" y="4576898"/>
              <a:ext cx="2320005" cy="0"/>
            </a:xfrm>
            <a:prstGeom prst="line">
              <a:avLst/>
            </a:prstGeom>
            <a:ln w="9525" cap="rnd">
              <a:solidFill>
                <a:srgbClr val="43B5F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8E8E0468-FE89-4EFE-8BB6-A401BE5C52AF}"/>
                </a:ext>
              </a:extLst>
            </p:cNvPr>
            <p:cNvCxnSpPr>
              <a:cxnSpLocks/>
            </p:cNvCxnSpPr>
            <p:nvPr/>
          </p:nvCxnSpPr>
          <p:spPr>
            <a:xfrm>
              <a:off x="3483894" y="4576898"/>
              <a:ext cx="2320005" cy="0"/>
            </a:xfrm>
            <a:prstGeom prst="line">
              <a:avLst/>
            </a:prstGeom>
            <a:ln w="9525" cap="rnd">
              <a:solidFill>
                <a:srgbClr val="43B5F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DEF57D98-FCB1-4EA0-A849-ABA08786F531}"/>
                </a:ext>
              </a:extLst>
            </p:cNvPr>
            <p:cNvCxnSpPr>
              <a:cxnSpLocks/>
            </p:cNvCxnSpPr>
            <p:nvPr/>
          </p:nvCxnSpPr>
          <p:spPr>
            <a:xfrm>
              <a:off x="6346473" y="4576898"/>
              <a:ext cx="2320005" cy="0"/>
            </a:xfrm>
            <a:prstGeom prst="line">
              <a:avLst/>
            </a:prstGeom>
            <a:ln w="9525" cap="rnd">
              <a:solidFill>
                <a:srgbClr val="43B5F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67CC4FC5-01CA-482E-9F29-36C7F44219E7}"/>
                </a:ext>
              </a:extLst>
            </p:cNvPr>
            <p:cNvCxnSpPr>
              <a:cxnSpLocks/>
            </p:cNvCxnSpPr>
            <p:nvPr/>
          </p:nvCxnSpPr>
          <p:spPr>
            <a:xfrm>
              <a:off x="9209052" y="4576898"/>
              <a:ext cx="2320005" cy="0"/>
            </a:xfrm>
            <a:prstGeom prst="line">
              <a:avLst/>
            </a:prstGeom>
            <a:ln w="9525" cap="rnd">
              <a:solidFill>
                <a:srgbClr val="43B5F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F1F6FD80-8959-4513-B9FE-1967A4CB154E}"/>
                </a:ext>
              </a:extLst>
            </p:cNvPr>
            <p:cNvCxnSpPr>
              <a:cxnSpLocks/>
            </p:cNvCxnSpPr>
            <p:nvPr/>
          </p:nvCxnSpPr>
          <p:spPr>
            <a:xfrm>
              <a:off x="641004" y="5724490"/>
              <a:ext cx="2320005" cy="0"/>
            </a:xfrm>
            <a:prstGeom prst="line">
              <a:avLst/>
            </a:prstGeom>
            <a:ln w="9525" cap="rnd">
              <a:solidFill>
                <a:srgbClr val="43B5F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673CC509-C9F5-435D-ADB0-5CF4C888BE13}"/>
                </a:ext>
              </a:extLst>
            </p:cNvPr>
            <p:cNvCxnSpPr>
              <a:cxnSpLocks/>
            </p:cNvCxnSpPr>
            <p:nvPr/>
          </p:nvCxnSpPr>
          <p:spPr>
            <a:xfrm>
              <a:off x="3503583" y="5724490"/>
              <a:ext cx="2320005" cy="0"/>
            </a:xfrm>
            <a:prstGeom prst="line">
              <a:avLst/>
            </a:prstGeom>
            <a:ln w="9525" cap="rnd">
              <a:solidFill>
                <a:srgbClr val="43B5F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93170916-857F-4838-9600-73A715D8BB8F}"/>
                </a:ext>
              </a:extLst>
            </p:cNvPr>
            <p:cNvCxnSpPr>
              <a:cxnSpLocks/>
            </p:cNvCxnSpPr>
            <p:nvPr/>
          </p:nvCxnSpPr>
          <p:spPr>
            <a:xfrm>
              <a:off x="6366162" y="5724490"/>
              <a:ext cx="2320005" cy="0"/>
            </a:xfrm>
            <a:prstGeom prst="line">
              <a:avLst/>
            </a:prstGeom>
            <a:ln w="9525" cap="rnd">
              <a:solidFill>
                <a:srgbClr val="43B5F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3EA25345-0CC4-4227-8FCF-A8AA32D7BC08}"/>
                </a:ext>
              </a:extLst>
            </p:cNvPr>
            <p:cNvCxnSpPr>
              <a:cxnSpLocks/>
            </p:cNvCxnSpPr>
            <p:nvPr/>
          </p:nvCxnSpPr>
          <p:spPr>
            <a:xfrm>
              <a:off x="9228741" y="5724490"/>
              <a:ext cx="2320005" cy="0"/>
            </a:xfrm>
            <a:prstGeom prst="line">
              <a:avLst/>
            </a:prstGeom>
            <a:ln w="9525" cap="rnd">
              <a:solidFill>
                <a:srgbClr val="43B5F0"/>
              </a:solidFill>
              <a:prstDash val="sysDash"/>
            </a:ln>
            <a:effectLst/>
          </p:spPr>
          <p:style>
            <a:lnRef idx="2">
              <a:schemeClr val="accent1"/>
            </a:lnRef>
            <a:fillRef idx="0">
              <a:schemeClr val="accent1"/>
            </a:fillRef>
            <a:effectRef idx="1">
              <a:schemeClr val="accent1"/>
            </a:effectRef>
            <a:fontRef idx="minor">
              <a:schemeClr val="tx1"/>
            </a:fontRef>
          </p:style>
        </p:cxnSp>
        <p:pic>
          <p:nvPicPr>
            <p:cNvPr id="29" name="Graphic 28">
              <a:extLst>
                <a:ext uri="{FF2B5EF4-FFF2-40B4-BE49-F238E27FC236}">
                  <a16:creationId xmlns:a16="http://schemas.microsoft.com/office/drawing/2014/main" id="{173825F4-A06B-46C8-999F-9E3EBEFBCBF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867741" y="2657096"/>
              <a:ext cx="1472212" cy="1584653"/>
            </a:xfrm>
            <a:prstGeom prst="rect">
              <a:avLst/>
            </a:prstGeom>
          </p:spPr>
        </p:pic>
      </p:grpSp>
      <p:sp>
        <p:nvSpPr>
          <p:cNvPr id="44" name="Slide Number Placeholder 43">
            <a:extLst>
              <a:ext uri="{FF2B5EF4-FFF2-40B4-BE49-F238E27FC236}">
                <a16:creationId xmlns:a16="http://schemas.microsoft.com/office/drawing/2014/main" id="{F60DBBEE-6D63-48CE-A651-1CC6F07790C7}"/>
              </a:ext>
            </a:extLst>
          </p:cNvPr>
          <p:cNvSpPr txBox="1">
            <a:spLocks/>
          </p:cNvSpPr>
          <p:nvPr/>
        </p:nvSpPr>
        <p:spPr>
          <a:xfrm>
            <a:off x="5966157" y="6540500"/>
            <a:ext cx="380316" cy="2606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D35FA71-007C-47FB-8B83-D52629D286E4}" type="slidenum">
              <a:rPr kumimoji="0" lang="en-US" sz="1000" b="0" i="0" u="none" strike="noStrike" kern="1200" cap="none" spc="0" normalizeH="0" baseline="0" noProof="0" smtClean="0">
                <a:ln>
                  <a:noFill/>
                </a:ln>
                <a:solidFill>
                  <a:srgbClr val="FFFFFF"/>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2340685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F3C353-0784-C4D1-625D-E4669C4852F2}"/>
              </a:ext>
            </a:extLst>
          </p:cNvPr>
          <p:cNvSpPr>
            <a:spLocks noGrp="1"/>
          </p:cNvSpPr>
          <p:nvPr>
            <p:ph type="body" sz="quarter" idx="13"/>
          </p:nvPr>
        </p:nvSpPr>
        <p:spPr/>
        <p:txBody>
          <a:bodyPr/>
          <a:lstStyle/>
          <a:p>
            <a:r>
              <a:rPr lang="en-US" dirty="0"/>
              <a:t>SODASTREAM PROFESSIONAL</a:t>
            </a:r>
          </a:p>
        </p:txBody>
      </p:sp>
      <p:sp>
        <p:nvSpPr>
          <p:cNvPr id="4" name="Google Shape;321;p27">
            <a:extLst>
              <a:ext uri="{FF2B5EF4-FFF2-40B4-BE49-F238E27FC236}">
                <a16:creationId xmlns:a16="http://schemas.microsoft.com/office/drawing/2014/main" id="{8DBCA928-8584-D95A-64B4-0B36264089BD}"/>
              </a:ext>
            </a:extLst>
          </p:cNvPr>
          <p:cNvSpPr txBox="1"/>
          <p:nvPr/>
        </p:nvSpPr>
        <p:spPr>
          <a:xfrm>
            <a:off x="1233713" y="2421424"/>
            <a:ext cx="9521372" cy="7755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chemeClr val="dk1"/>
              </a:buClr>
              <a:buSzPts val="800"/>
              <a:buFont typeface="Arial"/>
              <a:buNone/>
            </a:pPr>
            <a:r>
              <a:rPr lang="en-US" sz="2800" dirty="0">
                <a:solidFill>
                  <a:srgbClr val="0065E5"/>
                </a:solidFill>
                <a:latin typeface="Poppins" panose="00000500000000000000" pitchFamily="2" charset="0"/>
                <a:ea typeface="Poppins SemiBold"/>
                <a:cs typeface="Poppins" panose="00000500000000000000" pitchFamily="2" charset="0"/>
                <a:sym typeface="Poppins SemiBold"/>
              </a:rPr>
              <a:t>For the full SodaStream Professional customer pitch, visit the link below.</a:t>
            </a:r>
          </a:p>
        </p:txBody>
      </p:sp>
      <p:sp>
        <p:nvSpPr>
          <p:cNvPr id="5" name="Rounded Rectangle 5">
            <a:hlinkClick r:id="rId2"/>
            <a:extLst>
              <a:ext uri="{FF2B5EF4-FFF2-40B4-BE49-F238E27FC236}">
                <a16:creationId xmlns:a16="http://schemas.microsoft.com/office/drawing/2014/main" id="{0EAE1E9A-3139-0F59-8F11-C570EA9A96D5}"/>
              </a:ext>
            </a:extLst>
          </p:cNvPr>
          <p:cNvSpPr/>
          <p:nvPr/>
        </p:nvSpPr>
        <p:spPr>
          <a:xfrm>
            <a:off x="4165600" y="3660979"/>
            <a:ext cx="3657599" cy="616688"/>
          </a:xfrm>
          <a:prstGeom prst="roundRect">
            <a:avLst>
              <a:gd name="adj" fmla="val 50000"/>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Poppins SemiBold" pitchFamily="2" charset="77"/>
                <a:cs typeface="Poppins SemiBold" pitchFamily="2" charset="77"/>
              </a:rPr>
              <a:t>FULL CUSTOMER PITCH</a:t>
            </a:r>
          </a:p>
        </p:txBody>
      </p:sp>
      <p:sp>
        <p:nvSpPr>
          <p:cNvPr id="2" name="Date Placeholder 2">
            <a:extLst>
              <a:ext uri="{FF2B5EF4-FFF2-40B4-BE49-F238E27FC236}">
                <a16:creationId xmlns:a16="http://schemas.microsoft.com/office/drawing/2014/main" id="{455BDCC1-0ED5-BA17-C1E2-9CE0452C990D}"/>
              </a:ext>
            </a:extLst>
          </p:cNvPr>
          <p:cNvSpPr>
            <a:spLocks noGrp="1"/>
          </p:cNvSpPr>
          <p:nvPr>
            <p:ph type="dt" sz="half" idx="10"/>
          </p:nvPr>
        </p:nvSpPr>
        <p:spPr>
          <a:xfrm>
            <a:off x="48412" y="6497838"/>
            <a:ext cx="2743200" cy="365125"/>
          </a:xfrm>
        </p:spPr>
        <p:txBody>
          <a:bodyPr/>
          <a:lstStyle>
            <a:lvl1pPr>
              <a:defRPr sz="1050" spc="300"/>
            </a:lvl1pPr>
          </a:lstStyle>
          <a:p>
            <a:r>
              <a:rPr lang="en-IN" sz="800" dirty="0"/>
              <a:t>PEPSICO CONFIDENTIAL</a:t>
            </a:r>
          </a:p>
        </p:txBody>
      </p:sp>
    </p:spTree>
    <p:extLst>
      <p:ext uri="{BB962C8B-B14F-4D97-AF65-F5344CB8AC3E}">
        <p14:creationId xmlns:p14="http://schemas.microsoft.com/office/powerpoint/2010/main" val="397970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9D35CA-829D-0F26-BEB9-9B8BB7E87E81}"/>
              </a:ext>
            </a:extLst>
          </p:cNvPr>
          <p:cNvSpPr>
            <a:spLocks noGrp="1"/>
          </p:cNvSpPr>
          <p:nvPr>
            <p:ph type="body" sz="quarter" idx="13"/>
          </p:nvPr>
        </p:nvSpPr>
        <p:spPr/>
        <p:txBody>
          <a:bodyPr/>
          <a:lstStyle/>
          <a:p>
            <a:r>
              <a:rPr lang="en-US" dirty="0"/>
              <a:t>SUSTAINABLE CUPS</a:t>
            </a:r>
          </a:p>
        </p:txBody>
      </p:sp>
      <p:sp>
        <p:nvSpPr>
          <p:cNvPr id="21" name="Rounded Rectangle 16">
            <a:extLst>
              <a:ext uri="{FF2B5EF4-FFF2-40B4-BE49-F238E27FC236}">
                <a16:creationId xmlns:a16="http://schemas.microsoft.com/office/drawing/2014/main" id="{FA10987A-9CEF-EE10-EC2C-8042BC9A6417}"/>
              </a:ext>
            </a:extLst>
          </p:cNvPr>
          <p:cNvSpPr/>
          <p:nvPr/>
        </p:nvSpPr>
        <p:spPr>
          <a:xfrm>
            <a:off x="466972" y="1318713"/>
            <a:ext cx="2634974" cy="407773"/>
          </a:xfrm>
          <a:prstGeom prst="round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dirty="0">
                <a:ln>
                  <a:noFill/>
                </a:ln>
                <a:solidFill>
                  <a:prstClr val="white"/>
                </a:solidFill>
                <a:effectLst/>
                <a:uLnTx/>
                <a:uFillTx/>
                <a:latin typeface="Poppins SemiBold" pitchFamily="2" charset="77"/>
                <a:ea typeface="+mn-ea"/>
                <a:cs typeface="Poppins SemiBold" pitchFamily="2" charset="77"/>
              </a:rPr>
              <a:t>ONSITE REUSABLE</a:t>
            </a:r>
          </a:p>
        </p:txBody>
      </p:sp>
      <p:sp>
        <p:nvSpPr>
          <p:cNvPr id="22" name="Rounded Rectangle 1">
            <a:extLst>
              <a:ext uri="{FF2B5EF4-FFF2-40B4-BE49-F238E27FC236}">
                <a16:creationId xmlns:a16="http://schemas.microsoft.com/office/drawing/2014/main" id="{356BF3F9-B831-ADBD-91C5-D81524BD05FF}"/>
              </a:ext>
            </a:extLst>
          </p:cNvPr>
          <p:cNvSpPr/>
          <p:nvPr/>
        </p:nvSpPr>
        <p:spPr>
          <a:xfrm>
            <a:off x="344671" y="1680736"/>
            <a:ext cx="2746955" cy="4754848"/>
          </a:xfrm>
          <a:prstGeom prst="roundRect">
            <a:avLst>
              <a:gd name="adj" fmla="val 9020"/>
            </a:avLst>
          </a:prstGeom>
          <a:solidFill>
            <a:schemeClr val="bg1"/>
          </a:solidFill>
          <a:ln w="44450">
            <a:noFill/>
          </a:ln>
          <a:effectLst>
            <a:outerShdw blurRad="63500" sx="102000" sy="102000" algn="ctr" rotWithShape="0">
              <a:srgbClr val="001D9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a:ea typeface="+mn-ea"/>
              <a:cs typeface="+mn-cs"/>
            </a:endParaRPr>
          </a:p>
        </p:txBody>
      </p:sp>
      <p:sp>
        <p:nvSpPr>
          <p:cNvPr id="24" name="Google Shape;321;p27">
            <a:extLst>
              <a:ext uri="{FF2B5EF4-FFF2-40B4-BE49-F238E27FC236}">
                <a16:creationId xmlns:a16="http://schemas.microsoft.com/office/drawing/2014/main" id="{0154DE0D-8A39-D09C-05D8-7E47705B832C}"/>
              </a:ext>
            </a:extLst>
          </p:cNvPr>
          <p:cNvSpPr txBox="1"/>
          <p:nvPr/>
        </p:nvSpPr>
        <p:spPr>
          <a:xfrm>
            <a:off x="542329" y="4603802"/>
            <a:ext cx="2368374" cy="1077218"/>
          </a:xfrm>
          <a:prstGeom prst="rect">
            <a:avLst/>
          </a:prstGeom>
          <a:noFill/>
          <a:ln>
            <a:noFill/>
          </a:ln>
        </p:spPr>
        <p:txBody>
          <a:bodyPr spcFirstLastPara="1" wrap="square" lIns="0" tIns="0" rIns="0" bIns="0" anchor="t" anchorCtr="0">
            <a:spAutoFit/>
          </a:bodyPr>
          <a:lstStyle/>
          <a:p>
            <a:pPr marL="171450" marR="0" lvl="0" indent="-171450" algn="l" defTabSz="914400" rtl="0" eaLnBrk="1" fontAlgn="auto" latinLnBrk="0" hangingPunct="1">
              <a:lnSpc>
                <a:spcPct val="100000"/>
              </a:lnSpc>
              <a:spcBef>
                <a:spcPts val="400"/>
              </a:spcBef>
              <a:spcAft>
                <a:spcPts val="0"/>
              </a:spcAft>
              <a:buClr>
                <a:prstClr val="black"/>
              </a:buClr>
              <a:buSzPts val="800"/>
              <a:buFont typeface="Arial" panose="020B0604020202020204" pitchFamily="34" charset="0"/>
              <a:buChar char="•"/>
              <a:tabLst/>
              <a:defRPr/>
            </a:pP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Durable, dishwasher-safe cups (tumblers or glasses)</a:t>
            </a:r>
          </a:p>
          <a:p>
            <a:pPr marL="171450" marR="0" lvl="0" indent="-171450" algn="l" defTabSz="914400" rtl="0" eaLnBrk="1" fontAlgn="auto" latinLnBrk="0" hangingPunct="1">
              <a:lnSpc>
                <a:spcPct val="100000"/>
              </a:lnSpc>
              <a:spcBef>
                <a:spcPts val="400"/>
              </a:spcBef>
              <a:spcAft>
                <a:spcPts val="0"/>
              </a:spcAft>
              <a:buClr>
                <a:prstClr val="black"/>
              </a:buClr>
              <a:buSzPts val="800"/>
              <a:buFont typeface="Arial" panose="020B0604020202020204" pitchFamily="34" charset="0"/>
              <a:buChar char="•"/>
              <a:tabLst/>
              <a:defRPr/>
            </a:pP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Stay onsite</a:t>
            </a:r>
          </a:p>
          <a:p>
            <a:pPr marL="171450" marR="0" lvl="0" indent="-171450" algn="l" defTabSz="914400" rtl="0" eaLnBrk="1" fontAlgn="auto" latinLnBrk="0" hangingPunct="1">
              <a:lnSpc>
                <a:spcPct val="100000"/>
              </a:lnSpc>
              <a:spcBef>
                <a:spcPts val="400"/>
              </a:spcBef>
              <a:spcAft>
                <a:spcPts val="0"/>
              </a:spcAft>
              <a:buClr>
                <a:prstClr val="black"/>
              </a:buClr>
              <a:buSzPts val="800"/>
              <a:buFont typeface="Arial" panose="020B0604020202020204" pitchFamily="34" charset="0"/>
              <a:buChar char="•"/>
              <a:tabLst/>
              <a:defRPr/>
            </a:pP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Washed in house or by a third party</a:t>
            </a:r>
          </a:p>
        </p:txBody>
      </p:sp>
      <p:sp>
        <p:nvSpPr>
          <p:cNvPr id="26" name="Rounded Rectangle 19">
            <a:extLst>
              <a:ext uri="{FF2B5EF4-FFF2-40B4-BE49-F238E27FC236}">
                <a16:creationId xmlns:a16="http://schemas.microsoft.com/office/drawing/2014/main" id="{7A9C601B-EF50-9984-8B3D-86950F199CAE}"/>
              </a:ext>
            </a:extLst>
          </p:cNvPr>
          <p:cNvSpPr/>
          <p:nvPr/>
        </p:nvSpPr>
        <p:spPr>
          <a:xfrm>
            <a:off x="3392470" y="1318713"/>
            <a:ext cx="2634975" cy="407773"/>
          </a:xfrm>
          <a:prstGeom prst="round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dirty="0">
                <a:ln>
                  <a:noFill/>
                </a:ln>
                <a:solidFill>
                  <a:prstClr val="white"/>
                </a:solidFill>
                <a:effectLst/>
                <a:uLnTx/>
                <a:uFillTx/>
                <a:latin typeface="Poppins SemiBold" pitchFamily="2" charset="77"/>
                <a:ea typeface="+mn-ea"/>
                <a:cs typeface="Poppins SemiBold" pitchFamily="2" charset="77"/>
              </a:rPr>
              <a:t>REUSABLE PERSONAL</a:t>
            </a:r>
          </a:p>
        </p:txBody>
      </p:sp>
      <p:sp>
        <p:nvSpPr>
          <p:cNvPr id="27" name="Rounded Rectangle 24">
            <a:extLst>
              <a:ext uri="{FF2B5EF4-FFF2-40B4-BE49-F238E27FC236}">
                <a16:creationId xmlns:a16="http://schemas.microsoft.com/office/drawing/2014/main" id="{D4A42477-B0FF-12AA-0DB3-D4AA2192AC30}"/>
              </a:ext>
            </a:extLst>
          </p:cNvPr>
          <p:cNvSpPr/>
          <p:nvPr/>
        </p:nvSpPr>
        <p:spPr>
          <a:xfrm>
            <a:off x="3263239" y="1680736"/>
            <a:ext cx="2746955" cy="4754848"/>
          </a:xfrm>
          <a:prstGeom prst="roundRect">
            <a:avLst>
              <a:gd name="adj" fmla="val 9020"/>
            </a:avLst>
          </a:prstGeom>
          <a:solidFill>
            <a:schemeClr val="bg1"/>
          </a:solidFill>
          <a:ln w="44450">
            <a:noFill/>
          </a:ln>
          <a:effectLst>
            <a:outerShdw blurRad="63500" sx="102000" sy="102000" algn="ctr" rotWithShape="0">
              <a:srgbClr val="001D9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a:ea typeface="+mn-ea"/>
              <a:cs typeface="+mn-cs"/>
            </a:endParaRPr>
          </a:p>
        </p:txBody>
      </p:sp>
      <p:sp>
        <p:nvSpPr>
          <p:cNvPr id="30" name="Rounded Rectangle 28">
            <a:extLst>
              <a:ext uri="{FF2B5EF4-FFF2-40B4-BE49-F238E27FC236}">
                <a16:creationId xmlns:a16="http://schemas.microsoft.com/office/drawing/2014/main" id="{10281E16-2713-4A18-E0F3-3FF1BA41DEEA}"/>
              </a:ext>
            </a:extLst>
          </p:cNvPr>
          <p:cNvSpPr/>
          <p:nvPr/>
        </p:nvSpPr>
        <p:spPr>
          <a:xfrm>
            <a:off x="6298270" y="1318713"/>
            <a:ext cx="2634974" cy="407773"/>
          </a:xfrm>
          <a:prstGeom prst="round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dirty="0">
                <a:ln>
                  <a:noFill/>
                </a:ln>
                <a:solidFill>
                  <a:prstClr val="white"/>
                </a:solidFill>
                <a:effectLst/>
                <a:uLnTx/>
                <a:uFillTx/>
                <a:latin typeface="Poppins SemiBold" pitchFamily="2" charset="77"/>
                <a:ea typeface="+mn-ea"/>
                <a:cs typeface="Poppins SemiBold" pitchFamily="2" charset="77"/>
              </a:rPr>
              <a:t>REUSABLE CUP-SHARE</a:t>
            </a:r>
          </a:p>
        </p:txBody>
      </p:sp>
      <p:sp>
        <p:nvSpPr>
          <p:cNvPr id="31" name="Rounded Rectangle 29">
            <a:extLst>
              <a:ext uri="{FF2B5EF4-FFF2-40B4-BE49-F238E27FC236}">
                <a16:creationId xmlns:a16="http://schemas.microsoft.com/office/drawing/2014/main" id="{E13A1188-FD45-607D-10B0-0EDE59A6C33A}"/>
              </a:ext>
            </a:extLst>
          </p:cNvPr>
          <p:cNvSpPr/>
          <p:nvPr/>
        </p:nvSpPr>
        <p:spPr>
          <a:xfrm>
            <a:off x="6177324" y="1680736"/>
            <a:ext cx="2746955" cy="4754848"/>
          </a:xfrm>
          <a:prstGeom prst="roundRect">
            <a:avLst>
              <a:gd name="adj" fmla="val 9020"/>
            </a:avLst>
          </a:prstGeom>
          <a:solidFill>
            <a:schemeClr val="bg1"/>
          </a:solidFill>
          <a:ln w="44450">
            <a:noFill/>
          </a:ln>
          <a:effectLst>
            <a:outerShdw blurRad="63500" sx="102000" sy="102000" algn="ctr" rotWithShape="0">
              <a:srgbClr val="001D9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a:ea typeface="+mn-ea"/>
              <a:cs typeface="+mn-cs"/>
            </a:endParaRPr>
          </a:p>
        </p:txBody>
      </p:sp>
      <p:sp>
        <p:nvSpPr>
          <p:cNvPr id="34" name="Rounded Rectangle 33">
            <a:extLst>
              <a:ext uri="{FF2B5EF4-FFF2-40B4-BE49-F238E27FC236}">
                <a16:creationId xmlns:a16="http://schemas.microsoft.com/office/drawing/2014/main" id="{82B6BA29-9B76-8E75-B484-FDB25902541E}"/>
              </a:ext>
            </a:extLst>
          </p:cNvPr>
          <p:cNvSpPr/>
          <p:nvPr/>
        </p:nvSpPr>
        <p:spPr>
          <a:xfrm>
            <a:off x="9212356" y="1318713"/>
            <a:ext cx="2634974" cy="407773"/>
          </a:xfrm>
          <a:prstGeom prst="round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dirty="0">
                <a:ln>
                  <a:noFill/>
                </a:ln>
                <a:solidFill>
                  <a:prstClr val="white"/>
                </a:solidFill>
                <a:effectLst/>
                <a:uLnTx/>
                <a:uFillTx/>
                <a:latin typeface="Poppins SemiBold" pitchFamily="2" charset="77"/>
                <a:ea typeface="+mn-ea"/>
                <a:cs typeface="Poppins SemiBold" pitchFamily="2" charset="77"/>
              </a:rPr>
              <a:t>ECO-FRIENDLIER DISPOSABLE</a:t>
            </a:r>
          </a:p>
        </p:txBody>
      </p:sp>
      <p:sp>
        <p:nvSpPr>
          <p:cNvPr id="35" name="Rounded Rectangle 34">
            <a:extLst>
              <a:ext uri="{FF2B5EF4-FFF2-40B4-BE49-F238E27FC236}">
                <a16:creationId xmlns:a16="http://schemas.microsoft.com/office/drawing/2014/main" id="{67D103FE-A606-196D-0428-0C50861E1B29}"/>
              </a:ext>
            </a:extLst>
          </p:cNvPr>
          <p:cNvSpPr/>
          <p:nvPr/>
        </p:nvSpPr>
        <p:spPr>
          <a:xfrm>
            <a:off x="9091409" y="1680736"/>
            <a:ext cx="2746955" cy="4754848"/>
          </a:xfrm>
          <a:prstGeom prst="roundRect">
            <a:avLst>
              <a:gd name="adj" fmla="val 9020"/>
            </a:avLst>
          </a:prstGeom>
          <a:solidFill>
            <a:schemeClr val="bg1"/>
          </a:solidFill>
          <a:ln w="44450">
            <a:noFill/>
          </a:ln>
          <a:effectLst>
            <a:outerShdw blurRad="63500" sx="102000" sy="102000" algn="ctr" rotWithShape="0">
              <a:srgbClr val="001D9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a:ea typeface="+mn-ea"/>
              <a:cs typeface="+mn-cs"/>
            </a:endParaRPr>
          </a:p>
        </p:txBody>
      </p:sp>
      <p:sp>
        <p:nvSpPr>
          <p:cNvPr id="44" name="Google Shape;321;p27">
            <a:extLst>
              <a:ext uri="{FF2B5EF4-FFF2-40B4-BE49-F238E27FC236}">
                <a16:creationId xmlns:a16="http://schemas.microsoft.com/office/drawing/2014/main" id="{08D8E64E-B84F-0FE3-3D41-F4664F11199F}"/>
              </a:ext>
            </a:extLst>
          </p:cNvPr>
          <p:cNvSpPr txBox="1"/>
          <p:nvPr/>
        </p:nvSpPr>
        <p:spPr>
          <a:xfrm>
            <a:off x="3392471" y="4603802"/>
            <a:ext cx="2424377" cy="1077218"/>
          </a:xfrm>
          <a:prstGeom prst="rect">
            <a:avLst/>
          </a:prstGeom>
          <a:noFill/>
          <a:ln>
            <a:noFill/>
          </a:ln>
        </p:spPr>
        <p:txBody>
          <a:bodyPr spcFirstLastPara="1" wrap="square" lIns="0" tIns="0" rIns="0" bIns="0" anchor="t" anchorCtr="0">
            <a:spAutoFit/>
          </a:bodyPr>
          <a:lstStyle/>
          <a:p>
            <a:pPr marL="171450" marR="0" lvl="0" indent="-171450" algn="l" defTabSz="914400" rtl="0" eaLnBrk="1" fontAlgn="auto" latinLnBrk="0" hangingPunct="1">
              <a:lnSpc>
                <a:spcPct val="100000"/>
              </a:lnSpc>
              <a:spcBef>
                <a:spcPts val="400"/>
              </a:spcBef>
              <a:spcAft>
                <a:spcPts val="0"/>
              </a:spcAft>
              <a:buClr>
                <a:prstClr val="black"/>
              </a:buClr>
              <a:buSzPts val="800"/>
              <a:buFont typeface="Arial" panose="020B0604020202020204" pitchFamily="34" charset="0"/>
              <a:buChar char="•"/>
              <a:tabLst/>
              <a:defRPr/>
            </a:pP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Consumers bring their own</a:t>
            </a:r>
          </a:p>
          <a:p>
            <a:pPr marL="171450" marR="0" lvl="0" indent="-171450" algn="l" defTabSz="914400" rtl="0" eaLnBrk="1" fontAlgn="auto" latinLnBrk="0" hangingPunct="1">
              <a:lnSpc>
                <a:spcPct val="100000"/>
              </a:lnSpc>
              <a:spcBef>
                <a:spcPts val="400"/>
              </a:spcBef>
              <a:spcAft>
                <a:spcPts val="0"/>
              </a:spcAft>
              <a:buClr>
                <a:prstClr val="black"/>
              </a:buClr>
              <a:buSzPts val="800"/>
              <a:buFont typeface="Arial" panose="020B0604020202020204" pitchFamily="34" charset="0"/>
              <a:buChar char="•"/>
              <a:tabLst/>
              <a:defRPr/>
            </a:pP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OR consumers are given/sold a personal cup to use</a:t>
            </a:r>
          </a:p>
          <a:p>
            <a:pPr marL="171450" marR="0" lvl="0" indent="-171450" algn="l" defTabSz="914400" rtl="0" eaLnBrk="1" fontAlgn="auto" latinLnBrk="0" hangingPunct="1">
              <a:lnSpc>
                <a:spcPct val="100000"/>
              </a:lnSpc>
              <a:spcBef>
                <a:spcPts val="400"/>
              </a:spcBef>
              <a:spcAft>
                <a:spcPts val="0"/>
              </a:spcAft>
              <a:buClr>
                <a:prstClr val="black"/>
              </a:buClr>
              <a:buSzPts val="800"/>
              <a:buFont typeface="Arial" panose="020B0604020202020204" pitchFamily="34" charset="0"/>
              <a:buChar char="•"/>
              <a:tabLst/>
              <a:defRPr/>
            </a:pP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Use is incentivized with discounts, rewards or points</a:t>
            </a:r>
          </a:p>
        </p:txBody>
      </p:sp>
      <p:pic>
        <p:nvPicPr>
          <p:cNvPr id="45" name="Picture 6" descr="Application, icon&#10;&#10;Description automatically generated">
            <a:extLst>
              <a:ext uri="{FF2B5EF4-FFF2-40B4-BE49-F238E27FC236}">
                <a16:creationId xmlns:a16="http://schemas.microsoft.com/office/drawing/2014/main" id="{7711123C-CAE5-C96A-3658-1B85EC08B580}"/>
              </a:ext>
            </a:extLst>
          </p:cNvPr>
          <p:cNvPicPr>
            <a:picLocks noChangeAspect="1"/>
          </p:cNvPicPr>
          <p:nvPr/>
        </p:nvPicPr>
        <p:blipFill>
          <a:blip r:embed="rId3"/>
          <a:stretch>
            <a:fillRect/>
          </a:stretch>
        </p:blipFill>
        <p:spPr>
          <a:xfrm>
            <a:off x="6706009" y="2196828"/>
            <a:ext cx="2612273" cy="2095033"/>
          </a:xfrm>
          <a:prstGeom prst="rect">
            <a:avLst/>
          </a:prstGeom>
        </p:spPr>
      </p:pic>
      <p:pic>
        <p:nvPicPr>
          <p:cNvPr id="46" name="Picture 23" descr="A picture containing text, cup, tableware, glass&#10;&#10;Description automatically generated">
            <a:extLst>
              <a:ext uri="{FF2B5EF4-FFF2-40B4-BE49-F238E27FC236}">
                <a16:creationId xmlns:a16="http://schemas.microsoft.com/office/drawing/2014/main" id="{3537297D-DE48-9ED1-683E-4A7341A51F5E}"/>
              </a:ext>
            </a:extLst>
          </p:cNvPr>
          <p:cNvPicPr>
            <a:picLocks noChangeAspect="1"/>
          </p:cNvPicPr>
          <p:nvPr/>
        </p:nvPicPr>
        <p:blipFill rotWithShape="1">
          <a:blip r:embed="rId4"/>
          <a:srcRect l="26419" r="38681" b="-79"/>
          <a:stretch/>
        </p:blipFill>
        <p:spPr>
          <a:xfrm>
            <a:off x="6340437" y="1881780"/>
            <a:ext cx="731144" cy="1692211"/>
          </a:xfrm>
          <a:prstGeom prst="rect">
            <a:avLst/>
          </a:prstGeom>
        </p:spPr>
      </p:pic>
      <p:pic>
        <p:nvPicPr>
          <p:cNvPr id="47" name="Picture 46" descr="A picture containing text, cup, tableware, glass&#10;&#10;Description automatically generated">
            <a:extLst>
              <a:ext uri="{FF2B5EF4-FFF2-40B4-BE49-F238E27FC236}">
                <a16:creationId xmlns:a16="http://schemas.microsoft.com/office/drawing/2014/main" id="{B95825E1-4C08-5D20-ED50-55D3870067F1}"/>
              </a:ext>
            </a:extLst>
          </p:cNvPr>
          <p:cNvPicPr>
            <a:picLocks noChangeAspect="1"/>
          </p:cNvPicPr>
          <p:nvPr/>
        </p:nvPicPr>
        <p:blipFill rotWithShape="1">
          <a:blip r:embed="rId4"/>
          <a:srcRect l="26419" r="38681" b="-79"/>
          <a:stretch/>
        </p:blipFill>
        <p:spPr>
          <a:xfrm>
            <a:off x="6780537" y="2196828"/>
            <a:ext cx="731144" cy="1692211"/>
          </a:xfrm>
          <a:prstGeom prst="rect">
            <a:avLst/>
          </a:prstGeom>
        </p:spPr>
      </p:pic>
      <p:pic>
        <p:nvPicPr>
          <p:cNvPr id="48" name="Picture 47" descr="A picture containing text, cup, coffee, glass&#10;&#10;Description automatically generated">
            <a:extLst>
              <a:ext uri="{FF2B5EF4-FFF2-40B4-BE49-F238E27FC236}">
                <a16:creationId xmlns:a16="http://schemas.microsoft.com/office/drawing/2014/main" id="{64998D74-DDED-4A76-B704-F4E2A158DFB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92810" y="2088509"/>
            <a:ext cx="2199854" cy="2199854"/>
          </a:xfrm>
          <a:prstGeom prst="rect">
            <a:avLst/>
          </a:prstGeom>
        </p:spPr>
      </p:pic>
      <p:sp>
        <p:nvSpPr>
          <p:cNvPr id="49" name="Google Shape;321;p27">
            <a:extLst>
              <a:ext uri="{FF2B5EF4-FFF2-40B4-BE49-F238E27FC236}">
                <a16:creationId xmlns:a16="http://schemas.microsoft.com/office/drawing/2014/main" id="{919D45B3-E86D-4071-EFE6-B80292D7AE89}"/>
              </a:ext>
            </a:extLst>
          </p:cNvPr>
          <p:cNvSpPr txBox="1"/>
          <p:nvPr/>
        </p:nvSpPr>
        <p:spPr>
          <a:xfrm>
            <a:off x="6333784" y="4603802"/>
            <a:ext cx="2531920" cy="1497846"/>
          </a:xfrm>
          <a:prstGeom prst="rect">
            <a:avLst/>
          </a:prstGeom>
          <a:noFill/>
          <a:ln>
            <a:noFill/>
          </a:ln>
        </p:spPr>
        <p:txBody>
          <a:bodyPr spcFirstLastPara="1" wrap="square" lIns="0" tIns="0" rIns="0" bIns="0" anchor="t" anchorCtr="0">
            <a:spAutoFit/>
          </a:bodyPr>
          <a:lstStyle/>
          <a:p>
            <a:pPr marL="171450" marR="0" lvl="0" indent="-171450" algn="l" defTabSz="914400" rtl="0" eaLnBrk="1" fontAlgn="auto" latinLnBrk="0" hangingPunct="1">
              <a:lnSpc>
                <a:spcPct val="100000"/>
              </a:lnSpc>
              <a:spcBef>
                <a:spcPts val="400"/>
              </a:spcBef>
              <a:spcAft>
                <a:spcPts val="0"/>
              </a:spcAft>
              <a:buClr>
                <a:prstClr val="black"/>
              </a:buClr>
              <a:buSzPts val="800"/>
              <a:buFont typeface="Arial" panose="020B0604020202020204" pitchFamily="34" charset="0"/>
              <a:buChar char="•"/>
              <a:tabLst/>
              <a:defRPr/>
            </a:pP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Consumers “borrow” a reusable cup and return</a:t>
            </a:r>
          </a:p>
          <a:p>
            <a:pPr marL="171450" marR="0" lvl="0" indent="-171450" algn="l" defTabSz="914400" rtl="0" eaLnBrk="1" fontAlgn="auto" latinLnBrk="0" hangingPunct="1">
              <a:lnSpc>
                <a:spcPct val="100000"/>
              </a:lnSpc>
              <a:spcBef>
                <a:spcPts val="400"/>
              </a:spcBef>
              <a:spcAft>
                <a:spcPts val="0"/>
              </a:spcAft>
              <a:buClr>
                <a:prstClr val="black"/>
              </a:buClr>
              <a:buSzPts val="800"/>
              <a:buFont typeface="Arial" panose="020B0604020202020204" pitchFamily="34" charset="0"/>
              <a:buChar char="•"/>
              <a:tabLst/>
              <a:defRPr/>
            </a:pP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Cups are professionally cleaned and re-used</a:t>
            </a:r>
          </a:p>
          <a:p>
            <a:pPr marL="171450" marR="0" lvl="0" indent="-171450" algn="l" defTabSz="914400" rtl="0" eaLnBrk="1" fontAlgn="auto" latinLnBrk="0" hangingPunct="1">
              <a:lnSpc>
                <a:spcPct val="100000"/>
              </a:lnSpc>
              <a:spcBef>
                <a:spcPts val="400"/>
              </a:spcBef>
              <a:spcAft>
                <a:spcPts val="0"/>
              </a:spcAft>
              <a:buClr>
                <a:prstClr val="black"/>
              </a:buClr>
              <a:buSzPts val="800"/>
              <a:buFont typeface="Arial" panose="020B0604020202020204" pitchFamily="34" charset="0"/>
              <a:buChar char="•"/>
              <a:tabLst/>
              <a:defRPr/>
            </a:pP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Return is incentivized through deposits, penaltiess or  gamification</a:t>
            </a:r>
          </a:p>
        </p:txBody>
      </p:sp>
      <p:sp>
        <p:nvSpPr>
          <p:cNvPr id="50" name="Google Shape;321;p27">
            <a:extLst>
              <a:ext uri="{FF2B5EF4-FFF2-40B4-BE49-F238E27FC236}">
                <a16:creationId xmlns:a16="http://schemas.microsoft.com/office/drawing/2014/main" id="{756B379F-1A95-70F3-CA7E-CA35A72463A3}"/>
              </a:ext>
            </a:extLst>
          </p:cNvPr>
          <p:cNvSpPr txBox="1"/>
          <p:nvPr/>
        </p:nvSpPr>
        <p:spPr>
          <a:xfrm>
            <a:off x="9212356" y="4603411"/>
            <a:ext cx="2256861" cy="1025922"/>
          </a:xfrm>
          <a:prstGeom prst="rect">
            <a:avLst/>
          </a:prstGeom>
          <a:noFill/>
          <a:ln>
            <a:noFill/>
          </a:ln>
        </p:spPr>
        <p:txBody>
          <a:bodyPr spcFirstLastPara="1" wrap="square" lIns="0" tIns="0" rIns="0" bIns="0" anchor="t" anchorCtr="0">
            <a:spAutoFit/>
          </a:bodyPr>
          <a:lstStyle/>
          <a:p>
            <a:pPr marL="171450" marR="0" lvl="0" indent="-171450" algn="l" defTabSz="914400" rtl="0" eaLnBrk="1" fontAlgn="auto" latinLnBrk="0" hangingPunct="1">
              <a:lnSpc>
                <a:spcPct val="100000"/>
              </a:lnSpc>
              <a:spcBef>
                <a:spcPts val="400"/>
              </a:spcBef>
              <a:spcAft>
                <a:spcPts val="0"/>
              </a:spcAft>
              <a:buClr>
                <a:prstClr val="black"/>
              </a:buClr>
              <a:buSzPts val="800"/>
              <a:buFont typeface="Arial" panose="020B0604020202020204" pitchFamily="34" charset="0"/>
              <a:buChar char="•"/>
              <a:tabLst/>
              <a:defRPr/>
            </a:pP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PepsiCo currently offers an assortment of recyclable and compostable cups</a:t>
            </a:r>
          </a:p>
          <a:p>
            <a:pPr marL="171450" marR="0" lvl="0" indent="-171450" algn="l" defTabSz="914400" rtl="0" eaLnBrk="1" fontAlgn="auto" latinLnBrk="0" hangingPunct="1">
              <a:lnSpc>
                <a:spcPct val="100000"/>
              </a:lnSpc>
              <a:spcBef>
                <a:spcPts val="400"/>
              </a:spcBef>
              <a:spcAft>
                <a:spcPts val="0"/>
              </a:spcAft>
              <a:buClr>
                <a:prstClr val="black"/>
              </a:buClr>
              <a:buSzPts val="800"/>
              <a:buFont typeface="Arial" panose="020B0604020202020204" pitchFamily="34" charset="0"/>
              <a:buChar char="•"/>
              <a:tabLst/>
              <a:defRPr/>
            </a:pP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Available on PepsiCo Partners or Pepsi Direct</a:t>
            </a:r>
          </a:p>
        </p:txBody>
      </p:sp>
      <p:sp>
        <p:nvSpPr>
          <p:cNvPr id="51" name="Google Shape;321;p27">
            <a:extLst>
              <a:ext uri="{FF2B5EF4-FFF2-40B4-BE49-F238E27FC236}">
                <a16:creationId xmlns:a16="http://schemas.microsoft.com/office/drawing/2014/main" id="{CF55846F-86B7-F51B-8A0C-5985F1102FF0}"/>
              </a:ext>
            </a:extLst>
          </p:cNvPr>
          <p:cNvSpPr txBox="1"/>
          <p:nvPr/>
        </p:nvSpPr>
        <p:spPr>
          <a:xfrm>
            <a:off x="344671" y="732521"/>
            <a:ext cx="9939016" cy="37446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1000"/>
              </a:spcBef>
              <a:spcAft>
                <a:spcPts val="0"/>
              </a:spcAft>
              <a:buClr>
                <a:prstClr val="black"/>
              </a:buClr>
              <a:buSzPts val="800"/>
              <a:buFont typeface="Arial"/>
              <a:buNone/>
              <a:tabLst/>
              <a:defRPr/>
            </a:pPr>
            <a:r>
              <a:rPr kumimoji="0" lang="en-US" sz="16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PepsiCo is seeking partnerships to jointly build and test any of the following models:</a:t>
            </a:r>
            <a:endParaRPr kumimoji="0" lang="en-US" sz="1200" b="0" i="1"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endParaRPr>
          </a:p>
        </p:txBody>
      </p:sp>
      <p:sp>
        <p:nvSpPr>
          <p:cNvPr id="52" name="Date Placeholder 2">
            <a:extLst>
              <a:ext uri="{FF2B5EF4-FFF2-40B4-BE49-F238E27FC236}">
                <a16:creationId xmlns:a16="http://schemas.microsoft.com/office/drawing/2014/main" id="{63787A57-17A1-19AF-7409-A3537870FCB9}"/>
              </a:ext>
            </a:extLst>
          </p:cNvPr>
          <p:cNvSpPr>
            <a:spLocks noGrp="1"/>
          </p:cNvSpPr>
          <p:nvPr>
            <p:ph type="dt" sz="half" idx="10"/>
          </p:nvPr>
        </p:nvSpPr>
        <p:spPr>
          <a:xfrm>
            <a:off x="48412" y="6484586"/>
            <a:ext cx="2743200" cy="365125"/>
          </a:xfrm>
        </p:spPr>
        <p:txBody>
          <a:bodyPr/>
          <a:lstStyle>
            <a:lvl1pPr>
              <a:defRPr sz="1050" spc="3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300" normalizeH="0" baseline="0" noProof="0" dirty="0">
                <a:ln>
                  <a:noFill/>
                </a:ln>
                <a:solidFill>
                  <a:prstClr val="black">
                    <a:tint val="75000"/>
                  </a:prstClr>
                </a:solidFill>
                <a:effectLst/>
                <a:uLnTx/>
                <a:uFillTx/>
                <a:latin typeface="Poppins"/>
                <a:ea typeface="+mn-ea"/>
                <a:cs typeface="+mn-cs"/>
              </a:rPr>
              <a:t>PEPSICO CONFIDENTIAL</a:t>
            </a:r>
          </a:p>
        </p:txBody>
      </p:sp>
      <p:pic>
        <p:nvPicPr>
          <p:cNvPr id="3" name="Picture 2" descr="A picture containing cup, glass, food, beverage&#10;&#10;Description automatically generated">
            <a:extLst>
              <a:ext uri="{FF2B5EF4-FFF2-40B4-BE49-F238E27FC236}">
                <a16:creationId xmlns:a16="http://schemas.microsoft.com/office/drawing/2014/main" id="{9BD58B57-E5C0-12DE-DA4E-657CE07F5DA4}"/>
              </a:ext>
            </a:extLst>
          </p:cNvPr>
          <p:cNvPicPr>
            <a:picLocks noChangeAspect="1"/>
          </p:cNvPicPr>
          <p:nvPr/>
        </p:nvPicPr>
        <p:blipFill rotWithShape="1">
          <a:blip r:embed="rId6">
            <a:extLst>
              <a:ext uri="{28A0092B-C50C-407E-A947-70E740481C1C}">
                <a14:useLocalDpi xmlns:a14="http://schemas.microsoft.com/office/drawing/2010/main" val="0"/>
              </a:ext>
            </a:extLst>
          </a:blip>
          <a:srcRect l="5686" r="35857"/>
          <a:stretch/>
        </p:blipFill>
        <p:spPr>
          <a:xfrm>
            <a:off x="513307" y="1775488"/>
            <a:ext cx="2426417" cy="2767457"/>
          </a:xfrm>
          <a:prstGeom prst="rect">
            <a:avLst/>
          </a:prstGeom>
        </p:spPr>
      </p:pic>
      <p:pic>
        <p:nvPicPr>
          <p:cNvPr id="6" name="Picture 5">
            <a:extLst>
              <a:ext uri="{FF2B5EF4-FFF2-40B4-BE49-F238E27FC236}">
                <a16:creationId xmlns:a16="http://schemas.microsoft.com/office/drawing/2014/main" id="{A61CE8D9-B731-AC9F-D01B-470F6F630CC3}"/>
              </a:ext>
            </a:extLst>
          </p:cNvPr>
          <p:cNvPicPr>
            <a:picLocks noChangeAspect="1"/>
          </p:cNvPicPr>
          <p:nvPr/>
        </p:nvPicPr>
        <p:blipFill>
          <a:blip r:embed="rId7"/>
          <a:stretch>
            <a:fillRect/>
          </a:stretch>
        </p:blipFill>
        <p:spPr>
          <a:xfrm>
            <a:off x="3530134" y="1689172"/>
            <a:ext cx="2216474" cy="2998528"/>
          </a:xfrm>
          <a:prstGeom prst="rect">
            <a:avLst/>
          </a:prstGeom>
        </p:spPr>
      </p:pic>
    </p:spTree>
    <p:extLst>
      <p:ext uri="{BB962C8B-B14F-4D97-AF65-F5344CB8AC3E}">
        <p14:creationId xmlns:p14="http://schemas.microsoft.com/office/powerpoint/2010/main" val="1193974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6B482578-24FD-7875-B514-BA26B0308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1470" y="1493420"/>
            <a:ext cx="3871161" cy="3871161"/>
          </a:xfrm>
          <a:prstGeom prst="rect">
            <a:avLst/>
          </a:prstGeom>
        </p:spPr>
      </p:pic>
      <p:sp>
        <p:nvSpPr>
          <p:cNvPr id="21" name="Rectangle 20">
            <a:extLst>
              <a:ext uri="{FF2B5EF4-FFF2-40B4-BE49-F238E27FC236}">
                <a16:creationId xmlns:a16="http://schemas.microsoft.com/office/drawing/2014/main" id="{D0404D2B-B4E8-B5D0-3CAE-C41F66E4B7C8}"/>
              </a:ext>
            </a:extLst>
          </p:cNvPr>
          <p:cNvSpPr/>
          <p:nvPr/>
        </p:nvSpPr>
        <p:spPr>
          <a:xfrm>
            <a:off x="6642100" y="0"/>
            <a:ext cx="5549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Text Placeholder 18">
            <a:extLst>
              <a:ext uri="{FF2B5EF4-FFF2-40B4-BE49-F238E27FC236}">
                <a16:creationId xmlns:a16="http://schemas.microsoft.com/office/drawing/2014/main" id="{C1874572-3786-CDA0-863E-D4610FB47C4F}"/>
              </a:ext>
            </a:extLst>
          </p:cNvPr>
          <p:cNvSpPr>
            <a:spLocks noGrp="1"/>
          </p:cNvSpPr>
          <p:nvPr>
            <p:ph type="body" sz="quarter" idx="13"/>
          </p:nvPr>
        </p:nvSpPr>
        <p:spPr>
          <a:xfrm>
            <a:off x="989057" y="2217578"/>
            <a:ext cx="5057848" cy="2645970"/>
          </a:xfrm>
        </p:spPr>
        <p:txBody>
          <a:bodyPr/>
          <a:lstStyle/>
          <a:p>
            <a:r>
              <a:rPr lang="en-IN" sz="5400" b="1" dirty="0">
                <a:solidFill>
                  <a:srgbClr val="4FE2F3"/>
                </a:solidFill>
                <a:latin typeface="Poppins SemiBold" pitchFamily="2" charset="77"/>
                <a:cs typeface="Poppins SemiBold" pitchFamily="2" charset="77"/>
              </a:rPr>
              <a:t>What is Partners for Tomorrow?</a:t>
            </a:r>
          </a:p>
        </p:txBody>
      </p:sp>
      <p:pic>
        <p:nvPicPr>
          <p:cNvPr id="24" name="Picture 23" descr="Diagram&#10;&#10;Description automatically generated">
            <a:extLst>
              <a:ext uri="{FF2B5EF4-FFF2-40B4-BE49-F238E27FC236}">
                <a16:creationId xmlns:a16="http://schemas.microsoft.com/office/drawing/2014/main" id="{5AD8BFA8-9E31-17F8-F54E-44735170C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6118" y="1268068"/>
            <a:ext cx="4321864" cy="4321864"/>
          </a:xfrm>
          <a:prstGeom prst="rect">
            <a:avLst/>
          </a:prstGeom>
        </p:spPr>
      </p:pic>
      <p:pic>
        <p:nvPicPr>
          <p:cNvPr id="25" name="Picture 24" descr="Diagram&#10;&#10;Description automatically generated">
            <a:extLst>
              <a:ext uri="{FF2B5EF4-FFF2-40B4-BE49-F238E27FC236}">
                <a16:creationId xmlns:a16="http://schemas.microsoft.com/office/drawing/2014/main" id="{8EEA5F0C-2DD4-A7B0-99DF-69590B1A8357}"/>
              </a:ext>
            </a:extLst>
          </p:cNvPr>
          <p:cNvPicPr>
            <a:picLocks noChangeAspect="1"/>
          </p:cNvPicPr>
          <p:nvPr/>
        </p:nvPicPr>
        <p:blipFill rotWithShape="1">
          <a:blip r:embed="rId3">
            <a:extLst>
              <a:ext uri="{28A0092B-C50C-407E-A947-70E740481C1C}">
                <a14:useLocalDpi xmlns:a14="http://schemas.microsoft.com/office/drawing/2010/main" val="0"/>
              </a:ext>
            </a:extLst>
          </a:blip>
          <a:srcRect l="9112" t="9386" r="9386" b="9112"/>
          <a:stretch/>
        </p:blipFill>
        <p:spPr>
          <a:xfrm>
            <a:off x="7631155" y="1643105"/>
            <a:ext cx="3571788" cy="3571788"/>
          </a:xfrm>
          <a:prstGeom prst="ellipse">
            <a:avLst/>
          </a:prstGeom>
        </p:spPr>
      </p:pic>
    </p:spTree>
    <p:extLst>
      <p:ext uri="{BB962C8B-B14F-4D97-AF65-F5344CB8AC3E}">
        <p14:creationId xmlns:p14="http://schemas.microsoft.com/office/powerpoint/2010/main" val="331220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 fill="hold" nodeType="afterEffect">
                                  <p:stCondLst>
                                    <p:cond delay="500"/>
                                  </p:stCondLst>
                                  <p:childTnLst>
                                    <p:animRot by="43200000">
                                      <p:cBhvr>
                                        <p:cTn id="6" dur="20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EDDE40-CEBC-4786-9472-F3C2FD0D94A7}"/>
              </a:ext>
            </a:extLst>
          </p:cNvPr>
          <p:cNvSpPr/>
          <p:nvPr/>
        </p:nvSpPr>
        <p:spPr>
          <a:xfrm>
            <a:off x="374999"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AGRICULTURE</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pic>
        <p:nvPicPr>
          <p:cNvPr id="34" name="Picture 33" descr="Diagram&#10;&#10;Description automatically generated">
            <a:extLst>
              <a:ext uri="{FF2B5EF4-FFF2-40B4-BE49-F238E27FC236}">
                <a16:creationId xmlns:a16="http://schemas.microsoft.com/office/drawing/2014/main" id="{5181CB21-908B-4751-AA90-95F5D5ED4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959" y="1217331"/>
            <a:ext cx="2302083" cy="2302083"/>
          </a:xfrm>
          <a:prstGeom prst="rect">
            <a:avLst/>
          </a:prstGeom>
        </p:spPr>
      </p:pic>
      <p:pic>
        <p:nvPicPr>
          <p:cNvPr id="8" name="Picture 7">
            <a:extLst>
              <a:ext uri="{FF2B5EF4-FFF2-40B4-BE49-F238E27FC236}">
                <a16:creationId xmlns:a16="http://schemas.microsoft.com/office/drawing/2014/main" id="{14EB66D9-F23E-265D-2380-B1D41768C361}"/>
              </a:ext>
            </a:extLst>
          </p:cNvPr>
          <p:cNvPicPr>
            <a:picLocks noChangeAspect="1"/>
          </p:cNvPicPr>
          <p:nvPr/>
        </p:nvPicPr>
        <p:blipFill>
          <a:blip r:embed="rId4"/>
          <a:stretch>
            <a:fillRect/>
          </a:stretch>
        </p:blipFill>
        <p:spPr>
          <a:xfrm>
            <a:off x="673782" y="2775614"/>
            <a:ext cx="1189236" cy="1189236"/>
          </a:xfrm>
          <a:prstGeom prst="rect">
            <a:avLst/>
          </a:prstGeom>
        </p:spPr>
      </p:pic>
      <p:sp>
        <p:nvSpPr>
          <p:cNvPr id="9" name="Rectangle 8">
            <a:extLst>
              <a:ext uri="{FF2B5EF4-FFF2-40B4-BE49-F238E27FC236}">
                <a16:creationId xmlns:a16="http://schemas.microsoft.com/office/drawing/2014/main" id="{607DACA5-3AEA-721E-2EEF-9642B83E2A52}"/>
              </a:ext>
            </a:extLst>
          </p:cNvPr>
          <p:cNvSpPr/>
          <p:nvPr/>
        </p:nvSpPr>
        <p:spPr>
          <a:xfrm>
            <a:off x="5205412" y="57720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ENERGY</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sp>
        <p:nvSpPr>
          <p:cNvPr id="37" name="Rectangle 36">
            <a:extLst>
              <a:ext uri="{FF2B5EF4-FFF2-40B4-BE49-F238E27FC236}">
                <a16:creationId xmlns:a16="http://schemas.microsoft.com/office/drawing/2014/main" id="{595058CE-F492-59C3-13F2-134D58050B29}"/>
              </a:ext>
            </a:extLst>
          </p:cNvPr>
          <p:cNvSpPr/>
          <p:nvPr/>
        </p:nvSpPr>
        <p:spPr>
          <a:xfrm>
            <a:off x="27916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LEARNING</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sp>
        <p:nvSpPr>
          <p:cNvPr id="38" name="Rectangle 37">
            <a:extLst>
              <a:ext uri="{FF2B5EF4-FFF2-40B4-BE49-F238E27FC236}">
                <a16:creationId xmlns:a16="http://schemas.microsoft.com/office/drawing/2014/main" id="{09663236-F073-3173-DCB0-3D875E11042C}"/>
              </a:ext>
            </a:extLst>
          </p:cNvPr>
          <p:cNvSpPr/>
          <p:nvPr/>
        </p:nvSpPr>
        <p:spPr>
          <a:xfrm>
            <a:off x="10035825"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RECYCLING</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sp>
        <p:nvSpPr>
          <p:cNvPr id="41" name="Rectangle 40">
            <a:extLst>
              <a:ext uri="{FF2B5EF4-FFF2-40B4-BE49-F238E27FC236}">
                <a16:creationId xmlns:a16="http://schemas.microsoft.com/office/drawing/2014/main" id="{A9A55582-C474-A92C-A4BF-41337FDD72CD}"/>
              </a:ext>
            </a:extLst>
          </p:cNvPr>
          <p:cNvSpPr/>
          <p:nvPr/>
        </p:nvSpPr>
        <p:spPr>
          <a:xfrm>
            <a:off x="76192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PACKAGING</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pic>
        <p:nvPicPr>
          <p:cNvPr id="64" name="Picture 63">
            <a:extLst>
              <a:ext uri="{FF2B5EF4-FFF2-40B4-BE49-F238E27FC236}">
                <a16:creationId xmlns:a16="http://schemas.microsoft.com/office/drawing/2014/main" id="{15830E38-A854-8034-C905-95FD2A635285}"/>
              </a:ext>
            </a:extLst>
          </p:cNvPr>
          <p:cNvPicPr>
            <a:picLocks noChangeAspect="1"/>
          </p:cNvPicPr>
          <p:nvPr/>
        </p:nvPicPr>
        <p:blipFill>
          <a:blip r:embed="rId5"/>
          <a:stretch>
            <a:fillRect/>
          </a:stretch>
        </p:blipFill>
        <p:spPr>
          <a:xfrm>
            <a:off x="3084769" y="3613814"/>
            <a:ext cx="1187891" cy="1187891"/>
          </a:xfrm>
          <a:prstGeom prst="rect">
            <a:avLst/>
          </a:prstGeom>
        </p:spPr>
      </p:pic>
      <p:pic>
        <p:nvPicPr>
          <p:cNvPr id="65" name="Picture 64">
            <a:extLst>
              <a:ext uri="{FF2B5EF4-FFF2-40B4-BE49-F238E27FC236}">
                <a16:creationId xmlns:a16="http://schemas.microsoft.com/office/drawing/2014/main" id="{7A42F6B8-5F3A-EFA0-9ADC-8E5699BBFCCB}"/>
              </a:ext>
            </a:extLst>
          </p:cNvPr>
          <p:cNvPicPr>
            <a:picLocks noChangeAspect="1"/>
          </p:cNvPicPr>
          <p:nvPr/>
        </p:nvPicPr>
        <p:blipFill>
          <a:blip r:embed="rId6"/>
          <a:stretch>
            <a:fillRect/>
          </a:stretch>
        </p:blipFill>
        <p:spPr>
          <a:xfrm>
            <a:off x="10332720" y="2779776"/>
            <a:ext cx="1188720" cy="1188720"/>
          </a:xfrm>
          <a:prstGeom prst="rect">
            <a:avLst/>
          </a:prstGeom>
        </p:spPr>
      </p:pic>
      <p:pic>
        <p:nvPicPr>
          <p:cNvPr id="66" name="Picture 65">
            <a:extLst>
              <a:ext uri="{FF2B5EF4-FFF2-40B4-BE49-F238E27FC236}">
                <a16:creationId xmlns:a16="http://schemas.microsoft.com/office/drawing/2014/main" id="{5BF2178F-6C27-FCC8-46F0-19C3A3A908C9}"/>
              </a:ext>
            </a:extLst>
          </p:cNvPr>
          <p:cNvPicPr>
            <a:picLocks noChangeAspect="1"/>
          </p:cNvPicPr>
          <p:nvPr/>
        </p:nvPicPr>
        <p:blipFill>
          <a:blip r:embed="rId7"/>
          <a:stretch>
            <a:fillRect/>
          </a:stretch>
        </p:blipFill>
        <p:spPr>
          <a:xfrm>
            <a:off x="5501640" y="4451949"/>
            <a:ext cx="1188720" cy="1188720"/>
          </a:xfrm>
          <a:prstGeom prst="rect">
            <a:avLst/>
          </a:prstGeom>
        </p:spPr>
      </p:pic>
      <p:pic>
        <p:nvPicPr>
          <p:cNvPr id="67" name="Picture 66">
            <a:extLst>
              <a:ext uri="{FF2B5EF4-FFF2-40B4-BE49-F238E27FC236}">
                <a16:creationId xmlns:a16="http://schemas.microsoft.com/office/drawing/2014/main" id="{D0D42414-4DEF-BC60-C200-E496779045CB}"/>
              </a:ext>
            </a:extLst>
          </p:cNvPr>
          <p:cNvPicPr>
            <a:picLocks noChangeAspect="1"/>
          </p:cNvPicPr>
          <p:nvPr/>
        </p:nvPicPr>
        <p:blipFill>
          <a:blip r:embed="rId8"/>
          <a:stretch>
            <a:fillRect/>
          </a:stretch>
        </p:blipFill>
        <p:spPr>
          <a:xfrm>
            <a:off x="7915182" y="3611880"/>
            <a:ext cx="1188720" cy="1188720"/>
          </a:xfrm>
          <a:prstGeom prst="rect">
            <a:avLst/>
          </a:prstGeom>
        </p:spPr>
      </p:pic>
      <p:cxnSp>
        <p:nvCxnSpPr>
          <p:cNvPr id="73" name="Straight Connector 72">
            <a:extLst>
              <a:ext uri="{FF2B5EF4-FFF2-40B4-BE49-F238E27FC236}">
                <a16:creationId xmlns:a16="http://schemas.microsoft.com/office/drawing/2014/main" id="{D5995700-FB0E-B14D-89B1-2BF8145EF26B}"/>
              </a:ext>
            </a:extLst>
          </p:cNvPr>
          <p:cNvCxnSpPr>
            <a:cxnSpLocks/>
          </p:cNvCxnSpPr>
          <p:nvPr/>
        </p:nvCxnSpPr>
        <p:spPr>
          <a:xfrm flipH="1" flipV="1">
            <a:off x="6913502" y="3200400"/>
            <a:ext cx="1103447" cy="5595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7D49D49-9007-61E3-6478-46B4CFCA3530}"/>
              </a:ext>
            </a:extLst>
          </p:cNvPr>
          <p:cNvCxnSpPr>
            <a:cxnSpLocks/>
          </p:cNvCxnSpPr>
          <p:nvPr/>
        </p:nvCxnSpPr>
        <p:spPr>
          <a:xfrm flipV="1">
            <a:off x="4125433" y="3200400"/>
            <a:ext cx="1079979" cy="5595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F4E971A-6A07-0594-DC82-D1F5CD307682}"/>
              </a:ext>
            </a:extLst>
          </p:cNvPr>
          <p:cNvCxnSpPr>
            <a:cxnSpLocks/>
          </p:cNvCxnSpPr>
          <p:nvPr/>
        </p:nvCxnSpPr>
        <p:spPr>
          <a:xfrm flipV="1">
            <a:off x="6096000" y="3613814"/>
            <a:ext cx="0" cy="756167"/>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0C9F6F1-7147-D7E8-677E-3D205450E502}"/>
              </a:ext>
            </a:extLst>
          </p:cNvPr>
          <p:cNvCxnSpPr>
            <a:cxnSpLocks/>
          </p:cNvCxnSpPr>
          <p:nvPr/>
        </p:nvCxnSpPr>
        <p:spPr>
          <a:xfrm flipH="1" flipV="1">
            <a:off x="7345681" y="2393683"/>
            <a:ext cx="2987039" cy="7043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5EE21A0-332C-DFF0-2F81-86FCD9531CAE}"/>
              </a:ext>
            </a:extLst>
          </p:cNvPr>
          <p:cNvCxnSpPr>
            <a:cxnSpLocks/>
          </p:cNvCxnSpPr>
          <p:nvPr/>
        </p:nvCxnSpPr>
        <p:spPr>
          <a:xfrm flipV="1">
            <a:off x="1859280" y="2377440"/>
            <a:ext cx="2987040" cy="720602"/>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sp>
        <p:nvSpPr>
          <p:cNvPr id="79" name="Google Shape;321;p27">
            <a:extLst>
              <a:ext uri="{FF2B5EF4-FFF2-40B4-BE49-F238E27FC236}">
                <a16:creationId xmlns:a16="http://schemas.microsoft.com/office/drawing/2014/main" id="{640FF32B-9490-DDB5-C4BF-27F839A3EAE4}"/>
              </a:ext>
            </a:extLst>
          </p:cNvPr>
          <p:cNvSpPr txBox="1"/>
          <p:nvPr/>
        </p:nvSpPr>
        <p:spPr>
          <a:xfrm>
            <a:off x="347472" y="365322"/>
            <a:ext cx="4070688" cy="123623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Clr>
                <a:schemeClr val="dk1"/>
              </a:buClr>
              <a:buSzPts val="800"/>
              <a:buFont typeface="Arial"/>
              <a:buNone/>
            </a:pPr>
            <a:r>
              <a:rPr lang="en" sz="2400" b="1" dirty="0">
                <a:solidFill>
                  <a:srgbClr val="0065E5"/>
                </a:solidFill>
                <a:latin typeface="+mj-lt"/>
                <a:ea typeface="Poppins SemiBold"/>
                <a:cs typeface="Poppins SemiBold" pitchFamily="2" charset="77"/>
                <a:sym typeface="Poppins SemiBold"/>
              </a:rPr>
              <a:t>Partners for Tomorrow: </a:t>
            </a:r>
          </a:p>
          <a:p>
            <a:pPr marL="0" marR="0" lvl="0" indent="0" rtl="0">
              <a:spcBef>
                <a:spcPts val="1000"/>
              </a:spcBef>
              <a:spcAft>
                <a:spcPts val="0"/>
              </a:spcAft>
              <a:buClr>
                <a:schemeClr val="dk1"/>
              </a:buClr>
              <a:buSzPts val="800"/>
              <a:buFont typeface="Arial"/>
              <a:buNone/>
            </a:pPr>
            <a:r>
              <a:rPr lang="en-US" sz="1600" dirty="0">
                <a:solidFill>
                  <a:srgbClr val="0065E5"/>
                </a:solidFill>
                <a:latin typeface="Poppins" pitchFamily="2" charset="77"/>
                <a:ea typeface="Poppins SemiBold"/>
                <a:cs typeface="Poppins" pitchFamily="2" charset="77"/>
                <a:sym typeface="Poppins SemiBold"/>
              </a:rPr>
              <a:t>A robust portfolio of sustainability solutions for our partners designed to help meet shared sustainability goals.</a:t>
            </a:r>
          </a:p>
        </p:txBody>
      </p:sp>
      <p:sp>
        <p:nvSpPr>
          <p:cNvPr id="2" name="Date Placeholder 2">
            <a:extLst>
              <a:ext uri="{FF2B5EF4-FFF2-40B4-BE49-F238E27FC236}">
                <a16:creationId xmlns:a16="http://schemas.microsoft.com/office/drawing/2014/main" id="{A0A578FB-3482-58A2-76EE-3C99417BCE7A}"/>
              </a:ext>
            </a:extLst>
          </p:cNvPr>
          <p:cNvSpPr>
            <a:spLocks noGrp="1"/>
          </p:cNvSpPr>
          <p:nvPr>
            <p:ph type="dt" sz="half" idx="10"/>
          </p:nvPr>
        </p:nvSpPr>
        <p:spPr>
          <a:xfrm>
            <a:off x="48412" y="6484586"/>
            <a:ext cx="2743200" cy="365125"/>
          </a:xfrm>
        </p:spPr>
        <p:txBody>
          <a:bodyPr/>
          <a:lstStyle>
            <a:lvl1pPr>
              <a:defRPr sz="1050" spc="300"/>
            </a:lvl1pPr>
          </a:lstStyle>
          <a:p>
            <a:r>
              <a:rPr lang="en-IN" sz="800" dirty="0"/>
              <a:t>PEPSICO CONFIDENTIAL</a:t>
            </a:r>
          </a:p>
        </p:txBody>
      </p:sp>
    </p:spTree>
    <p:extLst>
      <p:ext uri="{BB962C8B-B14F-4D97-AF65-F5344CB8AC3E}">
        <p14:creationId xmlns:p14="http://schemas.microsoft.com/office/powerpoint/2010/main" val="436074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EDDE40-CEBC-4786-9472-F3C2FD0D94A7}"/>
              </a:ext>
            </a:extLst>
          </p:cNvPr>
          <p:cNvSpPr/>
          <p:nvPr/>
        </p:nvSpPr>
        <p:spPr>
          <a:xfrm>
            <a:off x="374999"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AGRICULTURE</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pic>
        <p:nvPicPr>
          <p:cNvPr id="34" name="Picture 33" descr="Diagram&#10;&#10;Description automatically generated">
            <a:extLst>
              <a:ext uri="{FF2B5EF4-FFF2-40B4-BE49-F238E27FC236}">
                <a16:creationId xmlns:a16="http://schemas.microsoft.com/office/drawing/2014/main" id="{5181CB21-908B-4751-AA90-95F5D5ED4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959" y="1217331"/>
            <a:ext cx="2302083" cy="2302083"/>
          </a:xfrm>
          <a:prstGeom prst="rect">
            <a:avLst/>
          </a:prstGeom>
        </p:spPr>
      </p:pic>
      <p:pic>
        <p:nvPicPr>
          <p:cNvPr id="8" name="Picture 7">
            <a:extLst>
              <a:ext uri="{FF2B5EF4-FFF2-40B4-BE49-F238E27FC236}">
                <a16:creationId xmlns:a16="http://schemas.microsoft.com/office/drawing/2014/main" id="{14EB66D9-F23E-265D-2380-B1D41768C361}"/>
              </a:ext>
            </a:extLst>
          </p:cNvPr>
          <p:cNvPicPr>
            <a:picLocks noChangeAspect="1"/>
          </p:cNvPicPr>
          <p:nvPr/>
        </p:nvPicPr>
        <p:blipFill>
          <a:blip r:embed="rId4"/>
          <a:stretch>
            <a:fillRect/>
          </a:stretch>
        </p:blipFill>
        <p:spPr>
          <a:xfrm>
            <a:off x="673782" y="2775614"/>
            <a:ext cx="1189236" cy="1189236"/>
          </a:xfrm>
          <a:prstGeom prst="rect">
            <a:avLst/>
          </a:prstGeom>
        </p:spPr>
      </p:pic>
      <p:sp>
        <p:nvSpPr>
          <p:cNvPr id="9" name="Rectangle 8">
            <a:extLst>
              <a:ext uri="{FF2B5EF4-FFF2-40B4-BE49-F238E27FC236}">
                <a16:creationId xmlns:a16="http://schemas.microsoft.com/office/drawing/2014/main" id="{607DACA5-3AEA-721E-2EEF-9642B83E2A52}"/>
              </a:ext>
            </a:extLst>
          </p:cNvPr>
          <p:cNvSpPr/>
          <p:nvPr/>
        </p:nvSpPr>
        <p:spPr>
          <a:xfrm>
            <a:off x="5205412" y="57720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ENERGY</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sp>
        <p:nvSpPr>
          <p:cNvPr id="37" name="Rectangle 36">
            <a:extLst>
              <a:ext uri="{FF2B5EF4-FFF2-40B4-BE49-F238E27FC236}">
                <a16:creationId xmlns:a16="http://schemas.microsoft.com/office/drawing/2014/main" id="{595058CE-F492-59C3-13F2-134D58050B29}"/>
              </a:ext>
            </a:extLst>
          </p:cNvPr>
          <p:cNvSpPr/>
          <p:nvPr/>
        </p:nvSpPr>
        <p:spPr>
          <a:xfrm>
            <a:off x="27916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LEARNING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sp>
        <p:nvSpPr>
          <p:cNvPr id="38" name="Rectangle 37">
            <a:extLst>
              <a:ext uri="{FF2B5EF4-FFF2-40B4-BE49-F238E27FC236}">
                <a16:creationId xmlns:a16="http://schemas.microsoft.com/office/drawing/2014/main" id="{09663236-F073-3173-DCB0-3D875E11042C}"/>
              </a:ext>
            </a:extLst>
          </p:cNvPr>
          <p:cNvSpPr/>
          <p:nvPr/>
        </p:nvSpPr>
        <p:spPr>
          <a:xfrm>
            <a:off x="10035825"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RECYCLING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sp>
        <p:nvSpPr>
          <p:cNvPr id="41" name="Rectangle 40">
            <a:extLst>
              <a:ext uri="{FF2B5EF4-FFF2-40B4-BE49-F238E27FC236}">
                <a16:creationId xmlns:a16="http://schemas.microsoft.com/office/drawing/2014/main" id="{A9A55582-C474-A92C-A4BF-41337FDD72CD}"/>
              </a:ext>
            </a:extLst>
          </p:cNvPr>
          <p:cNvSpPr/>
          <p:nvPr/>
        </p:nvSpPr>
        <p:spPr>
          <a:xfrm>
            <a:off x="76192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PACKAGING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pic>
        <p:nvPicPr>
          <p:cNvPr id="64" name="Picture 63">
            <a:extLst>
              <a:ext uri="{FF2B5EF4-FFF2-40B4-BE49-F238E27FC236}">
                <a16:creationId xmlns:a16="http://schemas.microsoft.com/office/drawing/2014/main" id="{15830E38-A854-8034-C905-95FD2A635285}"/>
              </a:ext>
            </a:extLst>
          </p:cNvPr>
          <p:cNvPicPr>
            <a:picLocks noChangeAspect="1"/>
          </p:cNvPicPr>
          <p:nvPr/>
        </p:nvPicPr>
        <p:blipFill>
          <a:blip r:embed="rId5"/>
          <a:stretch>
            <a:fillRect/>
          </a:stretch>
        </p:blipFill>
        <p:spPr>
          <a:xfrm>
            <a:off x="3084769" y="3613814"/>
            <a:ext cx="1187891" cy="1187891"/>
          </a:xfrm>
          <a:prstGeom prst="rect">
            <a:avLst/>
          </a:prstGeom>
        </p:spPr>
      </p:pic>
      <p:pic>
        <p:nvPicPr>
          <p:cNvPr id="65" name="Picture 64">
            <a:extLst>
              <a:ext uri="{FF2B5EF4-FFF2-40B4-BE49-F238E27FC236}">
                <a16:creationId xmlns:a16="http://schemas.microsoft.com/office/drawing/2014/main" id="{7A42F6B8-5F3A-EFA0-9ADC-8E5699BBFCCB}"/>
              </a:ext>
            </a:extLst>
          </p:cNvPr>
          <p:cNvPicPr>
            <a:picLocks noChangeAspect="1"/>
          </p:cNvPicPr>
          <p:nvPr/>
        </p:nvPicPr>
        <p:blipFill>
          <a:blip r:embed="rId6"/>
          <a:stretch>
            <a:fillRect/>
          </a:stretch>
        </p:blipFill>
        <p:spPr>
          <a:xfrm>
            <a:off x="10332720" y="2779776"/>
            <a:ext cx="1188720" cy="1188720"/>
          </a:xfrm>
          <a:prstGeom prst="rect">
            <a:avLst/>
          </a:prstGeom>
        </p:spPr>
      </p:pic>
      <p:pic>
        <p:nvPicPr>
          <p:cNvPr id="66" name="Picture 65">
            <a:extLst>
              <a:ext uri="{FF2B5EF4-FFF2-40B4-BE49-F238E27FC236}">
                <a16:creationId xmlns:a16="http://schemas.microsoft.com/office/drawing/2014/main" id="{5BF2178F-6C27-FCC8-46F0-19C3A3A908C9}"/>
              </a:ext>
            </a:extLst>
          </p:cNvPr>
          <p:cNvPicPr>
            <a:picLocks noChangeAspect="1"/>
          </p:cNvPicPr>
          <p:nvPr/>
        </p:nvPicPr>
        <p:blipFill>
          <a:blip r:embed="rId7"/>
          <a:stretch>
            <a:fillRect/>
          </a:stretch>
        </p:blipFill>
        <p:spPr>
          <a:xfrm>
            <a:off x="5501640" y="4451949"/>
            <a:ext cx="1188720" cy="1188720"/>
          </a:xfrm>
          <a:prstGeom prst="rect">
            <a:avLst/>
          </a:prstGeom>
        </p:spPr>
      </p:pic>
      <p:pic>
        <p:nvPicPr>
          <p:cNvPr id="67" name="Picture 66">
            <a:extLst>
              <a:ext uri="{FF2B5EF4-FFF2-40B4-BE49-F238E27FC236}">
                <a16:creationId xmlns:a16="http://schemas.microsoft.com/office/drawing/2014/main" id="{D0D42414-4DEF-BC60-C200-E496779045CB}"/>
              </a:ext>
            </a:extLst>
          </p:cNvPr>
          <p:cNvPicPr>
            <a:picLocks noChangeAspect="1"/>
          </p:cNvPicPr>
          <p:nvPr/>
        </p:nvPicPr>
        <p:blipFill>
          <a:blip r:embed="rId8"/>
          <a:stretch>
            <a:fillRect/>
          </a:stretch>
        </p:blipFill>
        <p:spPr>
          <a:xfrm>
            <a:off x="7915182" y="3611880"/>
            <a:ext cx="1188720" cy="1188720"/>
          </a:xfrm>
          <a:prstGeom prst="rect">
            <a:avLst/>
          </a:prstGeom>
        </p:spPr>
      </p:pic>
      <p:cxnSp>
        <p:nvCxnSpPr>
          <p:cNvPr id="73" name="Straight Connector 72">
            <a:extLst>
              <a:ext uri="{FF2B5EF4-FFF2-40B4-BE49-F238E27FC236}">
                <a16:creationId xmlns:a16="http://schemas.microsoft.com/office/drawing/2014/main" id="{D5995700-FB0E-B14D-89B1-2BF8145EF26B}"/>
              </a:ext>
            </a:extLst>
          </p:cNvPr>
          <p:cNvCxnSpPr>
            <a:cxnSpLocks/>
          </p:cNvCxnSpPr>
          <p:nvPr/>
        </p:nvCxnSpPr>
        <p:spPr>
          <a:xfrm flipH="1" flipV="1">
            <a:off x="6913502" y="3200400"/>
            <a:ext cx="1103447" cy="5595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7D49D49-9007-61E3-6478-46B4CFCA3530}"/>
              </a:ext>
            </a:extLst>
          </p:cNvPr>
          <p:cNvCxnSpPr>
            <a:cxnSpLocks/>
          </p:cNvCxnSpPr>
          <p:nvPr/>
        </p:nvCxnSpPr>
        <p:spPr>
          <a:xfrm flipV="1">
            <a:off x="4125433" y="3200400"/>
            <a:ext cx="1079979" cy="5595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F4E971A-6A07-0594-DC82-D1F5CD307682}"/>
              </a:ext>
            </a:extLst>
          </p:cNvPr>
          <p:cNvCxnSpPr>
            <a:cxnSpLocks/>
          </p:cNvCxnSpPr>
          <p:nvPr/>
        </p:nvCxnSpPr>
        <p:spPr>
          <a:xfrm flipV="1">
            <a:off x="6096000" y="3613814"/>
            <a:ext cx="0" cy="756167"/>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0C9F6F1-7147-D7E8-677E-3D205450E502}"/>
              </a:ext>
            </a:extLst>
          </p:cNvPr>
          <p:cNvCxnSpPr>
            <a:cxnSpLocks/>
          </p:cNvCxnSpPr>
          <p:nvPr/>
        </p:nvCxnSpPr>
        <p:spPr>
          <a:xfrm flipH="1" flipV="1">
            <a:off x="7345681" y="2393683"/>
            <a:ext cx="2987039" cy="7043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5EE21A0-332C-DFF0-2F81-86FCD9531CAE}"/>
              </a:ext>
            </a:extLst>
          </p:cNvPr>
          <p:cNvCxnSpPr>
            <a:cxnSpLocks/>
          </p:cNvCxnSpPr>
          <p:nvPr/>
        </p:nvCxnSpPr>
        <p:spPr>
          <a:xfrm flipV="1">
            <a:off x="1859280" y="2377440"/>
            <a:ext cx="2987040" cy="720602"/>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sp>
        <p:nvSpPr>
          <p:cNvPr id="79" name="Google Shape;321;p27">
            <a:extLst>
              <a:ext uri="{FF2B5EF4-FFF2-40B4-BE49-F238E27FC236}">
                <a16:creationId xmlns:a16="http://schemas.microsoft.com/office/drawing/2014/main" id="{640FF32B-9490-DDB5-C4BF-27F839A3EAE4}"/>
              </a:ext>
            </a:extLst>
          </p:cNvPr>
          <p:cNvSpPr txBox="1"/>
          <p:nvPr/>
        </p:nvSpPr>
        <p:spPr>
          <a:xfrm>
            <a:off x="347472" y="365322"/>
            <a:ext cx="4070688" cy="123623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800"/>
              <a:buFont typeface="Arial"/>
              <a:buNone/>
              <a:tabLst/>
              <a:defRPr/>
            </a:pPr>
            <a:r>
              <a:rPr kumimoji="0" lang="en" sz="2400" b="1" i="0" u="none" strike="noStrike" kern="1200" cap="none" spc="0" normalizeH="0" baseline="0" noProof="0" dirty="0">
                <a:ln>
                  <a:noFill/>
                </a:ln>
                <a:solidFill>
                  <a:srgbClr val="0065E5"/>
                </a:solidFill>
                <a:effectLst/>
                <a:uLnTx/>
                <a:uFillTx/>
                <a:latin typeface="Poppins SemiBold"/>
                <a:ea typeface="Poppins SemiBold"/>
                <a:cs typeface="Poppins SemiBold" pitchFamily="2" charset="77"/>
                <a:sym typeface="Poppins SemiBold"/>
              </a:rPr>
              <a:t>Partners for Tomorrow: </a:t>
            </a:r>
          </a:p>
          <a:p>
            <a:pPr marL="0" marR="0" lvl="0" indent="0" algn="l" defTabSz="914400" rtl="0" eaLnBrk="1" fontAlgn="auto" latinLnBrk="0" hangingPunct="1">
              <a:lnSpc>
                <a:spcPct val="100000"/>
              </a:lnSpc>
              <a:spcBef>
                <a:spcPts val="1000"/>
              </a:spcBef>
              <a:spcAft>
                <a:spcPts val="0"/>
              </a:spcAft>
              <a:buClr>
                <a:prstClr val="black"/>
              </a:buClr>
              <a:buSzPts val="800"/>
              <a:buFont typeface="Arial"/>
              <a:buNone/>
              <a:tabLst/>
              <a:defRPr/>
            </a:pPr>
            <a:r>
              <a:rPr kumimoji="0" lang="en-US" sz="1600" b="0" i="0" u="none" strike="noStrike" kern="1200" cap="none" spc="0" normalizeH="0" baseline="0" noProof="0" dirty="0">
                <a:ln>
                  <a:noFill/>
                </a:ln>
                <a:solidFill>
                  <a:srgbClr val="0065E5"/>
                </a:solidFill>
                <a:effectLst/>
                <a:uLnTx/>
                <a:uFillTx/>
                <a:latin typeface="Poppins" pitchFamily="2" charset="77"/>
                <a:ea typeface="Poppins SemiBold"/>
                <a:cs typeface="Poppins" pitchFamily="2" charset="77"/>
                <a:sym typeface="Poppins SemiBold"/>
              </a:rPr>
              <a:t>A robust portfolio of sustainability solutions for our partners designed to help meet shared sustainability goals.</a:t>
            </a:r>
          </a:p>
        </p:txBody>
      </p:sp>
      <p:sp>
        <p:nvSpPr>
          <p:cNvPr id="2" name="Rectangle 1">
            <a:extLst>
              <a:ext uri="{FF2B5EF4-FFF2-40B4-BE49-F238E27FC236}">
                <a16:creationId xmlns:a16="http://schemas.microsoft.com/office/drawing/2014/main" id="{92ACCE1B-677E-FF7B-7188-C484127D4E4F}"/>
              </a:ext>
            </a:extLst>
          </p:cNvPr>
          <p:cNvSpPr/>
          <p:nvPr/>
        </p:nvSpPr>
        <p:spPr>
          <a:xfrm>
            <a:off x="312851" y="4675141"/>
            <a:ext cx="1977722"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sow+ Agriculture</a:t>
            </a:r>
          </a:p>
        </p:txBody>
      </p:sp>
      <p:sp>
        <p:nvSpPr>
          <p:cNvPr id="3" name="Rectangle 2">
            <a:extLst>
              <a:ext uri="{FF2B5EF4-FFF2-40B4-BE49-F238E27FC236}">
                <a16:creationId xmlns:a16="http://schemas.microsoft.com/office/drawing/2014/main" id="{B29C7EB0-E343-02F7-AE37-CC29F11A5ED2}"/>
              </a:ext>
            </a:extLst>
          </p:cNvPr>
          <p:cNvSpPr/>
          <p:nvPr/>
        </p:nvSpPr>
        <p:spPr>
          <a:xfrm>
            <a:off x="2421202" y="5533678"/>
            <a:ext cx="2478761"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Sustainability Summit</a:t>
            </a:r>
          </a:p>
        </p:txBody>
      </p:sp>
      <p:sp>
        <p:nvSpPr>
          <p:cNvPr id="4" name="Rectangle 3">
            <a:extLst>
              <a:ext uri="{FF2B5EF4-FFF2-40B4-BE49-F238E27FC236}">
                <a16:creationId xmlns:a16="http://schemas.microsoft.com/office/drawing/2014/main" id="{D77ADC5D-D694-4703-28B5-3C299BB68F4F}"/>
              </a:ext>
            </a:extLst>
          </p:cNvPr>
          <p:cNvSpPr/>
          <p:nvPr/>
        </p:nvSpPr>
        <p:spPr>
          <a:xfrm>
            <a:off x="4856619" y="6347935"/>
            <a:ext cx="2478761"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pep+ REnew</a:t>
            </a:r>
          </a:p>
        </p:txBody>
      </p:sp>
      <p:sp>
        <p:nvSpPr>
          <p:cNvPr id="5" name="Rectangle 4">
            <a:extLst>
              <a:ext uri="{FF2B5EF4-FFF2-40B4-BE49-F238E27FC236}">
                <a16:creationId xmlns:a16="http://schemas.microsoft.com/office/drawing/2014/main" id="{7B666E58-F0A8-F02B-969F-578591A583A3}"/>
              </a:ext>
            </a:extLst>
          </p:cNvPr>
          <p:cNvSpPr/>
          <p:nvPr/>
        </p:nvSpPr>
        <p:spPr>
          <a:xfrm>
            <a:off x="7193959" y="5533335"/>
            <a:ext cx="2784210"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SodaStream Professional</a:t>
            </a:r>
          </a:p>
        </p:txBody>
      </p:sp>
      <p:sp>
        <p:nvSpPr>
          <p:cNvPr id="6" name="Rectangle 5">
            <a:extLst>
              <a:ext uri="{FF2B5EF4-FFF2-40B4-BE49-F238E27FC236}">
                <a16:creationId xmlns:a16="http://schemas.microsoft.com/office/drawing/2014/main" id="{8C8C88EB-72D7-F04E-363E-AE0897353D09}"/>
              </a:ext>
            </a:extLst>
          </p:cNvPr>
          <p:cNvSpPr/>
          <p:nvPr/>
        </p:nvSpPr>
        <p:spPr>
          <a:xfrm>
            <a:off x="7193959" y="5820211"/>
            <a:ext cx="2784210"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Sustainable Cups</a:t>
            </a:r>
          </a:p>
        </p:txBody>
      </p:sp>
      <p:sp>
        <p:nvSpPr>
          <p:cNvPr id="7" name="Rectangle 6">
            <a:extLst>
              <a:ext uri="{FF2B5EF4-FFF2-40B4-BE49-F238E27FC236}">
                <a16:creationId xmlns:a16="http://schemas.microsoft.com/office/drawing/2014/main" id="{EC00DFD3-57DF-EAC4-1D5B-FB1083F56B57}"/>
              </a:ext>
            </a:extLst>
          </p:cNvPr>
          <p:cNvSpPr/>
          <p:nvPr/>
        </p:nvSpPr>
        <p:spPr>
          <a:xfrm>
            <a:off x="9547558" y="4690342"/>
            <a:ext cx="2784210"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CIRQU</a:t>
            </a:r>
          </a:p>
        </p:txBody>
      </p:sp>
      <p:sp>
        <p:nvSpPr>
          <p:cNvPr id="10" name="Rectangle 9">
            <a:extLst>
              <a:ext uri="{FF2B5EF4-FFF2-40B4-BE49-F238E27FC236}">
                <a16:creationId xmlns:a16="http://schemas.microsoft.com/office/drawing/2014/main" id="{1A19F355-FF75-3B26-33B0-11757E219B14}"/>
              </a:ext>
            </a:extLst>
          </p:cNvPr>
          <p:cNvSpPr/>
          <p:nvPr/>
        </p:nvSpPr>
        <p:spPr>
          <a:xfrm>
            <a:off x="9547558" y="4977219"/>
            <a:ext cx="2784210"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Recycling Bins</a:t>
            </a:r>
          </a:p>
        </p:txBody>
      </p:sp>
      <p:sp>
        <p:nvSpPr>
          <p:cNvPr id="11" name="Rectangle 10">
            <a:extLst>
              <a:ext uri="{FF2B5EF4-FFF2-40B4-BE49-F238E27FC236}">
                <a16:creationId xmlns:a16="http://schemas.microsoft.com/office/drawing/2014/main" id="{92926279-FF2E-434E-3A59-E4531A93408A}"/>
              </a:ext>
            </a:extLst>
          </p:cNvPr>
          <p:cNvSpPr/>
          <p:nvPr/>
        </p:nvSpPr>
        <p:spPr>
          <a:xfrm>
            <a:off x="9547558" y="5264095"/>
            <a:ext cx="2784210"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Recycle Rally</a:t>
            </a:r>
          </a:p>
        </p:txBody>
      </p:sp>
      <p:sp>
        <p:nvSpPr>
          <p:cNvPr id="13" name="Date Placeholder 2">
            <a:extLst>
              <a:ext uri="{FF2B5EF4-FFF2-40B4-BE49-F238E27FC236}">
                <a16:creationId xmlns:a16="http://schemas.microsoft.com/office/drawing/2014/main" id="{576C1937-9455-943B-0B89-5147BEEBF874}"/>
              </a:ext>
            </a:extLst>
          </p:cNvPr>
          <p:cNvSpPr>
            <a:spLocks noGrp="1"/>
          </p:cNvSpPr>
          <p:nvPr>
            <p:ph type="dt" sz="half" idx="10"/>
          </p:nvPr>
        </p:nvSpPr>
        <p:spPr>
          <a:xfrm>
            <a:off x="48412" y="6484586"/>
            <a:ext cx="2743200" cy="365125"/>
          </a:xfrm>
        </p:spPr>
        <p:txBody>
          <a:bodyPr/>
          <a:lstStyle>
            <a:lvl1pPr>
              <a:defRPr sz="1050" spc="3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300" normalizeH="0" baseline="0" noProof="0" dirty="0">
                <a:ln>
                  <a:noFill/>
                </a:ln>
                <a:solidFill>
                  <a:prstClr val="black">
                    <a:tint val="75000"/>
                  </a:prstClr>
                </a:solidFill>
                <a:effectLst/>
                <a:uLnTx/>
                <a:uFillTx/>
                <a:latin typeface="Poppins"/>
                <a:ea typeface="+mn-ea"/>
                <a:cs typeface="+mn-cs"/>
              </a:rPr>
              <a:t>PEPSICO CONFIDENTIAL</a:t>
            </a:r>
          </a:p>
        </p:txBody>
      </p:sp>
      <p:sp>
        <p:nvSpPr>
          <p:cNvPr id="12" name="Rectangle 11">
            <a:extLst>
              <a:ext uri="{FF2B5EF4-FFF2-40B4-BE49-F238E27FC236}">
                <a16:creationId xmlns:a16="http://schemas.microsoft.com/office/drawing/2014/main" id="{239438EA-3638-4D5B-4EAD-C31D0251B5B4}"/>
              </a:ext>
            </a:extLst>
          </p:cNvPr>
          <p:cNvSpPr/>
          <p:nvPr/>
        </p:nvSpPr>
        <p:spPr>
          <a:xfrm>
            <a:off x="2233271" y="5820210"/>
            <a:ext cx="2987039"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Sustainability Action Center</a:t>
            </a:r>
          </a:p>
        </p:txBody>
      </p:sp>
    </p:spTree>
    <p:extLst>
      <p:ext uri="{BB962C8B-B14F-4D97-AF65-F5344CB8AC3E}">
        <p14:creationId xmlns:p14="http://schemas.microsoft.com/office/powerpoint/2010/main" val="1985825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08669C54-1B2A-8A04-6476-83536C37D5D4}"/>
              </a:ext>
            </a:extLst>
          </p:cNvPr>
          <p:cNvCxnSpPr>
            <a:cxnSpLocks/>
          </p:cNvCxnSpPr>
          <p:nvPr/>
        </p:nvCxnSpPr>
        <p:spPr>
          <a:xfrm flipH="1" flipV="1">
            <a:off x="7345681" y="2393683"/>
            <a:ext cx="2987039" cy="704359"/>
          </a:xfrm>
          <a:prstGeom prst="line">
            <a:avLst/>
          </a:prstGeom>
          <a:ln w="57150">
            <a:solidFill>
              <a:srgbClr val="0065E5">
                <a:alpha val="25000"/>
              </a:srgb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D1E3033-BC3D-6C78-CD09-84126B95D7CE}"/>
              </a:ext>
            </a:extLst>
          </p:cNvPr>
          <p:cNvCxnSpPr>
            <a:cxnSpLocks/>
          </p:cNvCxnSpPr>
          <p:nvPr/>
        </p:nvCxnSpPr>
        <p:spPr>
          <a:xfrm flipV="1">
            <a:off x="1859280" y="2377440"/>
            <a:ext cx="2987040" cy="720602"/>
          </a:xfrm>
          <a:prstGeom prst="line">
            <a:avLst/>
          </a:prstGeom>
          <a:ln w="57150">
            <a:solidFill>
              <a:srgbClr val="0065E5">
                <a:alpha val="25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0EDDE40-CEBC-4786-9472-F3C2FD0D94A7}"/>
              </a:ext>
            </a:extLst>
          </p:cNvPr>
          <p:cNvSpPr/>
          <p:nvPr/>
        </p:nvSpPr>
        <p:spPr>
          <a:xfrm>
            <a:off x="374999"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alpha val="25000"/>
                  </a:schemeClr>
                </a:solidFill>
                <a:latin typeface="Poppins SemiBold" pitchFamily="2" charset="77"/>
                <a:cs typeface="Poppins SemiBold" pitchFamily="2" charset="77"/>
              </a:rPr>
              <a:t>AGRICULTURE</a:t>
            </a:r>
          </a:p>
          <a:p>
            <a:pPr algn="ctr">
              <a:lnSpc>
                <a:spcPct val="120000"/>
              </a:lnSpc>
            </a:pPr>
            <a:r>
              <a:rPr lang="en-IN" sz="1000" b="1" spc="300" dirty="0">
                <a:solidFill>
                  <a:schemeClr val="accent5">
                    <a:alpha val="25000"/>
                  </a:schemeClr>
                </a:solidFill>
                <a:latin typeface="Poppins SemiBold" pitchFamily="2" charset="77"/>
                <a:cs typeface="Poppins SemiBold" pitchFamily="2" charset="77"/>
              </a:rPr>
              <a:t>FOR TOMORROW</a:t>
            </a:r>
          </a:p>
        </p:txBody>
      </p:sp>
      <p:pic>
        <p:nvPicPr>
          <p:cNvPr id="34" name="Picture 33" descr="Diagram&#10;&#10;Description automatically generated">
            <a:extLst>
              <a:ext uri="{FF2B5EF4-FFF2-40B4-BE49-F238E27FC236}">
                <a16:creationId xmlns:a16="http://schemas.microsoft.com/office/drawing/2014/main" id="{5181CB21-908B-4751-AA90-95F5D5ED41A2}"/>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4944959" y="1217331"/>
            <a:ext cx="2302083" cy="2302083"/>
          </a:xfrm>
          <a:prstGeom prst="rect">
            <a:avLst/>
          </a:prstGeom>
        </p:spPr>
      </p:pic>
      <p:pic>
        <p:nvPicPr>
          <p:cNvPr id="8" name="Picture 7">
            <a:extLst>
              <a:ext uri="{FF2B5EF4-FFF2-40B4-BE49-F238E27FC236}">
                <a16:creationId xmlns:a16="http://schemas.microsoft.com/office/drawing/2014/main" id="{14EB66D9-F23E-265D-2380-B1D41768C361}"/>
              </a:ext>
            </a:extLst>
          </p:cNvPr>
          <p:cNvPicPr>
            <a:picLocks noChangeAspect="1"/>
          </p:cNvPicPr>
          <p:nvPr/>
        </p:nvPicPr>
        <p:blipFill>
          <a:blip r:embed="rId4">
            <a:alphaModFix amt="25000"/>
          </a:blip>
          <a:stretch>
            <a:fillRect/>
          </a:stretch>
        </p:blipFill>
        <p:spPr>
          <a:xfrm>
            <a:off x="673782" y="2775614"/>
            <a:ext cx="1189236" cy="1189236"/>
          </a:xfrm>
          <a:prstGeom prst="rect">
            <a:avLst/>
          </a:prstGeom>
        </p:spPr>
      </p:pic>
      <p:sp>
        <p:nvSpPr>
          <p:cNvPr id="38" name="Rectangle 37">
            <a:extLst>
              <a:ext uri="{FF2B5EF4-FFF2-40B4-BE49-F238E27FC236}">
                <a16:creationId xmlns:a16="http://schemas.microsoft.com/office/drawing/2014/main" id="{09663236-F073-3173-DCB0-3D875E11042C}"/>
              </a:ext>
            </a:extLst>
          </p:cNvPr>
          <p:cNvSpPr/>
          <p:nvPr/>
        </p:nvSpPr>
        <p:spPr>
          <a:xfrm>
            <a:off x="10035825"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alpha val="25000"/>
                  </a:schemeClr>
                </a:solidFill>
                <a:latin typeface="Poppins SemiBold" pitchFamily="2" charset="77"/>
                <a:cs typeface="Poppins SemiBold" pitchFamily="2" charset="77"/>
              </a:rPr>
              <a:t>RECYCLING</a:t>
            </a:r>
          </a:p>
          <a:p>
            <a:pPr algn="ctr">
              <a:lnSpc>
                <a:spcPct val="120000"/>
              </a:lnSpc>
            </a:pPr>
            <a:r>
              <a:rPr lang="en-IN" sz="1000" b="1" spc="300" dirty="0">
                <a:solidFill>
                  <a:schemeClr val="accent5">
                    <a:alpha val="25000"/>
                  </a:schemeClr>
                </a:solidFill>
                <a:latin typeface="Poppins SemiBold" pitchFamily="2" charset="77"/>
                <a:cs typeface="Poppins SemiBold" pitchFamily="2" charset="77"/>
              </a:rPr>
              <a:t>FOR TOMORROW</a:t>
            </a:r>
          </a:p>
        </p:txBody>
      </p:sp>
      <p:pic>
        <p:nvPicPr>
          <p:cNvPr id="65" name="Picture 64">
            <a:extLst>
              <a:ext uri="{FF2B5EF4-FFF2-40B4-BE49-F238E27FC236}">
                <a16:creationId xmlns:a16="http://schemas.microsoft.com/office/drawing/2014/main" id="{7A42F6B8-5F3A-EFA0-9ADC-8E5699BBFCCB}"/>
              </a:ext>
            </a:extLst>
          </p:cNvPr>
          <p:cNvPicPr>
            <a:picLocks noChangeAspect="1"/>
          </p:cNvPicPr>
          <p:nvPr/>
        </p:nvPicPr>
        <p:blipFill>
          <a:blip r:embed="rId5">
            <a:alphaModFix amt="25000"/>
          </a:blip>
          <a:stretch>
            <a:fillRect/>
          </a:stretch>
        </p:blipFill>
        <p:spPr>
          <a:xfrm>
            <a:off x="10332720" y="2779776"/>
            <a:ext cx="1188720" cy="1188720"/>
          </a:xfrm>
          <a:prstGeom prst="rect">
            <a:avLst/>
          </a:prstGeom>
        </p:spPr>
      </p:pic>
      <p:pic>
        <p:nvPicPr>
          <p:cNvPr id="67" name="Picture 66">
            <a:extLst>
              <a:ext uri="{FF2B5EF4-FFF2-40B4-BE49-F238E27FC236}">
                <a16:creationId xmlns:a16="http://schemas.microsoft.com/office/drawing/2014/main" id="{D0D42414-4DEF-BC60-C200-E496779045CB}"/>
              </a:ext>
            </a:extLst>
          </p:cNvPr>
          <p:cNvPicPr>
            <a:picLocks noChangeAspect="1"/>
          </p:cNvPicPr>
          <p:nvPr/>
        </p:nvPicPr>
        <p:blipFill>
          <a:blip r:embed="rId6">
            <a:alphaModFix/>
          </a:blip>
          <a:stretch>
            <a:fillRect/>
          </a:stretch>
        </p:blipFill>
        <p:spPr>
          <a:xfrm>
            <a:off x="7915182" y="3611880"/>
            <a:ext cx="1188720" cy="1188720"/>
          </a:xfrm>
          <a:prstGeom prst="rect">
            <a:avLst/>
          </a:prstGeom>
        </p:spPr>
      </p:pic>
      <p:cxnSp>
        <p:nvCxnSpPr>
          <p:cNvPr id="2" name="Straight Connector 1">
            <a:extLst>
              <a:ext uri="{FF2B5EF4-FFF2-40B4-BE49-F238E27FC236}">
                <a16:creationId xmlns:a16="http://schemas.microsoft.com/office/drawing/2014/main" id="{DBA0C1A5-8340-EFDE-F61E-A12E7A60BDCB}"/>
              </a:ext>
            </a:extLst>
          </p:cNvPr>
          <p:cNvCxnSpPr>
            <a:cxnSpLocks/>
          </p:cNvCxnSpPr>
          <p:nvPr/>
        </p:nvCxnSpPr>
        <p:spPr>
          <a:xfrm flipV="1">
            <a:off x="4125433" y="3200400"/>
            <a:ext cx="1079979" cy="559559"/>
          </a:xfrm>
          <a:prstGeom prst="line">
            <a:avLst/>
          </a:prstGeom>
          <a:ln w="57150">
            <a:solidFill>
              <a:srgbClr val="0065E5">
                <a:alpha val="25000"/>
              </a:srgb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D83F35B-2AEC-89F1-A087-80C6C6CB76E1}"/>
              </a:ext>
            </a:extLst>
          </p:cNvPr>
          <p:cNvSpPr/>
          <p:nvPr/>
        </p:nvSpPr>
        <p:spPr>
          <a:xfrm>
            <a:off x="27916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alpha val="25000"/>
                  </a:schemeClr>
                </a:solidFill>
                <a:latin typeface="Poppins SemiBold" pitchFamily="2" charset="77"/>
                <a:cs typeface="Poppins SemiBold" pitchFamily="2" charset="77"/>
              </a:rPr>
              <a:t>LEARNING</a:t>
            </a:r>
          </a:p>
          <a:p>
            <a:pPr algn="ctr">
              <a:lnSpc>
                <a:spcPct val="120000"/>
              </a:lnSpc>
            </a:pPr>
            <a:r>
              <a:rPr lang="en-IN" sz="1000" b="1" spc="300" dirty="0">
                <a:solidFill>
                  <a:schemeClr val="accent5">
                    <a:alpha val="25000"/>
                  </a:schemeClr>
                </a:solidFill>
                <a:latin typeface="Poppins SemiBold" pitchFamily="2" charset="77"/>
                <a:cs typeface="Poppins SemiBold" pitchFamily="2" charset="77"/>
              </a:rPr>
              <a:t>FOR TOMORROW</a:t>
            </a:r>
          </a:p>
        </p:txBody>
      </p:sp>
      <p:pic>
        <p:nvPicPr>
          <p:cNvPr id="7" name="Picture 6">
            <a:extLst>
              <a:ext uri="{FF2B5EF4-FFF2-40B4-BE49-F238E27FC236}">
                <a16:creationId xmlns:a16="http://schemas.microsoft.com/office/drawing/2014/main" id="{FF34B7C1-04C5-0177-B49C-0094C8331058}"/>
              </a:ext>
            </a:extLst>
          </p:cNvPr>
          <p:cNvPicPr>
            <a:picLocks noChangeAspect="1"/>
          </p:cNvPicPr>
          <p:nvPr/>
        </p:nvPicPr>
        <p:blipFill>
          <a:blip r:embed="rId7">
            <a:alphaModFix amt="25000"/>
          </a:blip>
          <a:stretch>
            <a:fillRect/>
          </a:stretch>
        </p:blipFill>
        <p:spPr>
          <a:xfrm>
            <a:off x="3084769" y="3613814"/>
            <a:ext cx="1187891" cy="1187891"/>
          </a:xfrm>
          <a:prstGeom prst="rect">
            <a:avLst/>
          </a:prstGeom>
        </p:spPr>
      </p:pic>
      <p:cxnSp>
        <p:nvCxnSpPr>
          <p:cNvPr id="9" name="Straight Connector 8">
            <a:extLst>
              <a:ext uri="{FF2B5EF4-FFF2-40B4-BE49-F238E27FC236}">
                <a16:creationId xmlns:a16="http://schemas.microsoft.com/office/drawing/2014/main" id="{D68BB750-8D41-4219-55B7-F897D18BDC86}"/>
              </a:ext>
            </a:extLst>
          </p:cNvPr>
          <p:cNvCxnSpPr>
            <a:cxnSpLocks/>
          </p:cNvCxnSpPr>
          <p:nvPr/>
        </p:nvCxnSpPr>
        <p:spPr>
          <a:xfrm flipV="1">
            <a:off x="6096000" y="3613814"/>
            <a:ext cx="0" cy="756167"/>
          </a:xfrm>
          <a:prstGeom prst="line">
            <a:avLst/>
          </a:prstGeom>
          <a:ln w="57150">
            <a:solidFill>
              <a:srgbClr val="0065E5">
                <a:alpha val="25000"/>
              </a:srgb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6A6461F-A19D-DF5A-4064-A06A69F69FFE}"/>
              </a:ext>
            </a:extLst>
          </p:cNvPr>
          <p:cNvSpPr/>
          <p:nvPr/>
        </p:nvSpPr>
        <p:spPr>
          <a:xfrm>
            <a:off x="5205412" y="57720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alpha val="25000"/>
                  </a:schemeClr>
                </a:solidFill>
                <a:latin typeface="Poppins SemiBold" pitchFamily="2" charset="77"/>
                <a:cs typeface="Poppins SemiBold" pitchFamily="2" charset="77"/>
              </a:rPr>
              <a:t>ENERGY</a:t>
            </a:r>
          </a:p>
          <a:p>
            <a:pPr algn="ctr">
              <a:lnSpc>
                <a:spcPct val="120000"/>
              </a:lnSpc>
            </a:pPr>
            <a:r>
              <a:rPr lang="en-IN" sz="1000" b="1" spc="300" dirty="0">
                <a:solidFill>
                  <a:schemeClr val="accent5">
                    <a:alpha val="25000"/>
                  </a:schemeClr>
                </a:solidFill>
                <a:latin typeface="Poppins SemiBold" pitchFamily="2" charset="77"/>
                <a:cs typeface="Poppins SemiBold" pitchFamily="2" charset="77"/>
              </a:rPr>
              <a:t>FOR TOMORROW</a:t>
            </a:r>
          </a:p>
        </p:txBody>
      </p:sp>
      <p:pic>
        <p:nvPicPr>
          <p:cNvPr id="13" name="Picture 12">
            <a:extLst>
              <a:ext uri="{FF2B5EF4-FFF2-40B4-BE49-F238E27FC236}">
                <a16:creationId xmlns:a16="http://schemas.microsoft.com/office/drawing/2014/main" id="{C47AAB29-F76D-28AD-9965-28C20413B397}"/>
              </a:ext>
            </a:extLst>
          </p:cNvPr>
          <p:cNvPicPr>
            <a:picLocks noChangeAspect="1"/>
          </p:cNvPicPr>
          <p:nvPr/>
        </p:nvPicPr>
        <p:blipFill>
          <a:blip r:embed="rId8">
            <a:alphaModFix amt="25000"/>
          </a:blip>
          <a:stretch>
            <a:fillRect/>
          </a:stretch>
        </p:blipFill>
        <p:spPr>
          <a:xfrm>
            <a:off x="5501640" y="4451949"/>
            <a:ext cx="1188720" cy="1188720"/>
          </a:xfrm>
          <a:prstGeom prst="rect">
            <a:avLst/>
          </a:prstGeom>
        </p:spPr>
      </p:pic>
      <p:sp>
        <p:nvSpPr>
          <p:cNvPr id="14" name="Rectangle 13">
            <a:extLst>
              <a:ext uri="{FF2B5EF4-FFF2-40B4-BE49-F238E27FC236}">
                <a16:creationId xmlns:a16="http://schemas.microsoft.com/office/drawing/2014/main" id="{968C8F22-E8EE-A649-FFCF-DE3932B89847}"/>
              </a:ext>
            </a:extLst>
          </p:cNvPr>
          <p:cNvSpPr/>
          <p:nvPr/>
        </p:nvSpPr>
        <p:spPr>
          <a:xfrm>
            <a:off x="76192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PACKAGING</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cxnSp>
        <p:nvCxnSpPr>
          <p:cNvPr id="15" name="Straight Connector 14">
            <a:extLst>
              <a:ext uri="{FF2B5EF4-FFF2-40B4-BE49-F238E27FC236}">
                <a16:creationId xmlns:a16="http://schemas.microsoft.com/office/drawing/2014/main" id="{97ED2D56-3F48-4527-DA55-5BA7D5A8CF5C}"/>
              </a:ext>
            </a:extLst>
          </p:cNvPr>
          <p:cNvCxnSpPr>
            <a:cxnSpLocks/>
          </p:cNvCxnSpPr>
          <p:nvPr/>
        </p:nvCxnSpPr>
        <p:spPr>
          <a:xfrm flipH="1" flipV="1">
            <a:off x="6913502" y="3200400"/>
            <a:ext cx="1103447" cy="5595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sp>
        <p:nvSpPr>
          <p:cNvPr id="18" name="Google Shape;321;p27">
            <a:extLst>
              <a:ext uri="{FF2B5EF4-FFF2-40B4-BE49-F238E27FC236}">
                <a16:creationId xmlns:a16="http://schemas.microsoft.com/office/drawing/2014/main" id="{94B53A7C-FC87-64C3-44D7-7021B51AECC3}"/>
              </a:ext>
            </a:extLst>
          </p:cNvPr>
          <p:cNvSpPr txBox="1"/>
          <p:nvPr/>
        </p:nvSpPr>
        <p:spPr>
          <a:xfrm>
            <a:off x="347472" y="365322"/>
            <a:ext cx="4070688" cy="123623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Clr>
                <a:schemeClr val="dk1"/>
              </a:buClr>
              <a:buSzPts val="800"/>
              <a:buFont typeface="Arial"/>
              <a:buNone/>
            </a:pPr>
            <a:r>
              <a:rPr lang="en" sz="2400" b="1" dirty="0">
                <a:solidFill>
                  <a:srgbClr val="0065E5"/>
                </a:solidFill>
                <a:latin typeface="+mj-lt"/>
                <a:ea typeface="Poppins SemiBold"/>
                <a:cs typeface="Poppins SemiBold" pitchFamily="2" charset="77"/>
                <a:sym typeface="Poppins SemiBold"/>
              </a:rPr>
              <a:t>Partners for Tomorrow: </a:t>
            </a:r>
          </a:p>
          <a:p>
            <a:pPr marL="0" marR="0" lvl="0" indent="0" rtl="0">
              <a:spcBef>
                <a:spcPts val="1000"/>
              </a:spcBef>
              <a:spcAft>
                <a:spcPts val="0"/>
              </a:spcAft>
              <a:buClr>
                <a:schemeClr val="dk1"/>
              </a:buClr>
              <a:buSzPts val="800"/>
              <a:buFont typeface="Arial"/>
              <a:buNone/>
            </a:pPr>
            <a:r>
              <a:rPr lang="en-US" sz="1600" dirty="0">
                <a:solidFill>
                  <a:srgbClr val="0065E5"/>
                </a:solidFill>
                <a:latin typeface="Poppins" pitchFamily="2" charset="77"/>
                <a:ea typeface="Poppins SemiBold"/>
                <a:cs typeface="Poppins" pitchFamily="2" charset="77"/>
                <a:sym typeface="Poppins SemiBold"/>
              </a:rPr>
              <a:t>A robust portfolio of sustainability solutions for our partners designed to help meet shared sustainability goals.</a:t>
            </a:r>
          </a:p>
        </p:txBody>
      </p:sp>
      <p:sp>
        <p:nvSpPr>
          <p:cNvPr id="5" name="Date Placeholder 2">
            <a:extLst>
              <a:ext uri="{FF2B5EF4-FFF2-40B4-BE49-F238E27FC236}">
                <a16:creationId xmlns:a16="http://schemas.microsoft.com/office/drawing/2014/main" id="{909BDB83-8012-2884-BEBC-6ED4FACD41F9}"/>
              </a:ext>
            </a:extLst>
          </p:cNvPr>
          <p:cNvSpPr>
            <a:spLocks noGrp="1"/>
          </p:cNvSpPr>
          <p:nvPr>
            <p:ph type="dt" sz="half" idx="10"/>
          </p:nvPr>
        </p:nvSpPr>
        <p:spPr>
          <a:xfrm>
            <a:off x="48412" y="6484586"/>
            <a:ext cx="2743200" cy="365125"/>
          </a:xfrm>
        </p:spPr>
        <p:txBody>
          <a:bodyPr/>
          <a:lstStyle>
            <a:lvl1pPr>
              <a:defRPr sz="1050" spc="300"/>
            </a:lvl1pPr>
          </a:lstStyle>
          <a:p>
            <a:r>
              <a:rPr lang="en-IN" sz="800" dirty="0"/>
              <a:t>PEPSICO CONFIDENTIAL</a:t>
            </a:r>
          </a:p>
        </p:txBody>
      </p:sp>
    </p:spTree>
    <p:extLst>
      <p:ext uri="{BB962C8B-B14F-4D97-AF65-F5344CB8AC3E}">
        <p14:creationId xmlns:p14="http://schemas.microsoft.com/office/powerpoint/2010/main" val="3787411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3">
            <a:extLst>
              <a:ext uri="{FF2B5EF4-FFF2-40B4-BE49-F238E27FC236}">
                <a16:creationId xmlns:a16="http://schemas.microsoft.com/office/drawing/2014/main" id="{44D50782-68A8-44E5-B801-F2D1A529B835}"/>
              </a:ext>
            </a:extLst>
          </p:cNvPr>
          <p:cNvSpPr txBox="1">
            <a:spLocks/>
          </p:cNvSpPr>
          <p:nvPr/>
        </p:nvSpPr>
        <p:spPr>
          <a:xfrm>
            <a:off x="11833981" y="6546333"/>
            <a:ext cx="304800" cy="241987"/>
          </a:xfrm>
          <a:prstGeom prst="rect">
            <a:avLst/>
          </a:prstGeom>
        </p:spPr>
        <p:txBody>
          <a:bodyP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800" b="0" i="0" u="none" strike="noStrike" kern="1200" cap="none" spc="0" normalizeH="0" baseline="0" noProof="0">
                <a:ln>
                  <a:noFill/>
                </a:ln>
                <a:solidFill>
                  <a:srgbClr val="818285"/>
                </a:solidFill>
                <a:effectLst/>
                <a:uLnTx/>
                <a:uFillTx/>
                <a:latin typeface="Helvetica Neue UltraLight"/>
                <a:ea typeface="+mn-ea"/>
                <a:cs typeface="+mn-cs"/>
              </a:rPr>
              <a:pPr marL="0" marR="0" lvl="0" indent="0" algn="ctr" defTabSz="60963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a:ln>
                <a:noFill/>
              </a:ln>
              <a:solidFill>
                <a:srgbClr val="818285"/>
              </a:solidFill>
              <a:effectLst/>
              <a:uLnTx/>
              <a:uFillTx/>
              <a:latin typeface="Helvetica Neue UltraLight"/>
              <a:ea typeface="+mn-ea"/>
              <a:cs typeface="+mn-cs"/>
            </a:endParaRPr>
          </a:p>
        </p:txBody>
      </p:sp>
      <p:pic>
        <p:nvPicPr>
          <p:cNvPr id="11" name="Picture 10" descr="A picture containing text, kitchen appliance&#10;&#10;Description automatically generated">
            <a:extLst>
              <a:ext uri="{FF2B5EF4-FFF2-40B4-BE49-F238E27FC236}">
                <a16:creationId xmlns:a16="http://schemas.microsoft.com/office/drawing/2014/main" id="{18199670-B6CD-4299-A3B6-DDC398FF5B42}"/>
              </a:ext>
            </a:extLst>
          </p:cNvPr>
          <p:cNvPicPr>
            <a:picLocks noChangeAspect="1"/>
          </p:cNvPicPr>
          <p:nvPr/>
        </p:nvPicPr>
        <p:blipFill rotWithShape="1">
          <a:blip r:embed="rId3"/>
          <a:srcRect b="27329"/>
          <a:stretch/>
        </p:blipFill>
        <p:spPr>
          <a:xfrm>
            <a:off x="4381760" y="2953284"/>
            <a:ext cx="3286240" cy="3904717"/>
          </a:xfrm>
          <a:prstGeom prst="rect">
            <a:avLst/>
          </a:prstGeom>
        </p:spPr>
      </p:pic>
    </p:spTree>
    <p:extLst>
      <p:ext uri="{BB962C8B-B14F-4D97-AF65-F5344CB8AC3E}">
        <p14:creationId xmlns:p14="http://schemas.microsoft.com/office/powerpoint/2010/main" val="1536145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51B4997-24AB-4E5C-A4F3-8F5F7A33AA3E}"/>
              </a:ext>
            </a:extLst>
          </p:cNvPr>
          <p:cNvSpPr/>
          <p:nvPr/>
        </p:nvSpPr>
        <p:spPr>
          <a:xfrm>
            <a:off x="2467275" y="5900577"/>
            <a:ext cx="2026067" cy="49244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IN" sz="3200" b="0" i="0" u="none" strike="noStrike" kern="1200" cap="none" spc="0" normalizeH="0" baseline="0" noProof="0">
              <a:ln>
                <a:noFill/>
              </a:ln>
              <a:solidFill>
                <a:srgbClr val="FFFFFF"/>
              </a:solidFill>
              <a:effectLst/>
              <a:uLnTx/>
              <a:uFillTx/>
              <a:latin typeface="Avenir Next LT Pro"/>
              <a:ea typeface="+mn-ea"/>
              <a:cs typeface="+mn-cs"/>
              <a:sym typeface="Helvetica Neue Medium"/>
            </a:endParaRPr>
          </a:p>
        </p:txBody>
      </p:sp>
      <p:pic>
        <p:nvPicPr>
          <p:cNvPr id="7" name="Picture 6" descr="Graphical user interface&#10;&#10;Description automatically generated">
            <a:extLst>
              <a:ext uri="{FF2B5EF4-FFF2-40B4-BE49-F238E27FC236}">
                <a16:creationId xmlns:a16="http://schemas.microsoft.com/office/drawing/2014/main" id="{7EC8973C-A558-C947-9E6A-E48C4A14B5E5}"/>
              </a:ext>
            </a:extLst>
          </p:cNvPr>
          <p:cNvPicPr>
            <a:picLocks noChangeAspect="1"/>
          </p:cNvPicPr>
          <p:nvPr/>
        </p:nvPicPr>
        <p:blipFill rotWithShape="1">
          <a:blip r:embed="rId3">
            <a:extLst>
              <a:ext uri="{28A0092B-C50C-407E-A947-70E740481C1C}">
                <a14:useLocalDpi xmlns:a14="http://schemas.microsoft.com/office/drawing/2010/main" val="0"/>
              </a:ext>
            </a:extLst>
          </a:blip>
          <a:srcRect l="57946"/>
          <a:stretch/>
        </p:blipFill>
        <p:spPr>
          <a:xfrm>
            <a:off x="1847146" y="5524706"/>
            <a:ext cx="2333307" cy="1430489"/>
          </a:xfrm>
          <a:prstGeom prst="rect">
            <a:avLst/>
          </a:prstGeom>
        </p:spPr>
      </p:pic>
      <p:grpSp>
        <p:nvGrpSpPr>
          <p:cNvPr id="5" name="Group 4">
            <a:extLst>
              <a:ext uri="{FF2B5EF4-FFF2-40B4-BE49-F238E27FC236}">
                <a16:creationId xmlns:a16="http://schemas.microsoft.com/office/drawing/2014/main" id="{89E2A69E-AC84-4DB2-857E-AD06535F6F88}"/>
              </a:ext>
            </a:extLst>
          </p:cNvPr>
          <p:cNvGrpSpPr/>
          <p:nvPr/>
        </p:nvGrpSpPr>
        <p:grpSpPr>
          <a:xfrm>
            <a:off x="89630" y="1700252"/>
            <a:ext cx="5619644" cy="1728748"/>
            <a:chOff x="208043" y="1225966"/>
            <a:chExt cx="6678463" cy="2054468"/>
          </a:xfrm>
        </p:grpSpPr>
        <p:sp>
          <p:nvSpPr>
            <p:cNvPr id="14" name="Rectangle 13">
              <a:extLst>
                <a:ext uri="{FF2B5EF4-FFF2-40B4-BE49-F238E27FC236}">
                  <a16:creationId xmlns:a16="http://schemas.microsoft.com/office/drawing/2014/main" id="{6754CF79-EA8B-4C9E-8B80-0640D2CDC116}"/>
                </a:ext>
              </a:extLst>
            </p:cNvPr>
            <p:cNvSpPr/>
            <p:nvPr/>
          </p:nvSpPr>
          <p:spPr>
            <a:xfrm>
              <a:off x="440385" y="1225966"/>
              <a:ext cx="6356526" cy="548649"/>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300" normalizeH="0" baseline="0" noProof="0">
                  <a:ln>
                    <a:noFill/>
                  </a:ln>
                  <a:solidFill>
                    <a:srgbClr val="00AEEF"/>
                  </a:solidFill>
                  <a:effectLst/>
                  <a:uLnTx/>
                  <a:uFillTx/>
                  <a:latin typeface="Avenir Next LT Pro"/>
                  <a:ea typeface="+mn-ea"/>
                  <a:cs typeface="Helvetica" panose="020B0604020202020204" pitchFamily="34" charset="0"/>
                </a:rPr>
                <a:t>THIS IS WATER. </a:t>
              </a:r>
              <a:r>
                <a:rPr kumimoji="0" lang="en-US" sz="2400" b="1" i="0" u="none" strike="noStrike" kern="1200" cap="none" spc="300" normalizeH="0" baseline="0" noProof="0">
                  <a:ln>
                    <a:noFill/>
                  </a:ln>
                  <a:solidFill>
                    <a:srgbClr val="00AEEF"/>
                  </a:solidFill>
                  <a:effectLst/>
                  <a:uLnTx/>
                  <a:uFillTx/>
                  <a:latin typeface="Avenir Next LT Pro"/>
                  <a:ea typeface="+mn-ea"/>
                  <a:cs typeface="Helvetica" panose="020B0604020202020204" pitchFamily="34" charset="0"/>
                </a:rPr>
                <a:t>COOLER.</a:t>
              </a:r>
            </a:p>
          </p:txBody>
        </p:sp>
        <p:sp>
          <p:nvSpPr>
            <p:cNvPr id="17" name="Rectangle 16">
              <a:extLst>
                <a:ext uri="{FF2B5EF4-FFF2-40B4-BE49-F238E27FC236}">
                  <a16:creationId xmlns:a16="http://schemas.microsoft.com/office/drawing/2014/main" id="{38B89C8A-3466-4B99-813B-49571680C365}"/>
                </a:ext>
              </a:extLst>
            </p:cNvPr>
            <p:cNvSpPr/>
            <p:nvPr/>
          </p:nvSpPr>
          <p:spPr>
            <a:xfrm>
              <a:off x="208043" y="1876434"/>
              <a:ext cx="2160000" cy="1404000"/>
            </a:xfrm>
            <a:prstGeom prst="rect">
              <a:avLst/>
            </a:prstGeom>
            <a:noFill/>
            <a:ln w="19050" cap="flat" cmpd="sng" algn="ctr">
              <a:noFill/>
              <a:prstDash val="solid"/>
            </a:ln>
            <a:effectLst/>
          </p:spPr>
          <p:txBody>
            <a:bodyPr lIns="18288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818285"/>
                  </a:solidFill>
                  <a:effectLst/>
                  <a:uLnTx/>
                  <a:uFillTx/>
                  <a:latin typeface="Avenir Next LT Pro"/>
                  <a:ea typeface="+mn-ea"/>
                  <a:cs typeface="Helvetica" panose="020B0604020202020204" pitchFamily="34" charset="0"/>
                </a:rPr>
                <a:t>Customize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818285"/>
                  </a:solidFill>
                  <a:effectLst/>
                  <a:uLnTx/>
                  <a:uFillTx/>
                  <a:latin typeface="Avenir Next LT Pro"/>
                  <a:ea typeface="+mn-ea"/>
                  <a:cs typeface="Helvetica" panose="020B0604020202020204" pitchFamily="34" charset="0"/>
                </a:rPr>
                <a:t>carbonation level, temperature, flavor intensity</a:t>
              </a:r>
            </a:p>
          </p:txBody>
        </p:sp>
        <p:sp>
          <p:nvSpPr>
            <p:cNvPr id="18" name="Rectangle 17">
              <a:extLst>
                <a:ext uri="{FF2B5EF4-FFF2-40B4-BE49-F238E27FC236}">
                  <a16:creationId xmlns:a16="http://schemas.microsoft.com/office/drawing/2014/main" id="{9BECEA48-FCEF-4B06-AAC7-88DB27A5F708}"/>
                </a:ext>
              </a:extLst>
            </p:cNvPr>
            <p:cNvSpPr/>
            <p:nvPr/>
          </p:nvSpPr>
          <p:spPr>
            <a:xfrm>
              <a:off x="4726506" y="1876434"/>
              <a:ext cx="2160000" cy="896127"/>
            </a:xfrm>
            <a:prstGeom prst="rect">
              <a:avLst/>
            </a:prstGeom>
          </p:spPr>
          <p:txBody>
            <a:bodyPr wrap="square" anchor="t">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818285"/>
                  </a:solidFill>
                  <a:effectLst/>
                  <a:uLnTx/>
                  <a:uFillTx/>
                  <a:latin typeface="Avenir Next LT Pro"/>
                  <a:ea typeface="+mn-ea"/>
                  <a:cs typeface="Helvetica" panose="020B0604020202020204" pitchFamily="34" charset="0"/>
                </a:rPr>
                <a:t>Count</a:t>
              </a:r>
              <a:r>
                <a:rPr kumimoji="0" lang="en-US" sz="1400" b="1" i="1" u="none" strike="noStrike" kern="1200" cap="none" spc="0" normalizeH="0" baseline="0" noProof="0">
                  <a:ln>
                    <a:noFill/>
                  </a:ln>
                  <a:solidFill>
                    <a:srgbClr val="818285"/>
                  </a:solidFill>
                  <a:effectLst/>
                  <a:uLnTx/>
                  <a:uFillTx/>
                  <a:latin typeface="Avenir Next LT Pro"/>
                  <a:ea typeface="+mn-ea"/>
                  <a:cs typeface="Helvetica" panose="020B0604020202020204" pitchFamily="34" charset="0"/>
                </a:rPr>
                <a:t>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818285"/>
                  </a:solidFill>
                  <a:effectLst/>
                  <a:uLnTx/>
                  <a:uFillTx/>
                  <a:latin typeface="Avenir Next LT Pro"/>
                  <a:ea typeface="+mn-ea"/>
                  <a:cs typeface="Helvetica" panose="020B0604020202020204" pitchFamily="34" charset="0"/>
                </a:rPr>
                <a:t>single-use plastic bottles saved</a:t>
              </a:r>
            </a:p>
          </p:txBody>
        </p:sp>
        <p:sp>
          <p:nvSpPr>
            <p:cNvPr id="19" name="Rectangle 18">
              <a:extLst>
                <a:ext uri="{FF2B5EF4-FFF2-40B4-BE49-F238E27FC236}">
                  <a16:creationId xmlns:a16="http://schemas.microsoft.com/office/drawing/2014/main" id="{4485DA45-ED52-41FF-B127-DBE45A18E480}"/>
                </a:ext>
              </a:extLst>
            </p:cNvPr>
            <p:cNvSpPr/>
            <p:nvPr/>
          </p:nvSpPr>
          <p:spPr>
            <a:xfrm>
              <a:off x="2467275" y="1876434"/>
              <a:ext cx="2160000" cy="896127"/>
            </a:xfrm>
            <a:prstGeom prst="rect">
              <a:avLst/>
            </a:prstGeom>
          </p:spPr>
          <p:txBody>
            <a:bodyPr wrap="square" anchor="t">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818285"/>
                  </a:solidFill>
                  <a:effectLst/>
                  <a:uLnTx/>
                  <a:uFillTx/>
                  <a:latin typeface="Avenir Next LT Pro"/>
                  <a:ea typeface="+mn-ea"/>
                  <a:cs typeface="Helvetica" panose="020B0604020202020204" pitchFamily="34" charset="0"/>
                </a:rPr>
                <a:t>Track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818285"/>
                  </a:solidFill>
                  <a:effectLst/>
                  <a:uLnTx/>
                  <a:uFillTx/>
                  <a:latin typeface="Avenir Next LT Pro"/>
                  <a:ea typeface="+mn-ea"/>
                  <a:cs typeface="Helvetica" panose="020B0604020202020204" pitchFamily="34" charset="0"/>
                </a:rPr>
                <a:t>personal hydration goals, save preferences </a:t>
              </a:r>
            </a:p>
          </p:txBody>
        </p:sp>
        <p:cxnSp>
          <p:nvCxnSpPr>
            <p:cNvPr id="4" name="Straight Connector 3">
              <a:extLst>
                <a:ext uri="{FF2B5EF4-FFF2-40B4-BE49-F238E27FC236}">
                  <a16:creationId xmlns:a16="http://schemas.microsoft.com/office/drawing/2014/main" id="{6BC9B938-5BBE-4F67-B295-20D51B305C8A}"/>
                </a:ext>
              </a:extLst>
            </p:cNvPr>
            <p:cNvCxnSpPr>
              <a:cxnSpLocks/>
            </p:cNvCxnSpPr>
            <p:nvPr/>
          </p:nvCxnSpPr>
          <p:spPr>
            <a:xfrm>
              <a:off x="2467275" y="1966452"/>
              <a:ext cx="0" cy="1313982"/>
            </a:xfrm>
            <a:prstGeom prst="line">
              <a:avLst/>
            </a:prstGeom>
            <a:noFill/>
            <a:ln w="12700" cap="flat">
              <a:solidFill>
                <a:schemeClr val="accent2"/>
              </a:solidFill>
              <a:prstDash val="sysDot"/>
              <a:miter lim="400000"/>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959DD8F2-518B-49C9-8AC5-537DF9FA34C6}"/>
                </a:ext>
              </a:extLst>
            </p:cNvPr>
            <p:cNvCxnSpPr>
              <a:cxnSpLocks/>
            </p:cNvCxnSpPr>
            <p:nvPr/>
          </p:nvCxnSpPr>
          <p:spPr>
            <a:xfrm>
              <a:off x="4817184" y="1966452"/>
              <a:ext cx="0" cy="1313982"/>
            </a:xfrm>
            <a:prstGeom prst="line">
              <a:avLst/>
            </a:prstGeom>
            <a:noFill/>
            <a:ln w="12700" cap="flat">
              <a:solidFill>
                <a:schemeClr val="accent2"/>
              </a:solidFill>
              <a:prstDash val="sysDot"/>
              <a:miter lim="400000"/>
            </a:ln>
            <a:effectLst/>
            <a:sp3d/>
          </p:spPr>
          <p:style>
            <a:lnRef idx="0">
              <a:scrgbClr r="0" g="0" b="0"/>
            </a:lnRef>
            <a:fillRef idx="0">
              <a:scrgbClr r="0" g="0" b="0"/>
            </a:fillRef>
            <a:effectRef idx="0">
              <a:scrgbClr r="0" g="0" b="0"/>
            </a:effectRef>
            <a:fontRef idx="none"/>
          </p:style>
        </p:cxnSp>
      </p:grpSp>
      <p:grpSp>
        <p:nvGrpSpPr>
          <p:cNvPr id="13" name="Group 12">
            <a:extLst>
              <a:ext uri="{FF2B5EF4-FFF2-40B4-BE49-F238E27FC236}">
                <a16:creationId xmlns:a16="http://schemas.microsoft.com/office/drawing/2014/main" id="{170110F0-36D5-4885-ACFA-98E2B3D0240A}"/>
              </a:ext>
            </a:extLst>
          </p:cNvPr>
          <p:cNvGrpSpPr/>
          <p:nvPr/>
        </p:nvGrpSpPr>
        <p:grpSpPr>
          <a:xfrm>
            <a:off x="1155259" y="3341899"/>
            <a:ext cx="3258695" cy="3298613"/>
            <a:chOff x="1815659" y="3235503"/>
            <a:chExt cx="3258695" cy="3298613"/>
          </a:xfrm>
        </p:grpSpPr>
        <p:grpSp>
          <p:nvGrpSpPr>
            <p:cNvPr id="6" name="Group 5">
              <a:extLst>
                <a:ext uri="{FF2B5EF4-FFF2-40B4-BE49-F238E27FC236}">
                  <a16:creationId xmlns:a16="http://schemas.microsoft.com/office/drawing/2014/main" id="{7261BE6D-A0A4-4577-B1B0-437AFF61C73E}"/>
                </a:ext>
              </a:extLst>
            </p:cNvPr>
            <p:cNvGrpSpPr/>
            <p:nvPr/>
          </p:nvGrpSpPr>
          <p:grpSpPr>
            <a:xfrm>
              <a:off x="1815659" y="3235503"/>
              <a:ext cx="3258695" cy="3298613"/>
              <a:chOff x="1847146" y="3429000"/>
              <a:chExt cx="3258695" cy="3298613"/>
            </a:xfrm>
          </p:grpSpPr>
          <p:pic>
            <p:nvPicPr>
              <p:cNvPr id="8" name="Picture 7" descr="A close-up of a cell phone&#10;&#10;Description automatically generated with medium confidence">
                <a:extLst>
                  <a:ext uri="{FF2B5EF4-FFF2-40B4-BE49-F238E27FC236}">
                    <a16:creationId xmlns:a16="http://schemas.microsoft.com/office/drawing/2014/main" id="{61237016-869E-5847-AAB1-CB23B633C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2566" y="3429000"/>
                <a:ext cx="1484040" cy="2639338"/>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9D16780E-F171-5942-AD17-211C365462FC}"/>
                  </a:ext>
                </a:extLst>
              </p:cNvPr>
              <p:cNvPicPr>
                <a:picLocks noChangeAspect="1"/>
              </p:cNvPicPr>
              <p:nvPr/>
            </p:nvPicPr>
            <p:blipFill rotWithShape="1">
              <a:blip r:embed="rId5">
                <a:duotone>
                  <a:prstClr val="black"/>
                  <a:schemeClr val="tx2">
                    <a:tint val="45000"/>
                    <a:satMod val="400000"/>
                  </a:schemeClr>
                </a:duotone>
                <a:extLst>
                  <a:ext uri="{BEBA8EAE-BF5A-486C-A8C5-ECC9F3942E4B}">
                    <a14:imgProps xmlns:a14="http://schemas.microsoft.com/office/drawing/2010/main">
                      <a14:imgLayer r:embed="rId6">
                        <a14:imgEffect>
                          <a14:artisticGlowEdges/>
                        </a14:imgEffect>
                      </a14:imgLayer>
                    </a14:imgProps>
                  </a:ext>
                  <a:ext uri="{28A0092B-C50C-407E-A947-70E740481C1C}">
                    <a14:useLocalDpi xmlns:a14="http://schemas.microsoft.com/office/drawing/2010/main" val="0"/>
                  </a:ext>
                </a:extLst>
              </a:blip>
              <a:srcRect r="41267"/>
              <a:stretch/>
            </p:blipFill>
            <p:spPr>
              <a:xfrm>
                <a:off x="1847146" y="5297124"/>
                <a:ext cx="3258695" cy="1430489"/>
              </a:xfrm>
              <a:prstGeom prst="rect">
                <a:avLst/>
              </a:prstGeom>
            </p:spPr>
          </p:pic>
        </p:grpSp>
        <p:pic>
          <p:nvPicPr>
            <p:cNvPr id="22" name="Picture 21" descr="Graphical user interface&#10;&#10;Description automatically generated">
              <a:extLst>
                <a:ext uri="{FF2B5EF4-FFF2-40B4-BE49-F238E27FC236}">
                  <a16:creationId xmlns:a16="http://schemas.microsoft.com/office/drawing/2014/main" id="{8C601EB0-234A-49B3-924D-183334DF0AD6}"/>
                </a:ext>
              </a:extLst>
            </p:cNvPr>
            <p:cNvPicPr>
              <a:picLocks noChangeAspect="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l="57946" t="31271" b="32085"/>
            <a:stretch/>
          </p:blipFill>
          <p:spPr>
            <a:xfrm>
              <a:off x="2393199" y="5874842"/>
              <a:ext cx="2333307" cy="524190"/>
            </a:xfrm>
            <a:prstGeom prst="rect">
              <a:avLst/>
            </a:prstGeom>
          </p:spPr>
        </p:pic>
      </p:grpSp>
    </p:spTree>
    <p:extLst>
      <p:ext uri="{BB962C8B-B14F-4D97-AF65-F5344CB8AC3E}">
        <p14:creationId xmlns:p14="http://schemas.microsoft.com/office/powerpoint/2010/main" val="273656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0CDB654-09E3-C645-A6A6-6D7AA8E9BD17}"/>
              </a:ext>
            </a:extLst>
          </p:cNvPr>
          <p:cNvSpPr txBox="1"/>
          <p:nvPr/>
        </p:nvSpPr>
        <p:spPr>
          <a:xfrm>
            <a:off x="196257" y="5759867"/>
            <a:ext cx="449322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rgbClr val="00AEEF"/>
                </a:solidFill>
                <a:effectLst/>
                <a:uLnTx/>
                <a:uFillTx/>
                <a:latin typeface="Avenir Next LT Pro"/>
                <a:ea typeface="+mn-ea"/>
                <a:cs typeface="Calibri" panose="020F0502020204030204" pitchFamily="34" charset="0"/>
              </a:rPr>
              <a:t>7,000,000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srgbClr val="00AEEF"/>
                </a:solidFill>
                <a:effectLst/>
                <a:uLnTx/>
                <a:uFillTx/>
                <a:latin typeface="Avenir Next LT Pro"/>
                <a:ea typeface="+mn-ea"/>
                <a:cs typeface="Calibri" panose="020F0502020204030204" pitchFamily="34" charset="0"/>
              </a:rPr>
              <a:t>BOTTLES AVOIDED AND COUNTING!</a:t>
            </a:r>
          </a:p>
        </p:txBody>
      </p:sp>
      <p:grpSp>
        <p:nvGrpSpPr>
          <p:cNvPr id="2" name="Group 1">
            <a:extLst>
              <a:ext uri="{FF2B5EF4-FFF2-40B4-BE49-F238E27FC236}">
                <a16:creationId xmlns:a16="http://schemas.microsoft.com/office/drawing/2014/main" id="{6D29AF18-9BA0-41E2-8B05-B3286F80219F}"/>
              </a:ext>
            </a:extLst>
          </p:cNvPr>
          <p:cNvGrpSpPr/>
          <p:nvPr/>
        </p:nvGrpSpPr>
        <p:grpSpPr>
          <a:xfrm>
            <a:off x="298694" y="296796"/>
            <a:ext cx="4378034" cy="5463071"/>
            <a:chOff x="298694" y="296796"/>
            <a:chExt cx="4378034" cy="5463071"/>
          </a:xfrm>
        </p:grpSpPr>
        <p:sp>
          <p:nvSpPr>
            <p:cNvPr id="22" name="TextBox 21">
              <a:extLst>
                <a:ext uri="{FF2B5EF4-FFF2-40B4-BE49-F238E27FC236}">
                  <a16:creationId xmlns:a16="http://schemas.microsoft.com/office/drawing/2014/main" id="{4D804CA8-2FC1-B741-91EE-2AB334582A44}"/>
                </a:ext>
              </a:extLst>
            </p:cNvPr>
            <p:cNvSpPr txBox="1"/>
            <p:nvPr/>
          </p:nvSpPr>
          <p:spPr>
            <a:xfrm>
              <a:off x="948174" y="5144314"/>
              <a:ext cx="3011043"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818285"/>
                  </a:solidFill>
                  <a:effectLst/>
                  <a:uLnTx/>
                  <a:uFillTx/>
                  <a:latin typeface="Avenir Next LT Pro"/>
                  <a:ea typeface="+mn-ea"/>
                  <a:cs typeface="+mn-cs"/>
                </a:rPr>
                <a:t>Measurable Impact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818285"/>
                  </a:solidFill>
                  <a:effectLst/>
                  <a:uLnTx/>
                  <a:uFillTx/>
                  <a:latin typeface="Avenir Next LT Pro"/>
                  <a:ea typeface="+mn-ea"/>
                  <a:cs typeface="+mn-cs"/>
                </a:rPr>
                <a:t>Reduce plastic waste and celebrate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818285"/>
                  </a:solidFill>
                  <a:effectLst/>
                  <a:uLnTx/>
                  <a:uFillTx/>
                  <a:latin typeface="Avenir Next LT Pro"/>
                  <a:ea typeface="+mn-ea"/>
                  <a:cs typeface="+mn-cs"/>
                </a:rPr>
                <a:t>eco-conscious culture</a:t>
              </a:r>
            </a:p>
          </p:txBody>
        </p:sp>
        <p:sp>
          <p:nvSpPr>
            <p:cNvPr id="28" name="TextBox 27">
              <a:extLst>
                <a:ext uri="{FF2B5EF4-FFF2-40B4-BE49-F238E27FC236}">
                  <a16:creationId xmlns:a16="http://schemas.microsoft.com/office/drawing/2014/main" id="{9AD6F8B5-6428-4EBB-9BED-3F984432469D}"/>
                </a:ext>
              </a:extLst>
            </p:cNvPr>
            <p:cNvSpPr txBox="1"/>
            <p:nvPr/>
          </p:nvSpPr>
          <p:spPr>
            <a:xfrm>
              <a:off x="298694" y="296796"/>
              <a:ext cx="437803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srgbClr val="00AEEF"/>
                  </a:solidFill>
                  <a:effectLst/>
                  <a:uLnTx/>
                  <a:uFillTx/>
                  <a:latin typeface="Avenir Next LT Pro"/>
                  <a:ea typeface="+mn-ea"/>
                  <a:cs typeface="Helvetica" panose="020B0604020202020204" pitchFamily="34" charset="0"/>
                </a:rPr>
                <a:t>A Connected Eco-System Delivering Personalized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srgbClr val="00AEEF"/>
                  </a:solidFill>
                  <a:effectLst/>
                  <a:uLnTx/>
                  <a:uFillTx/>
                  <a:latin typeface="Avenir Next LT Pro"/>
                  <a:ea typeface="+mn-ea"/>
                  <a:cs typeface="Helvetica" panose="020B0604020202020204" pitchFamily="34" charset="0"/>
                </a:rPr>
                <a:t>and Sustainable Hydration</a:t>
              </a:r>
            </a:p>
          </p:txBody>
        </p:sp>
        <p:grpSp>
          <p:nvGrpSpPr>
            <p:cNvPr id="8" name="Group 7">
              <a:extLst>
                <a:ext uri="{FF2B5EF4-FFF2-40B4-BE49-F238E27FC236}">
                  <a16:creationId xmlns:a16="http://schemas.microsoft.com/office/drawing/2014/main" id="{253A1CA9-228F-46C5-9A6E-C1008370FD50}"/>
                </a:ext>
              </a:extLst>
            </p:cNvPr>
            <p:cNvGrpSpPr/>
            <p:nvPr/>
          </p:nvGrpSpPr>
          <p:grpSpPr>
            <a:xfrm>
              <a:off x="521551" y="1312459"/>
              <a:ext cx="3864290" cy="3701616"/>
              <a:chOff x="70120" y="1548192"/>
              <a:chExt cx="3864290" cy="3701616"/>
            </a:xfrm>
          </p:grpSpPr>
          <p:pic>
            <p:nvPicPr>
              <p:cNvPr id="6" name="Picture 5" descr="A picture containing white, black&#10;&#10;Description automatically generated">
                <a:extLst>
                  <a:ext uri="{FF2B5EF4-FFF2-40B4-BE49-F238E27FC236}">
                    <a16:creationId xmlns:a16="http://schemas.microsoft.com/office/drawing/2014/main" id="{84C0D6B3-B3FC-46A6-A0FB-C73BA093C2A4}"/>
                  </a:ext>
                </a:extLst>
              </p:cNvPr>
              <p:cNvPicPr>
                <a:picLocks noChangeAspect="1"/>
              </p:cNvPicPr>
              <p:nvPr/>
            </p:nvPicPr>
            <p:blipFill rotWithShape="1">
              <a:blip r:embed="rId3">
                <a:extLst>
                  <a:ext uri="{28A0092B-C50C-407E-A947-70E740481C1C}">
                    <a14:useLocalDpi xmlns:a14="http://schemas.microsoft.com/office/drawing/2010/main" val="0"/>
                  </a:ext>
                </a:extLst>
              </a:blip>
              <a:srcRect l="8406" t="8516" r="7063" b="10511"/>
              <a:stretch/>
            </p:blipFill>
            <p:spPr>
              <a:xfrm>
                <a:off x="70120" y="1548192"/>
                <a:ext cx="3864290" cy="3701616"/>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1981D649-4933-6848-8865-D873F794E9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501" y="2564363"/>
                <a:ext cx="1752949" cy="1164224"/>
              </a:xfrm>
              <a:prstGeom prst="rect">
                <a:avLst/>
              </a:prstGeom>
            </p:spPr>
          </p:pic>
        </p:grpSp>
      </p:grpSp>
      <p:grpSp>
        <p:nvGrpSpPr>
          <p:cNvPr id="3" name="Group 2">
            <a:extLst>
              <a:ext uri="{FF2B5EF4-FFF2-40B4-BE49-F238E27FC236}">
                <a16:creationId xmlns:a16="http://schemas.microsoft.com/office/drawing/2014/main" id="{FB83D05C-D8AC-4ACA-B18E-9A4AD40AE87E}"/>
              </a:ext>
            </a:extLst>
          </p:cNvPr>
          <p:cNvGrpSpPr/>
          <p:nvPr/>
        </p:nvGrpSpPr>
        <p:grpSpPr>
          <a:xfrm>
            <a:off x="4907663" y="123174"/>
            <a:ext cx="6844776" cy="6118393"/>
            <a:chOff x="5173884" y="296796"/>
            <a:chExt cx="6844776" cy="6118393"/>
          </a:xfrm>
        </p:grpSpPr>
        <p:sp>
          <p:nvSpPr>
            <p:cNvPr id="34" name="TextBox 33">
              <a:extLst>
                <a:ext uri="{FF2B5EF4-FFF2-40B4-BE49-F238E27FC236}">
                  <a16:creationId xmlns:a16="http://schemas.microsoft.com/office/drawing/2014/main" id="{BF348A14-D23B-6648-968C-3C2BB91407E1}"/>
                </a:ext>
              </a:extLst>
            </p:cNvPr>
            <p:cNvSpPr txBox="1"/>
            <p:nvPr/>
          </p:nvSpPr>
          <p:spPr>
            <a:xfrm>
              <a:off x="8796573" y="5750476"/>
              <a:ext cx="295200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818285"/>
                  </a:solidFill>
                  <a:effectLst/>
                  <a:uLnTx/>
                  <a:uFillTx/>
                  <a:latin typeface="Avenir Next LT Pro"/>
                  <a:ea typeface="+mn-ea"/>
                  <a:cs typeface="+mn-cs"/>
                </a:rPr>
                <a:t>Safe and Accessible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818285"/>
                  </a:solidFill>
                  <a:effectLst/>
                  <a:uLnTx/>
                  <a:uFillTx/>
                  <a:latin typeface="Avenir Next LT Pro"/>
                  <a:ea typeface="+mn-ea"/>
                  <a:cs typeface="+mn-cs"/>
                </a:rPr>
                <a:t>Offers advanced accessibility and contactless pouring</a:t>
              </a:r>
            </a:p>
          </p:txBody>
        </p:sp>
        <p:sp>
          <p:nvSpPr>
            <p:cNvPr id="23" name="TextBox 22">
              <a:extLst>
                <a:ext uri="{FF2B5EF4-FFF2-40B4-BE49-F238E27FC236}">
                  <a16:creationId xmlns:a16="http://schemas.microsoft.com/office/drawing/2014/main" id="{C1784BB2-FE0B-1C47-844B-6989E9E67E22}"/>
                </a:ext>
              </a:extLst>
            </p:cNvPr>
            <p:cNvSpPr txBox="1"/>
            <p:nvPr/>
          </p:nvSpPr>
          <p:spPr>
            <a:xfrm>
              <a:off x="5408213" y="5752703"/>
              <a:ext cx="295200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818285"/>
                  </a:solidFill>
                  <a:effectLst/>
                  <a:uLnTx/>
                  <a:uFillTx/>
                  <a:latin typeface="Avenir Next LT Pro"/>
                  <a:ea typeface="+mn-ea"/>
                  <a:cs typeface="+mn-cs"/>
                </a:rPr>
                <a:t>Hydration Tracking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818285"/>
                  </a:solidFill>
                  <a:effectLst/>
                  <a:uLnTx/>
                  <a:uFillTx/>
                  <a:latin typeface="Avenir Next LT Pro"/>
                  <a:ea typeface="+mn-ea"/>
                  <a:cs typeface="+mn-cs"/>
                </a:rPr>
                <a:t>Achieve daily wellness goals with automatic progress tally</a:t>
              </a:r>
            </a:p>
          </p:txBody>
        </p:sp>
        <p:sp>
          <p:nvSpPr>
            <p:cNvPr id="33" name="TextBox 32">
              <a:extLst>
                <a:ext uri="{FF2B5EF4-FFF2-40B4-BE49-F238E27FC236}">
                  <a16:creationId xmlns:a16="http://schemas.microsoft.com/office/drawing/2014/main" id="{57A7A8B3-DCD1-B343-B4B4-D6965C1A5584}"/>
                </a:ext>
              </a:extLst>
            </p:cNvPr>
            <p:cNvSpPr txBox="1"/>
            <p:nvPr/>
          </p:nvSpPr>
          <p:spPr>
            <a:xfrm>
              <a:off x="8796573" y="3006640"/>
              <a:ext cx="295200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818285"/>
                  </a:solidFill>
                  <a:effectLst/>
                  <a:uLnTx/>
                  <a:uFillTx/>
                  <a:latin typeface="Avenir Next LT Pro"/>
                  <a:ea typeface="+mn-ea"/>
                  <a:cs typeface="+mn-cs"/>
                </a:rPr>
                <a:t>Operational Efficiency Through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818285"/>
                  </a:solidFill>
                  <a:effectLst/>
                  <a:uLnTx/>
                  <a:uFillTx/>
                  <a:latin typeface="Avenir Next LT Pro"/>
                  <a:ea typeface="+mn-ea"/>
                  <a:cs typeface="+mn-cs"/>
                </a:rPr>
                <a:t>Enables proactive pre-order, and remote equipment monitoring</a:t>
              </a:r>
            </a:p>
          </p:txBody>
        </p:sp>
        <p:sp>
          <p:nvSpPr>
            <p:cNvPr id="26" name="TextBox 25">
              <a:extLst>
                <a:ext uri="{FF2B5EF4-FFF2-40B4-BE49-F238E27FC236}">
                  <a16:creationId xmlns:a16="http://schemas.microsoft.com/office/drawing/2014/main" id="{9517BDD6-EED3-BC43-890F-C33F414B1729}"/>
                </a:ext>
              </a:extLst>
            </p:cNvPr>
            <p:cNvSpPr txBox="1"/>
            <p:nvPr/>
          </p:nvSpPr>
          <p:spPr>
            <a:xfrm>
              <a:off x="5408213" y="3001089"/>
              <a:ext cx="295200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818285"/>
                  </a:solidFill>
                  <a:effectLst/>
                  <a:uLnTx/>
                  <a:uFillTx/>
                  <a:latin typeface="Avenir Next LT Pro"/>
                  <a:ea typeface="+mn-ea"/>
                  <a:cs typeface="+mn-cs"/>
                </a:rPr>
                <a:t>Personalized Drinks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818285"/>
                  </a:solidFill>
                  <a:effectLst/>
                  <a:uLnTx/>
                  <a:uFillTx/>
                  <a:latin typeface="Avenir Next LT Pro"/>
                  <a:ea typeface="+mn-ea"/>
                  <a:cs typeface="+mn-cs"/>
                </a:rPr>
                <a:t>Customize flavor, temperature and sparkling levels and save favorite</a:t>
              </a:r>
            </a:p>
          </p:txBody>
        </p:sp>
        <p:sp>
          <p:nvSpPr>
            <p:cNvPr id="25" name="Google Shape;590;p138">
              <a:extLst>
                <a:ext uri="{FF2B5EF4-FFF2-40B4-BE49-F238E27FC236}">
                  <a16:creationId xmlns:a16="http://schemas.microsoft.com/office/drawing/2014/main" id="{AEE78819-EF14-7D41-87AC-DC693FF14153}"/>
                </a:ext>
              </a:extLst>
            </p:cNvPr>
            <p:cNvSpPr txBox="1">
              <a:spLocks/>
            </p:cNvSpPr>
            <p:nvPr/>
          </p:nvSpPr>
          <p:spPr>
            <a:xfrm>
              <a:off x="6997270" y="296796"/>
              <a:ext cx="3547267" cy="903288"/>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2800" b="1" kern="1200" cap="none" spc="-50" baseline="0">
                  <a:solidFill>
                    <a:schemeClr val="tx1"/>
                  </a:solidFill>
                  <a:latin typeface="+mn-lt"/>
                  <a:ea typeface="+mj-ea"/>
                  <a:cs typeface="+mj-cs"/>
                </a:defRPr>
              </a:lvl1pPr>
            </a:lstStyle>
            <a:p>
              <a:pPr marL="0" marR="0" lvl="0" indent="0" algn="ctr" defTabSz="914400" rtl="0" eaLnBrk="1" fontAlgn="auto" latinLnBrk="0" hangingPunct="1">
                <a:lnSpc>
                  <a:spcPct val="100000"/>
                </a:lnSpc>
                <a:spcBef>
                  <a:spcPts val="0"/>
                </a:spcBef>
                <a:spcAft>
                  <a:spcPts val="0"/>
                </a:spcAft>
                <a:buClrTx/>
                <a:buSzPts val="2800"/>
                <a:buFontTx/>
                <a:buNone/>
                <a:tabLst/>
                <a:defRPr/>
              </a:pPr>
              <a:r>
                <a:rPr kumimoji="0" lang="en-US" sz="2000" b="0" i="0" u="none" strike="noStrike" kern="1200" cap="none" spc="300" normalizeH="0" baseline="0" noProof="0">
                  <a:ln>
                    <a:noFill/>
                  </a:ln>
                  <a:solidFill>
                    <a:srgbClr val="00AEEF"/>
                  </a:solidFill>
                  <a:effectLst/>
                  <a:uLnTx/>
                  <a:uFillTx/>
                  <a:latin typeface="Avenir Next LT Pro"/>
                  <a:ea typeface="Raleway ExtraBold"/>
                  <a:cs typeface="Helvetica" panose="020B0604020202020204" pitchFamily="34" charset="0"/>
                  <a:sym typeface="Raleway ExtraBold"/>
                </a:rPr>
                <a:t>Consumer Benefits</a:t>
              </a:r>
            </a:p>
          </p:txBody>
        </p:sp>
        <p:pic>
          <p:nvPicPr>
            <p:cNvPr id="10" name="Picture 9" descr="A plate with lemon slices on it&#10;&#10;Description automatically generated with low confidence">
              <a:extLst>
                <a:ext uri="{FF2B5EF4-FFF2-40B4-BE49-F238E27FC236}">
                  <a16:creationId xmlns:a16="http://schemas.microsoft.com/office/drawing/2014/main" id="{04385B69-3A48-4679-9696-BD3A6DA98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0213" y="1052754"/>
              <a:ext cx="2088000" cy="2088000"/>
            </a:xfrm>
            <a:prstGeom prst="rect">
              <a:avLst/>
            </a:prstGeom>
          </p:spPr>
        </p:pic>
        <p:pic>
          <p:nvPicPr>
            <p:cNvPr id="13" name="Picture 12" descr="A picture containing text, electronics, iPod&#10;&#10;Description automatically generated">
              <a:extLst>
                <a:ext uri="{FF2B5EF4-FFF2-40B4-BE49-F238E27FC236}">
                  <a16:creationId xmlns:a16="http://schemas.microsoft.com/office/drawing/2014/main" id="{5C34ABF2-6D2A-4594-B40A-4EAB0E8846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0213" y="3777220"/>
              <a:ext cx="2088000" cy="2088000"/>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4357719B-CCB6-4298-B7AE-D78ECBD5CE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8573" y="975238"/>
              <a:ext cx="2088000" cy="2088000"/>
            </a:xfrm>
            <a:prstGeom prst="rect">
              <a:avLst/>
            </a:prstGeom>
          </p:spPr>
        </p:pic>
        <p:pic>
          <p:nvPicPr>
            <p:cNvPr id="17" name="Picture 16" descr="A picture containing text, white, toilet&#10;&#10;Description automatically generated">
              <a:extLst>
                <a:ext uri="{FF2B5EF4-FFF2-40B4-BE49-F238E27FC236}">
                  <a16:creationId xmlns:a16="http://schemas.microsoft.com/office/drawing/2014/main" id="{94BD437C-963D-49DD-8DB1-8DF6521EFE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28573" y="3713766"/>
              <a:ext cx="2088000" cy="2088000"/>
            </a:xfrm>
            <a:prstGeom prst="rect">
              <a:avLst/>
            </a:prstGeom>
          </p:spPr>
        </p:pic>
        <p:sp>
          <p:nvSpPr>
            <p:cNvPr id="18" name="Rectangle 17">
              <a:extLst>
                <a:ext uri="{FF2B5EF4-FFF2-40B4-BE49-F238E27FC236}">
                  <a16:creationId xmlns:a16="http://schemas.microsoft.com/office/drawing/2014/main" id="{DF4D9A88-5163-406B-ACBD-62F0E20083CC}"/>
                </a:ext>
              </a:extLst>
            </p:cNvPr>
            <p:cNvSpPr/>
            <p:nvPr/>
          </p:nvSpPr>
          <p:spPr>
            <a:xfrm>
              <a:off x="5173884" y="1052754"/>
              <a:ext cx="6844776" cy="5362435"/>
            </a:xfrm>
            <a:prstGeom prst="rect">
              <a:avLst/>
            </a:prstGeom>
            <a:noFill/>
            <a:ln w="12700" cap="flat">
              <a:solidFill>
                <a:schemeClr val="accent2"/>
              </a:solidFill>
              <a:prstDash val="sys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IN" sz="3200" b="0" i="0" u="none" strike="noStrike" kern="1200" cap="none" spc="0" normalizeH="0" baseline="0" noProof="0">
                <a:ln>
                  <a:noFill/>
                </a:ln>
                <a:solidFill>
                  <a:srgbClr val="818285"/>
                </a:solidFill>
                <a:effectLst/>
                <a:uLnTx/>
                <a:uFillTx/>
                <a:latin typeface="Avenir Next LT Pro"/>
                <a:ea typeface="+mn-ea"/>
                <a:cs typeface="+mn-cs"/>
                <a:sym typeface="Helvetica Neue Medium"/>
              </a:endParaRPr>
            </a:p>
          </p:txBody>
        </p:sp>
      </p:grpSp>
      <p:sp>
        <p:nvSpPr>
          <p:cNvPr id="20" name="Slide Number Placeholder 1">
            <a:extLst>
              <a:ext uri="{FF2B5EF4-FFF2-40B4-BE49-F238E27FC236}">
                <a16:creationId xmlns:a16="http://schemas.microsoft.com/office/drawing/2014/main" id="{759998D5-C6CA-4E47-BC95-E298CCF41043}"/>
              </a:ext>
            </a:extLst>
          </p:cNvPr>
          <p:cNvSpPr txBox="1">
            <a:spLocks/>
          </p:cNvSpPr>
          <p:nvPr/>
        </p:nvSpPr>
        <p:spPr>
          <a:xfrm>
            <a:off x="5989031" y="6540500"/>
            <a:ext cx="259686" cy="2564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CC59FF9-817B-4C25-969A-581847DC68C4}" type="slidenum">
              <a:rPr kumimoji="0" lang="en-CA" sz="1000" b="0" i="0" u="none" strike="noStrike" kern="1200" cap="none" spc="0" normalizeH="0" baseline="0" noProof="0" smtClean="0">
                <a:ln>
                  <a:noFill/>
                </a:ln>
                <a:solidFill>
                  <a:srgbClr val="FFFFFF"/>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CA" sz="1000" b="0" i="0" u="none" strike="noStrike" kern="1200" cap="none" spc="0" normalizeH="0" baseline="0" noProof="0">
              <a:ln>
                <a:noFill/>
              </a:ln>
              <a:solidFill>
                <a:srgbClr val="FFFFFF"/>
              </a:solidFill>
              <a:effectLst/>
              <a:uLnTx/>
              <a:uFillTx/>
              <a:latin typeface="Avenir Next LT Pro"/>
              <a:ea typeface="+mn-ea"/>
              <a:cs typeface="+mn-cs"/>
            </a:endParaRPr>
          </a:p>
        </p:txBody>
      </p:sp>
      <p:cxnSp>
        <p:nvCxnSpPr>
          <p:cNvPr id="21" name="Straight Connector 20">
            <a:extLst>
              <a:ext uri="{FF2B5EF4-FFF2-40B4-BE49-F238E27FC236}">
                <a16:creationId xmlns:a16="http://schemas.microsoft.com/office/drawing/2014/main" id="{1FCBEC19-8018-4BB9-BB14-9B89C7902415}"/>
              </a:ext>
            </a:extLst>
          </p:cNvPr>
          <p:cNvCxnSpPr/>
          <p:nvPr/>
        </p:nvCxnSpPr>
        <p:spPr>
          <a:xfrm flipH="1">
            <a:off x="12750800" y="9886950"/>
            <a:ext cx="0" cy="184150"/>
          </a:xfrm>
          <a:prstGeom prst="line">
            <a:avLst/>
          </a:prstGeom>
          <a:noFill/>
          <a:ln w="19050" cap="flat" cmpd="sng" algn="ctr">
            <a:solidFill>
              <a:srgbClr val="ED7D31"/>
            </a:solidFill>
            <a:prstDash val="solid"/>
            <a:miter lim="800000"/>
          </a:ln>
          <a:effectLst/>
        </p:spPr>
      </p:cxnSp>
    </p:spTree>
    <p:extLst>
      <p:ext uri="{BB962C8B-B14F-4D97-AF65-F5344CB8AC3E}">
        <p14:creationId xmlns:p14="http://schemas.microsoft.com/office/powerpoint/2010/main" val="3376838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47FF1B5-DFC0-4235-B0E3-8C167CEFDC7A}"/>
              </a:ext>
            </a:extLst>
          </p:cNvPr>
          <p:cNvSpPr>
            <a:spLocks noGrp="1"/>
          </p:cNvSpPr>
          <p:nvPr>
            <p:ph type="body" sz="quarter" idx="10"/>
          </p:nvPr>
        </p:nvSpPr>
        <p:spPr/>
        <p:txBody>
          <a:bodyPr/>
          <a:lstStyle/>
          <a:p>
            <a:r>
              <a:rPr lang="en-US" sz="2800" b="1" spc="300" noProof="0"/>
              <a:t>MEETS CONSUMERS’ NEEDS + EXPECTATIONS</a:t>
            </a:r>
          </a:p>
        </p:txBody>
      </p:sp>
      <p:grpSp>
        <p:nvGrpSpPr>
          <p:cNvPr id="11" name="Group 10">
            <a:extLst>
              <a:ext uri="{FF2B5EF4-FFF2-40B4-BE49-F238E27FC236}">
                <a16:creationId xmlns:a16="http://schemas.microsoft.com/office/drawing/2014/main" id="{474ADAE9-656C-4F18-966F-EA9FE919055D}"/>
              </a:ext>
            </a:extLst>
          </p:cNvPr>
          <p:cNvGrpSpPr/>
          <p:nvPr/>
        </p:nvGrpSpPr>
        <p:grpSpPr>
          <a:xfrm>
            <a:off x="8721920" y="2914006"/>
            <a:ext cx="3055210" cy="1676670"/>
            <a:chOff x="1056580" y="2755082"/>
            <a:chExt cx="7160764" cy="3933753"/>
          </a:xfrm>
          <a:effectLst/>
        </p:grpSpPr>
        <p:pic>
          <p:nvPicPr>
            <p:cNvPr id="12" name="Picture 2" descr="https://northcentralus1-mediap.svc.ms/transform/thumbnail?provider=spo&amp;inputFormat=png&amp;cs=fFNQTw&amp;docid=https%3A%2F%2Fpepsico.sharepoint.com%3A443%2F_api%2Fv2.0%2Fdrives%2Fb!aznaUm8kV0ervPKumC4-M2z6mwKFpIlAs6kHaWrLDaR8xjYM9kY9SpC-laI4zeFI%2Fitems%2F01MO2Z3WHE4LD7ZWGYV5BIW3SAUA4KM4VN%3Fversion%3DPublished&amp;access_token=eyJ0eXAiOiJKV1QiLCJhbGciOiJub25lIn0.eyJhdWQiOiIwMDAwMDAwMy0wMDAwLTBmZjEtY2UwMC0wMDAwMDAwMDAwMDAvcGVwc2ljby5zaGFyZXBvaW50LmNvbUA0MmNjMzI5NS1jZDBlLTQ0OWMtYjk4ZS01Y2U1YjU2MGMxZDMiLCJpc3MiOiIwMDAwMDAwMy0wMDAwLTBmZjEtY2UwMC0wMDAwMDAwMDAwMDAiLCJuYmYiOiIxNTg2MjgzNzc1IiwiZXhwIjoiMTU4NjMwNTM3NSIsImVuZHBvaW50dXJsIjoia1gwdjdCMUxuSFhKMEZuZzFzYllXaFZqRzloUG5LZFY2VS9XNmMvTTY1cz0iLCJlbmRwb2ludHVybExlbmd0aCI6IjExNCIsImlzbG9vcGJhY2siOiJUcnVlIiwiY2lkIjoiWlRVNE1EUTJPV1l0TWpBNE15MWhNREF3TFRjeU5qZ3RNekZqWlRjMk4yTmpaREkzIiwidmVyIjoiaGFzaGVkcHJvb2Z0b2tlbiIsInNpdGVpZCI6Ik5USmtZVE01Tm1JdE1qUTJaaTAwTnpVM0xXRmlZbU10WmpKaFpUazRNbVV6WlRNeiIsIm5hbWVpZCI6IjAjLmZ8bWVtYmVyc2hpcHxtZWdhbi5tY2NhZmZyZXlAcGVwc2ljby5jb20iLCJuaWkiOiJtaWNyb3NvZnQuc2hhcmVwb2ludCIsImlzdXNlciI6InRydWUiLCJjYWNoZWtleSI6IjBoLmZ8bWVtYmVyc2hpcHwxMDAzMjAwMDlhZTQ2YTVkQGxpdmUuY29tIiwidHQiOiIwIiwidXNlUGVyc2lzdGVudENvb2tpZSI6IjIifQ.NW5kS3BKYjZKRXFDYXZJQ3NibDQ5RzdBUnJrcEVuTG85K1Rpd1JKRzMyQT0&amp;encodeFailures=1&amp;srcWidth=&amp;srcHeight=&amp;width=1280&amp;height=801&amp;action=Access">
              <a:extLst>
                <a:ext uri="{FF2B5EF4-FFF2-40B4-BE49-F238E27FC236}">
                  <a16:creationId xmlns:a16="http://schemas.microsoft.com/office/drawing/2014/main" id="{2B367816-18B1-4520-B26F-BCCEDD22762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9078"/>
            <a:stretch/>
          </p:blipFill>
          <p:spPr bwMode="auto">
            <a:xfrm>
              <a:off x="1056580" y="2755083"/>
              <a:ext cx="7160764" cy="3933752"/>
            </a:xfrm>
            <a:prstGeom prst="rect">
              <a:avLst/>
            </a:prstGeom>
            <a:noFill/>
            <a:ln>
              <a:solidFill>
                <a:srgbClr val="00A9F4"/>
              </a:solidFill>
              <a:prstDash val="sysDot"/>
            </a:ln>
            <a:extLst>
              <a:ext uri="{909E8E84-426E-40DD-AFC4-6F175D3DCCD1}">
                <a14:hiddenFill xmlns:a14="http://schemas.microsoft.com/office/drawing/2010/main">
                  <a:solidFill>
                    <a:srgbClr val="FFFFFF"/>
                  </a:solidFill>
                </a14:hiddenFill>
              </a:ext>
            </a:extLst>
          </p:spPr>
        </p:pic>
        <p:sp>
          <p:nvSpPr>
            <p:cNvPr id="13" name="Freeform: Shape 12">
              <a:extLst>
                <a:ext uri="{FF2B5EF4-FFF2-40B4-BE49-F238E27FC236}">
                  <a16:creationId xmlns:a16="http://schemas.microsoft.com/office/drawing/2014/main" id="{0BF22747-69F1-49CD-9578-5FE7C26FA962}"/>
                </a:ext>
              </a:extLst>
            </p:cNvPr>
            <p:cNvSpPr/>
            <p:nvPr/>
          </p:nvSpPr>
          <p:spPr>
            <a:xfrm>
              <a:off x="5472054" y="2755082"/>
              <a:ext cx="1191127" cy="876592"/>
            </a:xfrm>
            <a:custGeom>
              <a:avLst/>
              <a:gdLst>
                <a:gd name="connsiteX0" fmla="*/ 0 w 1191126"/>
                <a:gd name="connsiteY0" fmla="*/ 24064 h 1311443"/>
                <a:gd name="connsiteX1" fmla="*/ 0 w 1191126"/>
                <a:gd name="connsiteY1" fmla="*/ 24064 h 1311443"/>
                <a:gd name="connsiteX2" fmla="*/ 12031 w 1191126"/>
                <a:gd name="connsiteY2" fmla="*/ 264695 h 1311443"/>
                <a:gd name="connsiteX3" fmla="*/ 24063 w 1191126"/>
                <a:gd name="connsiteY3" fmla="*/ 300790 h 1311443"/>
                <a:gd name="connsiteX4" fmla="*/ 36094 w 1191126"/>
                <a:gd name="connsiteY4" fmla="*/ 348916 h 1311443"/>
                <a:gd name="connsiteX5" fmla="*/ 48126 w 1191126"/>
                <a:gd name="connsiteY5" fmla="*/ 385011 h 1311443"/>
                <a:gd name="connsiteX6" fmla="*/ 72189 w 1191126"/>
                <a:gd name="connsiteY6" fmla="*/ 481264 h 1311443"/>
                <a:gd name="connsiteX7" fmla="*/ 84221 w 1191126"/>
                <a:gd name="connsiteY7" fmla="*/ 517358 h 1311443"/>
                <a:gd name="connsiteX8" fmla="*/ 108284 w 1191126"/>
                <a:gd name="connsiteY8" fmla="*/ 553453 h 1311443"/>
                <a:gd name="connsiteX9" fmla="*/ 120315 w 1191126"/>
                <a:gd name="connsiteY9" fmla="*/ 818148 h 1311443"/>
                <a:gd name="connsiteX10" fmla="*/ 120315 w 1191126"/>
                <a:gd name="connsiteY10" fmla="*/ 1227221 h 1311443"/>
                <a:gd name="connsiteX11" fmla="*/ 144379 w 1191126"/>
                <a:gd name="connsiteY11" fmla="*/ 1251285 h 1311443"/>
                <a:gd name="connsiteX12" fmla="*/ 180473 w 1191126"/>
                <a:gd name="connsiteY12" fmla="*/ 1275348 h 1311443"/>
                <a:gd name="connsiteX13" fmla="*/ 204537 w 1191126"/>
                <a:gd name="connsiteY13" fmla="*/ 1299411 h 1311443"/>
                <a:gd name="connsiteX14" fmla="*/ 240631 w 1191126"/>
                <a:gd name="connsiteY14" fmla="*/ 1311443 h 1311443"/>
                <a:gd name="connsiteX15" fmla="*/ 276726 w 1191126"/>
                <a:gd name="connsiteY15" fmla="*/ 1299411 h 1311443"/>
                <a:gd name="connsiteX16" fmla="*/ 348915 w 1191126"/>
                <a:gd name="connsiteY16" fmla="*/ 1239253 h 1311443"/>
                <a:gd name="connsiteX17" fmla="*/ 397042 w 1191126"/>
                <a:gd name="connsiteY17" fmla="*/ 950495 h 1311443"/>
                <a:gd name="connsiteX18" fmla="*/ 433137 w 1191126"/>
                <a:gd name="connsiteY18" fmla="*/ 938464 h 1311443"/>
                <a:gd name="connsiteX19" fmla="*/ 517358 w 1191126"/>
                <a:gd name="connsiteY19" fmla="*/ 962527 h 1311443"/>
                <a:gd name="connsiteX20" fmla="*/ 685800 w 1191126"/>
                <a:gd name="connsiteY20" fmla="*/ 938464 h 1311443"/>
                <a:gd name="connsiteX21" fmla="*/ 721894 w 1191126"/>
                <a:gd name="connsiteY21" fmla="*/ 926432 h 1311443"/>
                <a:gd name="connsiteX22" fmla="*/ 733926 w 1191126"/>
                <a:gd name="connsiteY22" fmla="*/ 878306 h 1311443"/>
                <a:gd name="connsiteX23" fmla="*/ 782052 w 1191126"/>
                <a:gd name="connsiteY23" fmla="*/ 806116 h 1311443"/>
                <a:gd name="connsiteX24" fmla="*/ 830179 w 1191126"/>
                <a:gd name="connsiteY24" fmla="*/ 745958 h 1311443"/>
                <a:gd name="connsiteX25" fmla="*/ 878305 w 1191126"/>
                <a:gd name="connsiteY25" fmla="*/ 685800 h 1311443"/>
                <a:gd name="connsiteX26" fmla="*/ 890337 w 1191126"/>
                <a:gd name="connsiteY26" fmla="*/ 649706 h 1311443"/>
                <a:gd name="connsiteX27" fmla="*/ 938463 w 1191126"/>
                <a:gd name="connsiteY27" fmla="*/ 577516 h 1311443"/>
                <a:gd name="connsiteX28" fmla="*/ 962526 w 1191126"/>
                <a:gd name="connsiteY28" fmla="*/ 541421 h 1311443"/>
                <a:gd name="connsiteX29" fmla="*/ 998621 w 1191126"/>
                <a:gd name="connsiteY29" fmla="*/ 505327 h 1311443"/>
                <a:gd name="connsiteX30" fmla="*/ 1058779 w 1191126"/>
                <a:gd name="connsiteY30" fmla="*/ 433137 h 1311443"/>
                <a:gd name="connsiteX31" fmla="*/ 1082842 w 1191126"/>
                <a:gd name="connsiteY31" fmla="*/ 360948 h 1311443"/>
                <a:gd name="connsiteX32" fmla="*/ 1155031 w 1191126"/>
                <a:gd name="connsiteY32" fmla="*/ 240632 h 1311443"/>
                <a:gd name="connsiteX33" fmla="*/ 1179094 w 1191126"/>
                <a:gd name="connsiteY33" fmla="*/ 168443 h 1311443"/>
                <a:gd name="connsiteX34" fmla="*/ 1191126 w 1191126"/>
                <a:gd name="connsiteY34" fmla="*/ 132348 h 1311443"/>
                <a:gd name="connsiteX35" fmla="*/ 1155031 w 1191126"/>
                <a:gd name="connsiteY35" fmla="*/ 48127 h 1311443"/>
                <a:gd name="connsiteX36" fmla="*/ 1070810 w 1191126"/>
                <a:gd name="connsiteY36" fmla="*/ 36095 h 1311443"/>
                <a:gd name="connsiteX37" fmla="*/ 998621 w 1191126"/>
                <a:gd name="connsiteY37" fmla="*/ 24064 h 1311443"/>
                <a:gd name="connsiteX38" fmla="*/ 878305 w 1191126"/>
                <a:gd name="connsiteY38" fmla="*/ 0 h 1311443"/>
                <a:gd name="connsiteX39" fmla="*/ 0 w 1191126"/>
                <a:gd name="connsiteY39" fmla="*/ 24064 h 131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91126" h="1311443">
                  <a:moveTo>
                    <a:pt x="0" y="24064"/>
                  </a:moveTo>
                  <a:lnTo>
                    <a:pt x="0" y="24064"/>
                  </a:lnTo>
                  <a:cubicBezTo>
                    <a:pt x="4010" y="104274"/>
                    <a:pt x="5074" y="184686"/>
                    <a:pt x="12031" y="264695"/>
                  </a:cubicBezTo>
                  <a:cubicBezTo>
                    <a:pt x="13130" y="277330"/>
                    <a:pt x="20579" y="288595"/>
                    <a:pt x="24063" y="300790"/>
                  </a:cubicBezTo>
                  <a:cubicBezTo>
                    <a:pt x="28606" y="316689"/>
                    <a:pt x="31551" y="333017"/>
                    <a:pt x="36094" y="348916"/>
                  </a:cubicBezTo>
                  <a:cubicBezTo>
                    <a:pt x="39578" y="361111"/>
                    <a:pt x="44789" y="372775"/>
                    <a:pt x="48126" y="385011"/>
                  </a:cubicBezTo>
                  <a:cubicBezTo>
                    <a:pt x="56828" y="416917"/>
                    <a:pt x="61730" y="449890"/>
                    <a:pt x="72189" y="481264"/>
                  </a:cubicBezTo>
                  <a:cubicBezTo>
                    <a:pt x="76200" y="493295"/>
                    <a:pt x="78549" y="506015"/>
                    <a:pt x="84221" y="517358"/>
                  </a:cubicBezTo>
                  <a:cubicBezTo>
                    <a:pt x="90688" y="530292"/>
                    <a:pt x="100263" y="541421"/>
                    <a:pt x="108284" y="553453"/>
                  </a:cubicBezTo>
                  <a:cubicBezTo>
                    <a:pt x="112294" y="641685"/>
                    <a:pt x="120315" y="729825"/>
                    <a:pt x="120315" y="818148"/>
                  </a:cubicBezTo>
                  <a:cubicBezTo>
                    <a:pt x="120315" y="916259"/>
                    <a:pt x="93230" y="1109853"/>
                    <a:pt x="120315" y="1227221"/>
                  </a:cubicBezTo>
                  <a:cubicBezTo>
                    <a:pt x="122866" y="1238274"/>
                    <a:pt x="135521" y="1244198"/>
                    <a:pt x="144379" y="1251285"/>
                  </a:cubicBezTo>
                  <a:cubicBezTo>
                    <a:pt x="155670" y="1260318"/>
                    <a:pt x="169182" y="1266315"/>
                    <a:pt x="180473" y="1275348"/>
                  </a:cubicBezTo>
                  <a:cubicBezTo>
                    <a:pt x="189331" y="1282434"/>
                    <a:pt x="194810" y="1293575"/>
                    <a:pt x="204537" y="1299411"/>
                  </a:cubicBezTo>
                  <a:cubicBezTo>
                    <a:pt x="215412" y="1305936"/>
                    <a:pt x="228600" y="1307432"/>
                    <a:pt x="240631" y="1311443"/>
                  </a:cubicBezTo>
                  <a:cubicBezTo>
                    <a:pt x="252663" y="1307432"/>
                    <a:pt x="265382" y="1305083"/>
                    <a:pt x="276726" y="1299411"/>
                  </a:cubicBezTo>
                  <a:cubicBezTo>
                    <a:pt x="310230" y="1282659"/>
                    <a:pt x="322305" y="1265864"/>
                    <a:pt x="348915" y="1239253"/>
                  </a:cubicBezTo>
                  <a:cubicBezTo>
                    <a:pt x="356415" y="1074267"/>
                    <a:pt x="288307" y="1004861"/>
                    <a:pt x="397042" y="950495"/>
                  </a:cubicBezTo>
                  <a:cubicBezTo>
                    <a:pt x="408386" y="944823"/>
                    <a:pt x="421105" y="942474"/>
                    <a:pt x="433137" y="938464"/>
                  </a:cubicBezTo>
                  <a:cubicBezTo>
                    <a:pt x="461211" y="946485"/>
                    <a:pt x="488211" y="960813"/>
                    <a:pt x="517358" y="962527"/>
                  </a:cubicBezTo>
                  <a:cubicBezTo>
                    <a:pt x="569030" y="965566"/>
                    <a:pt x="633484" y="953411"/>
                    <a:pt x="685800" y="938464"/>
                  </a:cubicBezTo>
                  <a:cubicBezTo>
                    <a:pt x="697994" y="934980"/>
                    <a:pt x="709863" y="930443"/>
                    <a:pt x="721894" y="926432"/>
                  </a:cubicBezTo>
                  <a:cubicBezTo>
                    <a:pt x="725905" y="910390"/>
                    <a:pt x="726531" y="893096"/>
                    <a:pt x="733926" y="878306"/>
                  </a:cubicBezTo>
                  <a:cubicBezTo>
                    <a:pt x="746860" y="852439"/>
                    <a:pt x="766010" y="830179"/>
                    <a:pt x="782052" y="806116"/>
                  </a:cubicBezTo>
                  <a:cubicBezTo>
                    <a:pt x="812407" y="760582"/>
                    <a:pt x="795890" y="780246"/>
                    <a:pt x="830179" y="745958"/>
                  </a:cubicBezTo>
                  <a:cubicBezTo>
                    <a:pt x="860418" y="655239"/>
                    <a:pt x="816111" y="763542"/>
                    <a:pt x="878305" y="685800"/>
                  </a:cubicBezTo>
                  <a:cubicBezTo>
                    <a:pt x="886228" y="675897"/>
                    <a:pt x="884178" y="660792"/>
                    <a:pt x="890337" y="649706"/>
                  </a:cubicBezTo>
                  <a:cubicBezTo>
                    <a:pt x="904382" y="624425"/>
                    <a:pt x="922421" y="601579"/>
                    <a:pt x="938463" y="577516"/>
                  </a:cubicBezTo>
                  <a:cubicBezTo>
                    <a:pt x="946484" y="565484"/>
                    <a:pt x="952301" y="551646"/>
                    <a:pt x="962526" y="541421"/>
                  </a:cubicBezTo>
                  <a:cubicBezTo>
                    <a:pt x="974558" y="529390"/>
                    <a:pt x="987548" y="518246"/>
                    <a:pt x="998621" y="505327"/>
                  </a:cubicBezTo>
                  <a:cubicBezTo>
                    <a:pt x="1084419" y="405229"/>
                    <a:pt x="996268" y="495645"/>
                    <a:pt x="1058779" y="433137"/>
                  </a:cubicBezTo>
                  <a:cubicBezTo>
                    <a:pt x="1066800" y="409074"/>
                    <a:pt x="1068772" y="382053"/>
                    <a:pt x="1082842" y="360948"/>
                  </a:cubicBezTo>
                  <a:cubicBezTo>
                    <a:pt x="1111088" y="318578"/>
                    <a:pt x="1136533" y="286877"/>
                    <a:pt x="1155031" y="240632"/>
                  </a:cubicBezTo>
                  <a:cubicBezTo>
                    <a:pt x="1164451" y="217082"/>
                    <a:pt x="1171073" y="192506"/>
                    <a:pt x="1179094" y="168443"/>
                  </a:cubicBezTo>
                  <a:lnTo>
                    <a:pt x="1191126" y="132348"/>
                  </a:lnTo>
                  <a:cubicBezTo>
                    <a:pt x="1179094" y="104274"/>
                    <a:pt x="1178881" y="67207"/>
                    <a:pt x="1155031" y="48127"/>
                  </a:cubicBezTo>
                  <a:cubicBezTo>
                    <a:pt x="1132887" y="30411"/>
                    <a:pt x="1098839" y="40407"/>
                    <a:pt x="1070810" y="36095"/>
                  </a:cubicBezTo>
                  <a:cubicBezTo>
                    <a:pt x="1046699" y="32386"/>
                    <a:pt x="1022598" y="28560"/>
                    <a:pt x="998621" y="24064"/>
                  </a:cubicBezTo>
                  <a:cubicBezTo>
                    <a:pt x="958422" y="16527"/>
                    <a:pt x="919205" y="0"/>
                    <a:pt x="878305" y="0"/>
                  </a:cubicBezTo>
                  <a:lnTo>
                    <a:pt x="0" y="24064"/>
                  </a:lnTo>
                  <a:close/>
                </a:path>
              </a:pathLst>
            </a:custGeom>
            <a:solidFill>
              <a:srgbClr val="FFFFFF"/>
            </a:solidFill>
            <a:ln>
              <a:solidFill>
                <a:srgbClr val="FFFFFF"/>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Rectangle 15">
            <a:extLst>
              <a:ext uri="{FF2B5EF4-FFF2-40B4-BE49-F238E27FC236}">
                <a16:creationId xmlns:a16="http://schemas.microsoft.com/office/drawing/2014/main" id="{BA335FEB-0F33-48B4-B87A-7887BCE9C821}"/>
              </a:ext>
            </a:extLst>
          </p:cNvPr>
          <p:cNvSpPr/>
          <p:nvPr/>
        </p:nvSpPr>
        <p:spPr>
          <a:xfrm>
            <a:off x="9167835" y="4599131"/>
            <a:ext cx="2451048" cy="461665"/>
          </a:xfrm>
          <a:prstGeom prst="rect">
            <a:avLst/>
          </a:prstGeom>
          <a:noFill/>
          <a:ln w="6350">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Nunito Sans Light (Body)"/>
                <a:ea typeface="+mn-ea"/>
                <a:cs typeface="+mn-cs"/>
              </a:rPr>
              <a:t>Tracks and displays </a:t>
            </a:r>
            <a:r>
              <a:rPr kumimoji="0" lang="en-US" sz="1200" b="0" i="0" u="none" strike="noStrike" kern="1200" cap="none" spc="0" normalizeH="0" baseline="0" noProof="0">
                <a:ln>
                  <a:noFill/>
                </a:ln>
                <a:solidFill>
                  <a:prstClr val="black"/>
                </a:solidFill>
                <a:effectLst/>
                <a:uLnTx/>
                <a:uFillTx/>
                <a:latin typeface="Nunito Sans Light (Body)"/>
                <a:ea typeface="+mn-ea"/>
                <a:cs typeface="+mn-cs"/>
              </a:rPr>
              <a:t>plastic bottles saved by user and facility</a:t>
            </a:r>
            <a:endParaRPr kumimoji="0" lang="en-US" sz="800" b="0" i="0" u="none" strike="noStrike" kern="1200" cap="none" spc="0" normalizeH="0" baseline="0" noProof="0">
              <a:ln>
                <a:noFill/>
              </a:ln>
              <a:solidFill>
                <a:prstClr val="black"/>
              </a:solidFill>
              <a:effectLst/>
              <a:uLnTx/>
              <a:uFillTx/>
              <a:latin typeface="Nunito Sans Light (Body)"/>
              <a:ea typeface="+mn-ea"/>
              <a:cs typeface="+mn-cs"/>
            </a:endParaRPr>
          </a:p>
        </p:txBody>
      </p:sp>
      <p:pic>
        <p:nvPicPr>
          <p:cNvPr id="20" name="Picture 4" descr="https://northcentralus1-mediap.svc.ms/transform/thumbnail?provider=spo&amp;inputFormat=png&amp;cs=fFNQTw&amp;docid=https%3A%2F%2Fpepsico.sharepoint.com%3A443%2F_api%2Fv2.0%2Fdrives%2Fb!aznaUm8kV0ervPKumC4-M2z6mwKFpIlAs6kHaWrLDaR8xjYM9kY9SpC-laI4zeFI%2Fitems%2F01MO2Z3WGV22IJYPOS2RBZYQUSHDI6RODV%3Fversion%3DPublished&amp;access_token=eyJ0eXAiOiJKV1QiLCJhbGciOiJub25lIn0.eyJhdWQiOiIwMDAwMDAwMy0wMDAwLTBmZjEtY2UwMC0wMDAwMDAwMDAwMDAvcGVwc2ljby5zaGFyZXBvaW50LmNvbUA0MmNjMzI5NS1jZDBlLTQ0OWMtYjk4ZS01Y2U1YjU2MGMxZDMiLCJpc3MiOiIwMDAwMDAwMy0wMDAwLTBmZjEtY2UwMC0wMDAwMDAwMDAwMDAiLCJuYmYiOiIxNTg2MjgzNzc1IiwiZXhwIjoiMTU4NjMwNTM3NSIsImVuZHBvaW50dXJsIjoia1gwdjdCMUxuSFhKMEZuZzFzYllXaFZqRzloUG5LZFY2VS9XNmMvTTY1cz0iLCJlbmRwb2ludHVybExlbmd0aCI6IjExNCIsImlzbG9vcGJhY2siOiJUcnVlIiwiY2lkIjoiWlRVNE1EUTJPV1l0TWpBNE15MWhNREF3TFRjeU5qZ3RNekZqWlRjMk4yTmpaREkzIiwidmVyIjoiaGFzaGVkcHJvb2Z0b2tlbiIsInNpdGVpZCI6Ik5USmtZVE01Tm1JdE1qUTJaaTAwTnpVM0xXRmlZbU10WmpKaFpUazRNbVV6WlRNeiIsIm5hbWVpZCI6IjAjLmZ8bWVtYmVyc2hpcHxtZWdhbi5tY2NhZmZyZXlAcGVwc2ljby5jb20iLCJuaWkiOiJtaWNyb3NvZnQuc2hhcmVwb2ludCIsImlzdXNlciI6InRydWUiLCJjYWNoZWtleSI6IjBoLmZ8bWVtYmVyc2hpcHwxMDAzMjAwMDlhZTQ2YTVkQGxpdmUuY29tIiwidHQiOiIwIiwidXNlUGVyc2lzdGVudENvb2tpZSI6IjIifQ.NW5kS3BKYjZKRXFDYXZJQ3NibDQ5RzdBUnJrcEVuTG85K1Rpd1JKRzMyQT0&amp;encodeFailures=1&amp;srcWidth=&amp;srcHeight=&amp;width=1920&amp;height=925&amp;action=Access">
            <a:extLst>
              <a:ext uri="{FF2B5EF4-FFF2-40B4-BE49-F238E27FC236}">
                <a16:creationId xmlns:a16="http://schemas.microsoft.com/office/drawing/2014/main" id="{87379933-C13C-42D1-83E7-00CBFB413F7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8601"/>
          <a:stretch/>
        </p:blipFill>
        <p:spPr bwMode="auto">
          <a:xfrm>
            <a:off x="3969388" y="2962545"/>
            <a:ext cx="3457776" cy="2376277"/>
          </a:xfrm>
          <a:prstGeom prst="rect">
            <a:avLst/>
          </a:prstGeom>
          <a:noFill/>
          <a:ln>
            <a:solidFill>
              <a:srgbClr val="00A9F4"/>
            </a:solidFill>
            <a:prstDash val="sysDash"/>
          </a:ln>
          <a:effectLst/>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C731688B-9BD9-414A-81EB-BC3E1D098AE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4870" y="2962545"/>
            <a:ext cx="3457776" cy="2364469"/>
          </a:xfrm>
          <a:prstGeom prst="rect">
            <a:avLst/>
          </a:prstGeom>
          <a:ln w="9525">
            <a:solidFill>
              <a:srgbClr val="00A9F4"/>
            </a:solidFill>
            <a:prstDash val="sysDash"/>
          </a:ln>
          <a:effectLst/>
        </p:spPr>
      </p:pic>
      <p:sp>
        <p:nvSpPr>
          <p:cNvPr id="22" name="Rectangle 21">
            <a:extLst>
              <a:ext uri="{FF2B5EF4-FFF2-40B4-BE49-F238E27FC236}">
                <a16:creationId xmlns:a16="http://schemas.microsoft.com/office/drawing/2014/main" id="{53443AF8-401E-4845-80E0-AB6811BFC297}"/>
              </a:ext>
            </a:extLst>
          </p:cNvPr>
          <p:cNvSpPr/>
          <p:nvPr/>
        </p:nvSpPr>
        <p:spPr>
          <a:xfrm>
            <a:off x="3969388" y="5445533"/>
            <a:ext cx="3476610" cy="461665"/>
          </a:xfrm>
          <a:prstGeom prst="rect">
            <a:avLst/>
          </a:prstGeom>
          <a:solidFill>
            <a:schemeClr val="accent2"/>
          </a:solidFill>
          <a:ln w="63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Nunito Sans Light (Body)"/>
                <a:ea typeface="+mn-ea"/>
                <a:cs typeface="+mn-cs"/>
              </a:rPr>
              <a:t>Select custom </a:t>
            </a:r>
            <a:r>
              <a:rPr kumimoji="0" lang="en-US" sz="1200" b="0" i="0" u="none" strike="noStrike" kern="1200" cap="none" spc="0" normalizeH="0" baseline="0" noProof="0">
                <a:ln>
                  <a:noFill/>
                </a:ln>
                <a:solidFill>
                  <a:srgbClr val="FFFFFF"/>
                </a:solidFill>
                <a:effectLst/>
                <a:uLnTx/>
                <a:uFillTx/>
                <a:latin typeface="Nunito Sans Light (Body)"/>
                <a:ea typeface="+mn-ea"/>
                <a:cs typeface="+mn-cs"/>
              </a:rPr>
              <a:t>temperature, flavor intensity, and carbonation level </a:t>
            </a:r>
          </a:p>
        </p:txBody>
      </p:sp>
      <p:grpSp>
        <p:nvGrpSpPr>
          <p:cNvPr id="33" name="Group 32">
            <a:extLst>
              <a:ext uri="{FF2B5EF4-FFF2-40B4-BE49-F238E27FC236}">
                <a16:creationId xmlns:a16="http://schemas.microsoft.com/office/drawing/2014/main" id="{06AA30E4-7641-40C5-BD30-D82F22E7179C}"/>
              </a:ext>
            </a:extLst>
          </p:cNvPr>
          <p:cNvGrpSpPr/>
          <p:nvPr/>
        </p:nvGrpSpPr>
        <p:grpSpPr>
          <a:xfrm>
            <a:off x="2234667" y="1268327"/>
            <a:ext cx="4235810" cy="1390772"/>
            <a:chOff x="396035" y="1108012"/>
            <a:chExt cx="4235810" cy="1390772"/>
          </a:xfrm>
        </p:grpSpPr>
        <p:sp>
          <p:nvSpPr>
            <p:cNvPr id="18" name="TextBox 17">
              <a:extLst>
                <a:ext uri="{FF2B5EF4-FFF2-40B4-BE49-F238E27FC236}">
                  <a16:creationId xmlns:a16="http://schemas.microsoft.com/office/drawing/2014/main" id="{608C48E4-46A6-4698-A5B8-48A55F4BEE4F}"/>
                </a:ext>
              </a:extLst>
            </p:cNvPr>
            <p:cNvSpPr txBox="1"/>
            <p:nvPr/>
          </p:nvSpPr>
          <p:spPr>
            <a:xfrm>
              <a:off x="1576635" y="1604735"/>
              <a:ext cx="305521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prstClr val="black"/>
                  </a:solidFill>
                  <a:effectLst/>
                  <a:uLnTx/>
                  <a:uFillTx/>
                  <a:latin typeface="Avenir Next LT Pro"/>
                  <a:ea typeface="+mn-ea"/>
                  <a:cs typeface="+mn-cs"/>
                </a:rPr>
                <a:t>FLAVOR + CHOICE</a:t>
              </a:r>
            </a:p>
          </p:txBody>
        </p:sp>
        <p:grpSp>
          <p:nvGrpSpPr>
            <p:cNvPr id="32" name="Group 31">
              <a:extLst>
                <a:ext uri="{FF2B5EF4-FFF2-40B4-BE49-F238E27FC236}">
                  <a16:creationId xmlns:a16="http://schemas.microsoft.com/office/drawing/2014/main" id="{1B1E6017-C3C8-45F6-A7AA-DA0142909E27}"/>
                </a:ext>
              </a:extLst>
            </p:cNvPr>
            <p:cNvGrpSpPr/>
            <p:nvPr/>
          </p:nvGrpSpPr>
          <p:grpSpPr>
            <a:xfrm>
              <a:off x="396035" y="1108012"/>
              <a:ext cx="1331938" cy="1390772"/>
              <a:chOff x="2506389" y="1390824"/>
              <a:chExt cx="1331938" cy="1390772"/>
            </a:xfrm>
          </p:grpSpPr>
          <p:sp>
            <p:nvSpPr>
              <p:cNvPr id="29" name="Oval 28">
                <a:extLst>
                  <a:ext uri="{FF2B5EF4-FFF2-40B4-BE49-F238E27FC236}">
                    <a16:creationId xmlns:a16="http://schemas.microsoft.com/office/drawing/2014/main" id="{584DD39D-417C-41CD-960B-78D6C5DFA5CA}"/>
                  </a:ext>
                </a:extLst>
              </p:cNvPr>
              <p:cNvSpPr/>
              <p:nvPr/>
            </p:nvSpPr>
            <p:spPr>
              <a:xfrm>
                <a:off x="2506389" y="1390824"/>
                <a:ext cx="1331938" cy="1332000"/>
              </a:xfrm>
              <a:prstGeom prst="ellipse">
                <a:avLst/>
              </a:prstGeom>
              <a:solidFill>
                <a:schemeClr val="accent2">
                  <a:lumMod val="60000"/>
                  <a:lumOff val="40000"/>
                  <a:alpha val="14902"/>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62" name="Picture 2" descr="https://static.thenounproject.com/png/147681-200.png">
                <a:extLst>
                  <a:ext uri="{FF2B5EF4-FFF2-40B4-BE49-F238E27FC236}">
                    <a16:creationId xmlns:a16="http://schemas.microsoft.com/office/drawing/2014/main" id="{3C20CB01-B85E-4E98-9DB4-F7E4CE9C469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31293" t="10180" r="26968" b="5653"/>
              <a:stretch/>
            </p:blipFill>
            <p:spPr bwMode="auto">
              <a:xfrm>
                <a:off x="2850461" y="1396601"/>
                <a:ext cx="686826" cy="138499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0" name="Group 29">
            <a:extLst>
              <a:ext uri="{FF2B5EF4-FFF2-40B4-BE49-F238E27FC236}">
                <a16:creationId xmlns:a16="http://schemas.microsoft.com/office/drawing/2014/main" id="{3E271BC9-00F4-494A-93D3-469689059A40}"/>
              </a:ext>
            </a:extLst>
          </p:cNvPr>
          <p:cNvGrpSpPr/>
          <p:nvPr/>
        </p:nvGrpSpPr>
        <p:grpSpPr>
          <a:xfrm>
            <a:off x="8293892" y="1268327"/>
            <a:ext cx="3410820" cy="1332000"/>
            <a:chOff x="7925227" y="1364327"/>
            <a:chExt cx="3410820" cy="1332000"/>
          </a:xfrm>
        </p:grpSpPr>
        <p:sp>
          <p:nvSpPr>
            <p:cNvPr id="28" name="Oval 27">
              <a:extLst>
                <a:ext uri="{FF2B5EF4-FFF2-40B4-BE49-F238E27FC236}">
                  <a16:creationId xmlns:a16="http://schemas.microsoft.com/office/drawing/2014/main" id="{6CA0E03F-E9D3-467B-9AC2-41B50CFAA963}"/>
                </a:ext>
              </a:extLst>
            </p:cNvPr>
            <p:cNvSpPr/>
            <p:nvPr/>
          </p:nvSpPr>
          <p:spPr>
            <a:xfrm>
              <a:off x="7925227" y="1364327"/>
              <a:ext cx="1331938" cy="1332000"/>
            </a:xfrm>
            <a:prstGeom prst="ellipse">
              <a:avLst/>
            </a:prstGeom>
            <a:solidFill>
              <a:schemeClr val="accent2">
                <a:lumMod val="60000"/>
                <a:lumOff val="40000"/>
                <a:alpha val="14902"/>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E3D9ABB-49FF-4FBE-87E0-84F8E205B57C}"/>
                </a:ext>
              </a:extLst>
            </p:cNvPr>
            <p:cNvSpPr txBox="1"/>
            <p:nvPr/>
          </p:nvSpPr>
          <p:spPr>
            <a:xfrm>
              <a:off x="9290976" y="1774013"/>
              <a:ext cx="20450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prstClr val="black"/>
                  </a:solidFill>
                  <a:effectLst/>
                  <a:uLnTx/>
                  <a:uFillTx/>
                  <a:latin typeface="Avenir Next LT Pro"/>
                  <a:ea typeface="+mn-ea"/>
                  <a:cs typeface="+mn-cs"/>
                </a:rPr>
                <a:t>SUSTAINABLE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prstClr val="black"/>
                  </a:solidFill>
                  <a:effectLst/>
                  <a:uLnTx/>
                  <a:uFillTx/>
                  <a:latin typeface="Avenir Next LT Pro"/>
                  <a:ea typeface="+mn-ea"/>
                  <a:cs typeface="+mn-cs"/>
                </a:rPr>
                <a:t>SOLUTION</a:t>
              </a:r>
            </a:p>
          </p:txBody>
        </p:sp>
        <p:pic>
          <p:nvPicPr>
            <p:cNvPr id="40964" name="Picture 4" descr="https://static.thenounproject.com/png/2561928-200.png">
              <a:extLst>
                <a:ext uri="{FF2B5EF4-FFF2-40B4-BE49-F238E27FC236}">
                  <a16:creationId xmlns:a16="http://schemas.microsoft.com/office/drawing/2014/main" id="{ED0E3D92-289A-4CD2-9BDF-151D01004A8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961159" y="1436477"/>
              <a:ext cx="1202806" cy="1202806"/>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Rectangle 35">
            <a:extLst>
              <a:ext uri="{FF2B5EF4-FFF2-40B4-BE49-F238E27FC236}">
                <a16:creationId xmlns:a16="http://schemas.microsoft.com/office/drawing/2014/main" id="{48D3C04B-8D95-44EE-803B-A702B128CA6E}"/>
              </a:ext>
            </a:extLst>
          </p:cNvPr>
          <p:cNvSpPr/>
          <p:nvPr/>
        </p:nvSpPr>
        <p:spPr>
          <a:xfrm>
            <a:off x="396035" y="5445533"/>
            <a:ext cx="3476611" cy="461665"/>
          </a:xfrm>
          <a:prstGeom prst="rect">
            <a:avLst/>
          </a:prstGeom>
          <a:solidFill>
            <a:schemeClr val="accent2"/>
          </a:solidFill>
          <a:ln w="63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Nunito Sans Light (Body)"/>
                <a:ea typeface="+mn-ea"/>
                <a:cs typeface="+mn-cs"/>
              </a:rPr>
              <a:t>Choose from 6 </a:t>
            </a:r>
            <a:r>
              <a:rPr kumimoji="0" lang="en-US" sz="1200" b="0" i="0" u="none" strike="noStrike" kern="1200" cap="none" spc="0" normalizeH="0" baseline="0" noProof="0">
                <a:ln>
                  <a:noFill/>
                </a:ln>
                <a:solidFill>
                  <a:srgbClr val="FFFFFF"/>
                </a:solidFill>
                <a:effectLst/>
                <a:uLnTx/>
                <a:uFillTx/>
                <a:latin typeface="Nunito Sans Light (Body)"/>
                <a:ea typeface="+mn-ea"/>
                <a:cs typeface="+mn-cs"/>
              </a:rPr>
              <a:t>unsweetened flavors, premium nano-filtered still and sparkling water</a:t>
            </a:r>
          </a:p>
        </p:txBody>
      </p:sp>
      <p:sp>
        <p:nvSpPr>
          <p:cNvPr id="40" name="Rectangle 39">
            <a:extLst>
              <a:ext uri="{FF2B5EF4-FFF2-40B4-BE49-F238E27FC236}">
                <a16:creationId xmlns:a16="http://schemas.microsoft.com/office/drawing/2014/main" id="{229C0CBF-3C8A-4221-9736-FE5AD2C95761}"/>
              </a:ext>
            </a:extLst>
          </p:cNvPr>
          <p:cNvSpPr/>
          <p:nvPr/>
        </p:nvSpPr>
        <p:spPr>
          <a:xfrm>
            <a:off x="8068070" y="5129543"/>
            <a:ext cx="4123930" cy="1149583"/>
          </a:xfrm>
          <a:prstGeom prst="rect">
            <a:avLst/>
          </a:prstGeom>
          <a:solidFill>
            <a:schemeClr val="accent2">
              <a:lumMod val="60000"/>
              <a:lumOff val="40000"/>
              <a:alpha val="14902"/>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7D32865A-0E29-4799-AC9E-BC24B36F3F0C}"/>
              </a:ext>
            </a:extLst>
          </p:cNvPr>
          <p:cNvGrpSpPr/>
          <p:nvPr/>
        </p:nvGrpSpPr>
        <p:grpSpPr>
          <a:xfrm>
            <a:off x="8068070" y="5242669"/>
            <a:ext cx="3055210" cy="855537"/>
            <a:chOff x="7497864" y="5401332"/>
            <a:chExt cx="3055210" cy="855537"/>
          </a:xfrm>
        </p:grpSpPr>
        <p:sp>
          <p:nvSpPr>
            <p:cNvPr id="44" name="TextBox 43">
              <a:extLst>
                <a:ext uri="{FF2B5EF4-FFF2-40B4-BE49-F238E27FC236}">
                  <a16:creationId xmlns:a16="http://schemas.microsoft.com/office/drawing/2014/main" id="{25D0EF85-61CC-4915-A996-19C7ED7CFA36}"/>
                </a:ext>
              </a:extLst>
            </p:cNvPr>
            <p:cNvSpPr txBox="1"/>
            <p:nvPr/>
          </p:nvSpPr>
          <p:spPr>
            <a:xfrm>
              <a:off x="7497864" y="5825982"/>
              <a:ext cx="305521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300" normalizeH="0" baseline="0" noProof="0">
                  <a:ln>
                    <a:noFill/>
                  </a:ln>
                  <a:solidFill>
                    <a:prstClr val="black"/>
                  </a:solidFill>
                  <a:effectLst/>
                  <a:uLnTx/>
                  <a:uFillTx/>
                  <a:latin typeface="Avenir Next LT Pro"/>
                  <a:ea typeface="+mn-ea"/>
                  <a:cs typeface="+mn-cs"/>
                </a:rPr>
                <a:t>PROJECTED SINGLE-USE BOTTLES SAVED PER UNIT</a:t>
              </a:r>
            </a:p>
          </p:txBody>
        </p:sp>
        <p:sp>
          <p:nvSpPr>
            <p:cNvPr id="45" name="TextBox 44">
              <a:extLst>
                <a:ext uri="{FF2B5EF4-FFF2-40B4-BE49-F238E27FC236}">
                  <a16:creationId xmlns:a16="http://schemas.microsoft.com/office/drawing/2014/main" id="{390E3D34-23EA-4B93-816E-9E19ACA31AF7}"/>
                </a:ext>
              </a:extLst>
            </p:cNvPr>
            <p:cNvSpPr txBox="1"/>
            <p:nvPr/>
          </p:nvSpPr>
          <p:spPr>
            <a:xfrm>
              <a:off x="7535036" y="5401332"/>
              <a:ext cx="30180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prstClr val="black"/>
                  </a:solidFill>
                  <a:effectLst/>
                  <a:uLnTx/>
                  <a:uFillTx/>
                  <a:latin typeface="Avenir Next LT Pro"/>
                  <a:ea typeface="+mn-ea"/>
                  <a:cs typeface="+mn-cs"/>
                </a:rPr>
                <a:t>17,800-21,400</a:t>
              </a:r>
            </a:p>
          </p:txBody>
        </p:sp>
      </p:grpSp>
      <p:cxnSp>
        <p:nvCxnSpPr>
          <p:cNvPr id="25" name="Straight Connector 24">
            <a:extLst>
              <a:ext uri="{FF2B5EF4-FFF2-40B4-BE49-F238E27FC236}">
                <a16:creationId xmlns:a16="http://schemas.microsoft.com/office/drawing/2014/main" id="{FCA7F58D-3712-4281-9600-E2D090D57A65}"/>
              </a:ext>
            </a:extLst>
          </p:cNvPr>
          <p:cNvCxnSpPr>
            <a:cxnSpLocks/>
          </p:cNvCxnSpPr>
          <p:nvPr/>
        </p:nvCxnSpPr>
        <p:spPr>
          <a:xfrm>
            <a:off x="7670800" y="1562582"/>
            <a:ext cx="0" cy="4587221"/>
          </a:xfrm>
          <a:prstGeom prst="line">
            <a:avLst/>
          </a:prstGeom>
          <a:noFill/>
          <a:ln w="12700" cap="flat">
            <a:solidFill>
              <a:schemeClr val="accent2"/>
            </a:solidFill>
            <a:prstDash val="sysDot"/>
            <a:miter lim="400000"/>
          </a:ln>
          <a:effectLst/>
          <a:sp3d/>
        </p:spPr>
        <p:style>
          <a:lnRef idx="0">
            <a:scrgbClr r="0" g="0" b="0"/>
          </a:lnRef>
          <a:fillRef idx="0">
            <a:scrgbClr r="0" g="0" b="0"/>
          </a:fillRef>
          <a:effectRef idx="0">
            <a:scrgbClr r="0" g="0" b="0"/>
          </a:effectRef>
          <a:fontRef idx="none"/>
        </p:style>
      </p:cxnSp>
      <p:pic>
        <p:nvPicPr>
          <p:cNvPr id="14" name="Picture 13">
            <a:extLst>
              <a:ext uri="{FF2B5EF4-FFF2-40B4-BE49-F238E27FC236}">
                <a16:creationId xmlns:a16="http://schemas.microsoft.com/office/drawing/2014/main" id="{89607425-E5BD-40B0-AF38-315F5931081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1719" t="7929" r="13136" b="9919"/>
          <a:stretch/>
        </p:blipFill>
        <p:spPr>
          <a:xfrm>
            <a:off x="7777024" y="2559888"/>
            <a:ext cx="1414114" cy="2403473"/>
          </a:xfrm>
          <a:prstGeom prst="rect">
            <a:avLst/>
          </a:prstGeom>
          <a:effectLst>
            <a:outerShdw blurRad="50800" dist="38100" dir="8100000" algn="tr" rotWithShape="0">
              <a:prstClr val="black">
                <a:alpha val="40000"/>
              </a:prstClr>
            </a:outerShdw>
          </a:effectLst>
        </p:spPr>
      </p:pic>
      <p:pic>
        <p:nvPicPr>
          <p:cNvPr id="39" name="Picture 38" descr="A picture containing indoor, dark, close&#10;&#10;Description automatically generated">
            <a:extLst>
              <a:ext uri="{FF2B5EF4-FFF2-40B4-BE49-F238E27FC236}">
                <a16:creationId xmlns:a16="http://schemas.microsoft.com/office/drawing/2014/main" id="{B876B5D8-F6E6-40BA-BAF0-BBA0D6FBD1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88172" y="4865396"/>
            <a:ext cx="1411303" cy="1551167"/>
          </a:xfrm>
          <a:prstGeom prst="rect">
            <a:avLst/>
          </a:prstGeom>
        </p:spPr>
      </p:pic>
      <p:sp>
        <p:nvSpPr>
          <p:cNvPr id="34" name="Slide Number Placeholder 1">
            <a:extLst>
              <a:ext uri="{FF2B5EF4-FFF2-40B4-BE49-F238E27FC236}">
                <a16:creationId xmlns:a16="http://schemas.microsoft.com/office/drawing/2014/main" id="{D469F0DA-61F4-44BC-B49C-C02DF8D216C3}"/>
              </a:ext>
            </a:extLst>
          </p:cNvPr>
          <p:cNvSpPr txBox="1">
            <a:spLocks/>
          </p:cNvSpPr>
          <p:nvPr/>
        </p:nvSpPr>
        <p:spPr>
          <a:xfrm>
            <a:off x="5989031" y="6533175"/>
            <a:ext cx="362608" cy="26380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CC59FF9-817B-4C25-969A-581847DC68C4}" type="slidenum">
              <a:rPr kumimoji="0" lang="en-CA" sz="1000" b="0" i="0" u="none" strike="noStrike" kern="1200" cap="none" spc="0" normalizeH="0" baseline="0" noProof="0" smtClean="0">
                <a:ln>
                  <a:noFill/>
                </a:ln>
                <a:solidFill>
                  <a:srgbClr val="FFFFFF"/>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CA" sz="10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5" name="Slide Number Placeholder 1">
            <a:extLst>
              <a:ext uri="{FF2B5EF4-FFF2-40B4-BE49-F238E27FC236}">
                <a16:creationId xmlns:a16="http://schemas.microsoft.com/office/drawing/2014/main" id="{5A57C1E1-D59B-4668-BC26-B459EA594DA4}"/>
              </a:ext>
            </a:extLst>
          </p:cNvPr>
          <p:cNvSpPr txBox="1">
            <a:spLocks/>
          </p:cNvSpPr>
          <p:nvPr/>
        </p:nvSpPr>
        <p:spPr>
          <a:xfrm>
            <a:off x="5989031" y="6533175"/>
            <a:ext cx="362608" cy="26380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CC59FF9-817B-4C25-969A-581847DC68C4}" type="slidenum">
              <a:rPr kumimoji="0" lang="en-CA" sz="1000" b="0" i="0" u="none" strike="noStrike" kern="1200" cap="none" spc="0" normalizeH="0" baseline="0" noProof="0" smtClean="0">
                <a:ln>
                  <a:noFill/>
                </a:ln>
                <a:solidFill>
                  <a:prstClr val="white"/>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CA" sz="10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100241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sFoftgWKHKFs6viY.VVXpw"/>
</p:tagLst>
</file>

<file path=ppt/theme/theme1.xml><?xml version="1.0" encoding="utf-8"?>
<a:theme xmlns:a="http://schemas.openxmlformats.org/drawingml/2006/main" name="Office Theme">
  <a:themeElements>
    <a:clrScheme name="Pep Tomorrow">
      <a:dk1>
        <a:sysClr val="windowText" lastClr="000000"/>
      </a:dk1>
      <a:lt1>
        <a:sysClr val="window" lastClr="FFFFFF"/>
      </a:lt1>
      <a:dk2>
        <a:srgbClr val="44546A"/>
      </a:dk2>
      <a:lt2>
        <a:srgbClr val="E7E6E6"/>
      </a:lt2>
      <a:accent1>
        <a:srgbClr val="001D90"/>
      </a:accent1>
      <a:accent2>
        <a:srgbClr val="143DCF"/>
      </a:accent2>
      <a:accent3>
        <a:srgbClr val="0065E5"/>
      </a:accent3>
      <a:accent4>
        <a:srgbClr val="4FE2F3"/>
      </a:accent4>
      <a:accent5>
        <a:srgbClr val="8EDB43"/>
      </a:accent5>
      <a:accent6>
        <a:srgbClr val="FFC72C"/>
      </a:accent6>
      <a:hlink>
        <a:srgbClr val="0563C1"/>
      </a:hlink>
      <a:folHlink>
        <a:srgbClr val="954F72"/>
      </a:folHlink>
    </a:clrScheme>
    <a:fontScheme name="Pep Tomorrow">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daStream Professional Template">
  <a:themeElements>
    <a:clrScheme name="SodaStream Professional template">
      <a:dk1>
        <a:sysClr val="windowText" lastClr="000000"/>
      </a:dk1>
      <a:lt1>
        <a:sysClr val="window" lastClr="FFFFFF"/>
      </a:lt1>
      <a:dk2>
        <a:srgbClr val="818285"/>
      </a:dk2>
      <a:lt2>
        <a:srgbClr val="E7E6E6"/>
      </a:lt2>
      <a:accent1>
        <a:srgbClr val="BDBEC0"/>
      </a:accent1>
      <a:accent2>
        <a:srgbClr val="00AEEF"/>
      </a:accent2>
      <a:accent3>
        <a:srgbClr val="FBF1AB"/>
      </a:accent3>
      <a:accent4>
        <a:srgbClr val="D3E090"/>
      </a:accent4>
      <a:accent5>
        <a:srgbClr val="FAA47B"/>
      </a:accent5>
      <a:accent6>
        <a:srgbClr val="EA4B59"/>
      </a:accent6>
      <a:hlink>
        <a:srgbClr val="E7E6E6"/>
      </a:hlink>
      <a:folHlink>
        <a:srgbClr val="92D050"/>
      </a:folHlink>
    </a:clrScheme>
    <a:fontScheme name="SodaStream professional templ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6191</TotalTime>
  <Words>541</Words>
  <Application>Microsoft Office PowerPoint</Application>
  <PresentationFormat>Widescreen</PresentationFormat>
  <Paragraphs>144</Paragraphs>
  <Slides>12</Slides>
  <Notes>10</Notes>
  <HiddenSlides>0</HiddenSlides>
  <MMClips>1</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12</vt:i4>
      </vt:variant>
    </vt:vector>
  </HeadingPairs>
  <TitlesOfParts>
    <vt:vector size="26" baseType="lpstr">
      <vt:lpstr>Helvetica Neue UltraLight</vt:lpstr>
      <vt:lpstr>Courier New</vt:lpstr>
      <vt:lpstr>Poppins SemiBold</vt:lpstr>
      <vt:lpstr>Poppins</vt:lpstr>
      <vt:lpstr>Avenir Next LT Pro</vt:lpstr>
      <vt:lpstr>Franklin Gothic Demi Cond</vt:lpstr>
      <vt:lpstr>Nunito Sans Light (Body)</vt:lpstr>
      <vt:lpstr>Calibri</vt:lpstr>
      <vt:lpstr>Arial</vt:lpstr>
      <vt:lpstr>Helvetica Neue</vt:lpstr>
      <vt:lpstr>Avenir Next LT Pro Demi</vt:lpstr>
      <vt:lpstr>Office Theme</vt:lpstr>
      <vt:lpstr>SodaStream Professional Template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SIGN UP IS EASY: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Gottupulla, Raghudeep {PEP}</dc:creator>
  <cp:lastModifiedBy>Slater, Victoria - Contractor {PBC}</cp:lastModifiedBy>
  <cp:revision>46</cp:revision>
  <dcterms:created xsi:type="dcterms:W3CDTF">2023-02-14T11:11:50Z</dcterms:created>
  <dcterms:modified xsi:type="dcterms:W3CDTF">2023-04-11T23:19:29Z</dcterms:modified>
</cp:coreProperties>
</file>