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7" r:id="rId2"/>
  </p:sldMasterIdLst>
  <p:notesMasterIdLst>
    <p:notesMasterId r:id="rId12"/>
  </p:notesMasterIdLst>
  <p:sldIdLst>
    <p:sldId id="271" r:id="rId3"/>
    <p:sldId id="258" r:id="rId4"/>
    <p:sldId id="2147327098" r:id="rId5"/>
    <p:sldId id="2147327139" r:id="rId6"/>
    <p:sldId id="2147327099" r:id="rId7"/>
    <p:sldId id="2147327132" r:id="rId8"/>
    <p:sldId id="2147327135" r:id="rId9"/>
    <p:sldId id="2147327134" r:id="rId10"/>
    <p:sldId id="2147327137" r:id="rId11"/>
  </p:sldIdLst>
  <p:sldSz cx="12192000" cy="6858000"/>
  <p:notesSz cx="6858000" cy="9144000"/>
  <p:embeddedFontLst>
    <p:embeddedFont>
      <p:font typeface="Avenir Next LT Pro" panose="020B0504020202020204" pitchFamily="34" charset="0"/>
      <p:regular r:id="rId13"/>
      <p:bold r:id="rId14"/>
      <p:italic r:id="rId15"/>
      <p:boldItalic r:id="rId16"/>
    </p:embeddedFont>
    <p:embeddedFont>
      <p:font typeface="Avenir Next LT Pro Demi" panose="020B0704020202020204" pitchFamily="34" charset="0"/>
      <p:bold r:id="rId17"/>
      <p:boldItalic r:id="rId18"/>
    </p:embeddedFont>
    <p:embeddedFont>
      <p:font typeface="Calibri" panose="020F0502020204030204" pitchFamily="34" charset="0"/>
      <p:regular r:id="rId19"/>
      <p:bold r:id="rId20"/>
      <p:italic r:id="rId21"/>
      <p:boldItalic r:id="rId22"/>
    </p:embeddedFont>
    <p:embeddedFont>
      <p:font typeface="Poppins" panose="00000500000000000000" pitchFamily="2" charset="0"/>
      <p:regular r:id="rId23"/>
      <p:bold r:id="rId24"/>
      <p:italic r:id="rId25"/>
      <p:boldItalic r:id="rId26"/>
    </p:embeddedFont>
    <p:embeddedFont>
      <p:font typeface="Poppins SemiBold" panose="00000700000000000000" pitchFamily="2" charset="0"/>
      <p:regular r:id="rId27"/>
      <p:bold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2" pos="211" userDrawn="1">
          <p15:clr>
            <a:srgbClr val="A4A3A4"/>
          </p15:clr>
        </p15:guide>
        <p15:guide id="3" pos="746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E190F3-3F56-D4A9-D0D9-9D5040A4E609}" name="Slater, Victoria - Contractor {PEP}" initials="SVC{" userId="S::Victoria.Slater.Contractor@pepsico.com::5f951401-9e5d-4057-9874-b9d577f469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B43"/>
    <a:srgbClr val="0065E5"/>
    <a:srgbClr val="001D90"/>
    <a:srgbClr val="4FE2F3"/>
    <a:srgbClr val="143DCF"/>
    <a:srgbClr val="FFC72C"/>
    <a:srgbClr val="93D500"/>
    <a:srgbClr val="0052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3D16AE-5395-4295-B537-218718D01444}" v="1" dt="2023-04-11T23:18:30.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0353" autoAdjust="0"/>
  </p:normalViewPr>
  <p:slideViewPr>
    <p:cSldViewPr snapToGrid="0">
      <p:cViewPr varScale="1">
        <p:scale>
          <a:sx n="65" d="100"/>
          <a:sy n="65" d="100"/>
        </p:scale>
        <p:origin x="900" y="60"/>
      </p:cViewPr>
      <p:guideLst>
        <p:guide orient="horz" pos="686"/>
        <p:guide pos="211"/>
        <p:guide pos="7469"/>
      </p:guideLst>
    </p:cSldViewPr>
  </p:slideViewPr>
  <p:notesTextViewPr>
    <p:cViewPr>
      <p:scale>
        <a:sx n="3" d="2"/>
        <a:sy n="3" d="2"/>
      </p:scale>
      <p:origin x="0" y="0"/>
    </p:cViewPr>
  </p:notesTextViewPr>
  <p:sorterViewPr>
    <p:cViewPr>
      <p:scale>
        <a:sx n="100" d="100"/>
        <a:sy n="100" d="100"/>
      </p:scale>
      <p:origin x="0" y="-43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microsoft.com/office/2018/10/relationships/authors" Target="authors.xml"/><Relationship Id="rId10" Type="http://schemas.openxmlformats.org/officeDocument/2006/relationships/slide" Target="slides/slide8.xml"/><Relationship Id="rId19" Type="http://schemas.openxmlformats.org/officeDocument/2006/relationships/font" Target="fonts/font7.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ater, Victoria - Contractor {PBC}" userId="5f951401-9e5d-4057-9874-b9d577f46923" providerId="ADAL" clId="{7E3D16AE-5395-4295-B537-218718D01444}"/>
    <pc:docChg chg="delSld">
      <pc:chgData name="Slater, Victoria - Contractor {PBC}" userId="5f951401-9e5d-4057-9874-b9d577f46923" providerId="ADAL" clId="{7E3D16AE-5395-4295-B537-218718D01444}" dt="2023-04-11T23:18:33.755" v="0" actId="47"/>
      <pc:docMkLst>
        <pc:docMk/>
      </pc:docMkLst>
      <pc:sldChg chg="del">
        <pc:chgData name="Slater, Victoria - Contractor {PBC}" userId="5f951401-9e5d-4057-9874-b9d577f46923" providerId="ADAL" clId="{7E3D16AE-5395-4295-B537-218718D01444}" dt="2023-04-11T23:18:33.755" v="0" actId="47"/>
        <pc:sldMkLst>
          <pc:docMk/>
          <pc:sldMk cId="1985825500" sldId="21473271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E0282-F9C1-461E-B475-6F6928C7C4D1}"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FAA65-4147-47BF-98D1-FD1288EC9B70}" type="slidenum">
              <a:rPr lang="en-US" smtClean="0"/>
              <a:t>‹#›</a:t>
            </a:fld>
            <a:endParaRPr lang="en-US"/>
          </a:p>
        </p:txBody>
      </p:sp>
    </p:spTree>
    <p:extLst>
      <p:ext uri="{BB962C8B-B14F-4D97-AF65-F5344CB8AC3E}">
        <p14:creationId xmlns:p14="http://schemas.microsoft.com/office/powerpoint/2010/main" val="109841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2</a:t>
            </a:fld>
            <a:endParaRPr lang="en-US"/>
          </a:p>
        </p:txBody>
      </p:sp>
    </p:spTree>
    <p:extLst>
      <p:ext uri="{BB962C8B-B14F-4D97-AF65-F5344CB8AC3E}">
        <p14:creationId xmlns:p14="http://schemas.microsoft.com/office/powerpoint/2010/main" val="308445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3</a:t>
            </a:fld>
            <a:endParaRPr lang="en-US"/>
          </a:p>
        </p:txBody>
      </p:sp>
    </p:spTree>
    <p:extLst>
      <p:ext uri="{BB962C8B-B14F-4D97-AF65-F5344CB8AC3E}">
        <p14:creationId xmlns:p14="http://schemas.microsoft.com/office/powerpoint/2010/main" val="362021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FAA65-4147-47BF-98D1-FD1288EC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49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5</a:t>
            </a:fld>
            <a:endParaRPr lang="en-US"/>
          </a:p>
        </p:txBody>
      </p:sp>
    </p:spTree>
    <p:extLst>
      <p:ext uri="{BB962C8B-B14F-4D97-AF65-F5344CB8AC3E}">
        <p14:creationId xmlns:p14="http://schemas.microsoft.com/office/powerpoint/2010/main" val="2345633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6</a:t>
            </a:fld>
            <a:endParaRPr lang="en-US"/>
          </a:p>
        </p:txBody>
      </p:sp>
    </p:spTree>
    <p:extLst>
      <p:ext uri="{BB962C8B-B14F-4D97-AF65-F5344CB8AC3E}">
        <p14:creationId xmlns:p14="http://schemas.microsoft.com/office/powerpoint/2010/main" val="3975933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7</a:t>
            </a:fld>
            <a:endParaRPr lang="en-US"/>
          </a:p>
        </p:txBody>
      </p:sp>
    </p:spTree>
    <p:extLst>
      <p:ext uri="{BB962C8B-B14F-4D97-AF65-F5344CB8AC3E}">
        <p14:creationId xmlns:p14="http://schemas.microsoft.com/office/powerpoint/2010/main" val="712175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8</a:t>
            </a:fld>
            <a:endParaRPr lang="en-US"/>
          </a:p>
        </p:txBody>
      </p:sp>
    </p:spTree>
    <p:extLst>
      <p:ext uri="{BB962C8B-B14F-4D97-AF65-F5344CB8AC3E}">
        <p14:creationId xmlns:p14="http://schemas.microsoft.com/office/powerpoint/2010/main" val="872483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customer is interested, connect them with Margaret Henry to discuss specific opportunities and options: Margaret.Henry@pepsico.com </a:t>
            </a:r>
          </a:p>
        </p:txBody>
      </p:sp>
      <p:sp>
        <p:nvSpPr>
          <p:cNvPr id="4" name="Slide Number Placeholder 3"/>
          <p:cNvSpPr>
            <a:spLocks noGrp="1"/>
          </p:cNvSpPr>
          <p:nvPr>
            <p:ph type="sldNum" sz="quarter" idx="5"/>
          </p:nvPr>
        </p:nvSpPr>
        <p:spPr/>
        <p:txBody>
          <a:bodyPr/>
          <a:lstStyle/>
          <a:p>
            <a:fld id="{51DFAA65-4147-47BF-98D1-FD1288EC9B70}" type="slidenum">
              <a:rPr lang="en-US" smtClean="0"/>
              <a:t>9</a:t>
            </a:fld>
            <a:endParaRPr lang="en-US"/>
          </a:p>
        </p:txBody>
      </p:sp>
    </p:spTree>
    <p:extLst>
      <p:ext uri="{BB962C8B-B14F-4D97-AF65-F5344CB8AC3E}">
        <p14:creationId xmlns:p14="http://schemas.microsoft.com/office/powerpoint/2010/main" val="1384082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0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8" name="Google Shape;20;p4">
            <a:extLst>
              <a:ext uri="{FF2B5EF4-FFF2-40B4-BE49-F238E27FC236}">
                <a16:creationId xmlns:a16="http://schemas.microsoft.com/office/drawing/2014/main" id="{C7F3C934-39E5-3735-2E1A-185F3C5C1FDD}"/>
              </a:ext>
            </a:extLst>
          </p:cNvPr>
          <p:cNvPicPr preferRelativeResize="0">
            <a:picLocks noChangeAspect="1"/>
          </p:cNvPicPr>
          <p:nvPr userDrawn="1"/>
        </p:nvPicPr>
        <p:blipFill rotWithShape="1">
          <a:blip r:embed="rId2"/>
          <a:srcRect l="-1" r="68140"/>
          <a:stretch/>
        </p:blipFill>
        <p:spPr>
          <a:xfrm>
            <a:off x="10502457" y="1207459"/>
            <a:ext cx="1689543" cy="5650541"/>
          </a:xfrm>
          <a:prstGeom prst="rect">
            <a:avLst/>
          </a:prstGeom>
        </p:spPr>
      </p:pic>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bg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bg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3" name="Picture 2" descr="Logo, icon&#10;&#10;Description automatically generated">
            <a:extLst>
              <a:ext uri="{FF2B5EF4-FFF2-40B4-BE49-F238E27FC236}">
                <a16:creationId xmlns:a16="http://schemas.microsoft.com/office/drawing/2014/main" id="{1E3EEFBF-79D4-4804-93A1-8E5876BD85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303482"/>
            <a:ext cx="5491614" cy="5492932"/>
          </a:xfrm>
          <a:prstGeom prst="rect">
            <a:avLst/>
          </a:prstGeom>
        </p:spPr>
      </p:pic>
    </p:spTree>
    <p:extLst>
      <p:ext uri="{BB962C8B-B14F-4D97-AF65-F5344CB8AC3E}">
        <p14:creationId xmlns:p14="http://schemas.microsoft.com/office/powerpoint/2010/main" val="53910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2" name="Rectangle: Rounded Corners 11">
            <a:extLst>
              <a:ext uri="{FF2B5EF4-FFF2-40B4-BE49-F238E27FC236}">
                <a16:creationId xmlns:a16="http://schemas.microsoft.com/office/drawing/2014/main" id="{1F474CFC-A026-0507-25F0-29AA3CE6F60F}"/>
              </a:ext>
            </a:extLst>
          </p:cNvPr>
          <p:cNvSpPr/>
          <p:nvPr userDrawn="1"/>
        </p:nvSpPr>
        <p:spPr>
          <a:xfrm>
            <a:off x="334963"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Rounded Corners 12">
            <a:extLst>
              <a:ext uri="{FF2B5EF4-FFF2-40B4-BE49-F238E27FC236}">
                <a16:creationId xmlns:a16="http://schemas.microsoft.com/office/drawing/2014/main" id="{26FFB401-14AF-BAAC-8F79-E38F0E88A971}"/>
              </a:ext>
            </a:extLst>
          </p:cNvPr>
          <p:cNvSpPr/>
          <p:nvPr userDrawn="1"/>
        </p:nvSpPr>
        <p:spPr>
          <a:xfrm>
            <a:off x="3257431"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Rounded Corners 13">
            <a:extLst>
              <a:ext uri="{FF2B5EF4-FFF2-40B4-BE49-F238E27FC236}">
                <a16:creationId xmlns:a16="http://schemas.microsoft.com/office/drawing/2014/main" id="{F059138A-6220-6468-A3ED-1D323DC67AD4}"/>
              </a:ext>
            </a:extLst>
          </p:cNvPr>
          <p:cNvSpPr/>
          <p:nvPr userDrawn="1"/>
        </p:nvSpPr>
        <p:spPr>
          <a:xfrm>
            <a:off x="6179899"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CE3B1530-6E67-A7F8-4632-FD214235C62A}"/>
              </a:ext>
            </a:extLst>
          </p:cNvPr>
          <p:cNvSpPr/>
          <p:nvPr userDrawn="1"/>
        </p:nvSpPr>
        <p:spPr>
          <a:xfrm>
            <a:off x="9102367"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6" name="Straight Connector 15">
            <a:extLst>
              <a:ext uri="{FF2B5EF4-FFF2-40B4-BE49-F238E27FC236}">
                <a16:creationId xmlns:a16="http://schemas.microsoft.com/office/drawing/2014/main" id="{A8CD03F6-F1CD-E9EC-4244-51235261A18D}"/>
              </a:ext>
            </a:extLst>
          </p:cNvPr>
          <p:cNvCxnSpPr>
            <a:cxnSpLocks/>
          </p:cNvCxnSpPr>
          <p:nvPr userDrawn="1"/>
        </p:nvCxnSpPr>
        <p:spPr>
          <a:xfrm>
            <a:off x="558651"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B09EEE-42A8-B500-EA97-2DBFC841EEF1}"/>
              </a:ext>
            </a:extLst>
          </p:cNvPr>
          <p:cNvCxnSpPr>
            <a:cxnSpLocks/>
          </p:cNvCxnSpPr>
          <p:nvPr userDrawn="1"/>
        </p:nvCxnSpPr>
        <p:spPr>
          <a:xfrm>
            <a:off x="3481119"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91CC01-29FB-AD8C-DD36-925178E46685}"/>
              </a:ext>
            </a:extLst>
          </p:cNvPr>
          <p:cNvCxnSpPr>
            <a:cxnSpLocks/>
          </p:cNvCxnSpPr>
          <p:nvPr userDrawn="1"/>
        </p:nvCxnSpPr>
        <p:spPr>
          <a:xfrm>
            <a:off x="6403587"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89D69A-1389-CDE9-8C59-4C573E720531}"/>
              </a:ext>
            </a:extLst>
          </p:cNvPr>
          <p:cNvCxnSpPr>
            <a:cxnSpLocks/>
          </p:cNvCxnSpPr>
          <p:nvPr userDrawn="1"/>
        </p:nvCxnSpPr>
        <p:spPr>
          <a:xfrm>
            <a:off x="9326055"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808258"/>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20" name="Rectangle: Rounded Corners 19">
            <a:extLst>
              <a:ext uri="{FF2B5EF4-FFF2-40B4-BE49-F238E27FC236}">
                <a16:creationId xmlns:a16="http://schemas.microsoft.com/office/drawing/2014/main" id="{A7EC5A87-4F27-644A-B4E5-B6D91BC20C6C}"/>
              </a:ext>
            </a:extLst>
          </p:cNvPr>
          <p:cNvSpPr/>
          <p:nvPr userDrawn="1"/>
        </p:nvSpPr>
        <p:spPr>
          <a:xfrm>
            <a:off x="334962"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1" name="Straight Connector 20">
            <a:extLst>
              <a:ext uri="{FF2B5EF4-FFF2-40B4-BE49-F238E27FC236}">
                <a16:creationId xmlns:a16="http://schemas.microsoft.com/office/drawing/2014/main" id="{3CFEFA4A-8BA7-C0BB-F703-6DAB30041CE8}"/>
              </a:ext>
            </a:extLst>
          </p:cNvPr>
          <p:cNvCxnSpPr>
            <a:cxnSpLocks/>
          </p:cNvCxnSpPr>
          <p:nvPr userDrawn="1"/>
        </p:nvCxnSpPr>
        <p:spPr>
          <a:xfrm>
            <a:off x="884961"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F7922E5-1169-662C-F251-2FB09EEB4E84}"/>
              </a:ext>
            </a:extLst>
          </p:cNvPr>
          <p:cNvSpPr/>
          <p:nvPr userDrawn="1"/>
        </p:nvSpPr>
        <p:spPr>
          <a:xfrm>
            <a:off x="4296000"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Straight Connector 22">
            <a:extLst>
              <a:ext uri="{FF2B5EF4-FFF2-40B4-BE49-F238E27FC236}">
                <a16:creationId xmlns:a16="http://schemas.microsoft.com/office/drawing/2014/main" id="{F3F847FD-E9B6-4A17-9188-F611435E0247}"/>
              </a:ext>
            </a:extLst>
          </p:cNvPr>
          <p:cNvCxnSpPr>
            <a:cxnSpLocks/>
          </p:cNvCxnSpPr>
          <p:nvPr userDrawn="1"/>
        </p:nvCxnSpPr>
        <p:spPr>
          <a:xfrm>
            <a:off x="4845999"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8D5D387-4CD6-1628-198D-C96EC4802621}"/>
              </a:ext>
            </a:extLst>
          </p:cNvPr>
          <p:cNvSpPr/>
          <p:nvPr userDrawn="1"/>
        </p:nvSpPr>
        <p:spPr>
          <a:xfrm>
            <a:off x="8257036"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5" name="Straight Connector 24">
            <a:extLst>
              <a:ext uri="{FF2B5EF4-FFF2-40B4-BE49-F238E27FC236}">
                <a16:creationId xmlns:a16="http://schemas.microsoft.com/office/drawing/2014/main" id="{1FB2364E-FB23-27E0-E456-C906287945D4}"/>
              </a:ext>
            </a:extLst>
          </p:cNvPr>
          <p:cNvCxnSpPr>
            <a:cxnSpLocks/>
          </p:cNvCxnSpPr>
          <p:nvPr userDrawn="1"/>
        </p:nvCxnSpPr>
        <p:spPr>
          <a:xfrm>
            <a:off x="8807037"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696057"/>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1" name="Rectangle: Rounded Corners 10">
            <a:extLst>
              <a:ext uri="{FF2B5EF4-FFF2-40B4-BE49-F238E27FC236}">
                <a16:creationId xmlns:a16="http://schemas.microsoft.com/office/drawing/2014/main" id="{77752983-187E-22AA-0C44-C069CAE29554}"/>
              </a:ext>
            </a:extLst>
          </p:cNvPr>
          <p:cNvSpPr/>
          <p:nvPr userDrawn="1"/>
        </p:nvSpPr>
        <p:spPr>
          <a:xfrm>
            <a:off x="120523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Connector 11">
            <a:extLst>
              <a:ext uri="{FF2B5EF4-FFF2-40B4-BE49-F238E27FC236}">
                <a16:creationId xmlns:a16="http://schemas.microsoft.com/office/drawing/2014/main" id="{C5B9DDF0-1C93-72F8-F380-583A3DDFB5A5}"/>
              </a:ext>
            </a:extLst>
          </p:cNvPr>
          <p:cNvCxnSpPr>
            <a:cxnSpLocks/>
          </p:cNvCxnSpPr>
          <p:nvPr userDrawn="1"/>
        </p:nvCxnSpPr>
        <p:spPr>
          <a:xfrm>
            <a:off x="175523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522886B-F399-F3C6-DBE2-A82B147B8181}"/>
              </a:ext>
            </a:extLst>
          </p:cNvPr>
          <p:cNvSpPr/>
          <p:nvPr userDrawn="1"/>
        </p:nvSpPr>
        <p:spPr>
          <a:xfrm>
            <a:off x="738676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08DADB46-D574-FEA2-6384-9648BF9282F8}"/>
              </a:ext>
            </a:extLst>
          </p:cNvPr>
          <p:cNvCxnSpPr>
            <a:cxnSpLocks/>
          </p:cNvCxnSpPr>
          <p:nvPr userDrawn="1"/>
        </p:nvCxnSpPr>
        <p:spPr>
          <a:xfrm>
            <a:off x="793676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70209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838200" y="1720662"/>
            <a:ext cx="4039185" cy="2426845"/>
          </a:xfrm>
        </p:spPr>
        <p:txBody>
          <a:bodyPr>
            <a:noAutofit/>
          </a:bodyPr>
          <a:lstStyle>
            <a:lvl1pPr marL="0" indent="0" algn="l" defTabSz="914400" rtl="0" eaLnBrk="1" latinLnBrk="0" hangingPunct="1">
              <a:buNone/>
              <a:defRPr lang="en-US" sz="13800" kern="1200" dirty="0" smtClean="0">
                <a:solidFill>
                  <a:schemeClr val="accent4"/>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838200" y="3556000"/>
            <a:ext cx="7259186" cy="1378895"/>
          </a:xfrm>
        </p:spPr>
        <p:txBody>
          <a:bodyPr>
            <a:noAutofit/>
          </a:bodyPr>
          <a:lstStyle>
            <a:lvl1pPr marL="0" indent="0" algn="l" defTabSz="914400" rtl="0" eaLnBrk="1" latinLnBrk="0" hangingPunct="1">
              <a:buNone/>
              <a:defRPr lang="en-US" sz="4400" kern="1200" dirty="0" smtClean="0">
                <a:solidFill>
                  <a:schemeClr val="accent4"/>
                </a:solidFill>
                <a:latin typeface="+mn-lt"/>
                <a:ea typeface="+mn-ea"/>
                <a:cs typeface="+mn-cs"/>
              </a:defRPr>
            </a:lvl1pPr>
            <a:lvl2pPr marL="457200" indent="0">
              <a:buNone/>
              <a:defRPr/>
            </a:lvl2pPr>
          </a:lstStyle>
          <a:p>
            <a:pPr lvl="0"/>
            <a:r>
              <a:rPr lang="en-US" dirty="0"/>
              <a:t>Break slide</a:t>
            </a:r>
          </a:p>
        </p:txBody>
      </p:sp>
    </p:spTree>
    <p:extLst>
      <p:ext uri="{BB962C8B-B14F-4D97-AF65-F5344CB8AC3E}">
        <p14:creationId xmlns:p14="http://schemas.microsoft.com/office/powerpoint/2010/main" val="4256757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466407" y="1720662"/>
            <a:ext cx="4039185" cy="2426845"/>
          </a:xfrm>
        </p:spPr>
        <p:txBody>
          <a:bodyPr>
            <a:noAutofit/>
          </a:bodyPr>
          <a:lstStyle>
            <a:lvl1pPr marL="0" indent="0" algn="l" defTabSz="914400" rtl="0" eaLnBrk="1" latinLnBrk="0" hangingPunct="1">
              <a:buNone/>
              <a:defRPr lang="en-US" sz="13800" kern="1200" dirty="0" smtClean="0">
                <a:solidFill>
                  <a:schemeClr val="bg1"/>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466407" y="3556000"/>
            <a:ext cx="7259186" cy="1378895"/>
          </a:xfrm>
        </p:spPr>
        <p:txBody>
          <a:bodyPr>
            <a:noAutofit/>
          </a:bodyPr>
          <a:lstStyle>
            <a:lvl1pPr marL="0" indent="0" algn="l" defTabSz="914400" rtl="0" eaLnBrk="1" latinLnBrk="0" hangingPunct="1">
              <a:buNone/>
              <a:defRPr lang="en-US" sz="4400" kern="1200" dirty="0" smtClean="0">
                <a:solidFill>
                  <a:schemeClr val="bg1"/>
                </a:solidFill>
                <a:latin typeface="+mn-lt"/>
                <a:ea typeface="+mn-ea"/>
                <a:cs typeface="+mn-cs"/>
              </a:defRPr>
            </a:lvl1pPr>
            <a:lvl2pPr marL="457200" indent="0">
              <a:buNone/>
              <a:defRPr/>
            </a:lvl2pPr>
          </a:lstStyle>
          <a:p>
            <a:pPr lvl="0"/>
            <a:r>
              <a:rPr lang="en-US" dirty="0"/>
              <a:t>Break slide</a:t>
            </a:r>
          </a:p>
        </p:txBody>
      </p:sp>
      <p:sp>
        <p:nvSpPr>
          <p:cNvPr id="2" name="Google Shape;44;p8">
            <a:extLst>
              <a:ext uri="{FF2B5EF4-FFF2-40B4-BE49-F238E27FC236}">
                <a16:creationId xmlns:a16="http://schemas.microsoft.com/office/drawing/2014/main" id="{CD1FD7B6-1B01-D6C3-EBF9-67465055DC0E}"/>
              </a:ext>
            </a:extLst>
          </p:cNvPr>
          <p:cNvSpPr/>
          <p:nvPr userDrawn="1"/>
        </p:nvSpPr>
        <p:spPr>
          <a:xfrm>
            <a:off x="1635" y="-455"/>
            <a:ext cx="1118248" cy="6857999"/>
          </a:xfrm>
          <a:prstGeom prst="rect">
            <a:avLst/>
          </a:prstGeom>
          <a:solidFill>
            <a:schemeClr val="accent2"/>
          </a:solidFill>
          <a:ln>
            <a:noFill/>
          </a:ln>
        </p:spPr>
        <p:txBody>
          <a:bodyPr spcFirstLastPara="1" wrap="square" lIns="66375" tIns="66375" rIns="66375" bIns="6637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32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layou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985196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1" name="Graphic 10">
            <a:extLst>
              <a:ext uri="{FF2B5EF4-FFF2-40B4-BE49-F238E27FC236}">
                <a16:creationId xmlns:a16="http://schemas.microsoft.com/office/drawing/2014/main" id="{55EFE1F7-5255-BBE5-AC65-DD0D6BC98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779138">
            <a:off x="2732882" y="-392725"/>
            <a:ext cx="6726237" cy="7643450"/>
          </a:xfrm>
          <a:prstGeom prst="rect">
            <a:avLst/>
          </a:prstGeom>
        </p:spPr>
      </p:pic>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88904" y="2914084"/>
            <a:ext cx="7414193" cy="1029833"/>
          </a:xfrm>
        </p:spPr>
        <p:txBody>
          <a:bodyPr anchor="ctr">
            <a:noAutofit/>
          </a:bodyPr>
          <a:lstStyle>
            <a:lvl1pPr marL="0" indent="0" algn="ctr" defTabSz="914400" rtl="0" eaLnBrk="1" latinLnBrk="0" hangingPunct="1">
              <a:buNone/>
              <a:defRPr lang="en-US" sz="5400" b="0" kern="1200" dirty="0" smtClean="0">
                <a:solidFill>
                  <a:schemeClr val="accent1"/>
                </a:solidFill>
                <a:latin typeface="+mj-lt"/>
                <a:ea typeface="+mn-ea"/>
                <a:cs typeface="+mn-cs"/>
              </a:defRPr>
            </a:lvl1pPr>
            <a:lvl2pPr marL="457200" indent="0">
              <a:buNone/>
              <a:defRPr/>
            </a:lvl2pPr>
          </a:lstStyle>
          <a:p>
            <a:pPr lvl="0"/>
            <a:r>
              <a:rPr lang="en-US" dirty="0"/>
              <a:t>Thank you!</a:t>
            </a:r>
          </a:p>
        </p:txBody>
      </p:sp>
    </p:spTree>
    <p:extLst>
      <p:ext uri="{BB962C8B-B14F-4D97-AF65-F5344CB8AC3E}">
        <p14:creationId xmlns:p14="http://schemas.microsoft.com/office/powerpoint/2010/main" val="114018866"/>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ADBE-B2E5-16F8-E55C-42EC37E8C98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6E85C77-0132-E44D-09C9-FD6B5FB73C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B4376D-0FFB-AF31-D8C6-6356FA50251B}"/>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B0ABB203-B39B-AFF2-0C65-96D6084828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2BB6650-61E7-C668-A706-8344A7A86328}"/>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22399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89B7-A33F-1184-A37A-80AD3FBE0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82348A5-AC5D-D7EC-4B9B-11CB4823C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D1B2F-661C-405D-5869-115F2702D62A}"/>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3817C0AB-DE7D-E422-0DBC-D9534A5B4F1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D5951F-E640-1390-BF5B-BF77C8EDA54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533133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D441-C657-7B7A-792A-202AF755AA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DEDA7A-5B85-2318-2CCD-6AD6731667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F510036-9139-85E4-7066-1C10EA443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1B105BD-29D3-071D-2EF3-ABCD1633B304}"/>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02EC988A-149F-A489-4889-C9607A82243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2368817-CDEE-047A-6816-FB6DAAF92BF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61201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0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accent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tx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2" name="Google Shape;361;p30">
            <a:extLst>
              <a:ext uri="{FF2B5EF4-FFF2-40B4-BE49-F238E27FC236}">
                <a16:creationId xmlns:a16="http://schemas.microsoft.com/office/drawing/2014/main" id="{EFBAD49E-5D07-E4F6-D5B8-115AB8325A85}"/>
              </a:ext>
            </a:extLst>
          </p:cNvPr>
          <p:cNvPicPr preferRelativeResize="0"/>
          <p:nvPr userDrawn="1"/>
        </p:nvPicPr>
        <p:blipFill rotWithShape="1">
          <a:blip r:embed="rId2">
            <a:alphaModFix/>
          </a:blip>
          <a:srcRect l="52242" t="7407" r="-9015" b="19965"/>
          <a:stretch/>
        </p:blipFill>
        <p:spPr>
          <a:xfrm>
            <a:off x="1" y="0"/>
            <a:ext cx="3154166" cy="4253501"/>
          </a:xfrm>
          <a:prstGeom prst="rect">
            <a:avLst/>
          </a:prstGeom>
          <a:noFill/>
          <a:ln>
            <a:noFill/>
          </a:ln>
        </p:spPr>
      </p:pic>
      <p:pic>
        <p:nvPicPr>
          <p:cNvPr id="9" name="Picture 8" descr="Logo, icon&#10;&#10;Description automatically generated">
            <a:extLst>
              <a:ext uri="{FF2B5EF4-FFF2-40B4-BE49-F238E27FC236}">
                <a16:creationId xmlns:a16="http://schemas.microsoft.com/office/drawing/2014/main" id="{65DDE350-F8F5-4C92-84F1-77514C83A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7269" y="2290855"/>
            <a:ext cx="4654730" cy="4655847"/>
          </a:xfrm>
          <a:prstGeom prst="rect">
            <a:avLst/>
          </a:prstGeom>
        </p:spPr>
      </p:pic>
    </p:spTree>
    <p:extLst>
      <p:ext uri="{BB962C8B-B14F-4D97-AF65-F5344CB8AC3E}">
        <p14:creationId xmlns:p14="http://schemas.microsoft.com/office/powerpoint/2010/main" val="2196708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5603-996E-5997-529B-7B494CDC31F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6CC4827-7DEC-8E27-6CCA-DFB2E3983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0EA02-2B1C-39BF-812F-FC03326C40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18960B0-672A-81F8-2C46-58C1C9F2C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88F43-355D-D552-2A7F-E439B510D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516646F-2BC1-C4D0-BA2F-FEAD0C8C08E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8" name="Footer Placeholder 7">
            <a:extLst>
              <a:ext uri="{FF2B5EF4-FFF2-40B4-BE49-F238E27FC236}">
                <a16:creationId xmlns:a16="http://schemas.microsoft.com/office/drawing/2014/main" id="{B8CAA46D-F44A-5C39-2616-E37D331AF63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E734425-68ED-F26B-8016-E58AC027A56E}"/>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81062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9899-1645-8401-86A7-B3903EB061D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307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434281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818C6-0638-A9AE-63A5-3D7A0B85B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4AA1D13-A4A7-B44A-4BE9-59D0BABC6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AABF25F-05E8-1DD9-F78C-71649C035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38E57-B2CA-8944-61B9-04562C8177C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77093EC3-4DED-F148-C0D8-ADD91DCA578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D13373A-88E7-C89A-AE3B-D507704EF09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343975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8FC3-B71C-DD2E-18F7-3EDEEFD4C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DAC180A-0A39-221C-0FC3-0497547B8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4091437-48B4-D03E-2ECF-E02CB3034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4E295-260B-F5F1-93CE-6998F8C70641}"/>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A767740F-3399-E97E-881C-17A26216BD8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C48C9E3-0796-9A6F-D573-063E68E3CED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5353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AB9-339D-5140-CA8A-2CA04F81C8D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FE82275-EF31-706F-5CD1-EDE2F3722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414CD7F-B89D-4A28-7752-B8C735B5B0A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EA7C6A6D-2E18-33F9-B629-18B5FA18197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1528E1-DD3B-3DFA-7D09-F67783E392C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617647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EAA4B-A8D4-4E47-7695-605B14F14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63A61AC-B00E-4B41-81EA-78D444BAB3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21187F8-1F18-F81A-FDB2-DAE0CBCA8943}"/>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EB366C5A-B93A-9C1C-8E7E-EDDC4D3CDAB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84F729-7CB1-C71A-8760-AAD4B98A7F29}"/>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57639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02">
    <p:spTree>
      <p:nvGrpSpPr>
        <p:cNvPr id="1" name=""/>
        <p:cNvGrpSpPr/>
        <p:nvPr/>
      </p:nvGrpSpPr>
      <p:grpSpPr>
        <a:xfrm>
          <a:off x="0" y="0"/>
          <a:ext cx="0" cy="0"/>
          <a:chOff x="0" y="0"/>
          <a:chExt cx="0" cy="0"/>
        </a:xfrm>
      </p:grpSpPr>
      <p:grpSp>
        <p:nvGrpSpPr>
          <p:cNvPr id="23" name="Group 22"/>
          <p:cNvGrpSpPr/>
          <p:nvPr userDrawn="1"/>
        </p:nvGrpSpPr>
        <p:grpSpPr>
          <a:xfrm>
            <a:off x="0" y="1"/>
            <a:ext cx="12192000" cy="1039905"/>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a:p>
          </p:txBody>
        </p:sp>
      </p:grpSp>
      <p:sp>
        <p:nvSpPr>
          <p:cNvPr id="24" name="Title 23"/>
          <p:cNvSpPr>
            <a:spLocks noGrp="1"/>
          </p:cNvSpPr>
          <p:nvPr>
            <p:ph type="title"/>
          </p:nvPr>
        </p:nvSpPr>
        <p:spPr>
          <a:xfrm>
            <a:off x="609231"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rgbClr val="2568DD"/>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solidFill>
            <a:srgbClr val="2568DD"/>
          </a:solid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274778"/>
            <a:ext cx="10952148" cy="4810836"/>
          </a:xfrm>
        </p:spPr>
        <p:txBody>
          <a:bodyPr>
            <a:noAutofit/>
          </a:bodyPr>
          <a:lstStyle>
            <a:lvl1pPr marL="114300" indent="-114300">
              <a:tabLst/>
              <a:defRPr sz="1800" b="0" i="0">
                <a:solidFill>
                  <a:schemeClr val="accent5">
                    <a:lumMod val="75000"/>
                  </a:schemeClr>
                </a:solidFill>
                <a:latin typeface="Calibri" panose="020F0502020204030204" pitchFamily="34" charset="0"/>
                <a:cs typeface="Calibri" panose="020F0502020204030204" pitchFamily="34" charset="0"/>
              </a:defRPr>
            </a:lvl1pPr>
            <a:lvl2pPr marL="628650" indent="-171450">
              <a:buFont typeface="Courier New" panose="02070309020205020404" pitchFamily="49" charset="0"/>
              <a:buChar char="o"/>
              <a:tabLst/>
              <a:defRPr sz="1500" b="0"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pic>
        <p:nvPicPr>
          <p:cNvPr id="15" name="Picture 14" descr="Logo&#10;&#10;Description automatically generated">
            <a:extLst>
              <a:ext uri="{FF2B5EF4-FFF2-40B4-BE49-F238E27FC236}">
                <a16:creationId xmlns:a16="http://schemas.microsoft.com/office/drawing/2014/main" id="{AAEB98B4-5596-46B3-A81B-E5081A2425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345547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4A9F43-7770-41E2-9CB0-84DBEAA52394}"/>
              </a:ext>
            </a:extLst>
          </p:cNvPr>
          <p:cNvGrpSpPr/>
          <p:nvPr userDrawn="1"/>
        </p:nvGrpSpPr>
        <p:grpSpPr>
          <a:xfrm>
            <a:off x="0" y="1"/>
            <a:ext cx="12192000" cy="1039905"/>
            <a:chOff x="0" y="1"/>
            <a:chExt cx="12192000" cy="1039905"/>
          </a:xfrm>
        </p:grpSpPr>
        <p:sp>
          <p:nvSpPr>
            <p:cNvPr id="19" name="object 2"/>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2568DD"/>
            </a:solidFill>
          </p:spPr>
          <p:txBody>
            <a:bodyPr wrap="square" lIns="0" tIns="0" rIns="0" bIns="0" rtlCol="0"/>
            <a:lstStyle/>
            <a:p>
              <a:endParaRPr/>
            </a:p>
          </p:txBody>
        </p:sp>
        <p:sp>
          <p:nvSpPr>
            <p:cNvPr id="20" name="object 3"/>
            <p:cNvSpPr/>
            <p:nvPr userDrawn="1"/>
          </p:nvSpPr>
          <p:spPr>
            <a:xfrm>
              <a:off x="0" y="949394"/>
              <a:ext cx="12192000" cy="90512"/>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rgbClr val="2568DD"/>
            </a:solidFill>
          </p:spPr>
          <p:txBody>
            <a:bodyPr wrap="square" lIns="0" tIns="0" rIns="0" bIns="0" rtlCol="0"/>
            <a:lstStyle/>
            <a:p>
              <a:endParaRPr/>
            </a:p>
          </p:txBody>
        </p:sp>
      </p:grpSp>
      <p:sp>
        <p:nvSpPr>
          <p:cNvPr id="24" name="Title 23"/>
          <p:cNvSpPr>
            <a:spLocks noGrp="1"/>
          </p:cNvSpPr>
          <p:nvPr userDrawn="1">
            <p:ph type="title"/>
          </p:nvPr>
        </p:nvSpPr>
        <p:spPr>
          <a:xfrm>
            <a:off x="609232" y="168381"/>
            <a:ext cx="9073170"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pic>
        <p:nvPicPr>
          <p:cNvPr id="6" name="Picture 5" descr="Logo&#10;&#10;Description automatically generated">
            <a:extLst>
              <a:ext uri="{FF2B5EF4-FFF2-40B4-BE49-F238E27FC236}">
                <a16:creationId xmlns:a16="http://schemas.microsoft.com/office/drawing/2014/main" id="{8C854DEA-FC49-4DD2-B508-4342BEB96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238284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4194940" y="127001"/>
            <a:ext cx="3802120" cy="1093018"/>
          </a:xfrm>
          <a:prstGeom prst="rect">
            <a:avLst/>
          </a:prstGeom>
        </p:spPr>
      </p:pic>
      <p:sp>
        <p:nvSpPr>
          <p:cNvPr id="10" name="Text Placeholder 9">
            <a:extLst>
              <a:ext uri="{FF2B5EF4-FFF2-40B4-BE49-F238E27FC236}">
                <a16:creationId xmlns:a16="http://schemas.microsoft.com/office/drawing/2014/main" id="{6D6C41C7-97E5-4EEA-8F2D-741738D24997}"/>
              </a:ext>
            </a:extLst>
          </p:cNvPr>
          <p:cNvSpPr>
            <a:spLocks noGrp="1"/>
          </p:cNvSpPr>
          <p:nvPr>
            <p:ph type="body" sz="quarter" idx="10" hasCustomPrompt="1"/>
          </p:nvPr>
        </p:nvSpPr>
        <p:spPr>
          <a:xfrm>
            <a:off x="1727200" y="1600200"/>
            <a:ext cx="8737600" cy="660400"/>
          </a:xfrm>
          <a:prstGeom prst="rect">
            <a:avLst/>
          </a:prstGeom>
        </p:spPr>
        <p:txBody>
          <a:bodyPr lIns="0" tIns="0" rIns="0" bIns="0" anchor="ctr"/>
          <a:lstStyle>
            <a:lvl1pPr marL="0" indent="0" algn="ctr">
              <a:buNone/>
              <a:defRPr sz="3600" spc="200">
                <a:solidFill>
                  <a:schemeClr val="accent2"/>
                </a:solidFill>
                <a:latin typeface="+mj-lt"/>
              </a:defRPr>
            </a:lvl1pPr>
          </a:lstStyle>
          <a:p>
            <a:pPr lvl="0"/>
            <a:r>
              <a:rPr lang="en-US"/>
              <a:t>ADD YOUR TEXT HERE</a:t>
            </a:r>
            <a:endParaRPr lang="en-IN"/>
          </a:p>
        </p:txBody>
      </p:sp>
      <p:sp>
        <p:nvSpPr>
          <p:cNvPr id="11" name="Text Placeholder 9">
            <a:extLst>
              <a:ext uri="{FF2B5EF4-FFF2-40B4-BE49-F238E27FC236}">
                <a16:creationId xmlns:a16="http://schemas.microsoft.com/office/drawing/2014/main" id="{4DAC29FD-7DFF-4A79-98A3-E7B0B00F5920}"/>
              </a:ext>
            </a:extLst>
          </p:cNvPr>
          <p:cNvSpPr>
            <a:spLocks noGrp="1"/>
          </p:cNvSpPr>
          <p:nvPr>
            <p:ph type="body" sz="quarter" idx="11" hasCustomPrompt="1"/>
          </p:nvPr>
        </p:nvSpPr>
        <p:spPr>
          <a:xfrm>
            <a:off x="1727200" y="2323363"/>
            <a:ext cx="8737600" cy="660400"/>
          </a:xfrm>
          <a:prstGeom prst="rect">
            <a:avLst/>
          </a:prstGeom>
        </p:spPr>
        <p:txBody>
          <a:bodyPr lIns="0" tIns="0" rIns="0" bIns="0" anchor="ctr"/>
          <a:lstStyle>
            <a:lvl1pPr marL="0" indent="0" algn="ctr">
              <a:buNone/>
              <a:defRPr sz="1333" b="1">
                <a:solidFill>
                  <a:schemeClr val="accent2"/>
                </a:solidFill>
                <a:latin typeface="+mn-lt"/>
              </a:defRPr>
            </a:lvl1pPr>
          </a:lstStyle>
          <a:p>
            <a:pPr lvl="0"/>
            <a:r>
              <a:rPr lang="en-US"/>
              <a:t>Your Subtext Goes here</a:t>
            </a:r>
            <a:endParaRPr lang="en-IN"/>
          </a:p>
        </p:txBody>
      </p:sp>
      <p:pic>
        <p:nvPicPr>
          <p:cNvPr id="12" name="Picture 11" descr="A picture containing text, kitchen appliance&#10;&#10;Description automatically generated">
            <a:extLst>
              <a:ext uri="{FF2B5EF4-FFF2-40B4-BE49-F238E27FC236}">
                <a16:creationId xmlns:a16="http://schemas.microsoft.com/office/drawing/2014/main" id="{7817C22B-CBE0-48D5-B9AE-063418AE9BF0}"/>
              </a:ext>
            </a:extLst>
          </p:cNvPr>
          <p:cNvPicPr>
            <a:picLocks noChangeAspect="1"/>
          </p:cNvPicPr>
          <p:nvPr userDrawn="1"/>
        </p:nvPicPr>
        <p:blipFill rotWithShape="1">
          <a:blip r:embed="rId4"/>
          <a:srcRect b="27329"/>
          <a:stretch/>
        </p:blipFill>
        <p:spPr>
          <a:xfrm>
            <a:off x="4452880" y="2953284"/>
            <a:ext cx="3286240" cy="390471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cxnSp>
        <p:nvCxnSpPr>
          <p:cNvPr id="15" name="Straight Connector 14">
            <a:extLst>
              <a:ext uri="{FF2B5EF4-FFF2-40B4-BE49-F238E27FC236}">
                <a16:creationId xmlns:a16="http://schemas.microsoft.com/office/drawing/2014/main" id="{E420E3F1-D203-449B-B4CE-FD1432C6EF66}"/>
              </a:ext>
            </a:extLst>
          </p:cNvPr>
          <p:cNvCxnSpPr>
            <a:cxnSpLocks/>
          </p:cNvCxnSpPr>
          <p:nvPr userDrawn="1"/>
        </p:nvCxnSpPr>
        <p:spPr>
          <a:xfrm>
            <a:off x="1066800" y="2297963"/>
            <a:ext cx="10058401"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979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text_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4565195" y="2374192"/>
            <a:ext cx="3061610" cy="2109617"/>
          </a:xfrm>
          <a:prstGeom prst="rect">
            <a:avLst/>
          </a:prstGeom>
        </p:spPr>
      </p:pic>
      <p:sp>
        <p:nvSpPr>
          <p:cNvPr id="2" name="Picture Placeholder 2">
            <a:extLst>
              <a:ext uri="{FF2B5EF4-FFF2-40B4-BE49-F238E27FC236}">
                <a16:creationId xmlns:a16="http://schemas.microsoft.com/office/drawing/2014/main" id="{ED85F559-4FF3-F83B-FF4A-26D465A53E27}"/>
              </a:ext>
            </a:extLst>
          </p:cNvPr>
          <p:cNvSpPr>
            <a:spLocks noGrp="1"/>
          </p:cNvSpPr>
          <p:nvPr>
            <p:ph type="pic" idx="14" hasCustomPrompt="1"/>
          </p:nvPr>
        </p:nvSpPr>
        <p:spPr>
          <a:xfrm>
            <a:off x="0"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8" name="Picture Placeholder 2">
            <a:extLst>
              <a:ext uri="{FF2B5EF4-FFF2-40B4-BE49-F238E27FC236}">
                <a16:creationId xmlns:a16="http://schemas.microsoft.com/office/drawing/2014/main" id="{E7D2609D-B6E5-9DE1-645C-27BCC3B999ED}"/>
              </a:ext>
            </a:extLst>
          </p:cNvPr>
          <p:cNvSpPr>
            <a:spLocks noGrp="1"/>
          </p:cNvSpPr>
          <p:nvPr>
            <p:ph type="pic" idx="15" hasCustomPrompt="1"/>
          </p:nvPr>
        </p:nvSpPr>
        <p:spPr>
          <a:xfrm>
            <a:off x="8431661"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4018489" y="4727983"/>
            <a:ext cx="4155022" cy="1693365"/>
          </a:xfrm>
        </p:spPr>
        <p:txBody>
          <a:bodyPr>
            <a:noAutofit/>
          </a:bodyPr>
          <a:lstStyle>
            <a:lvl1pPr marL="0" indent="0" algn="ctr" defTabSz="914400" rtl="0" eaLnBrk="1" latinLnBrk="0" hangingPunct="1">
              <a:buNone/>
              <a:defRPr lang="en-US" sz="18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3097541636"/>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4560452" y="130067"/>
            <a:ext cx="3071095" cy="882866"/>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3040472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605"/>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10358257" y="142875"/>
            <a:ext cx="1833743" cy="52715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205864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F87DA0-F75A-431D-A639-A8712A0A7A81}"/>
              </a:ext>
            </a:extLst>
          </p:cNvPr>
          <p:cNvSpPr/>
          <p:nvPr userDrawn="1"/>
        </p:nvSpPr>
        <p:spPr>
          <a:xfrm>
            <a:off x="31450" y="7962"/>
            <a:ext cx="12192000" cy="6858001"/>
          </a:xfrm>
          <a:prstGeom prst="rect">
            <a:avLst/>
          </a:prstGeom>
          <a:gradFill flip="none" rotWithShape="1">
            <a:gsLst>
              <a:gs pos="0">
                <a:schemeClr val="accent1">
                  <a:lumMod val="5000"/>
                  <a:lumOff val="95000"/>
                </a:schemeClr>
              </a:gs>
              <a:gs pos="76000">
                <a:schemeClr val="bg1"/>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22" name="Picture 21" descr="A picture containing nature, white, night sky&#10;&#10;Description automatically generated">
            <a:extLst>
              <a:ext uri="{FF2B5EF4-FFF2-40B4-BE49-F238E27FC236}">
                <a16:creationId xmlns:a16="http://schemas.microsoft.com/office/drawing/2014/main" id="{D3A35129-DBA0-442C-ABE7-10B4E0B885EF}"/>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5287541" y="-3039651"/>
            <a:ext cx="12192000" cy="6731557"/>
          </a:xfrm>
          <a:prstGeom prst="rect">
            <a:avLst/>
          </a:prstGeom>
        </p:spPr>
      </p:pic>
      <p:pic>
        <p:nvPicPr>
          <p:cNvPr id="24" name="Picture 3">
            <a:extLst>
              <a:ext uri="{FF2B5EF4-FFF2-40B4-BE49-F238E27FC236}">
                <a16:creationId xmlns:a16="http://schemas.microsoft.com/office/drawing/2014/main" id="{82B5A569-DBE5-48DF-962A-FC0D2ACE5048}"/>
              </a:ext>
            </a:extLst>
          </p:cNvPr>
          <p:cNvPicPr>
            <a:picLocks noChangeAspect="1"/>
          </p:cNvPicPr>
          <p:nvPr userDrawn="1"/>
        </p:nvPicPr>
        <p:blipFill rotWithShape="1">
          <a:blip r:embed="rId3"/>
          <a:srcRect t="21728" b="34815"/>
          <a:stretch/>
        </p:blipFill>
        <p:spPr>
          <a:xfrm>
            <a:off x="279400" y="326128"/>
            <a:ext cx="2311400" cy="664472"/>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08380" y="2718949"/>
            <a:ext cx="4979161" cy="1166107"/>
          </a:xfrm>
          <a:prstGeom prst="rect">
            <a:avLst/>
          </a:prstGeom>
        </p:spPr>
        <p:txBody>
          <a:bodyPr lIns="0" rIns="0" anchor="ctr"/>
          <a:lstStyle>
            <a:lvl1pPr marL="0" indent="0" algn="l">
              <a:buNone/>
              <a:defRPr lang="en-IN" sz="2933" b="1" spc="200" dirty="0">
                <a:solidFill>
                  <a:schemeClr val="tx2">
                    <a:lumMod val="75000"/>
                  </a:schemeClr>
                </a:solidFill>
                <a:latin typeface="+mj-lt"/>
              </a:defRPr>
            </a:lvl1pPr>
          </a:lstStyle>
          <a:p>
            <a:pPr lvl="0"/>
            <a:r>
              <a:rPr lang="en-US"/>
              <a:t>ADD YOUR TEXT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17407"/>
            <a:ext cx="1190625"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grpSp>
        <p:nvGrpSpPr>
          <p:cNvPr id="3" name="Group 2">
            <a:extLst>
              <a:ext uri="{FF2B5EF4-FFF2-40B4-BE49-F238E27FC236}">
                <a16:creationId xmlns:a16="http://schemas.microsoft.com/office/drawing/2014/main" id="{CA6CA2F5-CF9C-4F92-8F46-EFC73A160007}"/>
              </a:ext>
            </a:extLst>
          </p:cNvPr>
          <p:cNvGrpSpPr/>
          <p:nvPr userDrawn="1"/>
        </p:nvGrpSpPr>
        <p:grpSpPr>
          <a:xfrm>
            <a:off x="8007409" y="649480"/>
            <a:ext cx="3801423" cy="5717137"/>
            <a:chOff x="7785419" y="452462"/>
            <a:chExt cx="4023413" cy="6071901"/>
          </a:xfrm>
        </p:grpSpPr>
        <p:pic>
          <p:nvPicPr>
            <p:cNvPr id="20" name="Picture 19" descr="A picture containing nature, rain&#10;&#10;Description automatically generated">
              <a:extLst>
                <a:ext uri="{FF2B5EF4-FFF2-40B4-BE49-F238E27FC236}">
                  <a16:creationId xmlns:a16="http://schemas.microsoft.com/office/drawing/2014/main" id="{61E12821-F711-44E1-9D54-02CE6A82AA4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89"/>
            <a:stretch/>
          </p:blipFill>
          <p:spPr>
            <a:xfrm>
              <a:off x="7785419" y="1756909"/>
              <a:ext cx="1554413" cy="1391367"/>
            </a:xfrm>
            <a:prstGeom prst="rect">
              <a:avLst/>
            </a:prstGeom>
          </p:spPr>
        </p:pic>
        <p:pic>
          <p:nvPicPr>
            <p:cNvPr id="21" name="Picture 20">
              <a:extLst>
                <a:ext uri="{FF2B5EF4-FFF2-40B4-BE49-F238E27FC236}">
                  <a16:creationId xmlns:a16="http://schemas.microsoft.com/office/drawing/2014/main" id="{FC1A106B-F95E-4286-B179-7F0B47031F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21694">
              <a:off x="7819845" y="2805345"/>
              <a:ext cx="1449776" cy="1449776"/>
            </a:xfrm>
            <a:prstGeom prst="rect">
              <a:avLst/>
            </a:prstGeom>
          </p:spPr>
        </p:pic>
        <p:pic>
          <p:nvPicPr>
            <p:cNvPr id="28" name="Picture 27" descr="A picture containing sushi, orange&#10;&#10;Description automatically generated">
              <a:extLst>
                <a:ext uri="{FF2B5EF4-FFF2-40B4-BE49-F238E27FC236}">
                  <a16:creationId xmlns:a16="http://schemas.microsoft.com/office/drawing/2014/main" id="{4485B8CF-99BD-4D8D-BBBE-9446A141CB1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130"/>
            <a:stretch/>
          </p:blipFill>
          <p:spPr>
            <a:xfrm>
              <a:off x="9217843" y="5192466"/>
              <a:ext cx="1449776" cy="1331897"/>
            </a:xfrm>
            <a:prstGeom prst="rect">
              <a:avLst/>
            </a:prstGeom>
          </p:spPr>
        </p:pic>
        <p:pic>
          <p:nvPicPr>
            <p:cNvPr id="12" name="Picture 11" descr="A plate of lemons&#10;&#10;Description automatically generated with low confidence">
              <a:extLst>
                <a:ext uri="{FF2B5EF4-FFF2-40B4-BE49-F238E27FC236}">
                  <a16:creationId xmlns:a16="http://schemas.microsoft.com/office/drawing/2014/main" id="{CA33B51E-A3B6-4674-8B19-7A3F32868E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8790">
              <a:off x="10364663" y="2497988"/>
              <a:ext cx="1386717" cy="1386717"/>
            </a:xfrm>
            <a:prstGeom prst="rect">
              <a:avLst/>
            </a:prstGeom>
          </p:spPr>
        </p:pic>
        <p:pic>
          <p:nvPicPr>
            <p:cNvPr id="30" name="Picture 29" descr="A plate of lemons&#10;&#10;Description automatically generated with low confidence">
              <a:extLst>
                <a:ext uri="{FF2B5EF4-FFF2-40B4-BE49-F238E27FC236}">
                  <a16:creationId xmlns:a16="http://schemas.microsoft.com/office/drawing/2014/main" id="{08DF0ADB-6DD8-4DB1-BCFE-065EFA88B9F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8790">
              <a:off x="7802800" y="3975665"/>
              <a:ext cx="1386717" cy="1386717"/>
            </a:xfrm>
            <a:prstGeom prst="rect">
              <a:avLst/>
            </a:prstGeom>
          </p:spPr>
        </p:pic>
        <p:pic>
          <p:nvPicPr>
            <p:cNvPr id="31" name="Picture 30">
              <a:extLst>
                <a:ext uri="{FF2B5EF4-FFF2-40B4-BE49-F238E27FC236}">
                  <a16:creationId xmlns:a16="http://schemas.microsoft.com/office/drawing/2014/main" id="{C0D7EFEF-EED9-4819-B062-86DB654E619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30311" y="4887404"/>
              <a:ext cx="1565789" cy="1565789"/>
            </a:xfrm>
            <a:prstGeom prst="rect">
              <a:avLst/>
            </a:prstGeom>
          </p:spPr>
        </p:pic>
        <p:pic>
          <p:nvPicPr>
            <p:cNvPr id="32" name="Picture 31" descr="A picture containing nature, rain&#10;&#10;Description automatically generated">
              <a:extLst>
                <a:ext uri="{FF2B5EF4-FFF2-40B4-BE49-F238E27FC236}">
                  <a16:creationId xmlns:a16="http://schemas.microsoft.com/office/drawing/2014/main" id="{9189A3A1-272F-41AE-B941-AE019BF7FC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89"/>
            <a:stretch/>
          </p:blipFill>
          <p:spPr>
            <a:xfrm>
              <a:off x="10129850" y="4887404"/>
              <a:ext cx="1554413" cy="1391367"/>
            </a:xfrm>
            <a:prstGeom prst="rect">
              <a:avLst/>
            </a:prstGeom>
          </p:spPr>
        </p:pic>
        <p:pic>
          <p:nvPicPr>
            <p:cNvPr id="33" name="Picture 32">
              <a:extLst>
                <a:ext uri="{FF2B5EF4-FFF2-40B4-BE49-F238E27FC236}">
                  <a16:creationId xmlns:a16="http://schemas.microsoft.com/office/drawing/2014/main" id="{63CEDDB8-068A-4D1C-BEF4-489C9F371D0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21694">
              <a:off x="10359056" y="3625584"/>
              <a:ext cx="1449776" cy="1449776"/>
            </a:xfrm>
            <a:prstGeom prst="rect">
              <a:avLst/>
            </a:prstGeom>
          </p:spPr>
        </p:pic>
        <p:pic>
          <p:nvPicPr>
            <p:cNvPr id="35" name="Picture 34">
              <a:extLst>
                <a:ext uri="{FF2B5EF4-FFF2-40B4-BE49-F238E27FC236}">
                  <a16:creationId xmlns:a16="http://schemas.microsoft.com/office/drawing/2014/main" id="{3CA38693-C617-4CB8-8285-FD6472A2F87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758262">
              <a:off x="9892780" y="539205"/>
              <a:ext cx="1565789" cy="1565789"/>
            </a:xfrm>
            <a:prstGeom prst="rect">
              <a:avLst/>
            </a:prstGeom>
          </p:spPr>
        </p:pic>
        <p:pic>
          <p:nvPicPr>
            <p:cNvPr id="36" name="Picture 35" descr="A plate of lemons&#10;&#10;Description automatically generated with low confidence">
              <a:extLst>
                <a:ext uri="{FF2B5EF4-FFF2-40B4-BE49-F238E27FC236}">
                  <a16:creationId xmlns:a16="http://schemas.microsoft.com/office/drawing/2014/main" id="{CBD95879-EAAE-477A-80ED-4EE6885094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627908">
              <a:off x="8277893" y="635673"/>
              <a:ext cx="1386717" cy="1386717"/>
            </a:xfrm>
            <a:prstGeom prst="rect">
              <a:avLst/>
            </a:prstGeom>
          </p:spPr>
        </p:pic>
        <p:pic>
          <p:nvPicPr>
            <p:cNvPr id="37" name="Picture 36">
              <a:extLst>
                <a:ext uri="{FF2B5EF4-FFF2-40B4-BE49-F238E27FC236}">
                  <a16:creationId xmlns:a16="http://schemas.microsoft.com/office/drawing/2014/main" id="{B56A3E6F-E2A0-4077-AC00-60212BFECC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338035">
              <a:off x="9118189" y="452462"/>
              <a:ext cx="1449776" cy="1449776"/>
            </a:xfrm>
            <a:prstGeom prst="rect">
              <a:avLst/>
            </a:prstGeom>
          </p:spPr>
        </p:pic>
        <p:pic>
          <p:nvPicPr>
            <p:cNvPr id="34" name="Picture 33" descr="A picture containing sushi, orange&#10;&#10;Description automatically generated">
              <a:extLst>
                <a:ext uri="{FF2B5EF4-FFF2-40B4-BE49-F238E27FC236}">
                  <a16:creationId xmlns:a16="http://schemas.microsoft.com/office/drawing/2014/main" id="{4804CB5B-1C95-487C-ADA7-B4E0B97B73B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130"/>
            <a:stretch/>
          </p:blipFill>
          <p:spPr>
            <a:xfrm>
              <a:off x="10434997" y="1551373"/>
              <a:ext cx="1313719" cy="1206903"/>
            </a:xfrm>
            <a:prstGeom prst="rect">
              <a:avLst/>
            </a:prstGeom>
          </p:spPr>
        </p:pic>
      </p:grpSp>
      <p:pic>
        <p:nvPicPr>
          <p:cNvPr id="19" name="Picture 15">
            <a:extLst>
              <a:ext uri="{FF2B5EF4-FFF2-40B4-BE49-F238E27FC236}">
                <a16:creationId xmlns:a16="http://schemas.microsoft.com/office/drawing/2014/main" id="{C32C2A12-C0EA-4ECB-8A85-0C3C9DD4ECB1}"/>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278375" y="1879313"/>
            <a:ext cx="1354522" cy="311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48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1480800" cy="730728"/>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cxnSp>
        <p:nvCxnSpPr>
          <p:cNvPr id="5" name="Straight Connector 4">
            <a:extLst>
              <a:ext uri="{FF2B5EF4-FFF2-40B4-BE49-F238E27FC236}">
                <a16:creationId xmlns:a16="http://schemas.microsoft.com/office/drawing/2014/main" id="{B693222A-C2BA-4051-914E-3F30CF7B2E4A}"/>
              </a:ext>
            </a:extLst>
          </p:cNvPr>
          <p:cNvCxnSpPr>
            <a:cxnSpLocks/>
          </p:cNvCxnSpPr>
          <p:nvPr userDrawn="1"/>
        </p:nvCxnSpPr>
        <p:spPr>
          <a:xfrm>
            <a:off x="355600" y="1041400"/>
            <a:ext cx="11480800"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Slide Number Placeholder 23">
            <a:extLst>
              <a:ext uri="{FF2B5EF4-FFF2-40B4-BE49-F238E27FC236}">
                <a16:creationId xmlns:a16="http://schemas.microsoft.com/office/drawing/2014/main" id="{E2DE98D9-692D-4D5A-B7EE-0941234497C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E2DFF185-2E58-4E88-AF12-33A8B26E27BC}"/>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3769215945"/>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0" name="Slide Number Placeholder 23">
            <a:extLst>
              <a:ext uri="{FF2B5EF4-FFF2-40B4-BE49-F238E27FC236}">
                <a16:creationId xmlns:a16="http://schemas.microsoft.com/office/drawing/2014/main" id="{2AC58960-0761-4A7A-8796-B074C0FFB303}"/>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C652C831-46C9-4F25-9DF3-68DD7678E951}"/>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2" name="Text Placeholder 3">
            <a:extLst>
              <a:ext uri="{FF2B5EF4-FFF2-40B4-BE49-F238E27FC236}">
                <a16:creationId xmlns:a16="http://schemas.microsoft.com/office/drawing/2014/main" id="{0619420D-D240-4D48-A787-FE65242586B9}"/>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436145405"/>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97C14FDE-0172-4447-99CE-0A57E5741A5C}"/>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0D227435-919D-4214-8017-853015C64389}"/>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F0728C0F-1C0B-473B-9953-44DDD1A5ECFE}"/>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519158799"/>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1218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E773DDD8-AD5A-4182-AF5B-3C9EFE8E82E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62677DCA-9481-4543-A4A8-A1630BEBE0B5}"/>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038D0908-609A-43C5-A417-55F691B26CFD}"/>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53467914"/>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2"/>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EA41A157-0EA6-47B6-BE48-684AACC88210}"/>
              </a:ext>
            </a:extLst>
          </p:cNvPr>
          <p:cNvSpPr/>
          <p:nvPr userDrawn="1"/>
        </p:nvSpPr>
        <p:spPr>
          <a:xfrm>
            <a:off x="0" y="5368413"/>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4" name="Text Placeholder 3">
            <a:extLst>
              <a:ext uri="{FF2B5EF4-FFF2-40B4-BE49-F238E27FC236}">
                <a16:creationId xmlns:a16="http://schemas.microsoft.com/office/drawing/2014/main" id="{B1E857BA-BC5C-4BDE-ADD1-B5C6F051FDF3}"/>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914721098"/>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77372" y="2108200"/>
            <a:ext cx="5283200" cy="867289"/>
          </a:xfrm>
          <a:prstGeom prst="rect">
            <a:avLst/>
          </a:prstGeom>
        </p:spPr>
        <p:txBody>
          <a:bodyPr lIns="0" rIns="0" anchor="ctr"/>
          <a:lstStyle>
            <a:lvl1pPr marL="0" indent="0" algn="l">
              <a:buNone/>
              <a:defRPr lang="en-IN" sz="2667" spc="200" dirty="0">
                <a:solidFill>
                  <a:schemeClr val="tx2"/>
                </a:solidFill>
                <a:latin typeface="+mj-lt"/>
              </a:defRPr>
            </a:lvl1pPr>
          </a:lstStyle>
          <a:p>
            <a:pPr lvl="0"/>
            <a:r>
              <a:rPr lang="en-US"/>
              <a:t>ADD YOUR TEXT HERE</a:t>
            </a:r>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07324"/>
            <a:ext cx="1168400" cy="119007"/>
          </a:xfrm>
          <a:prstGeom prst="rect">
            <a:avLst/>
          </a:prstGeom>
        </p:spPr>
        <p:txBody>
          <a:bodyPr wrap="square" lIns="0" tIns="0" rIns="0" bIns="0" rtlCol="0" anchor="ctr">
            <a:spAutoFit/>
          </a:bodyPr>
          <a:lstStyle/>
          <a:p>
            <a:pPr algn="ctr">
              <a:lnSpc>
                <a:spcPts val="1040"/>
              </a:lnSpc>
            </a:pPr>
            <a:r>
              <a:rPr lang="en-US" sz="800" spc="200">
                <a:solidFill>
                  <a:schemeClr val="tx2"/>
                </a:solidFill>
                <a:latin typeface="+mj-lt"/>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1833981" y="6546333"/>
            <a:ext cx="304800" cy="241987"/>
          </a:xfrm>
          <a:prstGeom prst="rect">
            <a:avLst/>
          </a:prstGeom>
        </p:spPr>
        <p:txBody>
          <a:bodyPr anchor="ctr"/>
          <a:lstStyle>
            <a:lvl1pPr algn="ctr">
              <a:defRPr sz="800">
                <a:solidFill>
                  <a:schemeClr val="tx2"/>
                </a:solidFill>
                <a:latin typeface="+mj-lt"/>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a:srcRect t="21728" b="34815"/>
          <a:stretch/>
        </p:blipFill>
        <p:spPr>
          <a:xfrm>
            <a:off x="304800" y="149691"/>
            <a:ext cx="1609245" cy="462619"/>
          </a:xfrm>
          <a:prstGeom prst="rect">
            <a:avLst/>
          </a:prstGeom>
        </p:spPr>
      </p:pic>
      <p:sp>
        <p:nvSpPr>
          <p:cNvPr id="4" name="Picture Placeholder 3">
            <a:extLst>
              <a:ext uri="{FF2B5EF4-FFF2-40B4-BE49-F238E27FC236}">
                <a16:creationId xmlns:a16="http://schemas.microsoft.com/office/drawing/2014/main" id="{5B8E4B04-9AC1-410C-927F-125B2D12D1B3}"/>
              </a:ext>
            </a:extLst>
          </p:cNvPr>
          <p:cNvSpPr>
            <a:spLocks noGrp="1"/>
          </p:cNvSpPr>
          <p:nvPr>
            <p:ph type="pic" sz="quarter" idx="13"/>
          </p:nvPr>
        </p:nvSpPr>
        <p:spPr>
          <a:xfrm>
            <a:off x="6096000" y="482600"/>
            <a:ext cx="2692400" cy="2743200"/>
          </a:xfrm>
          <a:prstGeom prst="rect">
            <a:avLst/>
          </a:prstGeom>
        </p:spPr>
        <p:txBody>
          <a:bodyPr anchor="ctr"/>
          <a:lstStyle>
            <a:lvl1pPr marL="0" indent="0" algn="ctr">
              <a:buNone/>
              <a:defRPr b="0">
                <a:latin typeface="+mj-lt"/>
              </a:defRPr>
            </a:lvl1pPr>
          </a:lstStyle>
          <a:p>
            <a:endParaRPr lang="en-IN"/>
          </a:p>
        </p:txBody>
      </p:sp>
      <p:sp>
        <p:nvSpPr>
          <p:cNvPr id="12" name="Picture Placeholder 3">
            <a:extLst>
              <a:ext uri="{FF2B5EF4-FFF2-40B4-BE49-F238E27FC236}">
                <a16:creationId xmlns:a16="http://schemas.microsoft.com/office/drawing/2014/main" id="{ED2CD378-3C99-43E2-8607-A398F67A042A}"/>
              </a:ext>
            </a:extLst>
          </p:cNvPr>
          <p:cNvSpPr>
            <a:spLocks noGrp="1"/>
          </p:cNvSpPr>
          <p:nvPr>
            <p:ph type="pic" sz="quarter" idx="14"/>
          </p:nvPr>
        </p:nvSpPr>
        <p:spPr>
          <a:xfrm>
            <a:off x="9141581" y="487680"/>
            <a:ext cx="2692400" cy="5938520"/>
          </a:xfrm>
          <a:prstGeom prst="rect">
            <a:avLst/>
          </a:prstGeom>
        </p:spPr>
        <p:txBody>
          <a:bodyPr anchor="ctr"/>
          <a:lstStyle>
            <a:lvl1pPr marL="0" indent="0" algn="ctr">
              <a:buNone/>
              <a:defRPr b="0">
                <a:latin typeface="+mj-lt"/>
              </a:defRPr>
            </a:lvl1pPr>
          </a:lstStyle>
          <a:p>
            <a:endParaRPr lang="en-IN"/>
          </a:p>
        </p:txBody>
      </p:sp>
      <p:sp>
        <p:nvSpPr>
          <p:cNvPr id="13" name="Picture Placeholder 3">
            <a:extLst>
              <a:ext uri="{FF2B5EF4-FFF2-40B4-BE49-F238E27FC236}">
                <a16:creationId xmlns:a16="http://schemas.microsoft.com/office/drawing/2014/main" id="{18DCF0EA-6193-4516-B5B8-E09AA3DBDA6E}"/>
              </a:ext>
            </a:extLst>
          </p:cNvPr>
          <p:cNvSpPr>
            <a:spLocks noGrp="1"/>
          </p:cNvSpPr>
          <p:nvPr>
            <p:ph type="pic" sz="quarter" idx="15"/>
          </p:nvPr>
        </p:nvSpPr>
        <p:spPr>
          <a:xfrm>
            <a:off x="6096000" y="3530600"/>
            <a:ext cx="2692400" cy="2895600"/>
          </a:xfrm>
          <a:prstGeom prst="rect">
            <a:avLst/>
          </a:prstGeom>
        </p:spPr>
        <p:txBody>
          <a:bodyPr anchor="ctr"/>
          <a:lstStyle>
            <a:lvl1pPr marL="0" indent="0" algn="ctr">
              <a:buNone/>
              <a:defRPr b="0">
                <a:latin typeface="+mj-lt"/>
              </a:defRPr>
            </a:lvl1pPr>
          </a:lstStyle>
          <a:p>
            <a:endParaRPr lang="en-IN"/>
          </a:p>
        </p:txBody>
      </p:sp>
    </p:spTree>
    <p:extLst>
      <p:ext uri="{BB962C8B-B14F-4D97-AF65-F5344CB8AC3E}">
        <p14:creationId xmlns:p14="http://schemas.microsoft.com/office/powerpoint/2010/main" val="3556692508"/>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stainable Slide">
    <p:spTree>
      <p:nvGrpSpPr>
        <p:cNvPr id="1" name=""/>
        <p:cNvGrpSpPr/>
        <p:nvPr/>
      </p:nvGrpSpPr>
      <p:grpSpPr>
        <a:xfrm>
          <a:off x="0" y="0"/>
          <a:ext cx="0" cy="0"/>
          <a:chOff x="0" y="0"/>
          <a:chExt cx="0" cy="0"/>
        </a:xfrm>
      </p:grpSpPr>
      <p:pic>
        <p:nvPicPr>
          <p:cNvPr id="3" name="Picture 2" descr="A picture containing tree, plant&#10;&#10;Description automatically generated">
            <a:extLst>
              <a:ext uri="{FF2B5EF4-FFF2-40B4-BE49-F238E27FC236}">
                <a16:creationId xmlns:a16="http://schemas.microsoft.com/office/drawing/2014/main" id="{CA6CA334-2E79-4D6C-93DE-AB825092AF8B}"/>
              </a:ext>
            </a:extLst>
          </p:cNvPr>
          <p:cNvPicPr>
            <a:picLocks noChangeAspect="1"/>
          </p:cNvPicPr>
          <p:nvPr userDrawn="1"/>
        </p:nvPicPr>
        <p:blipFill rotWithShape="1">
          <a:blip r:embed="rId2"/>
          <a:srcRect l="13277" r="1327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4DED9FD-DED4-44D4-9CED-17EE9E89AB7F}"/>
              </a:ext>
            </a:extLst>
          </p:cNvPr>
          <p:cNvSpPr/>
          <p:nvPr userDrawn="1"/>
        </p:nvSpPr>
        <p:spPr>
          <a:xfrm>
            <a:off x="0" y="0"/>
            <a:ext cx="12192000" cy="6858000"/>
          </a:xfrm>
          <a:prstGeom prst="rect">
            <a:avLst/>
          </a:prstGeom>
          <a:gradFill flip="none" rotWithShape="1">
            <a:gsLst>
              <a:gs pos="52387">
                <a:srgbClr val="E7E6E6">
                  <a:alpha val="60000"/>
                </a:srgbClr>
              </a:gs>
              <a:gs pos="27000">
                <a:schemeClr val="bg2"/>
              </a:gs>
              <a:gs pos="80000">
                <a:schemeClr val="bg2">
                  <a:alpha val="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5" name="Text Placeholder 9">
            <a:extLst>
              <a:ext uri="{FF2B5EF4-FFF2-40B4-BE49-F238E27FC236}">
                <a16:creationId xmlns:a16="http://schemas.microsoft.com/office/drawing/2014/main" id="{D73CDD90-CEDE-44EB-9B6E-EDB1D020EC9E}"/>
              </a:ext>
            </a:extLst>
          </p:cNvPr>
          <p:cNvSpPr>
            <a:spLocks noGrp="1"/>
          </p:cNvSpPr>
          <p:nvPr>
            <p:ph type="body" sz="quarter" idx="10" hasCustomPrompt="1"/>
          </p:nvPr>
        </p:nvSpPr>
        <p:spPr>
          <a:xfrm>
            <a:off x="355600" y="244952"/>
            <a:ext cx="11531601" cy="796449"/>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pic>
        <p:nvPicPr>
          <p:cNvPr id="7" name="Picture 6" descr="A picture containing text&#10;&#10;Description automatically generated">
            <a:extLst>
              <a:ext uri="{FF2B5EF4-FFF2-40B4-BE49-F238E27FC236}">
                <a16:creationId xmlns:a16="http://schemas.microsoft.com/office/drawing/2014/main" id="{468E02EC-005F-4BE4-B2CC-F2B3949371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0275" y="6324600"/>
            <a:ext cx="1691116" cy="385125"/>
          </a:xfrm>
          <a:prstGeom prst="rect">
            <a:avLst/>
          </a:prstGeom>
        </p:spPr>
      </p:pic>
    </p:spTree>
    <p:extLst>
      <p:ext uri="{BB962C8B-B14F-4D97-AF65-F5344CB8AC3E}">
        <p14:creationId xmlns:p14="http://schemas.microsoft.com/office/powerpoint/2010/main" val="3258104345"/>
      </p:ext>
    </p:extLst>
  </p:cSld>
  <p:clrMapOvr>
    <a:masterClrMapping/>
  </p:clrMapOvr>
  <p:extLst>
    <p:ext uri="{DCECCB84-F9BA-43D5-87BE-67443E8EF086}">
      <p15:sldGuideLst xmlns:p15="http://schemas.microsoft.com/office/powerpoint/2012/main">
        <p15:guide id="1" pos="112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text_0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6" name="Rectangle 5">
            <a:extLst>
              <a:ext uri="{FF2B5EF4-FFF2-40B4-BE49-F238E27FC236}">
                <a16:creationId xmlns:a16="http://schemas.microsoft.com/office/drawing/2014/main" id="{2FA463C4-0738-0106-FA69-84D289AAC796}"/>
              </a:ext>
            </a:extLst>
          </p:cNvPr>
          <p:cNvSpPr/>
          <p:nvPr userDrawn="1"/>
        </p:nvSpPr>
        <p:spPr>
          <a:xfrm>
            <a:off x="0" y="3427200"/>
            <a:ext cx="6094800" cy="343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Picture Placeholder 2">
            <a:extLst>
              <a:ext uri="{FF2B5EF4-FFF2-40B4-BE49-F238E27FC236}">
                <a16:creationId xmlns:a16="http://schemas.microsoft.com/office/drawing/2014/main" id="{B3856E21-F7AE-2090-0F71-0B00D8A84092}"/>
              </a:ext>
            </a:extLst>
          </p:cNvPr>
          <p:cNvSpPr>
            <a:spLocks noGrp="1"/>
          </p:cNvSpPr>
          <p:nvPr>
            <p:ph type="pic" idx="10" hasCustomPrompt="1"/>
          </p:nvPr>
        </p:nvSpPr>
        <p:spPr>
          <a:xfrm>
            <a:off x="0" y="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849BBE26-73DF-AA1D-3FE6-8A7EBC7E99CB}"/>
              </a:ext>
            </a:extLst>
          </p:cNvPr>
          <p:cNvSpPr>
            <a:spLocks noGrp="1"/>
          </p:cNvSpPr>
          <p:nvPr>
            <p:ph type="pic" idx="17" hasCustomPrompt="1"/>
          </p:nvPr>
        </p:nvSpPr>
        <p:spPr>
          <a:xfrm>
            <a:off x="6096000" y="342900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7613195" y="659692"/>
            <a:ext cx="3061610" cy="2109617"/>
          </a:xfrm>
          <a:prstGeom prst="rect">
            <a:avLst/>
          </a:prstGeom>
        </p:spPr>
      </p:pic>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892186" y="4295918"/>
            <a:ext cx="4310428" cy="1693365"/>
          </a:xfrm>
        </p:spPr>
        <p:txBody>
          <a:bodyPr>
            <a:noAutofit/>
          </a:bodyPr>
          <a:lstStyle>
            <a:lvl1pPr marL="0" indent="0" algn="ctr" defTabSz="914400" rtl="0" eaLnBrk="1" latinLnBrk="0" hangingPunct="1">
              <a:buNone/>
              <a:defRPr lang="en-US" sz="1800" kern="1200" dirty="0" smtClean="0">
                <a:solidFill>
                  <a:schemeClr val="bg1"/>
                </a:solidFill>
                <a:latin typeface="+mj-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938622431"/>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slide- 2">
    <p:spTree>
      <p:nvGrpSpPr>
        <p:cNvPr id="1" name=""/>
        <p:cNvGrpSpPr/>
        <p:nvPr/>
      </p:nvGrpSpPr>
      <p:grpSpPr>
        <a:xfrm>
          <a:off x="0" y="0"/>
          <a:ext cx="0" cy="0"/>
          <a:chOff x="0" y="0"/>
          <a:chExt cx="0" cy="0"/>
        </a:xfrm>
      </p:grpSpPr>
      <p:pic>
        <p:nvPicPr>
          <p:cNvPr id="9" name="Picture 8" descr="A picture containing nature, white, night sky&#10;&#10;Description automatically generated">
            <a:extLst>
              <a:ext uri="{FF2B5EF4-FFF2-40B4-BE49-F238E27FC236}">
                <a16:creationId xmlns:a16="http://schemas.microsoft.com/office/drawing/2014/main" id="{502B50D5-0403-4852-A918-5DEE20B48BB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29152" y="905653"/>
            <a:ext cx="12192000" cy="5930785"/>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0363201" cy="867289"/>
          </a:xfrm>
          <a:prstGeom prst="rect">
            <a:avLst/>
          </a:prstGeom>
        </p:spPr>
        <p:txBody>
          <a:bodyPr lIns="0" rIns="0" anchor="ctr"/>
          <a:lstStyle>
            <a:lvl1pPr marL="0" indent="0" algn="l">
              <a:buNone/>
              <a:defRPr lang="en-IN" sz="2400" dirty="0">
                <a:solidFill>
                  <a:schemeClr val="tx2"/>
                </a:solidFill>
                <a:latin typeface="+mj-lt"/>
              </a:defRPr>
            </a:lvl1pPr>
          </a:lstStyle>
          <a:p>
            <a:pPr lvl="0"/>
            <a:r>
              <a:rPr lang="en-US"/>
              <a:t>ADD YOUR TEXT HERE</a:t>
            </a:r>
          </a:p>
        </p:txBody>
      </p:sp>
      <p:sp>
        <p:nvSpPr>
          <p:cNvPr id="26" name="Text Placeholder 9">
            <a:extLst>
              <a:ext uri="{FF2B5EF4-FFF2-40B4-BE49-F238E27FC236}">
                <a16:creationId xmlns:a16="http://schemas.microsoft.com/office/drawing/2014/main" id="{86EC46E8-19A8-4634-B6E8-901A9CA13158}"/>
              </a:ext>
            </a:extLst>
          </p:cNvPr>
          <p:cNvSpPr>
            <a:spLocks noGrp="1"/>
          </p:cNvSpPr>
          <p:nvPr>
            <p:ph type="body" sz="quarter" idx="11" hasCustomPrompt="1"/>
          </p:nvPr>
        </p:nvSpPr>
        <p:spPr>
          <a:xfrm>
            <a:off x="355600" y="1310322"/>
            <a:ext cx="103632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11" name="Picture 2">
            <a:extLst>
              <a:ext uri="{FF2B5EF4-FFF2-40B4-BE49-F238E27FC236}">
                <a16:creationId xmlns:a16="http://schemas.microsoft.com/office/drawing/2014/main" id="{E1C1E7F5-9465-4377-B3FC-76EFE8879DFF}"/>
              </a:ext>
            </a:extLst>
          </p:cNvPr>
          <p:cNvPicPr>
            <a:picLocks noChangeAspect="1"/>
          </p:cNvPicPr>
          <p:nvPr userDrawn="1"/>
        </p:nvPicPr>
        <p:blipFill rotWithShape="1">
          <a:blip r:embed="rId3"/>
          <a:srcRect r="62143"/>
          <a:stretch/>
        </p:blipFill>
        <p:spPr>
          <a:xfrm>
            <a:off x="10678134" y="2992351"/>
            <a:ext cx="1513866" cy="3998872"/>
          </a:xfrm>
          <a:prstGeom prst="rect">
            <a:avLst/>
          </a:prstGeom>
        </p:spPr>
      </p:pic>
      <p:pic>
        <p:nvPicPr>
          <p:cNvPr id="12" name="Picture 3">
            <a:extLst>
              <a:ext uri="{FF2B5EF4-FFF2-40B4-BE49-F238E27FC236}">
                <a16:creationId xmlns:a16="http://schemas.microsoft.com/office/drawing/2014/main" id="{0BF1BF52-2682-4468-80DA-B9FE2F895E85}"/>
              </a:ext>
            </a:extLst>
          </p:cNvPr>
          <p:cNvPicPr>
            <a:picLocks noChangeAspect="1"/>
          </p:cNvPicPr>
          <p:nvPr userDrawn="1"/>
        </p:nvPicPr>
        <p:blipFill rotWithShape="1">
          <a:blip r:embed="rId4"/>
          <a:srcRect r="55085"/>
          <a:stretch/>
        </p:blipFill>
        <p:spPr>
          <a:xfrm>
            <a:off x="10452045" y="-312501"/>
            <a:ext cx="1739955" cy="3873901"/>
          </a:xfrm>
          <a:prstGeom prst="rect">
            <a:avLst/>
          </a:prstGeom>
        </p:spPr>
      </p:pic>
      <p:sp>
        <p:nvSpPr>
          <p:cNvPr id="10" name="Slide Number Placeholder 23">
            <a:extLst>
              <a:ext uri="{FF2B5EF4-FFF2-40B4-BE49-F238E27FC236}">
                <a16:creationId xmlns:a16="http://schemas.microsoft.com/office/drawing/2014/main" id="{27B8243F-85CB-4753-8DD7-BE1E1B2C0D40}"/>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4" name="Picture 3">
            <a:extLst>
              <a:ext uri="{FF2B5EF4-FFF2-40B4-BE49-F238E27FC236}">
                <a16:creationId xmlns:a16="http://schemas.microsoft.com/office/drawing/2014/main" id="{DCE09F1F-DF3C-4749-B694-8F2324E6870F}"/>
              </a:ext>
            </a:extLst>
          </p:cNvPr>
          <p:cNvPicPr>
            <a:picLocks noChangeAspect="1"/>
          </p:cNvPicPr>
          <p:nvPr userDrawn="1"/>
        </p:nvPicPr>
        <p:blipFill rotWithShape="1">
          <a:blip r:embed="rId5">
            <a:grayscl/>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2628240683"/>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F16810-5DD0-4311-8A76-26216C252738}"/>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34519DE1-6660-44C2-9B8B-16E706858B05}"/>
              </a:ext>
            </a:extLst>
          </p:cNvPr>
          <p:cNvPicPr>
            <a:picLocks noChangeAspect="1"/>
          </p:cNvPicPr>
          <p:nvPr userDrawn="1"/>
        </p:nvPicPr>
        <p:blipFill rotWithShape="1">
          <a:blip r:embed="rId2"/>
          <a:srcRect b="5066"/>
          <a:stretch/>
        </p:blipFill>
        <p:spPr>
          <a:xfrm>
            <a:off x="1371600" y="215976"/>
            <a:ext cx="10820400" cy="6642024"/>
          </a:xfrm>
          <a:prstGeom prst="rect">
            <a:avLst/>
          </a:prstGeom>
        </p:spPr>
      </p:pic>
      <p:sp>
        <p:nvSpPr>
          <p:cNvPr id="5" name="Text Placeholder 9">
            <a:extLst>
              <a:ext uri="{FF2B5EF4-FFF2-40B4-BE49-F238E27FC236}">
                <a16:creationId xmlns:a16="http://schemas.microsoft.com/office/drawing/2014/main" id="{9A2BFD2D-0E6C-436B-889D-E3C3A765BBF6}"/>
              </a:ext>
            </a:extLst>
          </p:cNvPr>
          <p:cNvSpPr>
            <a:spLocks noGrp="1"/>
          </p:cNvSpPr>
          <p:nvPr>
            <p:ph type="body" sz="quarter" idx="10" hasCustomPrompt="1"/>
          </p:nvPr>
        </p:nvSpPr>
        <p:spPr>
          <a:xfrm>
            <a:off x="355600" y="244952"/>
            <a:ext cx="7518401" cy="867289"/>
          </a:xfrm>
          <a:prstGeom prst="rect">
            <a:avLst/>
          </a:prstGeom>
        </p:spPr>
        <p:txBody>
          <a:bodyPr lIns="0" rIns="0" anchor="ctr"/>
          <a:lstStyle>
            <a:lvl1pPr marL="0" indent="0" algn="l">
              <a:buNone/>
              <a:defRPr lang="en-IN" sz="2400" dirty="0">
                <a:solidFill>
                  <a:schemeClr val="accent2"/>
                </a:solidFill>
                <a:latin typeface="+mj-lt"/>
              </a:defRPr>
            </a:lvl1pPr>
          </a:lstStyle>
          <a:p>
            <a:pPr lvl="0"/>
            <a:r>
              <a:rPr lang="en-US"/>
              <a:t>Agenda </a:t>
            </a:r>
          </a:p>
        </p:txBody>
      </p:sp>
      <p:sp>
        <p:nvSpPr>
          <p:cNvPr id="6" name="Text Placeholder 9">
            <a:extLst>
              <a:ext uri="{FF2B5EF4-FFF2-40B4-BE49-F238E27FC236}">
                <a16:creationId xmlns:a16="http://schemas.microsoft.com/office/drawing/2014/main" id="{D3893CE5-719B-42B6-9DD4-BEB10C85B50C}"/>
              </a:ext>
            </a:extLst>
          </p:cNvPr>
          <p:cNvSpPr>
            <a:spLocks noGrp="1"/>
          </p:cNvSpPr>
          <p:nvPr>
            <p:ph type="body" sz="quarter" idx="11" hasCustomPrompt="1"/>
          </p:nvPr>
        </p:nvSpPr>
        <p:spPr>
          <a:xfrm>
            <a:off x="355600" y="1310322"/>
            <a:ext cx="57404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pic>
        <p:nvPicPr>
          <p:cNvPr id="7" name="Picture 3">
            <a:extLst>
              <a:ext uri="{FF2B5EF4-FFF2-40B4-BE49-F238E27FC236}">
                <a16:creationId xmlns:a16="http://schemas.microsoft.com/office/drawing/2014/main" id="{C35E95DB-144B-4BC8-B197-A72BF212E359}"/>
              </a:ext>
            </a:extLst>
          </p:cNvPr>
          <p:cNvPicPr>
            <a:picLocks noChangeAspect="1"/>
          </p:cNvPicPr>
          <p:nvPr userDrawn="1"/>
        </p:nvPicPr>
        <p:blipFill rotWithShape="1">
          <a:blip r:embed="rId3"/>
          <a:srcRect t="21728" b="34815"/>
          <a:stretch/>
        </p:blipFill>
        <p:spPr>
          <a:xfrm>
            <a:off x="10498378" y="215976"/>
            <a:ext cx="1609245" cy="462619"/>
          </a:xfrm>
          <a:prstGeom prst="rect">
            <a:avLst/>
          </a:prstGeom>
        </p:spPr>
      </p:pic>
      <p:cxnSp>
        <p:nvCxnSpPr>
          <p:cNvPr id="8" name="Straight Connector 7">
            <a:extLst>
              <a:ext uri="{FF2B5EF4-FFF2-40B4-BE49-F238E27FC236}">
                <a16:creationId xmlns:a16="http://schemas.microsoft.com/office/drawing/2014/main" id="{B4517FA7-3E54-4C21-A98C-C940457C67EF}"/>
              </a:ext>
            </a:extLst>
          </p:cNvPr>
          <p:cNvCxnSpPr>
            <a:cxnSpLocks/>
          </p:cNvCxnSpPr>
          <p:nvPr userDrawn="1"/>
        </p:nvCxnSpPr>
        <p:spPr>
          <a:xfrm flipV="1">
            <a:off x="355600" y="1112240"/>
            <a:ext cx="5740401" cy="3076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TextBox 17">
            <a:extLst>
              <a:ext uri="{FF2B5EF4-FFF2-40B4-BE49-F238E27FC236}">
                <a16:creationId xmlns:a16="http://schemas.microsoft.com/office/drawing/2014/main" id="{27CC3CFB-DA52-49EA-97FD-9835223D0820}"/>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779331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A6B20D15-DE5D-48C0-B8BE-98565177A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72" b="10065"/>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A40E5C83-D0EF-41C9-B25A-9036BE3D67B6}"/>
              </a:ext>
            </a:extLst>
          </p:cNvPr>
          <p:cNvSpPr>
            <a:spLocks noGrp="1"/>
          </p:cNvSpPr>
          <p:nvPr>
            <p:ph type="body" sz="quarter" idx="10" hasCustomPrompt="1"/>
          </p:nvPr>
        </p:nvSpPr>
        <p:spPr>
          <a:xfrm>
            <a:off x="4927600" y="5308600"/>
            <a:ext cx="6858000" cy="660400"/>
          </a:xfrm>
          <a:prstGeom prst="rect">
            <a:avLst/>
          </a:prstGeom>
        </p:spPr>
        <p:txBody>
          <a:bodyPr lIns="0" tIns="0" rIns="0" bIns="0" anchor="ctr"/>
          <a:lstStyle>
            <a:lvl1pPr marL="0" indent="0" algn="r">
              <a:buNone/>
              <a:defRPr sz="4000" b="1">
                <a:ln>
                  <a:solidFill>
                    <a:schemeClr val="accent1">
                      <a:shade val="50000"/>
                      <a:alpha val="64000"/>
                    </a:schemeClr>
                  </a:solidFill>
                </a:ln>
                <a:solidFill>
                  <a:schemeClr val="tx2">
                    <a:lumMod val="75000"/>
                  </a:schemeClr>
                </a:solidFill>
                <a:latin typeface="+mj-lt"/>
              </a:defRPr>
            </a:lvl1pPr>
          </a:lstStyle>
          <a:p>
            <a:pPr lvl="0"/>
            <a:r>
              <a:rPr lang="en-US"/>
              <a:t>ADD YOUR TEXT HERE</a:t>
            </a:r>
            <a:endParaRPr lang="en-IN"/>
          </a:p>
        </p:txBody>
      </p:sp>
      <p:sp>
        <p:nvSpPr>
          <p:cNvPr id="7" name="Text Placeholder 9">
            <a:extLst>
              <a:ext uri="{FF2B5EF4-FFF2-40B4-BE49-F238E27FC236}">
                <a16:creationId xmlns:a16="http://schemas.microsoft.com/office/drawing/2014/main" id="{D5CF3250-2101-4ED2-B02A-FF110E99783C}"/>
              </a:ext>
            </a:extLst>
          </p:cNvPr>
          <p:cNvSpPr>
            <a:spLocks noGrp="1"/>
          </p:cNvSpPr>
          <p:nvPr>
            <p:ph type="body" sz="quarter" idx="11" hasCustomPrompt="1"/>
          </p:nvPr>
        </p:nvSpPr>
        <p:spPr>
          <a:xfrm>
            <a:off x="4927600" y="5838092"/>
            <a:ext cx="6858000" cy="660400"/>
          </a:xfrm>
          <a:prstGeom prst="rect">
            <a:avLst/>
          </a:prstGeom>
        </p:spPr>
        <p:txBody>
          <a:bodyPr lIns="0" tIns="0" rIns="0" bIns="0" anchor="ctr"/>
          <a:lstStyle>
            <a:lvl1pPr marL="0" indent="0" algn="r">
              <a:buNone/>
              <a:defRPr sz="1600">
                <a:ln>
                  <a:noFill/>
                </a:ln>
                <a:solidFill>
                  <a:schemeClr val="tx2">
                    <a:lumMod val="75000"/>
                  </a:schemeClr>
                </a:solidFill>
                <a:latin typeface="+mn-lt"/>
              </a:defRPr>
            </a:lvl1pPr>
          </a:lstStyle>
          <a:p>
            <a:pPr lvl="0"/>
            <a:r>
              <a:rPr lang="en-US"/>
              <a:t>Your Subtext Goes here</a:t>
            </a:r>
            <a:endParaRPr lang="en-IN"/>
          </a:p>
        </p:txBody>
      </p:sp>
      <p:sp>
        <p:nvSpPr>
          <p:cNvPr id="10" name="TextBox 17">
            <a:extLst>
              <a:ext uri="{FF2B5EF4-FFF2-40B4-BE49-F238E27FC236}">
                <a16:creationId xmlns:a16="http://schemas.microsoft.com/office/drawing/2014/main" id="{F760C52C-F3B2-4C74-94AC-542F4896CDF1}"/>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1794732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rgbClr val="FDF8D7"/>
              </a:gs>
              <a:gs pos="28000">
                <a:schemeClr val="bg1"/>
              </a:gs>
              <a:gs pos="72000">
                <a:srgbClr val="FDF8D7"/>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5" name="Picture 14" descr="A plate of lemons&#10;&#10;Description automatically generated with low confidence">
            <a:extLst>
              <a:ext uri="{FF2B5EF4-FFF2-40B4-BE49-F238E27FC236}">
                <a16:creationId xmlns:a16="http://schemas.microsoft.com/office/drawing/2014/main" id="{305B8EC6-D016-47A1-AD87-C5B278E826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698098"/>
            <a:ext cx="4365453" cy="4365453"/>
          </a:xfrm>
          <a:prstGeom prst="rect">
            <a:avLst/>
          </a:prstGeom>
        </p:spPr>
      </p:pic>
      <p:sp>
        <p:nvSpPr>
          <p:cNvPr id="11" name="Text Placeholder 9">
            <a:extLst>
              <a:ext uri="{FF2B5EF4-FFF2-40B4-BE49-F238E27FC236}">
                <a16:creationId xmlns:a16="http://schemas.microsoft.com/office/drawing/2014/main" id="{F5B75F74-CEBA-4D0B-A428-623FD2C94E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2" name="Text Placeholder 9">
            <a:extLst>
              <a:ext uri="{FF2B5EF4-FFF2-40B4-BE49-F238E27FC236}">
                <a16:creationId xmlns:a16="http://schemas.microsoft.com/office/drawing/2014/main" id="{BED4FF79-F2A0-4575-A0C1-486791E2898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3" name="Picture 3">
            <a:extLst>
              <a:ext uri="{FF2B5EF4-FFF2-40B4-BE49-F238E27FC236}">
                <a16:creationId xmlns:a16="http://schemas.microsoft.com/office/drawing/2014/main" id="{1BD4F3EB-CBB7-49A7-A868-C2583600277D}"/>
              </a:ext>
            </a:extLst>
          </p:cNvPr>
          <p:cNvPicPr>
            <a:picLocks noChangeAspect="1"/>
          </p:cNvPicPr>
          <p:nvPr userDrawn="1"/>
        </p:nvPicPr>
        <p:blipFill rotWithShape="1">
          <a:blip r:embed="rId3"/>
          <a:srcRect t="21728" b="34815"/>
          <a:stretch/>
        </p:blipFill>
        <p:spPr>
          <a:xfrm>
            <a:off x="10918653" y="181148"/>
            <a:ext cx="1143400" cy="328700"/>
          </a:xfrm>
          <a:prstGeom prst="rect">
            <a:avLst/>
          </a:prstGeom>
        </p:spPr>
      </p:pic>
      <p:sp>
        <p:nvSpPr>
          <p:cNvPr id="18" name="TextBox 17">
            <a:extLst>
              <a:ext uri="{FF2B5EF4-FFF2-40B4-BE49-F238E27FC236}">
                <a16:creationId xmlns:a16="http://schemas.microsoft.com/office/drawing/2014/main" id="{D36A170A-6C4E-4EE9-A434-BE6649BA45EB}"/>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9" name="Picture 8" descr="A hand holding a bottle of milk&#10;&#10;Description automatically generated with low confidence">
            <a:extLst>
              <a:ext uri="{FF2B5EF4-FFF2-40B4-BE49-F238E27FC236}">
                <a16:creationId xmlns:a16="http://schemas.microsoft.com/office/drawing/2014/main" id="{BA827291-3ECF-461D-B860-37FB9259D1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spTree>
    <p:extLst>
      <p:ext uri="{BB962C8B-B14F-4D97-AF65-F5344CB8AC3E}">
        <p14:creationId xmlns:p14="http://schemas.microsoft.com/office/powerpoint/2010/main" val="167866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05556E-6 -1.7284E-6 L 0.00018 0.06513 " pathEditMode="relative" rAng="0" ptsTypes="AA">
                                      <p:cBhvr>
                                        <p:cTn id="6" dur="5000" fill="hold"/>
                                        <p:tgtEl>
                                          <p:spTgt spid="15"/>
                                        </p:tgtEl>
                                        <p:attrNameLst>
                                          <p:attrName>ppt_x</p:attrName>
                                          <p:attrName>ppt_y</p:attrName>
                                        </p:attrNameLst>
                                      </p:cBhvr>
                                      <p:rCtr x="9" y="32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5"/>
              </a:gs>
              <a:gs pos="28000">
                <a:schemeClr val="bg1"/>
              </a:gs>
              <a:gs pos="72000">
                <a:srgbClr val="FCC5AA"/>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3" name="Picture 12" descr="A picture containing citrus, fruit, orange, half&#10;&#10;Description automatically generated">
            <a:extLst>
              <a:ext uri="{FF2B5EF4-FFF2-40B4-BE49-F238E27FC236}">
                <a16:creationId xmlns:a16="http://schemas.microsoft.com/office/drawing/2014/main" id="{E6439537-5BDE-4674-9ECC-395CDE1925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2478" y="633656"/>
            <a:ext cx="4445000" cy="4445000"/>
          </a:xfrm>
          <a:prstGeom prst="rect">
            <a:avLst/>
          </a:prstGeom>
        </p:spPr>
      </p:pic>
      <p:sp>
        <p:nvSpPr>
          <p:cNvPr id="14" name="TextBox 17">
            <a:extLst>
              <a:ext uri="{FF2B5EF4-FFF2-40B4-BE49-F238E27FC236}">
                <a16:creationId xmlns:a16="http://schemas.microsoft.com/office/drawing/2014/main" id="{2E045464-6F97-4EE4-8694-A57A97322163}"/>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9" name="Text Placeholder 9">
            <a:extLst>
              <a:ext uri="{FF2B5EF4-FFF2-40B4-BE49-F238E27FC236}">
                <a16:creationId xmlns:a16="http://schemas.microsoft.com/office/drawing/2014/main" id="{C20EBC86-0DC5-479C-AB19-C8812BF145D7}"/>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0" name="Text Placeholder 9">
            <a:extLst>
              <a:ext uri="{FF2B5EF4-FFF2-40B4-BE49-F238E27FC236}">
                <a16:creationId xmlns:a16="http://schemas.microsoft.com/office/drawing/2014/main" id="{6BC8666C-E785-4D31-AB5B-6C1A5969BFA8}"/>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9C76B0F0-10C7-49B4-A1D1-BB27C2109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21D01F89-B501-439D-A25A-6D5717BC355A}"/>
              </a:ext>
            </a:extLst>
          </p:cNvPr>
          <p:cNvPicPr>
            <a:picLocks noChangeAspect="1"/>
          </p:cNvPicPr>
          <p:nvPr userDrawn="1"/>
        </p:nvPicPr>
        <p:blipFill rotWithShape="1">
          <a:blip r:embed="rId4">
            <a:biLevel thresh="25000"/>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6082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1.94444E-6 -2.34568E-6 L -0.00121 0.05386 " pathEditMode="relative" rAng="0" ptsTypes="AA">
                                      <p:cBhvr>
                                        <p:cTn id="6" dur="5000" fill="hold"/>
                                        <p:tgtEl>
                                          <p:spTgt spid="13"/>
                                        </p:tgtEl>
                                        <p:attrNameLst>
                                          <p:attrName>ppt_x</p:attrName>
                                          <p:attrName>ppt_y</p:attrName>
                                        </p:attrNameLst>
                                      </p:cBhvr>
                                      <p:rCtr x="-61"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4"/>
              </a:gs>
              <a:gs pos="28000">
                <a:schemeClr val="bg1"/>
              </a:gs>
              <a:gs pos="72000">
                <a:srgbClr val="DFE9AD"/>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A picture containing nature, rain&#10;&#10;Description automatically generated">
            <a:extLst>
              <a:ext uri="{FF2B5EF4-FFF2-40B4-BE49-F238E27FC236}">
                <a16:creationId xmlns:a16="http://schemas.microsoft.com/office/drawing/2014/main" id="{FC34D523-E27D-4D5E-8134-83A9763ECE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6486" y="660400"/>
            <a:ext cx="4546600" cy="4546600"/>
          </a:xfrm>
          <a:prstGeom prst="rect">
            <a:avLst/>
          </a:prstGeom>
        </p:spPr>
      </p:pic>
      <p:sp>
        <p:nvSpPr>
          <p:cNvPr id="13" name="TextBox 17">
            <a:extLst>
              <a:ext uri="{FF2B5EF4-FFF2-40B4-BE49-F238E27FC236}">
                <a16:creationId xmlns:a16="http://schemas.microsoft.com/office/drawing/2014/main" id="{CB9DE1A8-74CD-4EBC-9849-1CCB02EACA68}"/>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10" name="Text Placeholder 9">
            <a:extLst>
              <a:ext uri="{FF2B5EF4-FFF2-40B4-BE49-F238E27FC236}">
                <a16:creationId xmlns:a16="http://schemas.microsoft.com/office/drawing/2014/main" id="{DA308AB1-D206-4CAC-9316-5FA54E985A31}"/>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3FA3692-5CFD-4C3F-AE42-969D372B3496}"/>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CC837DAF-A6F5-4156-94EE-F9D8523EE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84A9C1DF-EA15-468F-923D-39BDA4D69D0A}"/>
              </a:ext>
            </a:extLst>
          </p:cNvPr>
          <p:cNvPicPr>
            <a:picLocks noChangeAspect="1"/>
          </p:cNvPicPr>
          <p:nvPr userDrawn="1"/>
        </p:nvPicPr>
        <p:blipFill rotWithShape="1">
          <a:blip r:embed="rId4"/>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228302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16667E-7 2.22222E-6 L -0.00026 0.04259 " pathEditMode="relative" rAng="0" ptsTypes="AA">
                                      <p:cBhvr>
                                        <p:cTn id="6" dur="5000" fill="hold"/>
                                        <p:tgtEl>
                                          <p:spTgt spid="7"/>
                                        </p:tgtEl>
                                        <p:attrNameLst>
                                          <p:attrName>ppt_x</p:attrName>
                                          <p:attrName>ppt_y</p:attrName>
                                        </p:attrNameLst>
                                      </p:cBhvr>
                                      <p:rCtr x="-17"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6"/>
              </a:gs>
              <a:gs pos="28000">
                <a:srgbClr val="F4A2AA"/>
              </a:gs>
              <a:gs pos="72000">
                <a:schemeClr val="accent6"/>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B6B344A8-F42D-4A90-9BC4-754143BDAA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718417"/>
            <a:ext cx="4140200" cy="4140200"/>
          </a:xfrm>
          <a:prstGeom prst="rect">
            <a:avLst/>
          </a:prstGeom>
        </p:spPr>
      </p:pic>
      <p:pic>
        <p:nvPicPr>
          <p:cNvPr id="6" name="Picture 5" descr="A hand holding a bottle of milk&#10;&#10;Description automatically generated with low confidence">
            <a:extLst>
              <a:ext uri="{FF2B5EF4-FFF2-40B4-BE49-F238E27FC236}">
                <a16:creationId xmlns:a16="http://schemas.microsoft.com/office/drawing/2014/main" id="{6224FCB5-DD79-4B7D-8500-5B5169EF83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sp>
        <p:nvSpPr>
          <p:cNvPr id="10" name="TextBox 17">
            <a:extLst>
              <a:ext uri="{FF2B5EF4-FFF2-40B4-BE49-F238E27FC236}">
                <a16:creationId xmlns:a16="http://schemas.microsoft.com/office/drawing/2014/main" id="{F623FEA3-6A4A-40E5-8F70-09B35126B155}"/>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9" name="Text Placeholder 9">
            <a:extLst>
              <a:ext uri="{FF2B5EF4-FFF2-40B4-BE49-F238E27FC236}">
                <a16:creationId xmlns:a16="http://schemas.microsoft.com/office/drawing/2014/main" id="{68E42F84-B82B-4939-9B75-218CFA9A0A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bg1"/>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88F974B-CD6C-47A8-A81A-77A2F78D5B4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bg1"/>
                </a:solidFill>
                <a:latin typeface="+mn-lt"/>
              </a:defRPr>
            </a:lvl1pPr>
          </a:lstStyle>
          <a:p>
            <a:pPr lvl="0"/>
            <a:r>
              <a:rPr lang="en-US"/>
              <a:t>Your Subtext Goes here</a:t>
            </a:r>
            <a:endParaRPr lang="en-IN"/>
          </a:p>
        </p:txBody>
      </p:sp>
      <p:pic>
        <p:nvPicPr>
          <p:cNvPr id="11" name="Picture 3">
            <a:extLst>
              <a:ext uri="{FF2B5EF4-FFF2-40B4-BE49-F238E27FC236}">
                <a16:creationId xmlns:a16="http://schemas.microsoft.com/office/drawing/2014/main" id="{5E2BEB36-9DD5-4895-A4C1-9FC0E97E748F}"/>
              </a:ext>
            </a:extLst>
          </p:cNvPr>
          <p:cNvPicPr>
            <a:picLocks noChangeAspect="1"/>
          </p:cNvPicPr>
          <p:nvPr userDrawn="1"/>
        </p:nvPicPr>
        <p:blipFill rotWithShape="1">
          <a:blip r:embed="rId4">
            <a:biLevel thresh="25000"/>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39936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autoRev="1" fill="hold" nodeType="withEffect">
                                  <p:stCondLst>
                                    <p:cond delay="0"/>
                                  </p:stCondLst>
                                  <p:childTnLst>
                                    <p:animMotion origin="layout" path="M -0.00312 0.07855 L -0.00312 0.1304 " pathEditMode="relative" rAng="0" ptsTypes="AA">
                                      <p:cBhvr>
                                        <p:cTn id="6" dur="5000" fill="hold"/>
                                        <p:tgtEl>
                                          <p:spTgt spid="3"/>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96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text_03">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94BF8CA6-64F4-6F95-2A77-D5E79B5B3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2758" y="1952891"/>
            <a:ext cx="4258277" cy="4258277"/>
          </a:xfrm>
          <a:prstGeom prst="rect">
            <a:avLst/>
          </a:prstGeom>
        </p:spPr>
      </p:pic>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9" name="Graphic 18">
            <a:extLst>
              <a:ext uri="{FF2B5EF4-FFF2-40B4-BE49-F238E27FC236}">
                <a16:creationId xmlns:a16="http://schemas.microsoft.com/office/drawing/2014/main" id="{6A0A9A62-5075-1596-4CF9-C15514BD6ED2}"/>
              </a:ext>
            </a:extLst>
          </p:cNvPr>
          <p:cNvSpPr/>
          <p:nvPr userDrawn="1"/>
        </p:nvSpPr>
        <p:spPr>
          <a:xfrm>
            <a:off x="3860800" y="5536"/>
            <a:ext cx="8331200" cy="6852464"/>
          </a:xfrm>
          <a:custGeom>
            <a:avLst/>
            <a:gdLst>
              <a:gd name="connsiteX0" fmla="*/ -303 w 6253448"/>
              <a:gd name="connsiteY0" fmla="*/ 5143501 h 5143500"/>
              <a:gd name="connsiteX1" fmla="*/ 1580847 w 6253448"/>
              <a:gd name="connsiteY1" fmla="*/ 2925890 h 5143500"/>
              <a:gd name="connsiteX2" fmla="*/ 3869800 w 6253448"/>
              <a:gd name="connsiteY2" fmla="*/ 1563053 h 5143500"/>
              <a:gd name="connsiteX3" fmla="*/ 4341669 w 6253448"/>
              <a:gd name="connsiteY3" fmla="*/ 1 h 5143500"/>
              <a:gd name="connsiteX4" fmla="*/ 6253146 w 6253448"/>
              <a:gd name="connsiteY4" fmla="*/ 1 h 5143500"/>
              <a:gd name="connsiteX5" fmla="*/ 6253146 w 6253448"/>
              <a:gd name="connsiteY5" fmla="*/ 514350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448" h="5143500">
                <a:moveTo>
                  <a:pt x="-303" y="5143501"/>
                </a:moveTo>
                <a:cubicBezTo>
                  <a:pt x="449182" y="3903917"/>
                  <a:pt x="1082118" y="3273172"/>
                  <a:pt x="1580847" y="2925890"/>
                </a:cubicBezTo>
                <a:cubicBezTo>
                  <a:pt x="2471911" y="2305527"/>
                  <a:pt x="3285822" y="2344865"/>
                  <a:pt x="3869800" y="1563053"/>
                </a:cubicBezTo>
                <a:cubicBezTo>
                  <a:pt x="4264040" y="1035082"/>
                  <a:pt x="4337763" y="421672"/>
                  <a:pt x="4341669" y="1"/>
                </a:cubicBezTo>
                <a:lnTo>
                  <a:pt x="6253146" y="1"/>
                </a:lnTo>
                <a:lnTo>
                  <a:pt x="6253146" y="514350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solidFill>
                <a:schemeClr val="lt1"/>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1207" y="303667"/>
            <a:ext cx="6969693" cy="1029833"/>
          </a:xfrm>
        </p:spPr>
        <p:txBody>
          <a:bodyPr>
            <a:noAutofit/>
          </a:bodyPr>
          <a:lstStyle>
            <a:lvl1pPr marL="0" indent="0" algn="l" defTabSz="914400" rtl="0" eaLnBrk="1" latinLnBrk="0" hangingPunct="1">
              <a:buNone/>
              <a:defRPr lang="en-US" sz="4800" b="0" kern="1200" dirty="0" smtClean="0">
                <a:solidFill>
                  <a:schemeClr val="bg1"/>
                </a:solidFill>
                <a:latin typeface="+mj-lt"/>
                <a:ea typeface="+mn-ea"/>
                <a:cs typeface="+mn-cs"/>
              </a:defRPr>
            </a:lvl1pPr>
            <a:lvl2pPr marL="457200" indent="0">
              <a:buNone/>
              <a:defRPr/>
            </a:lvl2pPr>
          </a:lstStyle>
          <a:p>
            <a:pPr lvl="0"/>
            <a:r>
              <a:rPr lang="en-US" dirty="0"/>
              <a:t>Sample head text</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31208" y="1491624"/>
            <a:ext cx="6495220" cy="2165976"/>
          </a:xfrm>
        </p:spPr>
        <p:txBody>
          <a:bodyPr>
            <a:noAutofit/>
          </a:bodyPr>
          <a:lstStyle>
            <a:lvl1pPr marL="0" indent="0" algn="l" defTabSz="914400" rtl="0" eaLnBrk="1" latinLnBrk="0" hangingPunct="1">
              <a:buNone/>
              <a:defRPr lang="en-US" sz="16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 place here Sample text for presentation place here Sample text for presentation place here Sample text for presentation place here Sample text for presentation place here</a:t>
            </a:r>
          </a:p>
        </p:txBody>
      </p:sp>
      <p:sp>
        <p:nvSpPr>
          <p:cNvPr id="10" name="Oval 9">
            <a:extLst>
              <a:ext uri="{FF2B5EF4-FFF2-40B4-BE49-F238E27FC236}">
                <a16:creationId xmlns:a16="http://schemas.microsoft.com/office/drawing/2014/main" id="{759F58C5-2941-3EE6-CA9E-3601E21285FA}"/>
              </a:ext>
            </a:extLst>
          </p:cNvPr>
          <p:cNvSpPr/>
          <p:nvPr userDrawn="1"/>
        </p:nvSpPr>
        <p:spPr>
          <a:xfrm>
            <a:off x="7069592" y="1609725"/>
            <a:ext cx="4944608" cy="4944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53641934"/>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0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Tree>
    <p:extLst>
      <p:ext uri="{BB962C8B-B14F-4D97-AF65-F5344CB8AC3E}">
        <p14:creationId xmlns:p14="http://schemas.microsoft.com/office/powerpoint/2010/main" val="1635156917"/>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0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1" name="Group 10">
            <a:extLst>
              <a:ext uri="{FF2B5EF4-FFF2-40B4-BE49-F238E27FC236}">
                <a16:creationId xmlns:a16="http://schemas.microsoft.com/office/drawing/2014/main" id="{42BE9B1B-C5D1-CCCA-06DD-6F874933C882}"/>
              </a:ext>
            </a:extLst>
          </p:cNvPr>
          <p:cNvGrpSpPr/>
          <p:nvPr userDrawn="1"/>
        </p:nvGrpSpPr>
        <p:grpSpPr>
          <a:xfrm>
            <a:off x="0" y="1012121"/>
            <a:ext cx="12192000" cy="76904"/>
            <a:chOff x="0" y="2132410"/>
            <a:chExt cx="10134600" cy="559990"/>
          </a:xfrm>
        </p:grpSpPr>
        <p:sp>
          <p:nvSpPr>
            <p:cNvPr id="2" name="Rectangle 1">
              <a:extLst>
                <a:ext uri="{FF2B5EF4-FFF2-40B4-BE49-F238E27FC236}">
                  <a16:creationId xmlns:a16="http://schemas.microsoft.com/office/drawing/2014/main" id="{C2FBB987-43BE-462E-4305-1C1CAE0F1CB0}"/>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E8D85755-31EC-8B6A-18C1-E778BB6D2DD4}"/>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56F33DBC-D0FF-3CC2-E053-8C5B3EA9AB85}"/>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678797684"/>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0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6" name="Group 15">
            <a:extLst>
              <a:ext uri="{FF2B5EF4-FFF2-40B4-BE49-F238E27FC236}">
                <a16:creationId xmlns:a16="http://schemas.microsoft.com/office/drawing/2014/main" id="{1177376E-4AF2-51DA-711A-CA6F23B760D5}"/>
              </a:ext>
            </a:extLst>
          </p:cNvPr>
          <p:cNvGrpSpPr/>
          <p:nvPr userDrawn="1"/>
        </p:nvGrpSpPr>
        <p:grpSpPr>
          <a:xfrm>
            <a:off x="10801982" y="6356350"/>
            <a:ext cx="1829496" cy="418922"/>
            <a:chOff x="10096499" y="6194807"/>
            <a:chExt cx="2534979" cy="580465"/>
          </a:xfrm>
        </p:grpSpPr>
        <p:sp>
          <p:nvSpPr>
            <p:cNvPr id="6" name="Rectangle: Rounded Corners 5">
              <a:extLst>
                <a:ext uri="{FF2B5EF4-FFF2-40B4-BE49-F238E27FC236}">
                  <a16:creationId xmlns:a16="http://schemas.microsoft.com/office/drawing/2014/main" id="{AADF10F1-2AD9-CB02-A312-A430C70437A9}"/>
                </a:ext>
              </a:extLst>
            </p:cNvPr>
            <p:cNvSpPr/>
            <p:nvPr userDrawn="1"/>
          </p:nvSpPr>
          <p:spPr>
            <a:xfrm>
              <a:off x="11476117" y="6199694"/>
              <a:ext cx="1155361" cy="57069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1B5A08A9-4BFD-3C24-9FDD-EE4E0C5E4B52}"/>
                </a:ext>
              </a:extLst>
            </p:cNvPr>
            <p:cNvSpPr/>
            <p:nvPr userDrawn="1"/>
          </p:nvSpPr>
          <p:spPr>
            <a:xfrm>
              <a:off x="10096499" y="6194807"/>
              <a:ext cx="580465" cy="580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sp>
          <p:nvSpPr>
            <p:cNvPr id="13" name="Oval 12">
              <a:extLst>
                <a:ext uri="{FF2B5EF4-FFF2-40B4-BE49-F238E27FC236}">
                  <a16:creationId xmlns:a16="http://schemas.microsoft.com/office/drawing/2014/main" id="{23B5E38A-6886-3F95-5F5C-00A3FB578209}"/>
                </a:ext>
              </a:extLst>
            </p:cNvPr>
            <p:cNvSpPr/>
            <p:nvPr userDrawn="1"/>
          </p:nvSpPr>
          <p:spPr>
            <a:xfrm>
              <a:off x="10786308" y="6194807"/>
              <a:ext cx="580465" cy="5804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grpSp>
      <p:cxnSp>
        <p:nvCxnSpPr>
          <p:cNvPr id="15" name="Straight Connector 14">
            <a:extLst>
              <a:ext uri="{FF2B5EF4-FFF2-40B4-BE49-F238E27FC236}">
                <a16:creationId xmlns:a16="http://schemas.microsoft.com/office/drawing/2014/main" id="{BDDD50A0-F85D-7D3A-E24D-B9ADB444DEEB}"/>
              </a:ext>
            </a:extLst>
          </p:cNvPr>
          <p:cNvCxnSpPr>
            <a:cxnSpLocks/>
          </p:cNvCxnSpPr>
          <p:nvPr userDrawn="1"/>
        </p:nvCxnSpPr>
        <p:spPr>
          <a:xfrm>
            <a:off x="0" y="1089025"/>
            <a:ext cx="10376911" cy="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187764"/>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03">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329BC48-05CC-D14E-3FC1-DB0CE67E4228}"/>
              </a:ext>
            </a:extLst>
          </p:cNvPr>
          <p:cNvSpPr>
            <a:spLocks noGrp="1"/>
          </p:cNvSpPr>
          <p:nvPr>
            <p:ph type="body" sz="quarter" idx="13"/>
          </p:nvPr>
        </p:nvSpPr>
        <p:spPr>
          <a:xfrm>
            <a:off x="261336" y="184558"/>
            <a:ext cx="8349264" cy="287559"/>
          </a:xfrm>
        </p:spPr>
        <p:txBody>
          <a:bodyPr>
            <a:noAutofit/>
          </a:bodyPr>
          <a:lstStyle>
            <a:lvl1pPr marL="0" indent="0">
              <a:buNone/>
              <a:defRPr sz="1600" b="1" i="0" spc="300">
                <a:solidFill>
                  <a:srgbClr val="001D90"/>
                </a:solidFill>
                <a:latin typeface="Poppins SemiBold" pitchFamily="2" charset="77"/>
                <a:cs typeface="Poppins SemiBold" pitchFamily="2" charset="77"/>
              </a:defRPr>
            </a:lvl1pPr>
          </a:lstStyle>
          <a:p>
            <a:pPr lvl="0"/>
            <a:r>
              <a:rPr lang="en-US" dirty="0"/>
              <a:t>Click to edit Master text styles</a:t>
            </a: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lvl1pPr>
              <a:defRPr sz="1050" spc="300"/>
            </a:lvl1pPr>
          </a:lstStyle>
          <a:p>
            <a:r>
              <a:rPr lang="en-IN" dirty="0"/>
              <a:t>PEPSICO CONFIDENTIAL</a:t>
            </a:r>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grpSp>
        <p:nvGrpSpPr>
          <p:cNvPr id="2" name="Group 1">
            <a:extLst>
              <a:ext uri="{FF2B5EF4-FFF2-40B4-BE49-F238E27FC236}">
                <a16:creationId xmlns:a16="http://schemas.microsoft.com/office/drawing/2014/main" id="{1937986B-A80C-8876-A414-B0374624B329}"/>
              </a:ext>
            </a:extLst>
          </p:cNvPr>
          <p:cNvGrpSpPr/>
          <p:nvPr userDrawn="1"/>
        </p:nvGrpSpPr>
        <p:grpSpPr>
          <a:xfrm>
            <a:off x="0" y="580155"/>
            <a:ext cx="12192000" cy="76904"/>
            <a:chOff x="0" y="2132410"/>
            <a:chExt cx="10134600" cy="559990"/>
          </a:xfrm>
        </p:grpSpPr>
        <p:sp>
          <p:nvSpPr>
            <p:cNvPr id="8" name="Rectangle 7">
              <a:extLst>
                <a:ext uri="{FF2B5EF4-FFF2-40B4-BE49-F238E27FC236}">
                  <a16:creationId xmlns:a16="http://schemas.microsoft.com/office/drawing/2014/main" id="{88C91FBC-6056-A313-950B-56A511EA6DBA}"/>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F5A9307E-D14E-5BB5-8F85-1022BA981EAD}"/>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D3FB7F3-D884-3E4B-B00D-6B4613F00A4E}"/>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4" name="Picture 13" descr="Text&#10;&#10;Description automatically generated with medium confidence">
            <a:extLst>
              <a:ext uri="{FF2B5EF4-FFF2-40B4-BE49-F238E27FC236}">
                <a16:creationId xmlns:a16="http://schemas.microsoft.com/office/drawing/2014/main" id="{523122A8-53C5-9B5F-1904-4EDDA375B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2137" y="97789"/>
            <a:ext cx="2328527" cy="439833"/>
          </a:xfrm>
          <a:prstGeom prst="rect">
            <a:avLst/>
          </a:prstGeom>
        </p:spPr>
      </p:pic>
    </p:spTree>
    <p:extLst>
      <p:ext uri="{BB962C8B-B14F-4D97-AF65-F5344CB8AC3E}">
        <p14:creationId xmlns:p14="http://schemas.microsoft.com/office/powerpoint/2010/main" val="403020163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42EA6-324D-861F-5AF7-C58C26655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C010869-639B-ACCF-5A82-DF4585656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221C2AE-4A06-FDAA-F9E0-C92A4DA3A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0AA96926-ABD1-9ADC-B6AF-21E3F1F21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9C955E2-F265-AD86-E50B-D818BDE2C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54F28-3B2D-4ADA-8E68-4485CBF7EBEF}" type="slidenum">
              <a:rPr lang="en-IN" smtClean="0"/>
              <a:t>‹#›</a:t>
            </a:fld>
            <a:endParaRPr lang="en-IN"/>
          </a:p>
        </p:txBody>
      </p:sp>
    </p:spTree>
    <p:extLst>
      <p:ext uri="{BB962C8B-B14F-4D97-AF65-F5344CB8AC3E}">
        <p14:creationId xmlns:p14="http://schemas.microsoft.com/office/powerpoint/2010/main" val="184308743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69" r:id="rId4"/>
    <p:sldLayoutId id="2147483665" r:id="rId5"/>
    <p:sldLayoutId id="2147483661" r:id="rId6"/>
    <p:sldLayoutId id="2147483662" r:id="rId7"/>
    <p:sldLayoutId id="2147483676" r:id="rId8"/>
    <p:sldLayoutId id="2147483666" r:id="rId9"/>
    <p:sldLayoutId id="2147483670" r:id="rId10"/>
    <p:sldLayoutId id="2147483671" r:id="rId11"/>
    <p:sldLayoutId id="2147483672" r:id="rId12"/>
    <p:sldLayoutId id="2147483660" r:id="rId13"/>
    <p:sldLayoutId id="2147483663" r:id="rId14"/>
    <p:sldLayoutId id="2147483673" r:id="rId15"/>
    <p:sldLayoutId id="2147483667" r:id="rId16"/>
    <p:sldLayoutId id="2147483650" r:id="rId17"/>
    <p:sldLayoutId id="2147483651"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 id="2147483674" r:id="rId27"/>
    <p:sldLayoutId id="214748367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D812B6-E6FD-4736-B1A0-626F8CA6130D}"/>
              </a:ext>
            </a:extLst>
          </p:cNvPr>
          <p:cNvSpPr/>
          <p:nvPr userDrawn="1"/>
        </p:nvSpPr>
        <p:spPr>
          <a:xfrm>
            <a:off x="12274974" y="999067"/>
            <a:ext cx="406400" cy="457200"/>
          </a:xfrm>
          <a:prstGeom prst="rect">
            <a:avLst/>
          </a:prstGeom>
          <a:solidFill>
            <a:srgbClr val="FBF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7E0CAC90-82FA-4C22-B033-1858C523192F}"/>
              </a:ext>
            </a:extLst>
          </p:cNvPr>
          <p:cNvSpPr/>
          <p:nvPr userDrawn="1"/>
        </p:nvSpPr>
        <p:spPr>
          <a:xfrm>
            <a:off x="12274974" y="1498600"/>
            <a:ext cx="406400" cy="457200"/>
          </a:xfrm>
          <a:prstGeom prst="rect">
            <a:avLst/>
          </a:prstGeom>
          <a:solidFill>
            <a:srgbClr val="D3E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9" name="Rectangle 8">
            <a:extLst>
              <a:ext uri="{FF2B5EF4-FFF2-40B4-BE49-F238E27FC236}">
                <a16:creationId xmlns:a16="http://schemas.microsoft.com/office/drawing/2014/main" id="{EC5AA6F3-60DC-4CC3-A715-8A72B9EDE31E}"/>
              </a:ext>
            </a:extLst>
          </p:cNvPr>
          <p:cNvSpPr/>
          <p:nvPr userDrawn="1"/>
        </p:nvSpPr>
        <p:spPr>
          <a:xfrm>
            <a:off x="12274974" y="1998133"/>
            <a:ext cx="406400" cy="457200"/>
          </a:xfrm>
          <a:prstGeom prst="rect">
            <a:avLst/>
          </a:prstGeom>
          <a:solidFill>
            <a:srgbClr val="FAA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0" name="Rectangle 9">
            <a:extLst>
              <a:ext uri="{FF2B5EF4-FFF2-40B4-BE49-F238E27FC236}">
                <a16:creationId xmlns:a16="http://schemas.microsoft.com/office/drawing/2014/main" id="{619A5C3A-A1A1-4707-B380-41492E2702CC}"/>
              </a:ext>
            </a:extLst>
          </p:cNvPr>
          <p:cNvSpPr/>
          <p:nvPr userDrawn="1"/>
        </p:nvSpPr>
        <p:spPr>
          <a:xfrm>
            <a:off x="12274974" y="2497667"/>
            <a:ext cx="406400" cy="457200"/>
          </a:xfrm>
          <a:prstGeom prst="rect">
            <a:avLst/>
          </a:prstGeom>
          <a:solidFill>
            <a:srgbClr val="EA4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1" name="Rectangle 10">
            <a:extLst>
              <a:ext uri="{FF2B5EF4-FFF2-40B4-BE49-F238E27FC236}">
                <a16:creationId xmlns:a16="http://schemas.microsoft.com/office/drawing/2014/main" id="{FD42668D-9449-4EEC-8ABC-3066145EA1E2}"/>
              </a:ext>
            </a:extLst>
          </p:cNvPr>
          <p:cNvSpPr/>
          <p:nvPr userDrawn="1"/>
        </p:nvSpPr>
        <p:spPr>
          <a:xfrm>
            <a:off x="12274974" y="0"/>
            <a:ext cx="406400" cy="457200"/>
          </a:xfrm>
          <a:prstGeom prst="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2" name="Rectangle 11">
            <a:extLst>
              <a:ext uri="{FF2B5EF4-FFF2-40B4-BE49-F238E27FC236}">
                <a16:creationId xmlns:a16="http://schemas.microsoft.com/office/drawing/2014/main" id="{BB47992D-D1C4-4C87-BF33-D272978ADFA6}"/>
              </a:ext>
            </a:extLst>
          </p:cNvPr>
          <p:cNvSpPr/>
          <p:nvPr userDrawn="1"/>
        </p:nvSpPr>
        <p:spPr>
          <a:xfrm>
            <a:off x="12274974" y="499533"/>
            <a:ext cx="406400" cy="45720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3" name="Rectangle 12">
            <a:extLst>
              <a:ext uri="{FF2B5EF4-FFF2-40B4-BE49-F238E27FC236}">
                <a16:creationId xmlns:a16="http://schemas.microsoft.com/office/drawing/2014/main" id="{AAFE726A-1997-4755-BAC2-A02982F9C1DA}"/>
              </a:ext>
            </a:extLst>
          </p:cNvPr>
          <p:cNvSpPr/>
          <p:nvPr userDrawn="1"/>
        </p:nvSpPr>
        <p:spPr>
          <a:xfrm>
            <a:off x="12272965" y="2997199"/>
            <a:ext cx="406400" cy="4572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Tree>
    <p:extLst>
      <p:ext uri="{BB962C8B-B14F-4D97-AF65-F5344CB8AC3E}">
        <p14:creationId xmlns:p14="http://schemas.microsoft.com/office/powerpoint/2010/main" val="39887575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p15:clr>
            <a:srgbClr val="F26B43"/>
          </p15:clr>
        </p15:guide>
        <p15:guide id="2" orient="horz" pos="6120">
          <p15:clr>
            <a:srgbClr val="F26B43"/>
          </p15:clr>
        </p15:guide>
        <p15:guide id="3" orient="horz" pos="360">
          <p15:clr>
            <a:srgbClr val="F26B43"/>
          </p15:clr>
        </p15:guide>
        <p15:guide id="4" pos="5760">
          <p15:clr>
            <a:srgbClr val="F26B43"/>
          </p15:clr>
        </p15:guide>
        <p15:guide id="5" orient="horz" pos="3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t-hero-animation-v2">
            <a:hlinkClick r:id="" action="ppaction://media"/>
            <a:extLst>
              <a:ext uri="{FF2B5EF4-FFF2-40B4-BE49-F238E27FC236}">
                <a16:creationId xmlns:a16="http://schemas.microsoft.com/office/drawing/2014/main" id="{26375762-9747-4405-AE22-0260176A1E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48"/>
            <a:ext cx="12192972" cy="6858547"/>
          </a:xfrm>
          <a:prstGeom prst="rect">
            <a:avLst/>
          </a:prstGeom>
        </p:spPr>
      </p:pic>
      <p:sp>
        <p:nvSpPr>
          <p:cNvPr id="10" name="Text Placeholder 1">
            <a:extLst>
              <a:ext uri="{FF2B5EF4-FFF2-40B4-BE49-F238E27FC236}">
                <a16:creationId xmlns:a16="http://schemas.microsoft.com/office/drawing/2014/main" id="{06CEC7F2-A529-42BB-9044-6DEE9423AF85}"/>
              </a:ext>
            </a:extLst>
          </p:cNvPr>
          <p:cNvSpPr txBox="1">
            <a:spLocks/>
          </p:cNvSpPr>
          <p:nvPr/>
        </p:nvSpPr>
        <p:spPr>
          <a:xfrm>
            <a:off x="1892571" y="1809057"/>
            <a:ext cx="8406858" cy="151155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400" b="1" dirty="0">
                <a:solidFill>
                  <a:schemeClr val="bg1"/>
                </a:solidFill>
                <a:latin typeface="Poppins SemiBold" pitchFamily="2" charset="77"/>
                <a:cs typeface="Poppins SemiBold" pitchFamily="2" charset="77"/>
              </a:rPr>
              <a:t>Let’s partner today for a more sustainable tomorrow.</a:t>
            </a:r>
          </a:p>
        </p:txBody>
      </p:sp>
      <p:pic>
        <p:nvPicPr>
          <p:cNvPr id="12" name="Picture 11" descr="Text&#10;&#10;Description automatically generated with medium confidence">
            <a:extLst>
              <a:ext uri="{FF2B5EF4-FFF2-40B4-BE49-F238E27FC236}">
                <a16:creationId xmlns:a16="http://schemas.microsoft.com/office/drawing/2014/main" id="{7B9545E6-1A28-4FB7-8C68-C854D3EDA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6389" y="4258206"/>
            <a:ext cx="6319220" cy="1180872"/>
          </a:xfrm>
          <a:prstGeom prst="rect">
            <a:avLst/>
          </a:prstGeom>
        </p:spPr>
      </p:pic>
      <p:sp>
        <p:nvSpPr>
          <p:cNvPr id="13" name="Text Placeholder 1">
            <a:extLst>
              <a:ext uri="{FF2B5EF4-FFF2-40B4-BE49-F238E27FC236}">
                <a16:creationId xmlns:a16="http://schemas.microsoft.com/office/drawing/2014/main" id="{B3DB11BE-5102-4A71-AD17-6DEEDA1D45F4}"/>
              </a:ext>
            </a:extLst>
          </p:cNvPr>
          <p:cNvSpPr txBox="1">
            <a:spLocks/>
          </p:cNvSpPr>
          <p:nvPr/>
        </p:nvSpPr>
        <p:spPr>
          <a:xfrm>
            <a:off x="3530447" y="3743378"/>
            <a:ext cx="5131105" cy="388540"/>
          </a:xfrm>
          <a:prstGeom prst="rect">
            <a:avLst/>
          </a:prstGeom>
        </p:spPr>
        <p:txBody>
          <a:bodyPr vert="horz" lIns="68580" tIns="34290" rIns="68580" bIns="34290" rtlCol="0" anchor="t">
            <a:noAutofit/>
          </a:bodyPr>
          <a:lstStyle>
            <a:lvl1pPr marL="389335" indent="-389335" algn="l" defTabSz="685800" rtl="0" eaLnBrk="1" latinLnBrk="0" hangingPunct="1">
              <a:lnSpc>
                <a:spcPct val="100000"/>
              </a:lnSpc>
              <a:spcBef>
                <a:spcPts val="0"/>
              </a:spcBef>
              <a:buFont typeface="Arial" panose="020B0604020202020204" pitchFamily="34" charset="0"/>
              <a:buChar char="•"/>
              <a:tabLst/>
              <a:defRPr sz="4500" b="1" i="0" kern="1200">
                <a:solidFill>
                  <a:schemeClr val="bg1"/>
                </a:solidFill>
                <a:latin typeface="Calibri" panose="020F0502020204030204" pitchFamily="34" charset="0"/>
                <a:ea typeface="+mn-ea"/>
                <a:cs typeface="Calibri" panose="020F0502020204030204" pitchFamily="34" charset="0"/>
              </a:defRPr>
            </a:lvl1pPr>
            <a:lvl2pPr marL="559594" marR="0" indent="-345281" algn="l" defTabSz="6858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4500" b="0" i="0" kern="1200">
                <a:solidFill>
                  <a:schemeClr val="bg1"/>
                </a:solidFill>
                <a:latin typeface="Calibri" panose="020F0502020204030204" pitchFamily="34" charset="0"/>
                <a:ea typeface="+mn-ea"/>
                <a:cs typeface="Calibri" panose="020F0502020204030204" pitchFamily="34" charset="0"/>
              </a:defRPr>
            </a:lvl2pPr>
            <a:lvl3pPr marL="815579" indent="-335756" algn="l" defTabSz="685800" rtl="0" eaLnBrk="1" latinLnBrk="0" hangingPunct="1">
              <a:lnSpc>
                <a:spcPct val="100000"/>
              </a:lnSpc>
              <a:spcBef>
                <a:spcPts val="375"/>
              </a:spcBef>
              <a:buSzPct val="70000"/>
              <a:buFont typeface="Courier New" panose="02070309020205020404" pitchFamily="49" charset="0"/>
              <a:buChar char="o"/>
              <a:tabLst>
                <a:tab pos="767954" algn="l"/>
              </a:tabLst>
              <a:defRPr sz="4500" kern="1200">
                <a:solidFill>
                  <a:schemeClr val="bg1"/>
                </a:solidFill>
                <a:latin typeface="+mn-lt"/>
                <a:ea typeface="+mn-ea"/>
                <a:cs typeface="+mn-cs"/>
              </a:defRPr>
            </a:lvl3pPr>
            <a:lvl4pPr marL="1120379" indent="-353616" algn="l" defTabSz="685800" rtl="0" eaLnBrk="1" latinLnBrk="0" hangingPunct="1">
              <a:lnSpc>
                <a:spcPct val="100000"/>
              </a:lnSpc>
              <a:spcBef>
                <a:spcPts val="375"/>
              </a:spcBef>
              <a:buClr>
                <a:schemeClr val="bg1"/>
              </a:buClr>
              <a:buSzPct val="80000"/>
              <a:buFont typeface="Wingdings" pitchFamily="2" charset="2"/>
              <a:buChar char="§"/>
              <a:tabLst/>
              <a:defRPr sz="4500" kern="1200">
                <a:solidFill>
                  <a:schemeClr val="bg1"/>
                </a:solidFill>
                <a:latin typeface="+mn-lt"/>
                <a:ea typeface="+mn-ea"/>
                <a:cs typeface="+mn-cs"/>
              </a:defRPr>
            </a:lvl4pPr>
            <a:lvl5pPr marL="1415654" indent="-351235" algn="l" defTabSz="685800" rtl="0" eaLnBrk="1" latinLnBrk="0" hangingPunct="1">
              <a:lnSpc>
                <a:spcPct val="100000"/>
              </a:lnSpc>
              <a:spcBef>
                <a:spcPts val="375"/>
              </a:spcBef>
              <a:buClr>
                <a:schemeClr val="bg1"/>
              </a:buClr>
              <a:buSzPct val="80000"/>
              <a:buFont typeface="Wingdings" pitchFamily="2" charset="2"/>
              <a:buChar char="§"/>
              <a:tabLst/>
              <a:defRPr sz="4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Tx/>
              <a:buFont typeface="Arial" panose="020B0604020202020204" pitchFamily="34" charset="0"/>
              <a:buNone/>
            </a:pPr>
            <a:r>
              <a:rPr lang="en-US" sz="2400" b="0" dirty="0">
                <a:latin typeface="Poppins" panose="00000500000000000000" pitchFamily="2" charset="0"/>
                <a:cs typeface="Poppins" panose="00000500000000000000" pitchFamily="2" charset="0"/>
              </a:rPr>
              <a:t>Introducing</a:t>
            </a:r>
            <a:r>
              <a:rPr lang="en-US" sz="2400" dirty="0">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27533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6B482578-24FD-7875-B514-BA26B0308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470" y="1493420"/>
            <a:ext cx="3871161" cy="3871161"/>
          </a:xfrm>
          <a:prstGeom prst="rect">
            <a:avLst/>
          </a:prstGeom>
        </p:spPr>
      </p:pic>
      <p:sp>
        <p:nvSpPr>
          <p:cNvPr id="21" name="Rectangle 20">
            <a:extLst>
              <a:ext uri="{FF2B5EF4-FFF2-40B4-BE49-F238E27FC236}">
                <a16:creationId xmlns:a16="http://schemas.microsoft.com/office/drawing/2014/main" id="{D0404D2B-B4E8-B5D0-3CAE-C41F66E4B7C8}"/>
              </a:ext>
            </a:extLst>
          </p:cNvPr>
          <p:cNvSpPr/>
          <p:nvPr/>
        </p:nvSpPr>
        <p:spPr>
          <a:xfrm>
            <a:off x="6642100" y="0"/>
            <a:ext cx="5549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 Placeholder 18">
            <a:extLst>
              <a:ext uri="{FF2B5EF4-FFF2-40B4-BE49-F238E27FC236}">
                <a16:creationId xmlns:a16="http://schemas.microsoft.com/office/drawing/2014/main" id="{C1874572-3786-CDA0-863E-D4610FB47C4F}"/>
              </a:ext>
            </a:extLst>
          </p:cNvPr>
          <p:cNvSpPr>
            <a:spLocks noGrp="1"/>
          </p:cNvSpPr>
          <p:nvPr>
            <p:ph type="body" sz="quarter" idx="13"/>
          </p:nvPr>
        </p:nvSpPr>
        <p:spPr>
          <a:xfrm>
            <a:off x="989057" y="2217578"/>
            <a:ext cx="5057848" cy="2645970"/>
          </a:xfrm>
        </p:spPr>
        <p:txBody>
          <a:bodyPr/>
          <a:lstStyle/>
          <a:p>
            <a:r>
              <a:rPr lang="en-IN" sz="5400" b="1" dirty="0">
                <a:solidFill>
                  <a:srgbClr val="4FE2F3"/>
                </a:solidFill>
                <a:latin typeface="Poppins SemiBold" pitchFamily="2" charset="77"/>
                <a:cs typeface="Poppins SemiBold" pitchFamily="2" charset="77"/>
              </a:rPr>
              <a:t>What is Partners for Tomorrow?</a:t>
            </a:r>
          </a:p>
        </p:txBody>
      </p:sp>
      <p:pic>
        <p:nvPicPr>
          <p:cNvPr id="24" name="Picture 23" descr="Diagram&#10;&#10;Description automatically generated">
            <a:extLst>
              <a:ext uri="{FF2B5EF4-FFF2-40B4-BE49-F238E27FC236}">
                <a16:creationId xmlns:a16="http://schemas.microsoft.com/office/drawing/2014/main" id="{5AD8BFA8-9E31-17F8-F54E-44735170C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118" y="1268068"/>
            <a:ext cx="4321864" cy="4321864"/>
          </a:xfrm>
          <a:prstGeom prst="rect">
            <a:avLst/>
          </a:prstGeom>
        </p:spPr>
      </p:pic>
      <p:pic>
        <p:nvPicPr>
          <p:cNvPr id="25" name="Picture 24" descr="Diagram&#10;&#10;Description automatically generated">
            <a:extLst>
              <a:ext uri="{FF2B5EF4-FFF2-40B4-BE49-F238E27FC236}">
                <a16:creationId xmlns:a16="http://schemas.microsoft.com/office/drawing/2014/main" id="{8EEA5F0C-2DD4-A7B0-99DF-69590B1A8357}"/>
              </a:ext>
            </a:extLst>
          </p:cNvPr>
          <p:cNvPicPr>
            <a:picLocks noChangeAspect="1"/>
          </p:cNvPicPr>
          <p:nvPr/>
        </p:nvPicPr>
        <p:blipFill rotWithShape="1">
          <a:blip r:embed="rId3">
            <a:extLst>
              <a:ext uri="{28A0092B-C50C-407E-A947-70E740481C1C}">
                <a14:useLocalDpi xmlns:a14="http://schemas.microsoft.com/office/drawing/2010/main" val="0"/>
              </a:ext>
            </a:extLst>
          </a:blip>
          <a:srcRect l="9112" t="9386" r="9386" b="9112"/>
          <a:stretch/>
        </p:blipFill>
        <p:spPr>
          <a:xfrm>
            <a:off x="7631155" y="1643105"/>
            <a:ext cx="3571788" cy="3571788"/>
          </a:xfrm>
          <a:prstGeom prst="ellipse">
            <a:avLst/>
          </a:prstGeom>
        </p:spPr>
      </p:pic>
    </p:spTree>
    <p:extLst>
      <p:ext uri="{BB962C8B-B14F-4D97-AF65-F5344CB8AC3E}">
        <p14:creationId xmlns:p14="http://schemas.microsoft.com/office/powerpoint/2010/main" val="33122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 fill="hold" nodeType="afterEffect">
                                  <p:stCondLst>
                                    <p:cond delay="500"/>
                                  </p:stCondLst>
                                  <p:childTnLst>
                                    <p:animRot by="43200000">
                                      <p:cBhvr>
                                        <p:cTn id="6" dur="2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AGRICULTURE</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ENERGY</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LEARNING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RECYCLING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PACKAGING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stretch>
            <a:fillRect/>
          </a:stretch>
        </p:blipFill>
        <p:spPr>
          <a:xfrm>
            <a:off x="7915182" y="3611880"/>
            <a:ext cx="1188720" cy="1188720"/>
          </a:xfrm>
          <a:prstGeom prst="rect">
            <a:avLst/>
          </a:prstGeom>
        </p:spPr>
      </p:pic>
      <p:cxnSp>
        <p:nvCxnSpPr>
          <p:cNvPr id="73" name="Straight Connector 72">
            <a:extLst>
              <a:ext uri="{FF2B5EF4-FFF2-40B4-BE49-F238E27FC236}">
                <a16:creationId xmlns:a16="http://schemas.microsoft.com/office/drawing/2014/main" id="{D5995700-FB0E-B14D-89B1-2BF8145EF26B}"/>
              </a:ext>
            </a:extLst>
          </p:cNvPr>
          <p:cNvCxnSpPr>
            <a:cxnSpLocks/>
          </p:cNvCxnSpPr>
          <p:nvPr/>
        </p:nvCxnSpPr>
        <p:spPr>
          <a:xfrm flipH="1" flipV="1">
            <a:off x="6913502" y="3200400"/>
            <a:ext cx="1103447"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7D49D49-9007-61E3-6478-46B4CFCA3530}"/>
              </a:ext>
            </a:extLst>
          </p:cNvPr>
          <p:cNvCxnSpPr>
            <a:cxnSpLocks/>
          </p:cNvCxnSpPr>
          <p:nvPr/>
        </p:nvCxnSpPr>
        <p:spPr>
          <a:xfrm flipV="1">
            <a:off x="4125433" y="3200400"/>
            <a:ext cx="1079979"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4E971A-6A07-0594-DC82-D1F5CD307682}"/>
              </a:ext>
            </a:extLst>
          </p:cNvPr>
          <p:cNvCxnSpPr>
            <a:cxnSpLocks/>
          </p:cNvCxnSpPr>
          <p:nvPr/>
        </p:nvCxnSpPr>
        <p:spPr>
          <a:xfrm flipV="1">
            <a:off x="6096000" y="3613814"/>
            <a:ext cx="0" cy="756167"/>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C9F6F1-7147-D7E8-677E-3D205450E502}"/>
              </a:ext>
            </a:extLst>
          </p:cNvPr>
          <p:cNvCxnSpPr>
            <a:cxnSpLocks/>
          </p:cNvCxnSpPr>
          <p:nvPr/>
        </p:nvCxnSpPr>
        <p:spPr>
          <a:xfrm flipH="1" flipV="1">
            <a:off x="7345681" y="2393683"/>
            <a:ext cx="2987039" cy="7043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EE21A0-332C-DFF0-2F81-86FCD9531CAE}"/>
              </a:ext>
            </a:extLst>
          </p:cNvPr>
          <p:cNvCxnSpPr>
            <a:cxnSpLocks/>
          </p:cNvCxnSpPr>
          <p:nvPr/>
        </p:nvCxnSpPr>
        <p:spPr>
          <a:xfrm flipV="1">
            <a:off x="1859280" y="2377440"/>
            <a:ext cx="2987040" cy="720602"/>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79" name="Google Shape;321;p27">
            <a:extLst>
              <a:ext uri="{FF2B5EF4-FFF2-40B4-BE49-F238E27FC236}">
                <a16:creationId xmlns:a16="http://schemas.microsoft.com/office/drawing/2014/main" id="{640FF32B-9490-DDB5-C4BF-27F839A3EAE4}"/>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Clr>
                <a:schemeClr val="dk1"/>
              </a:buClr>
              <a:buSzPts val="800"/>
              <a:buFont typeface="Arial"/>
              <a:buNone/>
            </a:pPr>
            <a:r>
              <a:rPr lang="en" sz="2400" b="1" dirty="0">
                <a:solidFill>
                  <a:srgbClr val="0065E5"/>
                </a:solidFill>
                <a:latin typeface="+mj-lt"/>
                <a:ea typeface="Poppins SemiBold"/>
                <a:cs typeface="Poppins SemiBold" pitchFamily="2" charset="77"/>
                <a:sym typeface="Poppins SemiBold"/>
              </a:rPr>
              <a:t>Partners for Tomorrow: </a:t>
            </a:r>
          </a:p>
          <a:p>
            <a:pPr marL="0" marR="0" lvl="0" indent="0" rtl="0">
              <a:spcBef>
                <a:spcPts val="1000"/>
              </a:spcBef>
              <a:spcAft>
                <a:spcPts val="0"/>
              </a:spcAft>
              <a:buClr>
                <a:schemeClr val="dk1"/>
              </a:buClr>
              <a:buSzPts val="800"/>
              <a:buFont typeface="Arial"/>
              <a:buNone/>
            </a:pPr>
            <a:r>
              <a:rPr lang="en-US" sz="1600" dirty="0">
                <a:solidFill>
                  <a:srgbClr val="0065E5"/>
                </a:solidFill>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2" name="Date Placeholder 2">
            <a:extLst>
              <a:ext uri="{FF2B5EF4-FFF2-40B4-BE49-F238E27FC236}">
                <a16:creationId xmlns:a16="http://schemas.microsoft.com/office/drawing/2014/main" id="{A0A578FB-3482-58A2-76EE-3C99417BCE7A}"/>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436074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AGRICULTURE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ENERGY</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LEARNING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RECYCLING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PACKAGING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stretch>
            <a:fillRect/>
          </a:stretch>
        </p:blipFill>
        <p:spPr>
          <a:xfrm>
            <a:off x="7915182" y="3611880"/>
            <a:ext cx="1188720" cy="1188720"/>
          </a:xfrm>
          <a:prstGeom prst="rect">
            <a:avLst/>
          </a:prstGeom>
        </p:spPr>
      </p:pic>
      <p:cxnSp>
        <p:nvCxnSpPr>
          <p:cNvPr id="73" name="Straight Connector 72">
            <a:extLst>
              <a:ext uri="{FF2B5EF4-FFF2-40B4-BE49-F238E27FC236}">
                <a16:creationId xmlns:a16="http://schemas.microsoft.com/office/drawing/2014/main" id="{D5995700-FB0E-B14D-89B1-2BF8145EF26B}"/>
              </a:ext>
            </a:extLst>
          </p:cNvPr>
          <p:cNvCxnSpPr>
            <a:cxnSpLocks/>
          </p:cNvCxnSpPr>
          <p:nvPr/>
        </p:nvCxnSpPr>
        <p:spPr>
          <a:xfrm flipH="1" flipV="1">
            <a:off x="6913502" y="3200400"/>
            <a:ext cx="1103447"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7D49D49-9007-61E3-6478-46B4CFCA3530}"/>
              </a:ext>
            </a:extLst>
          </p:cNvPr>
          <p:cNvCxnSpPr>
            <a:cxnSpLocks/>
          </p:cNvCxnSpPr>
          <p:nvPr/>
        </p:nvCxnSpPr>
        <p:spPr>
          <a:xfrm flipV="1">
            <a:off x="4125433" y="3200400"/>
            <a:ext cx="1079979"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4E971A-6A07-0594-DC82-D1F5CD307682}"/>
              </a:ext>
            </a:extLst>
          </p:cNvPr>
          <p:cNvCxnSpPr>
            <a:cxnSpLocks/>
          </p:cNvCxnSpPr>
          <p:nvPr/>
        </p:nvCxnSpPr>
        <p:spPr>
          <a:xfrm flipV="1">
            <a:off x="6096000" y="3613814"/>
            <a:ext cx="0" cy="756167"/>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C9F6F1-7147-D7E8-677E-3D205450E502}"/>
              </a:ext>
            </a:extLst>
          </p:cNvPr>
          <p:cNvCxnSpPr>
            <a:cxnSpLocks/>
          </p:cNvCxnSpPr>
          <p:nvPr/>
        </p:nvCxnSpPr>
        <p:spPr>
          <a:xfrm flipH="1" flipV="1">
            <a:off x="7345681" y="2393683"/>
            <a:ext cx="2987039" cy="7043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EE21A0-332C-DFF0-2F81-86FCD9531CAE}"/>
              </a:ext>
            </a:extLst>
          </p:cNvPr>
          <p:cNvCxnSpPr>
            <a:cxnSpLocks/>
          </p:cNvCxnSpPr>
          <p:nvPr/>
        </p:nvCxnSpPr>
        <p:spPr>
          <a:xfrm flipV="1">
            <a:off x="1859280" y="2377440"/>
            <a:ext cx="2987040" cy="720602"/>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79" name="Google Shape;321;p27">
            <a:extLst>
              <a:ext uri="{FF2B5EF4-FFF2-40B4-BE49-F238E27FC236}">
                <a16:creationId xmlns:a16="http://schemas.microsoft.com/office/drawing/2014/main" id="{640FF32B-9490-DDB5-C4BF-27F839A3EAE4}"/>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800"/>
              <a:buFont typeface="Arial"/>
              <a:buNone/>
              <a:tabLst/>
              <a:defRPr/>
            </a:pPr>
            <a:r>
              <a:rPr kumimoji="0" lang="en" sz="2400" b="1" i="0" u="none" strike="noStrike" kern="1200" cap="none" spc="0" normalizeH="0" baseline="0" noProof="0" dirty="0">
                <a:ln>
                  <a:noFill/>
                </a:ln>
                <a:solidFill>
                  <a:srgbClr val="0065E5"/>
                </a:solidFill>
                <a:effectLst/>
                <a:uLnTx/>
                <a:uFillTx/>
                <a:latin typeface="Poppins SemiBold"/>
                <a:ea typeface="Poppins SemiBold"/>
                <a:cs typeface="Poppins SemiBold" pitchFamily="2" charset="77"/>
                <a:sym typeface="Poppins SemiBold"/>
              </a:rPr>
              <a:t>Partners for Tomorrow: </a:t>
            </a:r>
          </a:p>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sz="1600" b="0" i="0" u="none" strike="noStrike" kern="1200" cap="none" spc="0" normalizeH="0" baseline="0" noProof="0" dirty="0">
                <a:ln>
                  <a:noFill/>
                </a:ln>
                <a:solidFill>
                  <a:srgbClr val="0065E5"/>
                </a:solidFill>
                <a:effectLst/>
                <a:uLnTx/>
                <a:uFillTx/>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2" name="Rectangle 1">
            <a:extLst>
              <a:ext uri="{FF2B5EF4-FFF2-40B4-BE49-F238E27FC236}">
                <a16:creationId xmlns:a16="http://schemas.microsoft.com/office/drawing/2014/main" id="{92ACCE1B-677E-FF7B-7188-C484127D4E4F}"/>
              </a:ext>
            </a:extLst>
          </p:cNvPr>
          <p:cNvSpPr/>
          <p:nvPr/>
        </p:nvSpPr>
        <p:spPr>
          <a:xfrm>
            <a:off x="312851" y="4675141"/>
            <a:ext cx="1977722"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sow+ Agriculture</a:t>
            </a:r>
          </a:p>
        </p:txBody>
      </p:sp>
      <p:sp>
        <p:nvSpPr>
          <p:cNvPr id="3" name="Rectangle 2">
            <a:extLst>
              <a:ext uri="{FF2B5EF4-FFF2-40B4-BE49-F238E27FC236}">
                <a16:creationId xmlns:a16="http://schemas.microsoft.com/office/drawing/2014/main" id="{B29C7EB0-E343-02F7-AE37-CC29F11A5ED2}"/>
              </a:ext>
            </a:extLst>
          </p:cNvPr>
          <p:cNvSpPr/>
          <p:nvPr/>
        </p:nvSpPr>
        <p:spPr>
          <a:xfrm>
            <a:off x="2421202" y="5533678"/>
            <a:ext cx="2478761"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Sustainability Summit</a:t>
            </a:r>
          </a:p>
        </p:txBody>
      </p:sp>
      <p:sp>
        <p:nvSpPr>
          <p:cNvPr id="4" name="Rectangle 3">
            <a:extLst>
              <a:ext uri="{FF2B5EF4-FFF2-40B4-BE49-F238E27FC236}">
                <a16:creationId xmlns:a16="http://schemas.microsoft.com/office/drawing/2014/main" id="{D77ADC5D-D694-4703-28B5-3C299BB68F4F}"/>
              </a:ext>
            </a:extLst>
          </p:cNvPr>
          <p:cNvSpPr/>
          <p:nvPr/>
        </p:nvSpPr>
        <p:spPr>
          <a:xfrm>
            <a:off x="4856619" y="6347935"/>
            <a:ext cx="2478761"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pep+ REnew</a:t>
            </a:r>
          </a:p>
        </p:txBody>
      </p:sp>
      <p:sp>
        <p:nvSpPr>
          <p:cNvPr id="5" name="Rectangle 4">
            <a:extLst>
              <a:ext uri="{FF2B5EF4-FFF2-40B4-BE49-F238E27FC236}">
                <a16:creationId xmlns:a16="http://schemas.microsoft.com/office/drawing/2014/main" id="{7B666E58-F0A8-F02B-969F-578591A583A3}"/>
              </a:ext>
            </a:extLst>
          </p:cNvPr>
          <p:cNvSpPr/>
          <p:nvPr/>
        </p:nvSpPr>
        <p:spPr>
          <a:xfrm>
            <a:off x="7193959" y="5533335"/>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SodaStream Professional</a:t>
            </a:r>
          </a:p>
        </p:txBody>
      </p:sp>
      <p:sp>
        <p:nvSpPr>
          <p:cNvPr id="6" name="Rectangle 5">
            <a:extLst>
              <a:ext uri="{FF2B5EF4-FFF2-40B4-BE49-F238E27FC236}">
                <a16:creationId xmlns:a16="http://schemas.microsoft.com/office/drawing/2014/main" id="{8C8C88EB-72D7-F04E-363E-AE0897353D09}"/>
              </a:ext>
            </a:extLst>
          </p:cNvPr>
          <p:cNvSpPr/>
          <p:nvPr/>
        </p:nvSpPr>
        <p:spPr>
          <a:xfrm>
            <a:off x="7193959" y="5820211"/>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Sustainable Cups</a:t>
            </a:r>
          </a:p>
        </p:txBody>
      </p:sp>
      <p:sp>
        <p:nvSpPr>
          <p:cNvPr id="7" name="Rectangle 6">
            <a:extLst>
              <a:ext uri="{FF2B5EF4-FFF2-40B4-BE49-F238E27FC236}">
                <a16:creationId xmlns:a16="http://schemas.microsoft.com/office/drawing/2014/main" id="{EC00DFD3-57DF-EAC4-1D5B-FB1083F56B57}"/>
              </a:ext>
            </a:extLst>
          </p:cNvPr>
          <p:cNvSpPr/>
          <p:nvPr/>
        </p:nvSpPr>
        <p:spPr>
          <a:xfrm>
            <a:off x="9547558" y="4690342"/>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CIRQU</a:t>
            </a:r>
          </a:p>
        </p:txBody>
      </p:sp>
      <p:sp>
        <p:nvSpPr>
          <p:cNvPr id="10" name="Rectangle 9">
            <a:extLst>
              <a:ext uri="{FF2B5EF4-FFF2-40B4-BE49-F238E27FC236}">
                <a16:creationId xmlns:a16="http://schemas.microsoft.com/office/drawing/2014/main" id="{1A19F355-FF75-3B26-33B0-11757E219B14}"/>
              </a:ext>
            </a:extLst>
          </p:cNvPr>
          <p:cNvSpPr/>
          <p:nvPr/>
        </p:nvSpPr>
        <p:spPr>
          <a:xfrm>
            <a:off x="9547558" y="4977219"/>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Recycling Bins</a:t>
            </a:r>
          </a:p>
        </p:txBody>
      </p:sp>
      <p:sp>
        <p:nvSpPr>
          <p:cNvPr id="11" name="Rectangle 10">
            <a:extLst>
              <a:ext uri="{FF2B5EF4-FFF2-40B4-BE49-F238E27FC236}">
                <a16:creationId xmlns:a16="http://schemas.microsoft.com/office/drawing/2014/main" id="{92926279-FF2E-434E-3A59-E4531A93408A}"/>
              </a:ext>
            </a:extLst>
          </p:cNvPr>
          <p:cNvSpPr/>
          <p:nvPr/>
        </p:nvSpPr>
        <p:spPr>
          <a:xfrm>
            <a:off x="9547558" y="5264095"/>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Recycle Rally</a:t>
            </a:r>
          </a:p>
        </p:txBody>
      </p:sp>
      <p:sp>
        <p:nvSpPr>
          <p:cNvPr id="13" name="Date Placeholder 2">
            <a:extLst>
              <a:ext uri="{FF2B5EF4-FFF2-40B4-BE49-F238E27FC236}">
                <a16:creationId xmlns:a16="http://schemas.microsoft.com/office/drawing/2014/main" id="{576C1937-9455-943B-0B89-5147BEEBF874}"/>
              </a:ext>
            </a:extLst>
          </p:cNvPr>
          <p:cNvSpPr>
            <a:spLocks noGrp="1"/>
          </p:cNvSpPr>
          <p:nvPr>
            <p:ph type="dt" sz="half" idx="10"/>
          </p:nvPr>
        </p:nvSpPr>
        <p:spPr>
          <a:xfrm>
            <a:off x="48412" y="6484586"/>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sp>
        <p:nvSpPr>
          <p:cNvPr id="12" name="Rectangle 11">
            <a:extLst>
              <a:ext uri="{FF2B5EF4-FFF2-40B4-BE49-F238E27FC236}">
                <a16:creationId xmlns:a16="http://schemas.microsoft.com/office/drawing/2014/main" id="{239438EA-3638-4D5B-4EAD-C31D0251B5B4}"/>
              </a:ext>
            </a:extLst>
          </p:cNvPr>
          <p:cNvSpPr/>
          <p:nvPr/>
        </p:nvSpPr>
        <p:spPr>
          <a:xfrm>
            <a:off x="2233271" y="5820210"/>
            <a:ext cx="2987039"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Sustainability Action Center</a:t>
            </a:r>
          </a:p>
        </p:txBody>
      </p:sp>
    </p:spTree>
    <p:extLst>
      <p:ext uri="{BB962C8B-B14F-4D97-AF65-F5344CB8AC3E}">
        <p14:creationId xmlns:p14="http://schemas.microsoft.com/office/powerpoint/2010/main" val="2579498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C0C0E6CB-7907-D952-C8E8-8616C99457F5}"/>
              </a:ext>
            </a:extLst>
          </p:cNvPr>
          <p:cNvCxnSpPr>
            <a:cxnSpLocks/>
          </p:cNvCxnSpPr>
          <p:nvPr/>
        </p:nvCxnSpPr>
        <p:spPr>
          <a:xfrm flipH="1" flipV="1">
            <a:off x="6913502" y="3200400"/>
            <a:ext cx="1103447" cy="559559"/>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D6AF830-B7F1-82E1-BD78-9A0E40EF46E0}"/>
              </a:ext>
            </a:extLst>
          </p:cNvPr>
          <p:cNvCxnSpPr>
            <a:cxnSpLocks/>
          </p:cNvCxnSpPr>
          <p:nvPr/>
        </p:nvCxnSpPr>
        <p:spPr>
          <a:xfrm flipV="1">
            <a:off x="4125433" y="3200400"/>
            <a:ext cx="1079979" cy="559559"/>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5D1C95-0501-036E-6B84-FA03BAAE9501}"/>
              </a:ext>
            </a:extLst>
          </p:cNvPr>
          <p:cNvCxnSpPr>
            <a:cxnSpLocks/>
          </p:cNvCxnSpPr>
          <p:nvPr/>
        </p:nvCxnSpPr>
        <p:spPr>
          <a:xfrm flipV="1">
            <a:off x="6096000" y="3613814"/>
            <a:ext cx="0" cy="756167"/>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669C54-1B2A-8A04-6476-83536C37D5D4}"/>
              </a:ext>
            </a:extLst>
          </p:cNvPr>
          <p:cNvCxnSpPr>
            <a:cxnSpLocks/>
          </p:cNvCxnSpPr>
          <p:nvPr/>
        </p:nvCxnSpPr>
        <p:spPr>
          <a:xfrm flipH="1" flipV="1">
            <a:off x="7345681" y="2393683"/>
            <a:ext cx="2987039" cy="704359"/>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D1E3033-BC3D-6C78-CD09-84126B95D7CE}"/>
              </a:ext>
            </a:extLst>
          </p:cNvPr>
          <p:cNvCxnSpPr>
            <a:cxnSpLocks/>
          </p:cNvCxnSpPr>
          <p:nvPr/>
        </p:nvCxnSpPr>
        <p:spPr>
          <a:xfrm flipV="1">
            <a:off x="1859280" y="2377440"/>
            <a:ext cx="2987040" cy="720602"/>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AGRICULTURE</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ENERGY</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LEARNING</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RECYCLING</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PACKAGING</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alphaModFix amt="25000"/>
          </a:blip>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alphaModFix amt="25000"/>
          </a:blip>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alphaModFix amt="25000"/>
          </a:blip>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alphaModFix amt="25000"/>
          </a:blip>
          <a:stretch>
            <a:fillRect/>
          </a:stretch>
        </p:blipFill>
        <p:spPr>
          <a:xfrm>
            <a:off x="7915182" y="3611880"/>
            <a:ext cx="1188720" cy="1188720"/>
          </a:xfrm>
          <a:prstGeom prst="rect">
            <a:avLst/>
          </a:prstGeom>
        </p:spPr>
      </p:pic>
      <p:sp>
        <p:nvSpPr>
          <p:cNvPr id="29" name="Google Shape;321;p27">
            <a:extLst>
              <a:ext uri="{FF2B5EF4-FFF2-40B4-BE49-F238E27FC236}">
                <a16:creationId xmlns:a16="http://schemas.microsoft.com/office/drawing/2014/main" id="{4875FC48-F30B-4B5A-CD1B-C7CFED94CF90}"/>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Clr>
                <a:schemeClr val="dk1"/>
              </a:buClr>
              <a:buSzPts val="800"/>
              <a:buFont typeface="Arial"/>
              <a:buNone/>
            </a:pPr>
            <a:r>
              <a:rPr lang="en" sz="2400" b="1" dirty="0">
                <a:solidFill>
                  <a:srgbClr val="0065E5"/>
                </a:solidFill>
                <a:latin typeface="+mj-lt"/>
                <a:ea typeface="Poppins SemiBold"/>
                <a:cs typeface="Poppins SemiBold" pitchFamily="2" charset="77"/>
                <a:sym typeface="Poppins SemiBold"/>
              </a:rPr>
              <a:t>Partners for Tomorrow: </a:t>
            </a:r>
          </a:p>
          <a:p>
            <a:pPr marL="0" marR="0" lvl="0" indent="0" rtl="0">
              <a:spcBef>
                <a:spcPts val="1000"/>
              </a:spcBef>
              <a:spcAft>
                <a:spcPts val="0"/>
              </a:spcAft>
              <a:buClr>
                <a:schemeClr val="dk1"/>
              </a:buClr>
              <a:buSzPts val="800"/>
              <a:buFont typeface="Arial"/>
              <a:buNone/>
            </a:pPr>
            <a:r>
              <a:rPr lang="en-US" sz="1600" dirty="0">
                <a:solidFill>
                  <a:srgbClr val="0065E5"/>
                </a:solidFill>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4" name="Date Placeholder 2">
            <a:extLst>
              <a:ext uri="{FF2B5EF4-FFF2-40B4-BE49-F238E27FC236}">
                <a16:creationId xmlns:a16="http://schemas.microsoft.com/office/drawing/2014/main" id="{1C07BC23-06D0-2204-9514-0C579A23CAD6}"/>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2790232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1;p27">
            <a:extLst>
              <a:ext uri="{FF2B5EF4-FFF2-40B4-BE49-F238E27FC236}">
                <a16:creationId xmlns:a16="http://schemas.microsoft.com/office/drawing/2014/main" id="{43E73B30-E3B8-C790-4CA3-40907559C432}"/>
              </a:ext>
            </a:extLst>
          </p:cNvPr>
          <p:cNvSpPr txBox="1"/>
          <p:nvPr/>
        </p:nvSpPr>
        <p:spPr>
          <a:xfrm>
            <a:off x="914399" y="2002112"/>
            <a:ext cx="4097439" cy="3291157"/>
          </a:xfrm>
          <a:prstGeom prst="rect">
            <a:avLst/>
          </a:prstGeom>
          <a:noFill/>
          <a:ln>
            <a:noFill/>
          </a:ln>
        </p:spPr>
        <p:txBody>
          <a:bodyPr spcFirstLastPara="1" wrap="square" lIns="0" tIns="0" rIns="0" bIns="0" anchor="t" anchorCtr="0">
            <a:spAutoFit/>
          </a:bodyPr>
          <a:lstStyle/>
          <a:p>
            <a:pPr marL="0" marR="0" lvl="0" indent="0" rtl="0">
              <a:lnSpc>
                <a:spcPct val="90000"/>
              </a:lnSpc>
              <a:spcBef>
                <a:spcPts val="0"/>
              </a:spcBef>
              <a:spcAft>
                <a:spcPts val="0"/>
              </a:spcAft>
              <a:buClr>
                <a:schemeClr val="dk1"/>
              </a:buClr>
              <a:buSzPts val="800"/>
              <a:buFont typeface="Arial"/>
              <a:buNone/>
            </a:pPr>
            <a:r>
              <a:rPr lang="en-US" sz="3200" b="1" dirty="0">
                <a:solidFill>
                  <a:srgbClr val="001D90"/>
                </a:solidFill>
                <a:latin typeface="+mj-lt"/>
                <a:ea typeface="Poppins SemiBold"/>
                <a:cs typeface="Poppins SemiBold" pitchFamily="2" charset="77"/>
                <a:sym typeface="Poppins SemiBold"/>
              </a:rPr>
              <a:t>We’re making investments today </a:t>
            </a:r>
            <a:br>
              <a:rPr lang="en-US" sz="3200" b="1" dirty="0">
                <a:solidFill>
                  <a:srgbClr val="001D90"/>
                </a:solidFill>
                <a:latin typeface="+mj-lt"/>
                <a:ea typeface="Poppins SemiBold"/>
                <a:cs typeface="Poppins SemiBold" pitchFamily="2" charset="77"/>
                <a:sym typeface="Poppins SemiBold"/>
              </a:rPr>
            </a:br>
            <a:r>
              <a:rPr lang="en-US" sz="3200" b="1" dirty="0">
                <a:solidFill>
                  <a:srgbClr val="001D90"/>
                </a:solidFill>
                <a:latin typeface="+mj-lt"/>
                <a:ea typeface="Poppins SemiBold"/>
                <a:cs typeface="Poppins SemiBold" pitchFamily="2" charset="77"/>
                <a:sym typeface="Poppins SemiBold"/>
              </a:rPr>
              <a:t>for sustainable </a:t>
            </a:r>
            <a:br>
              <a:rPr lang="en-US" sz="3200" b="1" dirty="0">
                <a:solidFill>
                  <a:srgbClr val="001D90"/>
                </a:solidFill>
                <a:latin typeface="+mj-lt"/>
                <a:ea typeface="Poppins SemiBold"/>
                <a:cs typeface="Poppins SemiBold" pitchFamily="2" charset="77"/>
                <a:sym typeface="Poppins SemiBold"/>
              </a:rPr>
            </a:br>
            <a:r>
              <a:rPr lang="en-US" sz="3200" b="1" dirty="0">
                <a:solidFill>
                  <a:srgbClr val="001D90"/>
                </a:solidFill>
                <a:latin typeface="+mj-lt"/>
                <a:ea typeface="Poppins SemiBold"/>
                <a:cs typeface="Poppins SemiBold" pitchFamily="2" charset="77"/>
                <a:sym typeface="Poppins SemiBold"/>
              </a:rPr>
              <a:t>farms tomorrow.</a:t>
            </a:r>
          </a:p>
          <a:p>
            <a:pPr marL="0" marR="0" lvl="0" indent="0" rtl="0">
              <a:spcBef>
                <a:spcPts val="1000"/>
              </a:spcBef>
              <a:spcAft>
                <a:spcPts val="0"/>
              </a:spcAft>
              <a:buClr>
                <a:schemeClr val="dk1"/>
              </a:buClr>
              <a:buSzPts val="800"/>
              <a:buFont typeface="Arial"/>
              <a:buNone/>
            </a:pPr>
            <a:r>
              <a:rPr lang="en-US" sz="1600" dirty="0">
                <a:solidFill>
                  <a:srgbClr val="001D90"/>
                </a:solidFill>
                <a:latin typeface="Poppins" pitchFamily="2" charset="77"/>
                <a:ea typeface="Poppins SemiBold"/>
                <a:cs typeface="Poppins" pitchFamily="2" charset="77"/>
                <a:sym typeface="Poppins SemiBold"/>
              </a:rPr>
              <a:t>Agriculture typically accounts for a large percentage of greenhouse gas and carbon emissions and is often the #1 opportunity for climate impact.</a:t>
            </a:r>
          </a:p>
          <a:p>
            <a:pPr marL="0" marR="0" lvl="0" indent="0" rtl="0">
              <a:spcBef>
                <a:spcPts val="1000"/>
              </a:spcBef>
              <a:spcAft>
                <a:spcPts val="0"/>
              </a:spcAft>
              <a:buClr>
                <a:schemeClr val="dk1"/>
              </a:buClr>
              <a:buSzPts val="800"/>
              <a:buFont typeface="Arial"/>
              <a:buNone/>
            </a:pPr>
            <a:r>
              <a:rPr lang="en-US" b="1" dirty="0">
                <a:solidFill>
                  <a:srgbClr val="0065E5"/>
                </a:solidFill>
                <a:latin typeface="Poppins SemiBold" pitchFamily="2" charset="77"/>
                <a:ea typeface="Poppins SemiBold"/>
                <a:cs typeface="Poppins SemiBold" pitchFamily="2" charset="77"/>
                <a:sym typeface="Poppins SemiBold"/>
              </a:rPr>
              <a:t>Let’s sow seeds together.</a:t>
            </a:r>
          </a:p>
        </p:txBody>
      </p:sp>
      <p:pic>
        <p:nvPicPr>
          <p:cNvPr id="4" name="Google Shape;348;p28">
            <a:extLst>
              <a:ext uri="{FF2B5EF4-FFF2-40B4-BE49-F238E27FC236}">
                <a16:creationId xmlns:a16="http://schemas.microsoft.com/office/drawing/2014/main" id="{44A26D2D-DA90-E830-BC30-B916B5D35440}"/>
              </a:ext>
            </a:extLst>
          </p:cNvPr>
          <p:cNvPicPr preferRelativeResize="0"/>
          <p:nvPr/>
        </p:nvPicPr>
        <p:blipFill rotWithShape="1">
          <a:blip r:embed="rId3">
            <a:extLst>
              <a:ext uri="{28A0092B-C50C-407E-A947-70E740481C1C}">
                <a14:useLocalDpi xmlns:a14="http://schemas.microsoft.com/office/drawing/2010/main" val="0"/>
              </a:ext>
            </a:extLst>
          </a:blip>
          <a:srcRect l="8483" r="25965"/>
          <a:stretch/>
        </p:blipFill>
        <p:spPr>
          <a:xfrm>
            <a:off x="6096000" y="658368"/>
            <a:ext cx="6096000" cy="6199632"/>
          </a:xfrm>
          <a:prstGeom prst="roundRect">
            <a:avLst>
              <a:gd name="adj" fmla="val 0"/>
            </a:avLst>
          </a:prstGeom>
          <a:noFill/>
          <a:ln>
            <a:noFill/>
          </a:ln>
        </p:spPr>
      </p:pic>
      <p:sp>
        <p:nvSpPr>
          <p:cNvPr id="15" name="Text Placeholder 14">
            <a:extLst>
              <a:ext uri="{FF2B5EF4-FFF2-40B4-BE49-F238E27FC236}">
                <a16:creationId xmlns:a16="http://schemas.microsoft.com/office/drawing/2014/main" id="{2C8B6B38-D3CB-36C8-9D32-A3056D96EADC}"/>
              </a:ext>
            </a:extLst>
          </p:cNvPr>
          <p:cNvSpPr>
            <a:spLocks noGrp="1"/>
          </p:cNvSpPr>
          <p:nvPr>
            <p:ph type="body" sz="quarter" idx="13"/>
          </p:nvPr>
        </p:nvSpPr>
        <p:spPr/>
        <p:txBody>
          <a:bodyPr/>
          <a:lstStyle/>
          <a:p>
            <a:r>
              <a:rPr lang="en-US" dirty="0"/>
              <a:t>sow+ AGRICULTURE</a:t>
            </a:r>
          </a:p>
        </p:txBody>
      </p:sp>
      <p:sp>
        <p:nvSpPr>
          <p:cNvPr id="5" name="Date Placeholder 2">
            <a:extLst>
              <a:ext uri="{FF2B5EF4-FFF2-40B4-BE49-F238E27FC236}">
                <a16:creationId xmlns:a16="http://schemas.microsoft.com/office/drawing/2014/main" id="{889AC021-8014-29F0-BC4F-DF7490DF936A}"/>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2429698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07645-687A-B9F4-926C-1845F2AD78BA}"/>
              </a:ext>
            </a:extLst>
          </p:cNvPr>
          <p:cNvPicPr>
            <a:picLocks noChangeAspect="1"/>
          </p:cNvPicPr>
          <p:nvPr/>
        </p:nvPicPr>
        <p:blipFill rotWithShape="1">
          <a:blip r:embed="rId3">
            <a:extLst>
              <a:ext uri="{28A0092B-C50C-407E-A947-70E740481C1C}">
                <a14:useLocalDpi xmlns:a14="http://schemas.microsoft.com/office/drawing/2010/main" val="0"/>
              </a:ext>
            </a:extLst>
          </a:blip>
          <a:srcRect t="17343" r="18629" b="20539"/>
          <a:stretch/>
        </p:blipFill>
        <p:spPr>
          <a:xfrm>
            <a:off x="0" y="659218"/>
            <a:ext cx="12192000" cy="6198782"/>
          </a:xfrm>
          <a:prstGeom prst="rect">
            <a:avLst/>
          </a:prstGeom>
        </p:spPr>
      </p:pic>
      <p:sp>
        <p:nvSpPr>
          <p:cNvPr id="13" name="Rectangle 12">
            <a:extLst>
              <a:ext uri="{FF2B5EF4-FFF2-40B4-BE49-F238E27FC236}">
                <a16:creationId xmlns:a16="http://schemas.microsoft.com/office/drawing/2014/main" id="{7BD7C448-8AC7-44F4-772C-E05EC729D692}"/>
              </a:ext>
            </a:extLst>
          </p:cNvPr>
          <p:cNvSpPr/>
          <p:nvPr/>
        </p:nvSpPr>
        <p:spPr>
          <a:xfrm>
            <a:off x="0" y="659218"/>
            <a:ext cx="12192000" cy="6198782"/>
          </a:xfrm>
          <a:prstGeom prst="rect">
            <a:avLst/>
          </a:prstGeom>
          <a:gradFill flip="none" rotWithShape="1">
            <a:gsLst>
              <a:gs pos="0">
                <a:schemeClr val="tx1"/>
              </a:gs>
              <a:gs pos="46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2C8B6B38-D3CB-36C8-9D32-A3056D96EADC}"/>
              </a:ext>
            </a:extLst>
          </p:cNvPr>
          <p:cNvSpPr>
            <a:spLocks noGrp="1"/>
          </p:cNvSpPr>
          <p:nvPr>
            <p:ph type="body" sz="quarter" idx="13"/>
          </p:nvPr>
        </p:nvSpPr>
        <p:spPr/>
        <p:txBody>
          <a:bodyPr/>
          <a:lstStyle/>
          <a:p>
            <a:r>
              <a:rPr lang="en-US" dirty="0"/>
              <a:t>sow+ AGRICULTURE: BENEFITS</a:t>
            </a:r>
          </a:p>
        </p:txBody>
      </p:sp>
      <p:sp>
        <p:nvSpPr>
          <p:cNvPr id="8" name="Google Shape;321;p27">
            <a:extLst>
              <a:ext uri="{FF2B5EF4-FFF2-40B4-BE49-F238E27FC236}">
                <a16:creationId xmlns:a16="http://schemas.microsoft.com/office/drawing/2014/main" id="{60715FDE-8B9C-EE75-E5C2-2D2C3F7524F4}"/>
              </a:ext>
            </a:extLst>
          </p:cNvPr>
          <p:cNvSpPr txBox="1"/>
          <p:nvPr/>
        </p:nvSpPr>
        <p:spPr>
          <a:xfrm>
            <a:off x="365760" y="2507630"/>
            <a:ext cx="4725224" cy="3671774"/>
          </a:xfrm>
          <a:prstGeom prst="rect">
            <a:avLst/>
          </a:prstGeom>
          <a:noFill/>
          <a:ln>
            <a:noFill/>
          </a:ln>
        </p:spPr>
        <p:txBody>
          <a:bodyPr spcFirstLastPara="1" wrap="square" lIns="0" tIns="0" rIns="0" bIns="0" anchor="t" anchorCtr="0">
            <a:spAutoFit/>
          </a:bodyPr>
          <a:lstStyle/>
          <a:p>
            <a:pPr marL="0" marR="0" lvl="0" indent="0" rtl="0">
              <a:lnSpc>
                <a:spcPct val="90000"/>
              </a:lnSpc>
              <a:spcBef>
                <a:spcPts val="0"/>
              </a:spcBef>
              <a:spcAft>
                <a:spcPts val="0"/>
              </a:spcAft>
              <a:buClr>
                <a:schemeClr val="dk1"/>
              </a:buClr>
              <a:buSzPts val="800"/>
              <a:buFont typeface="Arial"/>
              <a:buNone/>
            </a:pPr>
            <a:r>
              <a:rPr lang="en-US" sz="2400" b="1" dirty="0">
                <a:solidFill>
                  <a:schemeClr val="bg1"/>
                </a:solidFill>
                <a:latin typeface="+mj-lt"/>
                <a:ea typeface="Poppins SemiBold"/>
                <a:cs typeface="Poppins SemiBold" pitchFamily="2" charset="77"/>
                <a:sym typeface="Poppins SemiBold"/>
              </a:rPr>
              <a:t>Reduces carbon emissions</a:t>
            </a:r>
          </a:p>
          <a:p>
            <a:pPr marR="0" lvl="0" rtl="0">
              <a:spcBef>
                <a:spcPts val="1000"/>
              </a:spcBef>
              <a:spcAft>
                <a:spcPts val="0"/>
              </a:spcAft>
              <a:buClr>
                <a:schemeClr val="dk1"/>
              </a:buClr>
              <a:buSzPts val="800"/>
            </a:pPr>
            <a:r>
              <a:rPr lang="en-US" sz="1400" dirty="0">
                <a:solidFill>
                  <a:schemeClr val="bg1"/>
                </a:solidFill>
                <a:latin typeface="Poppins" pitchFamily="2" charset="77"/>
                <a:ea typeface="Poppins SemiBold"/>
                <a:cs typeface="Poppins" pitchFamily="2" charset="77"/>
                <a:sym typeface="Poppins SemiBold"/>
              </a:rPr>
              <a:t>Participating customers may receive full credit for scope 3 carbon emissions throughout supply chain.</a:t>
            </a:r>
          </a:p>
          <a:p>
            <a:pPr marL="0" marR="0" lvl="0" indent="0" rtl="0">
              <a:lnSpc>
                <a:spcPct val="90000"/>
              </a:lnSpc>
              <a:spcBef>
                <a:spcPts val="0"/>
              </a:spcBef>
              <a:spcAft>
                <a:spcPts val="0"/>
              </a:spcAft>
              <a:buClr>
                <a:schemeClr val="dk1"/>
              </a:buClr>
              <a:buSzPts val="800"/>
              <a:buFont typeface="Arial"/>
              <a:buNone/>
            </a:pPr>
            <a:endParaRPr lang="en-US" sz="2400" b="1" dirty="0">
              <a:solidFill>
                <a:schemeClr val="bg1"/>
              </a:solidFill>
              <a:latin typeface="+mj-lt"/>
              <a:ea typeface="Poppins SemiBold"/>
              <a:cs typeface="Poppins SemiBold" pitchFamily="2" charset="77"/>
              <a:sym typeface="Poppins SemiBold"/>
            </a:endParaRPr>
          </a:p>
          <a:p>
            <a:pPr marL="0" marR="0" lvl="0" indent="0" rtl="0">
              <a:lnSpc>
                <a:spcPct val="90000"/>
              </a:lnSpc>
              <a:spcBef>
                <a:spcPts val="0"/>
              </a:spcBef>
              <a:spcAft>
                <a:spcPts val="0"/>
              </a:spcAft>
              <a:buClr>
                <a:schemeClr val="dk1"/>
              </a:buClr>
              <a:buSzPts val="800"/>
              <a:buFont typeface="Arial"/>
              <a:buNone/>
            </a:pPr>
            <a:r>
              <a:rPr lang="en-US" sz="2400" b="1" dirty="0">
                <a:solidFill>
                  <a:schemeClr val="bg1"/>
                </a:solidFill>
                <a:latin typeface="+mj-lt"/>
                <a:ea typeface="Poppins SemiBold"/>
                <a:cs typeface="Poppins SemiBold" pitchFamily="2" charset="77"/>
                <a:sym typeface="Poppins SemiBold"/>
              </a:rPr>
              <a:t>Lifts farming communities</a:t>
            </a:r>
          </a:p>
          <a:p>
            <a:pPr marR="0" lvl="0" rtl="0">
              <a:spcBef>
                <a:spcPts val="1000"/>
              </a:spcBef>
              <a:spcAft>
                <a:spcPts val="0"/>
              </a:spcAft>
              <a:buClr>
                <a:schemeClr val="dk1"/>
              </a:buClr>
              <a:buSzPts val="800"/>
            </a:pPr>
            <a:r>
              <a:rPr lang="en-US" sz="1400" dirty="0">
                <a:solidFill>
                  <a:schemeClr val="bg1"/>
                </a:solidFill>
                <a:latin typeface="Poppins" pitchFamily="2" charset="77"/>
                <a:ea typeface="Poppins SemiBold"/>
                <a:cs typeface="Poppins" pitchFamily="2" charset="77"/>
                <a:sym typeface="Poppins SemiBold"/>
              </a:rPr>
              <a:t>Boosts economic vitality and self sufficiency </a:t>
            </a:r>
            <a:br>
              <a:rPr lang="en-US" sz="1400" dirty="0">
                <a:solidFill>
                  <a:schemeClr val="bg1"/>
                </a:solidFill>
                <a:latin typeface="Poppins" pitchFamily="2" charset="77"/>
                <a:ea typeface="Poppins SemiBold"/>
                <a:cs typeface="Poppins" pitchFamily="2" charset="77"/>
                <a:sym typeface="Poppins SemiBold"/>
              </a:rPr>
            </a:br>
            <a:r>
              <a:rPr lang="en-US" sz="1400" dirty="0">
                <a:solidFill>
                  <a:schemeClr val="bg1"/>
                </a:solidFill>
                <a:latin typeface="Poppins" pitchFamily="2" charset="77"/>
                <a:ea typeface="Poppins SemiBold"/>
                <a:cs typeface="Poppins" pitchFamily="2" charset="77"/>
                <a:sym typeface="Poppins SemiBold"/>
              </a:rPr>
              <a:t>of farming communities.</a:t>
            </a:r>
          </a:p>
          <a:p>
            <a:pPr marL="0" marR="0" lvl="0" indent="0" rtl="0">
              <a:lnSpc>
                <a:spcPct val="90000"/>
              </a:lnSpc>
              <a:spcBef>
                <a:spcPts val="0"/>
              </a:spcBef>
              <a:spcAft>
                <a:spcPts val="0"/>
              </a:spcAft>
              <a:buClr>
                <a:schemeClr val="dk1"/>
              </a:buClr>
              <a:buSzPts val="800"/>
              <a:buFont typeface="Arial"/>
              <a:buNone/>
            </a:pPr>
            <a:endParaRPr lang="en-US" sz="2400" b="1" dirty="0">
              <a:solidFill>
                <a:schemeClr val="bg1"/>
              </a:solidFill>
              <a:latin typeface="+mj-lt"/>
              <a:ea typeface="Poppins SemiBold"/>
              <a:cs typeface="Poppins SemiBold" pitchFamily="2" charset="77"/>
              <a:sym typeface="Poppins SemiBold"/>
            </a:endParaRPr>
          </a:p>
          <a:p>
            <a:pPr marL="0" marR="0" lvl="0" indent="0" rtl="0">
              <a:lnSpc>
                <a:spcPct val="90000"/>
              </a:lnSpc>
              <a:spcBef>
                <a:spcPts val="0"/>
              </a:spcBef>
              <a:spcAft>
                <a:spcPts val="0"/>
              </a:spcAft>
              <a:buClr>
                <a:schemeClr val="dk1"/>
              </a:buClr>
              <a:buSzPts val="800"/>
              <a:buFont typeface="Arial"/>
              <a:buNone/>
            </a:pPr>
            <a:r>
              <a:rPr lang="en-US" sz="2400" b="1" dirty="0">
                <a:solidFill>
                  <a:schemeClr val="bg1"/>
                </a:solidFill>
                <a:latin typeface="+mj-lt"/>
                <a:ea typeface="Poppins SemiBold"/>
                <a:cs typeface="Poppins SemiBold" pitchFamily="2" charset="77"/>
                <a:sym typeface="Poppins SemiBold"/>
              </a:rPr>
              <a:t>Helps increase farmers’ resilience to climate change</a:t>
            </a:r>
          </a:p>
          <a:p>
            <a:pPr marR="0" lvl="0" rtl="0">
              <a:spcBef>
                <a:spcPts val="1000"/>
              </a:spcBef>
              <a:spcAft>
                <a:spcPts val="0"/>
              </a:spcAft>
              <a:buClr>
                <a:schemeClr val="dk1"/>
              </a:buClr>
              <a:buSzPts val="800"/>
            </a:pPr>
            <a:r>
              <a:rPr lang="en-US" sz="1400" dirty="0">
                <a:solidFill>
                  <a:schemeClr val="bg1"/>
                </a:solidFill>
                <a:latin typeface="Poppins" pitchFamily="2" charset="77"/>
                <a:ea typeface="Poppins SemiBold"/>
                <a:cs typeface="Poppins" pitchFamily="2" charset="77"/>
                <a:sym typeface="Poppins SemiBold"/>
              </a:rPr>
              <a:t>Therefore, increasing our businesses’ </a:t>
            </a:r>
            <a:br>
              <a:rPr lang="en-US" sz="1400" dirty="0">
                <a:solidFill>
                  <a:schemeClr val="bg1"/>
                </a:solidFill>
                <a:latin typeface="Poppins" pitchFamily="2" charset="77"/>
                <a:ea typeface="Poppins SemiBold"/>
                <a:cs typeface="Poppins" pitchFamily="2" charset="77"/>
                <a:sym typeface="Poppins SemiBold"/>
              </a:rPr>
            </a:br>
            <a:r>
              <a:rPr lang="en-US" sz="1400" dirty="0">
                <a:solidFill>
                  <a:schemeClr val="bg1"/>
                </a:solidFill>
                <a:latin typeface="Poppins" pitchFamily="2" charset="77"/>
                <a:ea typeface="Poppins SemiBold"/>
                <a:cs typeface="Poppins" pitchFamily="2" charset="77"/>
                <a:sym typeface="Poppins SemiBold"/>
              </a:rPr>
              <a:t>resilience to climate change as well.</a:t>
            </a:r>
          </a:p>
        </p:txBody>
      </p:sp>
      <p:sp>
        <p:nvSpPr>
          <p:cNvPr id="12" name="Google Shape;321;p27">
            <a:extLst>
              <a:ext uri="{FF2B5EF4-FFF2-40B4-BE49-F238E27FC236}">
                <a16:creationId xmlns:a16="http://schemas.microsoft.com/office/drawing/2014/main" id="{3428F074-806F-67B0-0D08-7875ADA51041}"/>
              </a:ext>
            </a:extLst>
          </p:cNvPr>
          <p:cNvSpPr txBox="1"/>
          <p:nvPr/>
        </p:nvSpPr>
        <p:spPr>
          <a:xfrm>
            <a:off x="365760" y="1089423"/>
            <a:ext cx="4495607" cy="1231106"/>
          </a:xfrm>
          <a:prstGeom prst="rect">
            <a:avLst/>
          </a:prstGeom>
          <a:noFill/>
          <a:ln>
            <a:noFill/>
          </a:ln>
        </p:spPr>
        <p:txBody>
          <a:bodyPr spcFirstLastPara="1" wrap="square" lIns="0" tIns="0" rIns="0" bIns="0" anchor="t" anchorCtr="0">
            <a:spAutoFit/>
          </a:bodyPr>
          <a:lstStyle/>
          <a:p>
            <a:pPr marL="0" marR="0" lvl="0" indent="0" rtl="0">
              <a:spcAft>
                <a:spcPts val="0"/>
              </a:spcAft>
              <a:buClr>
                <a:schemeClr val="dk1"/>
              </a:buClr>
              <a:buSzPts val="800"/>
              <a:buFont typeface="Arial"/>
              <a:buNone/>
            </a:pPr>
            <a:r>
              <a:rPr lang="en-US" sz="1600" dirty="0">
                <a:solidFill>
                  <a:schemeClr val="bg1"/>
                </a:solidFill>
                <a:latin typeface="Poppins" pitchFamily="2" charset="77"/>
                <a:ea typeface="Poppins SemiBold"/>
                <a:cs typeface="Poppins" pitchFamily="2" charset="77"/>
                <a:sym typeface="Poppins SemiBold"/>
              </a:rPr>
              <a:t>sow+ (Sow Positive) Agriculture converts agricultural land to regenerative practices with direct investments – allowing our partners to </a:t>
            </a:r>
            <a:r>
              <a:rPr lang="en-US" sz="1600" b="1" u="sng" dirty="0">
                <a:solidFill>
                  <a:schemeClr val="bg1"/>
                </a:solidFill>
                <a:latin typeface="Poppins" pitchFamily="2" charset="77"/>
                <a:ea typeface="Poppins SemiBold"/>
                <a:cs typeface="Poppins" pitchFamily="2" charset="77"/>
                <a:sym typeface="Poppins SemiBold"/>
              </a:rPr>
              <a:t>easily</a:t>
            </a:r>
            <a:r>
              <a:rPr lang="en-US" sz="1600" dirty="0">
                <a:solidFill>
                  <a:schemeClr val="bg1"/>
                </a:solidFill>
                <a:latin typeface="Poppins" pitchFamily="2" charset="77"/>
                <a:ea typeface="Poppins SemiBold"/>
                <a:cs typeface="Poppins" pitchFamily="2" charset="77"/>
                <a:sym typeface="Poppins SemiBold"/>
              </a:rPr>
              <a:t> make joint claims about progress.</a:t>
            </a:r>
          </a:p>
        </p:txBody>
      </p:sp>
      <p:sp>
        <p:nvSpPr>
          <p:cNvPr id="4" name="Date Placeholder 2">
            <a:extLst>
              <a:ext uri="{FF2B5EF4-FFF2-40B4-BE49-F238E27FC236}">
                <a16:creationId xmlns:a16="http://schemas.microsoft.com/office/drawing/2014/main" id="{BC6A9CE4-C41B-C7C9-A0BD-1355C88F8E5D}"/>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1132221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C8B6B38-D3CB-36C8-9D32-A3056D96EADC}"/>
              </a:ext>
            </a:extLst>
          </p:cNvPr>
          <p:cNvSpPr>
            <a:spLocks noGrp="1"/>
          </p:cNvSpPr>
          <p:nvPr>
            <p:ph type="body" sz="quarter" idx="13"/>
          </p:nvPr>
        </p:nvSpPr>
        <p:spPr/>
        <p:txBody>
          <a:bodyPr/>
          <a:lstStyle/>
          <a:p>
            <a:r>
              <a:rPr lang="en-US" dirty="0"/>
              <a:t>sow+ AGRICULTURE: REGENERATIVE PRACTICES</a:t>
            </a:r>
          </a:p>
        </p:txBody>
      </p:sp>
      <p:sp>
        <p:nvSpPr>
          <p:cNvPr id="7" name="Google Shape;321;p27">
            <a:extLst>
              <a:ext uri="{FF2B5EF4-FFF2-40B4-BE49-F238E27FC236}">
                <a16:creationId xmlns:a16="http://schemas.microsoft.com/office/drawing/2014/main" id="{2DE74F68-9056-EAC0-0F6B-34D0910C6C55}"/>
              </a:ext>
            </a:extLst>
          </p:cNvPr>
          <p:cNvSpPr txBox="1"/>
          <p:nvPr/>
        </p:nvSpPr>
        <p:spPr>
          <a:xfrm>
            <a:off x="496018" y="1189555"/>
            <a:ext cx="4495607" cy="1477328"/>
          </a:xfrm>
          <a:prstGeom prst="rect">
            <a:avLst/>
          </a:prstGeom>
          <a:noFill/>
          <a:ln>
            <a:noFill/>
          </a:ln>
        </p:spPr>
        <p:txBody>
          <a:bodyPr spcFirstLastPara="1" wrap="square" lIns="0" tIns="0" rIns="0" bIns="0" anchor="t" anchorCtr="0">
            <a:spAutoFit/>
          </a:bodyPr>
          <a:lstStyle/>
          <a:p>
            <a:pPr marL="0" marR="0" lvl="0" indent="0" rtl="0">
              <a:spcAft>
                <a:spcPts val="0"/>
              </a:spcAft>
              <a:buClr>
                <a:schemeClr val="dk1"/>
              </a:buClr>
              <a:buSzPts val="800"/>
              <a:buFont typeface="Arial"/>
              <a:buNone/>
            </a:pPr>
            <a:r>
              <a:rPr lang="en-US" sz="1600" dirty="0">
                <a:solidFill>
                  <a:srgbClr val="001D90"/>
                </a:solidFill>
                <a:latin typeface="Poppins" pitchFamily="2" charset="77"/>
                <a:ea typeface="Poppins SemiBold"/>
                <a:cs typeface="Poppins" pitchFamily="2" charset="77"/>
                <a:sym typeface="Poppins SemiBold"/>
              </a:rPr>
              <a:t>Through partnerships with local experts in our operating regions, we can incentivize farmers to adopt new, more sustainable practices that not only reduce gradual degradation of the land but actually improve it – hence the term “regenerative.”</a:t>
            </a:r>
          </a:p>
        </p:txBody>
      </p:sp>
      <p:pic>
        <p:nvPicPr>
          <p:cNvPr id="2" name="Picture 1">
            <a:extLst>
              <a:ext uri="{FF2B5EF4-FFF2-40B4-BE49-F238E27FC236}">
                <a16:creationId xmlns:a16="http://schemas.microsoft.com/office/drawing/2014/main" id="{DE8E0288-B7FE-0FD6-3FD9-E2FB4C9607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8592" y="2376205"/>
            <a:ext cx="1266270" cy="1266270"/>
          </a:xfrm>
          <a:prstGeom prst="rect">
            <a:avLst/>
          </a:prstGeom>
        </p:spPr>
      </p:pic>
      <p:sp>
        <p:nvSpPr>
          <p:cNvPr id="3" name="Google Shape;321;p27">
            <a:extLst>
              <a:ext uri="{FF2B5EF4-FFF2-40B4-BE49-F238E27FC236}">
                <a16:creationId xmlns:a16="http://schemas.microsoft.com/office/drawing/2014/main" id="{9CCCA4BA-68C1-3715-EB47-48D58A5451E8}"/>
              </a:ext>
            </a:extLst>
          </p:cNvPr>
          <p:cNvSpPr txBox="1"/>
          <p:nvPr/>
        </p:nvSpPr>
        <p:spPr>
          <a:xfrm>
            <a:off x="7200376" y="2547675"/>
            <a:ext cx="4625862" cy="92333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Crop Rotation</a:t>
            </a:r>
          </a:p>
          <a:p>
            <a:pPr marL="0" marR="0" lvl="0" indent="0" rtl="0">
              <a:buClr>
                <a:schemeClr val="dk1"/>
              </a:buClr>
              <a:buSzPts val="800"/>
              <a:buFont typeface="Arial"/>
              <a:buNone/>
            </a:pPr>
            <a:r>
              <a:rPr lang="en-US" sz="1100" dirty="0">
                <a:solidFill>
                  <a:srgbClr val="001D90"/>
                </a:solidFill>
                <a:latin typeface="Poppins" pitchFamily="2" charset="77"/>
                <a:ea typeface="Poppins SemiBold"/>
                <a:cs typeface="Poppins" pitchFamily="2" charset="77"/>
                <a:sym typeface="Poppins SemiBold"/>
              </a:rPr>
              <a:t>Crop rotation is a system of growing different kinds of crops on </a:t>
            </a:r>
            <a:br>
              <a:rPr lang="en-US" sz="1100" dirty="0">
                <a:solidFill>
                  <a:srgbClr val="001D90"/>
                </a:solidFill>
                <a:latin typeface="Poppins" pitchFamily="2" charset="77"/>
                <a:ea typeface="Poppins SemiBold"/>
                <a:cs typeface="Poppins" pitchFamily="2" charset="77"/>
                <a:sym typeface="Poppins SemiBold"/>
              </a:rPr>
            </a:br>
            <a:r>
              <a:rPr lang="en-US" sz="1100" dirty="0">
                <a:solidFill>
                  <a:srgbClr val="001D90"/>
                </a:solidFill>
                <a:latin typeface="Poppins" pitchFamily="2" charset="77"/>
                <a:ea typeface="Poppins SemiBold"/>
                <a:cs typeface="Poppins" pitchFamily="2" charset="77"/>
                <a:sym typeface="Poppins SemiBold"/>
              </a:rPr>
              <a:t>the same land in which two or more crops are grown one after </a:t>
            </a:r>
            <a:br>
              <a:rPr lang="en-US" sz="1100" dirty="0">
                <a:solidFill>
                  <a:srgbClr val="001D90"/>
                </a:solidFill>
                <a:latin typeface="Poppins" pitchFamily="2" charset="77"/>
                <a:ea typeface="Poppins SemiBold"/>
                <a:cs typeface="Poppins" pitchFamily="2" charset="77"/>
                <a:sym typeface="Poppins SemiBold"/>
              </a:rPr>
            </a:br>
            <a:r>
              <a:rPr lang="en-US" sz="1100" dirty="0">
                <a:solidFill>
                  <a:srgbClr val="001D90"/>
                </a:solidFill>
                <a:latin typeface="Poppins" pitchFamily="2" charset="77"/>
                <a:ea typeface="Poppins SemiBold"/>
                <a:cs typeface="Poppins" pitchFamily="2" charset="77"/>
                <a:sym typeface="Poppins SemiBold"/>
              </a:rPr>
              <a:t>the other. This technique can break disease cycles, reduce crop protection agents used and promote soil diversity.</a:t>
            </a:r>
          </a:p>
        </p:txBody>
      </p:sp>
      <p:pic>
        <p:nvPicPr>
          <p:cNvPr id="4" name="Picture 3">
            <a:extLst>
              <a:ext uri="{FF2B5EF4-FFF2-40B4-BE49-F238E27FC236}">
                <a16:creationId xmlns:a16="http://schemas.microsoft.com/office/drawing/2014/main" id="{6C6712C1-A918-5140-5283-23D8281C34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28592" y="3858063"/>
            <a:ext cx="1266270" cy="1266270"/>
          </a:xfrm>
          <a:prstGeom prst="rect">
            <a:avLst/>
          </a:prstGeom>
        </p:spPr>
      </p:pic>
      <p:pic>
        <p:nvPicPr>
          <p:cNvPr id="11" name="Picture 10">
            <a:extLst>
              <a:ext uri="{FF2B5EF4-FFF2-40B4-BE49-F238E27FC236}">
                <a16:creationId xmlns:a16="http://schemas.microsoft.com/office/drawing/2014/main" id="{531F0B7D-57B4-BDEB-975C-5B73B6FD5DD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28592" y="5339921"/>
            <a:ext cx="1266270" cy="1266270"/>
          </a:xfrm>
          <a:prstGeom prst="rect">
            <a:avLst/>
          </a:prstGeom>
        </p:spPr>
      </p:pic>
      <p:pic>
        <p:nvPicPr>
          <p:cNvPr id="12" name="Picture 11">
            <a:extLst>
              <a:ext uri="{FF2B5EF4-FFF2-40B4-BE49-F238E27FC236}">
                <a16:creationId xmlns:a16="http://schemas.microsoft.com/office/drawing/2014/main" id="{97A6759D-D7A9-C01D-8C33-C5EE790F4B8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28592" y="894347"/>
            <a:ext cx="1266270" cy="1266270"/>
          </a:xfrm>
          <a:prstGeom prst="rect">
            <a:avLst/>
          </a:prstGeom>
        </p:spPr>
      </p:pic>
      <p:sp>
        <p:nvSpPr>
          <p:cNvPr id="13" name="Google Shape;321;p27">
            <a:extLst>
              <a:ext uri="{FF2B5EF4-FFF2-40B4-BE49-F238E27FC236}">
                <a16:creationId xmlns:a16="http://schemas.microsoft.com/office/drawing/2014/main" id="{22D1A0CA-0D58-B1BD-7793-147F4581ABD2}"/>
              </a:ext>
            </a:extLst>
          </p:cNvPr>
          <p:cNvSpPr txBox="1"/>
          <p:nvPr/>
        </p:nvSpPr>
        <p:spPr>
          <a:xfrm>
            <a:off x="7200376" y="894347"/>
            <a:ext cx="4625864" cy="126188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Cover Cropping</a:t>
            </a:r>
          </a:p>
          <a:p>
            <a:pPr marL="0" marR="0" lvl="0" indent="0" rtl="0">
              <a:buClr>
                <a:schemeClr val="dk1"/>
              </a:buClr>
              <a:buSzPts val="800"/>
              <a:buFont typeface="Arial"/>
              <a:buNone/>
            </a:pPr>
            <a:r>
              <a:rPr lang="en-US" sz="1100" dirty="0">
                <a:solidFill>
                  <a:srgbClr val="001D90"/>
                </a:solidFill>
                <a:latin typeface="Poppins" pitchFamily="2" charset="77"/>
                <a:ea typeface="Poppins SemiBold"/>
                <a:cs typeface="Poppins" pitchFamily="2" charset="77"/>
                <a:sym typeface="Poppins SemiBold"/>
              </a:rPr>
              <a:t>A cover crop is a close-growing non-commodity crop that provides a surface cover of main crops during fallow periods. It provides seeding protection and soil protection and improvement. After termination, residues from cover crops continue to protect the soil from erosion.  Some examples are legumes, grasses, turnips, and radishes.</a:t>
            </a:r>
          </a:p>
        </p:txBody>
      </p:sp>
      <p:sp>
        <p:nvSpPr>
          <p:cNvPr id="14" name="Google Shape;321;p27">
            <a:extLst>
              <a:ext uri="{FF2B5EF4-FFF2-40B4-BE49-F238E27FC236}">
                <a16:creationId xmlns:a16="http://schemas.microsoft.com/office/drawing/2014/main" id="{79DB7215-EF88-0B39-F57F-08D367559C11}"/>
              </a:ext>
            </a:extLst>
          </p:cNvPr>
          <p:cNvSpPr txBox="1"/>
          <p:nvPr/>
        </p:nvSpPr>
        <p:spPr>
          <a:xfrm>
            <a:off x="7200375" y="4029533"/>
            <a:ext cx="4625863" cy="92333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Conservation Tillage</a:t>
            </a:r>
          </a:p>
          <a:p>
            <a:pPr marL="0" marR="0" lvl="0" indent="0" rtl="0">
              <a:buClr>
                <a:schemeClr val="dk1"/>
              </a:buClr>
              <a:buSzPts val="800"/>
              <a:buFont typeface="Arial"/>
              <a:buNone/>
            </a:pPr>
            <a:r>
              <a:rPr lang="en-US" sz="1100" dirty="0">
                <a:solidFill>
                  <a:srgbClr val="001D90"/>
                </a:solidFill>
                <a:latin typeface="Poppins" pitchFamily="2" charset="77"/>
                <a:ea typeface="Poppins SemiBold"/>
                <a:cs typeface="Poppins" pitchFamily="2" charset="77"/>
                <a:sym typeface="Poppins SemiBold"/>
              </a:rPr>
              <a:t>Conservation tillage is a tillage system that potentially conserves soil, water, and energy resources mainly through the reduction in the intensity of tillage, and retention of plant residues. It can include no till, low/reduced tillage, and strip tillage.</a:t>
            </a:r>
          </a:p>
        </p:txBody>
      </p:sp>
      <p:sp>
        <p:nvSpPr>
          <p:cNvPr id="16" name="Google Shape;321;p27">
            <a:extLst>
              <a:ext uri="{FF2B5EF4-FFF2-40B4-BE49-F238E27FC236}">
                <a16:creationId xmlns:a16="http://schemas.microsoft.com/office/drawing/2014/main" id="{90623F71-1A72-79B1-8B73-41374111B6E2}"/>
              </a:ext>
            </a:extLst>
          </p:cNvPr>
          <p:cNvSpPr txBox="1"/>
          <p:nvPr/>
        </p:nvSpPr>
        <p:spPr>
          <a:xfrm>
            <a:off x="7200376" y="5511391"/>
            <a:ext cx="4625864" cy="92333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Agroforestry</a:t>
            </a:r>
          </a:p>
          <a:p>
            <a:pPr marL="0" marR="0" lvl="0" indent="0" rtl="0">
              <a:buClr>
                <a:schemeClr val="dk1"/>
              </a:buClr>
              <a:buSzPts val="800"/>
              <a:buFont typeface="Arial"/>
              <a:buNone/>
            </a:pPr>
            <a:r>
              <a:rPr lang="en-US" sz="1100" dirty="0">
                <a:solidFill>
                  <a:srgbClr val="001D90"/>
                </a:solidFill>
                <a:latin typeface="Poppins" pitchFamily="2" charset="77"/>
                <a:ea typeface="Poppins SemiBold"/>
                <a:cs typeface="Poppins" pitchFamily="2" charset="77"/>
                <a:sym typeface="Poppins SemiBold"/>
              </a:rPr>
              <a:t>Agroforestry is a collective name for land-use systems and technologies where woody perennials (trees, shrubs, palms, bamboos, etc.) are deliberately used on the same land-management area as agricultural crops and/or animals.</a:t>
            </a:r>
          </a:p>
        </p:txBody>
      </p:sp>
      <p:sp>
        <p:nvSpPr>
          <p:cNvPr id="5" name="Date Placeholder 2">
            <a:extLst>
              <a:ext uri="{FF2B5EF4-FFF2-40B4-BE49-F238E27FC236}">
                <a16:creationId xmlns:a16="http://schemas.microsoft.com/office/drawing/2014/main" id="{134EDC12-904F-7D24-8B2E-BDE54F27AAAA}"/>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1295972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C8B6B38-D3CB-36C8-9D32-A3056D96EADC}"/>
              </a:ext>
            </a:extLst>
          </p:cNvPr>
          <p:cNvSpPr>
            <a:spLocks noGrp="1"/>
          </p:cNvSpPr>
          <p:nvPr>
            <p:ph type="body" sz="quarter" idx="13"/>
          </p:nvPr>
        </p:nvSpPr>
        <p:spPr/>
        <p:txBody>
          <a:bodyPr/>
          <a:lstStyle/>
          <a:p>
            <a:r>
              <a:rPr lang="en-US" dirty="0"/>
              <a:t>sow+ AGRICULTURE: LET’S SCALE IMPACT TOGETHER</a:t>
            </a:r>
          </a:p>
        </p:txBody>
      </p:sp>
      <p:sp>
        <p:nvSpPr>
          <p:cNvPr id="7" name="Google Shape;321;p27">
            <a:extLst>
              <a:ext uri="{FF2B5EF4-FFF2-40B4-BE49-F238E27FC236}">
                <a16:creationId xmlns:a16="http://schemas.microsoft.com/office/drawing/2014/main" id="{2DE74F68-9056-EAC0-0F6B-34D0910C6C55}"/>
              </a:ext>
            </a:extLst>
          </p:cNvPr>
          <p:cNvSpPr txBox="1"/>
          <p:nvPr/>
        </p:nvSpPr>
        <p:spPr>
          <a:xfrm>
            <a:off x="546432" y="1839620"/>
            <a:ext cx="4495607" cy="4370427"/>
          </a:xfrm>
          <a:prstGeom prst="rect">
            <a:avLst/>
          </a:prstGeom>
          <a:noFill/>
          <a:ln>
            <a:noFill/>
          </a:ln>
        </p:spPr>
        <p:txBody>
          <a:bodyPr spcFirstLastPara="1" wrap="square" lIns="0" tIns="0" rIns="0" bIns="0" anchor="t" anchorCtr="0">
            <a:spAutoFit/>
          </a:bodyPr>
          <a:lstStyle/>
          <a:p>
            <a:pPr marL="0" marR="0" lvl="0" indent="0" rtl="0">
              <a:spcAft>
                <a:spcPts val="0"/>
              </a:spcAft>
              <a:buClr>
                <a:schemeClr val="dk1"/>
              </a:buClr>
              <a:buSzPts val="800"/>
              <a:buFont typeface="Arial"/>
              <a:buNone/>
            </a:pPr>
            <a:r>
              <a:rPr lang="en-US" sz="1600" dirty="0">
                <a:solidFill>
                  <a:srgbClr val="001D90"/>
                </a:solidFill>
                <a:latin typeface="Poppins" pitchFamily="2" charset="77"/>
                <a:ea typeface="Poppins SemiBold"/>
                <a:cs typeface="Poppins" pitchFamily="2" charset="77"/>
                <a:sym typeface="Poppins SemiBold"/>
              </a:rPr>
              <a:t>PepsiCo has already done much of the legwork and set up multiple regenerative agriculture programs across the United States.</a:t>
            </a:r>
          </a:p>
          <a:p>
            <a:pPr marL="0" marR="0" lvl="0" indent="0" rtl="0">
              <a:spcAft>
                <a:spcPts val="0"/>
              </a:spcAft>
              <a:buClr>
                <a:schemeClr val="dk1"/>
              </a:buClr>
              <a:buSzPts val="800"/>
              <a:buFont typeface="Arial"/>
              <a:buNone/>
            </a:pPr>
            <a:endParaRPr lang="en-US" sz="1600" dirty="0">
              <a:solidFill>
                <a:srgbClr val="001D90"/>
              </a:solidFill>
              <a:latin typeface="Poppins" pitchFamily="2" charset="77"/>
              <a:ea typeface="Poppins SemiBold"/>
              <a:cs typeface="Poppins" pitchFamily="2" charset="77"/>
              <a:sym typeface="Poppins SemiBold"/>
            </a:endParaRPr>
          </a:p>
          <a:p>
            <a:pPr marL="0" marR="0" lvl="0" indent="0" rtl="0">
              <a:spcAft>
                <a:spcPts val="0"/>
              </a:spcAft>
              <a:buClr>
                <a:schemeClr val="dk1"/>
              </a:buClr>
              <a:buSzPts val="800"/>
              <a:buFont typeface="Arial"/>
              <a:buNone/>
            </a:pPr>
            <a:endParaRPr lang="en-US" sz="1600" dirty="0">
              <a:solidFill>
                <a:srgbClr val="001D90"/>
              </a:solidFill>
              <a:latin typeface="Poppins" pitchFamily="2" charset="77"/>
              <a:ea typeface="Poppins SemiBold"/>
              <a:cs typeface="Poppins" pitchFamily="2" charset="77"/>
              <a:sym typeface="Poppins SemiBold"/>
            </a:endParaRPr>
          </a:p>
          <a:p>
            <a:pPr marL="0" marR="0" lvl="0" indent="0" rtl="0">
              <a:spcAft>
                <a:spcPts val="0"/>
              </a:spcAft>
              <a:buClr>
                <a:schemeClr val="dk1"/>
              </a:buClr>
              <a:buSzPts val="800"/>
              <a:buFont typeface="Arial"/>
              <a:buNone/>
            </a:pPr>
            <a:r>
              <a:rPr lang="en-US" sz="1600" dirty="0">
                <a:solidFill>
                  <a:srgbClr val="001D90"/>
                </a:solidFill>
                <a:latin typeface="Poppins" pitchFamily="2" charset="77"/>
                <a:ea typeface="Poppins SemiBold"/>
                <a:cs typeface="Poppins" pitchFamily="2" charset="77"/>
                <a:sym typeface="Poppins SemiBold"/>
              </a:rPr>
              <a:t>We’ve cultivated relationships with implementors who farmers trust, and we know the programs work. To scale impact, farmers need support.</a:t>
            </a:r>
          </a:p>
          <a:p>
            <a:pPr marL="0" marR="0" lvl="0" indent="0" rtl="0">
              <a:spcAft>
                <a:spcPts val="0"/>
              </a:spcAft>
              <a:buClr>
                <a:schemeClr val="dk1"/>
              </a:buClr>
              <a:buSzPts val="800"/>
              <a:buFont typeface="Arial"/>
              <a:buNone/>
            </a:pPr>
            <a:endParaRPr lang="en-US" sz="1600" dirty="0">
              <a:solidFill>
                <a:srgbClr val="001D90"/>
              </a:solidFill>
              <a:latin typeface="Poppins" pitchFamily="2" charset="77"/>
              <a:ea typeface="Poppins SemiBold"/>
              <a:cs typeface="Poppins" pitchFamily="2" charset="77"/>
              <a:sym typeface="Poppins SemiBold"/>
            </a:endParaRPr>
          </a:p>
          <a:p>
            <a:pPr marL="0" marR="0" lvl="0" indent="0" rtl="0">
              <a:spcAft>
                <a:spcPts val="0"/>
              </a:spcAft>
              <a:buClr>
                <a:schemeClr val="dk1"/>
              </a:buClr>
              <a:buSzPts val="800"/>
              <a:buFont typeface="Arial"/>
              <a:buNone/>
            </a:pPr>
            <a:endParaRPr lang="en-US" sz="1600" dirty="0">
              <a:solidFill>
                <a:srgbClr val="001D90"/>
              </a:solidFill>
              <a:latin typeface="Poppins" pitchFamily="2" charset="77"/>
              <a:ea typeface="Poppins SemiBold"/>
              <a:cs typeface="Poppins" pitchFamily="2" charset="77"/>
              <a:sym typeface="Poppins SemiBold"/>
            </a:endParaRPr>
          </a:p>
          <a:p>
            <a:pPr>
              <a:buClr>
                <a:schemeClr val="dk1"/>
              </a:buClr>
              <a:buSzPts val="800"/>
            </a:pPr>
            <a:r>
              <a:rPr lang="en-US" sz="2000" dirty="0">
                <a:solidFill>
                  <a:srgbClr val="001D90"/>
                </a:solidFill>
                <a:latin typeface="+mj-lt"/>
                <a:ea typeface="Poppins SemiBold"/>
                <a:cs typeface="Poppins" pitchFamily="2" charset="77"/>
                <a:sym typeface="Poppins SemiBold"/>
              </a:rPr>
              <a:t>To claim up to 100% of the carbon benefit, our partners only need to make a financial investment. </a:t>
            </a:r>
          </a:p>
          <a:p>
            <a:pPr marL="0" marR="0" lvl="0" indent="0" rtl="0">
              <a:spcAft>
                <a:spcPts val="0"/>
              </a:spcAft>
              <a:buClr>
                <a:schemeClr val="dk1"/>
              </a:buClr>
              <a:buSzPts val="800"/>
              <a:buFont typeface="Arial"/>
              <a:buNone/>
            </a:pPr>
            <a:endParaRPr lang="en-US" sz="1600" dirty="0">
              <a:solidFill>
                <a:srgbClr val="001D90"/>
              </a:solidFill>
              <a:latin typeface="Poppins" pitchFamily="2" charset="77"/>
              <a:ea typeface="Poppins SemiBold"/>
              <a:cs typeface="Poppins" pitchFamily="2" charset="77"/>
              <a:sym typeface="Poppins SemiBold"/>
            </a:endParaRPr>
          </a:p>
          <a:p>
            <a:pPr marL="0" marR="0" lvl="0" indent="0" rtl="0">
              <a:spcAft>
                <a:spcPts val="0"/>
              </a:spcAft>
              <a:buClr>
                <a:schemeClr val="dk1"/>
              </a:buClr>
              <a:buSzPts val="800"/>
              <a:buFont typeface="Arial"/>
              <a:buNone/>
            </a:pPr>
            <a:endParaRPr lang="en-US" sz="1600" dirty="0">
              <a:solidFill>
                <a:srgbClr val="001D90"/>
              </a:solidFill>
              <a:latin typeface="Poppins" pitchFamily="2" charset="77"/>
              <a:ea typeface="Poppins SemiBold"/>
              <a:cs typeface="Poppins" pitchFamily="2" charset="77"/>
              <a:sym typeface="Poppins SemiBold"/>
            </a:endParaRPr>
          </a:p>
        </p:txBody>
      </p:sp>
      <p:sp>
        <p:nvSpPr>
          <p:cNvPr id="5" name="Google Shape;321;p27">
            <a:extLst>
              <a:ext uri="{FF2B5EF4-FFF2-40B4-BE49-F238E27FC236}">
                <a16:creationId xmlns:a16="http://schemas.microsoft.com/office/drawing/2014/main" id="{5B415608-B807-1CC2-6E4F-83C495FF7B6B}"/>
              </a:ext>
            </a:extLst>
          </p:cNvPr>
          <p:cNvSpPr txBox="1"/>
          <p:nvPr/>
        </p:nvSpPr>
        <p:spPr>
          <a:xfrm>
            <a:off x="5575805" y="4140003"/>
            <a:ext cx="1173673" cy="58477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Farmer</a:t>
            </a:r>
          </a:p>
          <a:p>
            <a:pPr marL="0" marR="0" lvl="0" indent="0" algn="ctr" rtl="0">
              <a:buClr>
                <a:schemeClr val="dk1"/>
              </a:buClr>
              <a:buSzPts val="800"/>
              <a:buFont typeface="Arial"/>
              <a:buNone/>
            </a:pPr>
            <a:r>
              <a:rPr lang="en-US" sz="1100" dirty="0">
                <a:solidFill>
                  <a:srgbClr val="001D90"/>
                </a:solidFill>
                <a:latin typeface="Poppins" pitchFamily="2" charset="77"/>
                <a:ea typeface="Poppins SemiBold"/>
                <a:cs typeface="Poppins" pitchFamily="2" charset="77"/>
                <a:sym typeface="Poppins SemiBold"/>
              </a:rPr>
              <a:t>Claims 100% of carbon benefit</a:t>
            </a:r>
          </a:p>
        </p:txBody>
      </p:sp>
      <p:sp>
        <p:nvSpPr>
          <p:cNvPr id="6" name="Google Shape;321;p27">
            <a:extLst>
              <a:ext uri="{FF2B5EF4-FFF2-40B4-BE49-F238E27FC236}">
                <a16:creationId xmlns:a16="http://schemas.microsoft.com/office/drawing/2014/main" id="{A0BC7156-B065-F81D-8B74-28ED0059D0EF}"/>
              </a:ext>
            </a:extLst>
          </p:cNvPr>
          <p:cNvSpPr txBox="1"/>
          <p:nvPr/>
        </p:nvSpPr>
        <p:spPr>
          <a:xfrm>
            <a:off x="7149962" y="4140003"/>
            <a:ext cx="1173673" cy="58477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Supplier</a:t>
            </a:r>
          </a:p>
          <a:p>
            <a:pPr marL="0" marR="0" lvl="0" indent="0" algn="ctr" rtl="0">
              <a:buClr>
                <a:schemeClr val="dk1"/>
              </a:buClr>
              <a:buSzPts val="800"/>
              <a:buFont typeface="Arial"/>
              <a:buNone/>
            </a:pPr>
            <a:r>
              <a:rPr lang="en-US" sz="1100" dirty="0">
                <a:solidFill>
                  <a:srgbClr val="001D90"/>
                </a:solidFill>
                <a:latin typeface="Poppins" pitchFamily="2" charset="77"/>
                <a:ea typeface="Poppins SemiBold"/>
                <a:cs typeface="Poppins" pitchFamily="2" charset="77"/>
                <a:sym typeface="Poppins SemiBold"/>
              </a:rPr>
              <a:t>Claims 100% of carbon benefit</a:t>
            </a:r>
          </a:p>
        </p:txBody>
      </p:sp>
      <p:sp>
        <p:nvSpPr>
          <p:cNvPr id="8" name="Google Shape;321;p27">
            <a:extLst>
              <a:ext uri="{FF2B5EF4-FFF2-40B4-BE49-F238E27FC236}">
                <a16:creationId xmlns:a16="http://schemas.microsoft.com/office/drawing/2014/main" id="{26593019-B7DC-C108-CB52-B040B46FEA68}"/>
              </a:ext>
            </a:extLst>
          </p:cNvPr>
          <p:cNvSpPr txBox="1"/>
          <p:nvPr/>
        </p:nvSpPr>
        <p:spPr>
          <a:xfrm>
            <a:off x="8724119" y="3487037"/>
            <a:ext cx="1173673" cy="83099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Buyer*</a:t>
            </a:r>
            <a:b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b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(PepsiCo)</a:t>
            </a:r>
          </a:p>
          <a:p>
            <a:pPr marL="0" marR="0" lvl="0" indent="0" algn="ctr" rtl="0">
              <a:buClr>
                <a:schemeClr val="dk1"/>
              </a:buClr>
              <a:buSzPts val="800"/>
              <a:buFont typeface="Arial"/>
              <a:buNone/>
            </a:pPr>
            <a:r>
              <a:rPr lang="en-US" sz="1100" dirty="0">
                <a:solidFill>
                  <a:srgbClr val="001D90"/>
                </a:solidFill>
                <a:latin typeface="Poppins" pitchFamily="2" charset="77"/>
                <a:ea typeface="Poppins SemiBold"/>
                <a:cs typeface="Poppins" pitchFamily="2" charset="77"/>
                <a:sym typeface="Poppins SemiBold"/>
              </a:rPr>
              <a:t>Claims 50% of carbon benefit</a:t>
            </a:r>
          </a:p>
        </p:txBody>
      </p:sp>
      <p:sp>
        <p:nvSpPr>
          <p:cNvPr id="9" name="Google Shape;321;p27">
            <a:extLst>
              <a:ext uri="{FF2B5EF4-FFF2-40B4-BE49-F238E27FC236}">
                <a16:creationId xmlns:a16="http://schemas.microsoft.com/office/drawing/2014/main" id="{DB74ED5C-2D9E-3ECF-4F5E-C44881955907}"/>
              </a:ext>
            </a:extLst>
          </p:cNvPr>
          <p:cNvSpPr txBox="1"/>
          <p:nvPr/>
        </p:nvSpPr>
        <p:spPr>
          <a:xfrm>
            <a:off x="10298276" y="4140003"/>
            <a:ext cx="1173673" cy="58477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Retailer*</a:t>
            </a:r>
          </a:p>
          <a:p>
            <a:pPr marL="0" marR="0" lvl="0" indent="0" algn="ctr" rtl="0">
              <a:buClr>
                <a:schemeClr val="dk1"/>
              </a:buClr>
              <a:buSzPts val="800"/>
              <a:buFont typeface="Arial"/>
              <a:buNone/>
            </a:pPr>
            <a:r>
              <a:rPr lang="en-US" sz="1100" dirty="0">
                <a:solidFill>
                  <a:srgbClr val="001D90"/>
                </a:solidFill>
                <a:latin typeface="Poppins" pitchFamily="2" charset="77"/>
                <a:ea typeface="Poppins SemiBold"/>
                <a:cs typeface="Poppins" pitchFamily="2" charset="77"/>
                <a:sym typeface="Poppins SemiBold"/>
              </a:rPr>
              <a:t>Claims 100% of carbon benefit</a:t>
            </a:r>
          </a:p>
        </p:txBody>
      </p:sp>
      <p:sp>
        <p:nvSpPr>
          <p:cNvPr id="10" name="Google Shape;321;p27">
            <a:extLst>
              <a:ext uri="{FF2B5EF4-FFF2-40B4-BE49-F238E27FC236}">
                <a16:creationId xmlns:a16="http://schemas.microsoft.com/office/drawing/2014/main" id="{5E17B6FD-B86B-1A59-6200-DAEE4238C515}"/>
              </a:ext>
            </a:extLst>
          </p:cNvPr>
          <p:cNvSpPr txBox="1"/>
          <p:nvPr/>
        </p:nvSpPr>
        <p:spPr>
          <a:xfrm>
            <a:off x="8724119" y="4684596"/>
            <a:ext cx="1173673" cy="58477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Buyer*</a:t>
            </a:r>
          </a:p>
          <a:p>
            <a:pPr marL="0" marR="0" lvl="0" indent="0" algn="ctr" rtl="0">
              <a:buClr>
                <a:schemeClr val="dk1"/>
              </a:buClr>
              <a:buSzPts val="800"/>
              <a:buFont typeface="Arial"/>
              <a:buNone/>
            </a:pPr>
            <a:r>
              <a:rPr lang="en-US" sz="1100" dirty="0">
                <a:solidFill>
                  <a:srgbClr val="001D90"/>
                </a:solidFill>
                <a:latin typeface="Poppins" pitchFamily="2" charset="77"/>
                <a:ea typeface="Poppins SemiBold"/>
                <a:cs typeface="Poppins" pitchFamily="2" charset="77"/>
                <a:sym typeface="Poppins SemiBold"/>
              </a:rPr>
              <a:t>Claims 50% of carbon benefit</a:t>
            </a:r>
          </a:p>
        </p:txBody>
      </p:sp>
      <p:sp>
        <p:nvSpPr>
          <p:cNvPr id="17" name="Rounded Rectangular Callout 33">
            <a:extLst>
              <a:ext uri="{FF2B5EF4-FFF2-40B4-BE49-F238E27FC236}">
                <a16:creationId xmlns:a16="http://schemas.microsoft.com/office/drawing/2014/main" id="{7DC80C68-3555-A829-AFDB-1B740FC6FFA1}"/>
              </a:ext>
            </a:extLst>
          </p:cNvPr>
          <p:cNvSpPr/>
          <p:nvPr/>
        </p:nvSpPr>
        <p:spPr>
          <a:xfrm>
            <a:off x="9713934" y="5447560"/>
            <a:ext cx="2085964" cy="578882"/>
          </a:xfrm>
          <a:prstGeom prst="wedgeRoundRectCallout">
            <a:avLst>
              <a:gd name="adj1" fmla="val -27169"/>
              <a:gd name="adj2" fmla="val -72130"/>
              <a:gd name="adj3" fmla="val 16667"/>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1100" i="0" u="none" strike="noStrike" kern="0" cap="none" spc="0" normalizeH="0" baseline="0" noProof="0" dirty="0">
                <a:ln>
                  <a:noFill/>
                </a:ln>
                <a:solidFill>
                  <a:srgbClr val="001D90"/>
                </a:solidFill>
                <a:effectLst/>
                <a:uLnTx/>
                <a:uFillTx/>
                <a:ea typeface="+mn-ea"/>
                <a:cs typeface="+mn-cs"/>
                <a:sym typeface="Calibri"/>
              </a:rPr>
              <a:t>*Buyers and retailers split program costs three ways</a:t>
            </a:r>
          </a:p>
        </p:txBody>
      </p:sp>
      <p:cxnSp>
        <p:nvCxnSpPr>
          <p:cNvPr id="18" name="Straight Arrow Connector 17">
            <a:extLst>
              <a:ext uri="{FF2B5EF4-FFF2-40B4-BE49-F238E27FC236}">
                <a16:creationId xmlns:a16="http://schemas.microsoft.com/office/drawing/2014/main" id="{F3080909-0311-BD04-894C-0A275864B634}"/>
              </a:ext>
            </a:extLst>
          </p:cNvPr>
          <p:cNvCxnSpPr>
            <a:stCxn id="5" idx="3"/>
            <a:endCxn id="6" idx="1"/>
          </p:cNvCxnSpPr>
          <p:nvPr/>
        </p:nvCxnSpPr>
        <p:spPr>
          <a:xfrm>
            <a:off x="6749478" y="4432391"/>
            <a:ext cx="40048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9F20133-9ABD-7730-E141-6D39F07139E6}"/>
              </a:ext>
            </a:extLst>
          </p:cNvPr>
          <p:cNvCxnSpPr>
            <a:cxnSpLocks/>
            <a:endCxn id="8" idx="1"/>
          </p:cNvCxnSpPr>
          <p:nvPr/>
        </p:nvCxnSpPr>
        <p:spPr>
          <a:xfrm flipV="1">
            <a:off x="8335210" y="3902536"/>
            <a:ext cx="388909" cy="52985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A32BC68-3B78-F9F2-C125-551F8D9E98E1}"/>
              </a:ext>
            </a:extLst>
          </p:cNvPr>
          <p:cNvCxnSpPr>
            <a:cxnSpLocks/>
            <a:stCxn id="6" idx="3"/>
            <a:endCxn id="10" idx="1"/>
          </p:cNvCxnSpPr>
          <p:nvPr/>
        </p:nvCxnSpPr>
        <p:spPr>
          <a:xfrm>
            <a:off x="8323635" y="4432391"/>
            <a:ext cx="400484" cy="54459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9891BAF-8C2C-4785-BD1A-4CDD64DACB1C}"/>
              </a:ext>
            </a:extLst>
          </p:cNvPr>
          <p:cNvCxnSpPr>
            <a:cxnSpLocks/>
            <a:stCxn id="8" idx="3"/>
          </p:cNvCxnSpPr>
          <p:nvPr/>
        </p:nvCxnSpPr>
        <p:spPr>
          <a:xfrm>
            <a:off x="9897792" y="3902536"/>
            <a:ext cx="446783" cy="52985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FADA1CA-B011-5BE3-B4CA-E241CF3DCDAA}"/>
              </a:ext>
            </a:extLst>
          </p:cNvPr>
          <p:cNvCxnSpPr>
            <a:cxnSpLocks/>
            <a:stCxn id="10" idx="3"/>
            <a:endCxn id="9" idx="1"/>
          </p:cNvCxnSpPr>
          <p:nvPr/>
        </p:nvCxnSpPr>
        <p:spPr>
          <a:xfrm flipV="1">
            <a:off x="9897792" y="4432391"/>
            <a:ext cx="400484" cy="54459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5" name="Google Shape;321;p27">
            <a:extLst>
              <a:ext uri="{FF2B5EF4-FFF2-40B4-BE49-F238E27FC236}">
                <a16:creationId xmlns:a16="http://schemas.microsoft.com/office/drawing/2014/main" id="{696D2FE9-BA8C-F016-94F4-EBDC95427934}"/>
              </a:ext>
            </a:extLst>
          </p:cNvPr>
          <p:cNvSpPr txBox="1"/>
          <p:nvPr/>
        </p:nvSpPr>
        <p:spPr>
          <a:xfrm>
            <a:off x="5575805" y="1839620"/>
            <a:ext cx="4495607" cy="1487587"/>
          </a:xfrm>
          <a:prstGeom prst="rect">
            <a:avLst/>
          </a:prstGeom>
          <a:noFill/>
          <a:ln>
            <a:noFill/>
          </a:ln>
        </p:spPr>
        <p:txBody>
          <a:bodyPr spcFirstLastPara="1" wrap="square" lIns="0" tIns="0" rIns="0" bIns="0" anchor="t" anchorCtr="0">
            <a:spAutoFit/>
          </a:bodyPr>
          <a:lstStyle/>
          <a:p>
            <a:pPr marL="0" marR="0" lvl="0" indent="0" rtl="0">
              <a:spcAft>
                <a:spcPts val="0"/>
              </a:spcAft>
              <a:buClr>
                <a:schemeClr val="dk1"/>
              </a:buClr>
              <a:buSzPts val="800"/>
              <a:buFont typeface="Arial"/>
              <a:buNone/>
            </a:pPr>
            <a:r>
              <a:rPr lang="en-US" sz="1200" b="1" spc="300" dirty="0">
                <a:solidFill>
                  <a:srgbClr val="001D90"/>
                </a:solidFill>
                <a:latin typeface="Poppins SemiBold" pitchFamily="2" charset="77"/>
                <a:ea typeface="Poppins SemiBold"/>
                <a:cs typeface="Poppins SemiBold" pitchFamily="2" charset="77"/>
                <a:sym typeface="Poppins SemiBold"/>
              </a:rPr>
              <a:t>PROJECT:</a:t>
            </a:r>
          </a:p>
          <a:p>
            <a:pPr marL="0" marR="0" lvl="0" indent="0" rtl="0">
              <a:spcAft>
                <a:spcPts val="0"/>
              </a:spcAft>
              <a:buClr>
                <a:schemeClr val="dk1"/>
              </a:buClr>
              <a:buSzPts val="800"/>
              <a:buFont typeface="Arial"/>
              <a:buNone/>
            </a:pPr>
            <a:r>
              <a:rPr lang="en-US" sz="1400" dirty="0">
                <a:solidFill>
                  <a:srgbClr val="001D90"/>
                </a:solidFill>
                <a:latin typeface="Poppins" pitchFamily="2" charset="77"/>
                <a:ea typeface="Poppins SemiBold"/>
                <a:cs typeface="Poppins" pitchFamily="2" charset="77"/>
                <a:sym typeface="Poppins SemiBold"/>
              </a:rPr>
              <a:t>Red River Valley Sugar Beet Pilot</a:t>
            </a:r>
          </a:p>
          <a:p>
            <a:pPr marL="0" marR="0" lvl="0" indent="0" rtl="0">
              <a:spcBef>
                <a:spcPts val="1000"/>
              </a:spcBef>
              <a:spcAft>
                <a:spcPts val="0"/>
              </a:spcAft>
              <a:buClr>
                <a:schemeClr val="dk1"/>
              </a:buClr>
              <a:buSzPts val="800"/>
              <a:buFont typeface="Arial"/>
              <a:buNone/>
            </a:pPr>
            <a:r>
              <a:rPr lang="en-US" sz="1200" b="1" spc="300" dirty="0">
                <a:solidFill>
                  <a:srgbClr val="001D90"/>
                </a:solidFill>
                <a:latin typeface="Poppins SemiBold" pitchFamily="2" charset="77"/>
                <a:ea typeface="Poppins SemiBold"/>
                <a:cs typeface="Poppins SemiBold" pitchFamily="2" charset="77"/>
                <a:sym typeface="Poppins SemiBold"/>
              </a:rPr>
              <a:t>LOCATION:</a:t>
            </a:r>
          </a:p>
          <a:p>
            <a:pPr marL="0" marR="0" lvl="0" indent="0" rtl="0">
              <a:spcAft>
                <a:spcPts val="0"/>
              </a:spcAft>
              <a:buClr>
                <a:schemeClr val="dk1"/>
              </a:buClr>
              <a:buSzPts val="800"/>
              <a:buFont typeface="Arial"/>
              <a:buNone/>
            </a:pPr>
            <a:r>
              <a:rPr lang="en-US" sz="1400" dirty="0">
                <a:solidFill>
                  <a:srgbClr val="001D90"/>
                </a:solidFill>
                <a:latin typeface="Poppins" pitchFamily="2" charset="77"/>
                <a:ea typeface="Poppins SemiBold"/>
                <a:cs typeface="Poppins" pitchFamily="2" charset="77"/>
                <a:sym typeface="Poppins SemiBold"/>
              </a:rPr>
              <a:t>Red River Valley (Northern MN and ND)</a:t>
            </a:r>
          </a:p>
          <a:p>
            <a:pPr marL="0" marR="0" lvl="0" indent="0" rtl="0">
              <a:spcBef>
                <a:spcPts val="1000"/>
              </a:spcBef>
              <a:spcAft>
                <a:spcPts val="0"/>
              </a:spcAft>
              <a:buClr>
                <a:schemeClr val="dk1"/>
              </a:buClr>
              <a:buSzPts val="800"/>
              <a:buFont typeface="Arial"/>
              <a:buNone/>
            </a:pPr>
            <a:r>
              <a:rPr lang="en-US" sz="1200" b="1" spc="300" dirty="0">
                <a:solidFill>
                  <a:srgbClr val="001D90"/>
                </a:solidFill>
                <a:latin typeface="Poppins SemiBold" pitchFamily="2" charset="77"/>
                <a:ea typeface="Poppins SemiBold"/>
                <a:cs typeface="Poppins SemiBold" pitchFamily="2" charset="77"/>
                <a:sym typeface="Poppins SemiBold"/>
              </a:rPr>
              <a:t>IMPLEMENTER:</a:t>
            </a:r>
          </a:p>
          <a:p>
            <a:pPr marL="0" marR="0" lvl="0" indent="0" rtl="0">
              <a:spcAft>
                <a:spcPts val="0"/>
              </a:spcAft>
              <a:buClr>
                <a:schemeClr val="dk1"/>
              </a:buClr>
              <a:buSzPts val="800"/>
              <a:buFont typeface="Arial"/>
              <a:buNone/>
            </a:pPr>
            <a:r>
              <a:rPr lang="en-US" sz="1400" dirty="0">
                <a:solidFill>
                  <a:srgbClr val="001D90"/>
                </a:solidFill>
                <a:latin typeface="Poppins" pitchFamily="2" charset="77"/>
                <a:ea typeface="Poppins SemiBold"/>
                <a:cs typeface="Poppins" pitchFamily="2" charset="77"/>
                <a:sym typeface="Poppins SemiBold"/>
              </a:rPr>
              <a:t>Soil and Water Outcome Fund (SWOF)</a:t>
            </a:r>
          </a:p>
        </p:txBody>
      </p:sp>
      <p:sp>
        <p:nvSpPr>
          <p:cNvPr id="36" name="Rounded Rectangular Callout 33">
            <a:extLst>
              <a:ext uri="{FF2B5EF4-FFF2-40B4-BE49-F238E27FC236}">
                <a16:creationId xmlns:a16="http://schemas.microsoft.com/office/drawing/2014/main" id="{A3A0E16C-1B4E-12EB-662B-9B3FDE323074}"/>
              </a:ext>
            </a:extLst>
          </p:cNvPr>
          <p:cNvSpPr/>
          <p:nvPr/>
        </p:nvSpPr>
        <p:spPr>
          <a:xfrm>
            <a:off x="8335210" y="1127684"/>
            <a:ext cx="2009365" cy="578882"/>
          </a:xfrm>
          <a:prstGeom prst="wedgeRoundRectCallout">
            <a:avLst>
              <a:gd name="adj1" fmla="val -34127"/>
              <a:gd name="adj2" fmla="val 90844"/>
              <a:gd name="adj3" fmla="val 16667"/>
            </a:avLst>
          </a:prstGeom>
          <a:solidFill>
            <a:srgbClr val="8EDB4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1100" i="0" u="none" strike="noStrike" kern="0" cap="none" spc="0" normalizeH="0" baseline="0" noProof="0" dirty="0">
                <a:ln>
                  <a:noFill/>
                </a:ln>
                <a:solidFill>
                  <a:srgbClr val="001D90"/>
                </a:solidFill>
                <a:effectLst/>
                <a:uLnTx/>
                <a:uFillTx/>
                <a:ea typeface="+mn-ea"/>
                <a:cs typeface="+mn-cs"/>
                <a:sym typeface="Calibri"/>
              </a:rPr>
              <a:t>Example Project &amp; Carbon Beneficiaries</a:t>
            </a:r>
          </a:p>
        </p:txBody>
      </p:sp>
      <p:sp>
        <p:nvSpPr>
          <p:cNvPr id="2" name="Date Placeholder 2">
            <a:extLst>
              <a:ext uri="{FF2B5EF4-FFF2-40B4-BE49-F238E27FC236}">
                <a16:creationId xmlns:a16="http://schemas.microsoft.com/office/drawing/2014/main" id="{07335079-B501-CE69-F185-D0368BCF5DDF}"/>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3482675282"/>
      </p:ext>
    </p:extLst>
  </p:cSld>
  <p:clrMapOvr>
    <a:masterClrMapping/>
  </p:clrMapOvr>
</p:sld>
</file>

<file path=ppt/theme/theme1.xml><?xml version="1.0" encoding="utf-8"?>
<a:theme xmlns:a="http://schemas.openxmlformats.org/drawingml/2006/main" name="Office Theme">
  <a:themeElements>
    <a:clrScheme name="Pep Tomorrow">
      <a:dk1>
        <a:sysClr val="windowText" lastClr="000000"/>
      </a:dk1>
      <a:lt1>
        <a:sysClr val="window" lastClr="FFFFFF"/>
      </a:lt1>
      <a:dk2>
        <a:srgbClr val="44546A"/>
      </a:dk2>
      <a:lt2>
        <a:srgbClr val="E7E6E6"/>
      </a:lt2>
      <a:accent1>
        <a:srgbClr val="001D90"/>
      </a:accent1>
      <a:accent2>
        <a:srgbClr val="143DCF"/>
      </a:accent2>
      <a:accent3>
        <a:srgbClr val="0065E5"/>
      </a:accent3>
      <a:accent4>
        <a:srgbClr val="4FE2F3"/>
      </a:accent4>
      <a:accent5>
        <a:srgbClr val="8EDB43"/>
      </a:accent5>
      <a:accent6>
        <a:srgbClr val="FFC72C"/>
      </a:accent6>
      <a:hlink>
        <a:srgbClr val="0563C1"/>
      </a:hlink>
      <a:folHlink>
        <a:srgbClr val="954F72"/>
      </a:folHlink>
    </a:clrScheme>
    <a:fontScheme name="Pep Tomorrow">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daStream Professional Template">
  <a:themeElements>
    <a:clrScheme name="SodaStream Professional template">
      <a:dk1>
        <a:sysClr val="windowText" lastClr="000000"/>
      </a:dk1>
      <a:lt1>
        <a:sysClr val="window" lastClr="FFFFFF"/>
      </a:lt1>
      <a:dk2>
        <a:srgbClr val="818285"/>
      </a:dk2>
      <a:lt2>
        <a:srgbClr val="E7E6E6"/>
      </a:lt2>
      <a:accent1>
        <a:srgbClr val="BDBEC0"/>
      </a:accent1>
      <a:accent2>
        <a:srgbClr val="00AEEF"/>
      </a:accent2>
      <a:accent3>
        <a:srgbClr val="FBF1AB"/>
      </a:accent3>
      <a:accent4>
        <a:srgbClr val="D3E090"/>
      </a:accent4>
      <a:accent5>
        <a:srgbClr val="FAA47B"/>
      </a:accent5>
      <a:accent6>
        <a:srgbClr val="EA4B59"/>
      </a:accent6>
      <a:hlink>
        <a:srgbClr val="E7E6E6"/>
      </a:hlink>
      <a:folHlink>
        <a:srgbClr val="92D050"/>
      </a:folHlink>
    </a:clrScheme>
    <a:fontScheme name="SodaStream professional templ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6190</TotalTime>
  <Words>724</Words>
  <Application>Microsoft Office PowerPoint</Application>
  <PresentationFormat>Widescreen</PresentationFormat>
  <Paragraphs>114</Paragraphs>
  <Slides>9</Slides>
  <Notes>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Courier New</vt:lpstr>
      <vt:lpstr>Poppins SemiBold</vt:lpstr>
      <vt:lpstr>Poppins</vt:lpstr>
      <vt:lpstr>Avenir Next LT Pro</vt:lpstr>
      <vt:lpstr>Calibri</vt:lpstr>
      <vt:lpstr>Arial</vt:lpstr>
      <vt:lpstr>Helvetica Neue</vt:lpstr>
      <vt:lpstr>Avenir Next LT Pro Demi</vt:lpstr>
      <vt:lpstr>Office Theme</vt:lpstr>
      <vt:lpstr>SodaStream Professional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Gottupulla, Raghudeep {PEP}</dc:creator>
  <cp:lastModifiedBy>Slater, Victoria - Contractor {PBC}</cp:lastModifiedBy>
  <cp:revision>46</cp:revision>
  <dcterms:created xsi:type="dcterms:W3CDTF">2023-02-14T11:11:50Z</dcterms:created>
  <dcterms:modified xsi:type="dcterms:W3CDTF">2023-04-11T23:18:39Z</dcterms:modified>
</cp:coreProperties>
</file>