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9" r:id="rId5"/>
    <p:sldMasterId id="2147483718" r:id="rId6"/>
  </p:sldMasterIdLst>
  <p:notesMasterIdLst>
    <p:notesMasterId r:id="rId18"/>
  </p:notesMasterIdLst>
  <p:sldIdLst>
    <p:sldId id="256" r:id="rId7"/>
    <p:sldId id="2147473535" r:id="rId8"/>
    <p:sldId id="2147473536" r:id="rId9"/>
    <p:sldId id="2147473537" r:id="rId10"/>
    <p:sldId id="2147327129" r:id="rId11"/>
    <p:sldId id="2147327136" r:id="rId12"/>
    <p:sldId id="2147327141" r:id="rId13"/>
    <p:sldId id="2147473541" r:id="rId14"/>
    <p:sldId id="259" r:id="rId15"/>
    <p:sldId id="2147473540" r:id="rId16"/>
    <p:sldId id="2147473539" r:id="rId1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EB4DB0-D1C9-C161-6EC4-F0B0959C71E8}" name="TELLEZ, GABRIEL {PEP}" initials="TG{" userId="S::GABRIEL.TELLEZ@pepsico.com::9ea04dd9-69e8-4918-b681-fc89cfc5631a" providerId="AD"/>
  <p188:author id="{EEE190F3-3F56-D4A9-D0D9-9D5040A4E609}" name="Slater, Victoria - Contractor {PBC}" initials="SVC{" userId="S::Victoria.Slater.Contractor@pepsico.com::5f951401-9e5d-4057-9874-b9d577f4692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0066E5"/>
    <a:srgbClr val="B7DEFB"/>
    <a:srgbClr val="4FE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80846" autoAdjust="0"/>
  </p:normalViewPr>
  <p:slideViewPr>
    <p:cSldViewPr snapToGrid="0">
      <p:cViewPr varScale="1">
        <p:scale>
          <a:sx n="60" d="100"/>
          <a:sy n="60" d="100"/>
        </p:scale>
        <p:origin x="10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ater, Victoria - Contractor {PBC}" userId="5f951401-9e5d-4057-9874-b9d577f46923" providerId="ADAL" clId="{F9C5695B-6A92-4F2F-A61E-3FF5FBEB03E8}"/>
    <pc:docChg chg="undo custSel modSld">
      <pc:chgData name="Slater, Victoria - Contractor {PBC}" userId="5f951401-9e5d-4057-9874-b9d577f46923" providerId="ADAL" clId="{F9C5695B-6A92-4F2F-A61E-3FF5FBEB03E8}" dt="2023-08-22T18:45:17.301" v="39" actId="20577"/>
      <pc:docMkLst>
        <pc:docMk/>
      </pc:docMkLst>
      <pc:sldChg chg="modSp mod">
        <pc:chgData name="Slater, Victoria - Contractor {PBC}" userId="5f951401-9e5d-4057-9874-b9d577f46923" providerId="ADAL" clId="{F9C5695B-6A92-4F2F-A61E-3FF5FBEB03E8}" dt="2023-08-22T18:45:17.301" v="39" actId="20577"/>
        <pc:sldMkLst>
          <pc:docMk/>
          <pc:sldMk cId="3701755019" sldId="2147473535"/>
        </pc:sldMkLst>
        <pc:spChg chg="mod">
          <ac:chgData name="Slater, Victoria - Contractor {PBC}" userId="5f951401-9e5d-4057-9874-b9d577f46923" providerId="ADAL" clId="{F9C5695B-6A92-4F2F-A61E-3FF5FBEB03E8}" dt="2023-08-22T18:45:17.301" v="39" actId="20577"/>
          <ac:spMkLst>
            <pc:docMk/>
            <pc:sldMk cId="3701755019" sldId="2147473535"/>
            <ac:spMk id="21" creationId="{6A3881C9-E2B3-AC12-B4EA-27B3FCE2B2C7}"/>
          </ac:spMkLst>
        </pc:spChg>
        <pc:spChg chg="mod">
          <ac:chgData name="Slater, Victoria - Contractor {PBC}" userId="5f951401-9e5d-4057-9874-b9d577f46923" providerId="ADAL" clId="{F9C5695B-6A92-4F2F-A61E-3FF5FBEB03E8}" dt="2023-08-22T18:45:17.053" v="38" actId="20577"/>
          <ac:spMkLst>
            <pc:docMk/>
            <pc:sldMk cId="3701755019" sldId="2147473535"/>
            <ac:spMk id="56" creationId="{752836C2-C7B1-262C-5685-C8F967D7F5FF}"/>
          </ac:spMkLst>
        </pc:spChg>
      </pc:sldChg>
    </pc:docChg>
  </pc:docChgLst>
  <pc:docChgLst>
    <pc:chgData name="Slater, Victoria - Contractor {PBC}" userId="5f951401-9e5d-4057-9874-b9d577f46923" providerId="ADAL" clId="{650D9C80-AE95-44AB-B529-0CEACC232B24}"/>
    <pc:docChg chg="delSld modSld">
      <pc:chgData name="Slater, Victoria - Contractor {PBC}" userId="5f951401-9e5d-4057-9874-b9d577f46923" providerId="ADAL" clId="{650D9C80-AE95-44AB-B529-0CEACC232B24}" dt="2023-07-06T21:01:17.368" v="10" actId="2696"/>
      <pc:docMkLst>
        <pc:docMk/>
      </pc:docMkLst>
      <pc:sldChg chg="delCm modNotesTx">
        <pc:chgData name="Slater, Victoria - Contractor {PBC}" userId="5f951401-9e5d-4057-9874-b9d577f46923" providerId="ADAL" clId="{650D9C80-AE95-44AB-B529-0CEACC232B24}" dt="2023-07-06T20:58:22.957" v="6"/>
        <pc:sldMkLst>
          <pc:docMk/>
          <pc:sldMk cId="3701755019" sldId="2147473535"/>
        </pc:sldMkLst>
      </pc:sldChg>
      <pc:sldChg chg="modNotesTx">
        <pc:chgData name="Slater, Victoria - Contractor {PBC}" userId="5f951401-9e5d-4057-9874-b9d577f46923" providerId="ADAL" clId="{650D9C80-AE95-44AB-B529-0CEACC232B24}" dt="2023-07-06T21:00:52.976" v="9" actId="20577"/>
        <pc:sldMkLst>
          <pc:docMk/>
          <pc:sldMk cId="3737916917" sldId="2147473536"/>
        </pc:sldMkLst>
      </pc:sldChg>
      <pc:sldChg chg="del">
        <pc:chgData name="Slater, Victoria - Contractor {PBC}" userId="5f951401-9e5d-4057-9874-b9d577f46923" providerId="ADAL" clId="{650D9C80-AE95-44AB-B529-0CEACC232B24}" dt="2023-07-06T21:01:17.368" v="10" actId="2696"/>
        <pc:sldMkLst>
          <pc:docMk/>
          <pc:sldMk cId="2358874341" sldId="21474735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E8DC4-1B58-4845-8445-AEDBB64CDF1D}" type="datetimeFigureOut">
              <a:rPr lang="es-MX" smtClean="0"/>
              <a:t>22/08/2023</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56452-BE21-4607-BFB7-4A12D768A573}" type="slidenum">
              <a:rPr lang="es-MX" smtClean="0"/>
              <a:t>‹#›</a:t>
            </a:fld>
            <a:endParaRPr lang="es-MX"/>
          </a:p>
        </p:txBody>
      </p:sp>
    </p:spTree>
    <p:extLst>
      <p:ext uri="{BB962C8B-B14F-4D97-AF65-F5344CB8AC3E}">
        <p14:creationId xmlns:p14="http://schemas.microsoft.com/office/powerpoint/2010/main" val="2448018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9756452-BE21-4607-BFB7-4A12D768A573}" type="slidenum">
              <a:rPr lang="es-MX" smtClean="0"/>
              <a:t>1</a:t>
            </a:fld>
            <a:endParaRPr lang="es-MX"/>
          </a:p>
        </p:txBody>
      </p:sp>
    </p:spTree>
    <p:extLst>
      <p:ext uri="{BB962C8B-B14F-4D97-AF65-F5344CB8AC3E}">
        <p14:creationId xmlns:p14="http://schemas.microsoft.com/office/powerpoint/2010/main" val="698133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PepsiCo is committed to building circularity for our packaging. </a:t>
            </a:r>
            <a:r>
              <a:rPr lang="en-US" b="0" i="0" dirty="0">
                <a:solidFill>
                  <a:srgbClr val="FFFFFF"/>
                </a:solidFill>
                <a:effectLst/>
                <a:latin typeface="system-ui"/>
              </a:rPr>
              <a:t>With </a:t>
            </a:r>
            <a:r>
              <a:rPr lang="en-US" b="0" i="0" dirty="0" err="1">
                <a:solidFill>
                  <a:srgbClr val="FFFFFF"/>
                </a:solidFill>
                <a:effectLst/>
                <a:latin typeface="system-ui"/>
              </a:rPr>
              <a:t>Replenysh's</a:t>
            </a:r>
            <a:r>
              <a:rPr lang="en-US" b="0" i="0" dirty="0">
                <a:solidFill>
                  <a:srgbClr val="FFFFFF"/>
                </a:solidFill>
                <a:effectLst/>
                <a:latin typeface="system-ui"/>
              </a:rPr>
              <a:t> help, we collect plastic and aluminum from customers like you to work these materials back into our supply chain.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FAA65-4147-47BF-98D1-FD1288EC9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76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We do all the heavy lifting so that you can get started quickly and effortlessly. </a:t>
            </a:r>
            <a:r>
              <a:rPr lang="en-US" sz="1200" b="1" dirty="0">
                <a:solidFill>
                  <a:schemeClr val="accent1"/>
                </a:solidFill>
              </a:rPr>
              <a:t>Best of all, it’s entirely free.</a:t>
            </a:r>
          </a:p>
        </p:txBody>
      </p:sp>
      <p:sp>
        <p:nvSpPr>
          <p:cNvPr id="4" name="Slide Number Placeholder 3"/>
          <p:cNvSpPr>
            <a:spLocks noGrp="1"/>
          </p:cNvSpPr>
          <p:nvPr>
            <p:ph type="sldNum" sz="quarter" idx="5"/>
          </p:nvPr>
        </p:nvSpPr>
        <p:spPr/>
        <p:txBody>
          <a:bodyPr/>
          <a:lstStyle/>
          <a:p>
            <a:fld id="{69756452-BE21-4607-BFB7-4A12D768A573}" type="slidenum">
              <a:rPr lang="es-MX" smtClean="0"/>
              <a:t>3</a:t>
            </a:fld>
            <a:endParaRPr lang="es-MX"/>
          </a:p>
        </p:txBody>
      </p:sp>
    </p:spTree>
    <p:extLst>
      <p:ext uri="{BB962C8B-B14F-4D97-AF65-F5344CB8AC3E}">
        <p14:creationId xmlns:p14="http://schemas.microsoft.com/office/powerpoint/2010/main" val="2039180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56452-BE21-4607-BFB7-4A12D768A573}" type="slidenum">
              <a:rPr lang="es-MX" smtClean="0"/>
              <a:t>4</a:t>
            </a:fld>
            <a:endParaRPr lang="es-MX"/>
          </a:p>
        </p:txBody>
      </p:sp>
    </p:spTree>
    <p:extLst>
      <p:ext uri="{BB962C8B-B14F-4D97-AF65-F5344CB8AC3E}">
        <p14:creationId xmlns:p14="http://schemas.microsoft.com/office/powerpoint/2010/main" val="1701215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FAA65-4147-47BF-98D1-FD1288EC9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878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FAA65-4147-47BF-98D1-FD1288EC9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08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56452-BE21-4607-BFB7-4A12D768A573}" type="slidenum">
              <a:rPr lang="es-MX" smtClean="0"/>
              <a:t>7</a:t>
            </a:fld>
            <a:endParaRPr lang="es-MX"/>
          </a:p>
        </p:txBody>
      </p:sp>
    </p:spTree>
    <p:extLst>
      <p:ext uri="{BB962C8B-B14F-4D97-AF65-F5344CB8AC3E}">
        <p14:creationId xmlns:p14="http://schemas.microsoft.com/office/powerpoint/2010/main" val="2027837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VO: CIRQU is the world’s first and only closed-loop recycling program with end-to-end material traceability.</a:t>
            </a:r>
          </a:p>
          <a:p>
            <a:endParaRPr lang="en-US" dirty="0"/>
          </a:p>
        </p:txBody>
      </p:sp>
      <p:sp>
        <p:nvSpPr>
          <p:cNvPr id="4" name="Slide Number Placeholder 3"/>
          <p:cNvSpPr>
            <a:spLocks noGrp="1"/>
          </p:cNvSpPr>
          <p:nvPr>
            <p:ph type="sldNum" sz="quarter" idx="5"/>
          </p:nvPr>
        </p:nvSpPr>
        <p:spPr/>
        <p:txBody>
          <a:bodyPr/>
          <a:lstStyle/>
          <a:p>
            <a:fld id="{69756452-BE21-4607-BFB7-4A12D768A573}" type="slidenum">
              <a:rPr lang="es-MX" smtClean="0"/>
              <a:t>9</a:t>
            </a:fld>
            <a:endParaRPr lang="es-MX"/>
          </a:p>
        </p:txBody>
      </p:sp>
    </p:spTree>
    <p:extLst>
      <p:ext uri="{BB962C8B-B14F-4D97-AF65-F5344CB8AC3E}">
        <p14:creationId xmlns:p14="http://schemas.microsoft.com/office/powerpoint/2010/main" val="2430626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866C6-6459-8CED-FD2C-1F5B32A377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a:extLst>
              <a:ext uri="{FF2B5EF4-FFF2-40B4-BE49-F238E27FC236}">
                <a16:creationId xmlns:a16="http://schemas.microsoft.com/office/drawing/2014/main" id="{0FE0D33C-9172-E760-CF57-5663249787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4" name="Date Placeholder 3">
            <a:extLst>
              <a:ext uri="{FF2B5EF4-FFF2-40B4-BE49-F238E27FC236}">
                <a16:creationId xmlns:a16="http://schemas.microsoft.com/office/drawing/2014/main" id="{1788AD8A-C2A2-CCF2-314B-667A4858ADB6}"/>
              </a:ext>
            </a:extLst>
          </p:cNvPr>
          <p:cNvSpPr>
            <a:spLocks noGrp="1"/>
          </p:cNvSpPr>
          <p:nvPr>
            <p:ph type="dt" sz="half" idx="10"/>
          </p:nvPr>
        </p:nvSpPr>
        <p:spPr/>
        <p:txBody>
          <a:bodyPr/>
          <a:lstStyle/>
          <a:p>
            <a:fld id="{BD617AD5-9096-4F79-9BB1-32BAEC26D40E}" type="datetimeFigureOut">
              <a:rPr lang="es-MX" smtClean="0"/>
              <a:t>22/08/2023</a:t>
            </a:fld>
            <a:endParaRPr lang="es-MX"/>
          </a:p>
        </p:txBody>
      </p:sp>
      <p:sp>
        <p:nvSpPr>
          <p:cNvPr id="5" name="Footer Placeholder 4">
            <a:extLst>
              <a:ext uri="{FF2B5EF4-FFF2-40B4-BE49-F238E27FC236}">
                <a16:creationId xmlns:a16="http://schemas.microsoft.com/office/drawing/2014/main" id="{A1F6A6B7-7F57-6068-A5B6-416171FE4B85}"/>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C46AA2AF-C3C3-81D0-8F23-BEA52B5DC464}"/>
              </a:ext>
            </a:extLst>
          </p:cNvPr>
          <p:cNvSpPr>
            <a:spLocks noGrp="1"/>
          </p:cNvSpPr>
          <p:nvPr>
            <p:ph type="sldNum" sz="quarter" idx="12"/>
          </p:nvPr>
        </p:nvSpPr>
        <p:spPr/>
        <p:txBody>
          <a:bodyPr/>
          <a:lstStyle/>
          <a:p>
            <a:fld id="{5CF9EB88-1926-4CFD-A045-BB4D60CBB0AB}" type="slidenum">
              <a:rPr lang="es-MX" smtClean="0"/>
              <a:t>‹#›</a:t>
            </a:fld>
            <a:endParaRPr lang="es-MX"/>
          </a:p>
        </p:txBody>
      </p:sp>
    </p:spTree>
    <p:extLst>
      <p:ext uri="{BB962C8B-B14F-4D97-AF65-F5344CB8AC3E}">
        <p14:creationId xmlns:p14="http://schemas.microsoft.com/office/powerpoint/2010/main" val="1019737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5D307-F208-D0B2-21B6-804A6D77F345}"/>
              </a:ext>
            </a:extLst>
          </p:cNvPr>
          <p:cNvSpPr>
            <a:spLocks noGrp="1"/>
          </p:cNvSpPr>
          <p:nvPr>
            <p:ph type="title"/>
          </p:nvPr>
        </p:nvSpPr>
        <p:spPr/>
        <p:txBody>
          <a:bodyPr/>
          <a:lstStyle/>
          <a:p>
            <a:r>
              <a:rPr lang="en-US"/>
              <a:t>Click to edit Master title style</a:t>
            </a:r>
            <a:endParaRPr lang="es-MX"/>
          </a:p>
        </p:txBody>
      </p:sp>
      <p:sp>
        <p:nvSpPr>
          <p:cNvPr id="3" name="Vertical Text Placeholder 2">
            <a:extLst>
              <a:ext uri="{FF2B5EF4-FFF2-40B4-BE49-F238E27FC236}">
                <a16:creationId xmlns:a16="http://schemas.microsoft.com/office/drawing/2014/main" id="{0199BA0D-733C-74D9-3B4C-E6682B17A2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B63DA790-C678-A788-0FF5-13EA7A5EE94B}"/>
              </a:ext>
            </a:extLst>
          </p:cNvPr>
          <p:cNvSpPr>
            <a:spLocks noGrp="1"/>
          </p:cNvSpPr>
          <p:nvPr>
            <p:ph type="dt" sz="half" idx="10"/>
          </p:nvPr>
        </p:nvSpPr>
        <p:spPr/>
        <p:txBody>
          <a:bodyPr/>
          <a:lstStyle/>
          <a:p>
            <a:fld id="{BD617AD5-9096-4F79-9BB1-32BAEC26D40E}" type="datetimeFigureOut">
              <a:rPr lang="es-MX" smtClean="0"/>
              <a:t>22/08/2023</a:t>
            </a:fld>
            <a:endParaRPr lang="es-MX"/>
          </a:p>
        </p:txBody>
      </p:sp>
      <p:sp>
        <p:nvSpPr>
          <p:cNvPr id="5" name="Footer Placeholder 4">
            <a:extLst>
              <a:ext uri="{FF2B5EF4-FFF2-40B4-BE49-F238E27FC236}">
                <a16:creationId xmlns:a16="http://schemas.microsoft.com/office/drawing/2014/main" id="{7A23D7B6-A711-A6EF-396F-B6BE953E1A1C}"/>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18A362F8-3E94-B004-CBE6-EEA17E304F49}"/>
              </a:ext>
            </a:extLst>
          </p:cNvPr>
          <p:cNvSpPr>
            <a:spLocks noGrp="1"/>
          </p:cNvSpPr>
          <p:nvPr>
            <p:ph type="sldNum" sz="quarter" idx="12"/>
          </p:nvPr>
        </p:nvSpPr>
        <p:spPr/>
        <p:txBody>
          <a:bodyPr/>
          <a:lstStyle/>
          <a:p>
            <a:fld id="{5CF9EB88-1926-4CFD-A045-BB4D60CBB0AB}" type="slidenum">
              <a:rPr lang="es-MX" smtClean="0"/>
              <a:t>‹#›</a:t>
            </a:fld>
            <a:endParaRPr lang="es-MX"/>
          </a:p>
        </p:txBody>
      </p:sp>
    </p:spTree>
    <p:extLst>
      <p:ext uri="{BB962C8B-B14F-4D97-AF65-F5344CB8AC3E}">
        <p14:creationId xmlns:p14="http://schemas.microsoft.com/office/powerpoint/2010/main" val="954584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C9B7D8-3303-A512-ADBD-71C822F1D9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a:extLst>
              <a:ext uri="{FF2B5EF4-FFF2-40B4-BE49-F238E27FC236}">
                <a16:creationId xmlns:a16="http://schemas.microsoft.com/office/drawing/2014/main" id="{61B60DEC-70AF-8273-0C27-D1F718E0E0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2C9419DC-991C-36B4-5EF2-C77601931D1D}"/>
              </a:ext>
            </a:extLst>
          </p:cNvPr>
          <p:cNvSpPr>
            <a:spLocks noGrp="1"/>
          </p:cNvSpPr>
          <p:nvPr>
            <p:ph type="dt" sz="half" idx="10"/>
          </p:nvPr>
        </p:nvSpPr>
        <p:spPr/>
        <p:txBody>
          <a:bodyPr/>
          <a:lstStyle/>
          <a:p>
            <a:fld id="{BD617AD5-9096-4F79-9BB1-32BAEC26D40E}" type="datetimeFigureOut">
              <a:rPr lang="es-MX" smtClean="0"/>
              <a:t>22/08/2023</a:t>
            </a:fld>
            <a:endParaRPr lang="es-MX"/>
          </a:p>
        </p:txBody>
      </p:sp>
      <p:sp>
        <p:nvSpPr>
          <p:cNvPr id="5" name="Footer Placeholder 4">
            <a:extLst>
              <a:ext uri="{FF2B5EF4-FFF2-40B4-BE49-F238E27FC236}">
                <a16:creationId xmlns:a16="http://schemas.microsoft.com/office/drawing/2014/main" id="{3A7E0CDF-3245-3A78-F5F5-1444B845CD9B}"/>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B5798E38-6039-0195-FEDA-50CA6F294E86}"/>
              </a:ext>
            </a:extLst>
          </p:cNvPr>
          <p:cNvSpPr>
            <a:spLocks noGrp="1"/>
          </p:cNvSpPr>
          <p:nvPr>
            <p:ph type="sldNum" sz="quarter" idx="12"/>
          </p:nvPr>
        </p:nvSpPr>
        <p:spPr/>
        <p:txBody>
          <a:bodyPr/>
          <a:lstStyle/>
          <a:p>
            <a:fld id="{5CF9EB88-1926-4CFD-A045-BB4D60CBB0AB}" type="slidenum">
              <a:rPr lang="es-MX" smtClean="0"/>
              <a:t>‹#›</a:t>
            </a:fld>
            <a:endParaRPr lang="es-MX"/>
          </a:p>
        </p:txBody>
      </p:sp>
    </p:spTree>
    <p:extLst>
      <p:ext uri="{BB962C8B-B14F-4D97-AF65-F5344CB8AC3E}">
        <p14:creationId xmlns:p14="http://schemas.microsoft.com/office/powerpoint/2010/main" val="2189656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_0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8" name="Google Shape;20;p4">
            <a:extLst>
              <a:ext uri="{FF2B5EF4-FFF2-40B4-BE49-F238E27FC236}">
                <a16:creationId xmlns:a16="http://schemas.microsoft.com/office/drawing/2014/main" id="{C7F3C934-39E5-3735-2E1A-185F3C5C1FDD}"/>
              </a:ext>
            </a:extLst>
          </p:cNvPr>
          <p:cNvPicPr preferRelativeResize="0">
            <a:picLocks noChangeAspect="1"/>
          </p:cNvPicPr>
          <p:nvPr userDrawn="1"/>
        </p:nvPicPr>
        <p:blipFill rotWithShape="1">
          <a:blip r:embed="rId2"/>
          <a:srcRect l="-1" r="68140"/>
          <a:stretch/>
        </p:blipFill>
        <p:spPr>
          <a:xfrm>
            <a:off x="10502457" y="1207459"/>
            <a:ext cx="1689543" cy="5650541"/>
          </a:xfrm>
          <a:prstGeom prst="rect">
            <a:avLst/>
          </a:prstGeom>
        </p:spPr>
      </p:pic>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bg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bg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3" name="Picture 2" descr="Logo, icon&#10;&#10;Description automatically generated">
            <a:extLst>
              <a:ext uri="{FF2B5EF4-FFF2-40B4-BE49-F238E27FC236}">
                <a16:creationId xmlns:a16="http://schemas.microsoft.com/office/drawing/2014/main" id="{1E3EEFBF-79D4-4804-93A1-8E5876BD85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303482"/>
            <a:ext cx="5491614" cy="5492932"/>
          </a:xfrm>
          <a:prstGeom prst="rect">
            <a:avLst/>
          </a:prstGeom>
        </p:spPr>
      </p:pic>
    </p:spTree>
    <p:extLst>
      <p:ext uri="{BB962C8B-B14F-4D97-AF65-F5344CB8AC3E}">
        <p14:creationId xmlns:p14="http://schemas.microsoft.com/office/powerpoint/2010/main" val="2042430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_0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accent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tx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2" name="Google Shape;361;p30">
            <a:extLst>
              <a:ext uri="{FF2B5EF4-FFF2-40B4-BE49-F238E27FC236}">
                <a16:creationId xmlns:a16="http://schemas.microsoft.com/office/drawing/2014/main" id="{EFBAD49E-5D07-E4F6-D5B8-115AB8325A85}"/>
              </a:ext>
            </a:extLst>
          </p:cNvPr>
          <p:cNvPicPr preferRelativeResize="0"/>
          <p:nvPr userDrawn="1"/>
        </p:nvPicPr>
        <p:blipFill rotWithShape="1">
          <a:blip r:embed="rId2">
            <a:alphaModFix/>
          </a:blip>
          <a:srcRect l="52242" t="7407" r="-9015" b="19965"/>
          <a:stretch/>
        </p:blipFill>
        <p:spPr>
          <a:xfrm>
            <a:off x="1" y="0"/>
            <a:ext cx="3154166" cy="4253501"/>
          </a:xfrm>
          <a:prstGeom prst="rect">
            <a:avLst/>
          </a:prstGeom>
          <a:noFill/>
          <a:ln>
            <a:noFill/>
          </a:ln>
        </p:spPr>
      </p:pic>
      <p:pic>
        <p:nvPicPr>
          <p:cNvPr id="9" name="Picture 8" descr="Logo, icon&#10;&#10;Description automatically generated">
            <a:extLst>
              <a:ext uri="{FF2B5EF4-FFF2-40B4-BE49-F238E27FC236}">
                <a16:creationId xmlns:a16="http://schemas.microsoft.com/office/drawing/2014/main" id="{65DDE350-F8F5-4C92-84F1-77514C83AB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7269" y="2290855"/>
            <a:ext cx="4654730" cy="4655847"/>
          </a:xfrm>
          <a:prstGeom prst="rect">
            <a:avLst/>
          </a:prstGeom>
        </p:spPr>
      </p:pic>
    </p:spTree>
    <p:extLst>
      <p:ext uri="{BB962C8B-B14F-4D97-AF65-F5344CB8AC3E}">
        <p14:creationId xmlns:p14="http://schemas.microsoft.com/office/powerpoint/2010/main" val="568627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text_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4565195" y="2374192"/>
            <a:ext cx="3061610" cy="2109617"/>
          </a:xfrm>
          <a:prstGeom prst="rect">
            <a:avLst/>
          </a:prstGeom>
        </p:spPr>
      </p:pic>
      <p:sp>
        <p:nvSpPr>
          <p:cNvPr id="2" name="Picture Placeholder 2">
            <a:extLst>
              <a:ext uri="{FF2B5EF4-FFF2-40B4-BE49-F238E27FC236}">
                <a16:creationId xmlns:a16="http://schemas.microsoft.com/office/drawing/2014/main" id="{ED85F559-4FF3-F83B-FF4A-26D465A53E27}"/>
              </a:ext>
            </a:extLst>
          </p:cNvPr>
          <p:cNvSpPr>
            <a:spLocks noGrp="1"/>
          </p:cNvSpPr>
          <p:nvPr>
            <p:ph type="pic" idx="14" hasCustomPrompt="1"/>
          </p:nvPr>
        </p:nvSpPr>
        <p:spPr>
          <a:xfrm>
            <a:off x="0"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8" name="Picture Placeholder 2">
            <a:extLst>
              <a:ext uri="{FF2B5EF4-FFF2-40B4-BE49-F238E27FC236}">
                <a16:creationId xmlns:a16="http://schemas.microsoft.com/office/drawing/2014/main" id="{E7D2609D-B6E5-9DE1-645C-27BCC3B999ED}"/>
              </a:ext>
            </a:extLst>
          </p:cNvPr>
          <p:cNvSpPr>
            <a:spLocks noGrp="1"/>
          </p:cNvSpPr>
          <p:nvPr>
            <p:ph type="pic" idx="15" hasCustomPrompt="1"/>
          </p:nvPr>
        </p:nvSpPr>
        <p:spPr>
          <a:xfrm>
            <a:off x="8431661"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4018489" y="4727983"/>
            <a:ext cx="4155022" cy="1693365"/>
          </a:xfrm>
        </p:spPr>
        <p:txBody>
          <a:bodyPr>
            <a:noAutofit/>
          </a:bodyPr>
          <a:lstStyle>
            <a:lvl1pPr marL="0" indent="0" algn="ctr" defTabSz="914400" rtl="0" eaLnBrk="1" latinLnBrk="0" hangingPunct="1">
              <a:buNone/>
              <a:defRPr lang="en-US" sz="18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2213076929"/>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text_0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6" name="Rectangle 5">
            <a:extLst>
              <a:ext uri="{FF2B5EF4-FFF2-40B4-BE49-F238E27FC236}">
                <a16:creationId xmlns:a16="http://schemas.microsoft.com/office/drawing/2014/main" id="{2FA463C4-0738-0106-FA69-84D289AAC796}"/>
              </a:ext>
            </a:extLst>
          </p:cNvPr>
          <p:cNvSpPr/>
          <p:nvPr userDrawn="1"/>
        </p:nvSpPr>
        <p:spPr>
          <a:xfrm>
            <a:off x="0" y="3427200"/>
            <a:ext cx="6094800" cy="343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Picture Placeholder 2">
            <a:extLst>
              <a:ext uri="{FF2B5EF4-FFF2-40B4-BE49-F238E27FC236}">
                <a16:creationId xmlns:a16="http://schemas.microsoft.com/office/drawing/2014/main" id="{B3856E21-F7AE-2090-0F71-0B00D8A84092}"/>
              </a:ext>
            </a:extLst>
          </p:cNvPr>
          <p:cNvSpPr>
            <a:spLocks noGrp="1"/>
          </p:cNvSpPr>
          <p:nvPr>
            <p:ph type="pic" idx="10" hasCustomPrompt="1"/>
          </p:nvPr>
        </p:nvSpPr>
        <p:spPr>
          <a:xfrm>
            <a:off x="0" y="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 name="Picture Placeholder 2">
            <a:extLst>
              <a:ext uri="{FF2B5EF4-FFF2-40B4-BE49-F238E27FC236}">
                <a16:creationId xmlns:a16="http://schemas.microsoft.com/office/drawing/2014/main" id="{849BBE26-73DF-AA1D-3FE6-8A7EBC7E99CB}"/>
              </a:ext>
            </a:extLst>
          </p:cNvPr>
          <p:cNvSpPr>
            <a:spLocks noGrp="1"/>
          </p:cNvSpPr>
          <p:nvPr>
            <p:ph type="pic" idx="17" hasCustomPrompt="1"/>
          </p:nvPr>
        </p:nvSpPr>
        <p:spPr>
          <a:xfrm>
            <a:off x="6096000" y="342900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7613195" y="659692"/>
            <a:ext cx="3061610" cy="2109617"/>
          </a:xfrm>
          <a:prstGeom prst="rect">
            <a:avLst/>
          </a:prstGeom>
        </p:spPr>
      </p:pic>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892186" y="4295918"/>
            <a:ext cx="4310428" cy="1693365"/>
          </a:xfrm>
        </p:spPr>
        <p:txBody>
          <a:bodyPr>
            <a:noAutofit/>
          </a:bodyPr>
          <a:lstStyle>
            <a:lvl1pPr marL="0" indent="0" algn="ctr" defTabSz="914400" rtl="0" eaLnBrk="1" latinLnBrk="0" hangingPunct="1">
              <a:buNone/>
              <a:defRPr lang="en-US" sz="1800" kern="1200" dirty="0" smtClean="0">
                <a:solidFill>
                  <a:schemeClr val="bg1"/>
                </a:solidFill>
                <a:latin typeface="+mj-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1424487542"/>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text_03">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94BF8CA6-64F4-6F95-2A77-D5E79B5B3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2758" y="1952891"/>
            <a:ext cx="4258277" cy="4258277"/>
          </a:xfrm>
          <a:prstGeom prst="rect">
            <a:avLst/>
          </a:prstGeom>
        </p:spPr>
      </p:pic>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9" name="Graphic 18">
            <a:extLst>
              <a:ext uri="{FF2B5EF4-FFF2-40B4-BE49-F238E27FC236}">
                <a16:creationId xmlns:a16="http://schemas.microsoft.com/office/drawing/2014/main" id="{6A0A9A62-5075-1596-4CF9-C15514BD6ED2}"/>
              </a:ext>
            </a:extLst>
          </p:cNvPr>
          <p:cNvSpPr/>
          <p:nvPr userDrawn="1"/>
        </p:nvSpPr>
        <p:spPr>
          <a:xfrm>
            <a:off x="3860800" y="5536"/>
            <a:ext cx="8331200" cy="6852464"/>
          </a:xfrm>
          <a:custGeom>
            <a:avLst/>
            <a:gdLst>
              <a:gd name="connsiteX0" fmla="*/ -303 w 6253448"/>
              <a:gd name="connsiteY0" fmla="*/ 5143501 h 5143500"/>
              <a:gd name="connsiteX1" fmla="*/ 1580847 w 6253448"/>
              <a:gd name="connsiteY1" fmla="*/ 2925890 h 5143500"/>
              <a:gd name="connsiteX2" fmla="*/ 3869800 w 6253448"/>
              <a:gd name="connsiteY2" fmla="*/ 1563053 h 5143500"/>
              <a:gd name="connsiteX3" fmla="*/ 4341669 w 6253448"/>
              <a:gd name="connsiteY3" fmla="*/ 1 h 5143500"/>
              <a:gd name="connsiteX4" fmla="*/ 6253146 w 6253448"/>
              <a:gd name="connsiteY4" fmla="*/ 1 h 5143500"/>
              <a:gd name="connsiteX5" fmla="*/ 6253146 w 6253448"/>
              <a:gd name="connsiteY5" fmla="*/ 514350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448" h="5143500">
                <a:moveTo>
                  <a:pt x="-303" y="5143501"/>
                </a:moveTo>
                <a:cubicBezTo>
                  <a:pt x="449182" y="3903917"/>
                  <a:pt x="1082118" y="3273172"/>
                  <a:pt x="1580847" y="2925890"/>
                </a:cubicBezTo>
                <a:cubicBezTo>
                  <a:pt x="2471911" y="2305527"/>
                  <a:pt x="3285822" y="2344865"/>
                  <a:pt x="3869800" y="1563053"/>
                </a:cubicBezTo>
                <a:cubicBezTo>
                  <a:pt x="4264040" y="1035082"/>
                  <a:pt x="4337763" y="421672"/>
                  <a:pt x="4341669" y="1"/>
                </a:cubicBezTo>
                <a:lnTo>
                  <a:pt x="6253146" y="1"/>
                </a:lnTo>
                <a:lnTo>
                  <a:pt x="6253146" y="514350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solidFill>
                <a:schemeClr val="lt1"/>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1207" y="303667"/>
            <a:ext cx="6969693" cy="1029833"/>
          </a:xfrm>
        </p:spPr>
        <p:txBody>
          <a:bodyPr>
            <a:noAutofit/>
          </a:bodyPr>
          <a:lstStyle>
            <a:lvl1pPr marL="0" indent="0" algn="l" defTabSz="914400" rtl="0" eaLnBrk="1" latinLnBrk="0" hangingPunct="1">
              <a:buNone/>
              <a:defRPr lang="en-US" sz="4800" b="0" kern="1200" dirty="0" smtClean="0">
                <a:solidFill>
                  <a:schemeClr val="bg1"/>
                </a:solidFill>
                <a:latin typeface="+mj-lt"/>
                <a:ea typeface="+mn-ea"/>
                <a:cs typeface="+mn-cs"/>
              </a:defRPr>
            </a:lvl1pPr>
            <a:lvl2pPr marL="457200" indent="0">
              <a:buNone/>
              <a:defRPr/>
            </a:lvl2pPr>
          </a:lstStyle>
          <a:p>
            <a:pPr lvl="0"/>
            <a:r>
              <a:rPr lang="en-US" dirty="0"/>
              <a:t>Sample head text</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31208" y="1491624"/>
            <a:ext cx="6495220" cy="2165976"/>
          </a:xfrm>
        </p:spPr>
        <p:txBody>
          <a:bodyPr>
            <a:noAutofit/>
          </a:bodyPr>
          <a:lstStyle>
            <a:lvl1pPr marL="0" indent="0" algn="l" defTabSz="914400" rtl="0" eaLnBrk="1" latinLnBrk="0" hangingPunct="1">
              <a:buNone/>
              <a:defRPr lang="en-US" sz="16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 place here Sample text for presentation place here Sample text for presentation place here Sample text for presentation place here Sample text for presentation place here</a:t>
            </a:r>
          </a:p>
        </p:txBody>
      </p:sp>
      <p:sp>
        <p:nvSpPr>
          <p:cNvPr id="10" name="Oval 9">
            <a:extLst>
              <a:ext uri="{FF2B5EF4-FFF2-40B4-BE49-F238E27FC236}">
                <a16:creationId xmlns:a16="http://schemas.microsoft.com/office/drawing/2014/main" id="{759F58C5-2941-3EE6-CA9E-3601E21285FA}"/>
              </a:ext>
            </a:extLst>
          </p:cNvPr>
          <p:cNvSpPr/>
          <p:nvPr userDrawn="1"/>
        </p:nvSpPr>
        <p:spPr>
          <a:xfrm>
            <a:off x="7069592" y="1609725"/>
            <a:ext cx="4944608" cy="4944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37511309"/>
      </p:ext>
    </p:extLst>
  </p:cSld>
  <p:clrMapOvr>
    <a:masterClrMapping/>
  </p:clrMapOvr>
  <p:extLst>
    <p:ext uri="{DCECCB84-F9BA-43D5-87BE-67443E8EF086}">
      <p15:sldGuideLst xmlns:p15="http://schemas.microsoft.com/office/powerpoint/2012/main">
        <p15:guide id="1" pos="21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0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Tree>
    <p:extLst>
      <p:ext uri="{BB962C8B-B14F-4D97-AF65-F5344CB8AC3E}">
        <p14:creationId xmlns:p14="http://schemas.microsoft.com/office/powerpoint/2010/main" val="1564753442"/>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0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1" name="Group 10">
            <a:extLst>
              <a:ext uri="{FF2B5EF4-FFF2-40B4-BE49-F238E27FC236}">
                <a16:creationId xmlns:a16="http://schemas.microsoft.com/office/drawing/2014/main" id="{42BE9B1B-C5D1-CCCA-06DD-6F874933C882}"/>
              </a:ext>
            </a:extLst>
          </p:cNvPr>
          <p:cNvGrpSpPr/>
          <p:nvPr userDrawn="1"/>
        </p:nvGrpSpPr>
        <p:grpSpPr>
          <a:xfrm>
            <a:off x="0" y="1012121"/>
            <a:ext cx="12192000" cy="76904"/>
            <a:chOff x="0" y="2132410"/>
            <a:chExt cx="10134600" cy="559990"/>
          </a:xfrm>
        </p:grpSpPr>
        <p:sp>
          <p:nvSpPr>
            <p:cNvPr id="2" name="Rectangle 1">
              <a:extLst>
                <a:ext uri="{FF2B5EF4-FFF2-40B4-BE49-F238E27FC236}">
                  <a16:creationId xmlns:a16="http://schemas.microsoft.com/office/drawing/2014/main" id="{C2FBB987-43BE-462E-4305-1C1CAE0F1CB0}"/>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E8D85755-31EC-8B6A-18C1-E778BB6D2DD4}"/>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56F33DBC-D0FF-3CC2-E053-8C5B3EA9AB85}"/>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2628714578"/>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slide 0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6" name="Group 15">
            <a:extLst>
              <a:ext uri="{FF2B5EF4-FFF2-40B4-BE49-F238E27FC236}">
                <a16:creationId xmlns:a16="http://schemas.microsoft.com/office/drawing/2014/main" id="{1177376E-4AF2-51DA-711A-CA6F23B760D5}"/>
              </a:ext>
            </a:extLst>
          </p:cNvPr>
          <p:cNvGrpSpPr/>
          <p:nvPr userDrawn="1"/>
        </p:nvGrpSpPr>
        <p:grpSpPr>
          <a:xfrm>
            <a:off x="10801982" y="6356350"/>
            <a:ext cx="1829496" cy="418922"/>
            <a:chOff x="10096499" y="6194807"/>
            <a:chExt cx="2534979" cy="580465"/>
          </a:xfrm>
        </p:grpSpPr>
        <p:sp>
          <p:nvSpPr>
            <p:cNvPr id="6" name="Rectangle: Rounded Corners 5">
              <a:extLst>
                <a:ext uri="{FF2B5EF4-FFF2-40B4-BE49-F238E27FC236}">
                  <a16:creationId xmlns:a16="http://schemas.microsoft.com/office/drawing/2014/main" id="{AADF10F1-2AD9-CB02-A312-A430C70437A9}"/>
                </a:ext>
              </a:extLst>
            </p:cNvPr>
            <p:cNvSpPr/>
            <p:nvPr userDrawn="1"/>
          </p:nvSpPr>
          <p:spPr>
            <a:xfrm>
              <a:off x="11476117" y="6199694"/>
              <a:ext cx="1155361" cy="57069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1B5A08A9-4BFD-3C24-9FDD-EE4E0C5E4B52}"/>
                </a:ext>
              </a:extLst>
            </p:cNvPr>
            <p:cNvSpPr/>
            <p:nvPr userDrawn="1"/>
          </p:nvSpPr>
          <p:spPr>
            <a:xfrm>
              <a:off x="10096499" y="6194807"/>
              <a:ext cx="580465" cy="580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sp>
          <p:nvSpPr>
            <p:cNvPr id="13" name="Oval 12">
              <a:extLst>
                <a:ext uri="{FF2B5EF4-FFF2-40B4-BE49-F238E27FC236}">
                  <a16:creationId xmlns:a16="http://schemas.microsoft.com/office/drawing/2014/main" id="{23B5E38A-6886-3F95-5F5C-00A3FB578209}"/>
                </a:ext>
              </a:extLst>
            </p:cNvPr>
            <p:cNvSpPr/>
            <p:nvPr userDrawn="1"/>
          </p:nvSpPr>
          <p:spPr>
            <a:xfrm>
              <a:off x="10786308" y="6194807"/>
              <a:ext cx="580465" cy="5804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grpSp>
      <p:cxnSp>
        <p:nvCxnSpPr>
          <p:cNvPr id="15" name="Straight Connector 14">
            <a:extLst>
              <a:ext uri="{FF2B5EF4-FFF2-40B4-BE49-F238E27FC236}">
                <a16:creationId xmlns:a16="http://schemas.microsoft.com/office/drawing/2014/main" id="{BDDD50A0-F85D-7D3A-E24D-B9ADB444DEEB}"/>
              </a:ext>
            </a:extLst>
          </p:cNvPr>
          <p:cNvCxnSpPr>
            <a:cxnSpLocks/>
          </p:cNvCxnSpPr>
          <p:nvPr userDrawn="1"/>
        </p:nvCxnSpPr>
        <p:spPr>
          <a:xfrm>
            <a:off x="0" y="1089025"/>
            <a:ext cx="10376911" cy="0"/>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245086"/>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574F-27BD-CB00-47A1-491E5A4AB74F}"/>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id="{2957B799-ADD0-8238-BAE1-CDB97F38BA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2AC43D14-BC65-716C-B426-13ACF7908010}"/>
              </a:ext>
            </a:extLst>
          </p:cNvPr>
          <p:cNvSpPr>
            <a:spLocks noGrp="1"/>
          </p:cNvSpPr>
          <p:nvPr>
            <p:ph type="dt" sz="half" idx="10"/>
          </p:nvPr>
        </p:nvSpPr>
        <p:spPr/>
        <p:txBody>
          <a:bodyPr/>
          <a:lstStyle/>
          <a:p>
            <a:fld id="{BD617AD5-9096-4F79-9BB1-32BAEC26D40E}" type="datetimeFigureOut">
              <a:rPr lang="es-MX" smtClean="0"/>
              <a:t>22/08/2023</a:t>
            </a:fld>
            <a:endParaRPr lang="es-MX"/>
          </a:p>
        </p:txBody>
      </p:sp>
      <p:sp>
        <p:nvSpPr>
          <p:cNvPr id="5" name="Footer Placeholder 4">
            <a:extLst>
              <a:ext uri="{FF2B5EF4-FFF2-40B4-BE49-F238E27FC236}">
                <a16:creationId xmlns:a16="http://schemas.microsoft.com/office/drawing/2014/main" id="{0093F906-1E03-6A65-D475-786464CE82A9}"/>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E25CEA71-A166-E89B-7FE4-69AF437EA0A1}"/>
              </a:ext>
            </a:extLst>
          </p:cNvPr>
          <p:cNvSpPr>
            <a:spLocks noGrp="1"/>
          </p:cNvSpPr>
          <p:nvPr>
            <p:ph type="sldNum" sz="quarter" idx="12"/>
          </p:nvPr>
        </p:nvSpPr>
        <p:spPr/>
        <p:txBody>
          <a:bodyPr/>
          <a:lstStyle/>
          <a:p>
            <a:fld id="{5CF9EB88-1926-4CFD-A045-BB4D60CBB0AB}" type="slidenum">
              <a:rPr lang="es-MX" smtClean="0"/>
              <a:t>‹#›</a:t>
            </a:fld>
            <a:endParaRPr lang="es-MX"/>
          </a:p>
        </p:txBody>
      </p:sp>
    </p:spTree>
    <p:extLst>
      <p:ext uri="{BB962C8B-B14F-4D97-AF65-F5344CB8AC3E}">
        <p14:creationId xmlns:p14="http://schemas.microsoft.com/office/powerpoint/2010/main" val="3757793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03">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329BC48-05CC-D14E-3FC1-DB0CE67E4228}"/>
              </a:ext>
            </a:extLst>
          </p:cNvPr>
          <p:cNvSpPr>
            <a:spLocks noGrp="1"/>
          </p:cNvSpPr>
          <p:nvPr>
            <p:ph type="body" sz="quarter" idx="13"/>
          </p:nvPr>
        </p:nvSpPr>
        <p:spPr>
          <a:xfrm>
            <a:off x="261336" y="184558"/>
            <a:ext cx="8349264" cy="287559"/>
          </a:xfrm>
        </p:spPr>
        <p:txBody>
          <a:bodyPr>
            <a:noAutofit/>
          </a:bodyPr>
          <a:lstStyle>
            <a:lvl1pPr marL="0" indent="0">
              <a:buNone/>
              <a:defRPr sz="1600" b="1" i="0" spc="300">
                <a:solidFill>
                  <a:srgbClr val="001D90"/>
                </a:solidFill>
                <a:latin typeface="Poppins SemiBold" pitchFamily="2" charset="77"/>
                <a:cs typeface="Poppins SemiBold" pitchFamily="2" charset="77"/>
              </a:defRPr>
            </a:lvl1pPr>
          </a:lstStyle>
          <a:p>
            <a:pPr lvl="0"/>
            <a:r>
              <a:rPr lang="en-US" dirty="0"/>
              <a:t>Click to edit Master text styles</a:t>
            </a: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lvl1pPr>
              <a:defRPr sz="1050" spc="300"/>
            </a:lvl1pPr>
          </a:lstStyle>
          <a:p>
            <a:r>
              <a:rPr lang="en-IN" dirty="0"/>
              <a:t>PEPSICO CONFIDENTIAL</a:t>
            </a:r>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grpSp>
        <p:nvGrpSpPr>
          <p:cNvPr id="2" name="Group 1">
            <a:extLst>
              <a:ext uri="{FF2B5EF4-FFF2-40B4-BE49-F238E27FC236}">
                <a16:creationId xmlns:a16="http://schemas.microsoft.com/office/drawing/2014/main" id="{1937986B-A80C-8876-A414-B0374624B329}"/>
              </a:ext>
            </a:extLst>
          </p:cNvPr>
          <p:cNvGrpSpPr/>
          <p:nvPr userDrawn="1"/>
        </p:nvGrpSpPr>
        <p:grpSpPr>
          <a:xfrm>
            <a:off x="0" y="580155"/>
            <a:ext cx="12192000" cy="76904"/>
            <a:chOff x="0" y="2132410"/>
            <a:chExt cx="10134600" cy="559990"/>
          </a:xfrm>
        </p:grpSpPr>
        <p:sp>
          <p:nvSpPr>
            <p:cNvPr id="8" name="Rectangle 7">
              <a:extLst>
                <a:ext uri="{FF2B5EF4-FFF2-40B4-BE49-F238E27FC236}">
                  <a16:creationId xmlns:a16="http://schemas.microsoft.com/office/drawing/2014/main" id="{88C91FBC-6056-A313-950B-56A511EA6DBA}"/>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F5A9307E-D14E-5BB5-8F85-1022BA981EAD}"/>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5D3FB7F3-D884-3E4B-B00D-6B4613F00A4E}"/>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0" name="Picture 9" descr="A picture containing graphics, font, logo, graphic design&#10;&#10;Description automatically generated">
            <a:extLst>
              <a:ext uri="{FF2B5EF4-FFF2-40B4-BE49-F238E27FC236}">
                <a16:creationId xmlns:a16="http://schemas.microsoft.com/office/drawing/2014/main" id="{CF1A6BE7-2700-7857-62C7-71F1F7EE5D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6046" y="25076"/>
            <a:ext cx="1299754" cy="537232"/>
          </a:xfrm>
          <a:prstGeom prst="rect">
            <a:avLst/>
          </a:prstGeom>
        </p:spPr>
      </p:pic>
    </p:spTree>
    <p:extLst>
      <p:ext uri="{BB962C8B-B14F-4D97-AF65-F5344CB8AC3E}">
        <p14:creationId xmlns:p14="http://schemas.microsoft.com/office/powerpoint/2010/main" val="2838165106"/>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2" name="Rectangle: Rounded Corners 11">
            <a:extLst>
              <a:ext uri="{FF2B5EF4-FFF2-40B4-BE49-F238E27FC236}">
                <a16:creationId xmlns:a16="http://schemas.microsoft.com/office/drawing/2014/main" id="{1F474CFC-A026-0507-25F0-29AA3CE6F60F}"/>
              </a:ext>
            </a:extLst>
          </p:cNvPr>
          <p:cNvSpPr/>
          <p:nvPr userDrawn="1"/>
        </p:nvSpPr>
        <p:spPr>
          <a:xfrm>
            <a:off x="334963"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Rounded Corners 12">
            <a:extLst>
              <a:ext uri="{FF2B5EF4-FFF2-40B4-BE49-F238E27FC236}">
                <a16:creationId xmlns:a16="http://schemas.microsoft.com/office/drawing/2014/main" id="{26FFB401-14AF-BAAC-8F79-E38F0E88A971}"/>
              </a:ext>
            </a:extLst>
          </p:cNvPr>
          <p:cNvSpPr/>
          <p:nvPr userDrawn="1"/>
        </p:nvSpPr>
        <p:spPr>
          <a:xfrm>
            <a:off x="3257431"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Rounded Corners 13">
            <a:extLst>
              <a:ext uri="{FF2B5EF4-FFF2-40B4-BE49-F238E27FC236}">
                <a16:creationId xmlns:a16="http://schemas.microsoft.com/office/drawing/2014/main" id="{F059138A-6220-6468-A3ED-1D323DC67AD4}"/>
              </a:ext>
            </a:extLst>
          </p:cNvPr>
          <p:cNvSpPr/>
          <p:nvPr userDrawn="1"/>
        </p:nvSpPr>
        <p:spPr>
          <a:xfrm>
            <a:off x="6179899"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Rounded Corners 14">
            <a:extLst>
              <a:ext uri="{FF2B5EF4-FFF2-40B4-BE49-F238E27FC236}">
                <a16:creationId xmlns:a16="http://schemas.microsoft.com/office/drawing/2014/main" id="{CE3B1530-6E67-A7F8-4632-FD214235C62A}"/>
              </a:ext>
            </a:extLst>
          </p:cNvPr>
          <p:cNvSpPr/>
          <p:nvPr userDrawn="1"/>
        </p:nvSpPr>
        <p:spPr>
          <a:xfrm>
            <a:off x="9102367"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6" name="Straight Connector 15">
            <a:extLst>
              <a:ext uri="{FF2B5EF4-FFF2-40B4-BE49-F238E27FC236}">
                <a16:creationId xmlns:a16="http://schemas.microsoft.com/office/drawing/2014/main" id="{A8CD03F6-F1CD-E9EC-4244-51235261A18D}"/>
              </a:ext>
            </a:extLst>
          </p:cNvPr>
          <p:cNvCxnSpPr>
            <a:cxnSpLocks/>
          </p:cNvCxnSpPr>
          <p:nvPr userDrawn="1"/>
        </p:nvCxnSpPr>
        <p:spPr>
          <a:xfrm>
            <a:off x="558651"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B09EEE-42A8-B500-EA97-2DBFC841EEF1}"/>
              </a:ext>
            </a:extLst>
          </p:cNvPr>
          <p:cNvCxnSpPr>
            <a:cxnSpLocks/>
          </p:cNvCxnSpPr>
          <p:nvPr userDrawn="1"/>
        </p:nvCxnSpPr>
        <p:spPr>
          <a:xfrm>
            <a:off x="3481119"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91CC01-29FB-AD8C-DD36-925178E46685}"/>
              </a:ext>
            </a:extLst>
          </p:cNvPr>
          <p:cNvCxnSpPr>
            <a:cxnSpLocks/>
          </p:cNvCxnSpPr>
          <p:nvPr userDrawn="1"/>
        </p:nvCxnSpPr>
        <p:spPr>
          <a:xfrm>
            <a:off x="6403587"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89D69A-1389-CDE9-8C59-4C573E720531}"/>
              </a:ext>
            </a:extLst>
          </p:cNvPr>
          <p:cNvCxnSpPr>
            <a:cxnSpLocks/>
          </p:cNvCxnSpPr>
          <p:nvPr userDrawn="1"/>
        </p:nvCxnSpPr>
        <p:spPr>
          <a:xfrm>
            <a:off x="9326055"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358238"/>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20" name="Rectangle: Rounded Corners 19">
            <a:extLst>
              <a:ext uri="{FF2B5EF4-FFF2-40B4-BE49-F238E27FC236}">
                <a16:creationId xmlns:a16="http://schemas.microsoft.com/office/drawing/2014/main" id="{A7EC5A87-4F27-644A-B4E5-B6D91BC20C6C}"/>
              </a:ext>
            </a:extLst>
          </p:cNvPr>
          <p:cNvSpPr/>
          <p:nvPr userDrawn="1"/>
        </p:nvSpPr>
        <p:spPr>
          <a:xfrm>
            <a:off x="334962"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1" name="Straight Connector 20">
            <a:extLst>
              <a:ext uri="{FF2B5EF4-FFF2-40B4-BE49-F238E27FC236}">
                <a16:creationId xmlns:a16="http://schemas.microsoft.com/office/drawing/2014/main" id="{3CFEFA4A-8BA7-C0BB-F703-6DAB30041CE8}"/>
              </a:ext>
            </a:extLst>
          </p:cNvPr>
          <p:cNvCxnSpPr>
            <a:cxnSpLocks/>
          </p:cNvCxnSpPr>
          <p:nvPr userDrawn="1"/>
        </p:nvCxnSpPr>
        <p:spPr>
          <a:xfrm>
            <a:off x="884961"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F7922E5-1169-662C-F251-2FB09EEB4E84}"/>
              </a:ext>
            </a:extLst>
          </p:cNvPr>
          <p:cNvSpPr/>
          <p:nvPr userDrawn="1"/>
        </p:nvSpPr>
        <p:spPr>
          <a:xfrm>
            <a:off x="4296000"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3" name="Straight Connector 22">
            <a:extLst>
              <a:ext uri="{FF2B5EF4-FFF2-40B4-BE49-F238E27FC236}">
                <a16:creationId xmlns:a16="http://schemas.microsoft.com/office/drawing/2014/main" id="{F3F847FD-E9B6-4A17-9188-F611435E0247}"/>
              </a:ext>
            </a:extLst>
          </p:cNvPr>
          <p:cNvCxnSpPr>
            <a:cxnSpLocks/>
          </p:cNvCxnSpPr>
          <p:nvPr userDrawn="1"/>
        </p:nvCxnSpPr>
        <p:spPr>
          <a:xfrm>
            <a:off x="4845999"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8D5D387-4CD6-1628-198D-C96EC4802621}"/>
              </a:ext>
            </a:extLst>
          </p:cNvPr>
          <p:cNvSpPr/>
          <p:nvPr userDrawn="1"/>
        </p:nvSpPr>
        <p:spPr>
          <a:xfrm>
            <a:off x="8257036"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5" name="Straight Connector 24">
            <a:extLst>
              <a:ext uri="{FF2B5EF4-FFF2-40B4-BE49-F238E27FC236}">
                <a16:creationId xmlns:a16="http://schemas.microsoft.com/office/drawing/2014/main" id="{1FB2364E-FB23-27E0-E456-C906287945D4}"/>
              </a:ext>
            </a:extLst>
          </p:cNvPr>
          <p:cNvCxnSpPr>
            <a:cxnSpLocks/>
          </p:cNvCxnSpPr>
          <p:nvPr userDrawn="1"/>
        </p:nvCxnSpPr>
        <p:spPr>
          <a:xfrm>
            <a:off x="8807037"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045578"/>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1" name="Rectangle: Rounded Corners 10">
            <a:extLst>
              <a:ext uri="{FF2B5EF4-FFF2-40B4-BE49-F238E27FC236}">
                <a16:creationId xmlns:a16="http://schemas.microsoft.com/office/drawing/2014/main" id="{77752983-187E-22AA-0C44-C069CAE29554}"/>
              </a:ext>
            </a:extLst>
          </p:cNvPr>
          <p:cNvSpPr/>
          <p:nvPr userDrawn="1"/>
        </p:nvSpPr>
        <p:spPr>
          <a:xfrm>
            <a:off x="120523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Connector 11">
            <a:extLst>
              <a:ext uri="{FF2B5EF4-FFF2-40B4-BE49-F238E27FC236}">
                <a16:creationId xmlns:a16="http://schemas.microsoft.com/office/drawing/2014/main" id="{C5B9DDF0-1C93-72F8-F380-583A3DDFB5A5}"/>
              </a:ext>
            </a:extLst>
          </p:cNvPr>
          <p:cNvCxnSpPr>
            <a:cxnSpLocks/>
          </p:cNvCxnSpPr>
          <p:nvPr userDrawn="1"/>
        </p:nvCxnSpPr>
        <p:spPr>
          <a:xfrm>
            <a:off x="175523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522886B-F399-F3C6-DBE2-A82B147B8181}"/>
              </a:ext>
            </a:extLst>
          </p:cNvPr>
          <p:cNvSpPr/>
          <p:nvPr userDrawn="1"/>
        </p:nvSpPr>
        <p:spPr>
          <a:xfrm>
            <a:off x="738676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08DADB46-D574-FEA2-6384-9648BF9282F8}"/>
              </a:ext>
            </a:extLst>
          </p:cNvPr>
          <p:cNvCxnSpPr>
            <a:cxnSpLocks/>
          </p:cNvCxnSpPr>
          <p:nvPr userDrawn="1"/>
        </p:nvCxnSpPr>
        <p:spPr>
          <a:xfrm>
            <a:off x="793676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574610"/>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838200" y="1720662"/>
            <a:ext cx="4039185" cy="2426845"/>
          </a:xfrm>
        </p:spPr>
        <p:txBody>
          <a:bodyPr>
            <a:noAutofit/>
          </a:bodyPr>
          <a:lstStyle>
            <a:lvl1pPr marL="0" indent="0" algn="l" defTabSz="914400" rtl="0" eaLnBrk="1" latinLnBrk="0" hangingPunct="1">
              <a:buNone/>
              <a:defRPr lang="en-US" sz="13800" kern="1200" dirty="0" smtClean="0">
                <a:solidFill>
                  <a:schemeClr val="accent4"/>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838200" y="3556000"/>
            <a:ext cx="7259186" cy="1378895"/>
          </a:xfrm>
        </p:spPr>
        <p:txBody>
          <a:bodyPr>
            <a:noAutofit/>
          </a:bodyPr>
          <a:lstStyle>
            <a:lvl1pPr marL="0" indent="0" algn="l" defTabSz="914400" rtl="0" eaLnBrk="1" latinLnBrk="0" hangingPunct="1">
              <a:buNone/>
              <a:defRPr lang="en-US" sz="4400" kern="1200" dirty="0" smtClean="0">
                <a:solidFill>
                  <a:schemeClr val="accent4"/>
                </a:solidFill>
                <a:latin typeface="+mn-lt"/>
                <a:ea typeface="+mn-ea"/>
                <a:cs typeface="+mn-cs"/>
              </a:defRPr>
            </a:lvl1pPr>
            <a:lvl2pPr marL="457200" indent="0">
              <a:buNone/>
              <a:defRPr/>
            </a:lvl2pPr>
          </a:lstStyle>
          <a:p>
            <a:pPr lvl="0"/>
            <a:r>
              <a:rPr lang="en-US" dirty="0"/>
              <a:t>Break slide</a:t>
            </a:r>
          </a:p>
        </p:txBody>
      </p:sp>
    </p:spTree>
    <p:extLst>
      <p:ext uri="{BB962C8B-B14F-4D97-AF65-F5344CB8AC3E}">
        <p14:creationId xmlns:p14="http://schemas.microsoft.com/office/powerpoint/2010/main" val="2380648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466407" y="1720662"/>
            <a:ext cx="4039185" cy="2426845"/>
          </a:xfrm>
        </p:spPr>
        <p:txBody>
          <a:bodyPr>
            <a:noAutofit/>
          </a:bodyPr>
          <a:lstStyle>
            <a:lvl1pPr marL="0" indent="0" algn="l" defTabSz="914400" rtl="0" eaLnBrk="1" latinLnBrk="0" hangingPunct="1">
              <a:buNone/>
              <a:defRPr lang="en-US" sz="13800" kern="1200" dirty="0" smtClean="0">
                <a:solidFill>
                  <a:schemeClr val="bg1"/>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466407" y="3556000"/>
            <a:ext cx="7259186" cy="1378895"/>
          </a:xfrm>
        </p:spPr>
        <p:txBody>
          <a:bodyPr>
            <a:noAutofit/>
          </a:bodyPr>
          <a:lstStyle>
            <a:lvl1pPr marL="0" indent="0" algn="l" defTabSz="914400" rtl="0" eaLnBrk="1" latinLnBrk="0" hangingPunct="1">
              <a:buNone/>
              <a:defRPr lang="en-US" sz="4400" kern="1200" dirty="0" smtClean="0">
                <a:solidFill>
                  <a:schemeClr val="bg1"/>
                </a:solidFill>
                <a:latin typeface="+mn-lt"/>
                <a:ea typeface="+mn-ea"/>
                <a:cs typeface="+mn-cs"/>
              </a:defRPr>
            </a:lvl1pPr>
            <a:lvl2pPr marL="457200" indent="0">
              <a:buNone/>
              <a:defRPr/>
            </a:lvl2pPr>
          </a:lstStyle>
          <a:p>
            <a:pPr lvl="0"/>
            <a:r>
              <a:rPr lang="en-US" dirty="0"/>
              <a:t>Break slide</a:t>
            </a:r>
          </a:p>
        </p:txBody>
      </p:sp>
      <p:sp>
        <p:nvSpPr>
          <p:cNvPr id="2" name="Google Shape;44;p8">
            <a:extLst>
              <a:ext uri="{FF2B5EF4-FFF2-40B4-BE49-F238E27FC236}">
                <a16:creationId xmlns:a16="http://schemas.microsoft.com/office/drawing/2014/main" id="{CD1FD7B6-1B01-D6C3-EBF9-67465055DC0E}"/>
              </a:ext>
            </a:extLst>
          </p:cNvPr>
          <p:cNvSpPr/>
          <p:nvPr userDrawn="1"/>
        </p:nvSpPr>
        <p:spPr>
          <a:xfrm>
            <a:off x="1635" y="-455"/>
            <a:ext cx="1118248" cy="6857999"/>
          </a:xfrm>
          <a:prstGeom prst="rect">
            <a:avLst/>
          </a:prstGeom>
          <a:solidFill>
            <a:schemeClr val="accent2"/>
          </a:solidFill>
          <a:ln>
            <a:noFill/>
          </a:ln>
        </p:spPr>
        <p:txBody>
          <a:bodyPr spcFirstLastPara="1" wrap="square" lIns="66375" tIns="66375" rIns="66375" bIns="6637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941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layou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2110208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4"/>
              </a:solidFill>
            </a:endParaRPr>
          </a:p>
        </p:txBody>
      </p:sp>
      <p:pic>
        <p:nvPicPr>
          <p:cNvPr id="11" name="Graphic 10">
            <a:extLst>
              <a:ext uri="{FF2B5EF4-FFF2-40B4-BE49-F238E27FC236}">
                <a16:creationId xmlns:a16="http://schemas.microsoft.com/office/drawing/2014/main" id="{55EFE1F7-5255-BBE5-AC65-DD0D6BC980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3779138">
            <a:off x="2732882" y="-392725"/>
            <a:ext cx="6726237" cy="7643450"/>
          </a:xfrm>
          <a:prstGeom prst="rect">
            <a:avLst/>
          </a:prstGeom>
        </p:spPr>
      </p:pic>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88904" y="2914084"/>
            <a:ext cx="7414193" cy="1029833"/>
          </a:xfrm>
        </p:spPr>
        <p:txBody>
          <a:bodyPr anchor="ctr">
            <a:noAutofit/>
          </a:bodyPr>
          <a:lstStyle>
            <a:lvl1pPr marL="0" indent="0" algn="ctr" defTabSz="914400" rtl="0" eaLnBrk="1" latinLnBrk="0" hangingPunct="1">
              <a:buNone/>
              <a:defRPr lang="en-US" sz="5400" b="0" kern="1200" dirty="0" smtClean="0">
                <a:solidFill>
                  <a:schemeClr val="accent1"/>
                </a:solidFill>
                <a:latin typeface="+mj-lt"/>
                <a:ea typeface="+mn-ea"/>
                <a:cs typeface="+mn-cs"/>
              </a:defRPr>
            </a:lvl1pPr>
            <a:lvl2pPr marL="457200" indent="0">
              <a:buNone/>
              <a:defRPr/>
            </a:lvl2pPr>
          </a:lstStyle>
          <a:p>
            <a:pPr lvl="0"/>
            <a:r>
              <a:rPr lang="en-US"/>
              <a:t>Thank you!</a:t>
            </a:r>
          </a:p>
        </p:txBody>
      </p:sp>
    </p:spTree>
    <p:extLst>
      <p:ext uri="{BB962C8B-B14F-4D97-AF65-F5344CB8AC3E}">
        <p14:creationId xmlns:p14="http://schemas.microsoft.com/office/powerpoint/2010/main" val="2310339488"/>
      </p:ext>
    </p:extLst>
  </p:cSld>
  <p:clrMapOvr>
    <a:masterClrMapping/>
  </p:clrMapOvr>
  <p:extLst>
    <p:ext uri="{DCECCB84-F9BA-43D5-87BE-67443E8EF086}">
      <p15:sldGuideLst xmlns:p15="http://schemas.microsoft.com/office/powerpoint/2012/main">
        <p15:guide id="1" pos="21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ADBE-B2E5-16F8-E55C-42EC37E8C98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6E85C77-0132-E44D-09C9-FD6B5FB73C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B4376D-0FFB-AF31-D8C6-6356FA50251B}"/>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B0ABB203-B39B-AFF2-0C65-96D6084828D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2BB6650-61E7-C668-A706-8344A7A86328}"/>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4234749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B89B7-A33F-1184-A37A-80AD3FBE0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82348A5-AC5D-D7EC-4B9B-11CB4823C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5D1B2F-661C-405D-5869-115F2702D62A}"/>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3817C0AB-DE7D-E422-0DBC-D9534A5B4F1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D5951F-E640-1390-BF5B-BF77C8EDA54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490001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4E9-5834-D0F6-669A-24D14E678D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a:extLst>
              <a:ext uri="{FF2B5EF4-FFF2-40B4-BE49-F238E27FC236}">
                <a16:creationId xmlns:a16="http://schemas.microsoft.com/office/drawing/2014/main" id="{D5F04F22-DE0A-2464-25DC-6604A5598F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27FE97-B509-EBA8-438E-344A62DCC3A1}"/>
              </a:ext>
            </a:extLst>
          </p:cNvPr>
          <p:cNvSpPr>
            <a:spLocks noGrp="1"/>
          </p:cNvSpPr>
          <p:nvPr>
            <p:ph type="dt" sz="half" idx="10"/>
          </p:nvPr>
        </p:nvSpPr>
        <p:spPr/>
        <p:txBody>
          <a:bodyPr/>
          <a:lstStyle/>
          <a:p>
            <a:fld id="{BD617AD5-9096-4F79-9BB1-32BAEC26D40E}" type="datetimeFigureOut">
              <a:rPr lang="es-MX" smtClean="0"/>
              <a:t>22/08/2023</a:t>
            </a:fld>
            <a:endParaRPr lang="es-MX"/>
          </a:p>
        </p:txBody>
      </p:sp>
      <p:sp>
        <p:nvSpPr>
          <p:cNvPr id="5" name="Footer Placeholder 4">
            <a:extLst>
              <a:ext uri="{FF2B5EF4-FFF2-40B4-BE49-F238E27FC236}">
                <a16:creationId xmlns:a16="http://schemas.microsoft.com/office/drawing/2014/main" id="{F315D3D6-7C89-1384-289B-DB84828789B4}"/>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C1BAF028-19CF-15F4-97DF-21B5D08F37C2}"/>
              </a:ext>
            </a:extLst>
          </p:cNvPr>
          <p:cNvSpPr>
            <a:spLocks noGrp="1"/>
          </p:cNvSpPr>
          <p:nvPr>
            <p:ph type="sldNum" sz="quarter" idx="12"/>
          </p:nvPr>
        </p:nvSpPr>
        <p:spPr/>
        <p:txBody>
          <a:bodyPr/>
          <a:lstStyle/>
          <a:p>
            <a:fld id="{5CF9EB88-1926-4CFD-A045-BB4D60CBB0AB}" type="slidenum">
              <a:rPr lang="es-MX" smtClean="0"/>
              <a:t>‹#›</a:t>
            </a:fld>
            <a:endParaRPr lang="es-MX"/>
          </a:p>
        </p:txBody>
      </p:sp>
    </p:spTree>
    <p:extLst>
      <p:ext uri="{BB962C8B-B14F-4D97-AF65-F5344CB8AC3E}">
        <p14:creationId xmlns:p14="http://schemas.microsoft.com/office/powerpoint/2010/main" val="2129821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D441-C657-7B7A-792A-202AF755AA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DEDA7A-5B85-2318-2CCD-6AD6731667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F510036-9139-85E4-7066-1C10EA443B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1B105BD-29D3-071D-2EF3-ABCD1633B304}"/>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6" name="Footer Placeholder 5">
            <a:extLst>
              <a:ext uri="{FF2B5EF4-FFF2-40B4-BE49-F238E27FC236}">
                <a16:creationId xmlns:a16="http://schemas.microsoft.com/office/drawing/2014/main" id="{02EC988A-149F-A489-4889-C9607A82243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2368817-CDEE-047A-6816-FB6DAAF92BF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412982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5603-996E-5997-529B-7B494CDC31F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6CC4827-7DEC-8E27-6CCA-DFB2E3983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0EA02-2B1C-39BF-812F-FC03326C40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18960B0-672A-81F8-2C46-58C1C9F2C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B88F43-355D-D552-2A7F-E439B510DA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516646F-2BC1-C4D0-BA2F-FEAD0C8C08E0}"/>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8" name="Footer Placeholder 7">
            <a:extLst>
              <a:ext uri="{FF2B5EF4-FFF2-40B4-BE49-F238E27FC236}">
                <a16:creationId xmlns:a16="http://schemas.microsoft.com/office/drawing/2014/main" id="{B8CAA46D-F44A-5C39-2616-E37D331AF63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E734425-68ED-F26B-8016-E58AC027A56E}"/>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563302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9899-1645-8401-86A7-B3903EB061D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29612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6438469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818C6-0638-A9AE-63A5-3D7A0B85B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4AA1D13-A4A7-B44A-4BE9-59D0BABC62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AABF25F-05E8-1DD9-F78C-71649C035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38E57-B2CA-8944-61B9-04562C8177C0}"/>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6" name="Footer Placeholder 5">
            <a:extLst>
              <a:ext uri="{FF2B5EF4-FFF2-40B4-BE49-F238E27FC236}">
                <a16:creationId xmlns:a16="http://schemas.microsoft.com/office/drawing/2014/main" id="{77093EC3-4DED-F148-C0D8-ADD91DCA578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D13373A-88E7-C89A-AE3B-D507704EF09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2648564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8FC3-B71C-DD2E-18F7-3EDEEFD4C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DAC180A-0A39-221C-0FC3-0497547B8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4091437-48B4-D03E-2ECF-E02CB3034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4E295-260B-F5F1-93CE-6998F8C70641}"/>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6" name="Footer Placeholder 5">
            <a:extLst>
              <a:ext uri="{FF2B5EF4-FFF2-40B4-BE49-F238E27FC236}">
                <a16:creationId xmlns:a16="http://schemas.microsoft.com/office/drawing/2014/main" id="{A767740F-3399-E97E-881C-17A26216BD8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C48C9E3-0796-9A6F-D573-063E68E3CED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630104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CAB9-339D-5140-CA8A-2CA04F81C8D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FE82275-EF31-706F-5CD1-EDE2F3722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414CD7F-B89D-4A28-7752-B8C735B5B0A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EA7C6A6D-2E18-33F9-B629-18B5FA18197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61528E1-DD3B-3DFA-7D09-F67783E392C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601321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EAA4B-A8D4-4E47-7695-605B14F14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63A61AC-B00E-4B41-81EA-78D444BAB3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21187F8-1F18-F81A-FDB2-DAE0CBCA8943}"/>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EB366C5A-B93A-9C1C-8E7E-EDDC4D3CDAB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84F729-7CB1-C71A-8760-AAD4B98A7F29}"/>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224959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02">
    <p:spTree>
      <p:nvGrpSpPr>
        <p:cNvPr id="1" name=""/>
        <p:cNvGrpSpPr/>
        <p:nvPr/>
      </p:nvGrpSpPr>
      <p:grpSpPr>
        <a:xfrm>
          <a:off x="0" y="0"/>
          <a:ext cx="0" cy="0"/>
          <a:chOff x="0" y="0"/>
          <a:chExt cx="0" cy="0"/>
        </a:xfrm>
      </p:grpSpPr>
      <p:grpSp>
        <p:nvGrpSpPr>
          <p:cNvPr id="23" name="Group 22"/>
          <p:cNvGrpSpPr/>
          <p:nvPr userDrawn="1"/>
        </p:nvGrpSpPr>
        <p:grpSpPr>
          <a:xfrm>
            <a:off x="0" y="1"/>
            <a:ext cx="12192000" cy="1039905"/>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a:p>
          </p:txBody>
        </p:sp>
      </p:grpSp>
      <p:sp>
        <p:nvSpPr>
          <p:cNvPr id="24" name="Title 23"/>
          <p:cNvSpPr>
            <a:spLocks noGrp="1"/>
          </p:cNvSpPr>
          <p:nvPr>
            <p:ph type="title"/>
          </p:nvPr>
        </p:nvSpPr>
        <p:spPr>
          <a:xfrm>
            <a:off x="609231" y="168381"/>
            <a:ext cx="10952147"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rgbClr val="2568DD"/>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solidFill>
            <a:srgbClr val="2568DD"/>
          </a:solid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609231" y="1274778"/>
            <a:ext cx="10952148" cy="4810836"/>
          </a:xfrm>
        </p:spPr>
        <p:txBody>
          <a:bodyPr>
            <a:noAutofit/>
          </a:bodyPr>
          <a:lstStyle>
            <a:lvl1pPr marL="114300" indent="-114300">
              <a:tabLst/>
              <a:defRPr sz="1800" b="0" i="0">
                <a:solidFill>
                  <a:schemeClr val="accent5">
                    <a:lumMod val="75000"/>
                  </a:schemeClr>
                </a:solidFill>
                <a:latin typeface="Calibri" panose="020F0502020204030204" pitchFamily="34" charset="0"/>
                <a:cs typeface="Calibri" panose="020F0502020204030204" pitchFamily="34" charset="0"/>
              </a:defRPr>
            </a:lvl1pPr>
            <a:lvl2pPr marL="628650" indent="-171450">
              <a:buFont typeface="Courier New" panose="02070309020205020404" pitchFamily="49" charset="0"/>
              <a:buChar char="o"/>
              <a:tabLst/>
              <a:defRPr sz="1500" b="0" i="0">
                <a:solidFill>
                  <a:schemeClr val="accent5">
                    <a:lumMod val="75000"/>
                  </a:schemeClr>
                </a:solidFill>
                <a:latin typeface="Calibri" panose="020F0502020204030204" pitchFamily="34" charset="0"/>
                <a:cs typeface="Calibri" panose="020F0502020204030204" pitchFamily="34" charset="0"/>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pic>
        <p:nvPicPr>
          <p:cNvPr id="15" name="Picture 14" descr="Logo&#10;&#10;Description automatically generated">
            <a:extLst>
              <a:ext uri="{FF2B5EF4-FFF2-40B4-BE49-F238E27FC236}">
                <a16:creationId xmlns:a16="http://schemas.microsoft.com/office/drawing/2014/main" id="{AAEB98B4-5596-46B3-A81B-E5081A2425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1256518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4A9F43-7770-41E2-9CB0-84DBEAA52394}"/>
              </a:ext>
            </a:extLst>
          </p:cNvPr>
          <p:cNvGrpSpPr/>
          <p:nvPr userDrawn="1"/>
        </p:nvGrpSpPr>
        <p:grpSpPr>
          <a:xfrm>
            <a:off x="0" y="1"/>
            <a:ext cx="12192000" cy="1039905"/>
            <a:chOff x="0" y="1"/>
            <a:chExt cx="12192000" cy="1039905"/>
          </a:xfrm>
        </p:grpSpPr>
        <p:sp>
          <p:nvSpPr>
            <p:cNvPr id="19" name="object 2"/>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2568DD"/>
            </a:solidFill>
          </p:spPr>
          <p:txBody>
            <a:bodyPr wrap="square" lIns="0" tIns="0" rIns="0" bIns="0" rtlCol="0"/>
            <a:lstStyle/>
            <a:p>
              <a:endParaRPr/>
            </a:p>
          </p:txBody>
        </p:sp>
        <p:sp>
          <p:nvSpPr>
            <p:cNvPr id="20" name="object 3"/>
            <p:cNvSpPr/>
            <p:nvPr userDrawn="1"/>
          </p:nvSpPr>
          <p:spPr>
            <a:xfrm>
              <a:off x="0" y="949394"/>
              <a:ext cx="12192000" cy="90512"/>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rgbClr val="2568DD"/>
            </a:solidFill>
          </p:spPr>
          <p:txBody>
            <a:bodyPr wrap="square" lIns="0" tIns="0" rIns="0" bIns="0" rtlCol="0"/>
            <a:lstStyle/>
            <a:p>
              <a:endParaRPr/>
            </a:p>
          </p:txBody>
        </p:sp>
      </p:grpSp>
      <p:sp>
        <p:nvSpPr>
          <p:cNvPr id="24" name="Title 23"/>
          <p:cNvSpPr>
            <a:spLocks noGrp="1"/>
          </p:cNvSpPr>
          <p:nvPr userDrawn="1">
            <p:ph type="title"/>
          </p:nvPr>
        </p:nvSpPr>
        <p:spPr>
          <a:xfrm>
            <a:off x="609232" y="168381"/>
            <a:ext cx="9073170"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no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pic>
        <p:nvPicPr>
          <p:cNvPr id="6" name="Picture 5" descr="Logo&#10;&#10;Description automatically generated">
            <a:extLst>
              <a:ext uri="{FF2B5EF4-FFF2-40B4-BE49-F238E27FC236}">
                <a16:creationId xmlns:a16="http://schemas.microsoft.com/office/drawing/2014/main" id="{8C854DEA-FC49-4DD2-B508-4342BEB96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315812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9EB3-6C26-2582-9FC7-89AF4EAD1908}"/>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id="{B3FDDFDF-1503-63B2-7A2A-57D6EB71D8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a:extLst>
              <a:ext uri="{FF2B5EF4-FFF2-40B4-BE49-F238E27FC236}">
                <a16:creationId xmlns:a16="http://schemas.microsoft.com/office/drawing/2014/main" id="{EAA05787-48C6-431B-E2CE-06EF895F45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a:extLst>
              <a:ext uri="{FF2B5EF4-FFF2-40B4-BE49-F238E27FC236}">
                <a16:creationId xmlns:a16="http://schemas.microsoft.com/office/drawing/2014/main" id="{09542258-1408-BAEC-EFEC-983B2CB6F066}"/>
              </a:ext>
            </a:extLst>
          </p:cNvPr>
          <p:cNvSpPr>
            <a:spLocks noGrp="1"/>
          </p:cNvSpPr>
          <p:nvPr>
            <p:ph type="dt" sz="half" idx="10"/>
          </p:nvPr>
        </p:nvSpPr>
        <p:spPr/>
        <p:txBody>
          <a:bodyPr/>
          <a:lstStyle/>
          <a:p>
            <a:fld id="{BD617AD5-9096-4F79-9BB1-32BAEC26D40E}" type="datetimeFigureOut">
              <a:rPr lang="es-MX" smtClean="0"/>
              <a:t>22/08/2023</a:t>
            </a:fld>
            <a:endParaRPr lang="es-MX"/>
          </a:p>
        </p:txBody>
      </p:sp>
      <p:sp>
        <p:nvSpPr>
          <p:cNvPr id="6" name="Footer Placeholder 5">
            <a:extLst>
              <a:ext uri="{FF2B5EF4-FFF2-40B4-BE49-F238E27FC236}">
                <a16:creationId xmlns:a16="http://schemas.microsoft.com/office/drawing/2014/main" id="{B9D0B7AB-7A75-3201-2EAD-F6BC1FDFA7EC}"/>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9A4089E2-A639-936B-E024-C169619B3E90}"/>
              </a:ext>
            </a:extLst>
          </p:cNvPr>
          <p:cNvSpPr>
            <a:spLocks noGrp="1"/>
          </p:cNvSpPr>
          <p:nvPr>
            <p:ph type="sldNum" sz="quarter" idx="12"/>
          </p:nvPr>
        </p:nvSpPr>
        <p:spPr/>
        <p:txBody>
          <a:bodyPr/>
          <a:lstStyle/>
          <a:p>
            <a:fld id="{5CF9EB88-1926-4CFD-A045-BB4D60CBB0AB}" type="slidenum">
              <a:rPr lang="es-MX" smtClean="0"/>
              <a:t>‹#›</a:t>
            </a:fld>
            <a:endParaRPr lang="es-MX"/>
          </a:p>
        </p:txBody>
      </p:sp>
    </p:spTree>
    <p:extLst>
      <p:ext uri="{BB962C8B-B14F-4D97-AF65-F5344CB8AC3E}">
        <p14:creationId xmlns:p14="http://schemas.microsoft.com/office/powerpoint/2010/main" val="24041378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Slide_0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8" name="Google Shape;20;p4">
            <a:extLst>
              <a:ext uri="{FF2B5EF4-FFF2-40B4-BE49-F238E27FC236}">
                <a16:creationId xmlns:a16="http://schemas.microsoft.com/office/drawing/2014/main" id="{C7F3C934-39E5-3735-2E1A-185F3C5C1FDD}"/>
              </a:ext>
            </a:extLst>
          </p:cNvPr>
          <p:cNvPicPr preferRelativeResize="0">
            <a:picLocks noChangeAspect="1"/>
          </p:cNvPicPr>
          <p:nvPr userDrawn="1"/>
        </p:nvPicPr>
        <p:blipFill rotWithShape="1">
          <a:blip r:embed="rId2"/>
          <a:srcRect l="-1" r="68140"/>
          <a:stretch/>
        </p:blipFill>
        <p:spPr>
          <a:xfrm>
            <a:off x="10502457" y="1207459"/>
            <a:ext cx="1689543" cy="5650541"/>
          </a:xfrm>
          <a:prstGeom prst="rect">
            <a:avLst/>
          </a:prstGeom>
        </p:spPr>
      </p:pic>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bg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bg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3" name="Picture 2" descr="Logo, icon&#10;&#10;Description automatically generated">
            <a:extLst>
              <a:ext uri="{FF2B5EF4-FFF2-40B4-BE49-F238E27FC236}">
                <a16:creationId xmlns:a16="http://schemas.microsoft.com/office/drawing/2014/main" id="{1E3EEFBF-79D4-4804-93A1-8E5876BD85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303482"/>
            <a:ext cx="5491614" cy="5492932"/>
          </a:xfrm>
          <a:prstGeom prst="rect">
            <a:avLst/>
          </a:prstGeom>
        </p:spPr>
      </p:pic>
    </p:spTree>
    <p:extLst>
      <p:ext uri="{BB962C8B-B14F-4D97-AF65-F5344CB8AC3E}">
        <p14:creationId xmlns:p14="http://schemas.microsoft.com/office/powerpoint/2010/main" val="1999412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_0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accent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tx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2" name="Google Shape;361;p30">
            <a:extLst>
              <a:ext uri="{FF2B5EF4-FFF2-40B4-BE49-F238E27FC236}">
                <a16:creationId xmlns:a16="http://schemas.microsoft.com/office/drawing/2014/main" id="{EFBAD49E-5D07-E4F6-D5B8-115AB8325A85}"/>
              </a:ext>
            </a:extLst>
          </p:cNvPr>
          <p:cNvPicPr preferRelativeResize="0"/>
          <p:nvPr userDrawn="1"/>
        </p:nvPicPr>
        <p:blipFill rotWithShape="1">
          <a:blip r:embed="rId2">
            <a:alphaModFix/>
          </a:blip>
          <a:srcRect l="52242" t="7407" r="-9015" b="19965"/>
          <a:stretch/>
        </p:blipFill>
        <p:spPr>
          <a:xfrm>
            <a:off x="1" y="0"/>
            <a:ext cx="3154166" cy="4253501"/>
          </a:xfrm>
          <a:prstGeom prst="rect">
            <a:avLst/>
          </a:prstGeom>
          <a:noFill/>
          <a:ln>
            <a:noFill/>
          </a:ln>
        </p:spPr>
      </p:pic>
      <p:pic>
        <p:nvPicPr>
          <p:cNvPr id="9" name="Picture 8" descr="Logo, icon&#10;&#10;Description automatically generated">
            <a:extLst>
              <a:ext uri="{FF2B5EF4-FFF2-40B4-BE49-F238E27FC236}">
                <a16:creationId xmlns:a16="http://schemas.microsoft.com/office/drawing/2014/main" id="{65DDE350-F8F5-4C92-84F1-77514C83AB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7269" y="2290855"/>
            <a:ext cx="4654730" cy="4655847"/>
          </a:xfrm>
          <a:prstGeom prst="rect">
            <a:avLst/>
          </a:prstGeom>
        </p:spPr>
      </p:pic>
    </p:spTree>
    <p:extLst>
      <p:ext uri="{BB962C8B-B14F-4D97-AF65-F5344CB8AC3E}">
        <p14:creationId xmlns:p14="http://schemas.microsoft.com/office/powerpoint/2010/main" val="3335355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text_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4565195" y="2374192"/>
            <a:ext cx="3061610" cy="2109617"/>
          </a:xfrm>
          <a:prstGeom prst="rect">
            <a:avLst/>
          </a:prstGeom>
        </p:spPr>
      </p:pic>
      <p:sp>
        <p:nvSpPr>
          <p:cNvPr id="2" name="Picture Placeholder 2">
            <a:extLst>
              <a:ext uri="{FF2B5EF4-FFF2-40B4-BE49-F238E27FC236}">
                <a16:creationId xmlns:a16="http://schemas.microsoft.com/office/drawing/2014/main" id="{ED85F559-4FF3-F83B-FF4A-26D465A53E27}"/>
              </a:ext>
            </a:extLst>
          </p:cNvPr>
          <p:cNvSpPr>
            <a:spLocks noGrp="1"/>
          </p:cNvSpPr>
          <p:nvPr>
            <p:ph type="pic" idx="14" hasCustomPrompt="1"/>
          </p:nvPr>
        </p:nvSpPr>
        <p:spPr>
          <a:xfrm>
            <a:off x="0"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8" name="Picture Placeholder 2">
            <a:extLst>
              <a:ext uri="{FF2B5EF4-FFF2-40B4-BE49-F238E27FC236}">
                <a16:creationId xmlns:a16="http://schemas.microsoft.com/office/drawing/2014/main" id="{E7D2609D-B6E5-9DE1-645C-27BCC3B999ED}"/>
              </a:ext>
            </a:extLst>
          </p:cNvPr>
          <p:cNvSpPr>
            <a:spLocks noGrp="1"/>
          </p:cNvSpPr>
          <p:nvPr>
            <p:ph type="pic" idx="15" hasCustomPrompt="1"/>
          </p:nvPr>
        </p:nvSpPr>
        <p:spPr>
          <a:xfrm>
            <a:off x="8431661"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4018489" y="4727983"/>
            <a:ext cx="4155022" cy="1693365"/>
          </a:xfrm>
        </p:spPr>
        <p:txBody>
          <a:bodyPr>
            <a:noAutofit/>
          </a:bodyPr>
          <a:lstStyle>
            <a:lvl1pPr marL="0" indent="0" algn="ctr" defTabSz="914400" rtl="0" eaLnBrk="1" latinLnBrk="0" hangingPunct="1">
              <a:buNone/>
              <a:defRPr lang="en-US" sz="18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1465192777"/>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text_0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6" name="Rectangle 5">
            <a:extLst>
              <a:ext uri="{FF2B5EF4-FFF2-40B4-BE49-F238E27FC236}">
                <a16:creationId xmlns:a16="http://schemas.microsoft.com/office/drawing/2014/main" id="{2FA463C4-0738-0106-FA69-84D289AAC796}"/>
              </a:ext>
            </a:extLst>
          </p:cNvPr>
          <p:cNvSpPr/>
          <p:nvPr userDrawn="1"/>
        </p:nvSpPr>
        <p:spPr>
          <a:xfrm>
            <a:off x="0" y="3427200"/>
            <a:ext cx="6094800" cy="343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Picture Placeholder 2">
            <a:extLst>
              <a:ext uri="{FF2B5EF4-FFF2-40B4-BE49-F238E27FC236}">
                <a16:creationId xmlns:a16="http://schemas.microsoft.com/office/drawing/2014/main" id="{B3856E21-F7AE-2090-0F71-0B00D8A84092}"/>
              </a:ext>
            </a:extLst>
          </p:cNvPr>
          <p:cNvSpPr>
            <a:spLocks noGrp="1"/>
          </p:cNvSpPr>
          <p:nvPr>
            <p:ph type="pic" idx="10" hasCustomPrompt="1"/>
          </p:nvPr>
        </p:nvSpPr>
        <p:spPr>
          <a:xfrm>
            <a:off x="0" y="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 name="Picture Placeholder 2">
            <a:extLst>
              <a:ext uri="{FF2B5EF4-FFF2-40B4-BE49-F238E27FC236}">
                <a16:creationId xmlns:a16="http://schemas.microsoft.com/office/drawing/2014/main" id="{849BBE26-73DF-AA1D-3FE6-8A7EBC7E99CB}"/>
              </a:ext>
            </a:extLst>
          </p:cNvPr>
          <p:cNvSpPr>
            <a:spLocks noGrp="1"/>
          </p:cNvSpPr>
          <p:nvPr>
            <p:ph type="pic" idx="17" hasCustomPrompt="1"/>
          </p:nvPr>
        </p:nvSpPr>
        <p:spPr>
          <a:xfrm>
            <a:off x="6096000" y="342900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7613195" y="659692"/>
            <a:ext cx="3061610" cy="2109617"/>
          </a:xfrm>
          <a:prstGeom prst="rect">
            <a:avLst/>
          </a:prstGeom>
        </p:spPr>
      </p:pic>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892186" y="4295918"/>
            <a:ext cx="4310428" cy="1693365"/>
          </a:xfrm>
        </p:spPr>
        <p:txBody>
          <a:bodyPr>
            <a:noAutofit/>
          </a:bodyPr>
          <a:lstStyle>
            <a:lvl1pPr marL="0" indent="0" algn="ctr" defTabSz="914400" rtl="0" eaLnBrk="1" latinLnBrk="0" hangingPunct="1">
              <a:buNone/>
              <a:defRPr lang="en-US" sz="1800" kern="1200" dirty="0" smtClean="0">
                <a:solidFill>
                  <a:schemeClr val="bg1"/>
                </a:solidFill>
                <a:latin typeface="+mj-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4205868157"/>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text_03">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94BF8CA6-64F4-6F95-2A77-D5E79B5B3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2758" y="1952891"/>
            <a:ext cx="4258277" cy="4258277"/>
          </a:xfrm>
          <a:prstGeom prst="rect">
            <a:avLst/>
          </a:prstGeom>
        </p:spPr>
      </p:pic>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9" name="Graphic 18">
            <a:extLst>
              <a:ext uri="{FF2B5EF4-FFF2-40B4-BE49-F238E27FC236}">
                <a16:creationId xmlns:a16="http://schemas.microsoft.com/office/drawing/2014/main" id="{6A0A9A62-5075-1596-4CF9-C15514BD6ED2}"/>
              </a:ext>
            </a:extLst>
          </p:cNvPr>
          <p:cNvSpPr/>
          <p:nvPr userDrawn="1"/>
        </p:nvSpPr>
        <p:spPr>
          <a:xfrm>
            <a:off x="3860800" y="5536"/>
            <a:ext cx="8331200" cy="6852464"/>
          </a:xfrm>
          <a:custGeom>
            <a:avLst/>
            <a:gdLst>
              <a:gd name="connsiteX0" fmla="*/ -303 w 6253448"/>
              <a:gd name="connsiteY0" fmla="*/ 5143501 h 5143500"/>
              <a:gd name="connsiteX1" fmla="*/ 1580847 w 6253448"/>
              <a:gd name="connsiteY1" fmla="*/ 2925890 h 5143500"/>
              <a:gd name="connsiteX2" fmla="*/ 3869800 w 6253448"/>
              <a:gd name="connsiteY2" fmla="*/ 1563053 h 5143500"/>
              <a:gd name="connsiteX3" fmla="*/ 4341669 w 6253448"/>
              <a:gd name="connsiteY3" fmla="*/ 1 h 5143500"/>
              <a:gd name="connsiteX4" fmla="*/ 6253146 w 6253448"/>
              <a:gd name="connsiteY4" fmla="*/ 1 h 5143500"/>
              <a:gd name="connsiteX5" fmla="*/ 6253146 w 6253448"/>
              <a:gd name="connsiteY5" fmla="*/ 514350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448" h="5143500">
                <a:moveTo>
                  <a:pt x="-303" y="5143501"/>
                </a:moveTo>
                <a:cubicBezTo>
                  <a:pt x="449182" y="3903917"/>
                  <a:pt x="1082118" y="3273172"/>
                  <a:pt x="1580847" y="2925890"/>
                </a:cubicBezTo>
                <a:cubicBezTo>
                  <a:pt x="2471911" y="2305527"/>
                  <a:pt x="3285822" y="2344865"/>
                  <a:pt x="3869800" y="1563053"/>
                </a:cubicBezTo>
                <a:cubicBezTo>
                  <a:pt x="4264040" y="1035082"/>
                  <a:pt x="4337763" y="421672"/>
                  <a:pt x="4341669" y="1"/>
                </a:cubicBezTo>
                <a:lnTo>
                  <a:pt x="6253146" y="1"/>
                </a:lnTo>
                <a:lnTo>
                  <a:pt x="6253146" y="514350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solidFill>
                <a:schemeClr val="lt1"/>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1207" y="303667"/>
            <a:ext cx="6969693" cy="1029833"/>
          </a:xfrm>
        </p:spPr>
        <p:txBody>
          <a:bodyPr>
            <a:noAutofit/>
          </a:bodyPr>
          <a:lstStyle>
            <a:lvl1pPr marL="0" indent="0" algn="l" defTabSz="914400" rtl="0" eaLnBrk="1" latinLnBrk="0" hangingPunct="1">
              <a:buNone/>
              <a:defRPr lang="en-US" sz="4800" b="0" kern="1200" dirty="0" smtClean="0">
                <a:solidFill>
                  <a:schemeClr val="bg1"/>
                </a:solidFill>
                <a:latin typeface="+mj-lt"/>
                <a:ea typeface="+mn-ea"/>
                <a:cs typeface="+mn-cs"/>
              </a:defRPr>
            </a:lvl1pPr>
            <a:lvl2pPr marL="457200" indent="0">
              <a:buNone/>
              <a:defRPr/>
            </a:lvl2pPr>
          </a:lstStyle>
          <a:p>
            <a:pPr lvl="0"/>
            <a:r>
              <a:rPr lang="en-US" dirty="0"/>
              <a:t>Sample head text</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31208" y="1491624"/>
            <a:ext cx="6495220" cy="2165976"/>
          </a:xfrm>
        </p:spPr>
        <p:txBody>
          <a:bodyPr>
            <a:noAutofit/>
          </a:bodyPr>
          <a:lstStyle>
            <a:lvl1pPr marL="0" indent="0" algn="l" defTabSz="914400" rtl="0" eaLnBrk="1" latinLnBrk="0" hangingPunct="1">
              <a:buNone/>
              <a:defRPr lang="en-US" sz="16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 place here Sample text for presentation place here Sample text for presentation place here Sample text for presentation place here Sample text for presentation place here</a:t>
            </a:r>
          </a:p>
        </p:txBody>
      </p:sp>
      <p:sp>
        <p:nvSpPr>
          <p:cNvPr id="10" name="Oval 9">
            <a:extLst>
              <a:ext uri="{FF2B5EF4-FFF2-40B4-BE49-F238E27FC236}">
                <a16:creationId xmlns:a16="http://schemas.microsoft.com/office/drawing/2014/main" id="{759F58C5-2941-3EE6-CA9E-3601E21285FA}"/>
              </a:ext>
            </a:extLst>
          </p:cNvPr>
          <p:cNvSpPr/>
          <p:nvPr userDrawn="1"/>
        </p:nvSpPr>
        <p:spPr>
          <a:xfrm>
            <a:off x="7069592" y="1609725"/>
            <a:ext cx="4944608" cy="4944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534797743"/>
      </p:ext>
    </p:extLst>
  </p:cSld>
  <p:clrMapOvr>
    <a:masterClrMapping/>
  </p:clrMapOvr>
  <p:extLst>
    <p:ext uri="{DCECCB84-F9BA-43D5-87BE-67443E8EF086}">
      <p15:sldGuideLst xmlns:p15="http://schemas.microsoft.com/office/powerpoint/2012/main">
        <p15:guide id="1" pos="21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0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Tree>
    <p:extLst>
      <p:ext uri="{BB962C8B-B14F-4D97-AF65-F5344CB8AC3E}">
        <p14:creationId xmlns:p14="http://schemas.microsoft.com/office/powerpoint/2010/main" val="3514919356"/>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0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1" name="Group 10">
            <a:extLst>
              <a:ext uri="{FF2B5EF4-FFF2-40B4-BE49-F238E27FC236}">
                <a16:creationId xmlns:a16="http://schemas.microsoft.com/office/drawing/2014/main" id="{42BE9B1B-C5D1-CCCA-06DD-6F874933C882}"/>
              </a:ext>
            </a:extLst>
          </p:cNvPr>
          <p:cNvGrpSpPr/>
          <p:nvPr userDrawn="1"/>
        </p:nvGrpSpPr>
        <p:grpSpPr>
          <a:xfrm>
            <a:off x="0" y="1012121"/>
            <a:ext cx="12192000" cy="76904"/>
            <a:chOff x="0" y="2132410"/>
            <a:chExt cx="10134600" cy="559990"/>
          </a:xfrm>
        </p:grpSpPr>
        <p:sp>
          <p:nvSpPr>
            <p:cNvPr id="2" name="Rectangle 1">
              <a:extLst>
                <a:ext uri="{FF2B5EF4-FFF2-40B4-BE49-F238E27FC236}">
                  <a16:creationId xmlns:a16="http://schemas.microsoft.com/office/drawing/2014/main" id="{C2FBB987-43BE-462E-4305-1C1CAE0F1CB0}"/>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E8D85755-31EC-8B6A-18C1-E778BB6D2DD4}"/>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56F33DBC-D0FF-3CC2-E053-8C5B3EA9AB85}"/>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321961968"/>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slide 0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6" name="Group 15">
            <a:extLst>
              <a:ext uri="{FF2B5EF4-FFF2-40B4-BE49-F238E27FC236}">
                <a16:creationId xmlns:a16="http://schemas.microsoft.com/office/drawing/2014/main" id="{1177376E-4AF2-51DA-711A-CA6F23B760D5}"/>
              </a:ext>
            </a:extLst>
          </p:cNvPr>
          <p:cNvGrpSpPr/>
          <p:nvPr userDrawn="1"/>
        </p:nvGrpSpPr>
        <p:grpSpPr>
          <a:xfrm>
            <a:off x="10801982" y="6356350"/>
            <a:ext cx="1829496" cy="418922"/>
            <a:chOff x="10096499" y="6194807"/>
            <a:chExt cx="2534979" cy="580465"/>
          </a:xfrm>
        </p:grpSpPr>
        <p:sp>
          <p:nvSpPr>
            <p:cNvPr id="6" name="Rectangle: Rounded Corners 5">
              <a:extLst>
                <a:ext uri="{FF2B5EF4-FFF2-40B4-BE49-F238E27FC236}">
                  <a16:creationId xmlns:a16="http://schemas.microsoft.com/office/drawing/2014/main" id="{AADF10F1-2AD9-CB02-A312-A430C70437A9}"/>
                </a:ext>
              </a:extLst>
            </p:cNvPr>
            <p:cNvSpPr/>
            <p:nvPr userDrawn="1"/>
          </p:nvSpPr>
          <p:spPr>
            <a:xfrm>
              <a:off x="11476117" y="6199694"/>
              <a:ext cx="1155361" cy="57069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1B5A08A9-4BFD-3C24-9FDD-EE4E0C5E4B52}"/>
                </a:ext>
              </a:extLst>
            </p:cNvPr>
            <p:cNvSpPr/>
            <p:nvPr userDrawn="1"/>
          </p:nvSpPr>
          <p:spPr>
            <a:xfrm>
              <a:off x="10096499" y="6194807"/>
              <a:ext cx="580465" cy="580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sp>
          <p:nvSpPr>
            <p:cNvPr id="13" name="Oval 12">
              <a:extLst>
                <a:ext uri="{FF2B5EF4-FFF2-40B4-BE49-F238E27FC236}">
                  <a16:creationId xmlns:a16="http://schemas.microsoft.com/office/drawing/2014/main" id="{23B5E38A-6886-3F95-5F5C-00A3FB578209}"/>
                </a:ext>
              </a:extLst>
            </p:cNvPr>
            <p:cNvSpPr/>
            <p:nvPr userDrawn="1"/>
          </p:nvSpPr>
          <p:spPr>
            <a:xfrm>
              <a:off x="10786308" y="6194807"/>
              <a:ext cx="580465" cy="5804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grpSp>
      <p:cxnSp>
        <p:nvCxnSpPr>
          <p:cNvPr id="15" name="Straight Connector 14">
            <a:extLst>
              <a:ext uri="{FF2B5EF4-FFF2-40B4-BE49-F238E27FC236}">
                <a16:creationId xmlns:a16="http://schemas.microsoft.com/office/drawing/2014/main" id="{BDDD50A0-F85D-7D3A-E24D-B9ADB444DEEB}"/>
              </a:ext>
            </a:extLst>
          </p:cNvPr>
          <p:cNvCxnSpPr>
            <a:cxnSpLocks/>
          </p:cNvCxnSpPr>
          <p:nvPr userDrawn="1"/>
        </p:nvCxnSpPr>
        <p:spPr>
          <a:xfrm>
            <a:off x="0" y="1089025"/>
            <a:ext cx="10376911" cy="0"/>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112714"/>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03">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329BC48-05CC-D14E-3FC1-DB0CE67E4228}"/>
              </a:ext>
            </a:extLst>
          </p:cNvPr>
          <p:cNvSpPr>
            <a:spLocks noGrp="1"/>
          </p:cNvSpPr>
          <p:nvPr>
            <p:ph type="body" sz="quarter" idx="13"/>
          </p:nvPr>
        </p:nvSpPr>
        <p:spPr>
          <a:xfrm>
            <a:off x="261336" y="184558"/>
            <a:ext cx="8349264" cy="287559"/>
          </a:xfrm>
        </p:spPr>
        <p:txBody>
          <a:bodyPr>
            <a:noAutofit/>
          </a:bodyPr>
          <a:lstStyle>
            <a:lvl1pPr marL="0" indent="0">
              <a:buNone/>
              <a:defRPr sz="1600" b="1" i="0" spc="300">
                <a:solidFill>
                  <a:srgbClr val="001D90"/>
                </a:solidFill>
                <a:latin typeface="Poppins SemiBold" pitchFamily="2" charset="77"/>
                <a:cs typeface="Poppins SemiBold" pitchFamily="2" charset="77"/>
              </a:defRPr>
            </a:lvl1pPr>
          </a:lstStyle>
          <a:p>
            <a:pPr lvl="0"/>
            <a:r>
              <a:rPr lang="en-US" dirty="0"/>
              <a:t>Click to edit Master text styles</a:t>
            </a: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grpSp>
        <p:nvGrpSpPr>
          <p:cNvPr id="2" name="Group 1">
            <a:extLst>
              <a:ext uri="{FF2B5EF4-FFF2-40B4-BE49-F238E27FC236}">
                <a16:creationId xmlns:a16="http://schemas.microsoft.com/office/drawing/2014/main" id="{1937986B-A80C-8876-A414-B0374624B329}"/>
              </a:ext>
            </a:extLst>
          </p:cNvPr>
          <p:cNvGrpSpPr/>
          <p:nvPr userDrawn="1"/>
        </p:nvGrpSpPr>
        <p:grpSpPr>
          <a:xfrm>
            <a:off x="0" y="580155"/>
            <a:ext cx="12192000" cy="76904"/>
            <a:chOff x="0" y="2132410"/>
            <a:chExt cx="10134600" cy="559990"/>
          </a:xfrm>
        </p:grpSpPr>
        <p:sp>
          <p:nvSpPr>
            <p:cNvPr id="8" name="Rectangle 7">
              <a:extLst>
                <a:ext uri="{FF2B5EF4-FFF2-40B4-BE49-F238E27FC236}">
                  <a16:creationId xmlns:a16="http://schemas.microsoft.com/office/drawing/2014/main" id="{88C91FBC-6056-A313-950B-56A511EA6DBA}"/>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F5A9307E-D14E-5BB5-8F85-1022BA981EAD}"/>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5D3FB7F3-D884-3E4B-B00D-6B4613F00A4E}"/>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7" name="Picture 6" descr="A picture containing graphics, font, logo, graphic design&#10;&#10;Description automatically generated">
            <a:extLst>
              <a:ext uri="{FF2B5EF4-FFF2-40B4-BE49-F238E27FC236}">
                <a16:creationId xmlns:a16="http://schemas.microsoft.com/office/drawing/2014/main" id="{D6A7E31B-BC01-8DAF-6946-C642C6CDC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6046" y="25076"/>
            <a:ext cx="1299754" cy="537232"/>
          </a:xfrm>
          <a:prstGeom prst="rect">
            <a:avLst/>
          </a:prstGeom>
        </p:spPr>
      </p:pic>
    </p:spTree>
    <p:extLst>
      <p:ext uri="{BB962C8B-B14F-4D97-AF65-F5344CB8AC3E}">
        <p14:creationId xmlns:p14="http://schemas.microsoft.com/office/powerpoint/2010/main" val="203878548"/>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2" name="Rectangle: Rounded Corners 11">
            <a:extLst>
              <a:ext uri="{FF2B5EF4-FFF2-40B4-BE49-F238E27FC236}">
                <a16:creationId xmlns:a16="http://schemas.microsoft.com/office/drawing/2014/main" id="{1F474CFC-A026-0507-25F0-29AA3CE6F60F}"/>
              </a:ext>
            </a:extLst>
          </p:cNvPr>
          <p:cNvSpPr/>
          <p:nvPr userDrawn="1"/>
        </p:nvSpPr>
        <p:spPr>
          <a:xfrm>
            <a:off x="334963"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Rounded Corners 12">
            <a:extLst>
              <a:ext uri="{FF2B5EF4-FFF2-40B4-BE49-F238E27FC236}">
                <a16:creationId xmlns:a16="http://schemas.microsoft.com/office/drawing/2014/main" id="{26FFB401-14AF-BAAC-8F79-E38F0E88A971}"/>
              </a:ext>
            </a:extLst>
          </p:cNvPr>
          <p:cNvSpPr/>
          <p:nvPr userDrawn="1"/>
        </p:nvSpPr>
        <p:spPr>
          <a:xfrm>
            <a:off x="3257431"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Rounded Corners 13">
            <a:extLst>
              <a:ext uri="{FF2B5EF4-FFF2-40B4-BE49-F238E27FC236}">
                <a16:creationId xmlns:a16="http://schemas.microsoft.com/office/drawing/2014/main" id="{F059138A-6220-6468-A3ED-1D323DC67AD4}"/>
              </a:ext>
            </a:extLst>
          </p:cNvPr>
          <p:cNvSpPr/>
          <p:nvPr userDrawn="1"/>
        </p:nvSpPr>
        <p:spPr>
          <a:xfrm>
            <a:off x="6179899"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Rounded Corners 14">
            <a:extLst>
              <a:ext uri="{FF2B5EF4-FFF2-40B4-BE49-F238E27FC236}">
                <a16:creationId xmlns:a16="http://schemas.microsoft.com/office/drawing/2014/main" id="{CE3B1530-6E67-A7F8-4632-FD214235C62A}"/>
              </a:ext>
            </a:extLst>
          </p:cNvPr>
          <p:cNvSpPr/>
          <p:nvPr userDrawn="1"/>
        </p:nvSpPr>
        <p:spPr>
          <a:xfrm>
            <a:off x="9102367"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6" name="Straight Connector 15">
            <a:extLst>
              <a:ext uri="{FF2B5EF4-FFF2-40B4-BE49-F238E27FC236}">
                <a16:creationId xmlns:a16="http://schemas.microsoft.com/office/drawing/2014/main" id="{A8CD03F6-F1CD-E9EC-4244-51235261A18D}"/>
              </a:ext>
            </a:extLst>
          </p:cNvPr>
          <p:cNvCxnSpPr>
            <a:cxnSpLocks/>
          </p:cNvCxnSpPr>
          <p:nvPr userDrawn="1"/>
        </p:nvCxnSpPr>
        <p:spPr>
          <a:xfrm>
            <a:off x="558651"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B09EEE-42A8-B500-EA97-2DBFC841EEF1}"/>
              </a:ext>
            </a:extLst>
          </p:cNvPr>
          <p:cNvCxnSpPr>
            <a:cxnSpLocks/>
          </p:cNvCxnSpPr>
          <p:nvPr userDrawn="1"/>
        </p:nvCxnSpPr>
        <p:spPr>
          <a:xfrm>
            <a:off x="3481119"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91CC01-29FB-AD8C-DD36-925178E46685}"/>
              </a:ext>
            </a:extLst>
          </p:cNvPr>
          <p:cNvCxnSpPr>
            <a:cxnSpLocks/>
          </p:cNvCxnSpPr>
          <p:nvPr userDrawn="1"/>
        </p:nvCxnSpPr>
        <p:spPr>
          <a:xfrm>
            <a:off x="6403587"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89D69A-1389-CDE9-8C59-4C573E720531}"/>
              </a:ext>
            </a:extLst>
          </p:cNvPr>
          <p:cNvCxnSpPr>
            <a:cxnSpLocks/>
          </p:cNvCxnSpPr>
          <p:nvPr userDrawn="1"/>
        </p:nvCxnSpPr>
        <p:spPr>
          <a:xfrm>
            <a:off x="9326055"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128074"/>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E338-4978-C810-D352-666EAD9D01C5}"/>
              </a:ext>
            </a:extLst>
          </p:cNvPr>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a:extLst>
              <a:ext uri="{FF2B5EF4-FFF2-40B4-BE49-F238E27FC236}">
                <a16:creationId xmlns:a16="http://schemas.microsoft.com/office/drawing/2014/main" id="{C8F1D361-087E-FB28-16A1-E68A1467A0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CF3195-E024-3CCF-1499-B97F514FAF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a:extLst>
              <a:ext uri="{FF2B5EF4-FFF2-40B4-BE49-F238E27FC236}">
                <a16:creationId xmlns:a16="http://schemas.microsoft.com/office/drawing/2014/main" id="{6C4F1292-A289-05D9-6041-47EE71EAE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787CE7-EBB7-5ACF-4C67-02932938AC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a:extLst>
              <a:ext uri="{FF2B5EF4-FFF2-40B4-BE49-F238E27FC236}">
                <a16:creationId xmlns:a16="http://schemas.microsoft.com/office/drawing/2014/main" id="{88E829A8-B6EB-FF07-BE24-458DB360228E}"/>
              </a:ext>
            </a:extLst>
          </p:cNvPr>
          <p:cNvSpPr>
            <a:spLocks noGrp="1"/>
          </p:cNvSpPr>
          <p:nvPr>
            <p:ph type="dt" sz="half" idx="10"/>
          </p:nvPr>
        </p:nvSpPr>
        <p:spPr/>
        <p:txBody>
          <a:bodyPr/>
          <a:lstStyle/>
          <a:p>
            <a:fld id="{BD617AD5-9096-4F79-9BB1-32BAEC26D40E}" type="datetimeFigureOut">
              <a:rPr lang="es-MX" smtClean="0"/>
              <a:t>22/08/2023</a:t>
            </a:fld>
            <a:endParaRPr lang="es-MX"/>
          </a:p>
        </p:txBody>
      </p:sp>
      <p:sp>
        <p:nvSpPr>
          <p:cNvPr id="8" name="Footer Placeholder 7">
            <a:extLst>
              <a:ext uri="{FF2B5EF4-FFF2-40B4-BE49-F238E27FC236}">
                <a16:creationId xmlns:a16="http://schemas.microsoft.com/office/drawing/2014/main" id="{B2426FBE-3D28-1D58-591A-F965EC991517}"/>
              </a:ext>
            </a:extLst>
          </p:cNvPr>
          <p:cNvSpPr>
            <a:spLocks noGrp="1"/>
          </p:cNvSpPr>
          <p:nvPr>
            <p:ph type="ftr" sz="quarter" idx="11"/>
          </p:nvPr>
        </p:nvSpPr>
        <p:spPr/>
        <p:txBody>
          <a:bodyPr/>
          <a:lstStyle/>
          <a:p>
            <a:endParaRPr lang="es-MX"/>
          </a:p>
        </p:txBody>
      </p:sp>
      <p:sp>
        <p:nvSpPr>
          <p:cNvPr id="9" name="Slide Number Placeholder 8">
            <a:extLst>
              <a:ext uri="{FF2B5EF4-FFF2-40B4-BE49-F238E27FC236}">
                <a16:creationId xmlns:a16="http://schemas.microsoft.com/office/drawing/2014/main" id="{D0C0515E-105D-4985-BA26-049BD866FB7E}"/>
              </a:ext>
            </a:extLst>
          </p:cNvPr>
          <p:cNvSpPr>
            <a:spLocks noGrp="1"/>
          </p:cNvSpPr>
          <p:nvPr>
            <p:ph type="sldNum" sz="quarter" idx="12"/>
          </p:nvPr>
        </p:nvSpPr>
        <p:spPr/>
        <p:txBody>
          <a:bodyPr/>
          <a:lstStyle/>
          <a:p>
            <a:fld id="{5CF9EB88-1926-4CFD-A045-BB4D60CBB0AB}" type="slidenum">
              <a:rPr lang="es-MX" smtClean="0"/>
              <a:t>‹#›</a:t>
            </a:fld>
            <a:endParaRPr lang="es-MX"/>
          </a:p>
        </p:txBody>
      </p:sp>
    </p:spTree>
    <p:extLst>
      <p:ext uri="{BB962C8B-B14F-4D97-AF65-F5344CB8AC3E}">
        <p14:creationId xmlns:p14="http://schemas.microsoft.com/office/powerpoint/2010/main" val="3886308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20" name="Rectangle: Rounded Corners 19">
            <a:extLst>
              <a:ext uri="{FF2B5EF4-FFF2-40B4-BE49-F238E27FC236}">
                <a16:creationId xmlns:a16="http://schemas.microsoft.com/office/drawing/2014/main" id="{A7EC5A87-4F27-644A-B4E5-B6D91BC20C6C}"/>
              </a:ext>
            </a:extLst>
          </p:cNvPr>
          <p:cNvSpPr/>
          <p:nvPr userDrawn="1"/>
        </p:nvSpPr>
        <p:spPr>
          <a:xfrm>
            <a:off x="334962"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1" name="Straight Connector 20">
            <a:extLst>
              <a:ext uri="{FF2B5EF4-FFF2-40B4-BE49-F238E27FC236}">
                <a16:creationId xmlns:a16="http://schemas.microsoft.com/office/drawing/2014/main" id="{3CFEFA4A-8BA7-C0BB-F703-6DAB30041CE8}"/>
              </a:ext>
            </a:extLst>
          </p:cNvPr>
          <p:cNvCxnSpPr>
            <a:cxnSpLocks/>
          </p:cNvCxnSpPr>
          <p:nvPr userDrawn="1"/>
        </p:nvCxnSpPr>
        <p:spPr>
          <a:xfrm>
            <a:off x="884961"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F7922E5-1169-662C-F251-2FB09EEB4E84}"/>
              </a:ext>
            </a:extLst>
          </p:cNvPr>
          <p:cNvSpPr/>
          <p:nvPr userDrawn="1"/>
        </p:nvSpPr>
        <p:spPr>
          <a:xfrm>
            <a:off x="4296000"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3" name="Straight Connector 22">
            <a:extLst>
              <a:ext uri="{FF2B5EF4-FFF2-40B4-BE49-F238E27FC236}">
                <a16:creationId xmlns:a16="http://schemas.microsoft.com/office/drawing/2014/main" id="{F3F847FD-E9B6-4A17-9188-F611435E0247}"/>
              </a:ext>
            </a:extLst>
          </p:cNvPr>
          <p:cNvCxnSpPr>
            <a:cxnSpLocks/>
          </p:cNvCxnSpPr>
          <p:nvPr userDrawn="1"/>
        </p:nvCxnSpPr>
        <p:spPr>
          <a:xfrm>
            <a:off x="4845999"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8D5D387-4CD6-1628-198D-C96EC4802621}"/>
              </a:ext>
            </a:extLst>
          </p:cNvPr>
          <p:cNvSpPr/>
          <p:nvPr userDrawn="1"/>
        </p:nvSpPr>
        <p:spPr>
          <a:xfrm>
            <a:off x="8257036"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5" name="Straight Connector 24">
            <a:extLst>
              <a:ext uri="{FF2B5EF4-FFF2-40B4-BE49-F238E27FC236}">
                <a16:creationId xmlns:a16="http://schemas.microsoft.com/office/drawing/2014/main" id="{1FB2364E-FB23-27E0-E456-C906287945D4}"/>
              </a:ext>
            </a:extLst>
          </p:cNvPr>
          <p:cNvCxnSpPr>
            <a:cxnSpLocks/>
          </p:cNvCxnSpPr>
          <p:nvPr userDrawn="1"/>
        </p:nvCxnSpPr>
        <p:spPr>
          <a:xfrm>
            <a:off x="8807037"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586269"/>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1" name="Rectangle: Rounded Corners 10">
            <a:extLst>
              <a:ext uri="{FF2B5EF4-FFF2-40B4-BE49-F238E27FC236}">
                <a16:creationId xmlns:a16="http://schemas.microsoft.com/office/drawing/2014/main" id="{77752983-187E-22AA-0C44-C069CAE29554}"/>
              </a:ext>
            </a:extLst>
          </p:cNvPr>
          <p:cNvSpPr/>
          <p:nvPr userDrawn="1"/>
        </p:nvSpPr>
        <p:spPr>
          <a:xfrm>
            <a:off x="120523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Connector 11">
            <a:extLst>
              <a:ext uri="{FF2B5EF4-FFF2-40B4-BE49-F238E27FC236}">
                <a16:creationId xmlns:a16="http://schemas.microsoft.com/office/drawing/2014/main" id="{C5B9DDF0-1C93-72F8-F380-583A3DDFB5A5}"/>
              </a:ext>
            </a:extLst>
          </p:cNvPr>
          <p:cNvCxnSpPr>
            <a:cxnSpLocks/>
          </p:cNvCxnSpPr>
          <p:nvPr userDrawn="1"/>
        </p:nvCxnSpPr>
        <p:spPr>
          <a:xfrm>
            <a:off x="175523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522886B-F399-F3C6-DBE2-A82B147B8181}"/>
              </a:ext>
            </a:extLst>
          </p:cNvPr>
          <p:cNvSpPr/>
          <p:nvPr userDrawn="1"/>
        </p:nvSpPr>
        <p:spPr>
          <a:xfrm>
            <a:off x="738676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08DADB46-D574-FEA2-6384-9648BF9282F8}"/>
              </a:ext>
            </a:extLst>
          </p:cNvPr>
          <p:cNvCxnSpPr>
            <a:cxnSpLocks/>
          </p:cNvCxnSpPr>
          <p:nvPr userDrawn="1"/>
        </p:nvCxnSpPr>
        <p:spPr>
          <a:xfrm>
            <a:off x="793676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357494"/>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838200" y="1720662"/>
            <a:ext cx="4039185" cy="2426845"/>
          </a:xfrm>
        </p:spPr>
        <p:txBody>
          <a:bodyPr>
            <a:noAutofit/>
          </a:bodyPr>
          <a:lstStyle>
            <a:lvl1pPr marL="0" indent="0" algn="l" defTabSz="914400" rtl="0" eaLnBrk="1" latinLnBrk="0" hangingPunct="1">
              <a:buNone/>
              <a:defRPr lang="en-US" sz="13800" kern="1200" dirty="0" smtClean="0">
                <a:solidFill>
                  <a:schemeClr val="accent4"/>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838200" y="3556000"/>
            <a:ext cx="7259186" cy="1378895"/>
          </a:xfrm>
        </p:spPr>
        <p:txBody>
          <a:bodyPr>
            <a:noAutofit/>
          </a:bodyPr>
          <a:lstStyle>
            <a:lvl1pPr marL="0" indent="0" algn="l" defTabSz="914400" rtl="0" eaLnBrk="1" latinLnBrk="0" hangingPunct="1">
              <a:buNone/>
              <a:defRPr lang="en-US" sz="4400" kern="1200" dirty="0" smtClean="0">
                <a:solidFill>
                  <a:schemeClr val="accent4"/>
                </a:solidFill>
                <a:latin typeface="+mn-lt"/>
                <a:ea typeface="+mn-ea"/>
                <a:cs typeface="+mn-cs"/>
              </a:defRPr>
            </a:lvl1pPr>
            <a:lvl2pPr marL="457200" indent="0">
              <a:buNone/>
              <a:defRPr/>
            </a:lvl2pPr>
          </a:lstStyle>
          <a:p>
            <a:pPr lvl="0"/>
            <a:r>
              <a:rPr lang="en-US" dirty="0"/>
              <a:t>Break slide</a:t>
            </a:r>
          </a:p>
        </p:txBody>
      </p:sp>
    </p:spTree>
    <p:extLst>
      <p:ext uri="{BB962C8B-B14F-4D97-AF65-F5344CB8AC3E}">
        <p14:creationId xmlns:p14="http://schemas.microsoft.com/office/powerpoint/2010/main" val="2575501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466407" y="1720662"/>
            <a:ext cx="4039185" cy="2426845"/>
          </a:xfrm>
        </p:spPr>
        <p:txBody>
          <a:bodyPr>
            <a:noAutofit/>
          </a:bodyPr>
          <a:lstStyle>
            <a:lvl1pPr marL="0" indent="0" algn="l" defTabSz="914400" rtl="0" eaLnBrk="1" latinLnBrk="0" hangingPunct="1">
              <a:buNone/>
              <a:defRPr lang="en-US" sz="13800" kern="1200" dirty="0" smtClean="0">
                <a:solidFill>
                  <a:schemeClr val="bg1"/>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466407" y="3556000"/>
            <a:ext cx="7259186" cy="1378895"/>
          </a:xfrm>
        </p:spPr>
        <p:txBody>
          <a:bodyPr>
            <a:noAutofit/>
          </a:bodyPr>
          <a:lstStyle>
            <a:lvl1pPr marL="0" indent="0" algn="l" defTabSz="914400" rtl="0" eaLnBrk="1" latinLnBrk="0" hangingPunct="1">
              <a:buNone/>
              <a:defRPr lang="en-US" sz="4400" kern="1200" dirty="0" smtClean="0">
                <a:solidFill>
                  <a:schemeClr val="bg1"/>
                </a:solidFill>
                <a:latin typeface="+mn-lt"/>
                <a:ea typeface="+mn-ea"/>
                <a:cs typeface="+mn-cs"/>
              </a:defRPr>
            </a:lvl1pPr>
            <a:lvl2pPr marL="457200" indent="0">
              <a:buNone/>
              <a:defRPr/>
            </a:lvl2pPr>
          </a:lstStyle>
          <a:p>
            <a:pPr lvl="0"/>
            <a:r>
              <a:rPr lang="en-US" dirty="0"/>
              <a:t>Break slide</a:t>
            </a:r>
          </a:p>
        </p:txBody>
      </p:sp>
      <p:sp>
        <p:nvSpPr>
          <p:cNvPr id="2" name="Google Shape;44;p8">
            <a:extLst>
              <a:ext uri="{FF2B5EF4-FFF2-40B4-BE49-F238E27FC236}">
                <a16:creationId xmlns:a16="http://schemas.microsoft.com/office/drawing/2014/main" id="{CD1FD7B6-1B01-D6C3-EBF9-67465055DC0E}"/>
              </a:ext>
            </a:extLst>
          </p:cNvPr>
          <p:cNvSpPr/>
          <p:nvPr userDrawn="1"/>
        </p:nvSpPr>
        <p:spPr>
          <a:xfrm>
            <a:off x="1635" y="-455"/>
            <a:ext cx="1118248" cy="6857999"/>
          </a:xfrm>
          <a:prstGeom prst="rect">
            <a:avLst/>
          </a:prstGeom>
          <a:solidFill>
            <a:schemeClr val="accent2"/>
          </a:solidFill>
          <a:ln>
            <a:noFill/>
          </a:ln>
        </p:spPr>
        <p:txBody>
          <a:bodyPr spcFirstLastPara="1" wrap="square" lIns="66375" tIns="66375" rIns="66375" bIns="6637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88400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layou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392489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4"/>
              </a:solidFill>
            </a:endParaRPr>
          </a:p>
        </p:txBody>
      </p:sp>
      <p:pic>
        <p:nvPicPr>
          <p:cNvPr id="11" name="Graphic 10">
            <a:extLst>
              <a:ext uri="{FF2B5EF4-FFF2-40B4-BE49-F238E27FC236}">
                <a16:creationId xmlns:a16="http://schemas.microsoft.com/office/drawing/2014/main" id="{55EFE1F7-5255-BBE5-AC65-DD0D6BC980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3779138">
            <a:off x="2732882" y="-392725"/>
            <a:ext cx="6726237" cy="7643450"/>
          </a:xfrm>
          <a:prstGeom prst="rect">
            <a:avLst/>
          </a:prstGeom>
        </p:spPr>
      </p:pic>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88904" y="2914084"/>
            <a:ext cx="7414193" cy="1029833"/>
          </a:xfrm>
        </p:spPr>
        <p:txBody>
          <a:bodyPr anchor="ctr">
            <a:noAutofit/>
          </a:bodyPr>
          <a:lstStyle>
            <a:lvl1pPr marL="0" indent="0" algn="ctr" defTabSz="914400" rtl="0" eaLnBrk="1" latinLnBrk="0" hangingPunct="1">
              <a:buNone/>
              <a:defRPr lang="en-US" sz="5400" b="0" kern="1200" dirty="0" smtClean="0">
                <a:solidFill>
                  <a:schemeClr val="accent1"/>
                </a:solidFill>
                <a:latin typeface="+mj-lt"/>
                <a:ea typeface="+mn-ea"/>
                <a:cs typeface="+mn-cs"/>
              </a:defRPr>
            </a:lvl1pPr>
            <a:lvl2pPr marL="457200" indent="0">
              <a:buNone/>
              <a:defRPr/>
            </a:lvl2pPr>
          </a:lstStyle>
          <a:p>
            <a:pPr lvl="0"/>
            <a:r>
              <a:rPr lang="en-US"/>
              <a:t>Thank you!</a:t>
            </a:r>
          </a:p>
        </p:txBody>
      </p:sp>
    </p:spTree>
    <p:extLst>
      <p:ext uri="{BB962C8B-B14F-4D97-AF65-F5344CB8AC3E}">
        <p14:creationId xmlns:p14="http://schemas.microsoft.com/office/powerpoint/2010/main" val="900747852"/>
      </p:ext>
    </p:extLst>
  </p:cSld>
  <p:clrMapOvr>
    <a:masterClrMapping/>
  </p:clrMapOvr>
  <p:extLst>
    <p:ext uri="{DCECCB84-F9BA-43D5-87BE-67443E8EF086}">
      <p15:sldGuideLst xmlns:p15="http://schemas.microsoft.com/office/powerpoint/2012/main">
        <p15:guide id="1" pos="21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ADBE-B2E5-16F8-E55C-42EC37E8C98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6E85C77-0132-E44D-09C9-FD6B5FB73C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B4376D-0FFB-AF31-D8C6-6356FA50251B}"/>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B0ABB203-B39B-AFF2-0C65-96D6084828D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2BB6650-61E7-C668-A706-8344A7A86328}"/>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333736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B89B7-A33F-1184-A37A-80AD3FBE0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82348A5-AC5D-D7EC-4B9B-11CB4823C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5D1B2F-661C-405D-5869-115F2702D62A}"/>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3817C0AB-DE7D-E422-0DBC-D9534A5B4F1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D5951F-E640-1390-BF5B-BF77C8EDA54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301978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D441-C657-7B7A-792A-202AF755AA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DEDA7A-5B85-2318-2CCD-6AD6731667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F510036-9139-85E4-7066-1C10EA443B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1B105BD-29D3-071D-2EF3-ABCD1633B304}"/>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6" name="Footer Placeholder 5">
            <a:extLst>
              <a:ext uri="{FF2B5EF4-FFF2-40B4-BE49-F238E27FC236}">
                <a16:creationId xmlns:a16="http://schemas.microsoft.com/office/drawing/2014/main" id="{02EC988A-149F-A489-4889-C9607A82243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2368817-CDEE-047A-6816-FB6DAAF92BF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0070023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5603-996E-5997-529B-7B494CDC31F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6CC4827-7DEC-8E27-6CCA-DFB2E3983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0EA02-2B1C-39BF-812F-FC03326C40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18960B0-672A-81F8-2C46-58C1C9F2C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B88F43-355D-D552-2A7F-E439B510DA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516646F-2BC1-C4D0-BA2F-FEAD0C8C08E0}"/>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8" name="Footer Placeholder 7">
            <a:extLst>
              <a:ext uri="{FF2B5EF4-FFF2-40B4-BE49-F238E27FC236}">
                <a16:creationId xmlns:a16="http://schemas.microsoft.com/office/drawing/2014/main" id="{B8CAA46D-F44A-5C39-2616-E37D331AF63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E734425-68ED-F26B-8016-E58AC027A56E}"/>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55151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5C589-8272-9E59-63A2-AD6C099B4A17}"/>
              </a:ext>
            </a:extLst>
          </p:cNvPr>
          <p:cNvSpPr>
            <a:spLocks noGrp="1"/>
          </p:cNvSpPr>
          <p:nvPr>
            <p:ph type="title"/>
          </p:nvPr>
        </p:nvSpPr>
        <p:spPr/>
        <p:txBody>
          <a:bodyPr/>
          <a:lstStyle/>
          <a:p>
            <a:r>
              <a:rPr lang="en-US"/>
              <a:t>Click to edit Master title style</a:t>
            </a:r>
            <a:endParaRPr lang="es-MX"/>
          </a:p>
        </p:txBody>
      </p:sp>
      <p:sp>
        <p:nvSpPr>
          <p:cNvPr id="3" name="Date Placeholder 2">
            <a:extLst>
              <a:ext uri="{FF2B5EF4-FFF2-40B4-BE49-F238E27FC236}">
                <a16:creationId xmlns:a16="http://schemas.microsoft.com/office/drawing/2014/main" id="{3C4FF136-0580-0E3E-2DFB-7D6111D3A9DE}"/>
              </a:ext>
            </a:extLst>
          </p:cNvPr>
          <p:cNvSpPr>
            <a:spLocks noGrp="1"/>
          </p:cNvSpPr>
          <p:nvPr>
            <p:ph type="dt" sz="half" idx="10"/>
          </p:nvPr>
        </p:nvSpPr>
        <p:spPr/>
        <p:txBody>
          <a:bodyPr/>
          <a:lstStyle/>
          <a:p>
            <a:fld id="{BD617AD5-9096-4F79-9BB1-32BAEC26D40E}" type="datetimeFigureOut">
              <a:rPr lang="es-MX" smtClean="0"/>
              <a:t>22/08/2023</a:t>
            </a:fld>
            <a:endParaRPr lang="es-MX"/>
          </a:p>
        </p:txBody>
      </p:sp>
      <p:sp>
        <p:nvSpPr>
          <p:cNvPr id="4" name="Footer Placeholder 3">
            <a:extLst>
              <a:ext uri="{FF2B5EF4-FFF2-40B4-BE49-F238E27FC236}">
                <a16:creationId xmlns:a16="http://schemas.microsoft.com/office/drawing/2014/main" id="{96914DFC-6FF9-E173-3241-5F1D947CAFE7}"/>
              </a:ext>
            </a:extLst>
          </p:cNvPr>
          <p:cNvSpPr>
            <a:spLocks noGrp="1"/>
          </p:cNvSpPr>
          <p:nvPr>
            <p:ph type="ftr" sz="quarter" idx="11"/>
          </p:nvPr>
        </p:nvSpPr>
        <p:spPr/>
        <p:txBody>
          <a:bodyPr/>
          <a:lstStyle/>
          <a:p>
            <a:endParaRPr lang="es-MX"/>
          </a:p>
        </p:txBody>
      </p:sp>
      <p:sp>
        <p:nvSpPr>
          <p:cNvPr id="5" name="Slide Number Placeholder 4">
            <a:extLst>
              <a:ext uri="{FF2B5EF4-FFF2-40B4-BE49-F238E27FC236}">
                <a16:creationId xmlns:a16="http://schemas.microsoft.com/office/drawing/2014/main" id="{ADCB1533-701F-8679-944C-1A016E2460EA}"/>
              </a:ext>
            </a:extLst>
          </p:cNvPr>
          <p:cNvSpPr>
            <a:spLocks noGrp="1"/>
          </p:cNvSpPr>
          <p:nvPr>
            <p:ph type="sldNum" sz="quarter" idx="12"/>
          </p:nvPr>
        </p:nvSpPr>
        <p:spPr/>
        <p:txBody>
          <a:bodyPr/>
          <a:lstStyle/>
          <a:p>
            <a:fld id="{5CF9EB88-1926-4CFD-A045-BB4D60CBB0AB}" type="slidenum">
              <a:rPr lang="es-MX" smtClean="0"/>
              <a:t>‹#›</a:t>
            </a:fld>
            <a:endParaRPr lang="es-MX"/>
          </a:p>
        </p:txBody>
      </p:sp>
    </p:spTree>
    <p:extLst>
      <p:ext uri="{BB962C8B-B14F-4D97-AF65-F5344CB8AC3E}">
        <p14:creationId xmlns:p14="http://schemas.microsoft.com/office/powerpoint/2010/main" val="425389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9899-1645-8401-86A7-B3903EB061D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233004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595271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818C6-0638-A9AE-63A5-3D7A0B85B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4AA1D13-A4A7-B44A-4BE9-59D0BABC62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AABF25F-05E8-1DD9-F78C-71649C035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38E57-B2CA-8944-61B9-04562C8177C0}"/>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6" name="Footer Placeholder 5">
            <a:extLst>
              <a:ext uri="{FF2B5EF4-FFF2-40B4-BE49-F238E27FC236}">
                <a16:creationId xmlns:a16="http://schemas.microsoft.com/office/drawing/2014/main" id="{77093EC3-4DED-F148-C0D8-ADD91DCA578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D13373A-88E7-C89A-AE3B-D507704EF09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26296108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8FC3-B71C-DD2E-18F7-3EDEEFD4C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DAC180A-0A39-221C-0FC3-0497547B8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4091437-48B4-D03E-2ECF-E02CB3034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4E295-260B-F5F1-93CE-6998F8C70641}"/>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6" name="Footer Placeholder 5">
            <a:extLst>
              <a:ext uri="{FF2B5EF4-FFF2-40B4-BE49-F238E27FC236}">
                <a16:creationId xmlns:a16="http://schemas.microsoft.com/office/drawing/2014/main" id="{A767740F-3399-E97E-881C-17A26216BD8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C48C9E3-0796-9A6F-D573-063E68E3CED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420769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CAB9-339D-5140-CA8A-2CA04F81C8D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FE82275-EF31-706F-5CD1-EDE2F3722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414CD7F-B89D-4A28-7752-B8C735B5B0A5}"/>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EA7C6A6D-2E18-33F9-B629-18B5FA18197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61528E1-DD3B-3DFA-7D09-F67783E392C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4740034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EAA4B-A8D4-4E47-7695-605B14F14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63A61AC-B00E-4B41-81EA-78D444BAB3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21187F8-1F18-F81A-FDB2-DAE0CBCA8943}"/>
              </a:ext>
            </a:extLst>
          </p:cNvPr>
          <p:cNvSpPr>
            <a:spLocks noGrp="1"/>
          </p:cNvSpPr>
          <p:nvPr>
            <p:ph type="dt" sz="half" idx="10"/>
          </p:nvPr>
        </p:nvSpPr>
        <p:spPr/>
        <p:txBody>
          <a:body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EB366C5A-B93A-9C1C-8E7E-EDDC4D3CDAB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84F729-7CB1-C71A-8760-AAD4B98A7F29}"/>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8523593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02">
    <p:spTree>
      <p:nvGrpSpPr>
        <p:cNvPr id="1" name=""/>
        <p:cNvGrpSpPr/>
        <p:nvPr/>
      </p:nvGrpSpPr>
      <p:grpSpPr>
        <a:xfrm>
          <a:off x="0" y="0"/>
          <a:ext cx="0" cy="0"/>
          <a:chOff x="0" y="0"/>
          <a:chExt cx="0" cy="0"/>
        </a:xfrm>
      </p:grpSpPr>
      <p:grpSp>
        <p:nvGrpSpPr>
          <p:cNvPr id="23" name="Group 22"/>
          <p:cNvGrpSpPr/>
          <p:nvPr userDrawn="1"/>
        </p:nvGrpSpPr>
        <p:grpSpPr>
          <a:xfrm>
            <a:off x="0" y="1"/>
            <a:ext cx="12192000" cy="1039905"/>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a:p>
          </p:txBody>
        </p:sp>
      </p:grpSp>
      <p:sp>
        <p:nvSpPr>
          <p:cNvPr id="24" name="Title 23"/>
          <p:cNvSpPr>
            <a:spLocks noGrp="1"/>
          </p:cNvSpPr>
          <p:nvPr>
            <p:ph type="title"/>
          </p:nvPr>
        </p:nvSpPr>
        <p:spPr>
          <a:xfrm>
            <a:off x="609231" y="168381"/>
            <a:ext cx="10952147"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rgbClr val="2568DD"/>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solidFill>
            <a:srgbClr val="2568DD"/>
          </a:solid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609231" y="1274778"/>
            <a:ext cx="10952148" cy="4810836"/>
          </a:xfrm>
        </p:spPr>
        <p:txBody>
          <a:bodyPr>
            <a:noAutofit/>
          </a:bodyPr>
          <a:lstStyle>
            <a:lvl1pPr marL="114300" indent="-114300">
              <a:tabLst/>
              <a:defRPr sz="1800" b="0" i="0">
                <a:solidFill>
                  <a:schemeClr val="accent5">
                    <a:lumMod val="75000"/>
                  </a:schemeClr>
                </a:solidFill>
                <a:latin typeface="Calibri" panose="020F0502020204030204" pitchFamily="34" charset="0"/>
                <a:cs typeface="Calibri" panose="020F0502020204030204" pitchFamily="34" charset="0"/>
              </a:defRPr>
            </a:lvl1pPr>
            <a:lvl2pPr marL="628650" indent="-171450">
              <a:buFont typeface="Courier New" panose="02070309020205020404" pitchFamily="49" charset="0"/>
              <a:buChar char="o"/>
              <a:tabLst/>
              <a:defRPr sz="1500" b="0" i="0">
                <a:solidFill>
                  <a:schemeClr val="accent5">
                    <a:lumMod val="75000"/>
                  </a:schemeClr>
                </a:solidFill>
                <a:latin typeface="Calibri" panose="020F0502020204030204" pitchFamily="34" charset="0"/>
                <a:cs typeface="Calibri" panose="020F0502020204030204" pitchFamily="34" charset="0"/>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pic>
        <p:nvPicPr>
          <p:cNvPr id="15" name="Picture 14" descr="Logo&#10;&#10;Description automatically generated">
            <a:extLst>
              <a:ext uri="{FF2B5EF4-FFF2-40B4-BE49-F238E27FC236}">
                <a16:creationId xmlns:a16="http://schemas.microsoft.com/office/drawing/2014/main" id="{AAEB98B4-5596-46B3-A81B-E5081A2425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21943858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4A9F43-7770-41E2-9CB0-84DBEAA52394}"/>
              </a:ext>
            </a:extLst>
          </p:cNvPr>
          <p:cNvGrpSpPr/>
          <p:nvPr userDrawn="1"/>
        </p:nvGrpSpPr>
        <p:grpSpPr>
          <a:xfrm>
            <a:off x="0" y="1"/>
            <a:ext cx="12192000" cy="1039905"/>
            <a:chOff x="0" y="1"/>
            <a:chExt cx="12192000" cy="1039905"/>
          </a:xfrm>
        </p:grpSpPr>
        <p:sp>
          <p:nvSpPr>
            <p:cNvPr id="19" name="object 2"/>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2568DD"/>
            </a:solidFill>
          </p:spPr>
          <p:txBody>
            <a:bodyPr wrap="square" lIns="0" tIns="0" rIns="0" bIns="0" rtlCol="0"/>
            <a:lstStyle/>
            <a:p>
              <a:endParaRPr/>
            </a:p>
          </p:txBody>
        </p:sp>
        <p:sp>
          <p:nvSpPr>
            <p:cNvPr id="20" name="object 3"/>
            <p:cNvSpPr/>
            <p:nvPr userDrawn="1"/>
          </p:nvSpPr>
          <p:spPr>
            <a:xfrm>
              <a:off x="0" y="949394"/>
              <a:ext cx="12192000" cy="90512"/>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rgbClr val="2568DD"/>
            </a:solidFill>
          </p:spPr>
          <p:txBody>
            <a:bodyPr wrap="square" lIns="0" tIns="0" rIns="0" bIns="0" rtlCol="0"/>
            <a:lstStyle/>
            <a:p>
              <a:endParaRPr/>
            </a:p>
          </p:txBody>
        </p:sp>
      </p:grpSp>
      <p:sp>
        <p:nvSpPr>
          <p:cNvPr id="24" name="Title 23"/>
          <p:cNvSpPr>
            <a:spLocks noGrp="1"/>
          </p:cNvSpPr>
          <p:nvPr userDrawn="1">
            <p:ph type="title"/>
          </p:nvPr>
        </p:nvSpPr>
        <p:spPr>
          <a:xfrm>
            <a:off x="609232" y="168381"/>
            <a:ext cx="9073170"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no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pic>
        <p:nvPicPr>
          <p:cNvPr id="6" name="Picture 5" descr="Logo&#10;&#10;Description automatically generated">
            <a:extLst>
              <a:ext uri="{FF2B5EF4-FFF2-40B4-BE49-F238E27FC236}">
                <a16:creationId xmlns:a16="http://schemas.microsoft.com/office/drawing/2014/main" id="{8C854DEA-FC49-4DD2-B508-4342BEB96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1019457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CCB42-2FF6-DA3C-4C04-9A342C7B85AE}"/>
              </a:ext>
            </a:extLst>
          </p:cNvPr>
          <p:cNvSpPr>
            <a:spLocks noGrp="1"/>
          </p:cNvSpPr>
          <p:nvPr>
            <p:ph type="dt" sz="half" idx="10"/>
          </p:nvPr>
        </p:nvSpPr>
        <p:spPr/>
        <p:txBody>
          <a:bodyPr/>
          <a:lstStyle/>
          <a:p>
            <a:fld id="{BD617AD5-9096-4F79-9BB1-32BAEC26D40E}" type="datetimeFigureOut">
              <a:rPr lang="es-MX" smtClean="0"/>
              <a:t>22/08/2023</a:t>
            </a:fld>
            <a:endParaRPr lang="es-MX"/>
          </a:p>
        </p:txBody>
      </p:sp>
      <p:sp>
        <p:nvSpPr>
          <p:cNvPr id="3" name="Footer Placeholder 2">
            <a:extLst>
              <a:ext uri="{FF2B5EF4-FFF2-40B4-BE49-F238E27FC236}">
                <a16:creationId xmlns:a16="http://schemas.microsoft.com/office/drawing/2014/main" id="{12BCFD70-0DF3-4803-44B3-EECB2CC4779B}"/>
              </a:ext>
            </a:extLst>
          </p:cNvPr>
          <p:cNvSpPr>
            <a:spLocks noGrp="1"/>
          </p:cNvSpPr>
          <p:nvPr>
            <p:ph type="ftr" sz="quarter" idx="11"/>
          </p:nvPr>
        </p:nvSpPr>
        <p:spPr/>
        <p:txBody>
          <a:bodyPr/>
          <a:lstStyle/>
          <a:p>
            <a:endParaRPr lang="es-MX"/>
          </a:p>
        </p:txBody>
      </p:sp>
      <p:sp>
        <p:nvSpPr>
          <p:cNvPr id="4" name="Slide Number Placeholder 3">
            <a:extLst>
              <a:ext uri="{FF2B5EF4-FFF2-40B4-BE49-F238E27FC236}">
                <a16:creationId xmlns:a16="http://schemas.microsoft.com/office/drawing/2014/main" id="{3AF65AD7-1CB7-EE56-1D22-8C6B6DFCD21D}"/>
              </a:ext>
            </a:extLst>
          </p:cNvPr>
          <p:cNvSpPr>
            <a:spLocks noGrp="1"/>
          </p:cNvSpPr>
          <p:nvPr>
            <p:ph type="sldNum" sz="quarter" idx="12"/>
          </p:nvPr>
        </p:nvSpPr>
        <p:spPr/>
        <p:txBody>
          <a:bodyPr/>
          <a:lstStyle/>
          <a:p>
            <a:fld id="{5CF9EB88-1926-4CFD-A045-BB4D60CBB0AB}" type="slidenum">
              <a:rPr lang="es-MX" smtClean="0"/>
              <a:t>‹#›</a:t>
            </a:fld>
            <a:endParaRPr lang="es-MX"/>
          </a:p>
        </p:txBody>
      </p:sp>
    </p:spTree>
    <p:extLst>
      <p:ext uri="{BB962C8B-B14F-4D97-AF65-F5344CB8AC3E}">
        <p14:creationId xmlns:p14="http://schemas.microsoft.com/office/powerpoint/2010/main" val="1306955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1C2E-563A-B814-40FF-6C958717F6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a:extLst>
              <a:ext uri="{FF2B5EF4-FFF2-40B4-BE49-F238E27FC236}">
                <a16:creationId xmlns:a16="http://schemas.microsoft.com/office/drawing/2014/main" id="{5BF61A36-6137-623A-8B47-1D00C0C1E3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a:extLst>
              <a:ext uri="{FF2B5EF4-FFF2-40B4-BE49-F238E27FC236}">
                <a16:creationId xmlns:a16="http://schemas.microsoft.com/office/drawing/2014/main" id="{735E09D0-F119-3EBE-7E9D-5A1B9BE17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6335C-DB73-4CEC-6251-E5AC36CEA6E5}"/>
              </a:ext>
            </a:extLst>
          </p:cNvPr>
          <p:cNvSpPr>
            <a:spLocks noGrp="1"/>
          </p:cNvSpPr>
          <p:nvPr>
            <p:ph type="dt" sz="half" idx="10"/>
          </p:nvPr>
        </p:nvSpPr>
        <p:spPr/>
        <p:txBody>
          <a:bodyPr/>
          <a:lstStyle/>
          <a:p>
            <a:fld id="{BD617AD5-9096-4F79-9BB1-32BAEC26D40E}" type="datetimeFigureOut">
              <a:rPr lang="es-MX" smtClean="0"/>
              <a:t>22/08/2023</a:t>
            </a:fld>
            <a:endParaRPr lang="es-MX"/>
          </a:p>
        </p:txBody>
      </p:sp>
      <p:sp>
        <p:nvSpPr>
          <p:cNvPr id="6" name="Footer Placeholder 5">
            <a:extLst>
              <a:ext uri="{FF2B5EF4-FFF2-40B4-BE49-F238E27FC236}">
                <a16:creationId xmlns:a16="http://schemas.microsoft.com/office/drawing/2014/main" id="{E6B29F5D-E9DC-6D28-7709-F87C0DB9B3B5}"/>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D229F9C0-5295-625A-39FC-A2DD2B1F8CF1}"/>
              </a:ext>
            </a:extLst>
          </p:cNvPr>
          <p:cNvSpPr>
            <a:spLocks noGrp="1"/>
          </p:cNvSpPr>
          <p:nvPr>
            <p:ph type="sldNum" sz="quarter" idx="12"/>
          </p:nvPr>
        </p:nvSpPr>
        <p:spPr/>
        <p:txBody>
          <a:bodyPr/>
          <a:lstStyle/>
          <a:p>
            <a:fld id="{5CF9EB88-1926-4CFD-A045-BB4D60CBB0AB}" type="slidenum">
              <a:rPr lang="es-MX" smtClean="0"/>
              <a:t>‹#›</a:t>
            </a:fld>
            <a:endParaRPr lang="es-MX"/>
          </a:p>
        </p:txBody>
      </p:sp>
    </p:spTree>
    <p:extLst>
      <p:ext uri="{BB962C8B-B14F-4D97-AF65-F5344CB8AC3E}">
        <p14:creationId xmlns:p14="http://schemas.microsoft.com/office/powerpoint/2010/main" val="1369524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BC7E9-12E8-2112-737C-49C223FD0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a:extLst>
              <a:ext uri="{FF2B5EF4-FFF2-40B4-BE49-F238E27FC236}">
                <a16:creationId xmlns:a16="http://schemas.microsoft.com/office/drawing/2014/main" id="{55A5980F-ED9A-7381-C785-025B3A3C6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a:extLst>
              <a:ext uri="{FF2B5EF4-FFF2-40B4-BE49-F238E27FC236}">
                <a16:creationId xmlns:a16="http://schemas.microsoft.com/office/drawing/2014/main" id="{DAE98B24-F6E1-680F-7E16-33BC6A045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5BB2FF-FB79-754D-73C8-B6115B87C04B}"/>
              </a:ext>
            </a:extLst>
          </p:cNvPr>
          <p:cNvSpPr>
            <a:spLocks noGrp="1"/>
          </p:cNvSpPr>
          <p:nvPr>
            <p:ph type="dt" sz="half" idx="10"/>
          </p:nvPr>
        </p:nvSpPr>
        <p:spPr/>
        <p:txBody>
          <a:bodyPr/>
          <a:lstStyle/>
          <a:p>
            <a:fld id="{BD617AD5-9096-4F79-9BB1-32BAEC26D40E}" type="datetimeFigureOut">
              <a:rPr lang="es-MX" smtClean="0"/>
              <a:t>22/08/2023</a:t>
            </a:fld>
            <a:endParaRPr lang="es-MX"/>
          </a:p>
        </p:txBody>
      </p:sp>
      <p:sp>
        <p:nvSpPr>
          <p:cNvPr id="6" name="Footer Placeholder 5">
            <a:extLst>
              <a:ext uri="{FF2B5EF4-FFF2-40B4-BE49-F238E27FC236}">
                <a16:creationId xmlns:a16="http://schemas.microsoft.com/office/drawing/2014/main" id="{DB16C896-A621-7B94-F91E-24EF33EFA64A}"/>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2F4C0347-B36A-F5CF-BC49-F4047B8795CB}"/>
              </a:ext>
            </a:extLst>
          </p:cNvPr>
          <p:cNvSpPr>
            <a:spLocks noGrp="1"/>
          </p:cNvSpPr>
          <p:nvPr>
            <p:ph type="sldNum" sz="quarter" idx="12"/>
          </p:nvPr>
        </p:nvSpPr>
        <p:spPr/>
        <p:txBody>
          <a:bodyPr/>
          <a:lstStyle/>
          <a:p>
            <a:fld id="{5CF9EB88-1926-4CFD-A045-BB4D60CBB0AB}" type="slidenum">
              <a:rPr lang="es-MX" smtClean="0"/>
              <a:t>‹#›</a:t>
            </a:fld>
            <a:endParaRPr lang="es-MX"/>
          </a:p>
        </p:txBody>
      </p:sp>
    </p:spTree>
    <p:extLst>
      <p:ext uri="{BB962C8B-B14F-4D97-AF65-F5344CB8AC3E}">
        <p14:creationId xmlns:p14="http://schemas.microsoft.com/office/powerpoint/2010/main" val="2385210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1D9E92-F5BD-8B59-368E-A22CCB6235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a:extLst>
              <a:ext uri="{FF2B5EF4-FFF2-40B4-BE49-F238E27FC236}">
                <a16:creationId xmlns:a16="http://schemas.microsoft.com/office/drawing/2014/main" id="{AA048B17-F83F-B03D-5A94-87B2405148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993A591E-2765-0CD4-6B46-486899C95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617AD5-9096-4F79-9BB1-32BAEC26D40E}" type="datetimeFigureOut">
              <a:rPr lang="es-MX" smtClean="0"/>
              <a:t>22/08/2023</a:t>
            </a:fld>
            <a:endParaRPr lang="es-MX"/>
          </a:p>
        </p:txBody>
      </p:sp>
      <p:sp>
        <p:nvSpPr>
          <p:cNvPr id="5" name="Footer Placeholder 4">
            <a:extLst>
              <a:ext uri="{FF2B5EF4-FFF2-40B4-BE49-F238E27FC236}">
                <a16:creationId xmlns:a16="http://schemas.microsoft.com/office/drawing/2014/main" id="{2F21B78C-D05B-BA24-892B-7E0043EC7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a:extLst>
              <a:ext uri="{FF2B5EF4-FFF2-40B4-BE49-F238E27FC236}">
                <a16:creationId xmlns:a16="http://schemas.microsoft.com/office/drawing/2014/main" id="{602C75F7-FAFE-16E9-6F31-38A8FD0FEB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9EB88-1926-4CFD-A045-BB4D60CBB0AB}" type="slidenum">
              <a:rPr lang="es-MX" smtClean="0"/>
              <a:t>‹#›</a:t>
            </a:fld>
            <a:endParaRPr lang="es-MX"/>
          </a:p>
        </p:txBody>
      </p:sp>
    </p:spTree>
    <p:extLst>
      <p:ext uri="{BB962C8B-B14F-4D97-AF65-F5344CB8AC3E}">
        <p14:creationId xmlns:p14="http://schemas.microsoft.com/office/powerpoint/2010/main" val="1862239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42EA6-324D-861F-5AF7-C58C266555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C010869-639B-ACCF-5A82-DF4585656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221C2AE-4A06-FDAA-F9E0-C92A4DA3A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0AA96926-ABD1-9ADC-B6AF-21E3F1F21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9C955E2-F265-AD86-E50B-D818BDE2C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54F28-3B2D-4ADA-8E68-4485CBF7EBEF}" type="slidenum">
              <a:rPr lang="en-IN" smtClean="0"/>
              <a:t>‹#›</a:t>
            </a:fld>
            <a:endParaRPr lang="en-IN"/>
          </a:p>
        </p:txBody>
      </p:sp>
    </p:spTree>
    <p:extLst>
      <p:ext uri="{BB962C8B-B14F-4D97-AF65-F5344CB8AC3E}">
        <p14:creationId xmlns:p14="http://schemas.microsoft.com/office/powerpoint/2010/main" val="129385472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42EA6-324D-861F-5AF7-C58C266555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C010869-639B-ACCF-5A82-DF4585656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221C2AE-4A06-FDAA-F9E0-C92A4DA3A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03491-DC89-45C7-B707-CB12757685D7}" type="datetimeFigureOut">
              <a:rPr lang="en-IN" smtClean="0"/>
              <a:t>22-08-2023</a:t>
            </a:fld>
            <a:endParaRPr lang="en-IN"/>
          </a:p>
        </p:txBody>
      </p:sp>
      <p:sp>
        <p:nvSpPr>
          <p:cNvPr id="5" name="Footer Placeholder 4">
            <a:extLst>
              <a:ext uri="{FF2B5EF4-FFF2-40B4-BE49-F238E27FC236}">
                <a16:creationId xmlns:a16="http://schemas.microsoft.com/office/drawing/2014/main" id="{0AA96926-ABD1-9ADC-B6AF-21E3F1F21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9C955E2-F265-AD86-E50B-D818BDE2C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54F28-3B2D-4ADA-8E68-4485CBF7EBEF}" type="slidenum">
              <a:rPr lang="en-IN" smtClean="0"/>
              <a:t>‹#›</a:t>
            </a:fld>
            <a:endParaRPr lang="en-IN"/>
          </a:p>
        </p:txBody>
      </p:sp>
    </p:spTree>
    <p:extLst>
      <p:ext uri="{BB962C8B-B14F-4D97-AF65-F5344CB8AC3E}">
        <p14:creationId xmlns:p14="http://schemas.microsoft.com/office/powerpoint/2010/main" val="103032944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jpeg"/><Relationship Id="rId4" Type="http://schemas.microsoft.com/office/2007/relationships/hdphoto" Target="../media/hdphoto1.wdp"/><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33.emf"/><Relationship Id="rId5" Type="http://schemas.openxmlformats.org/officeDocument/2006/relationships/image" Target="../media/image32.jp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hyperlink" Target="https://felt.com/map/Replenysh-Active-Markets-ZUczrdCsTdKc3nBAwX5i2C" TargetMode="External"/><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hyperlink" Target="https://cirqu.replenysh.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6E5"/>
        </a:solidFill>
        <a:effectLst/>
      </p:bgPr>
    </p:bg>
    <p:spTree>
      <p:nvGrpSpPr>
        <p:cNvPr id="1" name=""/>
        <p:cNvGrpSpPr/>
        <p:nvPr/>
      </p:nvGrpSpPr>
      <p:grpSpPr>
        <a:xfrm>
          <a:off x="0" y="0"/>
          <a:ext cx="0" cy="0"/>
          <a:chOff x="0" y="0"/>
          <a:chExt cx="0" cy="0"/>
        </a:xfrm>
      </p:grpSpPr>
      <p:pic>
        <p:nvPicPr>
          <p:cNvPr id="3" name="Picture 2" descr="A picture containing graphics, text, font, graphic design&#10;&#10;Description automatically generated">
            <a:extLst>
              <a:ext uri="{FF2B5EF4-FFF2-40B4-BE49-F238E27FC236}">
                <a16:creationId xmlns:a16="http://schemas.microsoft.com/office/drawing/2014/main" id="{4C7A5094-A8BB-D1B6-068B-07BE482117B4}"/>
              </a:ext>
            </a:extLst>
          </p:cNvPr>
          <p:cNvPicPr>
            <a:picLocks noChangeAspect="1"/>
          </p:cNvPicPr>
          <p:nvPr/>
        </p:nvPicPr>
        <p:blipFill rotWithShape="1">
          <a:blip r:embed="rId3">
            <a:extLst>
              <a:ext uri="{28A0092B-C50C-407E-A947-70E740481C1C}">
                <a14:useLocalDpi xmlns:a14="http://schemas.microsoft.com/office/drawing/2010/main" val="0"/>
              </a:ext>
            </a:extLst>
          </a:blip>
          <a:srcRect t="67248"/>
          <a:stretch/>
        </p:blipFill>
        <p:spPr>
          <a:xfrm>
            <a:off x="2848173" y="4731902"/>
            <a:ext cx="6276847" cy="2055793"/>
          </a:xfrm>
          <a:prstGeom prst="rect">
            <a:avLst/>
          </a:prstGeom>
        </p:spPr>
      </p:pic>
      <p:pic>
        <p:nvPicPr>
          <p:cNvPr id="13" name="Picture 12" descr="A picture containing black and white, art&#10;&#10;Description automatically generated with low confidence">
            <a:extLst>
              <a:ext uri="{FF2B5EF4-FFF2-40B4-BE49-F238E27FC236}">
                <a16:creationId xmlns:a16="http://schemas.microsoft.com/office/drawing/2014/main" id="{4952B5C9-A82F-DE71-AB19-B6A70A352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212" y="-612163"/>
            <a:ext cx="6259808" cy="6259808"/>
          </a:xfrm>
          <a:prstGeom prst="rect">
            <a:avLst/>
          </a:prstGeom>
        </p:spPr>
      </p:pic>
    </p:spTree>
    <p:extLst>
      <p:ext uri="{BB962C8B-B14F-4D97-AF65-F5344CB8AC3E}">
        <p14:creationId xmlns:p14="http://schemas.microsoft.com/office/powerpoint/2010/main" val="431767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3C1D26-BAC4-50BC-DD04-40E889BB097D}"/>
              </a:ext>
            </a:extLst>
          </p:cNvPr>
          <p:cNvSpPr>
            <a:spLocks noGrp="1"/>
          </p:cNvSpPr>
          <p:nvPr>
            <p:ph type="body" sz="quarter" idx="13"/>
          </p:nvPr>
        </p:nvSpPr>
        <p:spPr>
          <a:xfrm>
            <a:off x="261336" y="155683"/>
            <a:ext cx="8349264" cy="287559"/>
          </a:xfrm>
        </p:spPr>
        <p:txBody>
          <a:bodyPr/>
          <a:lstStyle/>
          <a:p>
            <a:r>
              <a:rPr lang="en-US" sz="1800" dirty="0"/>
              <a:t>CUSTOM IMPACT REPORT</a:t>
            </a:r>
          </a:p>
        </p:txBody>
      </p:sp>
      <p:grpSp>
        <p:nvGrpSpPr>
          <p:cNvPr id="3" name="Group 2">
            <a:extLst>
              <a:ext uri="{FF2B5EF4-FFF2-40B4-BE49-F238E27FC236}">
                <a16:creationId xmlns:a16="http://schemas.microsoft.com/office/drawing/2014/main" id="{E8D2E77B-11A6-975D-299D-7398356A5332}"/>
              </a:ext>
            </a:extLst>
          </p:cNvPr>
          <p:cNvGrpSpPr/>
          <p:nvPr/>
        </p:nvGrpSpPr>
        <p:grpSpPr>
          <a:xfrm>
            <a:off x="195917" y="1485067"/>
            <a:ext cx="9417983" cy="6020633"/>
            <a:chOff x="457940" y="1891066"/>
            <a:chExt cx="8338483" cy="5385633"/>
          </a:xfrm>
        </p:grpSpPr>
        <p:pic>
          <p:nvPicPr>
            <p:cNvPr id="1026" name="Picture 2">
              <a:extLst>
                <a:ext uri="{FF2B5EF4-FFF2-40B4-BE49-F238E27FC236}">
                  <a16:creationId xmlns:a16="http://schemas.microsoft.com/office/drawing/2014/main" id="{127104E6-92CE-0AD5-199C-A72596ACF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40" y="1891066"/>
              <a:ext cx="2656096" cy="538563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B8B96C8C-35E0-C7EE-FCC6-A106FE5B5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133" y="1891066"/>
              <a:ext cx="2656096" cy="5385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B9E0573-1B89-34D9-6FE8-7FA414693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327" y="1891066"/>
              <a:ext cx="2656096" cy="53856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C84A812C-D01F-326E-A92B-B6F51453F953}"/>
              </a:ext>
            </a:extLst>
          </p:cNvPr>
          <p:cNvGrpSpPr/>
          <p:nvPr/>
        </p:nvGrpSpPr>
        <p:grpSpPr>
          <a:xfrm>
            <a:off x="9958093" y="974904"/>
            <a:ext cx="1928367" cy="2079597"/>
            <a:chOff x="9805693" y="924104"/>
            <a:chExt cx="1928367" cy="2079597"/>
          </a:xfrm>
        </p:grpSpPr>
        <p:sp>
          <p:nvSpPr>
            <p:cNvPr id="4" name="Freeform 4">
              <a:extLst>
                <a:ext uri="{FF2B5EF4-FFF2-40B4-BE49-F238E27FC236}">
                  <a16:creationId xmlns:a16="http://schemas.microsoft.com/office/drawing/2014/main" id="{6A10C4F2-EF8C-B3EA-EFA5-3A6EB6BFBF54}"/>
                </a:ext>
              </a:extLst>
            </p:cNvPr>
            <p:cNvSpPr/>
            <p:nvPr/>
          </p:nvSpPr>
          <p:spPr>
            <a:xfrm>
              <a:off x="9805693" y="924104"/>
              <a:ext cx="1928367" cy="2079597"/>
            </a:xfrm>
            <a:custGeom>
              <a:avLst/>
              <a:gdLst/>
              <a:ahLst/>
              <a:cxnLst/>
              <a:rect l="l" t="t" r="r" b="b"/>
              <a:pathLst>
                <a:path w="3451737" h="3905785">
                  <a:moveTo>
                    <a:pt x="0" y="0"/>
                  </a:moveTo>
                  <a:lnTo>
                    <a:pt x="3451737" y="0"/>
                  </a:lnTo>
                  <a:lnTo>
                    <a:pt x="3451737" y="3905785"/>
                  </a:lnTo>
                  <a:lnTo>
                    <a:pt x="0" y="3905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Picture 2">
              <a:extLst>
                <a:ext uri="{FF2B5EF4-FFF2-40B4-BE49-F238E27FC236}">
                  <a16:creationId xmlns:a16="http://schemas.microsoft.com/office/drawing/2014/main" id="{A22F4DDD-BCC4-64A0-256E-9702D6A3B9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4422" y="1356792"/>
              <a:ext cx="1491306" cy="14913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71080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DBB2BA-C78E-FC95-709A-6ABFE682B42F}"/>
              </a:ext>
            </a:extLst>
          </p:cNvPr>
          <p:cNvSpPr>
            <a:spLocks noGrp="1"/>
          </p:cNvSpPr>
          <p:nvPr>
            <p:ph type="body" sz="quarter" idx="13"/>
          </p:nvPr>
        </p:nvSpPr>
        <p:spPr/>
        <p:txBody>
          <a:bodyPr vert="horz" lIns="91440" tIns="45720" rIns="91440" bIns="45720" rtlCol="0" anchor="t">
            <a:noAutofit/>
          </a:bodyPr>
          <a:lstStyle/>
          <a:p>
            <a:r>
              <a:rPr lang="en-US" dirty="0">
                <a:latin typeface="Poppins SemiBold"/>
                <a:cs typeface="Poppins SemiBold"/>
              </a:rPr>
              <a:t>DASHBOARD ACCESS &amp; REPORTS FOR MULTIPLE LOCATIONS</a:t>
            </a:r>
            <a:endParaRPr lang="en-US" dirty="0"/>
          </a:p>
        </p:txBody>
      </p:sp>
      <p:sp>
        <p:nvSpPr>
          <p:cNvPr id="3" name="Freeform 4">
            <a:extLst>
              <a:ext uri="{FF2B5EF4-FFF2-40B4-BE49-F238E27FC236}">
                <a16:creationId xmlns:a16="http://schemas.microsoft.com/office/drawing/2014/main" id="{348A4FBB-DA1A-E9BA-E81F-7DCDBB30484E}"/>
              </a:ext>
            </a:extLst>
          </p:cNvPr>
          <p:cNvSpPr/>
          <p:nvPr/>
        </p:nvSpPr>
        <p:spPr>
          <a:xfrm>
            <a:off x="491670" y="972457"/>
            <a:ext cx="11003643" cy="5885543"/>
          </a:xfrm>
          <a:custGeom>
            <a:avLst/>
            <a:gdLst/>
            <a:ahLst/>
            <a:cxnLst/>
            <a:rect l="l" t="t" r="r" b="b"/>
            <a:pathLst>
              <a:path w="16262816" h="8336229">
                <a:moveTo>
                  <a:pt x="0" y="0"/>
                </a:moveTo>
                <a:lnTo>
                  <a:pt x="16262816" y="0"/>
                </a:lnTo>
                <a:lnTo>
                  <a:pt x="16262816" y="8336229"/>
                </a:lnTo>
                <a:lnTo>
                  <a:pt x="0" y="8336229"/>
                </a:lnTo>
                <a:lnTo>
                  <a:pt x="0" y="0"/>
                </a:lnTo>
                <a:close/>
              </a:path>
            </a:pathLst>
          </a:custGeom>
          <a:blipFill>
            <a:blip r:embed="rId2"/>
            <a:stretch>
              <a:fillRect/>
            </a:stretch>
          </a:blipFill>
        </p:spPr>
      </p:sp>
    </p:spTree>
    <p:extLst>
      <p:ext uri="{BB962C8B-B14F-4D97-AF65-F5344CB8AC3E}">
        <p14:creationId xmlns:p14="http://schemas.microsoft.com/office/powerpoint/2010/main" val="4186542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Picture 1062" descr="A pile of plastic bottles&#10;&#10;Description automatically generated with low confidence">
            <a:extLst>
              <a:ext uri="{FF2B5EF4-FFF2-40B4-BE49-F238E27FC236}">
                <a16:creationId xmlns:a16="http://schemas.microsoft.com/office/drawing/2014/main" id="{BA36F313-6851-C3C3-2C5A-F88A6A053F78}"/>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r="51364" b="67022"/>
          <a:stretch/>
        </p:blipFill>
        <p:spPr>
          <a:xfrm>
            <a:off x="-2" y="657834"/>
            <a:ext cx="12192002" cy="6200166"/>
          </a:xfrm>
          <a:prstGeom prst="rect">
            <a:avLst/>
          </a:prstGeom>
        </p:spPr>
      </p:pic>
      <p:sp>
        <p:nvSpPr>
          <p:cNvPr id="18" name="Rectangle 17">
            <a:extLst>
              <a:ext uri="{FF2B5EF4-FFF2-40B4-BE49-F238E27FC236}">
                <a16:creationId xmlns:a16="http://schemas.microsoft.com/office/drawing/2014/main" id="{A8089B45-2BDD-8111-5906-5B849E39A5C4}"/>
              </a:ext>
            </a:extLst>
          </p:cNvPr>
          <p:cNvSpPr/>
          <p:nvPr/>
        </p:nvSpPr>
        <p:spPr>
          <a:xfrm>
            <a:off x="1" y="622716"/>
            <a:ext cx="12238490" cy="6235284"/>
          </a:xfrm>
          <a:prstGeom prst="rect">
            <a:avLst/>
          </a:prstGeom>
          <a:gradFill flip="none" rotWithShape="1">
            <a:gsLst>
              <a:gs pos="0">
                <a:schemeClr val="accent2"/>
              </a:gs>
              <a:gs pos="17000">
                <a:schemeClr val="accent2"/>
              </a:gs>
              <a:gs pos="72000">
                <a:srgbClr val="001D9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15" name="Text Placeholder 14">
            <a:extLst>
              <a:ext uri="{FF2B5EF4-FFF2-40B4-BE49-F238E27FC236}">
                <a16:creationId xmlns:a16="http://schemas.microsoft.com/office/drawing/2014/main" id="{2C8B6B38-D3CB-36C8-9D32-A3056D96EADC}"/>
              </a:ext>
            </a:extLst>
          </p:cNvPr>
          <p:cNvSpPr>
            <a:spLocks noGrp="1"/>
          </p:cNvSpPr>
          <p:nvPr>
            <p:ph type="body" sz="quarter" idx="13"/>
          </p:nvPr>
        </p:nvSpPr>
        <p:spPr>
          <a:xfrm>
            <a:off x="143351" y="140314"/>
            <a:ext cx="9398858" cy="326949"/>
          </a:xfrm>
        </p:spPr>
        <p:txBody>
          <a:bodyPr/>
          <a:lstStyle/>
          <a:p>
            <a:r>
              <a:rPr lang="en-US" sz="1800" dirty="0"/>
              <a:t>JOIN US IN BUILDING CIRCULARITY FOR OUR PACKAGING</a:t>
            </a:r>
          </a:p>
        </p:txBody>
      </p:sp>
      <p:sp>
        <p:nvSpPr>
          <p:cNvPr id="2" name="Date Placeholder 2">
            <a:extLst>
              <a:ext uri="{FF2B5EF4-FFF2-40B4-BE49-F238E27FC236}">
                <a16:creationId xmlns:a16="http://schemas.microsoft.com/office/drawing/2014/main" id="{E9040AA3-40B8-50C5-0838-28458D236EAD}"/>
              </a:ext>
            </a:extLst>
          </p:cNvPr>
          <p:cNvSpPr>
            <a:spLocks noGrp="1"/>
          </p:cNvSpPr>
          <p:nvPr>
            <p:ph type="dt" sz="half" idx="10"/>
          </p:nvPr>
        </p:nvSpPr>
        <p:spPr>
          <a:xfrm>
            <a:off x="0" y="6492875"/>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sp>
        <p:nvSpPr>
          <p:cNvPr id="8" name="Text Placeholder 14">
            <a:extLst>
              <a:ext uri="{FF2B5EF4-FFF2-40B4-BE49-F238E27FC236}">
                <a16:creationId xmlns:a16="http://schemas.microsoft.com/office/drawing/2014/main" id="{84025C77-F01B-DD99-B218-6940581F33E7}"/>
              </a:ext>
            </a:extLst>
          </p:cNvPr>
          <p:cNvSpPr txBox="1">
            <a:spLocks/>
          </p:cNvSpPr>
          <p:nvPr/>
        </p:nvSpPr>
        <p:spPr>
          <a:xfrm>
            <a:off x="516975" y="976720"/>
            <a:ext cx="4925177"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bg1"/>
                </a:solidFill>
              </a:rPr>
              <a:t>RECYCLING TODAY</a:t>
            </a:r>
          </a:p>
        </p:txBody>
      </p:sp>
      <p:sp>
        <p:nvSpPr>
          <p:cNvPr id="9" name="Text Placeholder 14">
            <a:extLst>
              <a:ext uri="{FF2B5EF4-FFF2-40B4-BE49-F238E27FC236}">
                <a16:creationId xmlns:a16="http://schemas.microsoft.com/office/drawing/2014/main" id="{99A96057-9541-1FEA-0517-0BFE8D9E1BF5}"/>
              </a:ext>
            </a:extLst>
          </p:cNvPr>
          <p:cNvSpPr txBox="1">
            <a:spLocks/>
          </p:cNvSpPr>
          <p:nvPr/>
        </p:nvSpPr>
        <p:spPr>
          <a:xfrm>
            <a:off x="6749848" y="976719"/>
            <a:ext cx="4925177"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accent2"/>
                </a:solidFill>
              </a:rPr>
              <a:t>RECYCLING GETS SMART</a:t>
            </a:r>
          </a:p>
        </p:txBody>
      </p:sp>
      <p:cxnSp>
        <p:nvCxnSpPr>
          <p:cNvPr id="24" name="Straight Connector 23">
            <a:extLst>
              <a:ext uri="{FF2B5EF4-FFF2-40B4-BE49-F238E27FC236}">
                <a16:creationId xmlns:a16="http://schemas.microsoft.com/office/drawing/2014/main" id="{9261CCA4-5F95-09C2-4C64-3A397063E22E}"/>
              </a:ext>
            </a:extLst>
          </p:cNvPr>
          <p:cNvCxnSpPr>
            <a:cxnSpLocks/>
          </p:cNvCxnSpPr>
          <p:nvPr/>
        </p:nvCxnSpPr>
        <p:spPr>
          <a:xfrm>
            <a:off x="6119246" y="711201"/>
            <a:ext cx="0" cy="6074229"/>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B382C407-C550-30CB-F927-83E1E2A12B0D}"/>
              </a:ext>
            </a:extLst>
          </p:cNvPr>
          <p:cNvGrpSpPr/>
          <p:nvPr/>
        </p:nvGrpSpPr>
        <p:grpSpPr>
          <a:xfrm>
            <a:off x="200967" y="1604263"/>
            <a:ext cx="5439376" cy="3607015"/>
            <a:chOff x="200967" y="1604263"/>
            <a:chExt cx="5439376" cy="3607015"/>
          </a:xfrm>
        </p:grpSpPr>
        <p:sp>
          <p:nvSpPr>
            <p:cNvPr id="19" name="Arc 18">
              <a:extLst>
                <a:ext uri="{FF2B5EF4-FFF2-40B4-BE49-F238E27FC236}">
                  <a16:creationId xmlns:a16="http://schemas.microsoft.com/office/drawing/2014/main" id="{753B8C55-1C88-1A7E-643B-50D7F8E0C656}"/>
                </a:ext>
              </a:extLst>
            </p:cNvPr>
            <p:cNvSpPr/>
            <p:nvPr/>
          </p:nvSpPr>
          <p:spPr>
            <a:xfrm rot="20372503">
              <a:off x="645276" y="2443479"/>
              <a:ext cx="3960571" cy="2628873"/>
            </a:xfrm>
            <a:prstGeom prst="arc">
              <a:avLst>
                <a:gd name="adj1" fmla="val 13076378"/>
                <a:gd name="adj2" fmla="val 17204782"/>
              </a:avLst>
            </a:prstGeom>
            <a:ln w="57150">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E070FD27-70F7-3935-3C8D-D8E0E17E3F3C}"/>
                </a:ext>
              </a:extLst>
            </p:cNvPr>
            <p:cNvSpPr/>
            <p:nvPr/>
          </p:nvSpPr>
          <p:spPr>
            <a:xfrm rot="2196692">
              <a:off x="1679772" y="2582405"/>
              <a:ext cx="3960571" cy="2628873"/>
            </a:xfrm>
            <a:prstGeom prst="arc">
              <a:avLst>
                <a:gd name="adj1" fmla="val 13076378"/>
                <a:gd name="adj2" fmla="val 17044661"/>
              </a:avLst>
            </a:prstGeom>
            <a:ln w="57150">
              <a:solidFill>
                <a:schemeClr val="bg1"/>
              </a:solidFill>
              <a:headEnd type="none" w="med" len="med"/>
              <a:tailEnd type="triangle" w="lg" len="lg"/>
              <a:extLst>
                <a:ext uri="{C807C97D-BFC1-408E-A445-0C87EB9F89A2}">
                  <ask:lineSketchStyleProps xmlns:ask="http://schemas.microsoft.com/office/drawing/2018/sketchyshapes" sd="272417533">
                    <a:custGeom>
                      <a:avLst/>
                      <a:gdLst>
                        <a:gd name="connsiteX0" fmla="*/ 696512 w 3960571"/>
                        <a:gd name="connsiteY0" fmla="*/ 313619 h 2628873"/>
                        <a:gd name="connsiteX1" fmla="*/ 2534849 w 3960571"/>
                        <a:gd name="connsiteY1" fmla="*/ 52594 h 2628873"/>
                        <a:gd name="connsiteX2" fmla="*/ 2361086 w 3960571"/>
                        <a:gd name="connsiteY2" fmla="*/ 447971 h 2628873"/>
                        <a:gd name="connsiteX3" fmla="*/ 2187323 w 3960571"/>
                        <a:gd name="connsiteY3" fmla="*/ 843349 h 2628873"/>
                        <a:gd name="connsiteX4" fmla="*/ 1980286 w 3960571"/>
                        <a:gd name="connsiteY4" fmla="*/ 1314437 h 2628873"/>
                        <a:gd name="connsiteX5" fmla="*/ 1552361 w 3960571"/>
                        <a:gd name="connsiteY5" fmla="*/ 980831 h 2628873"/>
                        <a:gd name="connsiteX6" fmla="*/ 1137274 w 3960571"/>
                        <a:gd name="connsiteY6" fmla="*/ 657233 h 2628873"/>
                        <a:gd name="connsiteX7" fmla="*/ 696512 w 3960571"/>
                        <a:gd name="connsiteY7" fmla="*/ 313619 h 2628873"/>
                        <a:gd name="connsiteX0" fmla="*/ 696512 w 3960571"/>
                        <a:gd name="connsiteY0" fmla="*/ 313619 h 2628873"/>
                        <a:gd name="connsiteX1" fmla="*/ 2534849 w 3960571"/>
                        <a:gd name="connsiteY1" fmla="*/ 52594 h 2628873"/>
                      </a:gdLst>
                      <a:ahLst/>
                      <a:cxnLst>
                        <a:cxn ang="0">
                          <a:pos x="connsiteX0" y="connsiteY0"/>
                        </a:cxn>
                        <a:cxn ang="0">
                          <a:pos x="connsiteX1" y="connsiteY1"/>
                        </a:cxn>
                      </a:cxnLst>
                      <a:rect l="l" t="t" r="r" b="b"/>
                      <a:pathLst>
                        <a:path w="3960571" h="2628873" stroke="0" extrusionOk="0">
                          <a:moveTo>
                            <a:pt x="696512" y="313619"/>
                          </a:moveTo>
                          <a:cubicBezTo>
                            <a:pt x="1306519" y="76709"/>
                            <a:pt x="1927492" y="-65290"/>
                            <a:pt x="2534849" y="52594"/>
                          </a:cubicBezTo>
                          <a:cubicBezTo>
                            <a:pt x="2545884" y="152280"/>
                            <a:pt x="2397166" y="243027"/>
                            <a:pt x="2361086" y="447971"/>
                          </a:cubicBezTo>
                          <a:cubicBezTo>
                            <a:pt x="2325007" y="652915"/>
                            <a:pt x="2236246" y="634420"/>
                            <a:pt x="2187323" y="843349"/>
                          </a:cubicBezTo>
                          <a:cubicBezTo>
                            <a:pt x="2138400" y="1052278"/>
                            <a:pt x="2035106" y="1113226"/>
                            <a:pt x="1980286" y="1314437"/>
                          </a:cubicBezTo>
                          <a:cubicBezTo>
                            <a:pt x="1775857" y="1178196"/>
                            <a:pt x="1720366" y="1065030"/>
                            <a:pt x="1552361" y="980831"/>
                          </a:cubicBezTo>
                          <a:cubicBezTo>
                            <a:pt x="1384356" y="896632"/>
                            <a:pt x="1328356" y="748881"/>
                            <a:pt x="1137274" y="657233"/>
                          </a:cubicBezTo>
                          <a:cubicBezTo>
                            <a:pt x="946192" y="565585"/>
                            <a:pt x="859761" y="431848"/>
                            <a:pt x="696512" y="313619"/>
                          </a:cubicBezTo>
                          <a:close/>
                        </a:path>
                        <a:path w="3960571" h="2628873" fill="none" extrusionOk="0">
                          <a:moveTo>
                            <a:pt x="696512" y="313619"/>
                          </a:moveTo>
                          <a:cubicBezTo>
                            <a:pt x="1266046" y="13838"/>
                            <a:pt x="1940240" y="-78603"/>
                            <a:pt x="2534849" y="52594"/>
                          </a:cubicBezTo>
                        </a:path>
                        <a:path w="3960571" h="2628873" fill="none" stroke="0" extrusionOk="0">
                          <a:moveTo>
                            <a:pt x="696512" y="313619"/>
                          </a:moveTo>
                          <a:cubicBezTo>
                            <a:pt x="1231411" y="-56334"/>
                            <a:pt x="1867880" y="-42466"/>
                            <a:pt x="2534849" y="52594"/>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a:extLst>
                <a:ext uri="{FF2B5EF4-FFF2-40B4-BE49-F238E27FC236}">
                  <a16:creationId xmlns:a16="http://schemas.microsoft.com/office/drawing/2014/main" id="{E39C85E8-4010-CA2F-F4B1-E902C660559B}"/>
                </a:ext>
              </a:extLst>
            </p:cNvPr>
            <p:cNvSpPr/>
            <p:nvPr/>
          </p:nvSpPr>
          <p:spPr>
            <a:xfrm>
              <a:off x="200967" y="3042432"/>
              <a:ext cx="1545682" cy="15466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company name&#10;&#10;Description automatically generated">
              <a:extLst>
                <a:ext uri="{FF2B5EF4-FFF2-40B4-BE49-F238E27FC236}">
                  <a16:creationId xmlns:a16="http://schemas.microsoft.com/office/drawing/2014/main" id="{B78C48C5-911E-5FC1-60C7-B0ABC421F0A1}"/>
                </a:ext>
              </a:extLst>
            </p:cNvPr>
            <p:cNvPicPr>
              <a:picLocks noChangeAspect="1"/>
            </p:cNvPicPr>
            <p:nvPr/>
          </p:nvPicPr>
          <p:blipFill rotWithShape="1">
            <a:blip r:embed="rId5"/>
            <a:srcRect l="13672" t="15276" r="15356" b="14642"/>
            <a:stretch/>
          </p:blipFill>
          <p:spPr>
            <a:xfrm>
              <a:off x="330893" y="3180895"/>
              <a:ext cx="1285830" cy="1269689"/>
            </a:xfrm>
            <a:prstGeom prst="ellipse">
              <a:avLst/>
            </a:prstGeom>
          </p:spPr>
        </p:pic>
        <p:sp>
          <p:nvSpPr>
            <p:cNvPr id="21" name="Oval 20">
              <a:extLst>
                <a:ext uri="{FF2B5EF4-FFF2-40B4-BE49-F238E27FC236}">
                  <a16:creationId xmlns:a16="http://schemas.microsoft.com/office/drawing/2014/main" id="{6A3881C9-E2B3-AC12-B4EA-27B3FCE2B2C7}"/>
                </a:ext>
              </a:extLst>
            </p:cNvPr>
            <p:cNvSpPr/>
            <p:nvPr/>
          </p:nvSpPr>
          <p:spPr>
            <a:xfrm>
              <a:off x="2206722" y="1604263"/>
              <a:ext cx="1545682" cy="15466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INSERT CUSTOMER LOGO </a:t>
              </a:r>
            </a:p>
          </p:txBody>
        </p:sp>
      </p:grpSp>
      <p:sp>
        <p:nvSpPr>
          <p:cNvPr id="34" name="Arc 33">
            <a:extLst>
              <a:ext uri="{FF2B5EF4-FFF2-40B4-BE49-F238E27FC236}">
                <a16:creationId xmlns:a16="http://schemas.microsoft.com/office/drawing/2014/main" id="{55B65274-FFA2-B1F6-B550-6B819911CC50}"/>
              </a:ext>
            </a:extLst>
          </p:cNvPr>
          <p:cNvSpPr/>
          <p:nvPr/>
        </p:nvSpPr>
        <p:spPr>
          <a:xfrm rot="18246644" flipH="1">
            <a:off x="2882861" y="4301059"/>
            <a:ext cx="2927245" cy="2243424"/>
          </a:xfrm>
          <a:prstGeom prst="arc">
            <a:avLst>
              <a:gd name="adj1" fmla="val 13076378"/>
              <a:gd name="adj2" fmla="val 17044661"/>
            </a:avLst>
          </a:prstGeom>
          <a:ln w="57150">
            <a:solidFill>
              <a:schemeClr val="bg1"/>
            </a:solidFill>
            <a:headEnd type="none" w="med" len="med"/>
            <a:tailEnd type="triangle" w="lg" len="lg"/>
            <a:extLst>
              <a:ext uri="{C807C97D-BFC1-408E-A445-0C87EB9F89A2}">
                <ask:lineSketchStyleProps xmlns:ask="http://schemas.microsoft.com/office/drawing/2018/sketchyshapes" sd="272417533">
                  <a:custGeom>
                    <a:avLst/>
                    <a:gdLst>
                      <a:gd name="connsiteX0" fmla="*/ 696512 w 3960571"/>
                      <a:gd name="connsiteY0" fmla="*/ 313619 h 2628873"/>
                      <a:gd name="connsiteX1" fmla="*/ 2534849 w 3960571"/>
                      <a:gd name="connsiteY1" fmla="*/ 52594 h 2628873"/>
                      <a:gd name="connsiteX2" fmla="*/ 2361086 w 3960571"/>
                      <a:gd name="connsiteY2" fmla="*/ 447971 h 2628873"/>
                      <a:gd name="connsiteX3" fmla="*/ 2187323 w 3960571"/>
                      <a:gd name="connsiteY3" fmla="*/ 843349 h 2628873"/>
                      <a:gd name="connsiteX4" fmla="*/ 1980286 w 3960571"/>
                      <a:gd name="connsiteY4" fmla="*/ 1314437 h 2628873"/>
                      <a:gd name="connsiteX5" fmla="*/ 1552361 w 3960571"/>
                      <a:gd name="connsiteY5" fmla="*/ 980831 h 2628873"/>
                      <a:gd name="connsiteX6" fmla="*/ 1137274 w 3960571"/>
                      <a:gd name="connsiteY6" fmla="*/ 657233 h 2628873"/>
                      <a:gd name="connsiteX7" fmla="*/ 696512 w 3960571"/>
                      <a:gd name="connsiteY7" fmla="*/ 313619 h 2628873"/>
                      <a:gd name="connsiteX0" fmla="*/ 696512 w 3960571"/>
                      <a:gd name="connsiteY0" fmla="*/ 313619 h 2628873"/>
                      <a:gd name="connsiteX1" fmla="*/ 2534849 w 3960571"/>
                      <a:gd name="connsiteY1" fmla="*/ 52594 h 2628873"/>
                    </a:gdLst>
                    <a:ahLst/>
                    <a:cxnLst>
                      <a:cxn ang="0">
                        <a:pos x="connsiteX0" y="connsiteY0"/>
                      </a:cxn>
                      <a:cxn ang="0">
                        <a:pos x="connsiteX1" y="connsiteY1"/>
                      </a:cxn>
                    </a:cxnLst>
                    <a:rect l="l" t="t" r="r" b="b"/>
                    <a:pathLst>
                      <a:path w="3960571" h="2628873" stroke="0" extrusionOk="0">
                        <a:moveTo>
                          <a:pt x="696512" y="313619"/>
                        </a:moveTo>
                        <a:cubicBezTo>
                          <a:pt x="1306519" y="76709"/>
                          <a:pt x="1927492" y="-65290"/>
                          <a:pt x="2534849" y="52594"/>
                        </a:cubicBezTo>
                        <a:cubicBezTo>
                          <a:pt x="2545884" y="152280"/>
                          <a:pt x="2397166" y="243027"/>
                          <a:pt x="2361086" y="447971"/>
                        </a:cubicBezTo>
                        <a:cubicBezTo>
                          <a:pt x="2325007" y="652915"/>
                          <a:pt x="2236246" y="634420"/>
                          <a:pt x="2187323" y="843349"/>
                        </a:cubicBezTo>
                        <a:cubicBezTo>
                          <a:pt x="2138400" y="1052278"/>
                          <a:pt x="2035106" y="1113226"/>
                          <a:pt x="1980286" y="1314437"/>
                        </a:cubicBezTo>
                        <a:cubicBezTo>
                          <a:pt x="1775857" y="1178196"/>
                          <a:pt x="1720366" y="1065030"/>
                          <a:pt x="1552361" y="980831"/>
                        </a:cubicBezTo>
                        <a:cubicBezTo>
                          <a:pt x="1384356" y="896632"/>
                          <a:pt x="1328356" y="748881"/>
                          <a:pt x="1137274" y="657233"/>
                        </a:cubicBezTo>
                        <a:cubicBezTo>
                          <a:pt x="946192" y="565585"/>
                          <a:pt x="859761" y="431848"/>
                          <a:pt x="696512" y="313619"/>
                        </a:cubicBezTo>
                        <a:close/>
                      </a:path>
                      <a:path w="3960571" h="2628873" fill="none" extrusionOk="0">
                        <a:moveTo>
                          <a:pt x="696512" y="313619"/>
                        </a:moveTo>
                        <a:cubicBezTo>
                          <a:pt x="1266046" y="13838"/>
                          <a:pt x="1940240" y="-78603"/>
                          <a:pt x="2534849" y="52594"/>
                        </a:cubicBezTo>
                      </a:path>
                      <a:path w="3960571" h="2628873" fill="none" stroke="0" extrusionOk="0">
                        <a:moveTo>
                          <a:pt x="696512" y="313619"/>
                        </a:moveTo>
                        <a:cubicBezTo>
                          <a:pt x="1231411" y="-56334"/>
                          <a:pt x="1867880" y="-42466"/>
                          <a:pt x="2534849" y="52594"/>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069B88B5-9318-50F0-49B4-99554F090248}"/>
              </a:ext>
            </a:extLst>
          </p:cNvPr>
          <p:cNvSpPr/>
          <p:nvPr/>
        </p:nvSpPr>
        <p:spPr>
          <a:xfrm rot="15761133" flipH="1">
            <a:off x="3833664" y="3894675"/>
            <a:ext cx="3355727" cy="2669039"/>
          </a:xfrm>
          <a:prstGeom prst="arc">
            <a:avLst>
              <a:gd name="adj1" fmla="val 13392198"/>
              <a:gd name="adj2" fmla="val 17044661"/>
            </a:avLst>
          </a:prstGeom>
          <a:ln w="57150">
            <a:solidFill>
              <a:schemeClr val="bg1"/>
            </a:solidFill>
            <a:headEnd type="none" w="med" len="med"/>
            <a:tailEnd type="triangle" w="lg" len="lg"/>
            <a:extLst>
              <a:ext uri="{C807C97D-BFC1-408E-A445-0C87EB9F89A2}">
                <ask:lineSketchStyleProps xmlns:ask="http://schemas.microsoft.com/office/drawing/2018/sketchyshapes" sd="272417533">
                  <a:custGeom>
                    <a:avLst/>
                    <a:gdLst>
                      <a:gd name="connsiteX0" fmla="*/ 696512 w 3960571"/>
                      <a:gd name="connsiteY0" fmla="*/ 313619 h 2628873"/>
                      <a:gd name="connsiteX1" fmla="*/ 2534849 w 3960571"/>
                      <a:gd name="connsiteY1" fmla="*/ 52594 h 2628873"/>
                      <a:gd name="connsiteX2" fmla="*/ 2361086 w 3960571"/>
                      <a:gd name="connsiteY2" fmla="*/ 447971 h 2628873"/>
                      <a:gd name="connsiteX3" fmla="*/ 2187323 w 3960571"/>
                      <a:gd name="connsiteY3" fmla="*/ 843349 h 2628873"/>
                      <a:gd name="connsiteX4" fmla="*/ 1980286 w 3960571"/>
                      <a:gd name="connsiteY4" fmla="*/ 1314437 h 2628873"/>
                      <a:gd name="connsiteX5" fmla="*/ 1552361 w 3960571"/>
                      <a:gd name="connsiteY5" fmla="*/ 980831 h 2628873"/>
                      <a:gd name="connsiteX6" fmla="*/ 1137274 w 3960571"/>
                      <a:gd name="connsiteY6" fmla="*/ 657233 h 2628873"/>
                      <a:gd name="connsiteX7" fmla="*/ 696512 w 3960571"/>
                      <a:gd name="connsiteY7" fmla="*/ 313619 h 2628873"/>
                      <a:gd name="connsiteX0" fmla="*/ 696512 w 3960571"/>
                      <a:gd name="connsiteY0" fmla="*/ 313619 h 2628873"/>
                      <a:gd name="connsiteX1" fmla="*/ 2534849 w 3960571"/>
                      <a:gd name="connsiteY1" fmla="*/ 52594 h 2628873"/>
                    </a:gdLst>
                    <a:ahLst/>
                    <a:cxnLst>
                      <a:cxn ang="0">
                        <a:pos x="connsiteX0" y="connsiteY0"/>
                      </a:cxn>
                      <a:cxn ang="0">
                        <a:pos x="connsiteX1" y="connsiteY1"/>
                      </a:cxn>
                    </a:cxnLst>
                    <a:rect l="l" t="t" r="r" b="b"/>
                    <a:pathLst>
                      <a:path w="3960571" h="2628873" stroke="0" extrusionOk="0">
                        <a:moveTo>
                          <a:pt x="696512" y="313619"/>
                        </a:moveTo>
                        <a:cubicBezTo>
                          <a:pt x="1306519" y="76709"/>
                          <a:pt x="1927492" y="-65290"/>
                          <a:pt x="2534849" y="52594"/>
                        </a:cubicBezTo>
                        <a:cubicBezTo>
                          <a:pt x="2545884" y="152280"/>
                          <a:pt x="2397166" y="243027"/>
                          <a:pt x="2361086" y="447971"/>
                        </a:cubicBezTo>
                        <a:cubicBezTo>
                          <a:pt x="2325007" y="652915"/>
                          <a:pt x="2236246" y="634420"/>
                          <a:pt x="2187323" y="843349"/>
                        </a:cubicBezTo>
                        <a:cubicBezTo>
                          <a:pt x="2138400" y="1052278"/>
                          <a:pt x="2035106" y="1113226"/>
                          <a:pt x="1980286" y="1314437"/>
                        </a:cubicBezTo>
                        <a:cubicBezTo>
                          <a:pt x="1775857" y="1178196"/>
                          <a:pt x="1720366" y="1065030"/>
                          <a:pt x="1552361" y="980831"/>
                        </a:cubicBezTo>
                        <a:cubicBezTo>
                          <a:pt x="1384356" y="896632"/>
                          <a:pt x="1328356" y="748881"/>
                          <a:pt x="1137274" y="657233"/>
                        </a:cubicBezTo>
                        <a:cubicBezTo>
                          <a:pt x="946192" y="565585"/>
                          <a:pt x="859761" y="431848"/>
                          <a:pt x="696512" y="313619"/>
                        </a:cubicBezTo>
                        <a:close/>
                      </a:path>
                      <a:path w="3960571" h="2628873" fill="none" extrusionOk="0">
                        <a:moveTo>
                          <a:pt x="696512" y="313619"/>
                        </a:moveTo>
                        <a:cubicBezTo>
                          <a:pt x="1266046" y="13838"/>
                          <a:pt x="1940240" y="-78603"/>
                          <a:pt x="2534849" y="52594"/>
                        </a:cubicBezTo>
                      </a:path>
                      <a:path w="3960571" h="2628873" fill="none" stroke="0" extrusionOk="0">
                        <a:moveTo>
                          <a:pt x="696512" y="313619"/>
                        </a:moveTo>
                        <a:cubicBezTo>
                          <a:pt x="1231411" y="-56334"/>
                          <a:pt x="1867880" y="-42466"/>
                          <a:pt x="2534849" y="52594"/>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 Placeholder 14">
            <a:extLst>
              <a:ext uri="{FF2B5EF4-FFF2-40B4-BE49-F238E27FC236}">
                <a16:creationId xmlns:a16="http://schemas.microsoft.com/office/drawing/2014/main" id="{F2366A83-09B1-BCB8-AC90-025C27A5A6F3}"/>
              </a:ext>
            </a:extLst>
          </p:cNvPr>
          <p:cNvSpPr txBox="1">
            <a:spLocks/>
          </p:cNvSpPr>
          <p:nvPr/>
        </p:nvSpPr>
        <p:spPr>
          <a:xfrm>
            <a:off x="1543783" y="5080546"/>
            <a:ext cx="2618269" cy="4398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spc="0" dirty="0">
                <a:solidFill>
                  <a:schemeClr val="bg1"/>
                </a:solidFill>
              </a:rPr>
              <a:t>LANDFILL</a:t>
            </a:r>
          </a:p>
        </p:txBody>
      </p:sp>
      <p:sp>
        <p:nvSpPr>
          <p:cNvPr id="39" name="Text Placeholder 14">
            <a:extLst>
              <a:ext uri="{FF2B5EF4-FFF2-40B4-BE49-F238E27FC236}">
                <a16:creationId xmlns:a16="http://schemas.microsoft.com/office/drawing/2014/main" id="{020F6D8D-2068-16BF-A8A7-983DF21CD645}"/>
              </a:ext>
            </a:extLst>
          </p:cNvPr>
          <p:cNvSpPr txBox="1">
            <a:spLocks/>
          </p:cNvSpPr>
          <p:nvPr/>
        </p:nvSpPr>
        <p:spPr>
          <a:xfrm>
            <a:off x="3126833" y="5779764"/>
            <a:ext cx="2618269" cy="4398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spc="0" dirty="0">
                <a:solidFill>
                  <a:schemeClr val="bg1"/>
                </a:solidFill>
              </a:rPr>
              <a:t>TRADITIONAL RECYCLING HAULING</a:t>
            </a:r>
          </a:p>
        </p:txBody>
      </p:sp>
      <p:sp>
        <p:nvSpPr>
          <p:cNvPr id="60" name="Oval 59">
            <a:extLst>
              <a:ext uri="{FF2B5EF4-FFF2-40B4-BE49-F238E27FC236}">
                <a16:creationId xmlns:a16="http://schemas.microsoft.com/office/drawing/2014/main" id="{CE362B59-299B-D11E-FBE0-BC81C49E756A}"/>
              </a:ext>
            </a:extLst>
          </p:cNvPr>
          <p:cNvSpPr/>
          <p:nvPr/>
        </p:nvSpPr>
        <p:spPr>
          <a:xfrm>
            <a:off x="8438170" y="4527178"/>
            <a:ext cx="1545682" cy="154661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1" name="Arc 60">
            <a:extLst>
              <a:ext uri="{FF2B5EF4-FFF2-40B4-BE49-F238E27FC236}">
                <a16:creationId xmlns:a16="http://schemas.microsoft.com/office/drawing/2014/main" id="{90BF7778-EBD1-447E-CEBA-6215C08DADE2}"/>
              </a:ext>
            </a:extLst>
          </p:cNvPr>
          <p:cNvSpPr/>
          <p:nvPr/>
        </p:nvSpPr>
        <p:spPr>
          <a:xfrm rot="9375553">
            <a:off x="7426987" y="2850359"/>
            <a:ext cx="3960571" cy="2628873"/>
          </a:xfrm>
          <a:prstGeom prst="arc">
            <a:avLst>
              <a:gd name="adj1" fmla="val 13076378"/>
              <a:gd name="adj2" fmla="val 16537581"/>
            </a:avLst>
          </a:prstGeom>
          <a:ln w="57150">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Arc 61">
            <a:extLst>
              <a:ext uri="{FF2B5EF4-FFF2-40B4-BE49-F238E27FC236}">
                <a16:creationId xmlns:a16="http://schemas.microsoft.com/office/drawing/2014/main" id="{E5A56901-EB6A-F63B-5647-8B5A74CE68F4}"/>
              </a:ext>
            </a:extLst>
          </p:cNvPr>
          <p:cNvSpPr/>
          <p:nvPr/>
        </p:nvSpPr>
        <p:spPr>
          <a:xfrm rot="13358332">
            <a:off x="6612606" y="2526324"/>
            <a:ext cx="3960571" cy="2628873"/>
          </a:xfrm>
          <a:prstGeom prst="arc">
            <a:avLst>
              <a:gd name="adj1" fmla="val 13076378"/>
              <a:gd name="adj2" fmla="val 17204782"/>
            </a:avLst>
          </a:prstGeom>
          <a:ln w="57150">
            <a:solidFill>
              <a:schemeClr val="accent2"/>
            </a:solidFill>
            <a:roun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7" name="Picture 1026" descr="A picture containing text, graphics, font, graphic design&#10;&#10;Description automatically generated">
            <a:extLst>
              <a:ext uri="{FF2B5EF4-FFF2-40B4-BE49-F238E27FC236}">
                <a16:creationId xmlns:a16="http://schemas.microsoft.com/office/drawing/2014/main" id="{E83D8042-49F7-1481-028C-64DFF72BBB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4248" y="4554526"/>
            <a:ext cx="1489605" cy="1489605"/>
          </a:xfrm>
          <a:prstGeom prst="rect">
            <a:avLst/>
          </a:prstGeom>
        </p:spPr>
      </p:pic>
      <p:sp>
        <p:nvSpPr>
          <p:cNvPr id="1028" name="Text Placeholder 14">
            <a:extLst>
              <a:ext uri="{FF2B5EF4-FFF2-40B4-BE49-F238E27FC236}">
                <a16:creationId xmlns:a16="http://schemas.microsoft.com/office/drawing/2014/main" id="{BB3FDE03-A90B-2368-8C6C-B957A8D72FA1}"/>
              </a:ext>
            </a:extLst>
          </p:cNvPr>
          <p:cNvSpPr txBox="1">
            <a:spLocks/>
          </p:cNvSpPr>
          <p:nvPr/>
        </p:nvSpPr>
        <p:spPr>
          <a:xfrm>
            <a:off x="7992114" y="3528576"/>
            <a:ext cx="2327381" cy="9318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spc="0" dirty="0">
                <a:solidFill>
                  <a:schemeClr val="accent2"/>
                </a:solidFill>
              </a:rPr>
              <a:t>BOTTLES BECOME BOTTLES AGAIN… AND AGAIN!</a:t>
            </a:r>
          </a:p>
        </p:txBody>
      </p:sp>
      <p:grpSp>
        <p:nvGrpSpPr>
          <p:cNvPr id="50" name="Group 49">
            <a:extLst>
              <a:ext uri="{FF2B5EF4-FFF2-40B4-BE49-F238E27FC236}">
                <a16:creationId xmlns:a16="http://schemas.microsoft.com/office/drawing/2014/main" id="{EE22685A-C44C-100D-413A-8EA920566595}"/>
              </a:ext>
            </a:extLst>
          </p:cNvPr>
          <p:cNvGrpSpPr/>
          <p:nvPr/>
        </p:nvGrpSpPr>
        <p:grpSpPr>
          <a:xfrm>
            <a:off x="6384438" y="1604263"/>
            <a:ext cx="5439376" cy="3673515"/>
            <a:chOff x="200967" y="1604263"/>
            <a:chExt cx="5439376" cy="3673515"/>
          </a:xfrm>
        </p:grpSpPr>
        <p:sp>
          <p:nvSpPr>
            <p:cNvPr id="51" name="Arc 50">
              <a:extLst>
                <a:ext uri="{FF2B5EF4-FFF2-40B4-BE49-F238E27FC236}">
                  <a16:creationId xmlns:a16="http://schemas.microsoft.com/office/drawing/2014/main" id="{420B46F9-EEE5-8A76-E4F9-5987FE88300B}"/>
                </a:ext>
              </a:extLst>
            </p:cNvPr>
            <p:cNvSpPr/>
            <p:nvPr/>
          </p:nvSpPr>
          <p:spPr>
            <a:xfrm rot="20372503">
              <a:off x="645276" y="2443479"/>
              <a:ext cx="3960571" cy="2628873"/>
            </a:xfrm>
            <a:prstGeom prst="arc">
              <a:avLst>
                <a:gd name="adj1" fmla="val 13076378"/>
                <a:gd name="adj2" fmla="val 17204782"/>
              </a:avLst>
            </a:prstGeom>
            <a:ln w="57150">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Arc 51">
              <a:extLst>
                <a:ext uri="{FF2B5EF4-FFF2-40B4-BE49-F238E27FC236}">
                  <a16:creationId xmlns:a16="http://schemas.microsoft.com/office/drawing/2014/main" id="{7B200704-06FC-11A0-E934-55FC18479696}"/>
                </a:ext>
              </a:extLst>
            </p:cNvPr>
            <p:cNvSpPr/>
            <p:nvPr/>
          </p:nvSpPr>
          <p:spPr>
            <a:xfrm rot="2196692">
              <a:off x="1679772" y="2648905"/>
              <a:ext cx="3960571" cy="2628873"/>
            </a:xfrm>
            <a:prstGeom prst="arc">
              <a:avLst>
                <a:gd name="adj1" fmla="val 13076378"/>
                <a:gd name="adj2" fmla="val 17044661"/>
              </a:avLst>
            </a:prstGeom>
            <a:ln w="57150">
              <a:solidFill>
                <a:schemeClr val="accent2"/>
              </a:solidFill>
              <a:headEnd type="none" w="med" len="med"/>
              <a:tailEnd type="triangle" w="lg" len="lg"/>
              <a:extLst>
                <a:ext uri="{C807C97D-BFC1-408E-A445-0C87EB9F89A2}">
                  <ask:lineSketchStyleProps xmlns:ask="http://schemas.microsoft.com/office/drawing/2018/sketchyshapes" sd="272417533">
                    <a:custGeom>
                      <a:avLst/>
                      <a:gdLst>
                        <a:gd name="connsiteX0" fmla="*/ 696512 w 3960571"/>
                        <a:gd name="connsiteY0" fmla="*/ 313619 h 2628873"/>
                        <a:gd name="connsiteX1" fmla="*/ 2534849 w 3960571"/>
                        <a:gd name="connsiteY1" fmla="*/ 52594 h 2628873"/>
                        <a:gd name="connsiteX2" fmla="*/ 2361086 w 3960571"/>
                        <a:gd name="connsiteY2" fmla="*/ 447971 h 2628873"/>
                        <a:gd name="connsiteX3" fmla="*/ 2187323 w 3960571"/>
                        <a:gd name="connsiteY3" fmla="*/ 843349 h 2628873"/>
                        <a:gd name="connsiteX4" fmla="*/ 1980286 w 3960571"/>
                        <a:gd name="connsiteY4" fmla="*/ 1314437 h 2628873"/>
                        <a:gd name="connsiteX5" fmla="*/ 1552361 w 3960571"/>
                        <a:gd name="connsiteY5" fmla="*/ 980831 h 2628873"/>
                        <a:gd name="connsiteX6" fmla="*/ 1137274 w 3960571"/>
                        <a:gd name="connsiteY6" fmla="*/ 657233 h 2628873"/>
                        <a:gd name="connsiteX7" fmla="*/ 696512 w 3960571"/>
                        <a:gd name="connsiteY7" fmla="*/ 313619 h 2628873"/>
                        <a:gd name="connsiteX0" fmla="*/ 696512 w 3960571"/>
                        <a:gd name="connsiteY0" fmla="*/ 313619 h 2628873"/>
                        <a:gd name="connsiteX1" fmla="*/ 2534849 w 3960571"/>
                        <a:gd name="connsiteY1" fmla="*/ 52594 h 2628873"/>
                      </a:gdLst>
                      <a:ahLst/>
                      <a:cxnLst>
                        <a:cxn ang="0">
                          <a:pos x="connsiteX0" y="connsiteY0"/>
                        </a:cxn>
                        <a:cxn ang="0">
                          <a:pos x="connsiteX1" y="connsiteY1"/>
                        </a:cxn>
                      </a:cxnLst>
                      <a:rect l="l" t="t" r="r" b="b"/>
                      <a:pathLst>
                        <a:path w="3960571" h="2628873" stroke="0" extrusionOk="0">
                          <a:moveTo>
                            <a:pt x="696512" y="313619"/>
                          </a:moveTo>
                          <a:cubicBezTo>
                            <a:pt x="1306519" y="76709"/>
                            <a:pt x="1927492" y="-65290"/>
                            <a:pt x="2534849" y="52594"/>
                          </a:cubicBezTo>
                          <a:cubicBezTo>
                            <a:pt x="2545884" y="152280"/>
                            <a:pt x="2397166" y="243027"/>
                            <a:pt x="2361086" y="447971"/>
                          </a:cubicBezTo>
                          <a:cubicBezTo>
                            <a:pt x="2325007" y="652915"/>
                            <a:pt x="2236246" y="634420"/>
                            <a:pt x="2187323" y="843349"/>
                          </a:cubicBezTo>
                          <a:cubicBezTo>
                            <a:pt x="2138400" y="1052278"/>
                            <a:pt x="2035106" y="1113226"/>
                            <a:pt x="1980286" y="1314437"/>
                          </a:cubicBezTo>
                          <a:cubicBezTo>
                            <a:pt x="1775857" y="1178196"/>
                            <a:pt x="1720366" y="1065030"/>
                            <a:pt x="1552361" y="980831"/>
                          </a:cubicBezTo>
                          <a:cubicBezTo>
                            <a:pt x="1384356" y="896632"/>
                            <a:pt x="1328356" y="748881"/>
                            <a:pt x="1137274" y="657233"/>
                          </a:cubicBezTo>
                          <a:cubicBezTo>
                            <a:pt x="946192" y="565585"/>
                            <a:pt x="859761" y="431848"/>
                            <a:pt x="696512" y="313619"/>
                          </a:cubicBezTo>
                          <a:close/>
                        </a:path>
                        <a:path w="3960571" h="2628873" fill="none" extrusionOk="0">
                          <a:moveTo>
                            <a:pt x="696512" y="313619"/>
                          </a:moveTo>
                          <a:cubicBezTo>
                            <a:pt x="1266046" y="13838"/>
                            <a:pt x="1940240" y="-78603"/>
                            <a:pt x="2534849" y="52594"/>
                          </a:cubicBezTo>
                        </a:path>
                        <a:path w="3960571" h="2628873" fill="none" stroke="0" extrusionOk="0">
                          <a:moveTo>
                            <a:pt x="696512" y="313619"/>
                          </a:moveTo>
                          <a:cubicBezTo>
                            <a:pt x="1231411" y="-56334"/>
                            <a:pt x="1867880" y="-42466"/>
                            <a:pt x="2534849" y="52594"/>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Oval 53">
              <a:extLst>
                <a:ext uri="{FF2B5EF4-FFF2-40B4-BE49-F238E27FC236}">
                  <a16:creationId xmlns:a16="http://schemas.microsoft.com/office/drawing/2014/main" id="{547C68A3-1FF5-C6A5-346B-153F6D932760}"/>
                </a:ext>
              </a:extLst>
            </p:cNvPr>
            <p:cNvSpPr/>
            <p:nvPr/>
          </p:nvSpPr>
          <p:spPr>
            <a:xfrm>
              <a:off x="200967" y="3042432"/>
              <a:ext cx="1545682" cy="1546616"/>
            </a:xfrm>
            <a:prstGeom prst="ellipse">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Logo, company name&#10;&#10;Description automatically generated">
              <a:extLst>
                <a:ext uri="{FF2B5EF4-FFF2-40B4-BE49-F238E27FC236}">
                  <a16:creationId xmlns:a16="http://schemas.microsoft.com/office/drawing/2014/main" id="{82E93FCE-2C5C-F1D7-F5CB-71F41D98C561}"/>
                </a:ext>
              </a:extLst>
            </p:cNvPr>
            <p:cNvPicPr>
              <a:picLocks noChangeAspect="1"/>
            </p:cNvPicPr>
            <p:nvPr/>
          </p:nvPicPr>
          <p:blipFill rotWithShape="1">
            <a:blip r:embed="rId5"/>
            <a:srcRect l="13672" t="15276" r="15356" b="14642"/>
            <a:stretch/>
          </p:blipFill>
          <p:spPr>
            <a:xfrm>
              <a:off x="330893" y="3180895"/>
              <a:ext cx="1285830" cy="1269689"/>
            </a:xfrm>
            <a:prstGeom prst="ellipse">
              <a:avLst/>
            </a:prstGeom>
            <a:ln w="57150">
              <a:solidFill>
                <a:schemeClr val="accent2"/>
              </a:solidFill>
            </a:ln>
          </p:spPr>
        </p:pic>
        <p:sp>
          <p:nvSpPr>
            <p:cNvPr id="56" name="Oval 55">
              <a:extLst>
                <a:ext uri="{FF2B5EF4-FFF2-40B4-BE49-F238E27FC236}">
                  <a16:creationId xmlns:a16="http://schemas.microsoft.com/office/drawing/2014/main" id="{752836C2-C7B1-262C-5685-C8F967D7F5FF}"/>
                </a:ext>
              </a:extLst>
            </p:cNvPr>
            <p:cNvSpPr/>
            <p:nvPr/>
          </p:nvSpPr>
          <p:spPr>
            <a:xfrm>
              <a:off x="2206722" y="1604263"/>
              <a:ext cx="1545682" cy="1546616"/>
            </a:xfrm>
            <a:prstGeom prst="ellipse">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INSERT CUSTOMER LOGO </a:t>
              </a:r>
            </a:p>
          </p:txBody>
        </p:sp>
      </p:grpSp>
      <p:sp>
        <p:nvSpPr>
          <p:cNvPr id="1048" name="Oval 1047">
            <a:extLst>
              <a:ext uri="{FF2B5EF4-FFF2-40B4-BE49-F238E27FC236}">
                <a16:creationId xmlns:a16="http://schemas.microsoft.com/office/drawing/2014/main" id="{C7C6F97F-29FA-8912-989A-907FABC17D66}"/>
              </a:ext>
            </a:extLst>
          </p:cNvPr>
          <p:cNvSpPr/>
          <p:nvPr/>
        </p:nvSpPr>
        <p:spPr>
          <a:xfrm>
            <a:off x="4168264" y="3007910"/>
            <a:ext cx="1545682" cy="1546616"/>
          </a:xfrm>
          <a:prstGeom prst="ellipse">
            <a:avLst/>
          </a:prstGeom>
          <a:blipFill dpi="0" rotWithShape="1">
            <a:blip r:embed="rId7"/>
            <a:srcRect/>
            <a:stretch>
              <a:fillRect l="-9158" t="-254" r="-32822" b="-254"/>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pic>
        <p:nvPicPr>
          <p:cNvPr id="1073" name="Graphic 1072" descr="Flying Money with solid fill">
            <a:extLst>
              <a:ext uri="{FF2B5EF4-FFF2-40B4-BE49-F238E27FC236}">
                <a16:creationId xmlns:a16="http://schemas.microsoft.com/office/drawing/2014/main" id="{952B4960-28C2-8E07-DA3D-CF484AD6C2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13411" y="4652683"/>
            <a:ext cx="753468" cy="753468"/>
          </a:xfrm>
          <a:prstGeom prst="rect">
            <a:avLst/>
          </a:prstGeom>
        </p:spPr>
      </p:pic>
      <p:sp>
        <p:nvSpPr>
          <p:cNvPr id="3" name="Text Placeholder 14">
            <a:extLst>
              <a:ext uri="{FF2B5EF4-FFF2-40B4-BE49-F238E27FC236}">
                <a16:creationId xmlns:a16="http://schemas.microsoft.com/office/drawing/2014/main" id="{5F0BD6B1-6BB6-4D83-47CA-B2E739964A88}"/>
              </a:ext>
            </a:extLst>
          </p:cNvPr>
          <p:cNvSpPr txBox="1">
            <a:spLocks/>
          </p:cNvSpPr>
          <p:nvPr/>
        </p:nvSpPr>
        <p:spPr>
          <a:xfrm>
            <a:off x="7065482" y="6294361"/>
            <a:ext cx="4231333" cy="4398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spc="0" dirty="0">
                <a:solidFill>
                  <a:srgbClr val="143DCF"/>
                </a:solidFill>
                <a:latin typeface="Poppins SemiBold"/>
                <a:cs typeface="Poppins SemiBold"/>
              </a:rPr>
              <a:t>+ IT'S </a:t>
            </a:r>
            <a:r>
              <a:rPr lang="en-US" sz="1800" u="sng" spc="0" dirty="0">
                <a:solidFill>
                  <a:srgbClr val="143DCF"/>
                </a:solidFill>
                <a:latin typeface="Poppins SemiBold"/>
                <a:cs typeface="Poppins SemiBold"/>
              </a:rPr>
              <a:t>FREE</a:t>
            </a:r>
            <a:r>
              <a:rPr lang="en-US" sz="1800" spc="0" dirty="0">
                <a:solidFill>
                  <a:srgbClr val="143DCF"/>
                </a:solidFill>
                <a:latin typeface="Poppins SemiBold"/>
                <a:cs typeface="Poppins SemiBold"/>
              </a:rPr>
              <a:t> TO PARTICIPATE!</a:t>
            </a:r>
            <a:endParaRPr lang="en-US" dirty="0">
              <a:solidFill>
                <a:srgbClr val="143DCF"/>
              </a:solidFill>
            </a:endParaRPr>
          </a:p>
        </p:txBody>
      </p:sp>
      <p:sp>
        <p:nvSpPr>
          <p:cNvPr id="6" name="Oval 5">
            <a:extLst>
              <a:ext uri="{FF2B5EF4-FFF2-40B4-BE49-F238E27FC236}">
                <a16:creationId xmlns:a16="http://schemas.microsoft.com/office/drawing/2014/main" id="{31957F04-1B30-83D4-BE3D-D6CA510F66F8}"/>
              </a:ext>
            </a:extLst>
          </p:cNvPr>
          <p:cNvSpPr/>
          <p:nvPr/>
        </p:nvSpPr>
        <p:spPr>
          <a:xfrm>
            <a:off x="10438399" y="3067452"/>
            <a:ext cx="1545682" cy="1546616"/>
          </a:xfrm>
          <a:prstGeom prst="ellipse">
            <a:avLst/>
          </a:prstGeom>
          <a:blipFill dpi="0" rotWithShape="1">
            <a:blip r:embed="rId7"/>
            <a:srcRect/>
            <a:stretch>
              <a:fillRect l="-9158" t="-254" r="-32822" b="-254"/>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Tree>
    <p:extLst>
      <p:ext uri="{BB962C8B-B14F-4D97-AF65-F5344CB8AC3E}">
        <p14:creationId xmlns:p14="http://schemas.microsoft.com/office/powerpoint/2010/main" val="3701755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9C487E-10D7-DF48-734F-744DCF93FE43}"/>
              </a:ext>
            </a:extLst>
          </p:cNvPr>
          <p:cNvSpPr>
            <a:spLocks noGrp="1"/>
          </p:cNvSpPr>
          <p:nvPr>
            <p:ph type="body" sz="quarter" idx="13"/>
          </p:nvPr>
        </p:nvSpPr>
        <p:spPr>
          <a:xfrm>
            <a:off x="261336" y="160629"/>
            <a:ext cx="8349264" cy="287559"/>
          </a:xfrm>
        </p:spPr>
        <p:txBody>
          <a:bodyPr/>
          <a:lstStyle/>
          <a:p>
            <a:r>
              <a:rPr lang="en-US" sz="1800" dirty="0"/>
              <a:t>HOW IT WORKS</a:t>
            </a:r>
          </a:p>
        </p:txBody>
      </p:sp>
      <p:sp>
        <p:nvSpPr>
          <p:cNvPr id="53" name="Freeform 4">
            <a:extLst>
              <a:ext uri="{FF2B5EF4-FFF2-40B4-BE49-F238E27FC236}">
                <a16:creationId xmlns:a16="http://schemas.microsoft.com/office/drawing/2014/main" id="{43228B36-890D-C446-8ED1-446793B7ABA6}"/>
              </a:ext>
            </a:extLst>
          </p:cNvPr>
          <p:cNvSpPr/>
          <p:nvPr/>
        </p:nvSpPr>
        <p:spPr>
          <a:xfrm>
            <a:off x="9650756" y="1724204"/>
            <a:ext cx="1928367" cy="2079597"/>
          </a:xfrm>
          <a:custGeom>
            <a:avLst/>
            <a:gdLst/>
            <a:ahLst/>
            <a:cxnLst/>
            <a:rect l="l" t="t" r="r" b="b"/>
            <a:pathLst>
              <a:path w="3451737" h="3905785">
                <a:moveTo>
                  <a:pt x="0" y="0"/>
                </a:moveTo>
                <a:lnTo>
                  <a:pt x="3451737" y="0"/>
                </a:lnTo>
                <a:lnTo>
                  <a:pt x="3451737" y="3905785"/>
                </a:lnTo>
                <a:lnTo>
                  <a:pt x="0" y="39057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7" name="Group 8">
            <a:extLst>
              <a:ext uri="{FF2B5EF4-FFF2-40B4-BE49-F238E27FC236}">
                <a16:creationId xmlns:a16="http://schemas.microsoft.com/office/drawing/2014/main" id="{E7250750-C3C5-F243-09AE-493C714A7A8A}"/>
              </a:ext>
            </a:extLst>
          </p:cNvPr>
          <p:cNvGrpSpPr>
            <a:grpSpLocks noChangeAspect="1"/>
          </p:cNvGrpSpPr>
          <p:nvPr/>
        </p:nvGrpSpPr>
        <p:grpSpPr>
          <a:xfrm>
            <a:off x="3657323" y="1722669"/>
            <a:ext cx="2079602" cy="2079594"/>
            <a:chOff x="0" y="0"/>
            <a:chExt cx="6350000" cy="6349975"/>
          </a:xfrm>
        </p:grpSpPr>
        <p:sp>
          <p:nvSpPr>
            <p:cNvPr id="58" name="Freeform 9">
              <a:extLst>
                <a:ext uri="{FF2B5EF4-FFF2-40B4-BE49-F238E27FC236}">
                  <a16:creationId xmlns:a16="http://schemas.microsoft.com/office/drawing/2014/main" id="{45EE6392-A204-64B2-4603-614C911D841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0488" t="-13909" r="-20880"/>
              </a:stretch>
            </a:blipFill>
            <a:ln w="127000">
              <a:solidFill>
                <a:schemeClr val="accent3"/>
              </a:solidFill>
            </a:ln>
          </p:spPr>
        </p:sp>
      </p:grpSp>
      <p:grpSp>
        <p:nvGrpSpPr>
          <p:cNvPr id="59" name="Group 10">
            <a:extLst>
              <a:ext uri="{FF2B5EF4-FFF2-40B4-BE49-F238E27FC236}">
                <a16:creationId xmlns:a16="http://schemas.microsoft.com/office/drawing/2014/main" id="{013ECD01-EBAE-BBA1-BDB9-B83E4C736856}"/>
              </a:ext>
            </a:extLst>
          </p:cNvPr>
          <p:cNvGrpSpPr>
            <a:grpSpLocks noChangeAspect="1"/>
          </p:cNvGrpSpPr>
          <p:nvPr/>
        </p:nvGrpSpPr>
        <p:grpSpPr>
          <a:xfrm>
            <a:off x="6666874" y="1722668"/>
            <a:ext cx="2079603" cy="2079595"/>
            <a:chOff x="0" y="0"/>
            <a:chExt cx="6350000" cy="6349975"/>
          </a:xfrm>
        </p:grpSpPr>
        <p:sp>
          <p:nvSpPr>
            <p:cNvPr id="60" name="Freeform 11">
              <a:extLst>
                <a:ext uri="{FF2B5EF4-FFF2-40B4-BE49-F238E27FC236}">
                  <a16:creationId xmlns:a16="http://schemas.microsoft.com/office/drawing/2014/main" id="{A63C86F8-AA0B-9960-8E91-AF32F85294B4}"/>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76002" r="-877"/>
              </a:stretch>
            </a:blipFill>
            <a:ln w="127000">
              <a:solidFill>
                <a:schemeClr val="accent3"/>
              </a:solidFill>
            </a:ln>
          </p:spPr>
        </p:sp>
      </p:grpSp>
      <p:sp>
        <p:nvSpPr>
          <p:cNvPr id="61" name="Freeform 12">
            <a:extLst>
              <a:ext uri="{FF2B5EF4-FFF2-40B4-BE49-F238E27FC236}">
                <a16:creationId xmlns:a16="http://schemas.microsoft.com/office/drawing/2014/main" id="{510005A1-467A-0976-06D7-7809E4CEECF3}"/>
              </a:ext>
            </a:extLst>
          </p:cNvPr>
          <p:cNvSpPr/>
          <p:nvPr/>
        </p:nvSpPr>
        <p:spPr>
          <a:xfrm>
            <a:off x="2700741" y="2500437"/>
            <a:ext cx="931217" cy="465608"/>
          </a:xfrm>
          <a:custGeom>
            <a:avLst/>
            <a:gdLst/>
            <a:ahLst/>
            <a:cxnLst/>
            <a:rect l="l" t="t" r="r" b="b"/>
            <a:pathLst>
              <a:path w="931217" h="465608">
                <a:moveTo>
                  <a:pt x="0" y="0"/>
                </a:moveTo>
                <a:lnTo>
                  <a:pt x="931217" y="0"/>
                </a:lnTo>
                <a:lnTo>
                  <a:pt x="931217" y="465609"/>
                </a:lnTo>
                <a:lnTo>
                  <a:pt x="0" y="4656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2" name="TextBox 14">
            <a:extLst>
              <a:ext uri="{FF2B5EF4-FFF2-40B4-BE49-F238E27FC236}">
                <a16:creationId xmlns:a16="http://schemas.microsoft.com/office/drawing/2014/main" id="{D6BA162C-878C-2EA6-43DD-77D2230C81F3}"/>
              </a:ext>
            </a:extLst>
          </p:cNvPr>
          <p:cNvSpPr txBox="1"/>
          <p:nvPr/>
        </p:nvSpPr>
        <p:spPr>
          <a:xfrm>
            <a:off x="320079" y="3929134"/>
            <a:ext cx="2786664" cy="571823"/>
          </a:xfrm>
          <a:prstGeom prst="rect">
            <a:avLst/>
          </a:prstGeom>
        </p:spPr>
        <p:txBody>
          <a:bodyPr wrap="square" lIns="0" tIns="0" rIns="0" bIns="0" rtlCol="0" anchor="t">
            <a:spAutoFit/>
          </a:bodyPr>
          <a:lstStyle/>
          <a:p>
            <a:pPr algn="l">
              <a:lnSpc>
                <a:spcPts val="4893"/>
              </a:lnSpc>
            </a:pPr>
            <a:r>
              <a:rPr lang="en-US" sz="2400" dirty="0">
                <a:solidFill>
                  <a:schemeClr val="accent1"/>
                </a:solidFill>
                <a:latin typeface="Poppins Bold"/>
              </a:rPr>
              <a:t>Collect Material</a:t>
            </a:r>
          </a:p>
        </p:txBody>
      </p:sp>
      <p:sp>
        <p:nvSpPr>
          <p:cNvPr id="63" name="TextBox 15">
            <a:extLst>
              <a:ext uri="{FF2B5EF4-FFF2-40B4-BE49-F238E27FC236}">
                <a16:creationId xmlns:a16="http://schemas.microsoft.com/office/drawing/2014/main" id="{357AD1A7-0A45-C821-9659-F86467B48486}"/>
              </a:ext>
            </a:extLst>
          </p:cNvPr>
          <p:cNvSpPr txBox="1"/>
          <p:nvPr/>
        </p:nvSpPr>
        <p:spPr>
          <a:xfrm>
            <a:off x="3742942" y="3929134"/>
            <a:ext cx="2055891" cy="571823"/>
          </a:xfrm>
          <a:prstGeom prst="rect">
            <a:avLst/>
          </a:prstGeom>
        </p:spPr>
        <p:txBody>
          <a:bodyPr wrap="square" lIns="0" tIns="0" rIns="0" bIns="0" rtlCol="0" anchor="t">
            <a:spAutoFit/>
          </a:bodyPr>
          <a:lstStyle/>
          <a:p>
            <a:pPr algn="l">
              <a:lnSpc>
                <a:spcPts val="4893"/>
              </a:lnSpc>
            </a:pPr>
            <a:r>
              <a:rPr lang="en-US" sz="2400" dirty="0">
                <a:solidFill>
                  <a:schemeClr val="accent1"/>
                </a:solidFill>
                <a:latin typeface="Poppins Bold"/>
              </a:rPr>
              <a:t>Sort &amp; Store</a:t>
            </a:r>
          </a:p>
        </p:txBody>
      </p:sp>
      <p:sp>
        <p:nvSpPr>
          <p:cNvPr id="64" name="TextBox 16">
            <a:extLst>
              <a:ext uri="{FF2B5EF4-FFF2-40B4-BE49-F238E27FC236}">
                <a16:creationId xmlns:a16="http://schemas.microsoft.com/office/drawing/2014/main" id="{D4D03218-9F15-D428-E120-EC0EDFD13E9D}"/>
              </a:ext>
            </a:extLst>
          </p:cNvPr>
          <p:cNvSpPr txBox="1"/>
          <p:nvPr/>
        </p:nvSpPr>
        <p:spPr>
          <a:xfrm>
            <a:off x="6509550" y="3929134"/>
            <a:ext cx="2613084" cy="557460"/>
          </a:xfrm>
          <a:prstGeom prst="rect">
            <a:avLst/>
          </a:prstGeom>
        </p:spPr>
        <p:txBody>
          <a:bodyPr wrap="square" lIns="0" tIns="0" rIns="0" bIns="0" rtlCol="0" anchor="t">
            <a:spAutoFit/>
          </a:bodyPr>
          <a:lstStyle/>
          <a:p>
            <a:pPr algn="l">
              <a:lnSpc>
                <a:spcPts val="4893"/>
              </a:lnSpc>
            </a:pPr>
            <a:r>
              <a:rPr lang="en-US" sz="2400" dirty="0">
                <a:solidFill>
                  <a:schemeClr val="accent1"/>
                </a:solidFill>
                <a:latin typeface="Poppins Bold"/>
              </a:rPr>
              <a:t>Request Pickup</a:t>
            </a:r>
          </a:p>
        </p:txBody>
      </p:sp>
      <p:sp>
        <p:nvSpPr>
          <p:cNvPr id="65" name="TextBox 17">
            <a:extLst>
              <a:ext uri="{FF2B5EF4-FFF2-40B4-BE49-F238E27FC236}">
                <a16:creationId xmlns:a16="http://schemas.microsoft.com/office/drawing/2014/main" id="{6FD85073-1B6F-5E58-0CFC-0AEEEF3C0F55}"/>
              </a:ext>
            </a:extLst>
          </p:cNvPr>
          <p:cNvSpPr txBox="1"/>
          <p:nvPr/>
        </p:nvSpPr>
        <p:spPr>
          <a:xfrm>
            <a:off x="9546520" y="3929134"/>
            <a:ext cx="2202158" cy="557460"/>
          </a:xfrm>
          <a:prstGeom prst="rect">
            <a:avLst/>
          </a:prstGeom>
        </p:spPr>
        <p:txBody>
          <a:bodyPr wrap="square" lIns="0" tIns="0" rIns="0" bIns="0" rtlCol="0" anchor="t">
            <a:spAutoFit/>
          </a:bodyPr>
          <a:lstStyle/>
          <a:p>
            <a:pPr>
              <a:lnSpc>
                <a:spcPts val="4893"/>
              </a:lnSpc>
            </a:pPr>
            <a:r>
              <a:rPr lang="en-US" sz="2400" dirty="0">
                <a:solidFill>
                  <a:schemeClr val="accent1"/>
                </a:solidFill>
                <a:latin typeface="Poppins Bold"/>
              </a:rPr>
              <a:t>Share Impact</a:t>
            </a:r>
          </a:p>
        </p:txBody>
      </p:sp>
      <p:sp>
        <p:nvSpPr>
          <p:cNvPr id="70" name="Freeform 22">
            <a:extLst>
              <a:ext uri="{FF2B5EF4-FFF2-40B4-BE49-F238E27FC236}">
                <a16:creationId xmlns:a16="http://schemas.microsoft.com/office/drawing/2014/main" id="{57E707F4-AC42-580E-E72C-1D8DFC3B3222}"/>
              </a:ext>
            </a:extLst>
          </p:cNvPr>
          <p:cNvSpPr/>
          <p:nvPr/>
        </p:nvSpPr>
        <p:spPr>
          <a:xfrm>
            <a:off x="5723609" y="2500437"/>
            <a:ext cx="931217" cy="465608"/>
          </a:xfrm>
          <a:custGeom>
            <a:avLst/>
            <a:gdLst/>
            <a:ahLst/>
            <a:cxnLst/>
            <a:rect l="l" t="t" r="r" b="b"/>
            <a:pathLst>
              <a:path w="931217" h="465608">
                <a:moveTo>
                  <a:pt x="0" y="0"/>
                </a:moveTo>
                <a:lnTo>
                  <a:pt x="931217" y="0"/>
                </a:lnTo>
                <a:lnTo>
                  <a:pt x="931217" y="465609"/>
                </a:lnTo>
                <a:lnTo>
                  <a:pt x="0" y="4656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4" name="Freeform 22">
            <a:extLst>
              <a:ext uri="{FF2B5EF4-FFF2-40B4-BE49-F238E27FC236}">
                <a16:creationId xmlns:a16="http://schemas.microsoft.com/office/drawing/2014/main" id="{6D82688E-D556-2223-1998-1D88F3FCC429}"/>
              </a:ext>
            </a:extLst>
          </p:cNvPr>
          <p:cNvSpPr/>
          <p:nvPr/>
        </p:nvSpPr>
        <p:spPr>
          <a:xfrm>
            <a:off x="8735326" y="2502428"/>
            <a:ext cx="931217" cy="465608"/>
          </a:xfrm>
          <a:custGeom>
            <a:avLst/>
            <a:gdLst/>
            <a:ahLst/>
            <a:cxnLst/>
            <a:rect l="l" t="t" r="r" b="b"/>
            <a:pathLst>
              <a:path w="931217" h="465608">
                <a:moveTo>
                  <a:pt x="0" y="0"/>
                </a:moveTo>
                <a:lnTo>
                  <a:pt x="931217" y="0"/>
                </a:lnTo>
                <a:lnTo>
                  <a:pt x="931217" y="465609"/>
                </a:lnTo>
                <a:lnTo>
                  <a:pt x="0" y="4656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7" name="Text Placeholder 14">
            <a:extLst>
              <a:ext uri="{FF2B5EF4-FFF2-40B4-BE49-F238E27FC236}">
                <a16:creationId xmlns:a16="http://schemas.microsoft.com/office/drawing/2014/main" id="{13BB3E50-314F-BC8D-7FB9-78380F973082}"/>
              </a:ext>
            </a:extLst>
          </p:cNvPr>
          <p:cNvSpPr txBox="1">
            <a:spLocks/>
          </p:cNvSpPr>
          <p:nvPr/>
        </p:nvSpPr>
        <p:spPr>
          <a:xfrm>
            <a:off x="261336" y="4638482"/>
            <a:ext cx="2532664" cy="4398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0" spc="0" dirty="0">
                <a:solidFill>
                  <a:schemeClr val="accent1"/>
                </a:solidFill>
                <a:latin typeface="Poppins" panose="00000500000000000000" pitchFamily="2" charset="0"/>
                <a:cs typeface="Poppins" panose="00000500000000000000" pitchFamily="2" charset="0"/>
              </a:rPr>
              <a:t>Collect recyclable materials from customers across the property.</a:t>
            </a:r>
          </a:p>
        </p:txBody>
      </p:sp>
      <p:sp>
        <p:nvSpPr>
          <p:cNvPr id="79" name="Text Placeholder 14">
            <a:extLst>
              <a:ext uri="{FF2B5EF4-FFF2-40B4-BE49-F238E27FC236}">
                <a16:creationId xmlns:a16="http://schemas.microsoft.com/office/drawing/2014/main" id="{E9ABF58D-5E12-85DF-AB39-84B6E126A5EC}"/>
              </a:ext>
            </a:extLst>
          </p:cNvPr>
          <p:cNvSpPr txBox="1">
            <a:spLocks/>
          </p:cNvSpPr>
          <p:nvPr/>
        </p:nvSpPr>
        <p:spPr>
          <a:xfrm>
            <a:off x="3240595" y="4638482"/>
            <a:ext cx="2830206" cy="4398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0" spc="0" dirty="0">
                <a:solidFill>
                  <a:schemeClr val="accent1"/>
                </a:solidFill>
                <a:latin typeface="Poppins" panose="00000500000000000000" pitchFamily="2" charset="0"/>
                <a:cs typeface="Poppins" panose="00000500000000000000" pitchFamily="2" charset="0"/>
              </a:rPr>
              <a:t>We provide super sacks to store your plastic and aluminum.</a:t>
            </a:r>
          </a:p>
        </p:txBody>
      </p:sp>
      <p:sp>
        <p:nvSpPr>
          <p:cNvPr id="80" name="Text Placeholder 14">
            <a:extLst>
              <a:ext uri="{FF2B5EF4-FFF2-40B4-BE49-F238E27FC236}">
                <a16:creationId xmlns:a16="http://schemas.microsoft.com/office/drawing/2014/main" id="{EA30F1B9-EE7B-626A-0B5A-2A056C1AAEC8}"/>
              </a:ext>
            </a:extLst>
          </p:cNvPr>
          <p:cNvSpPr txBox="1">
            <a:spLocks/>
          </p:cNvSpPr>
          <p:nvPr/>
        </p:nvSpPr>
        <p:spPr>
          <a:xfrm>
            <a:off x="6269128" y="4638482"/>
            <a:ext cx="2830206" cy="4398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0" spc="0" dirty="0">
                <a:solidFill>
                  <a:schemeClr val="accent1"/>
                </a:solidFill>
                <a:latin typeface="Poppins" panose="00000500000000000000" pitchFamily="2" charset="0"/>
                <a:cs typeface="Poppins" panose="00000500000000000000" pitchFamily="2" charset="0"/>
              </a:rPr>
              <a:t>A local operator will swap your full super sack for an empty one; recurring pickups available.</a:t>
            </a:r>
          </a:p>
        </p:txBody>
      </p:sp>
      <p:sp>
        <p:nvSpPr>
          <p:cNvPr id="81" name="Text Placeholder 14">
            <a:extLst>
              <a:ext uri="{FF2B5EF4-FFF2-40B4-BE49-F238E27FC236}">
                <a16:creationId xmlns:a16="http://schemas.microsoft.com/office/drawing/2014/main" id="{316840D3-B432-9DD4-4FFB-7A99FAD3A7F7}"/>
              </a:ext>
            </a:extLst>
          </p:cNvPr>
          <p:cNvSpPr txBox="1">
            <a:spLocks/>
          </p:cNvSpPr>
          <p:nvPr/>
        </p:nvSpPr>
        <p:spPr>
          <a:xfrm>
            <a:off x="9223636" y="4638482"/>
            <a:ext cx="2830206" cy="4398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rgbClr val="001D90"/>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0" spc="0" dirty="0">
                <a:solidFill>
                  <a:schemeClr val="accent1"/>
                </a:solidFill>
                <a:latin typeface="Poppins" panose="00000500000000000000" pitchFamily="2" charset="0"/>
                <a:cs typeface="Poppins" panose="00000500000000000000" pitchFamily="2" charset="0"/>
              </a:rPr>
              <a:t>Your customized impact report is updated in real time and ready to share with the world.</a:t>
            </a:r>
          </a:p>
        </p:txBody>
      </p:sp>
      <p:grpSp>
        <p:nvGrpSpPr>
          <p:cNvPr id="82" name="Group 6">
            <a:extLst>
              <a:ext uri="{FF2B5EF4-FFF2-40B4-BE49-F238E27FC236}">
                <a16:creationId xmlns:a16="http://schemas.microsoft.com/office/drawing/2014/main" id="{9EA2013C-7350-57B2-5029-BCD47C16457D}"/>
              </a:ext>
            </a:extLst>
          </p:cNvPr>
          <p:cNvGrpSpPr>
            <a:grpSpLocks noChangeAspect="1"/>
          </p:cNvGrpSpPr>
          <p:nvPr/>
        </p:nvGrpSpPr>
        <p:grpSpPr>
          <a:xfrm>
            <a:off x="489782" y="1614477"/>
            <a:ext cx="2187794" cy="2187786"/>
            <a:chOff x="0" y="0"/>
            <a:chExt cx="6350000" cy="6349975"/>
          </a:xfrm>
        </p:grpSpPr>
        <p:sp>
          <p:nvSpPr>
            <p:cNvPr id="83" name="Freeform 7">
              <a:extLst>
                <a:ext uri="{FF2B5EF4-FFF2-40B4-BE49-F238E27FC236}">
                  <a16:creationId xmlns:a16="http://schemas.microsoft.com/office/drawing/2014/main" id="{387FCFB1-8AED-FE1C-0B2E-23129021161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38640" r="-38640"/>
              </a:stretch>
            </a:blipFill>
            <a:ln w="127000">
              <a:solidFill>
                <a:schemeClr val="accent3"/>
              </a:solidFill>
            </a:ln>
          </p:spPr>
        </p:sp>
      </p:grpSp>
      <p:sp>
        <p:nvSpPr>
          <p:cNvPr id="89" name="Date Placeholder 2">
            <a:extLst>
              <a:ext uri="{FF2B5EF4-FFF2-40B4-BE49-F238E27FC236}">
                <a16:creationId xmlns:a16="http://schemas.microsoft.com/office/drawing/2014/main" id="{1070AD06-F934-72D0-8CF7-C439E4149813}"/>
              </a:ext>
            </a:extLst>
          </p:cNvPr>
          <p:cNvSpPr>
            <a:spLocks noGrp="1"/>
          </p:cNvSpPr>
          <p:nvPr>
            <p:ph type="dt" sz="half" idx="10"/>
          </p:nvPr>
        </p:nvSpPr>
        <p:spPr>
          <a:xfrm>
            <a:off x="0" y="6492875"/>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pic>
        <p:nvPicPr>
          <p:cNvPr id="2050" name="Picture 2">
            <a:extLst>
              <a:ext uri="{FF2B5EF4-FFF2-40B4-BE49-F238E27FC236}">
                <a16:creationId xmlns:a16="http://schemas.microsoft.com/office/drawing/2014/main" id="{FD182F74-7D42-B196-65A5-92C6F38F19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9485" y="2156892"/>
            <a:ext cx="1491306" cy="1491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16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pile of plastic bottles&#10;&#10;Description automatically generated with low confidence">
            <a:extLst>
              <a:ext uri="{FF2B5EF4-FFF2-40B4-BE49-F238E27FC236}">
                <a16:creationId xmlns:a16="http://schemas.microsoft.com/office/drawing/2014/main" id="{69D9785F-14FD-3969-432F-72837CCA5FDE}"/>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r="51364" b="67022"/>
          <a:stretch/>
        </p:blipFill>
        <p:spPr>
          <a:xfrm>
            <a:off x="-2" y="657834"/>
            <a:ext cx="12192002" cy="6200166"/>
          </a:xfrm>
          <a:prstGeom prst="rect">
            <a:avLst/>
          </a:prstGeom>
        </p:spPr>
      </p:pic>
      <p:sp>
        <p:nvSpPr>
          <p:cNvPr id="2" name="Text Placeholder 1">
            <a:extLst>
              <a:ext uri="{FF2B5EF4-FFF2-40B4-BE49-F238E27FC236}">
                <a16:creationId xmlns:a16="http://schemas.microsoft.com/office/drawing/2014/main" id="{7862CBBE-CBAF-ADCE-632D-3A299DA0C62E}"/>
              </a:ext>
            </a:extLst>
          </p:cNvPr>
          <p:cNvSpPr>
            <a:spLocks noGrp="1"/>
          </p:cNvSpPr>
          <p:nvPr>
            <p:ph type="body" sz="quarter" idx="13"/>
          </p:nvPr>
        </p:nvSpPr>
        <p:spPr>
          <a:xfrm>
            <a:off x="261336" y="159158"/>
            <a:ext cx="8349264" cy="287559"/>
          </a:xfrm>
        </p:spPr>
        <p:txBody>
          <a:bodyPr/>
          <a:lstStyle/>
          <a:p>
            <a:r>
              <a:rPr lang="en-US" sz="1800" dirty="0"/>
              <a:t>THERE ARE MANY BENEFITS TO PARTICIPATING</a:t>
            </a:r>
          </a:p>
        </p:txBody>
      </p:sp>
      <p:grpSp>
        <p:nvGrpSpPr>
          <p:cNvPr id="24" name="Group 23">
            <a:extLst>
              <a:ext uri="{FF2B5EF4-FFF2-40B4-BE49-F238E27FC236}">
                <a16:creationId xmlns:a16="http://schemas.microsoft.com/office/drawing/2014/main" id="{6DA65CE8-84D8-4923-F70A-F689245D45F1}"/>
              </a:ext>
            </a:extLst>
          </p:cNvPr>
          <p:cNvGrpSpPr/>
          <p:nvPr/>
        </p:nvGrpSpPr>
        <p:grpSpPr>
          <a:xfrm>
            <a:off x="331363" y="932821"/>
            <a:ext cx="11401423" cy="5585674"/>
            <a:chOff x="392987" y="904026"/>
            <a:chExt cx="11401423" cy="5585674"/>
          </a:xfrm>
        </p:grpSpPr>
        <p:sp>
          <p:nvSpPr>
            <p:cNvPr id="25" name="Rectangle: Rounded Corners 24">
              <a:extLst>
                <a:ext uri="{FF2B5EF4-FFF2-40B4-BE49-F238E27FC236}">
                  <a16:creationId xmlns:a16="http://schemas.microsoft.com/office/drawing/2014/main" id="{62C746C5-72FD-D539-A1BC-D283DD712BEB}"/>
                </a:ext>
              </a:extLst>
            </p:cNvPr>
            <p:cNvSpPr/>
            <p:nvPr/>
          </p:nvSpPr>
          <p:spPr>
            <a:xfrm>
              <a:off x="9084547" y="1160810"/>
              <a:ext cx="2709863" cy="53288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Rectangle: Rounded Corners 25">
              <a:extLst>
                <a:ext uri="{FF2B5EF4-FFF2-40B4-BE49-F238E27FC236}">
                  <a16:creationId xmlns:a16="http://schemas.microsoft.com/office/drawing/2014/main" id="{7C8F25C0-CCB1-27A8-15D8-017B673B0F54}"/>
                </a:ext>
              </a:extLst>
            </p:cNvPr>
            <p:cNvSpPr/>
            <p:nvPr/>
          </p:nvSpPr>
          <p:spPr>
            <a:xfrm>
              <a:off x="6189103" y="1160809"/>
              <a:ext cx="2709863" cy="532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Rectangle: Rounded Corners 26">
              <a:extLst>
                <a:ext uri="{FF2B5EF4-FFF2-40B4-BE49-F238E27FC236}">
                  <a16:creationId xmlns:a16="http://schemas.microsoft.com/office/drawing/2014/main" id="{9EE6FE09-1B91-DB5E-D6A8-724C994A93D6}"/>
                </a:ext>
              </a:extLst>
            </p:cNvPr>
            <p:cNvSpPr/>
            <p:nvPr/>
          </p:nvSpPr>
          <p:spPr>
            <a:xfrm>
              <a:off x="3271837" y="1160809"/>
              <a:ext cx="2709863" cy="532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Rectangle: Rounded Corners 27">
              <a:extLst>
                <a:ext uri="{FF2B5EF4-FFF2-40B4-BE49-F238E27FC236}">
                  <a16:creationId xmlns:a16="http://schemas.microsoft.com/office/drawing/2014/main" id="{4B1439CD-15FC-50EF-3C97-0F79D2C561ED}"/>
                </a:ext>
              </a:extLst>
            </p:cNvPr>
            <p:cNvSpPr/>
            <p:nvPr/>
          </p:nvSpPr>
          <p:spPr>
            <a:xfrm>
              <a:off x="392987" y="1174749"/>
              <a:ext cx="2709863" cy="53149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9" name="Picture 28" descr="A picture containing circle, graphics, symbol, cartoon&#10;&#10;Description automatically generated">
              <a:extLst>
                <a:ext uri="{FF2B5EF4-FFF2-40B4-BE49-F238E27FC236}">
                  <a16:creationId xmlns:a16="http://schemas.microsoft.com/office/drawing/2014/main" id="{9010CE60-9A8B-77DF-754D-CFE61C018C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0648" y="3216349"/>
              <a:ext cx="1261981" cy="1261981"/>
            </a:xfrm>
            <a:prstGeom prst="rect">
              <a:avLst/>
            </a:prstGeom>
          </p:spPr>
        </p:pic>
        <p:pic>
          <p:nvPicPr>
            <p:cNvPr id="30" name="Picture 29" descr="A blue and green earth&#10;&#10;Description automatically generated with low confidence">
              <a:extLst>
                <a:ext uri="{FF2B5EF4-FFF2-40B4-BE49-F238E27FC236}">
                  <a16:creationId xmlns:a16="http://schemas.microsoft.com/office/drawing/2014/main" id="{3FBBF3A5-6198-6562-57DD-01F93E01DD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088" y="3216349"/>
              <a:ext cx="1261981" cy="1261981"/>
            </a:xfrm>
            <a:prstGeom prst="rect">
              <a:avLst/>
            </a:prstGeom>
          </p:spPr>
        </p:pic>
        <p:pic>
          <p:nvPicPr>
            <p:cNvPr id="31" name="Picture 30" descr="A blue circle with a white object in it&#10;&#10;Description automatically generated with low confidence">
              <a:extLst>
                <a:ext uri="{FF2B5EF4-FFF2-40B4-BE49-F238E27FC236}">
                  <a16:creationId xmlns:a16="http://schemas.microsoft.com/office/drawing/2014/main" id="{50489FEE-04D5-CCF0-2967-25E28CC2C4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5204" y="3202409"/>
              <a:ext cx="1261981" cy="1261981"/>
            </a:xfrm>
            <a:prstGeom prst="rect">
              <a:avLst/>
            </a:prstGeom>
          </p:spPr>
        </p:pic>
        <p:pic>
          <p:nvPicPr>
            <p:cNvPr id="32" name="Picture 31" descr="A blue and green graph in a circle&#10;&#10;Description automatically generated with low confidence">
              <a:extLst>
                <a:ext uri="{FF2B5EF4-FFF2-40B4-BE49-F238E27FC236}">
                  <a16:creationId xmlns:a16="http://schemas.microsoft.com/office/drawing/2014/main" id="{78935C5C-CCF6-F946-145C-A7771851C3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7938" y="3202409"/>
              <a:ext cx="1261981" cy="1261981"/>
            </a:xfrm>
            <a:prstGeom prst="rect">
              <a:avLst/>
            </a:prstGeom>
          </p:spPr>
        </p:pic>
        <p:sp>
          <p:nvSpPr>
            <p:cNvPr id="33" name="Oval 32">
              <a:extLst>
                <a:ext uri="{FF2B5EF4-FFF2-40B4-BE49-F238E27FC236}">
                  <a16:creationId xmlns:a16="http://schemas.microsoft.com/office/drawing/2014/main" id="{C54FD117-0A0E-3BB1-5E6E-E8629D58E0E0}"/>
                </a:ext>
              </a:extLst>
            </p:cNvPr>
            <p:cNvSpPr/>
            <p:nvPr/>
          </p:nvSpPr>
          <p:spPr>
            <a:xfrm>
              <a:off x="1421513" y="917966"/>
              <a:ext cx="652812" cy="652812"/>
            </a:xfrm>
            <a:prstGeom prst="ellipse">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p>
          </p:txBody>
        </p:sp>
        <p:sp>
          <p:nvSpPr>
            <p:cNvPr id="34" name="Oval 33">
              <a:extLst>
                <a:ext uri="{FF2B5EF4-FFF2-40B4-BE49-F238E27FC236}">
                  <a16:creationId xmlns:a16="http://schemas.microsoft.com/office/drawing/2014/main" id="{FF55A34B-CDBD-4406-A8D0-9FF54EB00BB5}"/>
                </a:ext>
              </a:extLst>
            </p:cNvPr>
            <p:cNvSpPr/>
            <p:nvPr/>
          </p:nvSpPr>
          <p:spPr>
            <a:xfrm>
              <a:off x="4300363" y="904026"/>
              <a:ext cx="652812" cy="652812"/>
            </a:xfrm>
            <a:prstGeom prst="ellipse">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p>
          </p:txBody>
        </p:sp>
        <p:sp>
          <p:nvSpPr>
            <p:cNvPr id="35" name="Oval 34">
              <a:extLst>
                <a:ext uri="{FF2B5EF4-FFF2-40B4-BE49-F238E27FC236}">
                  <a16:creationId xmlns:a16="http://schemas.microsoft.com/office/drawing/2014/main" id="{654E7E4F-D18B-23A5-A403-EE06A8C627E1}"/>
                </a:ext>
              </a:extLst>
            </p:cNvPr>
            <p:cNvSpPr/>
            <p:nvPr/>
          </p:nvSpPr>
          <p:spPr>
            <a:xfrm>
              <a:off x="7217629" y="904026"/>
              <a:ext cx="652812" cy="652812"/>
            </a:xfrm>
            <a:prstGeom prst="ellipse">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sp>
          <p:nvSpPr>
            <p:cNvPr id="36" name="Oval 35">
              <a:extLst>
                <a:ext uri="{FF2B5EF4-FFF2-40B4-BE49-F238E27FC236}">
                  <a16:creationId xmlns:a16="http://schemas.microsoft.com/office/drawing/2014/main" id="{1E64D905-9406-E3D2-5A18-D6F49AF4918A}"/>
                </a:ext>
              </a:extLst>
            </p:cNvPr>
            <p:cNvSpPr/>
            <p:nvPr/>
          </p:nvSpPr>
          <p:spPr>
            <a:xfrm>
              <a:off x="10113073" y="917966"/>
              <a:ext cx="652812" cy="652812"/>
            </a:xfrm>
            <a:prstGeom prst="ellipse">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p>
          </p:txBody>
        </p:sp>
        <p:sp>
          <p:nvSpPr>
            <p:cNvPr id="37" name="TextBox 36">
              <a:extLst>
                <a:ext uri="{FF2B5EF4-FFF2-40B4-BE49-F238E27FC236}">
                  <a16:creationId xmlns:a16="http://schemas.microsoft.com/office/drawing/2014/main" id="{3D3CE0E9-9DBD-9619-7051-A44277993F5C}"/>
                </a:ext>
              </a:extLst>
            </p:cNvPr>
            <p:cNvSpPr txBox="1"/>
            <p:nvPr/>
          </p:nvSpPr>
          <p:spPr>
            <a:xfrm>
              <a:off x="392987" y="1808812"/>
              <a:ext cx="2709863" cy="1200329"/>
            </a:xfrm>
            <a:prstGeom prst="rect">
              <a:avLst/>
            </a:prstGeom>
            <a:noFill/>
          </p:spPr>
          <p:txBody>
            <a:bodyPr wrap="square" rtlCol="0">
              <a:spAutoFit/>
            </a:bodyPr>
            <a:lstStyle/>
            <a:p>
              <a:pPr algn="ctr"/>
              <a:r>
                <a:rPr lang="es-MX" sz="2400" b="1" dirty="0">
                  <a:solidFill>
                    <a:srgbClr val="0066E5"/>
                  </a:solidFill>
                </a:rPr>
                <a:t>Showcase your commitment to Sustainability</a:t>
              </a:r>
            </a:p>
          </p:txBody>
        </p:sp>
        <p:sp>
          <p:nvSpPr>
            <p:cNvPr id="38" name="TextBox 37">
              <a:extLst>
                <a:ext uri="{FF2B5EF4-FFF2-40B4-BE49-F238E27FC236}">
                  <a16:creationId xmlns:a16="http://schemas.microsoft.com/office/drawing/2014/main" id="{A09D28B3-45D6-7E7B-7967-DEA8DC3F4CF7}"/>
                </a:ext>
              </a:extLst>
            </p:cNvPr>
            <p:cNvSpPr txBox="1"/>
            <p:nvPr/>
          </p:nvSpPr>
          <p:spPr>
            <a:xfrm>
              <a:off x="3255250" y="1813621"/>
              <a:ext cx="2709863" cy="830997"/>
            </a:xfrm>
            <a:prstGeom prst="rect">
              <a:avLst/>
            </a:prstGeom>
            <a:noFill/>
          </p:spPr>
          <p:txBody>
            <a:bodyPr wrap="square" rtlCol="0">
              <a:spAutoFit/>
            </a:bodyPr>
            <a:lstStyle/>
            <a:p>
              <a:pPr algn="ctr"/>
              <a:r>
                <a:rPr lang="es-MX" sz="2400" b="1" dirty="0">
                  <a:solidFill>
                    <a:srgbClr val="0066E5"/>
                  </a:solidFill>
                </a:rPr>
                <a:t>Traceable Verification</a:t>
              </a:r>
            </a:p>
          </p:txBody>
        </p:sp>
        <p:sp>
          <p:nvSpPr>
            <p:cNvPr id="39" name="TextBox 38">
              <a:extLst>
                <a:ext uri="{FF2B5EF4-FFF2-40B4-BE49-F238E27FC236}">
                  <a16:creationId xmlns:a16="http://schemas.microsoft.com/office/drawing/2014/main" id="{5076E958-17B7-87B0-B928-E0DFFE8C4B76}"/>
                </a:ext>
              </a:extLst>
            </p:cNvPr>
            <p:cNvSpPr txBox="1"/>
            <p:nvPr/>
          </p:nvSpPr>
          <p:spPr>
            <a:xfrm>
              <a:off x="6205697" y="1813621"/>
              <a:ext cx="2709863" cy="830997"/>
            </a:xfrm>
            <a:prstGeom prst="rect">
              <a:avLst/>
            </a:prstGeom>
            <a:noFill/>
          </p:spPr>
          <p:txBody>
            <a:bodyPr wrap="square" rtlCol="0">
              <a:spAutoFit/>
            </a:bodyPr>
            <a:lstStyle/>
            <a:p>
              <a:pPr algn="ctr"/>
              <a:r>
                <a:rPr lang="es-MX" sz="2400" b="1" dirty="0">
                  <a:solidFill>
                    <a:srgbClr val="0066E5"/>
                  </a:solidFill>
                </a:rPr>
                <a:t>Free and Easy to Join</a:t>
              </a:r>
            </a:p>
          </p:txBody>
        </p:sp>
        <p:sp>
          <p:nvSpPr>
            <p:cNvPr id="40" name="TextBox 39">
              <a:extLst>
                <a:ext uri="{FF2B5EF4-FFF2-40B4-BE49-F238E27FC236}">
                  <a16:creationId xmlns:a16="http://schemas.microsoft.com/office/drawing/2014/main" id="{F016E911-74C6-B8E2-2719-D0A2DBA0C2F1}"/>
                </a:ext>
              </a:extLst>
            </p:cNvPr>
            <p:cNvSpPr txBox="1"/>
            <p:nvPr/>
          </p:nvSpPr>
          <p:spPr>
            <a:xfrm>
              <a:off x="9067953" y="1813621"/>
              <a:ext cx="2709863" cy="830997"/>
            </a:xfrm>
            <a:prstGeom prst="rect">
              <a:avLst/>
            </a:prstGeom>
            <a:noFill/>
          </p:spPr>
          <p:txBody>
            <a:bodyPr wrap="square" rtlCol="0">
              <a:spAutoFit/>
            </a:bodyPr>
            <a:lstStyle/>
            <a:p>
              <a:pPr algn="ctr"/>
              <a:r>
                <a:rPr lang="es-MX" sz="2400" b="1" dirty="0">
                  <a:solidFill>
                    <a:srgbClr val="0066E5"/>
                  </a:solidFill>
                </a:rPr>
                <a:t>Financial Advantages</a:t>
              </a:r>
            </a:p>
          </p:txBody>
        </p:sp>
      </p:grpSp>
      <p:sp>
        <p:nvSpPr>
          <p:cNvPr id="46" name="TextBox 45">
            <a:extLst>
              <a:ext uri="{FF2B5EF4-FFF2-40B4-BE49-F238E27FC236}">
                <a16:creationId xmlns:a16="http://schemas.microsoft.com/office/drawing/2014/main" id="{B1BC4B91-5F6E-9742-2E06-942C298D60C4}"/>
              </a:ext>
            </a:extLst>
          </p:cNvPr>
          <p:cNvSpPr txBox="1"/>
          <p:nvPr/>
        </p:nvSpPr>
        <p:spPr>
          <a:xfrm>
            <a:off x="331363" y="4677387"/>
            <a:ext cx="2671447" cy="1569660"/>
          </a:xfrm>
          <a:prstGeom prst="rect">
            <a:avLst/>
          </a:prstGeom>
          <a:noFill/>
        </p:spPr>
        <p:txBody>
          <a:bodyPr wrap="square" rtlCol="0">
            <a:spAutoFit/>
          </a:bodyPr>
          <a:lstStyle/>
          <a:p>
            <a:pPr algn="ctr"/>
            <a:r>
              <a:rPr lang="en-US" sz="1600" dirty="0">
                <a:solidFill>
                  <a:schemeClr val="accent1"/>
                </a:solidFill>
              </a:rPr>
              <a:t>Opportunities to engage employees, partners, and broader community or charitable organizations in your efforts.</a:t>
            </a:r>
          </a:p>
        </p:txBody>
      </p:sp>
      <p:sp>
        <p:nvSpPr>
          <p:cNvPr id="47" name="TextBox 46">
            <a:extLst>
              <a:ext uri="{FF2B5EF4-FFF2-40B4-BE49-F238E27FC236}">
                <a16:creationId xmlns:a16="http://schemas.microsoft.com/office/drawing/2014/main" id="{9EC1FA82-67A3-A54A-DE14-8EA254ACE158}"/>
              </a:ext>
            </a:extLst>
          </p:cNvPr>
          <p:cNvSpPr txBox="1"/>
          <p:nvPr/>
        </p:nvSpPr>
        <p:spPr>
          <a:xfrm>
            <a:off x="3230666" y="4677387"/>
            <a:ext cx="2693275" cy="1815882"/>
          </a:xfrm>
          <a:prstGeom prst="rect">
            <a:avLst/>
          </a:prstGeom>
          <a:noFill/>
        </p:spPr>
        <p:txBody>
          <a:bodyPr wrap="square" rtlCol="0">
            <a:spAutoFit/>
          </a:bodyPr>
          <a:lstStyle/>
          <a:p>
            <a:pPr algn="ctr"/>
            <a:r>
              <a:rPr lang="en-US" sz="1600" dirty="0">
                <a:solidFill>
                  <a:schemeClr val="accent1"/>
                </a:solidFill>
              </a:rPr>
              <a:t>Trust that your material is being recycled and get shareable impact reports to publicly demonstrate your commitment to sustainability.</a:t>
            </a:r>
          </a:p>
        </p:txBody>
      </p:sp>
      <p:sp>
        <p:nvSpPr>
          <p:cNvPr id="48" name="TextBox 47">
            <a:extLst>
              <a:ext uri="{FF2B5EF4-FFF2-40B4-BE49-F238E27FC236}">
                <a16:creationId xmlns:a16="http://schemas.microsoft.com/office/drawing/2014/main" id="{7293E4AE-DFD8-694B-80D0-9A82DB9E031E}"/>
              </a:ext>
            </a:extLst>
          </p:cNvPr>
          <p:cNvSpPr txBox="1"/>
          <p:nvPr/>
        </p:nvSpPr>
        <p:spPr>
          <a:xfrm>
            <a:off x="6135772" y="4677387"/>
            <a:ext cx="2693275" cy="1077218"/>
          </a:xfrm>
          <a:prstGeom prst="rect">
            <a:avLst/>
          </a:prstGeom>
          <a:noFill/>
        </p:spPr>
        <p:txBody>
          <a:bodyPr wrap="square" rtlCol="0">
            <a:spAutoFit/>
          </a:bodyPr>
          <a:lstStyle/>
          <a:p>
            <a:pPr algn="ctr"/>
            <a:r>
              <a:rPr lang="en-US" sz="1600" dirty="0">
                <a:solidFill>
                  <a:schemeClr val="accent1"/>
                </a:solidFill>
              </a:rPr>
              <a:t>Free supplies, training, and support make it easy to get started and involve your team!</a:t>
            </a:r>
          </a:p>
        </p:txBody>
      </p:sp>
      <p:sp>
        <p:nvSpPr>
          <p:cNvPr id="49" name="TextBox 48">
            <a:extLst>
              <a:ext uri="{FF2B5EF4-FFF2-40B4-BE49-F238E27FC236}">
                <a16:creationId xmlns:a16="http://schemas.microsoft.com/office/drawing/2014/main" id="{5322990F-9045-3128-9CDA-57A27EA95D42}"/>
              </a:ext>
            </a:extLst>
          </p:cNvPr>
          <p:cNvSpPr txBox="1"/>
          <p:nvPr/>
        </p:nvSpPr>
        <p:spPr>
          <a:xfrm>
            <a:off x="9036063" y="4677387"/>
            <a:ext cx="2693275" cy="1569660"/>
          </a:xfrm>
          <a:prstGeom prst="rect">
            <a:avLst/>
          </a:prstGeom>
          <a:noFill/>
        </p:spPr>
        <p:txBody>
          <a:bodyPr wrap="square" rtlCol="0">
            <a:spAutoFit/>
          </a:bodyPr>
          <a:lstStyle/>
          <a:p>
            <a:pPr algn="ctr"/>
            <a:r>
              <a:rPr lang="en-US" sz="1600" dirty="0">
                <a:solidFill>
                  <a:schemeClr val="accent1"/>
                </a:solidFill>
              </a:rPr>
              <a:t>Potentially reduce your waste service fees, and if enough material is collected, you may receive earnings for you to keep or donate!</a:t>
            </a:r>
          </a:p>
        </p:txBody>
      </p:sp>
      <p:sp>
        <p:nvSpPr>
          <p:cNvPr id="55" name="Date Placeholder 2">
            <a:extLst>
              <a:ext uri="{FF2B5EF4-FFF2-40B4-BE49-F238E27FC236}">
                <a16:creationId xmlns:a16="http://schemas.microsoft.com/office/drawing/2014/main" id="{7C038D8D-2480-AA3A-C03A-4D8B2B67AF88}"/>
              </a:ext>
            </a:extLst>
          </p:cNvPr>
          <p:cNvSpPr>
            <a:spLocks noGrp="1"/>
          </p:cNvSpPr>
          <p:nvPr>
            <p:ph type="dt" sz="half" idx="10"/>
          </p:nvPr>
        </p:nvSpPr>
        <p:spPr>
          <a:xfrm>
            <a:off x="0" y="6492875"/>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spTree>
    <p:extLst>
      <p:ext uri="{BB962C8B-B14F-4D97-AF65-F5344CB8AC3E}">
        <p14:creationId xmlns:p14="http://schemas.microsoft.com/office/powerpoint/2010/main" val="2153408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ounded Rectangle 33">
            <a:extLst>
              <a:ext uri="{FF2B5EF4-FFF2-40B4-BE49-F238E27FC236}">
                <a16:creationId xmlns:a16="http://schemas.microsoft.com/office/drawing/2014/main" id="{795C92D3-9FF2-CF1B-EA92-2D43D7033904}"/>
              </a:ext>
            </a:extLst>
          </p:cNvPr>
          <p:cNvSpPr/>
          <p:nvPr/>
        </p:nvSpPr>
        <p:spPr>
          <a:xfrm>
            <a:off x="1088325" y="1069247"/>
            <a:ext cx="1869243" cy="407773"/>
          </a:xfrm>
          <a:prstGeom prst="round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ctr"/>
          <a:lstStyle/>
          <a:p>
            <a:pPr marL="0" marR="0" lvl="0" indent="0" algn="ctr" defTabSz="914400">
              <a:lnSpc>
                <a:spcPct val="100000"/>
              </a:lnSpc>
              <a:spcBef>
                <a:spcPts val="0"/>
              </a:spcBef>
              <a:spcAft>
                <a:spcPts val="0"/>
              </a:spcAft>
              <a:buNone/>
              <a:tabLst/>
              <a:defRPr/>
            </a:pPr>
            <a:r>
              <a:rPr lang="en-US" sz="1200" b="1" spc="300">
                <a:latin typeface="Poppins SemiBold"/>
                <a:cs typeface="Poppins SemiBold"/>
              </a:rPr>
              <a:t>RESORT</a:t>
            </a:r>
            <a:endParaRPr lang="en-US">
              <a:ea typeface="+mn-ea"/>
            </a:endParaRPr>
          </a:p>
        </p:txBody>
      </p:sp>
      <p:sp>
        <p:nvSpPr>
          <p:cNvPr id="4" name="Text Placeholder 3">
            <a:extLst>
              <a:ext uri="{FF2B5EF4-FFF2-40B4-BE49-F238E27FC236}">
                <a16:creationId xmlns:a16="http://schemas.microsoft.com/office/drawing/2014/main" id="{7AAD9F89-A5F9-A1C6-8A70-2690714400D7}"/>
              </a:ext>
            </a:extLst>
          </p:cNvPr>
          <p:cNvSpPr>
            <a:spLocks noGrp="1"/>
          </p:cNvSpPr>
          <p:nvPr>
            <p:ph type="body" sz="quarter" idx="13"/>
          </p:nvPr>
        </p:nvSpPr>
        <p:spPr>
          <a:xfrm>
            <a:off x="261336" y="159158"/>
            <a:ext cx="8349264" cy="287559"/>
          </a:xfrm>
        </p:spPr>
        <p:txBody>
          <a:bodyPr/>
          <a:lstStyle/>
          <a:p>
            <a:r>
              <a:rPr lang="en-US" sz="1800" dirty="0"/>
              <a:t>WE’VE ALREADY SEEN GREAT SUCCESS</a:t>
            </a:r>
          </a:p>
        </p:txBody>
      </p:sp>
      <p:sp>
        <p:nvSpPr>
          <p:cNvPr id="2" name="Rounded Rectangle 1">
            <a:extLst>
              <a:ext uri="{FF2B5EF4-FFF2-40B4-BE49-F238E27FC236}">
                <a16:creationId xmlns:a16="http://schemas.microsoft.com/office/drawing/2014/main" id="{02B83AF7-EA65-D37D-6D17-57BA4FF88ECC}"/>
              </a:ext>
            </a:extLst>
          </p:cNvPr>
          <p:cNvSpPr/>
          <p:nvPr/>
        </p:nvSpPr>
        <p:spPr>
          <a:xfrm>
            <a:off x="344671" y="1415696"/>
            <a:ext cx="2746955" cy="4754848"/>
          </a:xfrm>
          <a:prstGeom prst="roundRect">
            <a:avLst>
              <a:gd name="adj" fmla="val 9020"/>
            </a:avLst>
          </a:prstGeom>
          <a:solidFill>
            <a:schemeClr val="bg1"/>
          </a:solidFill>
          <a:ln w="44450">
            <a:noFill/>
          </a:ln>
          <a:effectLst>
            <a:outerShdw blurRad="63500" sx="102000" sy="102000" algn="ctr" rotWithShape="0">
              <a:srgbClr val="001D9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a:ea typeface="+mn-ea"/>
              <a:cs typeface="+mn-cs"/>
            </a:endParaRPr>
          </a:p>
        </p:txBody>
      </p:sp>
      <p:sp>
        <p:nvSpPr>
          <p:cNvPr id="11" name="Google Shape;321;p27">
            <a:extLst>
              <a:ext uri="{FF2B5EF4-FFF2-40B4-BE49-F238E27FC236}">
                <a16:creationId xmlns:a16="http://schemas.microsoft.com/office/drawing/2014/main" id="{62403433-56A5-1B85-71E4-00A792786C42}"/>
              </a:ext>
            </a:extLst>
          </p:cNvPr>
          <p:cNvSpPr txBox="1"/>
          <p:nvPr/>
        </p:nvSpPr>
        <p:spPr>
          <a:xfrm>
            <a:off x="492368" y="3510730"/>
            <a:ext cx="2434142" cy="121058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The resort’s sustainability efforts were undermined by the low recycling rate and lack of transparency from its single-stream recycling service.</a:t>
            </a:r>
          </a:p>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endParaRPr lang="en-US" sz="1200" dirty="0">
              <a:solidFill>
                <a:srgbClr val="001D90"/>
              </a:solidFill>
              <a:latin typeface="Poppins" pitchFamily="2" charset="77"/>
              <a:ea typeface="Poppins SemiBold"/>
              <a:cs typeface="Poppins" pitchFamily="2" charset="77"/>
              <a:sym typeface="Poppins SemiBold"/>
            </a:endParaRPr>
          </a:p>
        </p:txBody>
      </p:sp>
      <p:sp>
        <p:nvSpPr>
          <p:cNvPr id="12" name="Google Shape;321;p27">
            <a:extLst>
              <a:ext uri="{FF2B5EF4-FFF2-40B4-BE49-F238E27FC236}">
                <a16:creationId xmlns:a16="http://schemas.microsoft.com/office/drawing/2014/main" id="{B841821C-0439-D887-D726-A8767CD5586F}"/>
              </a:ext>
            </a:extLst>
          </p:cNvPr>
          <p:cNvSpPr txBox="1"/>
          <p:nvPr/>
        </p:nvSpPr>
        <p:spPr>
          <a:xfrm>
            <a:off x="492368" y="1637568"/>
            <a:ext cx="2468575" cy="23596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r>
              <a:rPr kumimoji="0" lang="en-US" sz="1200" b="1" i="0" u="none" strike="noStrike" kern="1200" cap="none" spc="0" normalizeH="0" baseline="0" noProof="0" dirty="0">
                <a:ln>
                  <a:noFill/>
                </a:ln>
                <a:solidFill>
                  <a:srgbClr val="001D90"/>
                </a:solidFill>
                <a:effectLst/>
                <a:uLnTx/>
                <a:uFillTx/>
                <a:latin typeface="Poppins SemiBold" pitchFamily="2" charset="77"/>
                <a:ea typeface="Poppins SemiBold"/>
                <a:cs typeface="Poppins SemiBold" pitchFamily="2" charset="77"/>
                <a:sym typeface="Poppins SemiBold"/>
              </a:rPr>
              <a:t>Copper Mountain Ski Resort, CO </a:t>
            </a:r>
          </a:p>
        </p:txBody>
      </p:sp>
      <p:sp>
        <p:nvSpPr>
          <p:cNvPr id="20" name="Rounded Rectangle 19">
            <a:extLst>
              <a:ext uri="{FF2B5EF4-FFF2-40B4-BE49-F238E27FC236}">
                <a16:creationId xmlns:a16="http://schemas.microsoft.com/office/drawing/2014/main" id="{5ED9FA21-342F-368A-4BC2-38848DFD9D0F}"/>
              </a:ext>
            </a:extLst>
          </p:cNvPr>
          <p:cNvSpPr/>
          <p:nvPr/>
        </p:nvSpPr>
        <p:spPr>
          <a:xfrm>
            <a:off x="7048570" y="1066925"/>
            <a:ext cx="1702113" cy="407773"/>
          </a:xfrm>
          <a:prstGeom prst="round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prstClr val="white"/>
                </a:solidFill>
                <a:effectLst/>
                <a:uLnTx/>
                <a:uFillTx/>
                <a:latin typeface="Poppins SemiBold" pitchFamily="2" charset="77"/>
                <a:ea typeface="+mn-ea"/>
                <a:cs typeface="Poppins SemiBold" pitchFamily="2" charset="77"/>
              </a:rPr>
              <a:t>COLLEGE/UNI</a:t>
            </a:r>
          </a:p>
        </p:txBody>
      </p:sp>
      <p:sp>
        <p:nvSpPr>
          <p:cNvPr id="25" name="Rounded Rectangle 24">
            <a:extLst>
              <a:ext uri="{FF2B5EF4-FFF2-40B4-BE49-F238E27FC236}">
                <a16:creationId xmlns:a16="http://schemas.microsoft.com/office/drawing/2014/main" id="{29CDF3B3-9DD2-8454-B9A4-BC43A6D62A88}"/>
              </a:ext>
            </a:extLst>
          </p:cNvPr>
          <p:cNvSpPr/>
          <p:nvPr/>
        </p:nvSpPr>
        <p:spPr>
          <a:xfrm>
            <a:off x="6184652" y="1415696"/>
            <a:ext cx="2746955" cy="4754848"/>
          </a:xfrm>
          <a:prstGeom prst="roundRect">
            <a:avLst>
              <a:gd name="adj" fmla="val 9020"/>
            </a:avLst>
          </a:prstGeom>
          <a:solidFill>
            <a:schemeClr val="bg1"/>
          </a:solidFill>
          <a:ln w="44450">
            <a:noFill/>
          </a:ln>
          <a:effectLst>
            <a:outerShdw blurRad="63500" sx="102000" sy="102000" algn="ctr" rotWithShape="0">
              <a:srgbClr val="001D9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a:ea typeface="+mn-ea"/>
              <a:cs typeface="+mn-cs"/>
            </a:endParaRPr>
          </a:p>
        </p:txBody>
      </p:sp>
      <p:sp>
        <p:nvSpPr>
          <p:cNvPr id="27" name="Google Shape;321;p27">
            <a:extLst>
              <a:ext uri="{FF2B5EF4-FFF2-40B4-BE49-F238E27FC236}">
                <a16:creationId xmlns:a16="http://schemas.microsoft.com/office/drawing/2014/main" id="{A39C7A6E-AAA7-53B5-3B97-BB9FA76D60D1}"/>
              </a:ext>
            </a:extLst>
          </p:cNvPr>
          <p:cNvSpPr txBox="1"/>
          <p:nvPr/>
        </p:nvSpPr>
        <p:spPr>
          <a:xfrm>
            <a:off x="6435735" y="3510730"/>
            <a:ext cx="2314948" cy="60529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Lamar University desired an easy, </a:t>
            </a:r>
            <a:r>
              <a:rPr lang="en-US" sz="1200" dirty="0">
                <a:solidFill>
                  <a:srgbClr val="001D90"/>
                </a:solidFill>
                <a:latin typeface="Poppins" pitchFamily="2" charset="77"/>
                <a:ea typeface="Poppins SemiBold"/>
                <a:cs typeface="Poppins" pitchFamily="2" charset="77"/>
                <a:sym typeface="Poppins SemiBold"/>
              </a:rPr>
              <a:t>cost-effective</a:t>
            </a: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 recycling solution.</a:t>
            </a:r>
            <a:endParaRPr lang="en-US" sz="1200" dirty="0">
              <a:solidFill>
                <a:srgbClr val="001D90"/>
              </a:solidFill>
              <a:latin typeface="Poppins" pitchFamily="2" charset="77"/>
              <a:ea typeface="Poppins SemiBold"/>
              <a:cs typeface="Poppins" pitchFamily="2" charset="77"/>
              <a:sym typeface="Poppins SemiBold"/>
            </a:endParaRPr>
          </a:p>
        </p:txBody>
      </p:sp>
      <p:sp>
        <p:nvSpPr>
          <p:cNvPr id="28" name="Google Shape;321;p27">
            <a:extLst>
              <a:ext uri="{FF2B5EF4-FFF2-40B4-BE49-F238E27FC236}">
                <a16:creationId xmlns:a16="http://schemas.microsoft.com/office/drawing/2014/main" id="{0FC9AF69-DFB0-1558-834A-E1654BF311B2}"/>
              </a:ext>
            </a:extLst>
          </p:cNvPr>
          <p:cNvSpPr txBox="1"/>
          <p:nvPr/>
        </p:nvSpPr>
        <p:spPr>
          <a:xfrm>
            <a:off x="6382309" y="1637568"/>
            <a:ext cx="2368374" cy="23596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r>
              <a:rPr kumimoji="0" lang="en-US" sz="1200" b="1" i="0" u="none" strike="noStrike" kern="1200" cap="none" spc="0" normalizeH="0" baseline="0" noProof="0" dirty="0">
                <a:ln>
                  <a:noFill/>
                </a:ln>
                <a:solidFill>
                  <a:srgbClr val="001D90"/>
                </a:solidFill>
                <a:effectLst/>
                <a:uLnTx/>
                <a:uFillTx/>
                <a:latin typeface="Poppins SemiBold" pitchFamily="2" charset="77"/>
                <a:ea typeface="Poppins SemiBold"/>
                <a:cs typeface="Poppins SemiBold" pitchFamily="2" charset="77"/>
                <a:sym typeface="Poppins SemiBold"/>
              </a:rPr>
              <a:t>Lamar University, TX</a:t>
            </a:r>
          </a:p>
        </p:txBody>
      </p:sp>
      <p:sp>
        <p:nvSpPr>
          <p:cNvPr id="29" name="Rounded Rectangle 28">
            <a:extLst>
              <a:ext uri="{FF2B5EF4-FFF2-40B4-BE49-F238E27FC236}">
                <a16:creationId xmlns:a16="http://schemas.microsoft.com/office/drawing/2014/main" id="{86D555DE-CE69-1C72-2D1E-04E3ECFD3D04}"/>
              </a:ext>
            </a:extLst>
          </p:cNvPr>
          <p:cNvSpPr/>
          <p:nvPr/>
        </p:nvSpPr>
        <p:spPr>
          <a:xfrm>
            <a:off x="9795525" y="1066925"/>
            <a:ext cx="1869243" cy="407773"/>
          </a:xfrm>
          <a:prstGeom prst="round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prstClr val="white"/>
                </a:solidFill>
                <a:effectLst/>
                <a:uLnTx/>
                <a:uFillTx/>
                <a:latin typeface="Poppins SemiBold" pitchFamily="2" charset="77"/>
                <a:ea typeface="+mn-ea"/>
                <a:cs typeface="Poppins SemiBold" pitchFamily="2" charset="77"/>
              </a:rPr>
              <a:t>COMMUNITY</a:t>
            </a:r>
          </a:p>
        </p:txBody>
      </p:sp>
      <p:sp>
        <p:nvSpPr>
          <p:cNvPr id="30" name="Rounded Rectangle 29">
            <a:extLst>
              <a:ext uri="{FF2B5EF4-FFF2-40B4-BE49-F238E27FC236}">
                <a16:creationId xmlns:a16="http://schemas.microsoft.com/office/drawing/2014/main" id="{D9CFDD08-D60E-76C0-6C81-82DD6A4DCBF6}"/>
              </a:ext>
            </a:extLst>
          </p:cNvPr>
          <p:cNvSpPr/>
          <p:nvPr/>
        </p:nvSpPr>
        <p:spPr>
          <a:xfrm>
            <a:off x="9098737" y="1415696"/>
            <a:ext cx="2746955" cy="4754848"/>
          </a:xfrm>
          <a:prstGeom prst="roundRect">
            <a:avLst>
              <a:gd name="adj" fmla="val 9020"/>
            </a:avLst>
          </a:prstGeom>
          <a:solidFill>
            <a:schemeClr val="bg1"/>
          </a:solidFill>
          <a:ln w="44450">
            <a:noFill/>
          </a:ln>
          <a:effectLst>
            <a:outerShdw blurRad="63500" sx="102000" sy="102000" algn="ctr" rotWithShape="0">
              <a:srgbClr val="001D9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a:ea typeface="+mn-ea"/>
              <a:cs typeface="+mn-cs"/>
            </a:endParaRPr>
          </a:p>
        </p:txBody>
      </p:sp>
      <p:sp>
        <p:nvSpPr>
          <p:cNvPr id="32" name="Google Shape;321;p27">
            <a:extLst>
              <a:ext uri="{FF2B5EF4-FFF2-40B4-BE49-F238E27FC236}">
                <a16:creationId xmlns:a16="http://schemas.microsoft.com/office/drawing/2014/main" id="{0DB58B76-1C08-F313-EADB-4E01F21B72AB}"/>
              </a:ext>
            </a:extLst>
          </p:cNvPr>
          <p:cNvSpPr txBox="1"/>
          <p:nvPr/>
        </p:nvSpPr>
        <p:spPr>
          <a:xfrm>
            <a:off x="9266562" y="3510730"/>
            <a:ext cx="2368374" cy="84125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r>
              <a:rPr lang="en-US" sz="1200" dirty="0">
                <a:solidFill>
                  <a:srgbClr val="001D90"/>
                </a:solidFill>
                <a:latin typeface="Poppins" pitchFamily="2" charset="77"/>
                <a:ea typeface="Poppins SemiBold"/>
                <a:cs typeface="Poppins" pitchFamily="2" charset="77"/>
                <a:sym typeface="Poppins SemiBold"/>
              </a:rPr>
              <a:t>All waste in Bristow, OK was landfilled until a few dedicated residents demanded change.</a:t>
            </a:r>
          </a:p>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endParaRPr lang="en-US" sz="1200" dirty="0">
              <a:solidFill>
                <a:srgbClr val="001D90"/>
              </a:solidFill>
              <a:latin typeface="Poppins" pitchFamily="2" charset="77"/>
              <a:ea typeface="Poppins SemiBold"/>
              <a:cs typeface="Poppins" pitchFamily="2" charset="77"/>
              <a:sym typeface="Poppins SemiBold"/>
            </a:endParaRPr>
          </a:p>
        </p:txBody>
      </p:sp>
      <p:sp>
        <p:nvSpPr>
          <p:cNvPr id="33" name="Google Shape;321;p27">
            <a:extLst>
              <a:ext uri="{FF2B5EF4-FFF2-40B4-BE49-F238E27FC236}">
                <a16:creationId xmlns:a16="http://schemas.microsoft.com/office/drawing/2014/main" id="{E11597B5-9773-0748-3F5F-F79E52629478}"/>
              </a:ext>
            </a:extLst>
          </p:cNvPr>
          <p:cNvSpPr txBox="1"/>
          <p:nvPr/>
        </p:nvSpPr>
        <p:spPr>
          <a:xfrm>
            <a:off x="9296394" y="1637568"/>
            <a:ext cx="2368374" cy="23596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r>
              <a:rPr kumimoji="0" lang="en-US" sz="1200" b="1" i="0" u="none" strike="noStrike" kern="1200" cap="none" spc="0" normalizeH="0" baseline="0" noProof="0" dirty="0">
                <a:ln>
                  <a:noFill/>
                </a:ln>
                <a:solidFill>
                  <a:srgbClr val="001D90"/>
                </a:solidFill>
                <a:effectLst/>
                <a:uLnTx/>
                <a:uFillTx/>
                <a:latin typeface="Poppins SemiBold" pitchFamily="2" charset="77"/>
                <a:ea typeface="Poppins SemiBold"/>
                <a:cs typeface="Poppins SemiBold" pitchFamily="2" charset="77"/>
                <a:sym typeface="Poppins SemiBold"/>
              </a:rPr>
              <a:t>Bristow, OK</a:t>
            </a:r>
          </a:p>
        </p:txBody>
      </p:sp>
      <p:sp>
        <p:nvSpPr>
          <p:cNvPr id="34" name="Rounded Rectangle 33">
            <a:extLst>
              <a:ext uri="{FF2B5EF4-FFF2-40B4-BE49-F238E27FC236}">
                <a16:creationId xmlns:a16="http://schemas.microsoft.com/office/drawing/2014/main" id="{09CD1AFD-8133-8CEC-8559-BE91099FE4FF}"/>
              </a:ext>
            </a:extLst>
          </p:cNvPr>
          <p:cNvSpPr/>
          <p:nvPr/>
        </p:nvSpPr>
        <p:spPr>
          <a:xfrm>
            <a:off x="3887563" y="1066925"/>
            <a:ext cx="1951869" cy="407773"/>
          </a:xfrm>
          <a:prstGeom prst="round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ctr"/>
          <a:lstStyle/>
          <a:p>
            <a:pPr algn="ctr">
              <a:defRPr/>
            </a:pPr>
            <a:r>
              <a:rPr lang="en-US" sz="1200" b="1" spc="300">
                <a:latin typeface="Poppins SemiBold"/>
                <a:cs typeface="Poppins SemiBold"/>
              </a:rPr>
              <a:t>NATIONAL PARK</a:t>
            </a:r>
            <a:endParaRPr lang="en-US">
              <a:ea typeface="+mn-ea"/>
            </a:endParaRPr>
          </a:p>
        </p:txBody>
      </p:sp>
      <p:sp>
        <p:nvSpPr>
          <p:cNvPr id="35" name="Rounded Rectangle 34">
            <a:extLst>
              <a:ext uri="{FF2B5EF4-FFF2-40B4-BE49-F238E27FC236}">
                <a16:creationId xmlns:a16="http://schemas.microsoft.com/office/drawing/2014/main" id="{61A02D2F-56AD-0921-ADF1-AA4A3E849842}"/>
              </a:ext>
            </a:extLst>
          </p:cNvPr>
          <p:cNvSpPr/>
          <p:nvPr/>
        </p:nvSpPr>
        <p:spPr>
          <a:xfrm>
            <a:off x="3273401" y="1415696"/>
            <a:ext cx="2746955" cy="4754848"/>
          </a:xfrm>
          <a:prstGeom prst="roundRect">
            <a:avLst>
              <a:gd name="adj" fmla="val 9020"/>
            </a:avLst>
          </a:prstGeom>
          <a:solidFill>
            <a:schemeClr val="bg1"/>
          </a:solidFill>
          <a:ln w="44450">
            <a:noFill/>
          </a:ln>
          <a:effectLst>
            <a:outerShdw blurRad="63500" sx="102000" sy="102000" algn="ctr" rotWithShape="0">
              <a:srgbClr val="001D9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a:ea typeface="+mn-ea"/>
              <a:cs typeface="+mn-cs"/>
            </a:endParaRPr>
          </a:p>
        </p:txBody>
      </p:sp>
      <p:sp>
        <p:nvSpPr>
          <p:cNvPr id="38" name="Google Shape;321;p27">
            <a:extLst>
              <a:ext uri="{FF2B5EF4-FFF2-40B4-BE49-F238E27FC236}">
                <a16:creationId xmlns:a16="http://schemas.microsoft.com/office/drawing/2014/main" id="{53566EA6-1836-B350-0713-8E6D5667BA11}"/>
              </a:ext>
            </a:extLst>
          </p:cNvPr>
          <p:cNvSpPr txBox="1"/>
          <p:nvPr/>
        </p:nvSpPr>
        <p:spPr>
          <a:xfrm>
            <a:off x="3406376" y="1637568"/>
            <a:ext cx="2513440" cy="23596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r>
              <a:rPr kumimoji="0" lang="en-US" sz="1200" b="1" i="0" u="none" strike="noStrike" kern="1200" cap="none" spc="0" normalizeH="0" baseline="0" noProof="0" dirty="0">
                <a:ln>
                  <a:noFill/>
                </a:ln>
                <a:solidFill>
                  <a:srgbClr val="001D90"/>
                </a:solidFill>
                <a:effectLst/>
                <a:uLnTx/>
                <a:uFillTx/>
                <a:latin typeface="Poppins SemiBold" pitchFamily="2" charset="77"/>
                <a:ea typeface="Poppins SemiBold"/>
                <a:cs typeface="Poppins SemiBold" pitchFamily="2" charset="77"/>
                <a:sym typeface="Poppins SemiBold"/>
              </a:rPr>
              <a:t>Grand Canyon National Park, AZ</a:t>
            </a:r>
          </a:p>
        </p:txBody>
      </p:sp>
      <p:sp>
        <p:nvSpPr>
          <p:cNvPr id="39" name="Rounded Rectangle">
            <a:extLst>
              <a:ext uri="{FF2B5EF4-FFF2-40B4-BE49-F238E27FC236}">
                <a16:creationId xmlns:a16="http://schemas.microsoft.com/office/drawing/2014/main" id="{7392CE75-EC01-2D49-CF27-7A76E1545154}"/>
              </a:ext>
            </a:extLst>
          </p:cNvPr>
          <p:cNvSpPr/>
          <p:nvPr/>
        </p:nvSpPr>
        <p:spPr>
          <a:xfrm>
            <a:off x="9098737" y="1971792"/>
            <a:ext cx="2746955" cy="1451032"/>
          </a:xfrm>
          <a:prstGeom prst="roundRect">
            <a:avLst>
              <a:gd name="adj" fmla="val 0"/>
            </a:avLst>
          </a:prstGeom>
          <a:blipFill>
            <a:blip r:embed="rId3" cstate="print">
              <a:extLst>
                <a:ext uri="{28A0092B-C50C-407E-A947-70E740481C1C}">
                  <a14:useLocalDpi xmlns:a14="http://schemas.microsoft.com/office/drawing/2010/main"/>
                </a:ext>
              </a:extLst>
            </a:blip>
            <a:stretch>
              <a:fillRect b="-21814"/>
            </a:stretch>
          </a:blip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45" name="Picture 44">
            <a:extLst>
              <a:ext uri="{FF2B5EF4-FFF2-40B4-BE49-F238E27FC236}">
                <a16:creationId xmlns:a16="http://schemas.microsoft.com/office/drawing/2014/main" id="{A722D326-8AC3-4310-2EA4-4625D870711B}"/>
              </a:ext>
            </a:extLst>
          </p:cNvPr>
          <p:cNvPicPr>
            <a:picLocks noChangeAspect="1"/>
          </p:cNvPicPr>
          <p:nvPr/>
        </p:nvPicPr>
        <p:blipFill rotWithShape="1">
          <a:blip r:embed="rId4"/>
          <a:srcRect t="9327" b="29775"/>
          <a:stretch/>
        </p:blipFill>
        <p:spPr>
          <a:xfrm>
            <a:off x="6187479" y="1971600"/>
            <a:ext cx="2741299" cy="1451033"/>
          </a:xfrm>
          <a:prstGeom prst="rect">
            <a:avLst/>
          </a:prstGeom>
        </p:spPr>
      </p:pic>
      <p:pic>
        <p:nvPicPr>
          <p:cNvPr id="5" name="Picture 4" descr="A picture containing outdoor, sky, cloud, snow&#10;&#10;Description automatically generated">
            <a:extLst>
              <a:ext uri="{FF2B5EF4-FFF2-40B4-BE49-F238E27FC236}">
                <a16:creationId xmlns:a16="http://schemas.microsoft.com/office/drawing/2014/main" id="{554FB01F-90DD-9A6B-54A9-83E78BED98A5}"/>
              </a:ext>
            </a:extLst>
          </p:cNvPr>
          <p:cNvPicPr>
            <a:picLocks noChangeAspect="1"/>
          </p:cNvPicPr>
          <p:nvPr/>
        </p:nvPicPr>
        <p:blipFill rotWithShape="1">
          <a:blip r:embed="rId5">
            <a:extLst>
              <a:ext uri="{28A0092B-C50C-407E-A947-70E740481C1C}">
                <a14:useLocalDpi xmlns:a14="http://schemas.microsoft.com/office/drawing/2010/main" val="0"/>
              </a:ext>
            </a:extLst>
          </a:blip>
          <a:srcRect t="12198" b="17599"/>
          <a:stretch/>
        </p:blipFill>
        <p:spPr>
          <a:xfrm>
            <a:off x="3273401" y="1969997"/>
            <a:ext cx="2755920" cy="1451032"/>
          </a:xfrm>
          <a:prstGeom prst="rect">
            <a:avLst/>
          </a:prstGeom>
        </p:spPr>
      </p:pic>
      <p:sp>
        <p:nvSpPr>
          <p:cNvPr id="13" name="TextBox 12">
            <a:extLst>
              <a:ext uri="{FF2B5EF4-FFF2-40B4-BE49-F238E27FC236}">
                <a16:creationId xmlns:a16="http://schemas.microsoft.com/office/drawing/2014/main" id="{3F656447-97B8-D503-C9BA-1076D64B1FEA}"/>
              </a:ext>
            </a:extLst>
          </p:cNvPr>
          <p:cNvSpPr txBox="1"/>
          <p:nvPr/>
        </p:nvSpPr>
        <p:spPr>
          <a:xfrm>
            <a:off x="3048000" y="3247962"/>
            <a:ext cx="6096000"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15" name="Date Placeholder 2">
            <a:extLst>
              <a:ext uri="{FF2B5EF4-FFF2-40B4-BE49-F238E27FC236}">
                <a16:creationId xmlns:a16="http://schemas.microsoft.com/office/drawing/2014/main" id="{BAC81DBD-E44F-9F35-046D-213DE22231CE}"/>
              </a:ext>
            </a:extLst>
          </p:cNvPr>
          <p:cNvSpPr>
            <a:spLocks noGrp="1"/>
          </p:cNvSpPr>
          <p:nvPr>
            <p:ph type="dt" sz="half" idx="10"/>
          </p:nvPr>
        </p:nvSpPr>
        <p:spPr>
          <a:xfrm>
            <a:off x="0" y="6492875"/>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sp>
        <p:nvSpPr>
          <p:cNvPr id="26" name="TextBox 25">
            <a:extLst>
              <a:ext uri="{FF2B5EF4-FFF2-40B4-BE49-F238E27FC236}">
                <a16:creationId xmlns:a16="http://schemas.microsoft.com/office/drawing/2014/main" id="{FEAD1B31-8EDC-9113-2ABD-A19EEF107FD6}"/>
              </a:ext>
            </a:extLst>
          </p:cNvPr>
          <p:cNvSpPr txBox="1"/>
          <p:nvPr/>
        </p:nvSpPr>
        <p:spPr>
          <a:xfrm>
            <a:off x="3358663" y="4259226"/>
            <a:ext cx="2576427" cy="1066959"/>
          </a:xfrm>
          <a:prstGeom prst="rect">
            <a:avLst/>
          </a:prstGeom>
          <a:noFill/>
        </p:spPr>
        <p:txBody>
          <a:bodyPr wrap="square">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r>
              <a:rPr lang="en-US" sz="1200" dirty="0">
                <a:solidFill>
                  <a:srgbClr val="001D90"/>
                </a:solidFill>
                <a:latin typeface="Poppins" pitchFamily="2" charset="77"/>
                <a:ea typeface="Poppins SemiBold"/>
                <a:cs typeface="Poppins" pitchFamily="2" charset="77"/>
                <a:sym typeface="Poppins SemiBold"/>
              </a:rPr>
              <a:t>A local Pepsi bottler helped unlock the opportunity by backhauling supersacks for pickup by a CIRQU operator.</a:t>
            </a:r>
          </a:p>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endPar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endParaRPr>
          </a:p>
        </p:txBody>
      </p:sp>
      <p:sp>
        <p:nvSpPr>
          <p:cNvPr id="42" name="TextBox 41">
            <a:extLst>
              <a:ext uri="{FF2B5EF4-FFF2-40B4-BE49-F238E27FC236}">
                <a16:creationId xmlns:a16="http://schemas.microsoft.com/office/drawing/2014/main" id="{0D3E1478-F96D-03D0-A013-8F0C21F79025}"/>
              </a:ext>
            </a:extLst>
          </p:cNvPr>
          <p:cNvSpPr txBox="1"/>
          <p:nvPr/>
        </p:nvSpPr>
        <p:spPr>
          <a:xfrm>
            <a:off x="3370764" y="3510730"/>
            <a:ext cx="243305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The park’s remote location made it difficult to offer recycling to guests.</a:t>
            </a:r>
          </a:p>
        </p:txBody>
      </p:sp>
      <p:sp>
        <p:nvSpPr>
          <p:cNvPr id="47" name="TextBox 46">
            <a:extLst>
              <a:ext uri="{FF2B5EF4-FFF2-40B4-BE49-F238E27FC236}">
                <a16:creationId xmlns:a16="http://schemas.microsoft.com/office/drawing/2014/main" id="{D214F64A-8B67-BC01-5F6A-73A1D1FAE307}"/>
              </a:ext>
            </a:extLst>
          </p:cNvPr>
          <p:cNvSpPr txBox="1"/>
          <p:nvPr/>
        </p:nvSpPr>
        <p:spPr>
          <a:xfrm>
            <a:off x="9212964" y="5220432"/>
            <a:ext cx="2475569" cy="461665"/>
          </a:xfrm>
          <a:prstGeom prst="rect">
            <a:avLst/>
          </a:prstGeom>
          <a:noFill/>
        </p:spPr>
        <p:txBody>
          <a:bodyPr wrap="square">
            <a:spAutoFit/>
          </a:bodyPr>
          <a:lstStyle/>
          <a:p>
            <a:pPr marR="0" lvl="0" algn="l" defTabSz="914400" rtl="0" eaLnBrk="1" fontAlgn="auto" latinLnBrk="0" hangingPunct="1">
              <a:lnSpc>
                <a:spcPct val="100000"/>
              </a:lnSpc>
              <a:spcBef>
                <a:spcPts val="400"/>
              </a:spcBef>
              <a:spcAft>
                <a:spcPts val="0"/>
              </a:spcAft>
              <a:buClr>
                <a:prstClr val="black"/>
              </a:buClr>
              <a:buSzPts val="800"/>
              <a:tabLst/>
              <a:defRPr/>
            </a:pPr>
            <a:r>
              <a:rPr kumimoji="0" lang="en-US" sz="1200" b="1" i="0" u="none" strike="noStrike" kern="1200" cap="none" spc="0" normalizeH="0" baseline="0" noProof="0" dirty="0">
                <a:ln>
                  <a:noFill/>
                </a:ln>
                <a:solidFill>
                  <a:srgbClr val="0065E5"/>
                </a:solidFill>
                <a:effectLst/>
                <a:uLnTx/>
                <a:uFillTx/>
                <a:latin typeface="Poppins" pitchFamily="2" charset="77"/>
                <a:ea typeface="Poppins SemiBold"/>
                <a:cs typeface="Poppins" pitchFamily="2" charset="77"/>
                <a:sym typeface="Poppins SemiBold"/>
              </a:rPr>
              <a:t>350,000 lbs. </a:t>
            </a: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recycled since May 2022</a:t>
            </a:r>
          </a:p>
        </p:txBody>
      </p:sp>
      <p:sp>
        <p:nvSpPr>
          <p:cNvPr id="51" name="TextBox 50">
            <a:extLst>
              <a:ext uri="{FF2B5EF4-FFF2-40B4-BE49-F238E27FC236}">
                <a16:creationId xmlns:a16="http://schemas.microsoft.com/office/drawing/2014/main" id="{2E3FB345-00FA-C2EA-5CB0-16842B20063D}"/>
              </a:ext>
            </a:extLst>
          </p:cNvPr>
          <p:cNvSpPr txBox="1"/>
          <p:nvPr/>
        </p:nvSpPr>
        <p:spPr>
          <a:xfrm>
            <a:off x="3390158" y="5220432"/>
            <a:ext cx="2513439" cy="882293"/>
          </a:xfrm>
          <a:prstGeom prst="rect">
            <a:avLst/>
          </a:prstGeom>
          <a:noFill/>
        </p:spPr>
        <p:txBody>
          <a:bodyPr wrap="square">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Tx/>
              <a:buNone/>
              <a:tabLst/>
              <a:defRPr/>
            </a:pPr>
            <a:r>
              <a:rPr kumimoji="0" lang="en-US" sz="1200" b="1" i="0" u="none" strike="noStrike" kern="1200" cap="none" spc="0" normalizeH="0" baseline="0" noProof="0" dirty="0">
                <a:ln>
                  <a:noFill/>
                </a:ln>
                <a:solidFill>
                  <a:srgbClr val="0065E5"/>
                </a:solidFill>
                <a:effectLst/>
                <a:uLnTx/>
                <a:uFillTx/>
                <a:latin typeface="Poppins" pitchFamily="2" charset="77"/>
                <a:ea typeface="Poppins SemiBold"/>
                <a:cs typeface="Poppins" pitchFamily="2" charset="77"/>
                <a:sym typeface="Poppins SemiBold"/>
              </a:rPr>
              <a:t>9,000+ lbs. </a:t>
            </a: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recycled in just 6 months</a:t>
            </a:r>
          </a:p>
          <a:p>
            <a:pPr marL="0" marR="0" lvl="0" indent="0" algn="l" defTabSz="914400" rtl="0" eaLnBrk="1" fontAlgn="auto" latinLnBrk="0" hangingPunct="1">
              <a:lnSpc>
                <a:spcPct val="100000"/>
              </a:lnSpc>
              <a:spcBef>
                <a:spcPts val="400"/>
              </a:spcBef>
              <a:spcAft>
                <a:spcPts val="0"/>
              </a:spcAft>
              <a:buClr>
                <a:prstClr val="black"/>
              </a:buClr>
              <a:buSzPts val="800"/>
              <a:buFontTx/>
              <a:buNone/>
              <a:tabLst/>
              <a:defRPr/>
            </a:pPr>
            <a:r>
              <a:rPr kumimoji="0" lang="en-US" sz="1200" b="1" i="0" u="none" strike="noStrike" kern="1200" cap="none" spc="0" normalizeH="0" baseline="0" noProof="0" dirty="0">
                <a:ln>
                  <a:noFill/>
                </a:ln>
                <a:solidFill>
                  <a:srgbClr val="0065E5"/>
                </a:solidFill>
                <a:effectLst/>
                <a:uLnTx/>
                <a:uFillTx/>
                <a:latin typeface="Poppins" pitchFamily="2" charset="77"/>
                <a:ea typeface="Poppins SemiBold"/>
                <a:cs typeface="Poppins" pitchFamily="2" charset="77"/>
                <a:sym typeface="Poppins SemiBold"/>
              </a:rPr>
              <a:t>$30,000/year savings </a:t>
            </a: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from waste expense</a:t>
            </a:r>
          </a:p>
        </p:txBody>
      </p:sp>
      <p:sp>
        <p:nvSpPr>
          <p:cNvPr id="55" name="TextBox 54">
            <a:extLst>
              <a:ext uri="{FF2B5EF4-FFF2-40B4-BE49-F238E27FC236}">
                <a16:creationId xmlns:a16="http://schemas.microsoft.com/office/drawing/2014/main" id="{F4979B0B-D260-4475-38C4-3784F2B4583B}"/>
              </a:ext>
            </a:extLst>
          </p:cNvPr>
          <p:cNvSpPr txBox="1"/>
          <p:nvPr/>
        </p:nvSpPr>
        <p:spPr>
          <a:xfrm>
            <a:off x="6357947" y="4259226"/>
            <a:ext cx="239273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The university used CIRQU tools to start recycling and donated their material earnings to local charities.</a:t>
            </a:r>
          </a:p>
        </p:txBody>
      </p:sp>
      <p:sp>
        <p:nvSpPr>
          <p:cNvPr id="59" name="TextBox 58">
            <a:extLst>
              <a:ext uri="{FF2B5EF4-FFF2-40B4-BE49-F238E27FC236}">
                <a16:creationId xmlns:a16="http://schemas.microsoft.com/office/drawing/2014/main" id="{75F6E897-B57A-06FC-B0DB-8E46BA60F9E5}"/>
              </a:ext>
            </a:extLst>
          </p:cNvPr>
          <p:cNvSpPr txBox="1"/>
          <p:nvPr/>
        </p:nvSpPr>
        <p:spPr>
          <a:xfrm>
            <a:off x="6362225" y="5220432"/>
            <a:ext cx="20958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Tx/>
              <a:buNone/>
              <a:tabLst/>
              <a:defRPr/>
            </a:pPr>
            <a:r>
              <a:rPr kumimoji="0" lang="en-US" sz="1200" b="1" i="0" u="none" strike="noStrike" kern="1200" cap="none" spc="0" normalizeH="0" baseline="0" noProof="0" dirty="0">
                <a:ln>
                  <a:noFill/>
                </a:ln>
                <a:solidFill>
                  <a:srgbClr val="0065E5"/>
                </a:solidFill>
                <a:effectLst/>
                <a:uLnTx/>
                <a:uFillTx/>
                <a:latin typeface="Poppins" pitchFamily="2" charset="77"/>
                <a:ea typeface="Poppins SemiBold"/>
                <a:cs typeface="Poppins" pitchFamily="2" charset="77"/>
                <a:sym typeface="Poppins SemiBold"/>
              </a:rPr>
              <a:t>20,758 lbs. </a:t>
            </a: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collected and kept out of landfill </a:t>
            </a:r>
          </a:p>
        </p:txBody>
      </p:sp>
      <p:sp>
        <p:nvSpPr>
          <p:cNvPr id="63" name="TextBox 62">
            <a:extLst>
              <a:ext uri="{FF2B5EF4-FFF2-40B4-BE49-F238E27FC236}">
                <a16:creationId xmlns:a16="http://schemas.microsoft.com/office/drawing/2014/main" id="{BCB30BAE-1182-5BA1-F8B8-582DFBA27DF4}"/>
              </a:ext>
            </a:extLst>
          </p:cNvPr>
          <p:cNvSpPr txBox="1"/>
          <p:nvPr/>
        </p:nvSpPr>
        <p:spPr>
          <a:xfrm>
            <a:off x="9186857" y="4259226"/>
            <a:ext cx="271142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The implementation of CIRQU became a prime example for other OK cities to follow.</a:t>
            </a:r>
          </a:p>
        </p:txBody>
      </p:sp>
      <p:pic>
        <p:nvPicPr>
          <p:cNvPr id="1031" name="Picture 1030">
            <a:extLst>
              <a:ext uri="{FF2B5EF4-FFF2-40B4-BE49-F238E27FC236}">
                <a16:creationId xmlns:a16="http://schemas.microsoft.com/office/drawing/2014/main" id="{C5FB77B2-DF41-C05B-EFD1-5AEDE8F788FD}"/>
              </a:ext>
            </a:extLst>
          </p:cNvPr>
          <p:cNvPicPr>
            <a:picLocks noChangeAspect="1"/>
          </p:cNvPicPr>
          <p:nvPr/>
        </p:nvPicPr>
        <p:blipFill rotWithShape="1">
          <a:blip r:embed="rId6"/>
          <a:srcRect l="6796" t="7716" r="2062" b="3960"/>
          <a:stretch/>
        </p:blipFill>
        <p:spPr>
          <a:xfrm>
            <a:off x="337597" y="1969997"/>
            <a:ext cx="2768674" cy="1451032"/>
          </a:xfrm>
          <a:prstGeom prst="rect">
            <a:avLst/>
          </a:prstGeom>
        </p:spPr>
      </p:pic>
      <p:sp>
        <p:nvSpPr>
          <p:cNvPr id="1035" name="TextBox 1034">
            <a:extLst>
              <a:ext uri="{FF2B5EF4-FFF2-40B4-BE49-F238E27FC236}">
                <a16:creationId xmlns:a16="http://schemas.microsoft.com/office/drawing/2014/main" id="{5CD0B361-C941-2CD2-CA9E-18C666525A7F}"/>
              </a:ext>
            </a:extLst>
          </p:cNvPr>
          <p:cNvSpPr txBox="1"/>
          <p:nvPr/>
        </p:nvSpPr>
        <p:spPr>
          <a:xfrm>
            <a:off x="407102" y="4541453"/>
            <a:ext cx="250340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 typeface="Arial"/>
              <a:buNone/>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CIRQU not only made closed-loop recycling possible, but also built unprecedented employee engagement.</a:t>
            </a:r>
          </a:p>
        </p:txBody>
      </p:sp>
      <p:sp>
        <p:nvSpPr>
          <p:cNvPr id="1041" name="TextBox 1040">
            <a:extLst>
              <a:ext uri="{FF2B5EF4-FFF2-40B4-BE49-F238E27FC236}">
                <a16:creationId xmlns:a16="http://schemas.microsoft.com/office/drawing/2014/main" id="{2E6B4D35-7935-854E-139C-7C480B05D3DD}"/>
              </a:ext>
            </a:extLst>
          </p:cNvPr>
          <p:cNvSpPr txBox="1"/>
          <p:nvPr/>
        </p:nvSpPr>
        <p:spPr>
          <a:xfrm>
            <a:off x="407102" y="5451264"/>
            <a:ext cx="24678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400"/>
              </a:spcBef>
              <a:spcAft>
                <a:spcPts val="0"/>
              </a:spcAft>
              <a:buClr>
                <a:prstClr val="black"/>
              </a:buClr>
              <a:buSzPts val="800"/>
              <a:buFontTx/>
              <a:buNone/>
              <a:tabLst/>
              <a:defRPr/>
            </a:pPr>
            <a:r>
              <a:rPr kumimoji="0" lang="en-US" sz="1200" b="1" i="0" u="none" strike="noStrike" kern="1200" cap="none" spc="0" normalizeH="0" baseline="0" noProof="0" dirty="0">
                <a:ln>
                  <a:noFill/>
                </a:ln>
                <a:solidFill>
                  <a:srgbClr val="0065E5"/>
                </a:solidFill>
                <a:effectLst/>
                <a:uLnTx/>
                <a:uFillTx/>
                <a:latin typeface="Poppins" pitchFamily="2" charset="77"/>
                <a:ea typeface="Poppins SemiBold"/>
                <a:cs typeface="Poppins" pitchFamily="2" charset="77"/>
                <a:sym typeface="Poppins SemiBold"/>
              </a:rPr>
              <a:t>4,250+ lbs. </a:t>
            </a: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recycled in the first 4 months of launch</a:t>
            </a:r>
          </a:p>
        </p:txBody>
      </p:sp>
    </p:spTree>
    <p:extLst>
      <p:ext uri="{BB962C8B-B14F-4D97-AF65-F5344CB8AC3E}">
        <p14:creationId xmlns:p14="http://schemas.microsoft.com/office/powerpoint/2010/main" val="832813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F7FA0D-B2A0-ABCF-AC59-419ED77CE35E}"/>
              </a:ext>
            </a:extLst>
          </p:cNvPr>
          <p:cNvSpPr/>
          <p:nvPr/>
        </p:nvSpPr>
        <p:spPr>
          <a:xfrm>
            <a:off x="0" y="646662"/>
            <a:ext cx="12192000" cy="621133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7AAD9F89-A5F9-A1C6-8A70-2690714400D7}"/>
              </a:ext>
            </a:extLst>
          </p:cNvPr>
          <p:cNvSpPr>
            <a:spLocks noGrp="1"/>
          </p:cNvSpPr>
          <p:nvPr>
            <p:ph type="body" sz="quarter" idx="13"/>
          </p:nvPr>
        </p:nvSpPr>
        <p:spPr>
          <a:xfrm>
            <a:off x="185136" y="148570"/>
            <a:ext cx="9695464" cy="368533"/>
          </a:xfrm>
        </p:spPr>
        <p:txBody>
          <a:bodyPr/>
          <a:lstStyle/>
          <a:p>
            <a:r>
              <a:rPr lang="en-US" dirty="0"/>
              <a:t>CIRQU IS LIVE IN MULTIPLE MARKETS AND CONTINUES TO GROW</a:t>
            </a:r>
          </a:p>
        </p:txBody>
      </p:sp>
      <p:sp>
        <p:nvSpPr>
          <p:cNvPr id="7" name="Rounded Rectangle 6">
            <a:hlinkClick r:id="rId3"/>
            <a:extLst>
              <a:ext uri="{FF2B5EF4-FFF2-40B4-BE49-F238E27FC236}">
                <a16:creationId xmlns:a16="http://schemas.microsoft.com/office/drawing/2014/main" id="{E1CE6433-9100-1943-86EF-7ADF5567C4F0}"/>
              </a:ext>
            </a:extLst>
          </p:cNvPr>
          <p:cNvSpPr/>
          <p:nvPr/>
        </p:nvSpPr>
        <p:spPr>
          <a:xfrm>
            <a:off x="8051800" y="5876187"/>
            <a:ext cx="3657599" cy="61668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43DCF"/>
                </a:solidFill>
                <a:effectLst/>
                <a:uLnTx/>
                <a:uFillTx/>
                <a:latin typeface="Poppins SemiBold" pitchFamily="2" charset="77"/>
                <a:ea typeface="+mn-ea"/>
                <a:cs typeface="Poppins SemiBold" pitchFamily="2" charset="77"/>
              </a:rPr>
              <a:t>VIEW THE LATEST MAP</a:t>
            </a:r>
          </a:p>
        </p:txBody>
      </p:sp>
      <p:sp>
        <p:nvSpPr>
          <p:cNvPr id="12" name="TextBox 11">
            <a:extLst>
              <a:ext uri="{FF2B5EF4-FFF2-40B4-BE49-F238E27FC236}">
                <a16:creationId xmlns:a16="http://schemas.microsoft.com/office/drawing/2014/main" id="{B99D67D9-92E1-AE03-4B36-6413BC572964}"/>
              </a:ext>
            </a:extLst>
          </p:cNvPr>
          <p:cNvSpPr txBox="1"/>
          <p:nvPr/>
        </p:nvSpPr>
        <p:spPr>
          <a:xfrm>
            <a:off x="8207567" y="1014303"/>
            <a:ext cx="3657600" cy="4893647"/>
          </a:xfrm>
          <a:prstGeom prst="rect">
            <a:avLst/>
          </a:prstGeom>
          <a:noFill/>
        </p:spPr>
        <p:txBody>
          <a:bodyPr wrap="square" lIns="91440" tIns="45720" rIns="91440" bIns="45720" rtlCol="0" anchor="t">
            <a:spAutoFit/>
          </a:bodyPr>
          <a:lstStyle/>
          <a:p>
            <a:r>
              <a:rPr lang="en-US" sz="2000" spc="130" dirty="0">
                <a:solidFill>
                  <a:schemeClr val="bg1"/>
                </a:solidFill>
                <a:latin typeface="Poppins SemiBold"/>
                <a:cs typeface="Poppins SemiBold"/>
              </a:rPr>
              <a:t>WHERE WE ARE TODAY</a:t>
            </a:r>
            <a:endParaRPr lang="en-US" spc="130" dirty="0">
              <a:solidFill>
                <a:schemeClr val="bg1"/>
              </a:solidFill>
            </a:endParaRPr>
          </a:p>
          <a:p>
            <a:r>
              <a:rPr lang="en-US" sz="1600" i="1" dirty="0">
                <a:solidFill>
                  <a:schemeClr val="bg1"/>
                </a:solidFill>
              </a:rPr>
              <a:t>Launch in days</a:t>
            </a:r>
          </a:p>
          <a:p>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Denver, CO</a:t>
            </a:r>
          </a:p>
          <a:p>
            <a:pPr marL="285750" indent="-285750">
              <a:buFont typeface="Arial" panose="020B0604020202020204" pitchFamily="34" charset="0"/>
              <a:buChar char="•"/>
            </a:pPr>
            <a:r>
              <a:rPr lang="en-US" sz="1600" dirty="0">
                <a:solidFill>
                  <a:schemeClr val="bg1"/>
                </a:solidFill>
              </a:rPr>
              <a:t>Miami, Tampa, and Orlando, FL</a:t>
            </a:r>
          </a:p>
          <a:p>
            <a:pPr marL="285750" indent="-285750">
              <a:buFont typeface="Arial" panose="020B0604020202020204" pitchFamily="34" charset="0"/>
              <a:buChar char="•"/>
            </a:pPr>
            <a:r>
              <a:rPr lang="en-US" sz="1600" dirty="0">
                <a:solidFill>
                  <a:schemeClr val="bg1"/>
                </a:solidFill>
              </a:rPr>
              <a:t>Tulsa and Oklahoma City, OK</a:t>
            </a:r>
          </a:p>
          <a:p>
            <a:pPr marL="285750" indent="-285750">
              <a:buFont typeface="Arial" panose="020B0604020202020204" pitchFamily="34" charset="0"/>
              <a:buChar char="•"/>
            </a:pPr>
            <a:r>
              <a:rPr lang="en-US" sz="1600" dirty="0">
                <a:solidFill>
                  <a:schemeClr val="bg1"/>
                </a:solidFill>
              </a:rPr>
              <a:t>Phoenix and Flagstaff, AZ</a:t>
            </a:r>
          </a:p>
          <a:p>
            <a:pPr marL="285750" indent="-285750">
              <a:buFont typeface="Arial" panose="020B0604020202020204" pitchFamily="34" charset="0"/>
              <a:buChar char="•"/>
            </a:pPr>
            <a:r>
              <a:rPr lang="en-US" sz="1600" dirty="0">
                <a:solidFill>
                  <a:schemeClr val="bg1"/>
                </a:solidFill>
              </a:rPr>
              <a:t>Jackson, MS</a:t>
            </a:r>
          </a:p>
          <a:p>
            <a:pPr marL="285750" indent="-285750">
              <a:buFont typeface="Arial" panose="020B0604020202020204" pitchFamily="34" charset="0"/>
              <a:buChar char="•"/>
            </a:pPr>
            <a:endParaRPr lang="en-US" sz="1600" dirty="0">
              <a:solidFill>
                <a:schemeClr val="bg1"/>
              </a:solidFill>
            </a:endParaRPr>
          </a:p>
          <a:p>
            <a:r>
              <a:rPr lang="en-US" sz="2000" spc="130" dirty="0">
                <a:solidFill>
                  <a:schemeClr val="bg1"/>
                </a:solidFill>
                <a:latin typeface="Poppins SemiBold"/>
                <a:cs typeface="Poppins SemiBold"/>
              </a:rPr>
              <a:t>WHERE WE’RE GOING</a:t>
            </a:r>
            <a:endParaRPr lang="en-US" sz="2000" spc="130" dirty="0">
              <a:solidFill>
                <a:schemeClr val="bg1"/>
              </a:solidFill>
            </a:endParaRPr>
          </a:p>
          <a:p>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Dallas and Houston, TX</a:t>
            </a:r>
          </a:p>
          <a:p>
            <a:pPr marL="285750" indent="-285750">
              <a:buFont typeface="Arial" panose="020B0604020202020204" pitchFamily="34" charset="0"/>
              <a:buChar char="•"/>
            </a:pPr>
            <a:r>
              <a:rPr lang="en-US" sz="1600" dirty="0">
                <a:solidFill>
                  <a:schemeClr val="bg1"/>
                </a:solidFill>
              </a:rPr>
              <a:t>Jacksonville, FL</a:t>
            </a:r>
          </a:p>
          <a:p>
            <a:pPr marL="285750" indent="-285750">
              <a:buFont typeface="Arial" panose="020B0604020202020204" pitchFamily="34" charset="0"/>
              <a:buChar char="•"/>
            </a:pPr>
            <a:r>
              <a:rPr lang="en-US" sz="1600" dirty="0">
                <a:solidFill>
                  <a:schemeClr val="bg1"/>
                </a:solidFill>
              </a:rPr>
              <a:t>St. Louis, MO</a:t>
            </a:r>
          </a:p>
          <a:p>
            <a:pPr marL="285750" indent="-285750">
              <a:buFont typeface="Arial" panose="020B0604020202020204" pitchFamily="34" charset="0"/>
              <a:buChar char="•"/>
            </a:pPr>
            <a:r>
              <a:rPr lang="en-US" sz="1600" dirty="0">
                <a:solidFill>
                  <a:schemeClr val="bg1"/>
                </a:solidFill>
              </a:rPr>
              <a:t>Kansas City, MO</a:t>
            </a:r>
          </a:p>
          <a:p>
            <a:pPr marL="285750" indent="-285750">
              <a:buFont typeface="Arial" panose="020B0604020202020204" pitchFamily="34" charset="0"/>
              <a:buChar char="•"/>
            </a:pPr>
            <a:r>
              <a:rPr lang="en-US" sz="1600" dirty="0">
                <a:solidFill>
                  <a:schemeClr val="bg1"/>
                </a:solidFill>
              </a:rPr>
              <a:t>Philadelphia, PA</a:t>
            </a:r>
          </a:p>
          <a:p>
            <a:pPr marL="285750" indent="-285750">
              <a:buFont typeface="Arial" panose="020B0604020202020204" pitchFamily="34" charset="0"/>
              <a:buChar char="•"/>
            </a:pPr>
            <a:r>
              <a:rPr lang="en-US" sz="1600" dirty="0">
                <a:solidFill>
                  <a:schemeClr val="bg1"/>
                </a:solidFill>
              </a:rPr>
              <a:t>Albany, NY</a:t>
            </a:r>
          </a:p>
          <a:p>
            <a:pPr marL="285750" indent="-285750">
              <a:buFont typeface="Arial" panose="020B0604020202020204" pitchFamily="34" charset="0"/>
              <a:buChar char="•"/>
            </a:pPr>
            <a:r>
              <a:rPr lang="en-US" sz="1600" dirty="0">
                <a:solidFill>
                  <a:schemeClr val="bg1"/>
                </a:solidFill>
              </a:rPr>
              <a:t>Chicago, IL</a:t>
            </a:r>
          </a:p>
          <a:p>
            <a:endParaRPr lang="en-US" sz="1600" dirty="0">
              <a:solidFill>
                <a:schemeClr val="bg1"/>
              </a:solidFill>
            </a:endParaRPr>
          </a:p>
        </p:txBody>
      </p:sp>
      <p:sp>
        <p:nvSpPr>
          <p:cNvPr id="13" name="Date Placeholder 2">
            <a:extLst>
              <a:ext uri="{FF2B5EF4-FFF2-40B4-BE49-F238E27FC236}">
                <a16:creationId xmlns:a16="http://schemas.microsoft.com/office/drawing/2014/main" id="{CBBA6386-3A7E-0931-453F-D19FD77285CD}"/>
              </a:ext>
            </a:extLst>
          </p:cNvPr>
          <p:cNvSpPr>
            <a:spLocks noGrp="1"/>
          </p:cNvSpPr>
          <p:nvPr>
            <p:ph type="dt" sz="half" idx="10"/>
          </p:nvPr>
        </p:nvSpPr>
        <p:spPr>
          <a:xfrm>
            <a:off x="0" y="6492875"/>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pic>
        <p:nvPicPr>
          <p:cNvPr id="2" name="Picture 2" descr="Map&#10;&#10;Description automatically generated">
            <a:extLst>
              <a:ext uri="{FF2B5EF4-FFF2-40B4-BE49-F238E27FC236}">
                <a16:creationId xmlns:a16="http://schemas.microsoft.com/office/drawing/2014/main" id="{F0ED4511-D8E8-8F59-0D7D-EB99DD1E2787}"/>
              </a:ext>
            </a:extLst>
          </p:cNvPr>
          <p:cNvPicPr>
            <a:picLocks noChangeAspect="1"/>
          </p:cNvPicPr>
          <p:nvPr/>
        </p:nvPicPr>
        <p:blipFill>
          <a:blip r:embed="rId4"/>
          <a:stretch>
            <a:fillRect/>
          </a:stretch>
        </p:blipFill>
        <p:spPr>
          <a:xfrm>
            <a:off x="235027" y="1014303"/>
            <a:ext cx="7737513" cy="4462164"/>
          </a:xfrm>
          <a:prstGeom prst="rect">
            <a:avLst/>
          </a:prstGeom>
        </p:spPr>
      </p:pic>
      <p:sp>
        <p:nvSpPr>
          <p:cNvPr id="5" name="TextBox 4">
            <a:extLst>
              <a:ext uri="{FF2B5EF4-FFF2-40B4-BE49-F238E27FC236}">
                <a16:creationId xmlns:a16="http://schemas.microsoft.com/office/drawing/2014/main" id="{6B32EE7A-BAAD-703C-A7C0-DC1F776D87CD}"/>
              </a:ext>
            </a:extLst>
          </p:cNvPr>
          <p:cNvSpPr txBox="1"/>
          <p:nvPr/>
        </p:nvSpPr>
        <p:spPr>
          <a:xfrm>
            <a:off x="326833" y="5661505"/>
            <a:ext cx="7179940" cy="646331"/>
          </a:xfrm>
          <a:prstGeom prst="rect">
            <a:avLst/>
          </a:prstGeom>
          <a:noFill/>
        </p:spPr>
        <p:txBody>
          <a:bodyPr wrap="square">
            <a:spAutoFit/>
          </a:bodyPr>
          <a:lstStyle/>
          <a:p>
            <a:r>
              <a:rPr lang="en-US" sz="1800" dirty="0">
                <a:solidFill>
                  <a:schemeClr val="bg1"/>
                </a:solidFill>
                <a:cs typeface="Poppins SemiBold"/>
              </a:rPr>
              <a:t>We can activate any eligible location if it meets the minimum volume requirement (see next slide)</a:t>
            </a:r>
            <a:endParaRPr lang="en-US" dirty="0">
              <a:solidFill>
                <a:schemeClr val="bg1"/>
              </a:solidFill>
            </a:endParaRPr>
          </a:p>
        </p:txBody>
      </p:sp>
    </p:spTree>
    <p:extLst>
      <p:ext uri="{BB962C8B-B14F-4D97-AF65-F5344CB8AC3E}">
        <p14:creationId xmlns:p14="http://schemas.microsoft.com/office/powerpoint/2010/main" val="3313633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EC5857-C401-8A85-C850-4D447C313DAB}"/>
              </a:ext>
            </a:extLst>
          </p:cNvPr>
          <p:cNvPicPr>
            <a:picLocks noChangeAspect="1"/>
          </p:cNvPicPr>
          <p:nvPr/>
        </p:nvPicPr>
        <p:blipFill rotWithShape="1">
          <a:blip r:embed="rId3"/>
          <a:srcRect l="7759" t="6281" r="30608"/>
          <a:stretch/>
        </p:blipFill>
        <p:spPr>
          <a:xfrm>
            <a:off x="0" y="656486"/>
            <a:ext cx="5442866" cy="6201513"/>
          </a:xfrm>
          <a:prstGeom prst="rect">
            <a:avLst/>
          </a:prstGeom>
        </p:spPr>
      </p:pic>
      <p:sp>
        <p:nvSpPr>
          <p:cNvPr id="7" name="Google Shape;321;p27">
            <a:extLst>
              <a:ext uri="{FF2B5EF4-FFF2-40B4-BE49-F238E27FC236}">
                <a16:creationId xmlns:a16="http://schemas.microsoft.com/office/drawing/2014/main" id="{63466817-9EBF-D4CF-D646-CE38340EEF6B}"/>
              </a:ext>
            </a:extLst>
          </p:cNvPr>
          <p:cNvSpPr txBox="1"/>
          <p:nvPr/>
        </p:nvSpPr>
        <p:spPr>
          <a:xfrm>
            <a:off x="6446277" y="864101"/>
            <a:ext cx="5616911" cy="5427127"/>
          </a:xfrm>
          <a:prstGeom prst="rect">
            <a:avLst/>
          </a:prstGeom>
          <a:noFill/>
          <a:ln>
            <a:noFill/>
          </a:ln>
        </p:spPr>
        <p:txBody>
          <a:bodyPr spcFirstLastPara="1" wrap="square" lIns="0" tIns="0" rIns="0" bIns="0" anchor="t" anchorCtr="0">
            <a:spAutoFit/>
          </a:bodyPr>
          <a:lstStyle/>
          <a:p>
            <a:pPr marL="0" marR="0" lvl="0" indent="0" rtl="0">
              <a:spcBef>
                <a:spcPts val="1000"/>
              </a:spcBef>
              <a:spcAft>
                <a:spcPts val="0"/>
              </a:spcAft>
              <a:buClr>
                <a:schemeClr val="dk1"/>
              </a:buClr>
              <a:buSzPts val="800"/>
              <a:buFont typeface="Arial"/>
              <a:buNone/>
            </a:pPr>
            <a:r>
              <a:rPr lang="en-US" dirty="0">
                <a:solidFill>
                  <a:srgbClr val="0065E5"/>
                </a:solidFill>
                <a:latin typeface="Poppins SemiBold" pitchFamily="2" charset="77"/>
                <a:ea typeface="Poppins SemiBold"/>
                <a:cs typeface="Poppins SemiBold" pitchFamily="2" charset="77"/>
                <a:sym typeface="Poppins SemiBold"/>
              </a:rPr>
              <a:t>Check your eligibility</a:t>
            </a:r>
          </a:p>
          <a:p>
            <a:pPr marL="285750" marR="0" lvl="0" indent="-285750" rtl="0">
              <a:spcBef>
                <a:spcPts val="1000"/>
              </a:spcBef>
              <a:spcAft>
                <a:spcPts val="0"/>
              </a:spcAft>
              <a:buClr>
                <a:schemeClr val="dk1"/>
              </a:buClr>
              <a:buSzPts val="800"/>
              <a:buFont typeface="Arial" panose="020B0604020202020204" pitchFamily="34" charset="0"/>
              <a:buChar char="•"/>
            </a:pPr>
            <a:r>
              <a:rPr lang="en-US" sz="1400" dirty="0">
                <a:solidFill>
                  <a:schemeClr val="accent1"/>
                </a:solidFill>
                <a:latin typeface="Poppins" panose="00000500000000000000" pitchFamily="2" charset="0"/>
                <a:ea typeface="Poppins SemiBold"/>
                <a:cs typeface="Poppins" panose="00000500000000000000" pitchFamily="2" charset="0"/>
                <a:sym typeface="Poppins SemiBold"/>
              </a:rPr>
              <a:t>Located in existing CIRQU market area OR location(s) within 15-mile radius produce 12,000lbs / month plastic (PET) bottles and/or aluminum cans (360,000 containers / month)</a:t>
            </a:r>
          </a:p>
          <a:p>
            <a:pPr marL="285750" marR="0" lvl="0" indent="-285750" rtl="0">
              <a:spcBef>
                <a:spcPts val="1000"/>
              </a:spcBef>
              <a:spcAft>
                <a:spcPts val="0"/>
              </a:spcAft>
              <a:buClr>
                <a:schemeClr val="dk1"/>
              </a:buClr>
              <a:buSzPts val="800"/>
              <a:buFont typeface="Arial" panose="020B0604020202020204" pitchFamily="34" charset="0"/>
              <a:buChar char="•"/>
            </a:pPr>
            <a:r>
              <a:rPr lang="en-US" sz="1400" dirty="0">
                <a:solidFill>
                  <a:schemeClr val="accent1"/>
                </a:solidFill>
                <a:latin typeface="Poppins" panose="00000500000000000000" pitchFamily="2" charset="0"/>
                <a:ea typeface="Poppins SemiBold"/>
                <a:cs typeface="Poppins" panose="00000500000000000000" pitchFamily="2" charset="0"/>
                <a:sym typeface="Poppins SemiBold"/>
              </a:rPr>
              <a:t>Ensure storage space for material – super sacks measure 3´x3´x5´ </a:t>
            </a:r>
          </a:p>
          <a:p>
            <a:pPr marL="285750" marR="0" lvl="0" indent="-285750" rtl="0">
              <a:spcBef>
                <a:spcPts val="1000"/>
              </a:spcBef>
              <a:spcAft>
                <a:spcPts val="0"/>
              </a:spcAft>
              <a:buClr>
                <a:schemeClr val="dk1"/>
              </a:buClr>
              <a:buSzPts val="800"/>
              <a:buFont typeface="Arial" panose="020B0604020202020204" pitchFamily="34" charset="0"/>
              <a:buChar char="•"/>
            </a:pPr>
            <a:endParaRPr lang="en-US" sz="1200" dirty="0">
              <a:solidFill>
                <a:schemeClr val="accent1">
                  <a:lumMod val="75000"/>
                </a:schemeClr>
              </a:solidFill>
              <a:latin typeface="Poppins" panose="00000500000000000000" pitchFamily="2" charset="0"/>
              <a:ea typeface="Poppins SemiBold"/>
              <a:cs typeface="Poppins" panose="00000500000000000000" pitchFamily="2" charset="0"/>
              <a:sym typeface="Poppins SemiBold"/>
            </a:endParaRPr>
          </a:p>
          <a:p>
            <a:pPr marR="0" lvl="0" rtl="0">
              <a:spcBef>
                <a:spcPts val="1000"/>
              </a:spcBef>
              <a:spcAft>
                <a:spcPts val="0"/>
              </a:spcAft>
              <a:buClr>
                <a:schemeClr val="dk1"/>
              </a:buClr>
              <a:buSzPts val="800"/>
            </a:pPr>
            <a:endParaRPr lang="en-US" b="1" dirty="0">
              <a:solidFill>
                <a:srgbClr val="0065E5"/>
              </a:solidFill>
              <a:latin typeface="Poppins SemiBold" pitchFamily="2" charset="77"/>
              <a:ea typeface="Poppins SemiBold"/>
              <a:cs typeface="Poppins SemiBold" pitchFamily="2" charset="77"/>
              <a:sym typeface="Poppins SemiBold"/>
            </a:endParaRPr>
          </a:p>
          <a:p>
            <a:pPr marR="0" lvl="0" rtl="0">
              <a:spcBef>
                <a:spcPts val="1000"/>
              </a:spcBef>
              <a:spcAft>
                <a:spcPts val="0"/>
              </a:spcAft>
              <a:buClr>
                <a:schemeClr val="dk1"/>
              </a:buClr>
              <a:buSzPts val="800"/>
            </a:pPr>
            <a:endParaRPr lang="en-US" b="1" dirty="0">
              <a:solidFill>
                <a:srgbClr val="0065E5"/>
              </a:solidFill>
              <a:latin typeface="Poppins SemiBold" pitchFamily="2" charset="77"/>
              <a:ea typeface="Poppins SemiBold"/>
              <a:cs typeface="Poppins SemiBold" pitchFamily="2" charset="77"/>
              <a:sym typeface="Poppins SemiBold"/>
            </a:endParaRPr>
          </a:p>
          <a:p>
            <a:pPr marR="0" lvl="0" rtl="0">
              <a:spcBef>
                <a:spcPts val="1000"/>
              </a:spcBef>
              <a:spcAft>
                <a:spcPts val="0"/>
              </a:spcAft>
              <a:buClr>
                <a:schemeClr val="dk1"/>
              </a:buClr>
              <a:buSzPts val="800"/>
            </a:pPr>
            <a:r>
              <a:rPr lang="en-US" b="1" dirty="0">
                <a:solidFill>
                  <a:srgbClr val="0065E5"/>
                </a:solidFill>
                <a:latin typeface="Poppins SemiBold" pitchFamily="2" charset="77"/>
                <a:ea typeface="Poppins SemiBold"/>
                <a:cs typeface="Poppins SemiBold" pitchFamily="2" charset="77"/>
                <a:sym typeface="Poppins SemiBold"/>
              </a:rPr>
              <a:t>Complete an introductory call and on-site activation</a:t>
            </a:r>
            <a:endParaRPr lang="en-US" sz="1800" b="1" dirty="0">
              <a:solidFill>
                <a:srgbClr val="0065E5"/>
              </a:solidFill>
              <a:latin typeface="Poppins SemiBold" pitchFamily="2" charset="77"/>
              <a:ea typeface="Poppins SemiBold"/>
              <a:cs typeface="Poppins SemiBold" pitchFamily="2" charset="77"/>
              <a:sym typeface="Poppins SemiBold"/>
            </a:endParaRPr>
          </a:p>
          <a:p>
            <a:pPr marL="171450" marR="0" lvl="0" indent="-171450" rtl="0">
              <a:spcBef>
                <a:spcPts val="400"/>
              </a:spcBef>
              <a:spcAft>
                <a:spcPts val="0"/>
              </a:spcAft>
              <a:buClr>
                <a:schemeClr val="dk1"/>
              </a:buClr>
              <a:buSzPts val="800"/>
              <a:buFont typeface="Arial" panose="020B0604020202020204" pitchFamily="34" charset="0"/>
              <a:buChar char="•"/>
            </a:pPr>
            <a:r>
              <a:rPr lang="en-US" sz="1400" dirty="0">
                <a:solidFill>
                  <a:schemeClr val="accent1"/>
                </a:solidFill>
                <a:latin typeface="Poppins" pitchFamily="2" charset="77"/>
                <a:ea typeface="Poppins SemiBold"/>
                <a:cs typeface="Poppins" pitchFamily="2" charset="77"/>
                <a:sym typeface="Poppins SemiBold"/>
              </a:rPr>
              <a:t>Ensure materials can be separated by type and moved to designated super sack(s)</a:t>
            </a:r>
          </a:p>
          <a:p>
            <a:pPr marL="171450" marR="0" lvl="0" indent="-171450" rtl="0">
              <a:spcBef>
                <a:spcPts val="400"/>
              </a:spcBef>
              <a:spcAft>
                <a:spcPts val="0"/>
              </a:spcAft>
              <a:buClr>
                <a:schemeClr val="dk1"/>
              </a:buClr>
              <a:buSzPts val="800"/>
              <a:buFont typeface="Arial" panose="020B0604020202020204" pitchFamily="34" charset="0"/>
              <a:buChar char="•"/>
            </a:pPr>
            <a:r>
              <a:rPr lang="en-US" sz="1400" dirty="0">
                <a:solidFill>
                  <a:schemeClr val="accent1"/>
                </a:solidFill>
                <a:latin typeface="Poppins" pitchFamily="2" charset="77"/>
                <a:ea typeface="Poppins SemiBold"/>
                <a:cs typeface="Poppins" pitchFamily="2" charset="77"/>
                <a:sym typeface="Poppins SemiBold"/>
              </a:rPr>
              <a:t>Download app to schedule collections</a:t>
            </a:r>
          </a:p>
          <a:p>
            <a:pPr marR="0" lvl="0" rtl="0">
              <a:spcBef>
                <a:spcPts val="400"/>
              </a:spcBef>
              <a:spcAft>
                <a:spcPts val="0"/>
              </a:spcAft>
              <a:buClr>
                <a:schemeClr val="dk1"/>
              </a:buClr>
              <a:buSzPts val="800"/>
            </a:pPr>
            <a:endParaRPr lang="en-US" sz="1200" dirty="0">
              <a:solidFill>
                <a:srgbClr val="001D90"/>
              </a:solidFill>
              <a:latin typeface="Poppins" pitchFamily="2" charset="77"/>
              <a:ea typeface="Poppins SemiBold"/>
              <a:cs typeface="Poppins" pitchFamily="2" charset="77"/>
              <a:sym typeface="Poppins SemiBold"/>
            </a:endParaRPr>
          </a:p>
          <a:p>
            <a:pPr marL="0" marR="0" lvl="0" indent="0" rtl="0">
              <a:spcBef>
                <a:spcPts val="1000"/>
              </a:spcBef>
              <a:spcAft>
                <a:spcPts val="0"/>
              </a:spcAft>
              <a:buClr>
                <a:schemeClr val="dk1"/>
              </a:buClr>
              <a:buSzPts val="800"/>
              <a:buFont typeface="Arial"/>
              <a:buNone/>
            </a:pPr>
            <a:r>
              <a:rPr lang="en-US" b="1" dirty="0">
                <a:solidFill>
                  <a:srgbClr val="0065E5"/>
                </a:solidFill>
                <a:latin typeface="Poppins SemiBold" pitchFamily="2" charset="77"/>
                <a:ea typeface="Poppins SemiBold"/>
                <a:cs typeface="Poppins SemiBold" pitchFamily="2" charset="77"/>
                <a:sym typeface="Poppins SemiBold"/>
              </a:rPr>
              <a:t>Collect materials, request your first pickup, and see your impact!</a:t>
            </a:r>
            <a:endParaRPr lang="en-US" sz="1800" b="1" dirty="0">
              <a:solidFill>
                <a:srgbClr val="0065E5"/>
              </a:solidFill>
              <a:latin typeface="Poppins SemiBold" pitchFamily="2" charset="77"/>
              <a:ea typeface="Poppins SemiBold"/>
              <a:cs typeface="Poppins SemiBold" pitchFamily="2" charset="77"/>
              <a:sym typeface="Poppins SemiBold"/>
            </a:endParaRPr>
          </a:p>
        </p:txBody>
      </p:sp>
      <p:sp>
        <p:nvSpPr>
          <p:cNvPr id="10" name="Oval 9">
            <a:extLst>
              <a:ext uri="{FF2B5EF4-FFF2-40B4-BE49-F238E27FC236}">
                <a16:creationId xmlns:a16="http://schemas.microsoft.com/office/drawing/2014/main" id="{FD3395FF-C024-6774-E1F7-CA0AC28DC08D}"/>
              </a:ext>
            </a:extLst>
          </p:cNvPr>
          <p:cNvSpPr/>
          <p:nvPr/>
        </p:nvSpPr>
        <p:spPr>
          <a:xfrm>
            <a:off x="5655175" y="894923"/>
            <a:ext cx="578793" cy="593743"/>
          </a:xfrm>
          <a:prstGeom prst="ellipse">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p>
        </p:txBody>
      </p:sp>
      <p:sp>
        <p:nvSpPr>
          <p:cNvPr id="11" name="Oval 10">
            <a:extLst>
              <a:ext uri="{FF2B5EF4-FFF2-40B4-BE49-F238E27FC236}">
                <a16:creationId xmlns:a16="http://schemas.microsoft.com/office/drawing/2014/main" id="{FD6BE571-8DC6-E81B-BD63-DC35DDB173FD}"/>
              </a:ext>
            </a:extLst>
          </p:cNvPr>
          <p:cNvSpPr/>
          <p:nvPr/>
        </p:nvSpPr>
        <p:spPr>
          <a:xfrm>
            <a:off x="5655175" y="3998873"/>
            <a:ext cx="578793" cy="593743"/>
          </a:xfrm>
          <a:prstGeom prst="ellipse">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p>
        </p:txBody>
      </p:sp>
      <p:sp>
        <p:nvSpPr>
          <p:cNvPr id="12" name="Oval 11">
            <a:extLst>
              <a:ext uri="{FF2B5EF4-FFF2-40B4-BE49-F238E27FC236}">
                <a16:creationId xmlns:a16="http://schemas.microsoft.com/office/drawing/2014/main" id="{F8B35A56-8E23-4BBD-CD9F-2EEEEFD3A4B7}"/>
              </a:ext>
            </a:extLst>
          </p:cNvPr>
          <p:cNvSpPr/>
          <p:nvPr/>
        </p:nvSpPr>
        <p:spPr>
          <a:xfrm>
            <a:off x="5655174" y="5650581"/>
            <a:ext cx="578793" cy="593743"/>
          </a:xfrm>
          <a:prstGeom prst="ellipse">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sp>
        <p:nvSpPr>
          <p:cNvPr id="9" name="Text Placeholder 8">
            <a:extLst>
              <a:ext uri="{FF2B5EF4-FFF2-40B4-BE49-F238E27FC236}">
                <a16:creationId xmlns:a16="http://schemas.microsoft.com/office/drawing/2014/main" id="{F83520C6-4A3C-7915-553C-CCDFF0CB9C0D}"/>
              </a:ext>
            </a:extLst>
          </p:cNvPr>
          <p:cNvSpPr>
            <a:spLocks noGrp="1"/>
          </p:cNvSpPr>
          <p:nvPr>
            <p:ph type="body" sz="quarter" idx="13"/>
          </p:nvPr>
        </p:nvSpPr>
        <p:spPr>
          <a:xfrm>
            <a:off x="261336" y="155530"/>
            <a:ext cx="8349264" cy="287559"/>
          </a:xfrm>
        </p:spPr>
        <p:txBody>
          <a:bodyPr/>
          <a:lstStyle/>
          <a:p>
            <a:r>
              <a:rPr lang="en-US" sz="1800" dirty="0"/>
              <a:t>BECOME A CIRQU PARTNER</a:t>
            </a:r>
          </a:p>
        </p:txBody>
      </p:sp>
      <p:sp>
        <p:nvSpPr>
          <p:cNvPr id="23" name="Rectangle 22">
            <a:extLst>
              <a:ext uri="{FF2B5EF4-FFF2-40B4-BE49-F238E27FC236}">
                <a16:creationId xmlns:a16="http://schemas.microsoft.com/office/drawing/2014/main" id="{C28DDCAE-5D2F-3BC3-2E90-CD77D63420DB}"/>
              </a:ext>
            </a:extLst>
          </p:cNvPr>
          <p:cNvSpPr/>
          <p:nvPr/>
        </p:nvSpPr>
        <p:spPr>
          <a:xfrm>
            <a:off x="5442866" y="6473371"/>
            <a:ext cx="6749133" cy="39914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Questions? Contact: support@replenysh.com</a:t>
            </a:r>
          </a:p>
        </p:txBody>
      </p:sp>
      <p:sp>
        <p:nvSpPr>
          <p:cNvPr id="24" name="Date Placeholder 2">
            <a:extLst>
              <a:ext uri="{FF2B5EF4-FFF2-40B4-BE49-F238E27FC236}">
                <a16:creationId xmlns:a16="http://schemas.microsoft.com/office/drawing/2014/main" id="{FB8D8D69-FBA1-1E6B-80C5-277D3A36861D}"/>
              </a:ext>
            </a:extLst>
          </p:cNvPr>
          <p:cNvSpPr>
            <a:spLocks noGrp="1"/>
          </p:cNvSpPr>
          <p:nvPr>
            <p:ph type="dt" sz="half" idx="10"/>
          </p:nvPr>
        </p:nvSpPr>
        <p:spPr>
          <a:xfrm>
            <a:off x="0" y="6492875"/>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sp>
        <p:nvSpPr>
          <p:cNvPr id="2" name="Rounded Rectangle 6">
            <a:hlinkClick r:id="rId4"/>
            <a:extLst>
              <a:ext uri="{FF2B5EF4-FFF2-40B4-BE49-F238E27FC236}">
                <a16:creationId xmlns:a16="http://schemas.microsoft.com/office/drawing/2014/main" id="{15A935EA-0295-6079-BF74-DBF3D72C7C80}"/>
              </a:ext>
            </a:extLst>
          </p:cNvPr>
          <p:cNvSpPr/>
          <p:nvPr/>
        </p:nvSpPr>
        <p:spPr>
          <a:xfrm>
            <a:off x="7144270" y="3055987"/>
            <a:ext cx="3657599" cy="61668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43DCF"/>
                </a:solidFill>
                <a:effectLst/>
                <a:uLnTx/>
                <a:uFillTx/>
                <a:latin typeface="Poppins SemiBold" pitchFamily="2" charset="77"/>
                <a:ea typeface="+mn-ea"/>
                <a:cs typeface="Poppins SemiBold" pitchFamily="2" charset="77"/>
              </a:rPr>
              <a:t>FILL OUT OUR ONLINE QUESTIONNAIRE</a:t>
            </a:r>
          </a:p>
        </p:txBody>
      </p:sp>
    </p:spTree>
    <p:extLst>
      <p:ext uri="{BB962C8B-B14F-4D97-AF65-F5344CB8AC3E}">
        <p14:creationId xmlns:p14="http://schemas.microsoft.com/office/powerpoint/2010/main" val="3088701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843CF5-DA25-09DE-9054-F836A25BCEBD}"/>
              </a:ext>
            </a:extLst>
          </p:cNvPr>
          <p:cNvSpPr>
            <a:spLocks noGrp="1"/>
          </p:cNvSpPr>
          <p:nvPr>
            <p:ph type="body" sz="quarter" idx="13"/>
          </p:nvPr>
        </p:nvSpPr>
        <p:spPr>
          <a:xfrm>
            <a:off x="3238467" y="2606188"/>
            <a:ext cx="5715067" cy="1166915"/>
          </a:xfrm>
        </p:spPr>
        <p:txBody>
          <a:bodyPr anchor="ctr"/>
          <a:lstStyle/>
          <a:p>
            <a:r>
              <a:rPr lang="en-US" sz="8800" dirty="0"/>
              <a:t>APPENDIX</a:t>
            </a:r>
          </a:p>
        </p:txBody>
      </p:sp>
    </p:spTree>
    <p:extLst>
      <p:ext uri="{BB962C8B-B14F-4D97-AF65-F5344CB8AC3E}">
        <p14:creationId xmlns:p14="http://schemas.microsoft.com/office/powerpoint/2010/main" val="429875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2279B57-5534-86CE-208C-2BE3E8960091}"/>
              </a:ext>
            </a:extLst>
          </p:cNvPr>
          <p:cNvSpPr>
            <a:spLocks noGrp="1"/>
          </p:cNvSpPr>
          <p:nvPr>
            <p:ph type="body" sz="quarter" idx="13"/>
          </p:nvPr>
        </p:nvSpPr>
        <p:spPr>
          <a:xfrm>
            <a:off x="261336" y="159158"/>
            <a:ext cx="8349264" cy="287559"/>
          </a:xfrm>
        </p:spPr>
        <p:txBody>
          <a:bodyPr/>
          <a:lstStyle/>
          <a:p>
            <a:r>
              <a:rPr lang="en-US" sz="1800" dirty="0"/>
              <a:t>TECHNOLOGY UNLOCKS TRACEABILITY</a:t>
            </a:r>
          </a:p>
        </p:txBody>
      </p:sp>
      <p:pic>
        <p:nvPicPr>
          <p:cNvPr id="4" name="Picture 3" descr="A picture containing text, map, screenshot, software&#10;&#10;Description automatically generated">
            <a:extLst>
              <a:ext uri="{FF2B5EF4-FFF2-40B4-BE49-F238E27FC236}">
                <a16:creationId xmlns:a16="http://schemas.microsoft.com/office/drawing/2014/main" id="{08DD23C5-3E17-4C21-A272-051EF7F816FA}"/>
              </a:ext>
            </a:extLst>
          </p:cNvPr>
          <p:cNvPicPr>
            <a:picLocks noChangeAspect="1"/>
          </p:cNvPicPr>
          <p:nvPr/>
        </p:nvPicPr>
        <p:blipFill rotWithShape="1">
          <a:blip r:embed="rId3">
            <a:extLst>
              <a:ext uri="{28A0092B-C50C-407E-A947-70E740481C1C}">
                <a14:useLocalDpi xmlns:a14="http://schemas.microsoft.com/office/drawing/2010/main" val="0"/>
              </a:ext>
            </a:extLst>
          </a:blip>
          <a:srcRect l="16855" t="2233" r="2065" b="5385"/>
          <a:stretch/>
        </p:blipFill>
        <p:spPr>
          <a:xfrm>
            <a:off x="1084990" y="819424"/>
            <a:ext cx="7949035" cy="5854582"/>
          </a:xfrm>
          <a:prstGeom prst="rect">
            <a:avLst/>
          </a:prstGeom>
          <a:ln>
            <a:noFill/>
          </a:ln>
          <a:effectLst>
            <a:outerShdw blurRad="190500" algn="tl" rotWithShape="0">
              <a:srgbClr val="000000">
                <a:alpha val="70000"/>
              </a:srgbClr>
            </a:outerShdw>
          </a:effectLst>
        </p:spPr>
      </p:pic>
      <p:sp>
        <p:nvSpPr>
          <p:cNvPr id="15" name="Speech Bubble: Rectangle with Corners Rounded 14">
            <a:extLst>
              <a:ext uri="{FF2B5EF4-FFF2-40B4-BE49-F238E27FC236}">
                <a16:creationId xmlns:a16="http://schemas.microsoft.com/office/drawing/2014/main" id="{16CB3B53-EFD0-D40E-92AA-6475C3C700D5}"/>
              </a:ext>
            </a:extLst>
          </p:cNvPr>
          <p:cNvSpPr/>
          <p:nvPr/>
        </p:nvSpPr>
        <p:spPr>
          <a:xfrm>
            <a:off x="7751719" y="1520790"/>
            <a:ext cx="4145107" cy="1742173"/>
          </a:xfrm>
          <a:prstGeom prst="wedgeRoundRectCallout">
            <a:avLst>
              <a:gd name="adj1" fmla="val -44983"/>
              <a:gd name="adj2" fmla="val 68858"/>
              <a:gd name="adj3" fmla="val 16667"/>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spc="150" dirty="0">
                <a:solidFill>
                  <a:schemeClr val="accent3"/>
                </a:solidFill>
                <a:latin typeface="+mj-lt"/>
              </a:rPr>
              <a:t>COMING SOON</a:t>
            </a:r>
          </a:p>
          <a:p>
            <a:pPr algn="ctr"/>
            <a:endParaRPr lang="en-US" sz="1400" b="1" spc="150" dirty="0">
              <a:solidFill>
                <a:schemeClr val="accent2"/>
              </a:solidFill>
            </a:endParaRPr>
          </a:p>
          <a:p>
            <a:pPr algn="ctr"/>
            <a:r>
              <a:rPr lang="en-US" dirty="0">
                <a:solidFill>
                  <a:schemeClr val="accent3"/>
                </a:solidFill>
              </a:rPr>
              <a:t>Follow your recyclables to our partnering processors and PepsiCo manufacturers.</a:t>
            </a:r>
            <a:endParaRPr lang="en-US" sz="1600" dirty="0">
              <a:solidFill>
                <a:schemeClr val="accent3"/>
              </a:solidFill>
              <a:cs typeface="Poppins"/>
            </a:endParaRPr>
          </a:p>
        </p:txBody>
      </p:sp>
    </p:spTree>
    <p:extLst>
      <p:ext uri="{BB962C8B-B14F-4D97-AF65-F5344CB8AC3E}">
        <p14:creationId xmlns:p14="http://schemas.microsoft.com/office/powerpoint/2010/main" val="2196619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Pep Tomorrow">
      <a:dk1>
        <a:sysClr val="windowText" lastClr="000000"/>
      </a:dk1>
      <a:lt1>
        <a:sysClr val="window" lastClr="FFFFFF"/>
      </a:lt1>
      <a:dk2>
        <a:srgbClr val="44546A"/>
      </a:dk2>
      <a:lt2>
        <a:srgbClr val="E7E6E6"/>
      </a:lt2>
      <a:accent1>
        <a:srgbClr val="001D90"/>
      </a:accent1>
      <a:accent2>
        <a:srgbClr val="143DCF"/>
      </a:accent2>
      <a:accent3>
        <a:srgbClr val="0065E5"/>
      </a:accent3>
      <a:accent4>
        <a:srgbClr val="4FE2F3"/>
      </a:accent4>
      <a:accent5>
        <a:srgbClr val="8EDB43"/>
      </a:accent5>
      <a:accent6>
        <a:srgbClr val="FFC72C"/>
      </a:accent6>
      <a:hlink>
        <a:srgbClr val="0563C1"/>
      </a:hlink>
      <a:folHlink>
        <a:srgbClr val="954F72"/>
      </a:folHlink>
    </a:clrScheme>
    <a:fontScheme name="Pep Tomorrow">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Pep Tomorrow">
      <a:dk1>
        <a:sysClr val="windowText" lastClr="000000"/>
      </a:dk1>
      <a:lt1>
        <a:sysClr val="window" lastClr="FFFFFF"/>
      </a:lt1>
      <a:dk2>
        <a:srgbClr val="44546A"/>
      </a:dk2>
      <a:lt2>
        <a:srgbClr val="E7E6E6"/>
      </a:lt2>
      <a:accent1>
        <a:srgbClr val="001D90"/>
      </a:accent1>
      <a:accent2>
        <a:srgbClr val="143DCF"/>
      </a:accent2>
      <a:accent3>
        <a:srgbClr val="0065E5"/>
      </a:accent3>
      <a:accent4>
        <a:srgbClr val="4FE2F3"/>
      </a:accent4>
      <a:accent5>
        <a:srgbClr val="8EDB43"/>
      </a:accent5>
      <a:accent6>
        <a:srgbClr val="FFC72C"/>
      </a:accent6>
      <a:hlink>
        <a:srgbClr val="0563C1"/>
      </a:hlink>
      <a:folHlink>
        <a:srgbClr val="954F72"/>
      </a:folHlink>
    </a:clrScheme>
    <a:fontScheme name="Pep Tomorrow">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4330F5F93EED4F8975F58832A1C238" ma:contentTypeVersion="4" ma:contentTypeDescription="Create a new document." ma:contentTypeScope="" ma:versionID="670685c3a5947bb0a9d7e29abb4abbf5">
  <xsd:schema xmlns:xsd="http://www.w3.org/2001/XMLSchema" xmlns:xs="http://www.w3.org/2001/XMLSchema" xmlns:p="http://schemas.microsoft.com/office/2006/metadata/properties" xmlns:ns2="7d5ff6ed-4f17-42f1-9b23-f5eecfab8b89" xmlns:ns3="51f7fab8-be3b-47fe-9826-0d54bcfd0cdb" targetNamespace="http://schemas.microsoft.com/office/2006/metadata/properties" ma:root="true" ma:fieldsID="982c05ee4c99cf4edc30e80dde45e18e" ns2:_="" ns3:_="">
    <xsd:import namespace="7d5ff6ed-4f17-42f1-9b23-f5eecfab8b89"/>
    <xsd:import namespace="51f7fab8-be3b-47fe-9826-0d54bcfd0cd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5ff6ed-4f17-42f1-9b23-f5eecfab8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f7fab8-be3b-47fe-9826-0d54bcfd0cd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1f7fab8-be3b-47fe-9826-0d54bcfd0cdb">
      <UserInfo>
        <DisplayName>Mooradian, Tom {PEP}</DisplayName>
        <AccountId>18</AccountId>
        <AccountType/>
      </UserInfo>
      <UserInfo>
        <DisplayName>Melnicoff, Matt {PEP}</DisplayName>
        <AccountId>17</AccountId>
        <AccountType/>
      </UserInfo>
      <UserInfo>
        <DisplayName>Stradling, Emma {PEP}</DisplayName>
        <AccountId>12</AccountId>
        <AccountType/>
      </UserInfo>
      <UserInfo>
        <DisplayName>Slater, Victoria - Contractor {PBC}</DisplayName>
        <AccountId>13</AccountId>
        <AccountType/>
      </UserInfo>
      <UserInfo>
        <DisplayName>Sanford, Olga {PEP}</DisplayName>
        <AccountId>20</AccountId>
        <AccountType/>
      </UserInfo>
    </SharedWithUsers>
  </documentManagement>
</p:properties>
</file>

<file path=customXml/itemProps1.xml><?xml version="1.0" encoding="utf-8"?>
<ds:datastoreItem xmlns:ds="http://schemas.openxmlformats.org/officeDocument/2006/customXml" ds:itemID="{FC8D2906-1A8E-4F5E-A436-C3DF3ADF2BFA}">
  <ds:schemaRefs>
    <ds:schemaRef ds:uri="http://schemas.microsoft.com/sharepoint/v3/contenttype/forms"/>
  </ds:schemaRefs>
</ds:datastoreItem>
</file>

<file path=customXml/itemProps2.xml><?xml version="1.0" encoding="utf-8"?>
<ds:datastoreItem xmlns:ds="http://schemas.openxmlformats.org/officeDocument/2006/customXml" ds:itemID="{49F23B9B-645E-48C9-B482-3F06C247C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5ff6ed-4f17-42f1-9b23-f5eecfab8b89"/>
    <ds:schemaRef ds:uri="51f7fab8-be3b-47fe-9826-0d54bcfd0c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E0942B-0F91-49BA-B204-24296D6B2B28}">
  <ds:schemaRefs>
    <ds:schemaRef ds:uri="http://purl.org/dc/elements/1.1/"/>
    <ds:schemaRef ds:uri="http://schemas.microsoft.com/office/2006/metadata/properties"/>
    <ds:schemaRef ds:uri="http://schemas.microsoft.com/office/2006/documentManagement/types"/>
    <ds:schemaRef ds:uri="http://purl.org/dc/terms/"/>
    <ds:schemaRef ds:uri="7d5ff6ed-4f17-42f1-9b23-f5eecfab8b89"/>
    <ds:schemaRef ds:uri="http://purl.org/dc/dcmitype/"/>
    <ds:schemaRef ds:uri="http://schemas.microsoft.com/office/infopath/2007/PartnerControls"/>
    <ds:schemaRef ds:uri="http://schemas.openxmlformats.org/package/2006/metadata/core-properties"/>
    <ds:schemaRef ds:uri="51f7fab8-be3b-47fe-9826-0d54bcfd0cd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7828</TotalTime>
  <Words>740</Words>
  <Application>Microsoft Office PowerPoint</Application>
  <PresentationFormat>Widescreen</PresentationFormat>
  <Paragraphs>116</Paragraphs>
  <Slides>11</Slides>
  <Notes>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Arial</vt:lpstr>
      <vt:lpstr>Calibri</vt:lpstr>
      <vt:lpstr>Calibri Light</vt:lpstr>
      <vt:lpstr>Courier New</vt:lpstr>
      <vt:lpstr>Helvetica Neue Medium</vt:lpstr>
      <vt:lpstr>Poppins</vt:lpstr>
      <vt:lpstr>Poppins Bold</vt:lpstr>
      <vt:lpstr>Poppins SemiBold</vt:lpstr>
      <vt:lpstr>system-ui</vt:lpstr>
      <vt:lpstr>Times New Roman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TELLEZ, GABRIEL {PEP}</dc:creator>
  <cp:lastModifiedBy>Slater, Victoria - Contractor {PBC}</cp:lastModifiedBy>
  <cp:revision>19</cp:revision>
  <dcterms:created xsi:type="dcterms:W3CDTF">2023-05-30T22:18:35Z</dcterms:created>
  <dcterms:modified xsi:type="dcterms:W3CDTF">2023-08-22T18:45:20Z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0x010100404330F5F93EED4F8975F58832A1C238</vt:lpwstr>
  </property>
</Properties>
</file>